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5" r:id="rId1"/>
    <p:sldMasterId id="2147483847" r:id="rId2"/>
    <p:sldMasterId id="2147483895" r:id="rId3"/>
    <p:sldMasterId id="2147483856" r:id="rId4"/>
    <p:sldMasterId id="2147483852" r:id="rId5"/>
    <p:sldMasterId id="2147483860" r:id="rId6"/>
    <p:sldMasterId id="2147483864" r:id="rId7"/>
    <p:sldMasterId id="2147483868" r:id="rId8"/>
    <p:sldMasterId id="2147483872" r:id="rId9"/>
    <p:sldMasterId id="2147483876" r:id="rId10"/>
    <p:sldMasterId id="2147483880" r:id="rId11"/>
    <p:sldMasterId id="2147483899" r:id="rId12"/>
    <p:sldMasterId id="2147483851" r:id="rId13"/>
  </p:sldMasterIdLst>
  <p:notesMasterIdLst>
    <p:notesMasterId r:id="rId47"/>
  </p:notesMasterIdLst>
  <p:handoutMasterIdLst>
    <p:handoutMasterId r:id="rId48"/>
  </p:handoutMasterIdLst>
  <p:sldIdLst>
    <p:sldId id="307" r:id="rId14"/>
    <p:sldId id="359" r:id="rId15"/>
    <p:sldId id="313" r:id="rId16"/>
    <p:sldId id="315" r:id="rId17"/>
    <p:sldId id="345" r:id="rId18"/>
    <p:sldId id="347" r:id="rId19"/>
    <p:sldId id="350" r:id="rId20"/>
    <p:sldId id="351" r:id="rId21"/>
    <p:sldId id="349" r:id="rId22"/>
    <p:sldId id="352" r:id="rId23"/>
    <p:sldId id="360" r:id="rId24"/>
    <p:sldId id="353" r:id="rId25"/>
    <p:sldId id="355" r:id="rId26"/>
    <p:sldId id="356" r:id="rId27"/>
    <p:sldId id="358" r:id="rId28"/>
    <p:sldId id="348" r:id="rId29"/>
    <p:sldId id="346" r:id="rId30"/>
    <p:sldId id="332" r:id="rId31"/>
    <p:sldId id="331" r:id="rId32"/>
    <p:sldId id="316" r:id="rId33"/>
    <p:sldId id="333" r:id="rId34"/>
    <p:sldId id="363" r:id="rId35"/>
    <p:sldId id="335" r:id="rId36"/>
    <p:sldId id="337" r:id="rId37"/>
    <p:sldId id="338" r:id="rId38"/>
    <p:sldId id="339" r:id="rId39"/>
    <p:sldId id="336" r:id="rId40"/>
    <p:sldId id="364" r:id="rId41"/>
    <p:sldId id="341" r:id="rId42"/>
    <p:sldId id="361" r:id="rId43"/>
    <p:sldId id="362" r:id="rId44"/>
    <p:sldId id="340" r:id="rId45"/>
    <p:sldId id="344" r:id="rId46"/>
  </p:sldIdLst>
  <p:sldSz cx="12192000" cy="6858000"/>
  <p:notesSz cx="6794500" cy="9931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9pPr>
  </p:defaultTextStyle>
  <p:extLst>
    <p:ext uri="{521415D9-36F7-43E2-AB2F-B90AF26B5E84}">
      <p14:sectionLst xmlns:p14="http://schemas.microsoft.com/office/powerpoint/2010/main">
        <p14:section name="Section par défaut" id="{65B0C383-E1B8-4717-9608-F5F29C43E238}">
          <p14:sldIdLst>
            <p14:sldId id="307"/>
          </p14:sldIdLst>
        </p14:section>
        <p14:section name="Section récapitulative" id="{CC90FBD3-5403-46DE-ACF9-52E8CAD203C6}">
          <p14:sldIdLst>
            <p14:sldId id="359"/>
          </p14:sldIdLst>
        </p14:section>
        <p14:section name="Section 1" id="{512F9496-6D05-412E-95D7-A67895C4AC71}">
          <p14:sldIdLst>
            <p14:sldId id="313"/>
            <p14:sldId id="315"/>
            <p14:sldId id="345"/>
            <p14:sldId id="347"/>
            <p14:sldId id="350"/>
          </p14:sldIdLst>
        </p14:section>
        <p14:section name="Section 2" id="{4743BDA0-9D6B-49FB-A98D-EBFB95E55C4E}">
          <p14:sldIdLst>
            <p14:sldId id="351"/>
            <p14:sldId id="349"/>
            <p14:sldId id="352"/>
            <p14:sldId id="360"/>
          </p14:sldIdLst>
        </p14:section>
        <p14:section name="Section 3" id="{19ADD9F2-70F2-48C0-A571-BE627C1278F2}">
          <p14:sldIdLst>
            <p14:sldId id="353"/>
            <p14:sldId id="355"/>
            <p14:sldId id="356"/>
            <p14:sldId id="358"/>
          </p14:sldIdLst>
        </p14:section>
        <p14:section name="Section 4" id="{63FFA466-612D-48E2-A5BE-466D318F3EAB}">
          <p14:sldIdLst>
            <p14:sldId id="348"/>
            <p14:sldId id="346"/>
          </p14:sldIdLst>
        </p14:section>
        <p14:section name="Section 5" id="{19BF59B5-A159-4035-ABB5-E3DAA7948959}">
          <p14:sldIdLst>
            <p14:sldId id="332"/>
            <p14:sldId id="331"/>
            <p14:sldId id="316"/>
          </p14:sldIdLst>
        </p14:section>
        <p14:section name="Section 6" id="{08CD12A3-B102-4057-9D34-72E791FB43AA}">
          <p14:sldIdLst>
            <p14:sldId id="333"/>
            <p14:sldId id="363"/>
          </p14:sldIdLst>
        </p14:section>
        <p14:section name="Section 7" id="{2BCCF49A-FF31-416E-B83A-D0763426709C}">
          <p14:sldIdLst>
            <p14:sldId id="335"/>
            <p14:sldId id="337"/>
          </p14:sldIdLst>
        </p14:section>
        <p14:section name="Section 8" id="{7331071D-B7DF-4D5F-98F6-00821F2E4027}">
          <p14:sldIdLst>
            <p14:sldId id="338"/>
            <p14:sldId id="339"/>
            <p14:sldId id="336"/>
            <p14:sldId id="364"/>
          </p14:sldIdLst>
        </p14:section>
        <p14:section name="Section 9" id="{8BBA35DE-3F8B-4308-8232-23367A792116}">
          <p14:sldIdLst>
            <p14:sldId id="341"/>
            <p14:sldId id="361"/>
            <p14:sldId id="362"/>
            <p14:sldId id="340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orient="horz" pos="255" userDrawn="1">
          <p15:clr>
            <a:srgbClr val="A4A3A4"/>
          </p15:clr>
        </p15:guide>
        <p15:guide id="6" pos="151" userDrawn="1">
          <p15:clr>
            <a:srgbClr val="A4A3A4"/>
          </p15:clr>
        </p15:guide>
        <p15:guide id="7" pos="7529" userDrawn="1">
          <p15:clr>
            <a:srgbClr val="A4A3A4"/>
          </p15:clr>
        </p15:guide>
        <p15:guide id="8" pos="7348" userDrawn="1">
          <p15:clr>
            <a:srgbClr val="A4A3A4"/>
          </p15:clr>
        </p15:guide>
        <p15:guide id="9" pos="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00B0E0"/>
    <a:srgbClr val="E6500F"/>
    <a:srgbClr val="E6302B"/>
    <a:srgbClr val="282D46"/>
    <a:srgbClr val="003366"/>
    <a:srgbClr val="E0889D"/>
    <a:srgbClr val="E18789"/>
    <a:srgbClr val="FF0066"/>
    <a:srgbClr val="00A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72" autoAdjust="0"/>
    <p:restoredTop sz="96667" autoAdjust="0"/>
  </p:normalViewPr>
  <p:slideViewPr>
    <p:cSldViewPr showGuides="1">
      <p:cViewPr varScale="1">
        <p:scale>
          <a:sx n="68" d="100"/>
          <a:sy n="68" d="100"/>
        </p:scale>
        <p:origin x="324" y="48"/>
      </p:cViewPr>
      <p:guideLst>
        <p:guide orient="horz" pos="119"/>
        <p:guide orient="horz" pos="4065"/>
        <p:guide orient="horz" pos="3838"/>
        <p:guide orient="horz" pos="618"/>
        <p:guide orient="horz" pos="255"/>
        <p:guide pos="151"/>
        <p:guide pos="7529"/>
        <p:guide pos="7348"/>
        <p:guide pos="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24" d="100"/>
          <a:sy n="124" d="100"/>
        </p:scale>
        <p:origin x="4950" y="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83E60E53-F045-4913-8E7F-6FE3146C87BC}" type="datetime1">
              <a:rPr lang="fr-FR"/>
              <a:pPr>
                <a:defRPr/>
              </a:pPr>
              <a:t>30/08/2024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BECB2C05-C35C-4C0B-AF25-D296231BAC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7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EC14C2DD-5DD3-431C-94F6-CF347C514599}" type="datetime1">
              <a:rPr lang="fr-FR"/>
              <a:pPr>
                <a:defRPr/>
              </a:pPr>
              <a:t>30/08/2024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98679E9C-52BD-410C-8728-DAC3C47D80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466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pitchFamily="-65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tablissement 01 (sans slog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D223B7E-0BAA-4053-B439-D0A0AC3B4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28" name="Graphique 28">
            <a:extLst>
              <a:ext uri="{FF2B5EF4-FFF2-40B4-BE49-F238E27FC236}">
                <a16:creationId xmlns:a16="http://schemas.microsoft.com/office/drawing/2014/main" id="{B5CF94A3-1501-447F-8ED1-E8B13587D8C7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3391E982-9368-4880-91D6-A2D504647DE8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9870D595-A7CA-4941-911D-565B8A4CEAD8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FC674926-2D17-4FB5-B3F0-84235A87347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948C1C74-FEBF-4831-B6F4-0EDB6777C4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2065" y="403997"/>
            <a:ext cx="2009775" cy="1609725"/>
          </a:xfrm>
          <a:prstGeom prst="rect">
            <a:avLst/>
          </a:prstGeom>
        </p:spPr>
      </p:pic>
      <p:grpSp>
        <p:nvGrpSpPr>
          <p:cNvPr id="3" name="Graphique 1">
            <a:extLst>
              <a:ext uri="{FF2B5EF4-FFF2-40B4-BE49-F238E27FC236}">
                <a16:creationId xmlns:a16="http://schemas.microsoft.com/office/drawing/2014/main" id="{4AE334BC-2397-4A4B-9CC4-CE36FBD0D87B}"/>
              </a:ext>
            </a:extLst>
          </p:cNvPr>
          <p:cNvGrpSpPr/>
          <p:nvPr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29D010B-F2AD-425E-B7AD-DDFE9965573C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B7553AEF-698A-4156-818C-A8D4DB400BF3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9F69BB14-5D24-4B44-BB9A-B0CD33271EA8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F7397173-079A-4671-963C-9BD0E1E1AA5F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812C28-F74D-4EDF-9096-C156C1568B72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03F3833-F8EA-4C41-8D71-EA31A55DB000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5805DA17-1323-49D6-B0C9-EA2E2E08D5A8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44D7D66-D4D8-429D-9FF8-AEB12209940F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1732BF0-9E2D-4722-B024-52640BA7A622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3A91CB1A-D092-4D94-B7C2-320104EB4784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4E75C6A9-FC8D-417C-9D96-BEAB5F34CFB9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E49AF00-BFDF-4AFD-9052-523593D1A6B4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00393C7E-473B-4576-A066-1691461D6AB3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A081FC4-58D8-4B34-ACAA-E7039263D12D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A94B53FD-9FE6-4139-BE5A-A3DF01E2FCB9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7B83A6D1-FB81-46C1-8DBE-6BDF01474DB1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04D02B42-7E13-44CC-84B1-68C7CF800A8C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DBE3500-EFC2-461A-BB96-B20EC6C68161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8BAAC0F-9417-40D3-89B4-B9E1155F6F7A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DE137FC0-94E3-4073-A2F1-10FA95D4FAD6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A2E718F-C759-4514-A331-22902818AB7A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A6CC7F9-6BA7-4ACD-9A7D-CCC1782E8B22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7CD7DA7-143D-452E-8C0C-9723EA64E2D1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E738A9ED-6961-449D-B344-03E41A2E0F7B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1343853-FFE7-4264-BD5C-524A801F4215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8679594B-BC4E-4675-B5B0-15B897A9CEC7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BD921FC-4027-4350-8D44-0FCC141F46FB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2074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6BA53FF-F0B6-4FDB-B158-41428ABB3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EF74AE20-C05C-423A-AB84-6BEA01150851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8EA762DB-6C75-42C8-881E-415DDFC16A72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BE1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0C73A5-A3A3-4076-AD2A-0D46875FF0B9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A5A172F7-162B-4540-8F13-B4E9B2BFF5C4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E1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0ADABF2-2C24-4485-A3BD-2341AC9BE99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232889" y="2000158"/>
            <a:ext cx="37262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aphique 18">
            <a:extLst>
              <a:ext uri="{FF2B5EF4-FFF2-40B4-BE49-F238E27FC236}">
                <a16:creationId xmlns:a16="http://schemas.microsoft.com/office/drawing/2014/main" id="{D512AE3D-1A53-49DC-94CC-7F221B8F5FCB}"/>
              </a:ext>
            </a:extLst>
          </p:cNvPr>
          <p:cNvGrpSpPr/>
          <p:nvPr/>
        </p:nvGrpSpPr>
        <p:grpSpPr>
          <a:xfrm>
            <a:off x="4055406" y="2251439"/>
            <a:ext cx="4081187" cy="191605"/>
            <a:chOff x="4055406" y="2672169"/>
            <a:chExt cx="4081187" cy="191605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D6492CEC-FE29-406F-AE82-66F6FD725365}"/>
                </a:ext>
              </a:extLst>
            </p:cNvPr>
            <p:cNvSpPr/>
            <p:nvPr/>
          </p:nvSpPr>
          <p:spPr>
            <a:xfrm>
              <a:off x="4026530" y="2643293"/>
              <a:ext cx="114963" cy="210766"/>
            </a:xfrm>
            <a:custGeom>
              <a:avLst/>
              <a:gdLst>
                <a:gd name="connsiteX0" fmla="*/ 87124 w 114963"/>
                <a:gd name="connsiteY0" fmla="*/ 123145 h 210765"/>
                <a:gd name="connsiteX1" fmla="*/ 38839 w 114963"/>
                <a:gd name="connsiteY1" fmla="*/ 123145 h 210765"/>
                <a:gd name="connsiteX2" fmla="*/ 38839 w 114963"/>
                <a:gd name="connsiteY2" fmla="*/ 173921 h 210765"/>
                <a:gd name="connsiteX3" fmla="*/ 94213 w 114963"/>
                <a:gd name="connsiteY3" fmla="*/ 173921 h 210765"/>
                <a:gd name="connsiteX4" fmla="*/ 94213 w 114963"/>
                <a:gd name="connsiteY4" fmla="*/ 182351 h 210765"/>
                <a:gd name="connsiteX5" fmla="*/ 28876 w 114963"/>
                <a:gd name="connsiteY5" fmla="*/ 182351 h 210765"/>
                <a:gd name="connsiteX6" fmla="*/ 28876 w 114963"/>
                <a:gd name="connsiteY6" fmla="*/ 59916 h 210765"/>
                <a:gd name="connsiteX7" fmla="*/ 93638 w 114963"/>
                <a:gd name="connsiteY7" fmla="*/ 59916 h 210765"/>
                <a:gd name="connsiteX8" fmla="*/ 93638 w 114963"/>
                <a:gd name="connsiteY8" fmla="*/ 68730 h 210765"/>
                <a:gd name="connsiteX9" fmla="*/ 38839 w 114963"/>
                <a:gd name="connsiteY9" fmla="*/ 68730 h 210765"/>
                <a:gd name="connsiteX10" fmla="*/ 38839 w 114963"/>
                <a:gd name="connsiteY10" fmla="*/ 114523 h 210765"/>
                <a:gd name="connsiteX11" fmla="*/ 87124 w 114963"/>
                <a:gd name="connsiteY11" fmla="*/ 114523 h 210765"/>
                <a:gd name="connsiteX12" fmla="*/ 67963 w 114963"/>
                <a:gd name="connsiteY12" fmla="*/ 28876 h 210765"/>
                <a:gd name="connsiteX13" fmla="*/ 80226 w 114963"/>
                <a:gd name="connsiteY13" fmla="*/ 28876 h 210765"/>
                <a:gd name="connsiteX14" fmla="*/ 80226 w 114963"/>
                <a:gd name="connsiteY14" fmla="*/ 28876 h 210765"/>
                <a:gd name="connsiteX15" fmla="*/ 61065 w 114963"/>
                <a:gd name="connsiteY15" fmla="*/ 50719 h 210765"/>
                <a:gd name="connsiteX16" fmla="*/ 53401 w 114963"/>
                <a:gd name="connsiteY16" fmla="*/ 50719 h 21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963" h="210765">
                  <a:moveTo>
                    <a:pt x="87124" y="123145"/>
                  </a:moveTo>
                  <a:lnTo>
                    <a:pt x="38839" y="123145"/>
                  </a:lnTo>
                  <a:lnTo>
                    <a:pt x="38839" y="173921"/>
                  </a:lnTo>
                  <a:lnTo>
                    <a:pt x="94213" y="173921"/>
                  </a:lnTo>
                  <a:lnTo>
                    <a:pt x="94213" y="182351"/>
                  </a:lnTo>
                  <a:lnTo>
                    <a:pt x="28876" y="182351"/>
                  </a:lnTo>
                  <a:lnTo>
                    <a:pt x="28876" y="59916"/>
                  </a:lnTo>
                  <a:lnTo>
                    <a:pt x="93638" y="59916"/>
                  </a:lnTo>
                  <a:lnTo>
                    <a:pt x="93638" y="68730"/>
                  </a:lnTo>
                  <a:lnTo>
                    <a:pt x="38839" y="68730"/>
                  </a:lnTo>
                  <a:lnTo>
                    <a:pt x="38839" y="114523"/>
                  </a:lnTo>
                  <a:lnTo>
                    <a:pt x="87124" y="114523"/>
                  </a:lnTo>
                  <a:close/>
                  <a:moveTo>
                    <a:pt x="67963" y="28876"/>
                  </a:moveTo>
                  <a:lnTo>
                    <a:pt x="80226" y="28876"/>
                  </a:lnTo>
                  <a:lnTo>
                    <a:pt x="80226" y="28876"/>
                  </a:lnTo>
                  <a:lnTo>
                    <a:pt x="61065" y="50719"/>
                  </a:lnTo>
                  <a:lnTo>
                    <a:pt x="53401" y="507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20F2883-B9D7-48ED-A652-8477555F2761}"/>
                </a:ext>
              </a:extLst>
            </p:cNvPr>
            <p:cNvSpPr/>
            <p:nvPr/>
          </p:nvSpPr>
          <p:spPr>
            <a:xfrm>
              <a:off x="4102539" y="2703421"/>
              <a:ext cx="114963" cy="134124"/>
            </a:xfrm>
            <a:custGeom>
              <a:avLst/>
              <a:gdLst>
                <a:gd name="connsiteX0" fmla="*/ 61890 w 114963"/>
                <a:gd name="connsiteY0" fmla="*/ 115518 h 134123"/>
                <a:gd name="connsiteX1" fmla="*/ 75877 w 114963"/>
                <a:gd name="connsiteY1" fmla="*/ 109770 h 134123"/>
                <a:gd name="connsiteX2" fmla="*/ 81817 w 114963"/>
                <a:gd name="connsiteY2" fmla="*/ 93866 h 134123"/>
                <a:gd name="connsiteX3" fmla="*/ 90631 w 114963"/>
                <a:gd name="connsiteY3" fmla="*/ 93866 h 134123"/>
                <a:gd name="connsiteX4" fmla="*/ 90631 w 114963"/>
                <a:gd name="connsiteY4" fmla="*/ 93866 h 134123"/>
                <a:gd name="connsiteX5" fmla="*/ 82008 w 114963"/>
                <a:gd name="connsiteY5" fmla="*/ 114943 h 134123"/>
                <a:gd name="connsiteX6" fmla="*/ 39466 w 114963"/>
                <a:gd name="connsiteY6" fmla="*/ 114636 h 134123"/>
                <a:gd name="connsiteX7" fmla="*/ 37364 w 114963"/>
                <a:gd name="connsiteY7" fmla="*/ 112261 h 134123"/>
                <a:gd name="connsiteX8" fmla="*/ 28934 w 114963"/>
                <a:gd name="connsiteY8" fmla="*/ 83328 h 134123"/>
                <a:gd name="connsiteX9" fmla="*/ 28934 w 114963"/>
                <a:gd name="connsiteY9" fmla="*/ 69150 h 134123"/>
                <a:gd name="connsiteX10" fmla="*/ 37364 w 114963"/>
                <a:gd name="connsiteY10" fmla="*/ 40217 h 134123"/>
                <a:gd name="connsiteX11" fmla="*/ 61507 w 114963"/>
                <a:gd name="connsiteY11" fmla="*/ 28912 h 134123"/>
                <a:gd name="connsiteX12" fmla="*/ 82583 w 114963"/>
                <a:gd name="connsiteY12" fmla="*/ 37918 h 134123"/>
                <a:gd name="connsiteX13" fmla="*/ 90631 w 114963"/>
                <a:gd name="connsiteY13" fmla="*/ 61102 h 134123"/>
                <a:gd name="connsiteX14" fmla="*/ 90631 w 114963"/>
                <a:gd name="connsiteY14" fmla="*/ 61102 h 134123"/>
                <a:gd name="connsiteX15" fmla="*/ 81625 w 114963"/>
                <a:gd name="connsiteY15" fmla="*/ 61102 h 134123"/>
                <a:gd name="connsiteX16" fmla="*/ 75877 w 114963"/>
                <a:gd name="connsiteY16" fmla="*/ 43666 h 134123"/>
                <a:gd name="connsiteX17" fmla="*/ 61698 w 114963"/>
                <a:gd name="connsiteY17" fmla="*/ 37343 h 134123"/>
                <a:gd name="connsiteX18" fmla="*/ 44454 w 114963"/>
                <a:gd name="connsiteY18" fmla="*/ 46157 h 134123"/>
                <a:gd name="connsiteX19" fmla="*/ 39089 w 114963"/>
                <a:gd name="connsiteY19" fmla="*/ 68766 h 134123"/>
                <a:gd name="connsiteX20" fmla="*/ 39089 w 114963"/>
                <a:gd name="connsiteY20" fmla="*/ 82945 h 134123"/>
                <a:gd name="connsiteX21" fmla="*/ 44454 w 114963"/>
                <a:gd name="connsiteY21" fmla="*/ 105554 h 134123"/>
                <a:gd name="connsiteX22" fmla="*/ 61890 w 114963"/>
                <a:gd name="connsiteY22" fmla="*/ 11551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63" h="134123">
                  <a:moveTo>
                    <a:pt x="61890" y="115518"/>
                  </a:moveTo>
                  <a:cubicBezTo>
                    <a:pt x="67144" y="115594"/>
                    <a:pt x="72200" y="113525"/>
                    <a:pt x="75877" y="109770"/>
                  </a:cubicBezTo>
                  <a:cubicBezTo>
                    <a:pt x="79939" y="105497"/>
                    <a:pt x="82085" y="99749"/>
                    <a:pt x="81817" y="93866"/>
                  </a:cubicBezTo>
                  <a:lnTo>
                    <a:pt x="90631" y="93866"/>
                  </a:lnTo>
                  <a:lnTo>
                    <a:pt x="90631" y="93866"/>
                  </a:lnTo>
                  <a:cubicBezTo>
                    <a:pt x="91029" y="101818"/>
                    <a:pt x="87870" y="109540"/>
                    <a:pt x="82008" y="114943"/>
                  </a:cubicBezTo>
                  <a:cubicBezTo>
                    <a:pt x="70175" y="126612"/>
                    <a:pt x="51129" y="126459"/>
                    <a:pt x="39466" y="114636"/>
                  </a:cubicBezTo>
                  <a:cubicBezTo>
                    <a:pt x="38725" y="113870"/>
                    <a:pt x="38024" y="113085"/>
                    <a:pt x="37364" y="112261"/>
                  </a:cubicBezTo>
                  <a:cubicBezTo>
                    <a:pt x="31384" y="103830"/>
                    <a:pt x="28415" y="93636"/>
                    <a:pt x="28934" y="83328"/>
                  </a:cubicBezTo>
                  <a:lnTo>
                    <a:pt x="28934" y="69150"/>
                  </a:lnTo>
                  <a:cubicBezTo>
                    <a:pt x="28474" y="58841"/>
                    <a:pt x="31438" y="48667"/>
                    <a:pt x="37364" y="40217"/>
                  </a:cubicBezTo>
                  <a:cubicBezTo>
                    <a:pt x="43028" y="32668"/>
                    <a:pt x="52080" y="28433"/>
                    <a:pt x="61507" y="28912"/>
                  </a:cubicBezTo>
                  <a:cubicBezTo>
                    <a:pt x="69500" y="28740"/>
                    <a:pt x="77182" y="32016"/>
                    <a:pt x="82583" y="37918"/>
                  </a:cubicBezTo>
                  <a:cubicBezTo>
                    <a:pt x="88316" y="44222"/>
                    <a:pt x="91225" y="52595"/>
                    <a:pt x="90631" y="61102"/>
                  </a:cubicBezTo>
                  <a:lnTo>
                    <a:pt x="90631" y="61102"/>
                  </a:lnTo>
                  <a:lnTo>
                    <a:pt x="81625" y="61102"/>
                  </a:lnTo>
                  <a:cubicBezTo>
                    <a:pt x="81941" y="54779"/>
                    <a:pt x="79893" y="48571"/>
                    <a:pt x="75877" y="43666"/>
                  </a:cubicBezTo>
                  <a:cubicBezTo>
                    <a:pt x="72254" y="39661"/>
                    <a:pt x="67105" y="37362"/>
                    <a:pt x="61698" y="37343"/>
                  </a:cubicBezTo>
                  <a:cubicBezTo>
                    <a:pt x="54779" y="36941"/>
                    <a:pt x="48184" y="40313"/>
                    <a:pt x="44454" y="46157"/>
                  </a:cubicBezTo>
                  <a:cubicBezTo>
                    <a:pt x="40683" y="53073"/>
                    <a:pt x="38832" y="60891"/>
                    <a:pt x="39089" y="68766"/>
                  </a:cubicBezTo>
                  <a:lnTo>
                    <a:pt x="39089" y="82945"/>
                  </a:lnTo>
                  <a:cubicBezTo>
                    <a:pt x="38859" y="90820"/>
                    <a:pt x="40710" y="98618"/>
                    <a:pt x="44454" y="105554"/>
                  </a:cubicBezTo>
                  <a:cubicBezTo>
                    <a:pt x="47920" y="111896"/>
                    <a:pt x="54664" y="115748"/>
                    <a:pt x="61890" y="11551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8CE78C1-8670-4355-8249-E76D18561BC2}"/>
                </a:ext>
              </a:extLst>
            </p:cNvPr>
            <p:cNvSpPr/>
            <p:nvPr/>
          </p:nvSpPr>
          <p:spPr>
            <a:xfrm>
              <a:off x="4178626" y="2704013"/>
              <a:ext cx="114963" cy="134124"/>
            </a:xfrm>
            <a:custGeom>
              <a:avLst/>
              <a:gdLst>
                <a:gd name="connsiteX0" fmla="*/ 28915 w 114963"/>
                <a:gd name="connsiteY0" fmla="*/ 69515 h 134123"/>
                <a:gd name="connsiteX1" fmla="*/ 38112 w 114963"/>
                <a:gd name="connsiteY1" fmla="*/ 40391 h 134123"/>
                <a:gd name="connsiteX2" fmla="*/ 62445 w 114963"/>
                <a:gd name="connsiteY2" fmla="*/ 28895 h 134123"/>
                <a:gd name="connsiteX3" fmla="*/ 86971 w 114963"/>
                <a:gd name="connsiteY3" fmla="*/ 40391 h 134123"/>
                <a:gd name="connsiteX4" fmla="*/ 95976 w 114963"/>
                <a:gd name="connsiteY4" fmla="*/ 69515 h 134123"/>
                <a:gd name="connsiteX5" fmla="*/ 95976 w 114963"/>
                <a:gd name="connsiteY5" fmla="*/ 82928 h 134123"/>
                <a:gd name="connsiteX6" fmla="*/ 86971 w 114963"/>
                <a:gd name="connsiteY6" fmla="*/ 112243 h 134123"/>
                <a:gd name="connsiteX7" fmla="*/ 62445 w 114963"/>
                <a:gd name="connsiteY7" fmla="*/ 123548 h 134123"/>
                <a:gd name="connsiteX8" fmla="*/ 38112 w 114963"/>
                <a:gd name="connsiteY8" fmla="*/ 112243 h 134123"/>
                <a:gd name="connsiteX9" fmla="*/ 28915 w 114963"/>
                <a:gd name="connsiteY9" fmla="*/ 82928 h 134123"/>
                <a:gd name="connsiteX10" fmla="*/ 39070 w 114963"/>
                <a:gd name="connsiteY10" fmla="*/ 82928 h 134123"/>
                <a:gd name="connsiteX11" fmla="*/ 45201 w 114963"/>
                <a:gd name="connsiteY11" fmla="*/ 105729 h 134123"/>
                <a:gd name="connsiteX12" fmla="*/ 73884 w 114963"/>
                <a:gd name="connsiteY12" fmla="*/ 111534 h 134123"/>
                <a:gd name="connsiteX13" fmla="*/ 79690 w 114963"/>
                <a:gd name="connsiteY13" fmla="*/ 105729 h 134123"/>
                <a:gd name="connsiteX14" fmla="*/ 85821 w 114963"/>
                <a:gd name="connsiteY14" fmla="*/ 82928 h 134123"/>
                <a:gd name="connsiteX15" fmla="*/ 85821 w 114963"/>
                <a:gd name="connsiteY15" fmla="*/ 69515 h 134123"/>
                <a:gd name="connsiteX16" fmla="*/ 79690 w 114963"/>
                <a:gd name="connsiteY16" fmla="*/ 47098 h 134123"/>
                <a:gd name="connsiteX17" fmla="*/ 51007 w 114963"/>
                <a:gd name="connsiteY17" fmla="*/ 41292 h 134123"/>
                <a:gd name="connsiteX18" fmla="*/ 45201 w 114963"/>
                <a:gd name="connsiteY18" fmla="*/ 47098 h 134123"/>
                <a:gd name="connsiteX19" fmla="*/ 39070 w 114963"/>
                <a:gd name="connsiteY19" fmla="*/ 6951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15" y="69515"/>
                  </a:moveTo>
                  <a:cubicBezTo>
                    <a:pt x="28478" y="59034"/>
                    <a:pt x="31731" y="48726"/>
                    <a:pt x="38112" y="40391"/>
                  </a:cubicBezTo>
                  <a:cubicBezTo>
                    <a:pt x="43881" y="32842"/>
                    <a:pt x="52950" y="28550"/>
                    <a:pt x="62445" y="28895"/>
                  </a:cubicBezTo>
                  <a:cubicBezTo>
                    <a:pt x="71987" y="28589"/>
                    <a:pt x="81100" y="32861"/>
                    <a:pt x="86971" y="40391"/>
                  </a:cubicBezTo>
                  <a:cubicBezTo>
                    <a:pt x="93225" y="48783"/>
                    <a:pt x="96404" y="59054"/>
                    <a:pt x="95976" y="69515"/>
                  </a:cubicBezTo>
                  <a:lnTo>
                    <a:pt x="95976" y="82928"/>
                  </a:lnTo>
                  <a:cubicBezTo>
                    <a:pt x="96465" y="93447"/>
                    <a:pt x="93282" y="103813"/>
                    <a:pt x="86971" y="112243"/>
                  </a:cubicBezTo>
                  <a:cubicBezTo>
                    <a:pt x="81041" y="119678"/>
                    <a:pt x="71947" y="123874"/>
                    <a:pt x="62445" y="123548"/>
                  </a:cubicBezTo>
                  <a:cubicBezTo>
                    <a:pt x="52997" y="123874"/>
                    <a:pt x="43961" y="119678"/>
                    <a:pt x="38112" y="112243"/>
                  </a:cubicBezTo>
                  <a:cubicBezTo>
                    <a:pt x="31733" y="103832"/>
                    <a:pt x="28482" y="93466"/>
                    <a:pt x="28915" y="82928"/>
                  </a:cubicBezTo>
                  <a:close/>
                  <a:moveTo>
                    <a:pt x="39070" y="82928"/>
                  </a:moveTo>
                  <a:cubicBezTo>
                    <a:pt x="38775" y="90975"/>
                    <a:pt x="40913" y="98927"/>
                    <a:pt x="45201" y="105729"/>
                  </a:cubicBezTo>
                  <a:cubicBezTo>
                    <a:pt x="51518" y="115251"/>
                    <a:pt x="64360" y="117857"/>
                    <a:pt x="73884" y="111534"/>
                  </a:cubicBezTo>
                  <a:cubicBezTo>
                    <a:pt x="76187" y="110001"/>
                    <a:pt x="78161" y="108028"/>
                    <a:pt x="79690" y="105729"/>
                  </a:cubicBezTo>
                  <a:cubicBezTo>
                    <a:pt x="83957" y="98907"/>
                    <a:pt x="86091" y="90975"/>
                    <a:pt x="85821" y="82928"/>
                  </a:cubicBezTo>
                  <a:lnTo>
                    <a:pt x="85821" y="69515"/>
                  </a:lnTo>
                  <a:cubicBezTo>
                    <a:pt x="86074" y="61602"/>
                    <a:pt x="83938" y="53785"/>
                    <a:pt x="79690" y="47098"/>
                  </a:cubicBezTo>
                  <a:cubicBezTo>
                    <a:pt x="73373" y="37575"/>
                    <a:pt x="60531" y="34969"/>
                    <a:pt x="51007" y="41292"/>
                  </a:cubicBezTo>
                  <a:cubicBezTo>
                    <a:pt x="48704" y="42824"/>
                    <a:pt x="46730" y="44798"/>
                    <a:pt x="45201" y="47098"/>
                  </a:cubicBezTo>
                  <a:cubicBezTo>
                    <a:pt x="40953" y="53785"/>
                    <a:pt x="38817" y="61602"/>
                    <a:pt x="39070" y="6951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EF824FCF-CDEB-45DA-B46C-73C6CE4B4720}"/>
                </a:ext>
              </a:extLst>
            </p:cNvPr>
            <p:cNvSpPr/>
            <p:nvPr/>
          </p:nvSpPr>
          <p:spPr>
            <a:xfrm>
              <a:off x="4265462" y="2665520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B02EE0D1-99AE-45B1-B943-6BF9FE06000B}"/>
                </a:ext>
              </a:extLst>
            </p:cNvPr>
            <p:cNvSpPr/>
            <p:nvPr/>
          </p:nvSpPr>
          <p:spPr>
            <a:xfrm>
              <a:off x="4295506" y="2704000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2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2 w 114963"/>
                <a:gd name="connsiteY4" fmla="*/ 40404 h 134123"/>
                <a:gd name="connsiteX5" fmla="*/ 60912 w 114963"/>
                <a:gd name="connsiteY5" fmla="*/ 28907 h 134123"/>
                <a:gd name="connsiteX6" fmla="*/ 83138 w 114963"/>
                <a:gd name="connsiteY6" fmla="*/ 39063 h 134123"/>
                <a:gd name="connsiteX7" fmla="*/ 90994 w 114963"/>
                <a:gd name="connsiteY7" fmla="*/ 66462 h 134123"/>
                <a:gd name="connsiteX8" fmla="*/ 90994 w 114963"/>
                <a:gd name="connsiteY8" fmla="*/ 76617 h 134123"/>
                <a:gd name="connsiteX9" fmla="*/ 38877 w 114963"/>
                <a:gd name="connsiteY9" fmla="*/ 76617 h 134123"/>
                <a:gd name="connsiteX10" fmla="*/ 38877 w 114963"/>
                <a:gd name="connsiteY10" fmla="*/ 84090 h 134123"/>
                <a:gd name="connsiteX11" fmla="*/ 45200 w 114963"/>
                <a:gd name="connsiteY11" fmla="*/ 106124 h 134123"/>
                <a:gd name="connsiteX12" fmla="*/ 62445 w 114963"/>
                <a:gd name="connsiteY12" fmla="*/ 114938 h 134123"/>
                <a:gd name="connsiteX13" fmla="*/ 75282 w 114963"/>
                <a:gd name="connsiteY13" fmla="*/ 112256 h 134123"/>
                <a:gd name="connsiteX14" fmla="*/ 84671 w 114963"/>
                <a:gd name="connsiteY14" fmla="*/ 104783 h 134123"/>
                <a:gd name="connsiteX15" fmla="*/ 88694 w 114963"/>
                <a:gd name="connsiteY15" fmla="*/ 111872 h 134123"/>
                <a:gd name="connsiteX16" fmla="*/ 78156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7 w 114963"/>
                <a:gd name="connsiteY20" fmla="*/ 67995 h 134123"/>
                <a:gd name="connsiteX21" fmla="*/ 81030 w 114963"/>
                <a:gd name="connsiteY21" fmla="*/ 67995 h 134123"/>
                <a:gd name="connsiteX22" fmla="*/ 81030 w 114963"/>
                <a:gd name="connsiteY22" fmla="*/ 63971 h 134123"/>
                <a:gd name="connsiteX23" fmla="*/ 75665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3" y="123771"/>
                    <a:pt x="44206" y="119671"/>
                    <a:pt x="38302" y="112447"/>
                  </a:cubicBezTo>
                  <a:cubicBezTo>
                    <a:pt x="31817" y="104457"/>
                    <a:pt x="28477" y="94379"/>
                    <a:pt x="28914" y="84090"/>
                  </a:cubicBezTo>
                  <a:lnTo>
                    <a:pt x="28914" y="68953"/>
                  </a:lnTo>
                  <a:cubicBezTo>
                    <a:pt x="28483" y="58606"/>
                    <a:pt x="31818" y="48470"/>
                    <a:pt x="38302" y="40404"/>
                  </a:cubicBezTo>
                  <a:cubicBezTo>
                    <a:pt x="43610" y="33219"/>
                    <a:pt x="51987" y="28965"/>
                    <a:pt x="60912" y="28907"/>
                  </a:cubicBezTo>
                  <a:cubicBezTo>
                    <a:pt x="69528" y="28486"/>
                    <a:pt x="77811" y="32280"/>
                    <a:pt x="83138" y="39063"/>
                  </a:cubicBezTo>
                  <a:cubicBezTo>
                    <a:pt x="88760" y="47052"/>
                    <a:pt x="91526" y="56709"/>
                    <a:pt x="90994" y="66462"/>
                  </a:cubicBezTo>
                  <a:lnTo>
                    <a:pt x="90994" y="76617"/>
                  </a:lnTo>
                  <a:lnTo>
                    <a:pt x="38877" y="76617"/>
                  </a:lnTo>
                  <a:lnTo>
                    <a:pt x="38877" y="84090"/>
                  </a:lnTo>
                  <a:cubicBezTo>
                    <a:pt x="38597" y="91926"/>
                    <a:pt x="40812" y="99629"/>
                    <a:pt x="45200" y="106124"/>
                  </a:cubicBezTo>
                  <a:cubicBezTo>
                    <a:pt x="48931" y="111968"/>
                    <a:pt x="55526" y="115340"/>
                    <a:pt x="62445" y="114938"/>
                  </a:cubicBezTo>
                  <a:cubicBezTo>
                    <a:pt x="66871" y="115015"/>
                    <a:pt x="71258" y="114095"/>
                    <a:pt x="75282" y="112256"/>
                  </a:cubicBezTo>
                  <a:cubicBezTo>
                    <a:pt x="78932" y="110493"/>
                    <a:pt x="82142" y="107945"/>
                    <a:pt x="84671" y="104783"/>
                  </a:cubicBezTo>
                  <a:lnTo>
                    <a:pt x="88694" y="111872"/>
                  </a:lnTo>
                  <a:cubicBezTo>
                    <a:pt x="85907" y="115475"/>
                    <a:pt x="82293" y="118368"/>
                    <a:pt x="78156" y="120303"/>
                  </a:cubicBezTo>
                  <a:cubicBezTo>
                    <a:pt x="73226" y="122545"/>
                    <a:pt x="67859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39" y="38066"/>
                    <a:pt x="48841" y="41285"/>
                    <a:pt x="45392" y="46535"/>
                  </a:cubicBezTo>
                  <a:cubicBezTo>
                    <a:pt x="41027" y="52839"/>
                    <a:pt x="38749" y="60331"/>
                    <a:pt x="38877" y="67995"/>
                  </a:cubicBezTo>
                  <a:lnTo>
                    <a:pt x="81030" y="67995"/>
                  </a:lnTo>
                  <a:lnTo>
                    <a:pt x="81030" y="63971"/>
                  </a:lnTo>
                  <a:cubicBezTo>
                    <a:pt x="81337" y="57169"/>
                    <a:pt x="79457" y="50463"/>
                    <a:pt x="75665" y="44810"/>
                  </a:cubicBezTo>
                  <a:cubicBezTo>
                    <a:pt x="72257" y="40135"/>
                    <a:pt x="66687" y="37530"/>
                    <a:pt x="60912" y="379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5851CDC4-801E-4695-894E-6871765225F6}"/>
                </a:ext>
              </a:extLst>
            </p:cNvPr>
            <p:cNvSpPr/>
            <p:nvPr/>
          </p:nvSpPr>
          <p:spPr>
            <a:xfrm>
              <a:off x="4412231" y="2703997"/>
              <a:ext cx="114963" cy="134124"/>
            </a:xfrm>
            <a:custGeom>
              <a:avLst/>
              <a:gdLst>
                <a:gd name="connsiteX0" fmla="*/ 37498 w 114963"/>
                <a:gd name="connsiteY0" fmla="*/ 30635 h 134123"/>
                <a:gd name="connsiteX1" fmla="*/ 38456 w 114963"/>
                <a:gd name="connsiteY1" fmla="*/ 45772 h 134123"/>
                <a:gd name="connsiteX2" fmla="*/ 48036 w 114963"/>
                <a:gd name="connsiteY2" fmla="*/ 33318 h 134123"/>
                <a:gd name="connsiteX3" fmla="*/ 62215 w 114963"/>
                <a:gd name="connsiteY3" fmla="*/ 28911 h 134123"/>
                <a:gd name="connsiteX4" fmla="*/ 81375 w 114963"/>
                <a:gd name="connsiteY4" fmla="*/ 37916 h 134123"/>
                <a:gd name="connsiteX5" fmla="*/ 87890 w 114963"/>
                <a:gd name="connsiteY5" fmla="*/ 66082 h 134123"/>
                <a:gd name="connsiteX6" fmla="*/ 87890 w 114963"/>
                <a:gd name="connsiteY6" fmla="*/ 121648 h 134123"/>
                <a:gd name="connsiteX7" fmla="*/ 77543 w 114963"/>
                <a:gd name="connsiteY7" fmla="*/ 121648 h 134123"/>
                <a:gd name="connsiteX8" fmla="*/ 77543 w 114963"/>
                <a:gd name="connsiteY8" fmla="*/ 66274 h 134123"/>
                <a:gd name="connsiteX9" fmla="*/ 73136 w 114963"/>
                <a:gd name="connsiteY9" fmla="*/ 44431 h 134123"/>
                <a:gd name="connsiteX10" fmla="*/ 59916 w 114963"/>
                <a:gd name="connsiteY10" fmla="*/ 38108 h 134123"/>
                <a:gd name="connsiteX11" fmla="*/ 46887 w 114963"/>
                <a:gd name="connsiteY11" fmla="*/ 43090 h 134123"/>
                <a:gd name="connsiteX12" fmla="*/ 39031 w 114963"/>
                <a:gd name="connsiteY12" fmla="*/ 56694 h 134123"/>
                <a:gd name="connsiteX13" fmla="*/ 39031 w 114963"/>
                <a:gd name="connsiteY13" fmla="*/ 121648 h 134123"/>
                <a:gd name="connsiteX14" fmla="*/ 28876 w 114963"/>
                <a:gd name="connsiteY14" fmla="*/ 121648 h 134123"/>
                <a:gd name="connsiteX15" fmla="*/ 28876 w 114963"/>
                <a:gd name="connsiteY15" fmla="*/ 3063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7498" y="30635"/>
                  </a:moveTo>
                  <a:lnTo>
                    <a:pt x="38456" y="45772"/>
                  </a:lnTo>
                  <a:cubicBezTo>
                    <a:pt x="40439" y="40810"/>
                    <a:pt x="43756" y="36498"/>
                    <a:pt x="48036" y="33318"/>
                  </a:cubicBezTo>
                  <a:cubicBezTo>
                    <a:pt x="52177" y="30386"/>
                    <a:pt x="57141" y="28834"/>
                    <a:pt x="62215" y="28911"/>
                  </a:cubicBezTo>
                  <a:cubicBezTo>
                    <a:pt x="69713" y="28489"/>
                    <a:pt x="76921" y="31862"/>
                    <a:pt x="81375" y="37916"/>
                  </a:cubicBezTo>
                  <a:cubicBezTo>
                    <a:pt x="86273" y="46462"/>
                    <a:pt x="88540" y="56253"/>
                    <a:pt x="87890" y="66082"/>
                  </a:cubicBezTo>
                  <a:lnTo>
                    <a:pt x="87890" y="121648"/>
                  </a:lnTo>
                  <a:lnTo>
                    <a:pt x="77543" y="121648"/>
                  </a:lnTo>
                  <a:lnTo>
                    <a:pt x="77543" y="66274"/>
                  </a:lnTo>
                  <a:cubicBezTo>
                    <a:pt x="78149" y="58725"/>
                    <a:pt x="76622" y="51157"/>
                    <a:pt x="73136" y="44431"/>
                  </a:cubicBezTo>
                  <a:cubicBezTo>
                    <a:pt x="70088" y="40216"/>
                    <a:pt x="65110" y="37840"/>
                    <a:pt x="59916" y="38108"/>
                  </a:cubicBezTo>
                  <a:cubicBezTo>
                    <a:pt x="55101" y="38070"/>
                    <a:pt x="50449" y="39852"/>
                    <a:pt x="46887" y="43090"/>
                  </a:cubicBezTo>
                  <a:cubicBezTo>
                    <a:pt x="43204" y="46922"/>
                    <a:pt x="40508" y="51597"/>
                    <a:pt x="39031" y="56694"/>
                  </a:cubicBezTo>
                  <a:lnTo>
                    <a:pt x="39031" y="121648"/>
                  </a:lnTo>
                  <a:lnTo>
                    <a:pt x="28876" y="121648"/>
                  </a:lnTo>
                  <a:lnTo>
                    <a:pt x="28876" y="306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9E274AE-D2F7-40D8-90FA-404BE0108325}"/>
                </a:ext>
              </a:extLst>
            </p:cNvPr>
            <p:cNvSpPr/>
            <p:nvPr/>
          </p:nvSpPr>
          <p:spPr>
            <a:xfrm>
              <a:off x="4490720" y="2703850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804 w 114963"/>
                <a:gd name="connsiteY1" fmla="*/ 114130 h 134123"/>
                <a:gd name="connsiteX2" fmla="*/ 77804 w 114963"/>
                <a:gd name="connsiteY2" fmla="*/ 107999 h 134123"/>
                <a:gd name="connsiteX3" fmla="*/ 67075 w 114963"/>
                <a:gd name="connsiteY3" fmla="*/ 119303 h 134123"/>
                <a:gd name="connsiteX4" fmla="*/ 52513 w 114963"/>
                <a:gd name="connsiteY4" fmla="*/ 123711 h 134123"/>
                <a:gd name="connsiteX5" fmla="*/ 35077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1901 w 114963"/>
                <a:gd name="connsiteY8" fmla="*/ 69678 h 134123"/>
                <a:gd name="connsiteX9" fmla="*/ 77804 w 114963"/>
                <a:gd name="connsiteY9" fmla="*/ 69678 h 134123"/>
                <a:gd name="connsiteX10" fmla="*/ 77804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806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10490 h 134123"/>
                <a:gd name="connsiteX25" fmla="*/ 77421 w 114963"/>
                <a:gd name="connsiteY25" fmla="*/ 98227 h 134123"/>
                <a:gd name="connsiteX26" fmla="*/ 77421 w 114963"/>
                <a:gd name="connsiteY26" fmla="*/ 79066 h 134123"/>
                <a:gd name="connsiteX27" fmla="*/ 61326 w 114963"/>
                <a:gd name="connsiteY27" fmla="*/ 79066 h 134123"/>
                <a:gd name="connsiteX28" fmla="*/ 44848 w 114963"/>
                <a:gd name="connsiteY28" fmla="*/ 84815 h 134123"/>
                <a:gd name="connsiteX29" fmla="*/ 38525 w 114963"/>
                <a:gd name="connsiteY29" fmla="*/ 99377 h 134123"/>
                <a:gd name="connsiteX30" fmla="*/ 42358 w 114963"/>
                <a:gd name="connsiteY30" fmla="*/ 111256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804" y="114130"/>
                  </a:cubicBezTo>
                  <a:cubicBezTo>
                    <a:pt x="76655" y="112022"/>
                    <a:pt x="77804" y="110107"/>
                    <a:pt x="77804" y="107999"/>
                  </a:cubicBezTo>
                  <a:cubicBezTo>
                    <a:pt x="75105" y="112521"/>
                    <a:pt x="71441" y="116372"/>
                    <a:pt x="67075" y="119303"/>
                  </a:cubicBezTo>
                  <a:cubicBezTo>
                    <a:pt x="62767" y="122197"/>
                    <a:pt x="57697" y="123730"/>
                    <a:pt x="52513" y="123711"/>
                  </a:cubicBezTo>
                  <a:cubicBezTo>
                    <a:pt x="45933" y="124075"/>
                    <a:pt x="39535" y="121469"/>
                    <a:pt x="35077" y="116621"/>
                  </a:cubicBezTo>
                  <a:cubicBezTo>
                    <a:pt x="30643" y="111256"/>
                    <a:pt x="28447" y="104397"/>
                    <a:pt x="28945" y="97461"/>
                  </a:cubicBezTo>
                  <a:cubicBezTo>
                    <a:pt x="28606" y="89701"/>
                    <a:pt x="31856" y="82209"/>
                    <a:pt x="37759" y="77151"/>
                  </a:cubicBezTo>
                  <a:cubicBezTo>
                    <a:pt x="44657" y="71862"/>
                    <a:pt x="53220" y="69199"/>
                    <a:pt x="61901" y="69678"/>
                  </a:cubicBezTo>
                  <a:lnTo>
                    <a:pt x="77804" y="69678"/>
                  </a:lnTo>
                  <a:lnTo>
                    <a:pt x="77804" y="58373"/>
                  </a:lnTo>
                  <a:cubicBezTo>
                    <a:pt x="78144" y="52912"/>
                    <a:pt x="76436" y="47509"/>
                    <a:pt x="73014" y="43236"/>
                  </a:cubicBezTo>
                  <a:cubicBezTo>
                    <a:pt x="69485" y="39538"/>
                    <a:pt x="64513" y="37584"/>
                    <a:pt x="59410" y="37871"/>
                  </a:cubicBezTo>
                  <a:cubicBezTo>
                    <a:pt x="54371" y="37737"/>
                    <a:pt x="49483" y="39596"/>
                    <a:pt x="45806" y="43045"/>
                  </a:cubicBezTo>
                  <a:cubicBezTo>
                    <a:pt x="42365" y="46417"/>
                    <a:pt x="40489" y="51073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706" y="48620"/>
                    <a:pt x="33617" y="41512"/>
                    <a:pt x="39100" y="36722"/>
                  </a:cubicBezTo>
                  <a:cubicBezTo>
                    <a:pt x="50916" y="26260"/>
                    <a:pt x="68671" y="26260"/>
                    <a:pt x="80487" y="36722"/>
                  </a:cubicBezTo>
                  <a:cubicBezTo>
                    <a:pt x="85921" y="42719"/>
                    <a:pt x="88686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460" y="115951"/>
                    <a:pt x="88971" y="118901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565" y="114839"/>
                    <a:pt x="63813" y="113422"/>
                    <a:pt x="68224" y="110490"/>
                  </a:cubicBezTo>
                  <a:cubicBezTo>
                    <a:pt x="72485" y="107443"/>
                    <a:pt x="75699" y="103171"/>
                    <a:pt x="77421" y="98227"/>
                  </a:cubicBezTo>
                  <a:lnTo>
                    <a:pt x="77421" y="79066"/>
                  </a:lnTo>
                  <a:lnTo>
                    <a:pt x="61326" y="79066"/>
                  </a:lnTo>
                  <a:cubicBezTo>
                    <a:pt x="55291" y="78741"/>
                    <a:pt x="49372" y="80810"/>
                    <a:pt x="44848" y="84815"/>
                  </a:cubicBezTo>
                  <a:cubicBezTo>
                    <a:pt x="40735" y="88532"/>
                    <a:pt x="38428" y="93840"/>
                    <a:pt x="38525" y="99377"/>
                  </a:cubicBezTo>
                  <a:cubicBezTo>
                    <a:pt x="38441" y="103650"/>
                    <a:pt x="39790" y="107826"/>
                    <a:pt x="42358" y="111256"/>
                  </a:cubicBezTo>
                  <a:cubicBezTo>
                    <a:pt x="45358" y="113862"/>
                    <a:pt x="49340" y="115050"/>
                    <a:pt x="53279" y="1145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A5354446-EC93-4D9E-9659-1C1B2C2D24B4}"/>
                </a:ext>
              </a:extLst>
            </p:cNvPr>
            <p:cNvSpPr/>
            <p:nvPr/>
          </p:nvSpPr>
          <p:spPr>
            <a:xfrm>
              <a:off x="4564557" y="2682572"/>
              <a:ext cx="95803" cy="172445"/>
            </a:xfrm>
            <a:custGeom>
              <a:avLst/>
              <a:gdLst>
                <a:gd name="connsiteX0" fmla="*/ 51868 w 95802"/>
                <a:gd name="connsiteY0" fmla="*/ 28876 h 172444"/>
                <a:gd name="connsiteX1" fmla="*/ 51868 w 95802"/>
                <a:gd name="connsiteY1" fmla="*/ 52060 h 172444"/>
                <a:gd name="connsiteX2" fmla="*/ 67772 w 95802"/>
                <a:gd name="connsiteY2" fmla="*/ 52060 h 172444"/>
                <a:gd name="connsiteX3" fmla="*/ 67772 w 95802"/>
                <a:gd name="connsiteY3" fmla="*/ 60682 h 172444"/>
                <a:gd name="connsiteX4" fmla="*/ 51868 w 95802"/>
                <a:gd name="connsiteY4" fmla="*/ 60682 h 172444"/>
                <a:gd name="connsiteX5" fmla="*/ 51868 w 95802"/>
                <a:gd name="connsiteY5" fmla="*/ 119696 h 172444"/>
                <a:gd name="connsiteX6" fmla="*/ 54359 w 95802"/>
                <a:gd name="connsiteY6" fmla="*/ 132150 h 172444"/>
                <a:gd name="connsiteX7" fmla="*/ 61065 w 95802"/>
                <a:gd name="connsiteY7" fmla="*/ 135983 h 172444"/>
                <a:gd name="connsiteX8" fmla="*/ 65089 w 95802"/>
                <a:gd name="connsiteY8" fmla="*/ 135983 h 172444"/>
                <a:gd name="connsiteX9" fmla="*/ 69496 w 95802"/>
                <a:gd name="connsiteY9" fmla="*/ 135983 h 172444"/>
                <a:gd name="connsiteX10" fmla="*/ 70837 w 95802"/>
                <a:gd name="connsiteY10" fmla="*/ 143839 h 172444"/>
                <a:gd name="connsiteX11" fmla="*/ 65472 w 95802"/>
                <a:gd name="connsiteY11" fmla="*/ 145371 h 172444"/>
                <a:gd name="connsiteX12" fmla="*/ 58958 w 95802"/>
                <a:gd name="connsiteY12" fmla="*/ 145371 h 172444"/>
                <a:gd name="connsiteX13" fmla="*/ 46312 w 95802"/>
                <a:gd name="connsiteY13" fmla="*/ 139240 h 172444"/>
                <a:gd name="connsiteX14" fmla="*/ 41713 w 95802"/>
                <a:gd name="connsiteY14" fmla="*/ 120080 h 172444"/>
                <a:gd name="connsiteX15" fmla="*/ 41713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2 w 95802"/>
                <a:gd name="connsiteY18" fmla="*/ 52443 h 172444"/>
                <a:gd name="connsiteX19" fmla="*/ 41522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868" y="28876"/>
                  </a:moveTo>
                  <a:lnTo>
                    <a:pt x="51868" y="52060"/>
                  </a:lnTo>
                  <a:lnTo>
                    <a:pt x="67772" y="52060"/>
                  </a:lnTo>
                  <a:lnTo>
                    <a:pt x="67772" y="60682"/>
                  </a:lnTo>
                  <a:lnTo>
                    <a:pt x="51868" y="60682"/>
                  </a:lnTo>
                  <a:lnTo>
                    <a:pt x="51868" y="119696"/>
                  </a:lnTo>
                  <a:cubicBezTo>
                    <a:pt x="51581" y="123988"/>
                    <a:pt x="52441" y="128299"/>
                    <a:pt x="54359" y="132150"/>
                  </a:cubicBezTo>
                  <a:cubicBezTo>
                    <a:pt x="55796" y="134488"/>
                    <a:pt x="58323" y="135926"/>
                    <a:pt x="61065" y="135983"/>
                  </a:cubicBezTo>
                  <a:lnTo>
                    <a:pt x="65089" y="135983"/>
                  </a:lnTo>
                  <a:lnTo>
                    <a:pt x="69496" y="135983"/>
                  </a:lnTo>
                  <a:lnTo>
                    <a:pt x="70837" y="143839"/>
                  </a:lnTo>
                  <a:cubicBezTo>
                    <a:pt x="69109" y="144547"/>
                    <a:pt x="67310" y="145046"/>
                    <a:pt x="65472" y="145371"/>
                  </a:cubicBezTo>
                  <a:cubicBezTo>
                    <a:pt x="63311" y="145659"/>
                    <a:pt x="61119" y="145659"/>
                    <a:pt x="58958" y="145371"/>
                  </a:cubicBezTo>
                  <a:cubicBezTo>
                    <a:pt x="53991" y="145524"/>
                    <a:pt x="49266" y="143245"/>
                    <a:pt x="46312" y="139240"/>
                  </a:cubicBezTo>
                  <a:cubicBezTo>
                    <a:pt x="42777" y="133511"/>
                    <a:pt x="41165" y="126786"/>
                    <a:pt x="41713" y="120080"/>
                  </a:cubicBezTo>
                  <a:lnTo>
                    <a:pt x="41713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2" y="52443"/>
                  </a:lnTo>
                  <a:lnTo>
                    <a:pt x="41522" y="2925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960E3CD4-594B-4FB1-B593-6431C1CC85C8}"/>
                </a:ext>
              </a:extLst>
            </p:cNvPr>
            <p:cNvSpPr/>
            <p:nvPr/>
          </p:nvSpPr>
          <p:spPr>
            <a:xfrm>
              <a:off x="4623380" y="2665520"/>
              <a:ext cx="57482" cy="172445"/>
            </a:xfrm>
            <a:custGeom>
              <a:avLst/>
              <a:gdLst>
                <a:gd name="connsiteX0" fmla="*/ 39031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9031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031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CFE0D926-9F7B-4CA1-AFC8-C9D98145A576}"/>
                </a:ext>
              </a:extLst>
            </p:cNvPr>
            <p:cNvSpPr/>
            <p:nvPr/>
          </p:nvSpPr>
          <p:spPr>
            <a:xfrm>
              <a:off x="4653237" y="2704013"/>
              <a:ext cx="114963" cy="134124"/>
            </a:xfrm>
            <a:custGeom>
              <a:avLst/>
              <a:gdLst>
                <a:gd name="connsiteX0" fmla="*/ 28909 w 114963"/>
                <a:gd name="connsiteY0" fmla="*/ 69515 h 134123"/>
                <a:gd name="connsiteX1" fmla="*/ 37914 w 114963"/>
                <a:gd name="connsiteY1" fmla="*/ 40391 h 134123"/>
                <a:gd name="connsiteX2" fmla="*/ 62440 w 114963"/>
                <a:gd name="connsiteY2" fmla="*/ 28895 h 134123"/>
                <a:gd name="connsiteX3" fmla="*/ 86774 w 114963"/>
                <a:gd name="connsiteY3" fmla="*/ 40391 h 134123"/>
                <a:gd name="connsiteX4" fmla="*/ 95971 w 114963"/>
                <a:gd name="connsiteY4" fmla="*/ 69515 h 134123"/>
                <a:gd name="connsiteX5" fmla="*/ 95971 w 114963"/>
                <a:gd name="connsiteY5" fmla="*/ 82928 h 134123"/>
                <a:gd name="connsiteX6" fmla="*/ 86965 w 114963"/>
                <a:gd name="connsiteY6" fmla="*/ 112243 h 134123"/>
                <a:gd name="connsiteX7" fmla="*/ 41591 w 114963"/>
                <a:gd name="connsiteY7" fmla="*/ 115922 h 134123"/>
                <a:gd name="connsiteX8" fmla="*/ 37914 w 114963"/>
                <a:gd name="connsiteY8" fmla="*/ 112243 h 134123"/>
                <a:gd name="connsiteX9" fmla="*/ 28909 w 114963"/>
                <a:gd name="connsiteY9" fmla="*/ 82928 h 134123"/>
                <a:gd name="connsiteX10" fmla="*/ 39064 w 114963"/>
                <a:gd name="connsiteY10" fmla="*/ 82928 h 134123"/>
                <a:gd name="connsiteX11" fmla="*/ 45195 w 114963"/>
                <a:gd name="connsiteY11" fmla="*/ 105729 h 134123"/>
                <a:gd name="connsiteX12" fmla="*/ 62440 w 114963"/>
                <a:gd name="connsiteY12" fmla="*/ 114925 h 134123"/>
                <a:gd name="connsiteX13" fmla="*/ 79684 w 114963"/>
                <a:gd name="connsiteY13" fmla="*/ 105729 h 134123"/>
                <a:gd name="connsiteX14" fmla="*/ 85816 w 114963"/>
                <a:gd name="connsiteY14" fmla="*/ 82928 h 134123"/>
                <a:gd name="connsiteX15" fmla="*/ 85816 w 114963"/>
                <a:gd name="connsiteY15" fmla="*/ 69515 h 134123"/>
                <a:gd name="connsiteX16" fmla="*/ 79684 w 114963"/>
                <a:gd name="connsiteY16" fmla="*/ 47098 h 134123"/>
                <a:gd name="connsiteX17" fmla="*/ 62440 w 114963"/>
                <a:gd name="connsiteY17" fmla="*/ 37900 h 134123"/>
                <a:gd name="connsiteX18" fmla="*/ 45195 w 114963"/>
                <a:gd name="connsiteY18" fmla="*/ 47098 h 134123"/>
                <a:gd name="connsiteX19" fmla="*/ 39064 w 114963"/>
                <a:gd name="connsiteY19" fmla="*/ 6951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09" y="69515"/>
                  </a:moveTo>
                  <a:cubicBezTo>
                    <a:pt x="28512" y="59073"/>
                    <a:pt x="31689" y="48783"/>
                    <a:pt x="37914" y="40391"/>
                  </a:cubicBezTo>
                  <a:cubicBezTo>
                    <a:pt x="43764" y="32842"/>
                    <a:pt x="52892" y="28550"/>
                    <a:pt x="62440" y="28895"/>
                  </a:cubicBezTo>
                  <a:cubicBezTo>
                    <a:pt x="71934" y="28550"/>
                    <a:pt x="81004" y="32842"/>
                    <a:pt x="86774" y="40391"/>
                  </a:cubicBezTo>
                  <a:cubicBezTo>
                    <a:pt x="93167" y="48707"/>
                    <a:pt x="96425" y="59034"/>
                    <a:pt x="95971" y="69515"/>
                  </a:cubicBezTo>
                  <a:lnTo>
                    <a:pt x="95971" y="82928"/>
                  </a:lnTo>
                  <a:cubicBezTo>
                    <a:pt x="96365" y="93428"/>
                    <a:pt x="93192" y="103774"/>
                    <a:pt x="86965" y="112243"/>
                  </a:cubicBezTo>
                  <a:cubicBezTo>
                    <a:pt x="75450" y="125790"/>
                    <a:pt x="55136" y="127438"/>
                    <a:pt x="41591" y="115922"/>
                  </a:cubicBezTo>
                  <a:cubicBezTo>
                    <a:pt x="40269" y="114792"/>
                    <a:pt x="39039" y="113565"/>
                    <a:pt x="37914" y="112243"/>
                  </a:cubicBezTo>
                  <a:cubicBezTo>
                    <a:pt x="31687" y="103774"/>
                    <a:pt x="28514" y="93428"/>
                    <a:pt x="28909" y="82928"/>
                  </a:cubicBezTo>
                  <a:close/>
                  <a:moveTo>
                    <a:pt x="39064" y="82928"/>
                  </a:moveTo>
                  <a:cubicBezTo>
                    <a:pt x="38769" y="90975"/>
                    <a:pt x="40907" y="98927"/>
                    <a:pt x="45195" y="105729"/>
                  </a:cubicBezTo>
                  <a:cubicBezTo>
                    <a:pt x="48830" y="111707"/>
                    <a:pt x="55442" y="115251"/>
                    <a:pt x="62440" y="114925"/>
                  </a:cubicBezTo>
                  <a:cubicBezTo>
                    <a:pt x="69437" y="115251"/>
                    <a:pt x="76049" y="111726"/>
                    <a:pt x="79684" y="105729"/>
                  </a:cubicBezTo>
                  <a:cubicBezTo>
                    <a:pt x="83951" y="98907"/>
                    <a:pt x="86086" y="90975"/>
                    <a:pt x="85816" y="82928"/>
                  </a:cubicBezTo>
                  <a:lnTo>
                    <a:pt x="85816" y="69515"/>
                  </a:lnTo>
                  <a:cubicBezTo>
                    <a:pt x="86068" y="61602"/>
                    <a:pt x="83932" y="53785"/>
                    <a:pt x="79684" y="47098"/>
                  </a:cubicBezTo>
                  <a:cubicBezTo>
                    <a:pt x="76049" y="41119"/>
                    <a:pt x="69437" y="37575"/>
                    <a:pt x="62440" y="37900"/>
                  </a:cubicBezTo>
                  <a:cubicBezTo>
                    <a:pt x="55442" y="37575"/>
                    <a:pt x="48830" y="41100"/>
                    <a:pt x="45195" y="47098"/>
                  </a:cubicBezTo>
                  <a:cubicBezTo>
                    <a:pt x="40947" y="53785"/>
                    <a:pt x="38811" y="61602"/>
                    <a:pt x="39064" y="6951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49DD74E3-6051-4312-A281-03E74E06E482}"/>
                </a:ext>
              </a:extLst>
            </p:cNvPr>
            <p:cNvSpPr/>
            <p:nvPr/>
          </p:nvSpPr>
          <p:spPr>
            <a:xfrm>
              <a:off x="4738726" y="2703997"/>
              <a:ext cx="114963" cy="134124"/>
            </a:xfrm>
            <a:custGeom>
              <a:avLst/>
              <a:gdLst>
                <a:gd name="connsiteX0" fmla="*/ 38264 w 114963"/>
                <a:gd name="connsiteY0" fmla="*/ 30635 h 134123"/>
                <a:gd name="connsiteX1" fmla="*/ 38264 w 114963"/>
                <a:gd name="connsiteY1" fmla="*/ 45772 h 134123"/>
                <a:gd name="connsiteX2" fmla="*/ 47845 w 114963"/>
                <a:gd name="connsiteY2" fmla="*/ 33318 h 134123"/>
                <a:gd name="connsiteX3" fmla="*/ 62023 w 114963"/>
                <a:gd name="connsiteY3" fmla="*/ 28911 h 134123"/>
                <a:gd name="connsiteX4" fmla="*/ 81184 w 114963"/>
                <a:gd name="connsiteY4" fmla="*/ 37916 h 134123"/>
                <a:gd name="connsiteX5" fmla="*/ 87698 w 114963"/>
                <a:gd name="connsiteY5" fmla="*/ 66082 h 134123"/>
                <a:gd name="connsiteX6" fmla="*/ 87698 w 114963"/>
                <a:gd name="connsiteY6" fmla="*/ 121648 h 134123"/>
                <a:gd name="connsiteX7" fmla="*/ 77543 w 114963"/>
                <a:gd name="connsiteY7" fmla="*/ 121648 h 134123"/>
                <a:gd name="connsiteX8" fmla="*/ 77543 w 114963"/>
                <a:gd name="connsiteY8" fmla="*/ 66274 h 134123"/>
                <a:gd name="connsiteX9" fmla="*/ 72945 w 114963"/>
                <a:gd name="connsiteY9" fmla="*/ 44431 h 134123"/>
                <a:gd name="connsiteX10" fmla="*/ 59724 w 114963"/>
                <a:gd name="connsiteY10" fmla="*/ 38108 h 134123"/>
                <a:gd name="connsiteX11" fmla="*/ 46695 w 114963"/>
                <a:gd name="connsiteY11" fmla="*/ 43090 h 134123"/>
                <a:gd name="connsiteX12" fmla="*/ 38839 w 114963"/>
                <a:gd name="connsiteY12" fmla="*/ 56694 h 134123"/>
                <a:gd name="connsiteX13" fmla="*/ 38839 w 114963"/>
                <a:gd name="connsiteY13" fmla="*/ 121648 h 134123"/>
                <a:gd name="connsiteX14" fmla="*/ 28876 w 114963"/>
                <a:gd name="connsiteY14" fmla="*/ 121648 h 134123"/>
                <a:gd name="connsiteX15" fmla="*/ 28876 w 114963"/>
                <a:gd name="connsiteY15" fmla="*/ 3063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8264" y="30635"/>
                  </a:moveTo>
                  <a:lnTo>
                    <a:pt x="38264" y="45772"/>
                  </a:lnTo>
                  <a:cubicBezTo>
                    <a:pt x="40315" y="40848"/>
                    <a:pt x="43618" y="36556"/>
                    <a:pt x="47845" y="33318"/>
                  </a:cubicBezTo>
                  <a:cubicBezTo>
                    <a:pt x="51985" y="30386"/>
                    <a:pt x="56950" y="28834"/>
                    <a:pt x="62023" y="28911"/>
                  </a:cubicBezTo>
                  <a:cubicBezTo>
                    <a:pt x="69521" y="28489"/>
                    <a:pt x="76729" y="31862"/>
                    <a:pt x="81184" y="37916"/>
                  </a:cubicBezTo>
                  <a:cubicBezTo>
                    <a:pt x="86081" y="46462"/>
                    <a:pt x="88348" y="56253"/>
                    <a:pt x="87698" y="66082"/>
                  </a:cubicBezTo>
                  <a:lnTo>
                    <a:pt x="87698" y="121648"/>
                  </a:lnTo>
                  <a:lnTo>
                    <a:pt x="77543" y="121648"/>
                  </a:lnTo>
                  <a:lnTo>
                    <a:pt x="77543" y="66274"/>
                  </a:lnTo>
                  <a:cubicBezTo>
                    <a:pt x="78212" y="58705"/>
                    <a:pt x="76612" y="51099"/>
                    <a:pt x="72945" y="44431"/>
                  </a:cubicBezTo>
                  <a:cubicBezTo>
                    <a:pt x="69896" y="40216"/>
                    <a:pt x="64919" y="37840"/>
                    <a:pt x="59724" y="38108"/>
                  </a:cubicBezTo>
                  <a:cubicBezTo>
                    <a:pt x="54909" y="38070"/>
                    <a:pt x="50257" y="39852"/>
                    <a:pt x="46695" y="43090"/>
                  </a:cubicBezTo>
                  <a:cubicBezTo>
                    <a:pt x="43012" y="46922"/>
                    <a:pt x="40316" y="51597"/>
                    <a:pt x="38839" y="56694"/>
                  </a:cubicBezTo>
                  <a:lnTo>
                    <a:pt x="38839" y="121648"/>
                  </a:lnTo>
                  <a:lnTo>
                    <a:pt x="28876" y="121648"/>
                  </a:lnTo>
                  <a:lnTo>
                    <a:pt x="28876" y="306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5406178E-6040-410D-9543-40C3559737F8}"/>
                </a:ext>
              </a:extLst>
            </p:cNvPr>
            <p:cNvSpPr/>
            <p:nvPr/>
          </p:nvSpPr>
          <p:spPr>
            <a:xfrm>
              <a:off x="4817790" y="2703850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996 w 114963"/>
                <a:gd name="connsiteY1" fmla="*/ 114130 h 134123"/>
                <a:gd name="connsiteX2" fmla="*/ 77996 w 114963"/>
                <a:gd name="connsiteY2" fmla="*/ 107999 h 134123"/>
                <a:gd name="connsiteX3" fmla="*/ 67266 w 114963"/>
                <a:gd name="connsiteY3" fmla="*/ 119303 h 134123"/>
                <a:gd name="connsiteX4" fmla="*/ 52513 w 114963"/>
                <a:gd name="connsiteY4" fmla="*/ 123711 h 134123"/>
                <a:gd name="connsiteX5" fmla="*/ 35077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2093 w 114963"/>
                <a:gd name="connsiteY8" fmla="*/ 69678 h 134123"/>
                <a:gd name="connsiteX9" fmla="*/ 77996 w 114963"/>
                <a:gd name="connsiteY9" fmla="*/ 69678 h 134123"/>
                <a:gd name="connsiteX10" fmla="*/ 77996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998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09723 h 134123"/>
                <a:gd name="connsiteX25" fmla="*/ 77613 w 114963"/>
                <a:gd name="connsiteY25" fmla="*/ 97461 h 134123"/>
                <a:gd name="connsiteX26" fmla="*/ 77613 w 114963"/>
                <a:gd name="connsiteY26" fmla="*/ 78300 h 134123"/>
                <a:gd name="connsiteX27" fmla="*/ 61326 w 114963"/>
                <a:gd name="connsiteY27" fmla="*/ 78300 h 134123"/>
                <a:gd name="connsiteX28" fmla="*/ 44848 w 114963"/>
                <a:gd name="connsiteY28" fmla="*/ 84048 h 134123"/>
                <a:gd name="connsiteX29" fmla="*/ 38717 w 114963"/>
                <a:gd name="connsiteY29" fmla="*/ 98610 h 134123"/>
                <a:gd name="connsiteX30" fmla="*/ 42549 w 114963"/>
                <a:gd name="connsiteY30" fmla="*/ 110490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996" y="114130"/>
                  </a:cubicBezTo>
                  <a:cubicBezTo>
                    <a:pt x="77806" y="112100"/>
                    <a:pt x="77806" y="110030"/>
                    <a:pt x="77996" y="107999"/>
                  </a:cubicBezTo>
                  <a:cubicBezTo>
                    <a:pt x="75231" y="112463"/>
                    <a:pt x="71579" y="116314"/>
                    <a:pt x="67266" y="119303"/>
                  </a:cubicBezTo>
                  <a:cubicBezTo>
                    <a:pt x="62890" y="122197"/>
                    <a:pt x="57757" y="123730"/>
                    <a:pt x="52513" y="123711"/>
                  </a:cubicBezTo>
                  <a:cubicBezTo>
                    <a:pt x="45937" y="124056"/>
                    <a:pt x="39552" y="121449"/>
                    <a:pt x="35077" y="116621"/>
                  </a:cubicBezTo>
                  <a:cubicBezTo>
                    <a:pt x="30643" y="111256"/>
                    <a:pt x="28447" y="104397"/>
                    <a:pt x="28945" y="97461"/>
                  </a:cubicBezTo>
                  <a:cubicBezTo>
                    <a:pt x="28606" y="89701"/>
                    <a:pt x="31856" y="82209"/>
                    <a:pt x="37759" y="77151"/>
                  </a:cubicBezTo>
                  <a:cubicBezTo>
                    <a:pt x="44714" y="71824"/>
                    <a:pt x="53348" y="69180"/>
                    <a:pt x="62093" y="69678"/>
                  </a:cubicBezTo>
                  <a:lnTo>
                    <a:pt x="77996" y="69678"/>
                  </a:lnTo>
                  <a:lnTo>
                    <a:pt x="77996" y="58373"/>
                  </a:lnTo>
                  <a:cubicBezTo>
                    <a:pt x="78264" y="52893"/>
                    <a:pt x="76488" y="47490"/>
                    <a:pt x="73014" y="43236"/>
                  </a:cubicBezTo>
                  <a:cubicBezTo>
                    <a:pt x="69485" y="39538"/>
                    <a:pt x="64513" y="37584"/>
                    <a:pt x="59410" y="37871"/>
                  </a:cubicBezTo>
                  <a:cubicBezTo>
                    <a:pt x="54415" y="37661"/>
                    <a:pt x="49558" y="39538"/>
                    <a:pt x="45998" y="43045"/>
                  </a:cubicBezTo>
                  <a:cubicBezTo>
                    <a:pt x="42446" y="46360"/>
                    <a:pt x="40489" y="51035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796" y="48640"/>
                    <a:pt x="33689" y="41570"/>
                    <a:pt x="39100" y="36722"/>
                  </a:cubicBezTo>
                  <a:cubicBezTo>
                    <a:pt x="50916" y="26260"/>
                    <a:pt x="68671" y="26260"/>
                    <a:pt x="80487" y="36722"/>
                  </a:cubicBezTo>
                  <a:cubicBezTo>
                    <a:pt x="85921" y="42719"/>
                    <a:pt x="88686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151" y="116047"/>
                    <a:pt x="88151" y="118920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661" y="114667"/>
                    <a:pt x="63936" y="112981"/>
                    <a:pt x="68224" y="109723"/>
                  </a:cubicBezTo>
                  <a:cubicBezTo>
                    <a:pt x="72487" y="106639"/>
                    <a:pt x="75752" y="102385"/>
                    <a:pt x="77613" y="97461"/>
                  </a:cubicBezTo>
                  <a:lnTo>
                    <a:pt x="77613" y="78300"/>
                  </a:lnTo>
                  <a:lnTo>
                    <a:pt x="61326" y="78300"/>
                  </a:lnTo>
                  <a:cubicBezTo>
                    <a:pt x="55291" y="77975"/>
                    <a:pt x="49372" y="80044"/>
                    <a:pt x="44848" y="84048"/>
                  </a:cubicBezTo>
                  <a:cubicBezTo>
                    <a:pt x="40805" y="87804"/>
                    <a:pt x="38571" y="93092"/>
                    <a:pt x="38717" y="98610"/>
                  </a:cubicBezTo>
                  <a:cubicBezTo>
                    <a:pt x="38485" y="102902"/>
                    <a:pt x="39849" y="107137"/>
                    <a:pt x="42549" y="110490"/>
                  </a:cubicBezTo>
                  <a:cubicBezTo>
                    <a:pt x="45312" y="113422"/>
                    <a:pt x="49272" y="114897"/>
                    <a:pt x="53279" y="1145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1924975-3A14-4AE2-8E76-7D326405BA80}"/>
                </a:ext>
              </a:extLst>
            </p:cNvPr>
            <p:cNvSpPr/>
            <p:nvPr/>
          </p:nvSpPr>
          <p:spPr>
            <a:xfrm>
              <a:off x="4900632" y="2665520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263F430-F2A0-41F3-AD19-192933AA60C8}"/>
                </a:ext>
              </a:extLst>
            </p:cNvPr>
            <p:cNvSpPr/>
            <p:nvPr/>
          </p:nvSpPr>
          <p:spPr>
            <a:xfrm>
              <a:off x="4930676" y="2704006"/>
              <a:ext cx="114963" cy="134124"/>
            </a:xfrm>
            <a:custGeom>
              <a:avLst/>
              <a:gdLst>
                <a:gd name="connsiteX0" fmla="*/ 62253 w 114963"/>
                <a:gd name="connsiteY0" fmla="*/ 123555 h 134123"/>
                <a:gd name="connsiteX1" fmla="*/ 38302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2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7 w 114963"/>
                <a:gd name="connsiteY9" fmla="*/ 76612 h 134123"/>
                <a:gd name="connsiteX10" fmla="*/ 38877 w 114963"/>
                <a:gd name="connsiteY10" fmla="*/ 84085 h 134123"/>
                <a:gd name="connsiteX11" fmla="*/ 45200 w 114963"/>
                <a:gd name="connsiteY11" fmla="*/ 106119 h 134123"/>
                <a:gd name="connsiteX12" fmla="*/ 62253 w 114963"/>
                <a:gd name="connsiteY12" fmla="*/ 114933 h 134123"/>
                <a:gd name="connsiteX13" fmla="*/ 75282 w 114963"/>
                <a:gd name="connsiteY13" fmla="*/ 112251 h 134123"/>
                <a:gd name="connsiteX14" fmla="*/ 84479 w 114963"/>
                <a:gd name="connsiteY14" fmla="*/ 104778 h 134123"/>
                <a:gd name="connsiteX15" fmla="*/ 88694 w 114963"/>
                <a:gd name="connsiteY15" fmla="*/ 111867 h 134123"/>
                <a:gd name="connsiteX16" fmla="*/ 77965 w 114963"/>
                <a:gd name="connsiteY16" fmla="*/ 120298 h 134123"/>
                <a:gd name="connsiteX17" fmla="*/ 62253 w 114963"/>
                <a:gd name="connsiteY17" fmla="*/ 123555 h 134123"/>
                <a:gd name="connsiteX18" fmla="*/ 60912 w 114963"/>
                <a:gd name="connsiteY18" fmla="*/ 37908 h 134123"/>
                <a:gd name="connsiteX19" fmla="*/ 45200 w 114963"/>
                <a:gd name="connsiteY19" fmla="*/ 46530 h 134123"/>
                <a:gd name="connsiteX20" fmla="*/ 38877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5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3" y="123555"/>
                  </a:moveTo>
                  <a:cubicBezTo>
                    <a:pt x="52983" y="123747"/>
                    <a:pt x="44146" y="119646"/>
                    <a:pt x="38302" y="112442"/>
                  </a:cubicBezTo>
                  <a:cubicBezTo>
                    <a:pt x="31816" y="104452"/>
                    <a:pt x="28477" y="94374"/>
                    <a:pt x="28914" y="84085"/>
                  </a:cubicBezTo>
                  <a:lnTo>
                    <a:pt x="28914" y="68948"/>
                  </a:lnTo>
                  <a:cubicBezTo>
                    <a:pt x="28482" y="58601"/>
                    <a:pt x="31818" y="48465"/>
                    <a:pt x="38302" y="40399"/>
                  </a:cubicBezTo>
                  <a:cubicBezTo>
                    <a:pt x="43610" y="33213"/>
                    <a:pt x="51987" y="28960"/>
                    <a:pt x="60912" y="28902"/>
                  </a:cubicBezTo>
                  <a:cubicBezTo>
                    <a:pt x="69522" y="28519"/>
                    <a:pt x="77790" y="32294"/>
                    <a:pt x="83138" y="39057"/>
                  </a:cubicBezTo>
                  <a:cubicBezTo>
                    <a:pt x="88681" y="47086"/>
                    <a:pt x="91440" y="56704"/>
                    <a:pt x="90994" y="66457"/>
                  </a:cubicBezTo>
                  <a:lnTo>
                    <a:pt x="90994" y="76612"/>
                  </a:lnTo>
                  <a:lnTo>
                    <a:pt x="38877" y="76612"/>
                  </a:lnTo>
                  <a:lnTo>
                    <a:pt x="38877" y="84085"/>
                  </a:lnTo>
                  <a:cubicBezTo>
                    <a:pt x="38597" y="91921"/>
                    <a:pt x="40812" y="99624"/>
                    <a:pt x="45200" y="106119"/>
                  </a:cubicBezTo>
                  <a:cubicBezTo>
                    <a:pt x="48896" y="111906"/>
                    <a:pt x="55401" y="115258"/>
                    <a:pt x="62253" y="114933"/>
                  </a:cubicBezTo>
                  <a:cubicBezTo>
                    <a:pt x="66740" y="115009"/>
                    <a:pt x="71189" y="114090"/>
                    <a:pt x="75282" y="112251"/>
                  </a:cubicBezTo>
                  <a:cubicBezTo>
                    <a:pt x="78909" y="110545"/>
                    <a:pt x="82065" y="107978"/>
                    <a:pt x="84479" y="104778"/>
                  </a:cubicBezTo>
                  <a:lnTo>
                    <a:pt x="88694" y="111867"/>
                  </a:lnTo>
                  <a:cubicBezTo>
                    <a:pt x="85874" y="115527"/>
                    <a:pt x="82186" y="118420"/>
                    <a:pt x="77965" y="120298"/>
                  </a:cubicBezTo>
                  <a:cubicBezTo>
                    <a:pt x="73048" y="122578"/>
                    <a:pt x="67672" y="123689"/>
                    <a:pt x="62253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7" y="41242"/>
                    <a:pt x="45200" y="46530"/>
                  </a:cubicBezTo>
                  <a:cubicBezTo>
                    <a:pt x="41004" y="52891"/>
                    <a:pt x="38802" y="60364"/>
                    <a:pt x="38877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90" y="50477"/>
                    <a:pt x="75665" y="44805"/>
                  </a:cubicBezTo>
                  <a:cubicBezTo>
                    <a:pt x="72211" y="40188"/>
                    <a:pt x="66673" y="37601"/>
                    <a:pt x="60912" y="379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65D7A488-36F4-4255-9173-A18B56BC9952}"/>
                </a:ext>
              </a:extLst>
            </p:cNvPr>
            <p:cNvSpPr/>
            <p:nvPr/>
          </p:nvSpPr>
          <p:spPr>
            <a:xfrm>
              <a:off x="5043529" y="2704009"/>
              <a:ext cx="114963" cy="134124"/>
            </a:xfrm>
            <a:custGeom>
              <a:avLst/>
              <a:gdLst>
                <a:gd name="connsiteX0" fmla="*/ 76242 w 114963"/>
                <a:gd name="connsiteY0" fmla="*/ 99984 h 134123"/>
                <a:gd name="connsiteX1" fmla="*/ 72027 w 114963"/>
                <a:gd name="connsiteY1" fmla="*/ 89254 h 134123"/>
                <a:gd name="connsiteX2" fmla="*/ 57082 w 114963"/>
                <a:gd name="connsiteY2" fmla="*/ 79674 h 134123"/>
                <a:gd name="connsiteX3" fmla="*/ 36772 w 114963"/>
                <a:gd name="connsiteY3" fmla="*/ 67986 h 134123"/>
                <a:gd name="connsiteX4" fmla="*/ 30449 w 114963"/>
                <a:gd name="connsiteY4" fmla="*/ 52466 h 134123"/>
                <a:gd name="connsiteX5" fmla="*/ 38113 w 114963"/>
                <a:gd name="connsiteY5" fmla="*/ 35796 h 134123"/>
                <a:gd name="connsiteX6" fmla="*/ 57274 w 114963"/>
                <a:gd name="connsiteY6" fmla="*/ 28899 h 134123"/>
                <a:gd name="connsiteX7" fmla="*/ 77967 w 114963"/>
                <a:gd name="connsiteY7" fmla="*/ 36563 h 134123"/>
                <a:gd name="connsiteX8" fmla="*/ 85056 w 114963"/>
                <a:gd name="connsiteY8" fmla="*/ 55723 h 134123"/>
                <a:gd name="connsiteX9" fmla="*/ 85056 w 114963"/>
                <a:gd name="connsiteY9" fmla="*/ 55723 h 134123"/>
                <a:gd name="connsiteX10" fmla="*/ 75668 w 114963"/>
                <a:gd name="connsiteY10" fmla="*/ 55723 h 134123"/>
                <a:gd name="connsiteX11" fmla="*/ 70686 w 114963"/>
                <a:gd name="connsiteY11" fmla="*/ 42694 h 134123"/>
                <a:gd name="connsiteX12" fmla="*/ 57465 w 114963"/>
                <a:gd name="connsiteY12" fmla="*/ 37329 h 134123"/>
                <a:gd name="connsiteX13" fmla="*/ 44628 w 114963"/>
                <a:gd name="connsiteY13" fmla="*/ 41545 h 134123"/>
                <a:gd name="connsiteX14" fmla="*/ 44628 w 114963"/>
                <a:gd name="connsiteY14" fmla="*/ 60705 h 134123"/>
                <a:gd name="connsiteX15" fmla="*/ 59765 w 114963"/>
                <a:gd name="connsiteY15" fmla="*/ 69902 h 134123"/>
                <a:gd name="connsiteX16" fmla="*/ 80075 w 114963"/>
                <a:gd name="connsiteY16" fmla="*/ 81973 h 134123"/>
                <a:gd name="connsiteX17" fmla="*/ 86781 w 114963"/>
                <a:gd name="connsiteY17" fmla="*/ 98260 h 134123"/>
                <a:gd name="connsiteX18" fmla="*/ 79117 w 114963"/>
                <a:gd name="connsiteY18" fmla="*/ 115696 h 134123"/>
                <a:gd name="connsiteX19" fmla="*/ 58423 w 114963"/>
                <a:gd name="connsiteY19" fmla="*/ 122402 h 134123"/>
                <a:gd name="connsiteX20" fmla="*/ 36389 w 114963"/>
                <a:gd name="connsiteY20" fmla="*/ 114354 h 134123"/>
                <a:gd name="connsiteX21" fmla="*/ 28916 w 114963"/>
                <a:gd name="connsiteY21" fmla="*/ 95194 h 134123"/>
                <a:gd name="connsiteX22" fmla="*/ 28916 w 114963"/>
                <a:gd name="connsiteY22" fmla="*/ 95194 h 134123"/>
                <a:gd name="connsiteX23" fmla="*/ 38305 w 114963"/>
                <a:gd name="connsiteY23" fmla="*/ 95194 h 134123"/>
                <a:gd name="connsiteX24" fmla="*/ 44628 w 114963"/>
                <a:gd name="connsiteY24" fmla="*/ 109564 h 134123"/>
                <a:gd name="connsiteX25" fmla="*/ 58232 w 114963"/>
                <a:gd name="connsiteY25" fmla="*/ 113971 h 134123"/>
                <a:gd name="connsiteX26" fmla="*/ 71069 w 114963"/>
                <a:gd name="connsiteY26" fmla="*/ 110331 h 134123"/>
                <a:gd name="connsiteX27" fmla="*/ 76242 w 114963"/>
                <a:gd name="connsiteY27" fmla="*/ 99984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63" h="134123">
                  <a:moveTo>
                    <a:pt x="76242" y="99984"/>
                  </a:moveTo>
                  <a:cubicBezTo>
                    <a:pt x="76329" y="95980"/>
                    <a:pt x="74811" y="92128"/>
                    <a:pt x="72027" y="89254"/>
                  </a:cubicBezTo>
                  <a:cubicBezTo>
                    <a:pt x="67689" y="85154"/>
                    <a:pt x="62619" y="81897"/>
                    <a:pt x="57082" y="79674"/>
                  </a:cubicBezTo>
                  <a:cubicBezTo>
                    <a:pt x="49711" y="76934"/>
                    <a:pt x="42846" y="72987"/>
                    <a:pt x="36772" y="67986"/>
                  </a:cubicBezTo>
                  <a:cubicBezTo>
                    <a:pt x="32394" y="64058"/>
                    <a:pt x="30062" y="58329"/>
                    <a:pt x="30449" y="52466"/>
                  </a:cubicBezTo>
                  <a:cubicBezTo>
                    <a:pt x="30380" y="46047"/>
                    <a:pt x="33193" y="39935"/>
                    <a:pt x="38113" y="35796"/>
                  </a:cubicBezTo>
                  <a:cubicBezTo>
                    <a:pt x="43417" y="31198"/>
                    <a:pt x="50249" y="28726"/>
                    <a:pt x="57274" y="28899"/>
                  </a:cubicBezTo>
                  <a:cubicBezTo>
                    <a:pt x="64917" y="28592"/>
                    <a:pt x="72364" y="31351"/>
                    <a:pt x="77967" y="36563"/>
                  </a:cubicBezTo>
                  <a:cubicBezTo>
                    <a:pt x="82983" y="41621"/>
                    <a:pt x="85566" y="48615"/>
                    <a:pt x="85056" y="55723"/>
                  </a:cubicBezTo>
                  <a:lnTo>
                    <a:pt x="85056" y="55723"/>
                  </a:lnTo>
                  <a:lnTo>
                    <a:pt x="75668" y="55723"/>
                  </a:lnTo>
                  <a:cubicBezTo>
                    <a:pt x="75704" y="50914"/>
                    <a:pt x="73924" y="46258"/>
                    <a:pt x="70686" y="42694"/>
                  </a:cubicBezTo>
                  <a:cubicBezTo>
                    <a:pt x="67291" y="39034"/>
                    <a:pt x="62449" y="37080"/>
                    <a:pt x="57465" y="37329"/>
                  </a:cubicBezTo>
                  <a:cubicBezTo>
                    <a:pt x="52796" y="36965"/>
                    <a:pt x="48176" y="38498"/>
                    <a:pt x="44628" y="41545"/>
                  </a:cubicBezTo>
                  <a:cubicBezTo>
                    <a:pt x="39565" y="46929"/>
                    <a:pt x="39565" y="55321"/>
                    <a:pt x="44628" y="60705"/>
                  </a:cubicBezTo>
                  <a:cubicBezTo>
                    <a:pt x="49150" y="64556"/>
                    <a:pt x="54260" y="67661"/>
                    <a:pt x="59765" y="69902"/>
                  </a:cubicBezTo>
                  <a:cubicBezTo>
                    <a:pt x="67249" y="72585"/>
                    <a:pt x="74144" y="76685"/>
                    <a:pt x="80075" y="81973"/>
                  </a:cubicBezTo>
                  <a:cubicBezTo>
                    <a:pt x="84602" y="86150"/>
                    <a:pt x="87057" y="92109"/>
                    <a:pt x="86781" y="98260"/>
                  </a:cubicBezTo>
                  <a:cubicBezTo>
                    <a:pt x="87028" y="104947"/>
                    <a:pt x="84204" y="111365"/>
                    <a:pt x="79117" y="115696"/>
                  </a:cubicBezTo>
                  <a:cubicBezTo>
                    <a:pt x="73261" y="120371"/>
                    <a:pt x="65905" y="122747"/>
                    <a:pt x="58423" y="122402"/>
                  </a:cubicBezTo>
                  <a:cubicBezTo>
                    <a:pt x="50286" y="122862"/>
                    <a:pt x="42319" y="119950"/>
                    <a:pt x="36389" y="114354"/>
                  </a:cubicBezTo>
                  <a:cubicBezTo>
                    <a:pt x="31233" y="109354"/>
                    <a:pt x="28506" y="102360"/>
                    <a:pt x="28916" y="95194"/>
                  </a:cubicBezTo>
                  <a:lnTo>
                    <a:pt x="28916" y="95194"/>
                  </a:lnTo>
                  <a:lnTo>
                    <a:pt x="38305" y="95194"/>
                  </a:lnTo>
                  <a:cubicBezTo>
                    <a:pt x="38263" y="100674"/>
                    <a:pt x="40564" y="105905"/>
                    <a:pt x="44628" y="109564"/>
                  </a:cubicBezTo>
                  <a:cubicBezTo>
                    <a:pt x="48554" y="112496"/>
                    <a:pt x="53336" y="114048"/>
                    <a:pt x="58232" y="113971"/>
                  </a:cubicBezTo>
                  <a:cubicBezTo>
                    <a:pt x="62809" y="114336"/>
                    <a:pt x="67364" y="113052"/>
                    <a:pt x="71069" y="110331"/>
                  </a:cubicBezTo>
                  <a:cubicBezTo>
                    <a:pt x="74248" y="107821"/>
                    <a:pt x="76143" y="104027"/>
                    <a:pt x="76242" y="9998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7BB67B6-D6E0-487B-8AF4-B0DDD2F039FB}"/>
                </a:ext>
              </a:extLst>
            </p:cNvPr>
            <p:cNvSpPr/>
            <p:nvPr/>
          </p:nvSpPr>
          <p:spPr>
            <a:xfrm>
              <a:off x="5119319" y="2705756"/>
              <a:ext cx="114963" cy="134124"/>
            </a:xfrm>
            <a:custGeom>
              <a:avLst/>
              <a:gdLst>
                <a:gd name="connsiteX0" fmla="*/ 78436 w 114963"/>
                <a:gd name="connsiteY0" fmla="*/ 105709 h 134123"/>
                <a:gd name="connsiteX1" fmla="*/ 68856 w 114963"/>
                <a:gd name="connsiteY1" fmla="*/ 117589 h 134123"/>
                <a:gd name="connsiteX2" fmla="*/ 54869 w 114963"/>
                <a:gd name="connsiteY2" fmla="*/ 121804 h 134123"/>
                <a:gd name="connsiteX3" fmla="*/ 35708 w 114963"/>
                <a:gd name="connsiteY3" fmla="*/ 112032 h 134123"/>
                <a:gd name="connsiteX4" fmla="*/ 29002 w 114963"/>
                <a:gd name="connsiteY4" fmla="*/ 81759 h 134123"/>
                <a:gd name="connsiteX5" fmla="*/ 29002 w 114963"/>
                <a:gd name="connsiteY5" fmla="*/ 28876 h 134123"/>
                <a:gd name="connsiteX6" fmla="*/ 39157 w 114963"/>
                <a:gd name="connsiteY6" fmla="*/ 28876 h 134123"/>
                <a:gd name="connsiteX7" fmla="*/ 39157 w 114963"/>
                <a:gd name="connsiteY7" fmla="*/ 81950 h 134123"/>
                <a:gd name="connsiteX8" fmla="*/ 43372 w 114963"/>
                <a:gd name="connsiteY8" fmla="*/ 105709 h 134123"/>
                <a:gd name="connsiteX9" fmla="*/ 56018 w 114963"/>
                <a:gd name="connsiteY9" fmla="*/ 112799 h 134123"/>
                <a:gd name="connsiteX10" fmla="*/ 70197 w 114963"/>
                <a:gd name="connsiteY10" fmla="*/ 108009 h 134123"/>
                <a:gd name="connsiteX11" fmla="*/ 77861 w 114963"/>
                <a:gd name="connsiteY11" fmla="*/ 95171 h 134123"/>
                <a:gd name="connsiteX12" fmla="*/ 77861 w 114963"/>
                <a:gd name="connsiteY12" fmla="*/ 28876 h 134123"/>
                <a:gd name="connsiteX13" fmla="*/ 88016 w 114963"/>
                <a:gd name="connsiteY13" fmla="*/ 28876 h 134123"/>
                <a:gd name="connsiteX14" fmla="*/ 88016 w 114963"/>
                <a:gd name="connsiteY14" fmla="*/ 119888 h 134123"/>
                <a:gd name="connsiteX15" fmla="*/ 79011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6" y="105709"/>
                  </a:moveTo>
                  <a:cubicBezTo>
                    <a:pt x="76325" y="110423"/>
                    <a:pt x="73023" y="114523"/>
                    <a:pt x="68856" y="117589"/>
                  </a:cubicBezTo>
                  <a:cubicBezTo>
                    <a:pt x="64731" y="120386"/>
                    <a:pt x="59850" y="121862"/>
                    <a:pt x="54869" y="121804"/>
                  </a:cubicBezTo>
                  <a:cubicBezTo>
                    <a:pt x="47218" y="122091"/>
                    <a:pt x="39964" y="118393"/>
                    <a:pt x="35708" y="112032"/>
                  </a:cubicBezTo>
                  <a:cubicBezTo>
                    <a:pt x="30615" y="102797"/>
                    <a:pt x="28287" y="92278"/>
                    <a:pt x="29002" y="81759"/>
                  </a:cubicBezTo>
                  <a:lnTo>
                    <a:pt x="29002" y="28876"/>
                  </a:lnTo>
                  <a:lnTo>
                    <a:pt x="39157" y="28876"/>
                  </a:lnTo>
                  <a:lnTo>
                    <a:pt x="39157" y="81950"/>
                  </a:lnTo>
                  <a:cubicBezTo>
                    <a:pt x="38536" y="90094"/>
                    <a:pt x="39987" y="98275"/>
                    <a:pt x="43372" y="105709"/>
                  </a:cubicBezTo>
                  <a:cubicBezTo>
                    <a:pt x="45971" y="110212"/>
                    <a:pt x="50822" y="112933"/>
                    <a:pt x="56018" y="112799"/>
                  </a:cubicBezTo>
                  <a:cubicBezTo>
                    <a:pt x="61180" y="113048"/>
                    <a:pt x="66244" y="111343"/>
                    <a:pt x="70197" y="108009"/>
                  </a:cubicBezTo>
                  <a:cubicBezTo>
                    <a:pt x="74016" y="104617"/>
                    <a:pt x="76693" y="100133"/>
                    <a:pt x="77861" y="95171"/>
                  </a:cubicBezTo>
                  <a:lnTo>
                    <a:pt x="77861" y="28876"/>
                  </a:lnTo>
                  <a:lnTo>
                    <a:pt x="88016" y="28876"/>
                  </a:lnTo>
                  <a:lnTo>
                    <a:pt x="88016" y="119888"/>
                  </a:lnTo>
                  <a:lnTo>
                    <a:pt x="79011" y="1198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CBCDE40-F8D4-4BD3-8113-15EF61C60558}"/>
                </a:ext>
              </a:extLst>
            </p:cNvPr>
            <p:cNvSpPr/>
            <p:nvPr/>
          </p:nvSpPr>
          <p:spPr>
            <a:xfrm>
              <a:off x="5200686" y="2704984"/>
              <a:ext cx="114963" cy="172445"/>
            </a:xfrm>
            <a:custGeom>
              <a:avLst/>
              <a:gdLst>
                <a:gd name="connsiteX0" fmla="*/ 91722 w 114963"/>
                <a:gd name="connsiteY0" fmla="*/ 83106 h 172444"/>
                <a:gd name="connsiteX1" fmla="*/ 83866 w 114963"/>
                <a:gd name="connsiteY1" fmla="*/ 111847 h 172444"/>
                <a:gd name="connsiteX2" fmla="*/ 62598 w 114963"/>
                <a:gd name="connsiteY2" fmla="*/ 122577 h 172444"/>
                <a:gd name="connsiteX3" fmla="*/ 49377 w 114963"/>
                <a:gd name="connsiteY3" fmla="*/ 119319 h 172444"/>
                <a:gd name="connsiteX4" fmla="*/ 39797 w 114963"/>
                <a:gd name="connsiteY4" fmla="*/ 110123 h 172444"/>
                <a:gd name="connsiteX5" fmla="*/ 39797 w 114963"/>
                <a:gd name="connsiteY5" fmla="*/ 155725 h 172444"/>
                <a:gd name="connsiteX6" fmla="*/ 28876 w 114963"/>
                <a:gd name="connsiteY6" fmla="*/ 155725 h 172444"/>
                <a:gd name="connsiteX7" fmla="*/ 28876 w 114963"/>
                <a:gd name="connsiteY7" fmla="*/ 29648 h 172444"/>
                <a:gd name="connsiteX8" fmla="*/ 37498 w 114963"/>
                <a:gd name="connsiteY8" fmla="*/ 29648 h 172444"/>
                <a:gd name="connsiteX9" fmla="*/ 38456 w 114963"/>
                <a:gd name="connsiteY9" fmla="*/ 42294 h 172444"/>
                <a:gd name="connsiteX10" fmla="*/ 48036 w 114963"/>
                <a:gd name="connsiteY10" fmla="*/ 32714 h 172444"/>
                <a:gd name="connsiteX11" fmla="*/ 61640 w 114963"/>
                <a:gd name="connsiteY11" fmla="*/ 28882 h 172444"/>
                <a:gd name="connsiteX12" fmla="*/ 83100 w 114963"/>
                <a:gd name="connsiteY12" fmla="*/ 40570 h 172444"/>
                <a:gd name="connsiteX13" fmla="*/ 90956 w 114963"/>
                <a:gd name="connsiteY13" fmla="*/ 71610 h 172444"/>
                <a:gd name="connsiteX14" fmla="*/ 81375 w 114963"/>
                <a:gd name="connsiteY14" fmla="*/ 70843 h 172444"/>
                <a:gd name="connsiteX15" fmla="*/ 75819 w 114963"/>
                <a:gd name="connsiteY15" fmla="*/ 46510 h 172444"/>
                <a:gd name="connsiteX16" fmla="*/ 59724 w 114963"/>
                <a:gd name="connsiteY16" fmla="*/ 37121 h 172444"/>
                <a:gd name="connsiteX17" fmla="*/ 47461 w 114963"/>
                <a:gd name="connsiteY17" fmla="*/ 41528 h 172444"/>
                <a:gd name="connsiteX18" fmla="*/ 39797 w 114963"/>
                <a:gd name="connsiteY18" fmla="*/ 53216 h 172444"/>
                <a:gd name="connsiteX19" fmla="*/ 39797 w 114963"/>
                <a:gd name="connsiteY19" fmla="*/ 99201 h 172444"/>
                <a:gd name="connsiteX20" fmla="*/ 47461 w 114963"/>
                <a:gd name="connsiteY20" fmla="*/ 109931 h 172444"/>
                <a:gd name="connsiteX21" fmla="*/ 59916 w 114963"/>
                <a:gd name="connsiteY21" fmla="*/ 113954 h 172444"/>
                <a:gd name="connsiteX22" fmla="*/ 76011 w 114963"/>
                <a:gd name="connsiteY22" fmla="*/ 105524 h 172444"/>
                <a:gd name="connsiteX23" fmla="*/ 81375 w 114963"/>
                <a:gd name="connsiteY23" fmla="*/ 83298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91722" y="83106"/>
                  </a:moveTo>
                  <a:cubicBezTo>
                    <a:pt x="92239" y="93280"/>
                    <a:pt x="89486" y="103359"/>
                    <a:pt x="83866" y="111847"/>
                  </a:cubicBezTo>
                  <a:cubicBezTo>
                    <a:pt x="79107" y="118860"/>
                    <a:pt x="71065" y="122922"/>
                    <a:pt x="62598" y="122577"/>
                  </a:cubicBezTo>
                  <a:cubicBezTo>
                    <a:pt x="57982" y="122673"/>
                    <a:pt x="53424" y="121542"/>
                    <a:pt x="49377" y="119319"/>
                  </a:cubicBezTo>
                  <a:cubicBezTo>
                    <a:pt x="45438" y="117135"/>
                    <a:pt x="42135" y="113974"/>
                    <a:pt x="39797" y="110123"/>
                  </a:cubicBezTo>
                  <a:lnTo>
                    <a:pt x="39797" y="155725"/>
                  </a:lnTo>
                  <a:lnTo>
                    <a:pt x="28876" y="155725"/>
                  </a:lnTo>
                  <a:lnTo>
                    <a:pt x="28876" y="29648"/>
                  </a:lnTo>
                  <a:lnTo>
                    <a:pt x="37498" y="29648"/>
                  </a:lnTo>
                  <a:lnTo>
                    <a:pt x="38456" y="42294"/>
                  </a:lnTo>
                  <a:cubicBezTo>
                    <a:pt x="40784" y="38347"/>
                    <a:pt x="44081" y="35032"/>
                    <a:pt x="48036" y="32714"/>
                  </a:cubicBezTo>
                  <a:cubicBezTo>
                    <a:pt x="52110" y="30166"/>
                    <a:pt x="56833" y="28824"/>
                    <a:pt x="61640" y="28882"/>
                  </a:cubicBezTo>
                  <a:cubicBezTo>
                    <a:pt x="70364" y="28690"/>
                    <a:pt x="78536" y="33136"/>
                    <a:pt x="83100" y="40570"/>
                  </a:cubicBezTo>
                  <a:cubicBezTo>
                    <a:pt x="88708" y="49920"/>
                    <a:pt x="91440" y="60707"/>
                    <a:pt x="90956" y="71610"/>
                  </a:cubicBezTo>
                  <a:close/>
                  <a:moveTo>
                    <a:pt x="81375" y="70843"/>
                  </a:moveTo>
                  <a:cubicBezTo>
                    <a:pt x="81715" y="62374"/>
                    <a:pt x="79799" y="53982"/>
                    <a:pt x="75819" y="46510"/>
                  </a:cubicBezTo>
                  <a:cubicBezTo>
                    <a:pt x="72717" y="40531"/>
                    <a:pt x="66451" y="36872"/>
                    <a:pt x="59724" y="37121"/>
                  </a:cubicBezTo>
                  <a:cubicBezTo>
                    <a:pt x="55212" y="36891"/>
                    <a:pt x="50793" y="38481"/>
                    <a:pt x="47461" y="41528"/>
                  </a:cubicBezTo>
                  <a:cubicBezTo>
                    <a:pt x="44013" y="44766"/>
                    <a:pt x="41386" y="48771"/>
                    <a:pt x="39797" y="53216"/>
                  </a:cubicBezTo>
                  <a:lnTo>
                    <a:pt x="39797" y="99201"/>
                  </a:lnTo>
                  <a:cubicBezTo>
                    <a:pt x="41359" y="103397"/>
                    <a:pt x="44003" y="107095"/>
                    <a:pt x="47461" y="109931"/>
                  </a:cubicBezTo>
                  <a:cubicBezTo>
                    <a:pt x="51012" y="112690"/>
                    <a:pt x="55421" y="114107"/>
                    <a:pt x="59916" y="113954"/>
                  </a:cubicBezTo>
                  <a:cubicBezTo>
                    <a:pt x="66409" y="114261"/>
                    <a:pt x="72560" y="111023"/>
                    <a:pt x="76011" y="105524"/>
                  </a:cubicBezTo>
                  <a:cubicBezTo>
                    <a:pt x="79910" y="98799"/>
                    <a:pt x="81774" y="91077"/>
                    <a:pt x="81375" y="8329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4120F79-D976-455C-8B5B-94577D6A0DF3}"/>
                </a:ext>
              </a:extLst>
            </p:cNvPr>
            <p:cNvSpPr/>
            <p:nvPr/>
          </p:nvSpPr>
          <p:spPr>
            <a:xfrm>
              <a:off x="5279014" y="2670310"/>
              <a:ext cx="114963" cy="172445"/>
            </a:xfrm>
            <a:custGeom>
              <a:avLst/>
              <a:gdLst>
                <a:gd name="connsiteX0" fmla="*/ 62253 w 114963"/>
                <a:gd name="connsiteY0" fmla="*/ 157251 h 172444"/>
                <a:gd name="connsiteX1" fmla="*/ 38302 w 114963"/>
                <a:gd name="connsiteY1" fmla="*/ 146138 h 172444"/>
                <a:gd name="connsiteX2" fmla="*/ 28914 w 114963"/>
                <a:gd name="connsiteY2" fmla="*/ 117780 h 172444"/>
                <a:gd name="connsiteX3" fmla="*/ 28914 w 114963"/>
                <a:gd name="connsiteY3" fmla="*/ 102643 h 172444"/>
                <a:gd name="connsiteX4" fmla="*/ 38302 w 114963"/>
                <a:gd name="connsiteY4" fmla="*/ 74094 h 172444"/>
                <a:gd name="connsiteX5" fmla="*/ 60912 w 114963"/>
                <a:gd name="connsiteY5" fmla="*/ 62598 h 172444"/>
                <a:gd name="connsiteX6" fmla="*/ 83138 w 114963"/>
                <a:gd name="connsiteY6" fmla="*/ 72753 h 172444"/>
                <a:gd name="connsiteX7" fmla="*/ 90994 w 114963"/>
                <a:gd name="connsiteY7" fmla="*/ 100152 h 172444"/>
                <a:gd name="connsiteX8" fmla="*/ 90994 w 114963"/>
                <a:gd name="connsiteY8" fmla="*/ 110308 h 172444"/>
                <a:gd name="connsiteX9" fmla="*/ 38877 w 114963"/>
                <a:gd name="connsiteY9" fmla="*/ 110308 h 172444"/>
                <a:gd name="connsiteX10" fmla="*/ 38877 w 114963"/>
                <a:gd name="connsiteY10" fmla="*/ 117780 h 172444"/>
                <a:gd name="connsiteX11" fmla="*/ 45200 w 114963"/>
                <a:gd name="connsiteY11" fmla="*/ 139815 h 172444"/>
                <a:gd name="connsiteX12" fmla="*/ 62253 w 114963"/>
                <a:gd name="connsiteY12" fmla="*/ 148629 h 172444"/>
                <a:gd name="connsiteX13" fmla="*/ 75282 w 114963"/>
                <a:gd name="connsiteY13" fmla="*/ 145946 h 172444"/>
                <a:gd name="connsiteX14" fmla="*/ 84479 w 114963"/>
                <a:gd name="connsiteY14" fmla="*/ 138473 h 172444"/>
                <a:gd name="connsiteX15" fmla="*/ 88695 w 114963"/>
                <a:gd name="connsiteY15" fmla="*/ 145563 h 172444"/>
                <a:gd name="connsiteX16" fmla="*/ 77965 w 114963"/>
                <a:gd name="connsiteY16" fmla="*/ 153993 h 172444"/>
                <a:gd name="connsiteX17" fmla="*/ 62253 w 114963"/>
                <a:gd name="connsiteY17" fmla="*/ 157251 h 172444"/>
                <a:gd name="connsiteX18" fmla="*/ 60912 w 114963"/>
                <a:gd name="connsiteY18" fmla="*/ 71604 h 172444"/>
                <a:gd name="connsiteX19" fmla="*/ 45200 w 114963"/>
                <a:gd name="connsiteY19" fmla="*/ 80226 h 172444"/>
                <a:gd name="connsiteX20" fmla="*/ 38877 w 114963"/>
                <a:gd name="connsiteY20" fmla="*/ 101686 h 172444"/>
                <a:gd name="connsiteX21" fmla="*/ 80839 w 114963"/>
                <a:gd name="connsiteY21" fmla="*/ 101686 h 172444"/>
                <a:gd name="connsiteX22" fmla="*/ 80839 w 114963"/>
                <a:gd name="connsiteY22" fmla="*/ 97662 h 172444"/>
                <a:gd name="connsiteX23" fmla="*/ 75665 w 114963"/>
                <a:gd name="connsiteY23" fmla="*/ 78501 h 172444"/>
                <a:gd name="connsiteX24" fmla="*/ 60912 w 114963"/>
                <a:gd name="connsiteY24" fmla="*/ 71604 h 172444"/>
                <a:gd name="connsiteX25" fmla="*/ 70300 w 114963"/>
                <a:gd name="connsiteY25" fmla="*/ 28876 h 172444"/>
                <a:gd name="connsiteX26" fmla="*/ 82755 w 114963"/>
                <a:gd name="connsiteY26" fmla="*/ 28876 h 172444"/>
                <a:gd name="connsiteX27" fmla="*/ 82755 w 114963"/>
                <a:gd name="connsiteY27" fmla="*/ 28876 h 172444"/>
                <a:gd name="connsiteX28" fmla="*/ 63594 w 114963"/>
                <a:gd name="connsiteY28" fmla="*/ 50719 h 172444"/>
                <a:gd name="connsiteX29" fmla="*/ 54972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253" y="157251"/>
                  </a:moveTo>
                  <a:cubicBezTo>
                    <a:pt x="52983" y="157443"/>
                    <a:pt x="44146" y="153342"/>
                    <a:pt x="38302" y="146138"/>
                  </a:cubicBezTo>
                  <a:cubicBezTo>
                    <a:pt x="31817" y="138148"/>
                    <a:pt x="28477" y="128069"/>
                    <a:pt x="28914" y="117780"/>
                  </a:cubicBezTo>
                  <a:lnTo>
                    <a:pt x="28914" y="102643"/>
                  </a:lnTo>
                  <a:cubicBezTo>
                    <a:pt x="28483" y="92297"/>
                    <a:pt x="31819" y="82161"/>
                    <a:pt x="38302" y="74094"/>
                  </a:cubicBezTo>
                  <a:cubicBezTo>
                    <a:pt x="43610" y="66909"/>
                    <a:pt x="51987" y="62655"/>
                    <a:pt x="60912" y="62598"/>
                  </a:cubicBezTo>
                  <a:cubicBezTo>
                    <a:pt x="69522" y="62215"/>
                    <a:pt x="77790" y="65990"/>
                    <a:pt x="83138" y="72753"/>
                  </a:cubicBezTo>
                  <a:cubicBezTo>
                    <a:pt x="88681" y="80781"/>
                    <a:pt x="91440" y="90400"/>
                    <a:pt x="90994" y="100152"/>
                  </a:cubicBezTo>
                  <a:lnTo>
                    <a:pt x="90994" y="110308"/>
                  </a:lnTo>
                  <a:lnTo>
                    <a:pt x="38877" y="110308"/>
                  </a:lnTo>
                  <a:lnTo>
                    <a:pt x="38877" y="117780"/>
                  </a:lnTo>
                  <a:cubicBezTo>
                    <a:pt x="38597" y="125617"/>
                    <a:pt x="40812" y="133320"/>
                    <a:pt x="45200" y="139815"/>
                  </a:cubicBezTo>
                  <a:cubicBezTo>
                    <a:pt x="48896" y="145601"/>
                    <a:pt x="55401" y="148954"/>
                    <a:pt x="62253" y="148629"/>
                  </a:cubicBezTo>
                  <a:cubicBezTo>
                    <a:pt x="66740" y="148705"/>
                    <a:pt x="71190" y="147786"/>
                    <a:pt x="75282" y="145946"/>
                  </a:cubicBezTo>
                  <a:cubicBezTo>
                    <a:pt x="78909" y="144241"/>
                    <a:pt x="82065" y="141674"/>
                    <a:pt x="84479" y="138473"/>
                  </a:cubicBezTo>
                  <a:lnTo>
                    <a:pt x="88695" y="145563"/>
                  </a:lnTo>
                  <a:cubicBezTo>
                    <a:pt x="85874" y="149223"/>
                    <a:pt x="82186" y="152116"/>
                    <a:pt x="77965" y="153993"/>
                  </a:cubicBezTo>
                  <a:cubicBezTo>
                    <a:pt x="73048" y="156274"/>
                    <a:pt x="67672" y="157385"/>
                    <a:pt x="62253" y="157251"/>
                  </a:cubicBezTo>
                  <a:close/>
                  <a:moveTo>
                    <a:pt x="60912" y="71604"/>
                  </a:moveTo>
                  <a:cubicBezTo>
                    <a:pt x="54570" y="71699"/>
                    <a:pt x="48687" y="74938"/>
                    <a:pt x="45200" y="80226"/>
                  </a:cubicBezTo>
                  <a:cubicBezTo>
                    <a:pt x="41004" y="86587"/>
                    <a:pt x="38803" y="94060"/>
                    <a:pt x="38877" y="101686"/>
                  </a:cubicBezTo>
                  <a:lnTo>
                    <a:pt x="80839" y="101686"/>
                  </a:lnTo>
                  <a:lnTo>
                    <a:pt x="80839" y="97662"/>
                  </a:lnTo>
                  <a:cubicBezTo>
                    <a:pt x="81203" y="90879"/>
                    <a:pt x="79390" y="84173"/>
                    <a:pt x="75665" y="78501"/>
                  </a:cubicBezTo>
                  <a:cubicBezTo>
                    <a:pt x="72211" y="73883"/>
                    <a:pt x="66673" y="71297"/>
                    <a:pt x="60912" y="71604"/>
                  </a:cubicBezTo>
                  <a:close/>
                  <a:moveTo>
                    <a:pt x="70300" y="28876"/>
                  </a:moveTo>
                  <a:lnTo>
                    <a:pt x="82755" y="28876"/>
                  </a:lnTo>
                  <a:lnTo>
                    <a:pt x="82755" y="28876"/>
                  </a:lnTo>
                  <a:lnTo>
                    <a:pt x="63594" y="50719"/>
                  </a:lnTo>
                  <a:lnTo>
                    <a:pt x="54972" y="507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AA9B23F-7A3D-4131-8800-A2A59D814820}"/>
                </a:ext>
              </a:extLst>
            </p:cNvPr>
            <p:cNvSpPr/>
            <p:nvPr/>
          </p:nvSpPr>
          <p:spPr>
            <a:xfrm>
              <a:off x="5358760" y="2704414"/>
              <a:ext cx="76642" cy="134124"/>
            </a:xfrm>
            <a:custGeom>
              <a:avLst/>
              <a:gdLst>
                <a:gd name="connsiteX0" fmla="*/ 64323 w 76642"/>
                <a:gd name="connsiteY0" fmla="*/ 39224 h 134123"/>
                <a:gd name="connsiteX1" fmla="*/ 57616 w 76642"/>
                <a:gd name="connsiteY1" fmla="*/ 39224 h 134123"/>
                <a:gd name="connsiteX2" fmla="*/ 45929 w 76642"/>
                <a:gd name="connsiteY2" fmla="*/ 44014 h 134123"/>
                <a:gd name="connsiteX3" fmla="*/ 39031 w 76642"/>
                <a:gd name="connsiteY3" fmla="*/ 57043 h 134123"/>
                <a:gd name="connsiteX4" fmla="*/ 39031 w 76642"/>
                <a:gd name="connsiteY4" fmla="*/ 121614 h 134123"/>
                <a:gd name="connsiteX5" fmla="*/ 28876 w 76642"/>
                <a:gd name="connsiteY5" fmla="*/ 121614 h 134123"/>
                <a:gd name="connsiteX6" fmla="*/ 28876 w 76642"/>
                <a:gd name="connsiteY6" fmla="*/ 30602 h 134123"/>
                <a:gd name="connsiteX7" fmla="*/ 37881 w 76642"/>
                <a:gd name="connsiteY7" fmla="*/ 30602 h 134123"/>
                <a:gd name="connsiteX8" fmla="*/ 39031 w 76642"/>
                <a:gd name="connsiteY8" fmla="*/ 45739 h 134123"/>
                <a:gd name="connsiteX9" fmla="*/ 47461 w 76642"/>
                <a:gd name="connsiteY9" fmla="*/ 33284 h 134123"/>
                <a:gd name="connsiteX10" fmla="*/ 59916 w 76642"/>
                <a:gd name="connsiteY10" fmla="*/ 28877 h 134123"/>
                <a:gd name="connsiteX11" fmla="*/ 62981 w 76642"/>
                <a:gd name="connsiteY11" fmla="*/ 28877 h 134123"/>
                <a:gd name="connsiteX12" fmla="*/ 65664 w 76642"/>
                <a:gd name="connsiteY12" fmla="*/ 28877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323" y="39224"/>
                  </a:moveTo>
                  <a:lnTo>
                    <a:pt x="57616" y="39224"/>
                  </a:lnTo>
                  <a:cubicBezTo>
                    <a:pt x="53209" y="39032"/>
                    <a:pt x="48941" y="40795"/>
                    <a:pt x="45929" y="44014"/>
                  </a:cubicBezTo>
                  <a:cubicBezTo>
                    <a:pt x="42551" y="47693"/>
                    <a:pt x="40175" y="52176"/>
                    <a:pt x="39031" y="57043"/>
                  </a:cubicBezTo>
                  <a:lnTo>
                    <a:pt x="39031" y="121614"/>
                  </a:lnTo>
                  <a:lnTo>
                    <a:pt x="28876" y="121614"/>
                  </a:lnTo>
                  <a:lnTo>
                    <a:pt x="28876" y="30602"/>
                  </a:lnTo>
                  <a:lnTo>
                    <a:pt x="37881" y="30602"/>
                  </a:lnTo>
                  <a:lnTo>
                    <a:pt x="39031" y="45739"/>
                  </a:lnTo>
                  <a:cubicBezTo>
                    <a:pt x="40805" y="40968"/>
                    <a:pt x="43696" y="36695"/>
                    <a:pt x="47461" y="33284"/>
                  </a:cubicBezTo>
                  <a:cubicBezTo>
                    <a:pt x="50958" y="30391"/>
                    <a:pt x="55373" y="28820"/>
                    <a:pt x="59916" y="28877"/>
                  </a:cubicBezTo>
                  <a:lnTo>
                    <a:pt x="62981" y="28877"/>
                  </a:lnTo>
                  <a:lnTo>
                    <a:pt x="65664" y="2887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8FB8EB1-B677-4B2A-AE46-EB216D2C5517}"/>
                </a:ext>
              </a:extLst>
            </p:cNvPr>
            <p:cNvSpPr/>
            <p:nvPr/>
          </p:nvSpPr>
          <p:spPr>
            <a:xfrm>
              <a:off x="5411451" y="2665520"/>
              <a:ext cx="57482" cy="172445"/>
            </a:xfrm>
            <a:custGeom>
              <a:avLst/>
              <a:gdLst>
                <a:gd name="connsiteX0" fmla="*/ 38073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8073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8073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8073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EBC4B291-9109-4667-B48C-87B42375DC17}"/>
                </a:ext>
              </a:extLst>
            </p:cNvPr>
            <p:cNvSpPr/>
            <p:nvPr/>
          </p:nvSpPr>
          <p:spPr>
            <a:xfrm>
              <a:off x="5440537" y="2704006"/>
              <a:ext cx="114963" cy="134124"/>
            </a:xfrm>
            <a:custGeom>
              <a:avLst/>
              <a:gdLst>
                <a:gd name="connsiteX0" fmla="*/ 62253 w 114963"/>
                <a:gd name="connsiteY0" fmla="*/ 123555 h 134123"/>
                <a:gd name="connsiteX1" fmla="*/ 38302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2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111 w 114963"/>
                <a:gd name="connsiteY9" fmla="*/ 76612 h 134123"/>
                <a:gd name="connsiteX10" fmla="*/ 38111 w 114963"/>
                <a:gd name="connsiteY10" fmla="*/ 84085 h 134123"/>
                <a:gd name="connsiteX11" fmla="*/ 44434 w 114963"/>
                <a:gd name="connsiteY11" fmla="*/ 106119 h 134123"/>
                <a:gd name="connsiteX12" fmla="*/ 61487 w 114963"/>
                <a:gd name="connsiteY12" fmla="*/ 114933 h 134123"/>
                <a:gd name="connsiteX13" fmla="*/ 74516 w 114963"/>
                <a:gd name="connsiteY13" fmla="*/ 112251 h 134123"/>
                <a:gd name="connsiteX14" fmla="*/ 83713 w 114963"/>
                <a:gd name="connsiteY14" fmla="*/ 104778 h 134123"/>
                <a:gd name="connsiteX15" fmla="*/ 87928 w 114963"/>
                <a:gd name="connsiteY15" fmla="*/ 111867 h 134123"/>
                <a:gd name="connsiteX16" fmla="*/ 77198 w 114963"/>
                <a:gd name="connsiteY16" fmla="*/ 120298 h 134123"/>
                <a:gd name="connsiteX17" fmla="*/ 62253 w 114963"/>
                <a:gd name="connsiteY17" fmla="*/ 123555 h 134123"/>
                <a:gd name="connsiteX18" fmla="*/ 60912 w 114963"/>
                <a:gd name="connsiteY18" fmla="*/ 37908 h 134123"/>
                <a:gd name="connsiteX19" fmla="*/ 45200 w 114963"/>
                <a:gd name="connsiteY19" fmla="*/ 46530 h 134123"/>
                <a:gd name="connsiteX20" fmla="*/ 38877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5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3" y="123555"/>
                  </a:moveTo>
                  <a:cubicBezTo>
                    <a:pt x="52983" y="123747"/>
                    <a:pt x="44146" y="119646"/>
                    <a:pt x="38302" y="112442"/>
                  </a:cubicBezTo>
                  <a:cubicBezTo>
                    <a:pt x="31817" y="104452"/>
                    <a:pt x="28477" y="94374"/>
                    <a:pt x="28914" y="84085"/>
                  </a:cubicBezTo>
                  <a:lnTo>
                    <a:pt x="28914" y="68948"/>
                  </a:lnTo>
                  <a:cubicBezTo>
                    <a:pt x="28483" y="58601"/>
                    <a:pt x="31819" y="48465"/>
                    <a:pt x="38302" y="40399"/>
                  </a:cubicBezTo>
                  <a:cubicBezTo>
                    <a:pt x="43589" y="33194"/>
                    <a:pt x="51979" y="28941"/>
                    <a:pt x="60912" y="28902"/>
                  </a:cubicBezTo>
                  <a:cubicBezTo>
                    <a:pt x="69522" y="28519"/>
                    <a:pt x="77790" y="32294"/>
                    <a:pt x="83138" y="39057"/>
                  </a:cubicBezTo>
                  <a:cubicBezTo>
                    <a:pt x="88681" y="47086"/>
                    <a:pt x="91440" y="56704"/>
                    <a:pt x="90994" y="66457"/>
                  </a:cubicBezTo>
                  <a:lnTo>
                    <a:pt x="90994" y="76612"/>
                  </a:lnTo>
                  <a:lnTo>
                    <a:pt x="38111" y="76612"/>
                  </a:lnTo>
                  <a:lnTo>
                    <a:pt x="38111" y="84085"/>
                  </a:lnTo>
                  <a:cubicBezTo>
                    <a:pt x="37831" y="91921"/>
                    <a:pt x="40046" y="99624"/>
                    <a:pt x="44434" y="106119"/>
                  </a:cubicBezTo>
                  <a:cubicBezTo>
                    <a:pt x="48130" y="111906"/>
                    <a:pt x="54635" y="115258"/>
                    <a:pt x="61487" y="114933"/>
                  </a:cubicBezTo>
                  <a:cubicBezTo>
                    <a:pt x="65974" y="115009"/>
                    <a:pt x="70423" y="114090"/>
                    <a:pt x="74516" y="112251"/>
                  </a:cubicBezTo>
                  <a:cubicBezTo>
                    <a:pt x="78143" y="110545"/>
                    <a:pt x="81299" y="107978"/>
                    <a:pt x="83713" y="104778"/>
                  </a:cubicBezTo>
                  <a:lnTo>
                    <a:pt x="87928" y="111867"/>
                  </a:lnTo>
                  <a:cubicBezTo>
                    <a:pt x="85064" y="115489"/>
                    <a:pt x="81389" y="118363"/>
                    <a:pt x="77198" y="120298"/>
                  </a:cubicBezTo>
                  <a:cubicBezTo>
                    <a:pt x="72510" y="122444"/>
                    <a:pt x="67411" y="123555"/>
                    <a:pt x="62253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7" y="41242"/>
                    <a:pt x="45200" y="46530"/>
                  </a:cubicBezTo>
                  <a:cubicBezTo>
                    <a:pt x="41004" y="52891"/>
                    <a:pt x="38803" y="60364"/>
                    <a:pt x="38877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90" y="50477"/>
                    <a:pt x="75665" y="44805"/>
                  </a:cubicBezTo>
                  <a:cubicBezTo>
                    <a:pt x="72211" y="40188"/>
                    <a:pt x="66673" y="37601"/>
                    <a:pt x="60912" y="379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2D71A4E1-9D86-4F7B-988D-C253FE6C83B3}"/>
                </a:ext>
              </a:extLst>
            </p:cNvPr>
            <p:cNvSpPr/>
            <p:nvPr/>
          </p:nvSpPr>
          <p:spPr>
            <a:xfrm>
              <a:off x="5519774" y="2705756"/>
              <a:ext cx="114963" cy="134124"/>
            </a:xfrm>
            <a:custGeom>
              <a:avLst/>
              <a:gdLst>
                <a:gd name="connsiteX0" fmla="*/ 78436 w 114963"/>
                <a:gd name="connsiteY0" fmla="*/ 105709 h 134123"/>
                <a:gd name="connsiteX1" fmla="*/ 68856 w 114963"/>
                <a:gd name="connsiteY1" fmla="*/ 117589 h 134123"/>
                <a:gd name="connsiteX2" fmla="*/ 54869 w 114963"/>
                <a:gd name="connsiteY2" fmla="*/ 121804 h 134123"/>
                <a:gd name="connsiteX3" fmla="*/ 35708 w 114963"/>
                <a:gd name="connsiteY3" fmla="*/ 112032 h 134123"/>
                <a:gd name="connsiteX4" fmla="*/ 29002 w 114963"/>
                <a:gd name="connsiteY4" fmla="*/ 81759 h 134123"/>
                <a:gd name="connsiteX5" fmla="*/ 29002 w 114963"/>
                <a:gd name="connsiteY5" fmla="*/ 28876 h 134123"/>
                <a:gd name="connsiteX6" fmla="*/ 39157 w 114963"/>
                <a:gd name="connsiteY6" fmla="*/ 28876 h 134123"/>
                <a:gd name="connsiteX7" fmla="*/ 39157 w 114963"/>
                <a:gd name="connsiteY7" fmla="*/ 81950 h 134123"/>
                <a:gd name="connsiteX8" fmla="*/ 43372 w 114963"/>
                <a:gd name="connsiteY8" fmla="*/ 105709 h 134123"/>
                <a:gd name="connsiteX9" fmla="*/ 56018 w 114963"/>
                <a:gd name="connsiteY9" fmla="*/ 112799 h 134123"/>
                <a:gd name="connsiteX10" fmla="*/ 70197 w 114963"/>
                <a:gd name="connsiteY10" fmla="*/ 108009 h 134123"/>
                <a:gd name="connsiteX11" fmla="*/ 77861 w 114963"/>
                <a:gd name="connsiteY11" fmla="*/ 95171 h 134123"/>
                <a:gd name="connsiteX12" fmla="*/ 77861 w 114963"/>
                <a:gd name="connsiteY12" fmla="*/ 28876 h 134123"/>
                <a:gd name="connsiteX13" fmla="*/ 88016 w 114963"/>
                <a:gd name="connsiteY13" fmla="*/ 28876 h 134123"/>
                <a:gd name="connsiteX14" fmla="*/ 88016 w 114963"/>
                <a:gd name="connsiteY14" fmla="*/ 119888 h 134123"/>
                <a:gd name="connsiteX15" fmla="*/ 79011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6" y="105709"/>
                  </a:moveTo>
                  <a:cubicBezTo>
                    <a:pt x="76388" y="110461"/>
                    <a:pt x="73075" y="114580"/>
                    <a:pt x="68856" y="117589"/>
                  </a:cubicBezTo>
                  <a:cubicBezTo>
                    <a:pt x="64730" y="120386"/>
                    <a:pt x="59850" y="121862"/>
                    <a:pt x="54869" y="121804"/>
                  </a:cubicBezTo>
                  <a:cubicBezTo>
                    <a:pt x="47218" y="122091"/>
                    <a:pt x="39964" y="118393"/>
                    <a:pt x="35708" y="112032"/>
                  </a:cubicBezTo>
                  <a:cubicBezTo>
                    <a:pt x="30615" y="102797"/>
                    <a:pt x="28287" y="92278"/>
                    <a:pt x="29002" y="81759"/>
                  </a:cubicBezTo>
                  <a:lnTo>
                    <a:pt x="29002" y="28876"/>
                  </a:lnTo>
                  <a:lnTo>
                    <a:pt x="39157" y="28876"/>
                  </a:lnTo>
                  <a:lnTo>
                    <a:pt x="39157" y="81950"/>
                  </a:lnTo>
                  <a:cubicBezTo>
                    <a:pt x="38536" y="90094"/>
                    <a:pt x="39987" y="98275"/>
                    <a:pt x="43372" y="105709"/>
                  </a:cubicBezTo>
                  <a:cubicBezTo>
                    <a:pt x="45971" y="110212"/>
                    <a:pt x="50822" y="112933"/>
                    <a:pt x="56018" y="112799"/>
                  </a:cubicBezTo>
                  <a:cubicBezTo>
                    <a:pt x="61180" y="113048"/>
                    <a:pt x="66244" y="111343"/>
                    <a:pt x="70197" y="108009"/>
                  </a:cubicBezTo>
                  <a:cubicBezTo>
                    <a:pt x="74016" y="104617"/>
                    <a:pt x="76693" y="100133"/>
                    <a:pt x="77861" y="95171"/>
                  </a:cubicBezTo>
                  <a:lnTo>
                    <a:pt x="77861" y="28876"/>
                  </a:lnTo>
                  <a:lnTo>
                    <a:pt x="88016" y="28876"/>
                  </a:lnTo>
                  <a:lnTo>
                    <a:pt x="88016" y="119888"/>
                  </a:lnTo>
                  <a:lnTo>
                    <a:pt x="79011" y="1198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A481478-65FE-4941-A038-9426C4D5822B}"/>
                </a:ext>
              </a:extLst>
            </p:cNvPr>
            <p:cNvSpPr/>
            <p:nvPr/>
          </p:nvSpPr>
          <p:spPr>
            <a:xfrm>
              <a:off x="5601907" y="2704415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616 w 76642"/>
                <a:gd name="connsiteY1" fmla="*/ 39223 h 134123"/>
                <a:gd name="connsiteX2" fmla="*/ 45929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616" y="39223"/>
                  </a:lnTo>
                  <a:cubicBezTo>
                    <a:pt x="53209" y="39031"/>
                    <a:pt x="48937" y="40794"/>
                    <a:pt x="45929" y="44013"/>
                  </a:cubicBezTo>
                  <a:cubicBezTo>
                    <a:pt x="42480" y="47653"/>
                    <a:pt x="40104" y="52156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1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86126ED-25C1-418B-A098-6E6092058C6F}"/>
                </a:ext>
              </a:extLst>
            </p:cNvPr>
            <p:cNvSpPr/>
            <p:nvPr/>
          </p:nvSpPr>
          <p:spPr>
            <a:xfrm>
              <a:off x="5646321" y="2704006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9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1414 w 114963"/>
                <a:gd name="connsiteY21" fmla="*/ 67990 h 134123"/>
                <a:gd name="connsiteX22" fmla="*/ 81414 w 114963"/>
                <a:gd name="connsiteY22" fmla="*/ 63966 h 134123"/>
                <a:gd name="connsiteX23" fmla="*/ 76241 w 114963"/>
                <a:gd name="connsiteY23" fmla="*/ 44805 h 134123"/>
                <a:gd name="connsiteX24" fmla="*/ 62254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8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591" y="33194"/>
                    <a:pt x="51984" y="28941"/>
                    <a:pt x="60912" y="28902"/>
                  </a:cubicBezTo>
                  <a:cubicBezTo>
                    <a:pt x="69515" y="28519"/>
                    <a:pt x="77793" y="32294"/>
                    <a:pt x="83139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3" y="114090"/>
                    <a:pt x="75283" y="112251"/>
                  </a:cubicBezTo>
                  <a:cubicBezTo>
                    <a:pt x="78904" y="110545"/>
                    <a:pt x="82066" y="107978"/>
                    <a:pt x="84480" y="104778"/>
                  </a:cubicBezTo>
                  <a:lnTo>
                    <a:pt x="88695" y="111867"/>
                  </a:lnTo>
                  <a:cubicBezTo>
                    <a:pt x="85879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1414" y="67990"/>
                  </a:lnTo>
                  <a:lnTo>
                    <a:pt x="81414" y="63966"/>
                  </a:lnTo>
                  <a:cubicBezTo>
                    <a:pt x="81778" y="57183"/>
                    <a:pt x="79958" y="50477"/>
                    <a:pt x="76241" y="44805"/>
                  </a:cubicBezTo>
                  <a:cubicBezTo>
                    <a:pt x="72945" y="40418"/>
                    <a:pt x="67753" y="37850"/>
                    <a:pt x="62254" y="379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A28C0789-F18E-4D46-9183-88ADC969A655}"/>
                </a:ext>
              </a:extLst>
            </p:cNvPr>
            <p:cNvSpPr/>
            <p:nvPr/>
          </p:nvSpPr>
          <p:spPr>
            <a:xfrm>
              <a:off x="5759894" y="2665520"/>
              <a:ext cx="114963" cy="172445"/>
            </a:xfrm>
            <a:custGeom>
              <a:avLst/>
              <a:gdLst>
                <a:gd name="connsiteX0" fmla="*/ 28962 w 114963"/>
                <a:gd name="connsiteY0" fmla="*/ 115481 h 172444"/>
                <a:gd name="connsiteX1" fmla="*/ 36627 w 114963"/>
                <a:gd name="connsiteY1" fmla="*/ 80609 h 172444"/>
                <a:gd name="connsiteX2" fmla="*/ 58086 w 114963"/>
                <a:gd name="connsiteY2" fmla="*/ 67388 h 172444"/>
                <a:gd name="connsiteX3" fmla="*/ 71116 w 114963"/>
                <a:gd name="connsiteY3" fmla="*/ 71029 h 172444"/>
                <a:gd name="connsiteX4" fmla="*/ 80504 w 114963"/>
                <a:gd name="connsiteY4" fmla="*/ 80992 h 172444"/>
                <a:gd name="connsiteX5" fmla="*/ 80504 w 114963"/>
                <a:gd name="connsiteY5" fmla="*/ 28876 h 172444"/>
                <a:gd name="connsiteX6" fmla="*/ 90659 w 114963"/>
                <a:gd name="connsiteY6" fmla="*/ 28876 h 172444"/>
                <a:gd name="connsiteX7" fmla="*/ 90659 w 114963"/>
                <a:gd name="connsiteY7" fmla="*/ 160125 h 172444"/>
                <a:gd name="connsiteX8" fmla="*/ 82803 w 114963"/>
                <a:gd name="connsiteY8" fmla="*/ 160125 h 172444"/>
                <a:gd name="connsiteX9" fmla="*/ 82803 w 114963"/>
                <a:gd name="connsiteY9" fmla="*/ 148437 h 172444"/>
                <a:gd name="connsiteX10" fmla="*/ 73415 w 114963"/>
                <a:gd name="connsiteY10" fmla="*/ 158401 h 172444"/>
                <a:gd name="connsiteX11" fmla="*/ 60002 w 114963"/>
                <a:gd name="connsiteY11" fmla="*/ 162041 h 172444"/>
                <a:gd name="connsiteX12" fmla="*/ 38543 w 114963"/>
                <a:gd name="connsiteY12" fmla="*/ 149778 h 172444"/>
                <a:gd name="connsiteX13" fmla="*/ 30879 w 114963"/>
                <a:gd name="connsiteY13" fmla="*/ 117206 h 172444"/>
                <a:gd name="connsiteX14" fmla="*/ 39309 w 114963"/>
                <a:gd name="connsiteY14" fmla="*/ 117206 h 172444"/>
                <a:gd name="connsiteX15" fmla="*/ 44482 w 114963"/>
                <a:gd name="connsiteY15" fmla="*/ 143264 h 172444"/>
                <a:gd name="connsiteX16" fmla="*/ 60194 w 114963"/>
                <a:gd name="connsiteY16" fmla="*/ 153036 h 172444"/>
                <a:gd name="connsiteX17" fmla="*/ 72648 w 114963"/>
                <a:gd name="connsiteY17" fmla="*/ 149012 h 172444"/>
                <a:gd name="connsiteX18" fmla="*/ 80504 w 114963"/>
                <a:gd name="connsiteY18" fmla="*/ 137707 h 172444"/>
                <a:gd name="connsiteX19" fmla="*/ 80504 w 114963"/>
                <a:gd name="connsiteY19" fmla="*/ 93063 h 172444"/>
                <a:gd name="connsiteX20" fmla="*/ 72840 w 114963"/>
                <a:gd name="connsiteY20" fmla="*/ 81184 h 172444"/>
                <a:gd name="connsiteX21" fmla="*/ 60386 w 114963"/>
                <a:gd name="connsiteY21" fmla="*/ 76585 h 172444"/>
                <a:gd name="connsiteX22" fmla="*/ 44482 w 114963"/>
                <a:gd name="connsiteY22" fmla="*/ 87315 h 172444"/>
                <a:gd name="connsiteX23" fmla="*/ 39309 w 114963"/>
                <a:gd name="connsiteY23" fmla="*/ 115481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8962" y="115481"/>
                  </a:moveTo>
                  <a:cubicBezTo>
                    <a:pt x="28349" y="103371"/>
                    <a:pt x="30993" y="91339"/>
                    <a:pt x="36627" y="80609"/>
                  </a:cubicBezTo>
                  <a:cubicBezTo>
                    <a:pt x="40670" y="72466"/>
                    <a:pt x="48985" y="67331"/>
                    <a:pt x="58086" y="67388"/>
                  </a:cubicBezTo>
                  <a:cubicBezTo>
                    <a:pt x="62704" y="67235"/>
                    <a:pt x="67245" y="68518"/>
                    <a:pt x="71116" y="71029"/>
                  </a:cubicBezTo>
                  <a:cubicBezTo>
                    <a:pt x="75063" y="73462"/>
                    <a:pt x="78320" y="76892"/>
                    <a:pt x="80504" y="80992"/>
                  </a:cubicBezTo>
                  <a:lnTo>
                    <a:pt x="80504" y="28876"/>
                  </a:lnTo>
                  <a:lnTo>
                    <a:pt x="90659" y="28876"/>
                  </a:lnTo>
                  <a:lnTo>
                    <a:pt x="90659" y="160125"/>
                  </a:lnTo>
                  <a:lnTo>
                    <a:pt x="82803" y="160125"/>
                  </a:lnTo>
                  <a:lnTo>
                    <a:pt x="82803" y="148437"/>
                  </a:lnTo>
                  <a:cubicBezTo>
                    <a:pt x="80562" y="152480"/>
                    <a:pt x="77324" y="155910"/>
                    <a:pt x="73415" y="158401"/>
                  </a:cubicBezTo>
                  <a:cubicBezTo>
                    <a:pt x="69391" y="160892"/>
                    <a:pt x="64735" y="162156"/>
                    <a:pt x="60002" y="162041"/>
                  </a:cubicBezTo>
                  <a:cubicBezTo>
                    <a:pt x="51131" y="162252"/>
                    <a:pt x="42873" y="157519"/>
                    <a:pt x="38543" y="149778"/>
                  </a:cubicBezTo>
                  <a:cubicBezTo>
                    <a:pt x="32948" y="139872"/>
                    <a:pt x="30285" y="128568"/>
                    <a:pt x="30879" y="117206"/>
                  </a:cubicBezTo>
                  <a:close/>
                  <a:moveTo>
                    <a:pt x="39309" y="117206"/>
                  </a:moveTo>
                  <a:cubicBezTo>
                    <a:pt x="38888" y="126192"/>
                    <a:pt x="40670" y="135121"/>
                    <a:pt x="44482" y="143264"/>
                  </a:cubicBezTo>
                  <a:cubicBezTo>
                    <a:pt x="47261" y="149395"/>
                    <a:pt x="53469" y="153246"/>
                    <a:pt x="60194" y="153036"/>
                  </a:cubicBezTo>
                  <a:cubicBezTo>
                    <a:pt x="64697" y="153189"/>
                    <a:pt x="69104" y="151771"/>
                    <a:pt x="72648" y="149012"/>
                  </a:cubicBezTo>
                  <a:cubicBezTo>
                    <a:pt x="76174" y="145966"/>
                    <a:pt x="78876" y="142076"/>
                    <a:pt x="80504" y="137707"/>
                  </a:cubicBezTo>
                  <a:lnTo>
                    <a:pt x="80504" y="93063"/>
                  </a:lnTo>
                  <a:cubicBezTo>
                    <a:pt x="78971" y="88522"/>
                    <a:pt x="76346" y="84441"/>
                    <a:pt x="72840" y="81184"/>
                  </a:cubicBezTo>
                  <a:cubicBezTo>
                    <a:pt x="69449" y="78080"/>
                    <a:pt x="64984" y="76432"/>
                    <a:pt x="60386" y="76585"/>
                  </a:cubicBezTo>
                  <a:cubicBezTo>
                    <a:pt x="53354" y="76451"/>
                    <a:pt x="46992" y="80743"/>
                    <a:pt x="44482" y="87315"/>
                  </a:cubicBezTo>
                  <a:cubicBezTo>
                    <a:pt x="40708" y="96206"/>
                    <a:pt x="38945" y="105824"/>
                    <a:pt x="39309" y="1154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60DF94E1-B3FD-45F9-BF68-EBAFDACA49FC}"/>
                </a:ext>
              </a:extLst>
            </p:cNvPr>
            <p:cNvSpPr/>
            <p:nvPr/>
          </p:nvSpPr>
          <p:spPr>
            <a:xfrm>
              <a:off x="5840800" y="2704006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9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6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8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610" y="33213"/>
                    <a:pt x="51984" y="28960"/>
                    <a:pt x="60912" y="28902"/>
                  </a:cubicBezTo>
                  <a:cubicBezTo>
                    <a:pt x="69515" y="28519"/>
                    <a:pt x="77793" y="32294"/>
                    <a:pt x="83139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2" y="114090"/>
                    <a:pt x="75283" y="112251"/>
                  </a:cubicBezTo>
                  <a:cubicBezTo>
                    <a:pt x="78904" y="110545"/>
                    <a:pt x="82066" y="107978"/>
                    <a:pt x="84480" y="104778"/>
                  </a:cubicBezTo>
                  <a:lnTo>
                    <a:pt x="88695" y="111867"/>
                  </a:lnTo>
                  <a:cubicBezTo>
                    <a:pt x="85879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83" y="50477"/>
                    <a:pt x="75666" y="44805"/>
                  </a:cubicBezTo>
                  <a:cubicBezTo>
                    <a:pt x="72217" y="40188"/>
                    <a:pt x="66680" y="37601"/>
                    <a:pt x="60912" y="379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8EBE894-BE4C-4606-8577-EE0ED08A053C}"/>
                </a:ext>
              </a:extLst>
            </p:cNvPr>
            <p:cNvSpPr/>
            <p:nvPr/>
          </p:nvSpPr>
          <p:spPr>
            <a:xfrm>
              <a:off x="5957143" y="2704026"/>
              <a:ext cx="114963" cy="172445"/>
            </a:xfrm>
            <a:custGeom>
              <a:avLst/>
              <a:gdLst>
                <a:gd name="connsiteX0" fmla="*/ 90956 w 114963"/>
                <a:gd name="connsiteY0" fmla="*/ 84064 h 172444"/>
                <a:gd name="connsiteX1" fmla="*/ 83100 w 114963"/>
                <a:gd name="connsiteY1" fmla="*/ 112805 h 172444"/>
                <a:gd name="connsiteX2" fmla="*/ 62023 w 114963"/>
                <a:gd name="connsiteY2" fmla="*/ 123535 h 172444"/>
                <a:gd name="connsiteX3" fmla="*/ 48611 w 114963"/>
                <a:gd name="connsiteY3" fmla="*/ 120277 h 172444"/>
                <a:gd name="connsiteX4" fmla="*/ 39031 w 114963"/>
                <a:gd name="connsiteY4" fmla="*/ 111080 h 172444"/>
                <a:gd name="connsiteX5" fmla="*/ 39031 w 114963"/>
                <a:gd name="connsiteY5" fmla="*/ 156682 h 172444"/>
                <a:gd name="connsiteX6" fmla="*/ 28876 w 114963"/>
                <a:gd name="connsiteY6" fmla="*/ 156682 h 172444"/>
                <a:gd name="connsiteX7" fmla="*/ 28876 w 114963"/>
                <a:gd name="connsiteY7" fmla="*/ 30606 h 172444"/>
                <a:gd name="connsiteX8" fmla="*/ 37498 w 114963"/>
                <a:gd name="connsiteY8" fmla="*/ 30606 h 172444"/>
                <a:gd name="connsiteX9" fmla="*/ 37498 w 114963"/>
                <a:gd name="connsiteY9" fmla="*/ 43252 h 172444"/>
                <a:gd name="connsiteX10" fmla="*/ 47078 w 114963"/>
                <a:gd name="connsiteY10" fmla="*/ 32714 h 172444"/>
                <a:gd name="connsiteX11" fmla="*/ 60682 w 114963"/>
                <a:gd name="connsiteY11" fmla="*/ 28882 h 172444"/>
                <a:gd name="connsiteX12" fmla="*/ 82142 w 114963"/>
                <a:gd name="connsiteY12" fmla="*/ 40569 h 172444"/>
                <a:gd name="connsiteX13" fmla="*/ 89998 w 114963"/>
                <a:gd name="connsiteY13" fmla="*/ 71610 h 172444"/>
                <a:gd name="connsiteX14" fmla="*/ 80609 w 114963"/>
                <a:gd name="connsiteY14" fmla="*/ 71801 h 172444"/>
                <a:gd name="connsiteX15" fmla="*/ 75244 w 114963"/>
                <a:gd name="connsiteY15" fmla="*/ 47467 h 172444"/>
                <a:gd name="connsiteX16" fmla="*/ 59149 w 114963"/>
                <a:gd name="connsiteY16" fmla="*/ 38079 h 172444"/>
                <a:gd name="connsiteX17" fmla="*/ 46695 w 114963"/>
                <a:gd name="connsiteY17" fmla="*/ 42485 h 172444"/>
                <a:gd name="connsiteX18" fmla="*/ 39031 w 114963"/>
                <a:gd name="connsiteY18" fmla="*/ 54174 h 172444"/>
                <a:gd name="connsiteX19" fmla="*/ 39031 w 114963"/>
                <a:gd name="connsiteY19" fmla="*/ 100159 h 172444"/>
                <a:gd name="connsiteX20" fmla="*/ 46695 w 114963"/>
                <a:gd name="connsiteY20" fmla="*/ 110889 h 172444"/>
                <a:gd name="connsiteX21" fmla="*/ 59149 w 114963"/>
                <a:gd name="connsiteY21" fmla="*/ 114912 h 172444"/>
                <a:gd name="connsiteX22" fmla="*/ 75244 w 114963"/>
                <a:gd name="connsiteY22" fmla="*/ 106481 h 172444"/>
                <a:gd name="connsiteX23" fmla="*/ 80609 w 114963"/>
                <a:gd name="connsiteY23" fmla="*/ 8425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90956" y="84064"/>
                  </a:moveTo>
                  <a:cubicBezTo>
                    <a:pt x="91473" y="94238"/>
                    <a:pt x="88714" y="104317"/>
                    <a:pt x="83100" y="112805"/>
                  </a:cubicBezTo>
                  <a:cubicBezTo>
                    <a:pt x="78406" y="119779"/>
                    <a:pt x="70435" y="123841"/>
                    <a:pt x="62023" y="123535"/>
                  </a:cubicBezTo>
                  <a:cubicBezTo>
                    <a:pt x="57348" y="123611"/>
                    <a:pt x="52730" y="122500"/>
                    <a:pt x="48611" y="120277"/>
                  </a:cubicBezTo>
                  <a:cubicBezTo>
                    <a:pt x="44664" y="118093"/>
                    <a:pt x="41368" y="114931"/>
                    <a:pt x="39031" y="111080"/>
                  </a:cubicBezTo>
                  <a:lnTo>
                    <a:pt x="39031" y="156682"/>
                  </a:lnTo>
                  <a:lnTo>
                    <a:pt x="28876" y="156682"/>
                  </a:lnTo>
                  <a:lnTo>
                    <a:pt x="28876" y="30606"/>
                  </a:lnTo>
                  <a:lnTo>
                    <a:pt x="37498" y="30606"/>
                  </a:lnTo>
                  <a:lnTo>
                    <a:pt x="37498" y="43252"/>
                  </a:lnTo>
                  <a:cubicBezTo>
                    <a:pt x="39759" y="38979"/>
                    <a:pt x="43054" y="35358"/>
                    <a:pt x="47078" y="32714"/>
                  </a:cubicBezTo>
                  <a:cubicBezTo>
                    <a:pt x="51159" y="30165"/>
                    <a:pt x="55873" y="28824"/>
                    <a:pt x="60682" y="28882"/>
                  </a:cubicBezTo>
                  <a:cubicBezTo>
                    <a:pt x="69400" y="28690"/>
                    <a:pt x="77582" y="33135"/>
                    <a:pt x="82142" y="40569"/>
                  </a:cubicBezTo>
                  <a:cubicBezTo>
                    <a:pt x="87756" y="49920"/>
                    <a:pt x="90477" y="60707"/>
                    <a:pt x="89998" y="71610"/>
                  </a:cubicBezTo>
                  <a:close/>
                  <a:moveTo>
                    <a:pt x="80609" y="71801"/>
                  </a:moveTo>
                  <a:cubicBezTo>
                    <a:pt x="81011" y="63352"/>
                    <a:pt x="79153" y="54959"/>
                    <a:pt x="75244" y="47467"/>
                  </a:cubicBezTo>
                  <a:cubicBezTo>
                    <a:pt x="72083" y="41566"/>
                    <a:pt x="65855" y="37925"/>
                    <a:pt x="59149" y="38079"/>
                  </a:cubicBezTo>
                  <a:cubicBezTo>
                    <a:pt x="54570" y="37811"/>
                    <a:pt x="50086" y="39401"/>
                    <a:pt x="46695" y="42485"/>
                  </a:cubicBezTo>
                  <a:cubicBezTo>
                    <a:pt x="43246" y="45724"/>
                    <a:pt x="40621" y="49729"/>
                    <a:pt x="39031" y="54174"/>
                  </a:cubicBezTo>
                  <a:lnTo>
                    <a:pt x="39031" y="100159"/>
                  </a:lnTo>
                  <a:cubicBezTo>
                    <a:pt x="40583" y="104355"/>
                    <a:pt x="43227" y="108053"/>
                    <a:pt x="46695" y="110889"/>
                  </a:cubicBezTo>
                  <a:cubicBezTo>
                    <a:pt x="50240" y="113648"/>
                    <a:pt x="54646" y="115065"/>
                    <a:pt x="59149" y="114912"/>
                  </a:cubicBezTo>
                  <a:cubicBezTo>
                    <a:pt x="65645" y="115219"/>
                    <a:pt x="71795" y="111981"/>
                    <a:pt x="75244" y="106481"/>
                  </a:cubicBezTo>
                  <a:cubicBezTo>
                    <a:pt x="79153" y="99756"/>
                    <a:pt x="81011" y="92034"/>
                    <a:pt x="80609" y="8425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4C2D0D7E-4703-4C7C-AEB0-C94D1CE2E2FE}"/>
                </a:ext>
              </a:extLst>
            </p:cNvPr>
            <p:cNvSpPr/>
            <p:nvPr/>
          </p:nvSpPr>
          <p:spPr>
            <a:xfrm>
              <a:off x="6039341" y="2665520"/>
              <a:ext cx="114963" cy="172445"/>
            </a:xfrm>
            <a:custGeom>
              <a:avLst/>
              <a:gdLst>
                <a:gd name="connsiteX0" fmla="*/ 38456 w 114963"/>
                <a:gd name="connsiteY0" fmla="*/ 83483 h 172444"/>
                <a:gd name="connsiteX1" fmla="*/ 48228 w 114963"/>
                <a:gd name="connsiteY1" fmla="*/ 71604 h 172444"/>
                <a:gd name="connsiteX2" fmla="*/ 62215 w 114963"/>
                <a:gd name="connsiteY2" fmla="*/ 67388 h 172444"/>
                <a:gd name="connsiteX3" fmla="*/ 81376 w 114963"/>
                <a:gd name="connsiteY3" fmla="*/ 76394 h 172444"/>
                <a:gd name="connsiteX4" fmla="*/ 87890 w 114963"/>
                <a:gd name="connsiteY4" fmla="*/ 103985 h 172444"/>
                <a:gd name="connsiteX5" fmla="*/ 87890 w 114963"/>
                <a:gd name="connsiteY5" fmla="*/ 160125 h 172444"/>
                <a:gd name="connsiteX6" fmla="*/ 77735 w 114963"/>
                <a:gd name="connsiteY6" fmla="*/ 160125 h 172444"/>
                <a:gd name="connsiteX7" fmla="*/ 77735 w 114963"/>
                <a:gd name="connsiteY7" fmla="*/ 103793 h 172444"/>
                <a:gd name="connsiteX8" fmla="*/ 73137 w 114963"/>
                <a:gd name="connsiteY8" fmla="*/ 82908 h 172444"/>
                <a:gd name="connsiteX9" fmla="*/ 60299 w 114963"/>
                <a:gd name="connsiteY9" fmla="*/ 76585 h 172444"/>
                <a:gd name="connsiteX10" fmla="*/ 47270 w 114963"/>
                <a:gd name="connsiteY10" fmla="*/ 81376 h 172444"/>
                <a:gd name="connsiteX11" fmla="*/ 39031 w 114963"/>
                <a:gd name="connsiteY11" fmla="*/ 94213 h 172444"/>
                <a:gd name="connsiteX12" fmla="*/ 39031 w 114963"/>
                <a:gd name="connsiteY12" fmla="*/ 160125 h 172444"/>
                <a:gd name="connsiteX13" fmla="*/ 28876 w 114963"/>
                <a:gd name="connsiteY13" fmla="*/ 160125 h 172444"/>
                <a:gd name="connsiteX14" fmla="*/ 28876 w 114963"/>
                <a:gd name="connsiteY14" fmla="*/ 28876 h 172444"/>
                <a:gd name="connsiteX15" fmla="*/ 39031 w 114963"/>
                <a:gd name="connsiteY15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72444">
                  <a:moveTo>
                    <a:pt x="38456" y="83483"/>
                  </a:moveTo>
                  <a:cubicBezTo>
                    <a:pt x="40679" y="78769"/>
                    <a:pt x="44051" y="74707"/>
                    <a:pt x="48228" y="71604"/>
                  </a:cubicBezTo>
                  <a:cubicBezTo>
                    <a:pt x="52386" y="68863"/>
                    <a:pt x="57233" y="67407"/>
                    <a:pt x="62215" y="67388"/>
                  </a:cubicBezTo>
                  <a:cubicBezTo>
                    <a:pt x="69726" y="66890"/>
                    <a:pt x="76969" y="70281"/>
                    <a:pt x="81376" y="76394"/>
                  </a:cubicBezTo>
                  <a:cubicBezTo>
                    <a:pt x="86300" y="84709"/>
                    <a:pt x="88580" y="94347"/>
                    <a:pt x="87890" y="103985"/>
                  </a:cubicBezTo>
                  <a:lnTo>
                    <a:pt x="87890" y="160125"/>
                  </a:lnTo>
                  <a:lnTo>
                    <a:pt x="77735" y="160125"/>
                  </a:lnTo>
                  <a:lnTo>
                    <a:pt x="77735" y="103793"/>
                  </a:lnTo>
                  <a:cubicBezTo>
                    <a:pt x="78348" y="96531"/>
                    <a:pt x="76739" y="89250"/>
                    <a:pt x="73137" y="82908"/>
                  </a:cubicBezTo>
                  <a:cubicBezTo>
                    <a:pt x="70205" y="78750"/>
                    <a:pt x="65377" y="76374"/>
                    <a:pt x="60299" y="76585"/>
                  </a:cubicBezTo>
                  <a:cubicBezTo>
                    <a:pt x="55509" y="76490"/>
                    <a:pt x="50853" y="78214"/>
                    <a:pt x="47270" y="81376"/>
                  </a:cubicBezTo>
                  <a:cubicBezTo>
                    <a:pt x="43476" y="84882"/>
                    <a:pt x="40640" y="89308"/>
                    <a:pt x="39031" y="94213"/>
                  </a:cubicBezTo>
                  <a:lnTo>
                    <a:pt x="39031" y="160125"/>
                  </a:ln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0C98943B-1632-48A0-A96A-F7D9E42ADFA9}"/>
                </a:ext>
              </a:extLst>
            </p:cNvPr>
            <p:cNvSpPr/>
            <p:nvPr/>
          </p:nvSpPr>
          <p:spPr>
            <a:xfrm>
              <a:off x="6111768" y="2705756"/>
              <a:ext cx="114963" cy="172445"/>
            </a:xfrm>
            <a:custGeom>
              <a:avLst/>
              <a:gdLst>
                <a:gd name="connsiteX0" fmla="*/ 59532 w 114963"/>
                <a:gd name="connsiteY0" fmla="*/ 94980 h 172444"/>
                <a:gd name="connsiteX1" fmla="*/ 61832 w 114963"/>
                <a:gd name="connsiteY1" fmla="*/ 103985 h 172444"/>
                <a:gd name="connsiteX2" fmla="*/ 61832 w 114963"/>
                <a:gd name="connsiteY2" fmla="*/ 103985 h 172444"/>
                <a:gd name="connsiteX3" fmla="*/ 83291 w 114963"/>
                <a:gd name="connsiteY3" fmla="*/ 28876 h 172444"/>
                <a:gd name="connsiteX4" fmla="*/ 94979 w 114963"/>
                <a:gd name="connsiteY4" fmla="*/ 28876 h 172444"/>
                <a:gd name="connsiteX5" fmla="*/ 62407 w 114963"/>
                <a:gd name="connsiteY5" fmla="*/ 134450 h 172444"/>
                <a:gd name="connsiteX6" fmla="*/ 54742 w 114963"/>
                <a:gd name="connsiteY6" fmla="*/ 150162 h 172444"/>
                <a:gd name="connsiteX7" fmla="*/ 40755 w 114963"/>
                <a:gd name="connsiteY7" fmla="*/ 156676 h 172444"/>
                <a:gd name="connsiteX8" fmla="*/ 37115 w 114963"/>
                <a:gd name="connsiteY8" fmla="*/ 156676 h 172444"/>
                <a:gd name="connsiteX9" fmla="*/ 33666 w 114963"/>
                <a:gd name="connsiteY9" fmla="*/ 156676 h 172444"/>
                <a:gd name="connsiteX10" fmla="*/ 34815 w 114963"/>
                <a:gd name="connsiteY10" fmla="*/ 148054 h 172444"/>
                <a:gd name="connsiteX11" fmla="*/ 37498 w 114963"/>
                <a:gd name="connsiteY11" fmla="*/ 148054 h 172444"/>
                <a:gd name="connsiteX12" fmla="*/ 40372 w 114963"/>
                <a:gd name="connsiteY12" fmla="*/ 148054 h 172444"/>
                <a:gd name="connsiteX13" fmla="*/ 48802 w 114963"/>
                <a:gd name="connsiteY13" fmla="*/ 143264 h 172444"/>
                <a:gd name="connsiteX14" fmla="*/ 53784 w 114963"/>
                <a:gd name="connsiteY14" fmla="*/ 131384 h 172444"/>
                <a:gd name="connsiteX15" fmla="*/ 57616 w 114963"/>
                <a:gd name="connsiteY15" fmla="*/ 119313 h 172444"/>
                <a:gd name="connsiteX16" fmla="*/ 28876 w 114963"/>
                <a:gd name="connsiteY16" fmla="*/ 29450 h 172444"/>
                <a:gd name="connsiteX17" fmla="*/ 39989 w 114963"/>
                <a:gd name="connsiteY17" fmla="*/ 29450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963" h="172444">
                  <a:moveTo>
                    <a:pt x="59532" y="94980"/>
                  </a:moveTo>
                  <a:lnTo>
                    <a:pt x="61832" y="103985"/>
                  </a:lnTo>
                  <a:lnTo>
                    <a:pt x="61832" y="103985"/>
                  </a:lnTo>
                  <a:lnTo>
                    <a:pt x="83291" y="28876"/>
                  </a:lnTo>
                  <a:lnTo>
                    <a:pt x="94979" y="28876"/>
                  </a:lnTo>
                  <a:lnTo>
                    <a:pt x="62407" y="134450"/>
                  </a:lnTo>
                  <a:cubicBezTo>
                    <a:pt x="60663" y="140045"/>
                    <a:pt x="58076" y="145353"/>
                    <a:pt x="54742" y="150162"/>
                  </a:cubicBezTo>
                  <a:cubicBezTo>
                    <a:pt x="51466" y="154549"/>
                    <a:pt x="46216" y="156983"/>
                    <a:pt x="40755" y="156676"/>
                  </a:cubicBezTo>
                  <a:cubicBezTo>
                    <a:pt x="39548" y="156849"/>
                    <a:pt x="38322" y="156849"/>
                    <a:pt x="37115" y="156676"/>
                  </a:cubicBezTo>
                  <a:lnTo>
                    <a:pt x="33666" y="156676"/>
                  </a:lnTo>
                  <a:lnTo>
                    <a:pt x="34815" y="148054"/>
                  </a:lnTo>
                  <a:lnTo>
                    <a:pt x="37498" y="148054"/>
                  </a:lnTo>
                  <a:lnTo>
                    <a:pt x="40372" y="148054"/>
                  </a:lnTo>
                  <a:cubicBezTo>
                    <a:pt x="43840" y="148111"/>
                    <a:pt x="47059" y="146272"/>
                    <a:pt x="48802" y="143264"/>
                  </a:cubicBezTo>
                  <a:cubicBezTo>
                    <a:pt x="51121" y="139604"/>
                    <a:pt x="52807" y="135600"/>
                    <a:pt x="53784" y="131384"/>
                  </a:cubicBezTo>
                  <a:lnTo>
                    <a:pt x="57616" y="119313"/>
                  </a:lnTo>
                  <a:lnTo>
                    <a:pt x="28876" y="29450"/>
                  </a:lnTo>
                  <a:lnTo>
                    <a:pt x="39989" y="294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06EACC74-0258-40FE-BA50-765C7FF5973A}"/>
                </a:ext>
              </a:extLst>
            </p:cNvPr>
            <p:cNvSpPr/>
            <p:nvPr/>
          </p:nvSpPr>
          <p:spPr>
            <a:xfrm>
              <a:off x="6187604" y="2703644"/>
              <a:ext cx="114963" cy="134124"/>
            </a:xfrm>
            <a:custGeom>
              <a:avLst/>
              <a:gdLst>
                <a:gd name="connsiteX0" fmla="*/ 77583 w 114963"/>
                <a:gd name="connsiteY0" fmla="*/ 100349 h 134123"/>
                <a:gd name="connsiteX1" fmla="*/ 73367 w 114963"/>
                <a:gd name="connsiteY1" fmla="*/ 89619 h 134123"/>
                <a:gd name="connsiteX2" fmla="*/ 58422 w 114963"/>
                <a:gd name="connsiteY2" fmla="*/ 80039 h 134123"/>
                <a:gd name="connsiteX3" fmla="*/ 38112 w 114963"/>
                <a:gd name="connsiteY3" fmla="*/ 68351 h 134123"/>
                <a:gd name="connsiteX4" fmla="*/ 31789 w 114963"/>
                <a:gd name="connsiteY4" fmla="*/ 52831 h 134123"/>
                <a:gd name="connsiteX5" fmla="*/ 39453 w 114963"/>
                <a:gd name="connsiteY5" fmla="*/ 36161 h 134123"/>
                <a:gd name="connsiteX6" fmla="*/ 79690 w 114963"/>
                <a:gd name="connsiteY6" fmla="*/ 36161 h 134123"/>
                <a:gd name="connsiteX7" fmla="*/ 86971 w 114963"/>
                <a:gd name="connsiteY7" fmla="*/ 55322 h 134123"/>
                <a:gd name="connsiteX8" fmla="*/ 86971 w 114963"/>
                <a:gd name="connsiteY8" fmla="*/ 55322 h 134123"/>
                <a:gd name="connsiteX9" fmla="*/ 76624 w 114963"/>
                <a:gd name="connsiteY9" fmla="*/ 55322 h 134123"/>
                <a:gd name="connsiteX10" fmla="*/ 71643 w 114963"/>
                <a:gd name="connsiteY10" fmla="*/ 42293 h 134123"/>
                <a:gd name="connsiteX11" fmla="*/ 58422 w 114963"/>
                <a:gd name="connsiteY11" fmla="*/ 36928 h 134123"/>
                <a:gd name="connsiteX12" fmla="*/ 45585 w 114963"/>
                <a:gd name="connsiteY12" fmla="*/ 41143 h 134123"/>
                <a:gd name="connsiteX13" fmla="*/ 40986 w 114963"/>
                <a:gd name="connsiteY13" fmla="*/ 51107 h 134123"/>
                <a:gd name="connsiteX14" fmla="*/ 44626 w 114963"/>
                <a:gd name="connsiteY14" fmla="*/ 60879 h 134123"/>
                <a:gd name="connsiteX15" fmla="*/ 59763 w 114963"/>
                <a:gd name="connsiteY15" fmla="*/ 70076 h 134123"/>
                <a:gd name="connsiteX16" fmla="*/ 80073 w 114963"/>
                <a:gd name="connsiteY16" fmla="*/ 82147 h 134123"/>
                <a:gd name="connsiteX17" fmla="*/ 86780 w 114963"/>
                <a:gd name="connsiteY17" fmla="*/ 98433 h 134123"/>
                <a:gd name="connsiteX18" fmla="*/ 79115 w 114963"/>
                <a:gd name="connsiteY18" fmla="*/ 115869 h 134123"/>
                <a:gd name="connsiteX19" fmla="*/ 58422 w 114963"/>
                <a:gd name="connsiteY19" fmla="*/ 122575 h 134123"/>
                <a:gd name="connsiteX20" fmla="*/ 36387 w 114963"/>
                <a:gd name="connsiteY20" fmla="*/ 114528 h 134123"/>
                <a:gd name="connsiteX21" fmla="*/ 28915 w 114963"/>
                <a:gd name="connsiteY21" fmla="*/ 95368 h 134123"/>
                <a:gd name="connsiteX22" fmla="*/ 28915 w 114963"/>
                <a:gd name="connsiteY22" fmla="*/ 95368 h 134123"/>
                <a:gd name="connsiteX23" fmla="*/ 38303 w 114963"/>
                <a:gd name="connsiteY23" fmla="*/ 95368 h 134123"/>
                <a:gd name="connsiteX24" fmla="*/ 44626 w 114963"/>
                <a:gd name="connsiteY24" fmla="*/ 109738 h 134123"/>
                <a:gd name="connsiteX25" fmla="*/ 58230 w 114963"/>
                <a:gd name="connsiteY25" fmla="*/ 114145 h 134123"/>
                <a:gd name="connsiteX26" fmla="*/ 71643 w 114963"/>
                <a:gd name="connsiteY26" fmla="*/ 109738 h 134123"/>
                <a:gd name="connsiteX27" fmla="*/ 77583 w 114963"/>
                <a:gd name="connsiteY27" fmla="*/ 100349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63" h="134123">
                  <a:moveTo>
                    <a:pt x="77583" y="100349"/>
                  </a:moveTo>
                  <a:cubicBezTo>
                    <a:pt x="77583" y="96364"/>
                    <a:pt x="76088" y="92532"/>
                    <a:pt x="73367" y="89619"/>
                  </a:cubicBezTo>
                  <a:cubicBezTo>
                    <a:pt x="69037" y="85519"/>
                    <a:pt x="63959" y="82262"/>
                    <a:pt x="58422" y="80039"/>
                  </a:cubicBezTo>
                  <a:cubicBezTo>
                    <a:pt x="51045" y="77299"/>
                    <a:pt x="44186" y="73352"/>
                    <a:pt x="38112" y="68351"/>
                  </a:cubicBezTo>
                  <a:cubicBezTo>
                    <a:pt x="33743" y="64423"/>
                    <a:pt x="31406" y="58695"/>
                    <a:pt x="31789" y="52831"/>
                  </a:cubicBezTo>
                  <a:cubicBezTo>
                    <a:pt x="31712" y="46412"/>
                    <a:pt x="34529" y="40300"/>
                    <a:pt x="39453" y="36161"/>
                  </a:cubicBezTo>
                  <a:cubicBezTo>
                    <a:pt x="51103" y="26447"/>
                    <a:pt x="68041" y="26447"/>
                    <a:pt x="79690" y="36161"/>
                  </a:cubicBezTo>
                  <a:cubicBezTo>
                    <a:pt x="84748" y="41201"/>
                    <a:pt x="87412" y="48194"/>
                    <a:pt x="86971" y="55322"/>
                  </a:cubicBezTo>
                  <a:lnTo>
                    <a:pt x="86971" y="55322"/>
                  </a:lnTo>
                  <a:lnTo>
                    <a:pt x="76624" y="55322"/>
                  </a:lnTo>
                  <a:cubicBezTo>
                    <a:pt x="76663" y="50513"/>
                    <a:pt x="74881" y="45857"/>
                    <a:pt x="71643" y="42293"/>
                  </a:cubicBezTo>
                  <a:cubicBezTo>
                    <a:pt x="68251" y="38634"/>
                    <a:pt x="63404" y="36679"/>
                    <a:pt x="58422" y="36928"/>
                  </a:cubicBezTo>
                  <a:cubicBezTo>
                    <a:pt x="53747" y="36564"/>
                    <a:pt x="49129" y="38097"/>
                    <a:pt x="45585" y="41143"/>
                  </a:cubicBezTo>
                  <a:cubicBezTo>
                    <a:pt x="42710" y="43653"/>
                    <a:pt x="41024" y="47275"/>
                    <a:pt x="40986" y="51107"/>
                  </a:cubicBezTo>
                  <a:cubicBezTo>
                    <a:pt x="40756" y="54728"/>
                    <a:pt x="42078" y="58292"/>
                    <a:pt x="44626" y="60879"/>
                  </a:cubicBezTo>
                  <a:cubicBezTo>
                    <a:pt x="49110" y="64787"/>
                    <a:pt x="54226" y="67891"/>
                    <a:pt x="59763" y="70076"/>
                  </a:cubicBezTo>
                  <a:cubicBezTo>
                    <a:pt x="67255" y="72758"/>
                    <a:pt x="74153" y="76859"/>
                    <a:pt x="80073" y="82147"/>
                  </a:cubicBezTo>
                  <a:cubicBezTo>
                    <a:pt x="84595" y="86324"/>
                    <a:pt x="87048" y="92283"/>
                    <a:pt x="86780" y="98433"/>
                  </a:cubicBezTo>
                  <a:cubicBezTo>
                    <a:pt x="87029" y="105121"/>
                    <a:pt x="84212" y="111539"/>
                    <a:pt x="79115" y="115869"/>
                  </a:cubicBezTo>
                  <a:cubicBezTo>
                    <a:pt x="73252" y="120545"/>
                    <a:pt x="65914" y="122920"/>
                    <a:pt x="58422" y="122575"/>
                  </a:cubicBezTo>
                  <a:cubicBezTo>
                    <a:pt x="50279" y="123036"/>
                    <a:pt x="42308" y="120123"/>
                    <a:pt x="36387" y="114528"/>
                  </a:cubicBezTo>
                  <a:cubicBezTo>
                    <a:pt x="31233" y="109527"/>
                    <a:pt x="28512" y="102534"/>
                    <a:pt x="28915" y="95368"/>
                  </a:cubicBezTo>
                  <a:lnTo>
                    <a:pt x="28915" y="95368"/>
                  </a:lnTo>
                  <a:lnTo>
                    <a:pt x="38303" y="95368"/>
                  </a:lnTo>
                  <a:cubicBezTo>
                    <a:pt x="38265" y="100847"/>
                    <a:pt x="40564" y="106078"/>
                    <a:pt x="44626" y="109738"/>
                  </a:cubicBezTo>
                  <a:cubicBezTo>
                    <a:pt x="48554" y="112669"/>
                    <a:pt x="53325" y="114221"/>
                    <a:pt x="58230" y="114145"/>
                  </a:cubicBezTo>
                  <a:cubicBezTo>
                    <a:pt x="63097" y="114432"/>
                    <a:pt x="67887" y="112861"/>
                    <a:pt x="71643" y="109738"/>
                  </a:cubicBezTo>
                  <a:cubicBezTo>
                    <a:pt x="74862" y="107592"/>
                    <a:pt x="77027" y="104181"/>
                    <a:pt x="77583" y="1003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91997E1E-583F-4479-BAEB-D837C8CC62F7}"/>
                </a:ext>
              </a:extLst>
            </p:cNvPr>
            <p:cNvSpPr/>
            <p:nvPr/>
          </p:nvSpPr>
          <p:spPr>
            <a:xfrm>
              <a:off x="6266201" y="2665520"/>
              <a:ext cx="57482" cy="172445"/>
            </a:xfrm>
            <a:custGeom>
              <a:avLst/>
              <a:gdLst>
                <a:gd name="connsiteX0" fmla="*/ 39222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222 w 57481"/>
                <a:gd name="connsiteY3" fmla="*/ 28876 h 172444"/>
                <a:gd name="connsiteX4" fmla="*/ 39222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222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222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222" y="28876"/>
                  </a:lnTo>
                  <a:close/>
                  <a:moveTo>
                    <a:pt x="39222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222" y="69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3DB0CC9-9E1C-4DC8-B33A-18BECF81ADE1}"/>
                </a:ext>
              </a:extLst>
            </p:cNvPr>
            <p:cNvSpPr/>
            <p:nvPr/>
          </p:nvSpPr>
          <p:spPr>
            <a:xfrm>
              <a:off x="6296999" y="2704408"/>
              <a:ext cx="114963" cy="172445"/>
            </a:xfrm>
            <a:custGeom>
              <a:avLst/>
              <a:gdLst>
                <a:gd name="connsiteX0" fmla="*/ 28927 w 114963"/>
                <a:gd name="connsiteY0" fmla="*/ 71611 h 172444"/>
                <a:gd name="connsiteX1" fmla="*/ 36591 w 114963"/>
                <a:gd name="connsiteY1" fmla="*/ 40571 h 172444"/>
                <a:gd name="connsiteX2" fmla="*/ 58051 w 114963"/>
                <a:gd name="connsiteY2" fmla="*/ 28883 h 172444"/>
                <a:gd name="connsiteX3" fmla="*/ 71080 w 114963"/>
                <a:gd name="connsiteY3" fmla="*/ 32333 h 172444"/>
                <a:gd name="connsiteX4" fmla="*/ 80468 w 114963"/>
                <a:gd name="connsiteY4" fmla="*/ 42296 h 172444"/>
                <a:gd name="connsiteX5" fmla="*/ 81426 w 114963"/>
                <a:gd name="connsiteY5" fmla="*/ 30608 h 172444"/>
                <a:gd name="connsiteX6" fmla="*/ 90240 w 114963"/>
                <a:gd name="connsiteY6" fmla="*/ 30608 h 172444"/>
                <a:gd name="connsiteX7" fmla="*/ 90240 w 114963"/>
                <a:gd name="connsiteY7" fmla="*/ 156684 h 172444"/>
                <a:gd name="connsiteX8" fmla="*/ 80085 w 114963"/>
                <a:gd name="connsiteY8" fmla="*/ 156684 h 172444"/>
                <a:gd name="connsiteX9" fmla="*/ 80085 w 114963"/>
                <a:gd name="connsiteY9" fmla="*/ 111465 h 172444"/>
                <a:gd name="connsiteX10" fmla="*/ 70696 w 114963"/>
                <a:gd name="connsiteY10" fmla="*/ 120470 h 172444"/>
                <a:gd name="connsiteX11" fmla="*/ 58051 w 114963"/>
                <a:gd name="connsiteY11" fmla="*/ 123536 h 172444"/>
                <a:gd name="connsiteX12" fmla="*/ 36591 w 114963"/>
                <a:gd name="connsiteY12" fmla="*/ 112806 h 172444"/>
                <a:gd name="connsiteX13" fmla="*/ 28927 w 114963"/>
                <a:gd name="connsiteY13" fmla="*/ 84066 h 172444"/>
                <a:gd name="connsiteX14" fmla="*/ 39273 w 114963"/>
                <a:gd name="connsiteY14" fmla="*/ 84257 h 172444"/>
                <a:gd name="connsiteX15" fmla="*/ 44447 w 114963"/>
                <a:gd name="connsiteY15" fmla="*/ 106484 h 172444"/>
                <a:gd name="connsiteX16" fmla="*/ 60158 w 114963"/>
                <a:gd name="connsiteY16" fmla="*/ 114914 h 172444"/>
                <a:gd name="connsiteX17" fmla="*/ 72229 w 114963"/>
                <a:gd name="connsiteY17" fmla="*/ 111082 h 172444"/>
                <a:gd name="connsiteX18" fmla="*/ 80085 w 114963"/>
                <a:gd name="connsiteY18" fmla="*/ 100544 h 172444"/>
                <a:gd name="connsiteX19" fmla="*/ 80085 w 114963"/>
                <a:gd name="connsiteY19" fmla="*/ 52451 h 172444"/>
                <a:gd name="connsiteX20" fmla="*/ 72421 w 114963"/>
                <a:gd name="connsiteY20" fmla="*/ 41338 h 172444"/>
                <a:gd name="connsiteX21" fmla="*/ 60350 w 114963"/>
                <a:gd name="connsiteY21" fmla="*/ 37123 h 172444"/>
                <a:gd name="connsiteX22" fmla="*/ 44447 w 114963"/>
                <a:gd name="connsiteY22" fmla="*/ 46511 h 172444"/>
                <a:gd name="connsiteX23" fmla="*/ 39273 w 114963"/>
                <a:gd name="connsiteY23" fmla="*/ 71037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8927" y="71611"/>
                  </a:moveTo>
                  <a:cubicBezTo>
                    <a:pt x="28486" y="60748"/>
                    <a:pt x="31149" y="49979"/>
                    <a:pt x="36591" y="40571"/>
                  </a:cubicBezTo>
                  <a:cubicBezTo>
                    <a:pt x="41151" y="33137"/>
                    <a:pt x="49333" y="28692"/>
                    <a:pt x="58051" y="28883"/>
                  </a:cubicBezTo>
                  <a:cubicBezTo>
                    <a:pt x="62630" y="28769"/>
                    <a:pt x="67152" y="29956"/>
                    <a:pt x="71080" y="32333"/>
                  </a:cubicBezTo>
                  <a:cubicBezTo>
                    <a:pt x="74988" y="34823"/>
                    <a:pt x="78227" y="38253"/>
                    <a:pt x="80468" y="42296"/>
                  </a:cubicBezTo>
                  <a:lnTo>
                    <a:pt x="81426" y="30608"/>
                  </a:lnTo>
                  <a:lnTo>
                    <a:pt x="90240" y="30608"/>
                  </a:lnTo>
                  <a:lnTo>
                    <a:pt x="90240" y="156684"/>
                  </a:lnTo>
                  <a:lnTo>
                    <a:pt x="80085" y="156684"/>
                  </a:lnTo>
                  <a:lnTo>
                    <a:pt x="80085" y="111465"/>
                  </a:lnTo>
                  <a:cubicBezTo>
                    <a:pt x="77748" y="115201"/>
                    <a:pt x="74529" y="118306"/>
                    <a:pt x="70696" y="120470"/>
                  </a:cubicBezTo>
                  <a:cubicBezTo>
                    <a:pt x="66788" y="122521"/>
                    <a:pt x="62457" y="123575"/>
                    <a:pt x="58051" y="123536"/>
                  </a:cubicBezTo>
                  <a:cubicBezTo>
                    <a:pt x="49543" y="123824"/>
                    <a:pt x="41457" y="119800"/>
                    <a:pt x="36591" y="112806"/>
                  </a:cubicBezTo>
                  <a:cubicBezTo>
                    <a:pt x="31130" y="104242"/>
                    <a:pt x="28467" y="94201"/>
                    <a:pt x="28927" y="84066"/>
                  </a:cubicBezTo>
                  <a:close/>
                  <a:moveTo>
                    <a:pt x="39273" y="84257"/>
                  </a:moveTo>
                  <a:cubicBezTo>
                    <a:pt x="38909" y="91998"/>
                    <a:pt x="40710" y="99701"/>
                    <a:pt x="44447" y="106484"/>
                  </a:cubicBezTo>
                  <a:cubicBezTo>
                    <a:pt x="47704" y="112002"/>
                    <a:pt x="53759" y="115240"/>
                    <a:pt x="60158" y="114914"/>
                  </a:cubicBezTo>
                  <a:cubicBezTo>
                    <a:pt x="64508" y="115048"/>
                    <a:pt x="68761" y="113688"/>
                    <a:pt x="72229" y="111082"/>
                  </a:cubicBezTo>
                  <a:cubicBezTo>
                    <a:pt x="75697" y="108285"/>
                    <a:pt x="78399" y="104663"/>
                    <a:pt x="80085" y="100544"/>
                  </a:cubicBezTo>
                  <a:lnTo>
                    <a:pt x="80085" y="52451"/>
                  </a:lnTo>
                  <a:cubicBezTo>
                    <a:pt x="78476" y="48178"/>
                    <a:pt x="75851" y="44365"/>
                    <a:pt x="72421" y="41338"/>
                  </a:cubicBezTo>
                  <a:cubicBezTo>
                    <a:pt x="69068" y="38464"/>
                    <a:pt x="64757" y="36950"/>
                    <a:pt x="60350" y="37123"/>
                  </a:cubicBezTo>
                  <a:cubicBezTo>
                    <a:pt x="53663" y="36816"/>
                    <a:pt x="47416" y="40495"/>
                    <a:pt x="44447" y="46511"/>
                  </a:cubicBezTo>
                  <a:cubicBezTo>
                    <a:pt x="40691" y="54118"/>
                    <a:pt x="38909" y="62549"/>
                    <a:pt x="39273" y="7103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013B50B-EBA7-4606-A03D-8193A13286A3}"/>
                </a:ext>
              </a:extLst>
            </p:cNvPr>
            <p:cNvSpPr/>
            <p:nvPr/>
          </p:nvSpPr>
          <p:spPr>
            <a:xfrm>
              <a:off x="6381423" y="2705756"/>
              <a:ext cx="114963" cy="134124"/>
            </a:xfrm>
            <a:custGeom>
              <a:avLst/>
              <a:gdLst>
                <a:gd name="connsiteX0" fmla="*/ 78435 w 114963"/>
                <a:gd name="connsiteY0" fmla="*/ 105709 h 134123"/>
                <a:gd name="connsiteX1" fmla="*/ 68854 w 114963"/>
                <a:gd name="connsiteY1" fmla="*/ 117589 h 134123"/>
                <a:gd name="connsiteX2" fmla="*/ 54867 w 114963"/>
                <a:gd name="connsiteY2" fmla="*/ 121804 h 134123"/>
                <a:gd name="connsiteX3" fmla="*/ 35707 w 114963"/>
                <a:gd name="connsiteY3" fmla="*/ 112032 h 134123"/>
                <a:gd name="connsiteX4" fmla="*/ 29001 w 114963"/>
                <a:gd name="connsiteY4" fmla="*/ 81759 h 134123"/>
                <a:gd name="connsiteX5" fmla="*/ 29001 w 114963"/>
                <a:gd name="connsiteY5" fmla="*/ 28876 h 134123"/>
                <a:gd name="connsiteX6" fmla="*/ 39156 w 114963"/>
                <a:gd name="connsiteY6" fmla="*/ 28876 h 134123"/>
                <a:gd name="connsiteX7" fmla="*/ 39156 w 114963"/>
                <a:gd name="connsiteY7" fmla="*/ 81950 h 134123"/>
                <a:gd name="connsiteX8" fmla="*/ 43371 w 114963"/>
                <a:gd name="connsiteY8" fmla="*/ 105709 h 134123"/>
                <a:gd name="connsiteX9" fmla="*/ 56017 w 114963"/>
                <a:gd name="connsiteY9" fmla="*/ 112799 h 134123"/>
                <a:gd name="connsiteX10" fmla="*/ 70196 w 114963"/>
                <a:gd name="connsiteY10" fmla="*/ 108009 h 134123"/>
                <a:gd name="connsiteX11" fmla="*/ 77860 w 114963"/>
                <a:gd name="connsiteY11" fmla="*/ 95171 h 134123"/>
                <a:gd name="connsiteX12" fmla="*/ 77860 w 114963"/>
                <a:gd name="connsiteY12" fmla="*/ 28876 h 134123"/>
                <a:gd name="connsiteX13" fmla="*/ 88015 w 114963"/>
                <a:gd name="connsiteY13" fmla="*/ 28876 h 134123"/>
                <a:gd name="connsiteX14" fmla="*/ 88015 w 114963"/>
                <a:gd name="connsiteY14" fmla="*/ 119888 h 134123"/>
                <a:gd name="connsiteX15" fmla="*/ 79010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5" y="105709"/>
                  </a:moveTo>
                  <a:cubicBezTo>
                    <a:pt x="76327" y="110423"/>
                    <a:pt x="73031" y="114523"/>
                    <a:pt x="68854" y="117589"/>
                  </a:cubicBezTo>
                  <a:cubicBezTo>
                    <a:pt x="64735" y="120386"/>
                    <a:pt x="59849" y="121862"/>
                    <a:pt x="54867" y="121804"/>
                  </a:cubicBezTo>
                  <a:cubicBezTo>
                    <a:pt x="47222" y="122091"/>
                    <a:pt x="39960" y="118393"/>
                    <a:pt x="35707" y="112032"/>
                  </a:cubicBezTo>
                  <a:cubicBezTo>
                    <a:pt x="30610" y="102797"/>
                    <a:pt x="28292" y="92278"/>
                    <a:pt x="29001" y="81759"/>
                  </a:cubicBezTo>
                  <a:lnTo>
                    <a:pt x="29001" y="28876"/>
                  </a:lnTo>
                  <a:lnTo>
                    <a:pt x="39156" y="28876"/>
                  </a:lnTo>
                  <a:lnTo>
                    <a:pt x="39156" y="81950"/>
                  </a:lnTo>
                  <a:cubicBezTo>
                    <a:pt x="38543" y="90094"/>
                    <a:pt x="39980" y="98275"/>
                    <a:pt x="43371" y="105709"/>
                  </a:cubicBezTo>
                  <a:cubicBezTo>
                    <a:pt x="45977" y="110212"/>
                    <a:pt x="50824" y="112933"/>
                    <a:pt x="56017" y="112799"/>
                  </a:cubicBezTo>
                  <a:cubicBezTo>
                    <a:pt x="61171" y="113048"/>
                    <a:pt x="66249" y="111343"/>
                    <a:pt x="70196" y="108009"/>
                  </a:cubicBezTo>
                  <a:cubicBezTo>
                    <a:pt x="74009" y="104617"/>
                    <a:pt x="76691" y="100133"/>
                    <a:pt x="77860" y="95171"/>
                  </a:cubicBezTo>
                  <a:lnTo>
                    <a:pt x="77860" y="28876"/>
                  </a:lnTo>
                  <a:lnTo>
                    <a:pt x="88015" y="28876"/>
                  </a:lnTo>
                  <a:lnTo>
                    <a:pt x="88015" y="119888"/>
                  </a:lnTo>
                  <a:lnTo>
                    <a:pt x="79010" y="1198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06AFBF30-FBB7-4A89-89C0-50ECD596B3E4}"/>
                </a:ext>
              </a:extLst>
            </p:cNvPr>
            <p:cNvSpPr/>
            <p:nvPr/>
          </p:nvSpPr>
          <p:spPr>
            <a:xfrm>
              <a:off x="6459492" y="2704000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3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3 w 114963"/>
                <a:gd name="connsiteY4" fmla="*/ 40404 h 134123"/>
                <a:gd name="connsiteX5" fmla="*/ 60912 w 114963"/>
                <a:gd name="connsiteY5" fmla="*/ 28907 h 134123"/>
                <a:gd name="connsiteX6" fmla="*/ 83139 w 114963"/>
                <a:gd name="connsiteY6" fmla="*/ 39063 h 134123"/>
                <a:gd name="connsiteX7" fmla="*/ 90995 w 114963"/>
                <a:gd name="connsiteY7" fmla="*/ 66462 h 134123"/>
                <a:gd name="connsiteX8" fmla="*/ 90995 w 114963"/>
                <a:gd name="connsiteY8" fmla="*/ 76617 h 134123"/>
                <a:gd name="connsiteX9" fmla="*/ 38878 w 114963"/>
                <a:gd name="connsiteY9" fmla="*/ 76617 h 134123"/>
                <a:gd name="connsiteX10" fmla="*/ 38878 w 114963"/>
                <a:gd name="connsiteY10" fmla="*/ 84090 h 134123"/>
                <a:gd name="connsiteX11" fmla="*/ 45201 w 114963"/>
                <a:gd name="connsiteY11" fmla="*/ 106124 h 134123"/>
                <a:gd name="connsiteX12" fmla="*/ 62445 w 114963"/>
                <a:gd name="connsiteY12" fmla="*/ 114938 h 134123"/>
                <a:gd name="connsiteX13" fmla="*/ 75283 w 114963"/>
                <a:gd name="connsiteY13" fmla="*/ 112256 h 134123"/>
                <a:gd name="connsiteX14" fmla="*/ 84672 w 114963"/>
                <a:gd name="connsiteY14" fmla="*/ 104783 h 134123"/>
                <a:gd name="connsiteX15" fmla="*/ 88695 w 114963"/>
                <a:gd name="connsiteY15" fmla="*/ 111872 h 134123"/>
                <a:gd name="connsiteX16" fmla="*/ 78157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8 w 114963"/>
                <a:gd name="connsiteY20" fmla="*/ 67995 h 134123"/>
                <a:gd name="connsiteX21" fmla="*/ 81031 w 114963"/>
                <a:gd name="connsiteY21" fmla="*/ 67995 h 134123"/>
                <a:gd name="connsiteX22" fmla="*/ 81031 w 114963"/>
                <a:gd name="connsiteY22" fmla="*/ 63971 h 134123"/>
                <a:gd name="connsiteX23" fmla="*/ 75666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4" y="123771"/>
                    <a:pt x="44205" y="119671"/>
                    <a:pt x="38303" y="112447"/>
                  </a:cubicBezTo>
                  <a:cubicBezTo>
                    <a:pt x="31808" y="104457"/>
                    <a:pt x="28474" y="94379"/>
                    <a:pt x="28914" y="84090"/>
                  </a:cubicBezTo>
                  <a:lnTo>
                    <a:pt x="28914" y="68953"/>
                  </a:lnTo>
                  <a:cubicBezTo>
                    <a:pt x="28493" y="58606"/>
                    <a:pt x="31827" y="48470"/>
                    <a:pt x="38303" y="40404"/>
                  </a:cubicBezTo>
                  <a:cubicBezTo>
                    <a:pt x="43610" y="33219"/>
                    <a:pt x="51984" y="28965"/>
                    <a:pt x="60912" y="28907"/>
                  </a:cubicBezTo>
                  <a:cubicBezTo>
                    <a:pt x="69535" y="28486"/>
                    <a:pt x="77812" y="32280"/>
                    <a:pt x="83139" y="39063"/>
                  </a:cubicBezTo>
                  <a:cubicBezTo>
                    <a:pt x="88753" y="47052"/>
                    <a:pt x="91531" y="56709"/>
                    <a:pt x="90995" y="66462"/>
                  </a:cubicBezTo>
                  <a:lnTo>
                    <a:pt x="90995" y="76617"/>
                  </a:lnTo>
                  <a:lnTo>
                    <a:pt x="38878" y="76617"/>
                  </a:lnTo>
                  <a:lnTo>
                    <a:pt x="38878" y="84090"/>
                  </a:lnTo>
                  <a:cubicBezTo>
                    <a:pt x="38591" y="91926"/>
                    <a:pt x="40813" y="99629"/>
                    <a:pt x="45201" y="106124"/>
                  </a:cubicBezTo>
                  <a:cubicBezTo>
                    <a:pt x="48937" y="111968"/>
                    <a:pt x="55528" y="115340"/>
                    <a:pt x="62445" y="114938"/>
                  </a:cubicBezTo>
                  <a:cubicBezTo>
                    <a:pt x="66871" y="115015"/>
                    <a:pt x="71259" y="114095"/>
                    <a:pt x="75283" y="112256"/>
                  </a:cubicBezTo>
                  <a:cubicBezTo>
                    <a:pt x="78943" y="110493"/>
                    <a:pt x="82142" y="107945"/>
                    <a:pt x="84672" y="104783"/>
                  </a:cubicBezTo>
                  <a:lnTo>
                    <a:pt x="88695" y="111872"/>
                  </a:lnTo>
                  <a:cubicBezTo>
                    <a:pt x="85898" y="115475"/>
                    <a:pt x="82295" y="118368"/>
                    <a:pt x="78157" y="120303"/>
                  </a:cubicBezTo>
                  <a:cubicBezTo>
                    <a:pt x="73233" y="122545"/>
                    <a:pt x="67868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47" y="38066"/>
                    <a:pt x="48841" y="41285"/>
                    <a:pt x="45392" y="46535"/>
                  </a:cubicBezTo>
                  <a:cubicBezTo>
                    <a:pt x="41024" y="52839"/>
                    <a:pt x="38744" y="60331"/>
                    <a:pt x="38878" y="67995"/>
                  </a:cubicBezTo>
                  <a:lnTo>
                    <a:pt x="81031" y="67995"/>
                  </a:lnTo>
                  <a:lnTo>
                    <a:pt x="81031" y="63971"/>
                  </a:lnTo>
                  <a:cubicBezTo>
                    <a:pt x="81338" y="57169"/>
                    <a:pt x="79460" y="50463"/>
                    <a:pt x="75666" y="44810"/>
                  </a:cubicBezTo>
                  <a:cubicBezTo>
                    <a:pt x="72256" y="40135"/>
                    <a:pt x="66680" y="37530"/>
                    <a:pt x="60912" y="379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649EA33E-115A-47B1-808A-801D2E22115C}"/>
                </a:ext>
              </a:extLst>
            </p:cNvPr>
            <p:cNvSpPr/>
            <p:nvPr/>
          </p:nvSpPr>
          <p:spPr>
            <a:xfrm>
              <a:off x="6533682" y="2780866"/>
              <a:ext cx="57482" cy="76642"/>
            </a:xfrm>
            <a:custGeom>
              <a:avLst/>
              <a:gdLst>
                <a:gd name="connsiteX0" fmla="*/ 43821 w 57481"/>
                <a:gd name="connsiteY0" fmla="*/ 43246 h 76642"/>
                <a:gd name="connsiteX1" fmla="*/ 35390 w 57481"/>
                <a:gd name="connsiteY1" fmla="*/ 66622 h 76642"/>
                <a:gd name="connsiteX2" fmla="*/ 28876 w 57481"/>
                <a:gd name="connsiteY2" fmla="*/ 66622 h 76642"/>
                <a:gd name="connsiteX3" fmla="*/ 33666 w 57481"/>
                <a:gd name="connsiteY3" fmla="*/ 43054 h 76642"/>
                <a:gd name="connsiteX4" fmla="*/ 33666 w 57481"/>
                <a:gd name="connsiteY4" fmla="*/ 28876 h 76642"/>
                <a:gd name="connsiteX5" fmla="*/ 43821 w 57481"/>
                <a:gd name="connsiteY5" fmla="*/ 28876 h 7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1" h="76642">
                  <a:moveTo>
                    <a:pt x="43821" y="43246"/>
                  </a:moveTo>
                  <a:lnTo>
                    <a:pt x="35390" y="66622"/>
                  </a:lnTo>
                  <a:lnTo>
                    <a:pt x="28876" y="66622"/>
                  </a:lnTo>
                  <a:lnTo>
                    <a:pt x="33666" y="43054"/>
                  </a:lnTo>
                  <a:lnTo>
                    <a:pt x="33666" y="28876"/>
                  </a:lnTo>
                  <a:lnTo>
                    <a:pt x="4382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00E05C49-E949-4D0D-9882-885C3EB67E2F}"/>
                </a:ext>
              </a:extLst>
            </p:cNvPr>
            <p:cNvSpPr/>
            <p:nvPr/>
          </p:nvSpPr>
          <p:spPr>
            <a:xfrm>
              <a:off x="6600911" y="2670310"/>
              <a:ext cx="114963" cy="172445"/>
            </a:xfrm>
            <a:custGeom>
              <a:avLst/>
              <a:gdLst>
                <a:gd name="connsiteX0" fmla="*/ 62431 w 114963"/>
                <a:gd name="connsiteY0" fmla="*/ 157251 h 172444"/>
                <a:gd name="connsiteX1" fmla="*/ 38289 w 114963"/>
                <a:gd name="connsiteY1" fmla="*/ 146138 h 172444"/>
                <a:gd name="connsiteX2" fmla="*/ 28900 w 114963"/>
                <a:gd name="connsiteY2" fmla="*/ 117780 h 172444"/>
                <a:gd name="connsiteX3" fmla="*/ 28900 w 114963"/>
                <a:gd name="connsiteY3" fmla="*/ 102643 h 172444"/>
                <a:gd name="connsiteX4" fmla="*/ 38289 w 114963"/>
                <a:gd name="connsiteY4" fmla="*/ 74094 h 172444"/>
                <a:gd name="connsiteX5" fmla="*/ 60898 w 114963"/>
                <a:gd name="connsiteY5" fmla="*/ 62598 h 172444"/>
                <a:gd name="connsiteX6" fmla="*/ 83124 w 114963"/>
                <a:gd name="connsiteY6" fmla="*/ 72753 h 172444"/>
                <a:gd name="connsiteX7" fmla="*/ 91172 w 114963"/>
                <a:gd name="connsiteY7" fmla="*/ 100152 h 172444"/>
                <a:gd name="connsiteX8" fmla="*/ 91172 w 114963"/>
                <a:gd name="connsiteY8" fmla="*/ 110308 h 172444"/>
                <a:gd name="connsiteX9" fmla="*/ 39055 w 114963"/>
                <a:gd name="connsiteY9" fmla="*/ 110308 h 172444"/>
                <a:gd name="connsiteX10" fmla="*/ 39055 w 114963"/>
                <a:gd name="connsiteY10" fmla="*/ 117780 h 172444"/>
                <a:gd name="connsiteX11" fmla="*/ 45378 w 114963"/>
                <a:gd name="connsiteY11" fmla="*/ 139815 h 172444"/>
                <a:gd name="connsiteX12" fmla="*/ 62431 w 114963"/>
                <a:gd name="connsiteY12" fmla="*/ 148629 h 172444"/>
                <a:gd name="connsiteX13" fmla="*/ 75268 w 114963"/>
                <a:gd name="connsiteY13" fmla="*/ 145946 h 172444"/>
                <a:gd name="connsiteX14" fmla="*/ 84657 w 114963"/>
                <a:gd name="connsiteY14" fmla="*/ 138473 h 172444"/>
                <a:gd name="connsiteX15" fmla="*/ 88681 w 114963"/>
                <a:gd name="connsiteY15" fmla="*/ 145563 h 172444"/>
                <a:gd name="connsiteX16" fmla="*/ 78142 w 114963"/>
                <a:gd name="connsiteY16" fmla="*/ 153993 h 172444"/>
                <a:gd name="connsiteX17" fmla="*/ 62431 w 114963"/>
                <a:gd name="connsiteY17" fmla="*/ 157251 h 172444"/>
                <a:gd name="connsiteX18" fmla="*/ 60898 w 114963"/>
                <a:gd name="connsiteY18" fmla="*/ 71604 h 172444"/>
                <a:gd name="connsiteX19" fmla="*/ 45378 w 114963"/>
                <a:gd name="connsiteY19" fmla="*/ 80226 h 172444"/>
                <a:gd name="connsiteX20" fmla="*/ 39055 w 114963"/>
                <a:gd name="connsiteY20" fmla="*/ 101686 h 172444"/>
                <a:gd name="connsiteX21" fmla="*/ 81017 w 114963"/>
                <a:gd name="connsiteY21" fmla="*/ 101686 h 172444"/>
                <a:gd name="connsiteX22" fmla="*/ 81017 w 114963"/>
                <a:gd name="connsiteY22" fmla="*/ 97662 h 172444"/>
                <a:gd name="connsiteX23" fmla="*/ 75652 w 114963"/>
                <a:gd name="connsiteY23" fmla="*/ 78501 h 172444"/>
                <a:gd name="connsiteX24" fmla="*/ 60898 w 114963"/>
                <a:gd name="connsiteY24" fmla="*/ 71604 h 172444"/>
                <a:gd name="connsiteX25" fmla="*/ 70478 w 114963"/>
                <a:gd name="connsiteY25" fmla="*/ 28876 h 172444"/>
                <a:gd name="connsiteX26" fmla="*/ 82741 w 114963"/>
                <a:gd name="connsiteY26" fmla="*/ 28876 h 172444"/>
                <a:gd name="connsiteX27" fmla="*/ 82741 w 114963"/>
                <a:gd name="connsiteY27" fmla="*/ 28876 h 172444"/>
                <a:gd name="connsiteX28" fmla="*/ 63580 w 114963"/>
                <a:gd name="connsiteY28" fmla="*/ 50719 h 172444"/>
                <a:gd name="connsiteX29" fmla="*/ 54958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431" y="157251"/>
                  </a:moveTo>
                  <a:cubicBezTo>
                    <a:pt x="53119" y="157404"/>
                    <a:pt x="44228" y="153323"/>
                    <a:pt x="38289" y="146138"/>
                  </a:cubicBezTo>
                  <a:cubicBezTo>
                    <a:pt x="31889" y="138090"/>
                    <a:pt x="28574" y="128050"/>
                    <a:pt x="28900" y="117780"/>
                  </a:cubicBezTo>
                  <a:lnTo>
                    <a:pt x="28900" y="102643"/>
                  </a:lnTo>
                  <a:cubicBezTo>
                    <a:pt x="28555" y="92316"/>
                    <a:pt x="31889" y="82199"/>
                    <a:pt x="38289" y="74094"/>
                  </a:cubicBezTo>
                  <a:cubicBezTo>
                    <a:pt x="43596" y="66909"/>
                    <a:pt x="51969" y="62655"/>
                    <a:pt x="60898" y="62598"/>
                  </a:cubicBezTo>
                  <a:cubicBezTo>
                    <a:pt x="69520" y="62176"/>
                    <a:pt x="77798" y="65970"/>
                    <a:pt x="83124" y="72753"/>
                  </a:cubicBezTo>
                  <a:cubicBezTo>
                    <a:pt x="88815" y="80724"/>
                    <a:pt x="91651" y="90381"/>
                    <a:pt x="91172" y="100152"/>
                  </a:cubicBezTo>
                  <a:lnTo>
                    <a:pt x="91172" y="110308"/>
                  </a:lnTo>
                  <a:lnTo>
                    <a:pt x="39055" y="110308"/>
                  </a:lnTo>
                  <a:lnTo>
                    <a:pt x="39055" y="117780"/>
                  </a:lnTo>
                  <a:cubicBezTo>
                    <a:pt x="38768" y="125617"/>
                    <a:pt x="40990" y="133320"/>
                    <a:pt x="45378" y="139815"/>
                  </a:cubicBezTo>
                  <a:cubicBezTo>
                    <a:pt x="49076" y="145601"/>
                    <a:pt x="55571" y="148954"/>
                    <a:pt x="62431" y="148629"/>
                  </a:cubicBezTo>
                  <a:cubicBezTo>
                    <a:pt x="66857" y="148705"/>
                    <a:pt x="71245" y="147786"/>
                    <a:pt x="75268" y="145946"/>
                  </a:cubicBezTo>
                  <a:cubicBezTo>
                    <a:pt x="78928" y="144183"/>
                    <a:pt x="82128" y="141635"/>
                    <a:pt x="84657" y="138473"/>
                  </a:cubicBezTo>
                  <a:lnTo>
                    <a:pt x="88681" y="145563"/>
                  </a:lnTo>
                  <a:cubicBezTo>
                    <a:pt x="85941" y="149223"/>
                    <a:pt x="82319" y="152116"/>
                    <a:pt x="78142" y="153993"/>
                  </a:cubicBezTo>
                  <a:cubicBezTo>
                    <a:pt x="73218" y="156255"/>
                    <a:pt x="67853" y="157366"/>
                    <a:pt x="62431" y="157251"/>
                  </a:cubicBezTo>
                  <a:close/>
                  <a:moveTo>
                    <a:pt x="60898" y="71604"/>
                  </a:moveTo>
                  <a:cubicBezTo>
                    <a:pt x="54633" y="71757"/>
                    <a:pt x="48827" y="74976"/>
                    <a:pt x="45378" y="80226"/>
                  </a:cubicBezTo>
                  <a:cubicBezTo>
                    <a:pt x="41182" y="86587"/>
                    <a:pt x="38978" y="94060"/>
                    <a:pt x="39055" y="101686"/>
                  </a:cubicBezTo>
                  <a:lnTo>
                    <a:pt x="81017" y="101686"/>
                  </a:lnTo>
                  <a:lnTo>
                    <a:pt x="81017" y="97662"/>
                  </a:lnTo>
                  <a:cubicBezTo>
                    <a:pt x="81419" y="90860"/>
                    <a:pt x="79541" y="84115"/>
                    <a:pt x="75652" y="78501"/>
                  </a:cubicBezTo>
                  <a:cubicBezTo>
                    <a:pt x="72241" y="73826"/>
                    <a:pt x="66665" y="71221"/>
                    <a:pt x="60898" y="71604"/>
                  </a:cubicBezTo>
                  <a:close/>
                  <a:moveTo>
                    <a:pt x="70478" y="28876"/>
                  </a:moveTo>
                  <a:lnTo>
                    <a:pt x="82741" y="28876"/>
                  </a:lnTo>
                  <a:lnTo>
                    <a:pt x="82741" y="28876"/>
                  </a:lnTo>
                  <a:lnTo>
                    <a:pt x="63580" y="50719"/>
                  </a:lnTo>
                  <a:lnTo>
                    <a:pt x="54958" y="507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1BB5A8CC-7ED1-40E6-BEBD-53B2B5F42294}"/>
                </a:ext>
              </a:extLst>
            </p:cNvPr>
            <p:cNvSpPr/>
            <p:nvPr/>
          </p:nvSpPr>
          <p:spPr>
            <a:xfrm>
              <a:off x="6681793" y="2665520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2755473-E08D-46DE-9028-FAEEF72DA7FA}"/>
                </a:ext>
              </a:extLst>
            </p:cNvPr>
            <p:cNvSpPr/>
            <p:nvPr/>
          </p:nvSpPr>
          <p:spPr>
            <a:xfrm>
              <a:off x="6711836" y="2704000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3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3 w 114963"/>
                <a:gd name="connsiteY4" fmla="*/ 40404 h 134123"/>
                <a:gd name="connsiteX5" fmla="*/ 60912 w 114963"/>
                <a:gd name="connsiteY5" fmla="*/ 28907 h 134123"/>
                <a:gd name="connsiteX6" fmla="*/ 83139 w 114963"/>
                <a:gd name="connsiteY6" fmla="*/ 39063 h 134123"/>
                <a:gd name="connsiteX7" fmla="*/ 90995 w 114963"/>
                <a:gd name="connsiteY7" fmla="*/ 66462 h 134123"/>
                <a:gd name="connsiteX8" fmla="*/ 90995 w 114963"/>
                <a:gd name="connsiteY8" fmla="*/ 76617 h 134123"/>
                <a:gd name="connsiteX9" fmla="*/ 38878 w 114963"/>
                <a:gd name="connsiteY9" fmla="*/ 76617 h 134123"/>
                <a:gd name="connsiteX10" fmla="*/ 38878 w 114963"/>
                <a:gd name="connsiteY10" fmla="*/ 84090 h 134123"/>
                <a:gd name="connsiteX11" fmla="*/ 45201 w 114963"/>
                <a:gd name="connsiteY11" fmla="*/ 106124 h 134123"/>
                <a:gd name="connsiteX12" fmla="*/ 62445 w 114963"/>
                <a:gd name="connsiteY12" fmla="*/ 114938 h 134123"/>
                <a:gd name="connsiteX13" fmla="*/ 75283 w 114963"/>
                <a:gd name="connsiteY13" fmla="*/ 112256 h 134123"/>
                <a:gd name="connsiteX14" fmla="*/ 84672 w 114963"/>
                <a:gd name="connsiteY14" fmla="*/ 104783 h 134123"/>
                <a:gd name="connsiteX15" fmla="*/ 88695 w 114963"/>
                <a:gd name="connsiteY15" fmla="*/ 111872 h 134123"/>
                <a:gd name="connsiteX16" fmla="*/ 78157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8 w 114963"/>
                <a:gd name="connsiteY20" fmla="*/ 67995 h 134123"/>
                <a:gd name="connsiteX21" fmla="*/ 81031 w 114963"/>
                <a:gd name="connsiteY21" fmla="*/ 67995 h 134123"/>
                <a:gd name="connsiteX22" fmla="*/ 81031 w 114963"/>
                <a:gd name="connsiteY22" fmla="*/ 63971 h 134123"/>
                <a:gd name="connsiteX23" fmla="*/ 75666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4" y="123771"/>
                    <a:pt x="44205" y="119671"/>
                    <a:pt x="38303" y="112447"/>
                  </a:cubicBezTo>
                  <a:cubicBezTo>
                    <a:pt x="31808" y="104457"/>
                    <a:pt x="28474" y="94379"/>
                    <a:pt x="28914" y="84090"/>
                  </a:cubicBezTo>
                  <a:lnTo>
                    <a:pt x="28914" y="68953"/>
                  </a:lnTo>
                  <a:cubicBezTo>
                    <a:pt x="28493" y="58606"/>
                    <a:pt x="31827" y="48470"/>
                    <a:pt x="38303" y="40404"/>
                  </a:cubicBezTo>
                  <a:cubicBezTo>
                    <a:pt x="43610" y="33219"/>
                    <a:pt x="51984" y="28965"/>
                    <a:pt x="60912" y="28907"/>
                  </a:cubicBezTo>
                  <a:cubicBezTo>
                    <a:pt x="69535" y="28486"/>
                    <a:pt x="77812" y="32280"/>
                    <a:pt x="83139" y="39063"/>
                  </a:cubicBezTo>
                  <a:cubicBezTo>
                    <a:pt x="88753" y="47052"/>
                    <a:pt x="91531" y="56709"/>
                    <a:pt x="90995" y="66462"/>
                  </a:cubicBezTo>
                  <a:lnTo>
                    <a:pt x="90995" y="76617"/>
                  </a:lnTo>
                  <a:lnTo>
                    <a:pt x="38878" y="76617"/>
                  </a:lnTo>
                  <a:lnTo>
                    <a:pt x="38878" y="84090"/>
                  </a:lnTo>
                  <a:cubicBezTo>
                    <a:pt x="38591" y="91926"/>
                    <a:pt x="40813" y="99629"/>
                    <a:pt x="45201" y="106124"/>
                  </a:cubicBezTo>
                  <a:cubicBezTo>
                    <a:pt x="48937" y="111968"/>
                    <a:pt x="55528" y="115340"/>
                    <a:pt x="62445" y="114938"/>
                  </a:cubicBezTo>
                  <a:cubicBezTo>
                    <a:pt x="66871" y="115015"/>
                    <a:pt x="71259" y="114095"/>
                    <a:pt x="75283" y="112256"/>
                  </a:cubicBezTo>
                  <a:cubicBezTo>
                    <a:pt x="78923" y="110493"/>
                    <a:pt x="82142" y="107945"/>
                    <a:pt x="84672" y="104783"/>
                  </a:cubicBezTo>
                  <a:lnTo>
                    <a:pt x="88695" y="111872"/>
                  </a:lnTo>
                  <a:cubicBezTo>
                    <a:pt x="85898" y="115475"/>
                    <a:pt x="82296" y="118368"/>
                    <a:pt x="78157" y="120303"/>
                  </a:cubicBezTo>
                  <a:cubicBezTo>
                    <a:pt x="73233" y="122545"/>
                    <a:pt x="67868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47" y="38066"/>
                    <a:pt x="48841" y="41285"/>
                    <a:pt x="45392" y="46535"/>
                  </a:cubicBezTo>
                  <a:cubicBezTo>
                    <a:pt x="41024" y="52839"/>
                    <a:pt x="38744" y="60331"/>
                    <a:pt x="38878" y="67995"/>
                  </a:cubicBezTo>
                  <a:lnTo>
                    <a:pt x="81031" y="67995"/>
                  </a:lnTo>
                  <a:lnTo>
                    <a:pt x="81031" y="63971"/>
                  </a:lnTo>
                  <a:cubicBezTo>
                    <a:pt x="81338" y="57169"/>
                    <a:pt x="79460" y="50463"/>
                    <a:pt x="75666" y="44810"/>
                  </a:cubicBezTo>
                  <a:cubicBezTo>
                    <a:pt x="72217" y="40193"/>
                    <a:pt x="66680" y="37607"/>
                    <a:pt x="60912" y="379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A65E43D5-8775-4F2A-9045-BF53FF39BFF8}"/>
                </a:ext>
              </a:extLst>
            </p:cNvPr>
            <p:cNvSpPr/>
            <p:nvPr/>
          </p:nvSpPr>
          <p:spPr>
            <a:xfrm>
              <a:off x="6786555" y="2703421"/>
              <a:ext cx="114963" cy="134124"/>
            </a:xfrm>
            <a:custGeom>
              <a:avLst/>
              <a:gdLst>
                <a:gd name="connsiteX0" fmla="*/ 62835 w 114963"/>
                <a:gd name="connsiteY0" fmla="*/ 115518 h 134123"/>
                <a:gd name="connsiteX1" fmla="*/ 76823 w 114963"/>
                <a:gd name="connsiteY1" fmla="*/ 109770 h 134123"/>
                <a:gd name="connsiteX2" fmla="*/ 82762 w 114963"/>
                <a:gd name="connsiteY2" fmla="*/ 93866 h 134123"/>
                <a:gd name="connsiteX3" fmla="*/ 90810 w 114963"/>
                <a:gd name="connsiteY3" fmla="*/ 93866 h 134123"/>
                <a:gd name="connsiteX4" fmla="*/ 90810 w 114963"/>
                <a:gd name="connsiteY4" fmla="*/ 93866 h 134123"/>
                <a:gd name="connsiteX5" fmla="*/ 82187 w 114963"/>
                <a:gd name="connsiteY5" fmla="*/ 114943 h 134123"/>
                <a:gd name="connsiteX6" fmla="*/ 39651 w 114963"/>
                <a:gd name="connsiteY6" fmla="*/ 114636 h 134123"/>
                <a:gd name="connsiteX7" fmla="*/ 37543 w 114963"/>
                <a:gd name="connsiteY7" fmla="*/ 112261 h 134123"/>
                <a:gd name="connsiteX8" fmla="*/ 28921 w 114963"/>
                <a:gd name="connsiteY8" fmla="*/ 83328 h 134123"/>
                <a:gd name="connsiteX9" fmla="*/ 28921 w 114963"/>
                <a:gd name="connsiteY9" fmla="*/ 69150 h 134123"/>
                <a:gd name="connsiteX10" fmla="*/ 37543 w 114963"/>
                <a:gd name="connsiteY10" fmla="*/ 40217 h 134123"/>
                <a:gd name="connsiteX11" fmla="*/ 61686 w 114963"/>
                <a:gd name="connsiteY11" fmla="*/ 28912 h 134123"/>
                <a:gd name="connsiteX12" fmla="*/ 82762 w 114963"/>
                <a:gd name="connsiteY12" fmla="*/ 37918 h 134123"/>
                <a:gd name="connsiteX13" fmla="*/ 90810 w 114963"/>
                <a:gd name="connsiteY13" fmla="*/ 61102 h 134123"/>
                <a:gd name="connsiteX14" fmla="*/ 90810 w 114963"/>
                <a:gd name="connsiteY14" fmla="*/ 61102 h 134123"/>
                <a:gd name="connsiteX15" fmla="*/ 81804 w 114963"/>
                <a:gd name="connsiteY15" fmla="*/ 61102 h 134123"/>
                <a:gd name="connsiteX16" fmla="*/ 76056 w 114963"/>
                <a:gd name="connsiteY16" fmla="*/ 43666 h 134123"/>
                <a:gd name="connsiteX17" fmla="*/ 61877 w 114963"/>
                <a:gd name="connsiteY17" fmla="*/ 37343 h 134123"/>
                <a:gd name="connsiteX18" fmla="*/ 44633 w 114963"/>
                <a:gd name="connsiteY18" fmla="*/ 46157 h 134123"/>
                <a:gd name="connsiteX19" fmla="*/ 39268 w 114963"/>
                <a:gd name="connsiteY19" fmla="*/ 68766 h 134123"/>
                <a:gd name="connsiteX20" fmla="*/ 39268 w 114963"/>
                <a:gd name="connsiteY20" fmla="*/ 82945 h 134123"/>
                <a:gd name="connsiteX21" fmla="*/ 44633 w 114963"/>
                <a:gd name="connsiteY21" fmla="*/ 105554 h 134123"/>
                <a:gd name="connsiteX22" fmla="*/ 62835 w 114963"/>
                <a:gd name="connsiteY22" fmla="*/ 11551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63" h="134123">
                  <a:moveTo>
                    <a:pt x="62835" y="115518"/>
                  </a:moveTo>
                  <a:cubicBezTo>
                    <a:pt x="68085" y="115594"/>
                    <a:pt x="73144" y="113525"/>
                    <a:pt x="76823" y="109770"/>
                  </a:cubicBezTo>
                  <a:cubicBezTo>
                    <a:pt x="80884" y="105497"/>
                    <a:pt x="83030" y="99749"/>
                    <a:pt x="82762" y="93866"/>
                  </a:cubicBezTo>
                  <a:lnTo>
                    <a:pt x="90810" y="93866"/>
                  </a:lnTo>
                  <a:lnTo>
                    <a:pt x="90810" y="93866"/>
                  </a:lnTo>
                  <a:cubicBezTo>
                    <a:pt x="91135" y="101818"/>
                    <a:pt x="87974" y="109501"/>
                    <a:pt x="82187" y="114943"/>
                  </a:cubicBezTo>
                  <a:cubicBezTo>
                    <a:pt x="70346" y="126612"/>
                    <a:pt x="51301" y="126459"/>
                    <a:pt x="39651" y="114636"/>
                  </a:cubicBezTo>
                  <a:cubicBezTo>
                    <a:pt x="38904" y="113870"/>
                    <a:pt x="38195" y="113085"/>
                    <a:pt x="37543" y="112261"/>
                  </a:cubicBezTo>
                  <a:cubicBezTo>
                    <a:pt x="31489" y="103868"/>
                    <a:pt x="28461" y="93675"/>
                    <a:pt x="28921" y="83328"/>
                  </a:cubicBezTo>
                  <a:lnTo>
                    <a:pt x="28921" y="69150"/>
                  </a:lnTo>
                  <a:cubicBezTo>
                    <a:pt x="28519" y="58822"/>
                    <a:pt x="31546" y="48648"/>
                    <a:pt x="37543" y="40217"/>
                  </a:cubicBezTo>
                  <a:cubicBezTo>
                    <a:pt x="43215" y="32668"/>
                    <a:pt x="52259" y="28433"/>
                    <a:pt x="61686" y="28912"/>
                  </a:cubicBezTo>
                  <a:cubicBezTo>
                    <a:pt x="69676" y="28740"/>
                    <a:pt x="77359" y="32016"/>
                    <a:pt x="82762" y="37918"/>
                  </a:cubicBezTo>
                  <a:cubicBezTo>
                    <a:pt x="88338" y="44317"/>
                    <a:pt x="91231" y="52614"/>
                    <a:pt x="90810" y="61102"/>
                  </a:cubicBezTo>
                  <a:lnTo>
                    <a:pt x="90810" y="61102"/>
                  </a:lnTo>
                  <a:lnTo>
                    <a:pt x="81804" y="61102"/>
                  </a:lnTo>
                  <a:cubicBezTo>
                    <a:pt x="82130" y="54779"/>
                    <a:pt x="80080" y="48571"/>
                    <a:pt x="76056" y="43666"/>
                  </a:cubicBezTo>
                  <a:cubicBezTo>
                    <a:pt x="72435" y="39661"/>
                    <a:pt x="67281" y="37362"/>
                    <a:pt x="61877" y="37343"/>
                  </a:cubicBezTo>
                  <a:cubicBezTo>
                    <a:pt x="54960" y="36941"/>
                    <a:pt x="48369" y="40313"/>
                    <a:pt x="44633" y="46157"/>
                  </a:cubicBezTo>
                  <a:cubicBezTo>
                    <a:pt x="40858" y="53073"/>
                    <a:pt x="39019" y="60891"/>
                    <a:pt x="39268" y="68766"/>
                  </a:cubicBezTo>
                  <a:lnTo>
                    <a:pt x="39268" y="82945"/>
                  </a:lnTo>
                  <a:cubicBezTo>
                    <a:pt x="39038" y="90820"/>
                    <a:pt x="40897" y="98618"/>
                    <a:pt x="44633" y="105554"/>
                  </a:cubicBezTo>
                  <a:cubicBezTo>
                    <a:pt x="48216" y="112165"/>
                    <a:pt x="55344" y="116054"/>
                    <a:pt x="62835" y="11551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22837AE7-E189-4392-BA92-014E020E612C}"/>
                </a:ext>
              </a:extLst>
            </p:cNvPr>
            <p:cNvSpPr/>
            <p:nvPr/>
          </p:nvSpPr>
          <p:spPr>
            <a:xfrm>
              <a:off x="6859986" y="2682572"/>
              <a:ext cx="95803" cy="172445"/>
            </a:xfrm>
            <a:custGeom>
              <a:avLst/>
              <a:gdLst>
                <a:gd name="connsiteX0" fmla="*/ 51676 w 95802"/>
                <a:gd name="connsiteY0" fmla="*/ 28876 h 172444"/>
                <a:gd name="connsiteX1" fmla="*/ 51676 w 95802"/>
                <a:gd name="connsiteY1" fmla="*/ 52060 h 172444"/>
                <a:gd name="connsiteX2" fmla="*/ 67388 w 95802"/>
                <a:gd name="connsiteY2" fmla="*/ 52060 h 172444"/>
                <a:gd name="connsiteX3" fmla="*/ 67388 w 95802"/>
                <a:gd name="connsiteY3" fmla="*/ 60682 h 172444"/>
                <a:gd name="connsiteX4" fmla="*/ 51676 w 95802"/>
                <a:gd name="connsiteY4" fmla="*/ 60682 h 172444"/>
                <a:gd name="connsiteX5" fmla="*/ 51676 w 95802"/>
                <a:gd name="connsiteY5" fmla="*/ 119696 h 172444"/>
                <a:gd name="connsiteX6" fmla="*/ 54167 w 95802"/>
                <a:gd name="connsiteY6" fmla="*/ 132150 h 172444"/>
                <a:gd name="connsiteX7" fmla="*/ 60874 w 95802"/>
                <a:gd name="connsiteY7" fmla="*/ 135983 h 172444"/>
                <a:gd name="connsiteX8" fmla="*/ 64706 w 95802"/>
                <a:gd name="connsiteY8" fmla="*/ 135983 h 172444"/>
                <a:gd name="connsiteX9" fmla="*/ 69113 w 95802"/>
                <a:gd name="connsiteY9" fmla="*/ 135983 h 172444"/>
                <a:gd name="connsiteX10" fmla="*/ 70454 w 95802"/>
                <a:gd name="connsiteY10" fmla="*/ 143839 h 172444"/>
                <a:gd name="connsiteX11" fmla="*/ 65281 w 95802"/>
                <a:gd name="connsiteY11" fmla="*/ 145371 h 172444"/>
                <a:gd name="connsiteX12" fmla="*/ 58766 w 95802"/>
                <a:gd name="connsiteY12" fmla="*/ 145371 h 172444"/>
                <a:gd name="connsiteX13" fmla="*/ 46120 w 95802"/>
                <a:gd name="connsiteY13" fmla="*/ 139240 h 172444"/>
                <a:gd name="connsiteX14" fmla="*/ 41521 w 95802"/>
                <a:gd name="connsiteY14" fmla="*/ 120080 h 172444"/>
                <a:gd name="connsiteX15" fmla="*/ 41521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1 w 95802"/>
                <a:gd name="connsiteY18" fmla="*/ 52443 h 172444"/>
                <a:gd name="connsiteX19" fmla="*/ 41521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676" y="28876"/>
                  </a:moveTo>
                  <a:lnTo>
                    <a:pt x="51676" y="52060"/>
                  </a:lnTo>
                  <a:lnTo>
                    <a:pt x="67388" y="52060"/>
                  </a:lnTo>
                  <a:lnTo>
                    <a:pt x="67388" y="60682"/>
                  </a:lnTo>
                  <a:lnTo>
                    <a:pt x="51676" y="60682"/>
                  </a:lnTo>
                  <a:lnTo>
                    <a:pt x="51676" y="119696"/>
                  </a:lnTo>
                  <a:cubicBezTo>
                    <a:pt x="51293" y="124007"/>
                    <a:pt x="52156" y="128319"/>
                    <a:pt x="54167" y="132150"/>
                  </a:cubicBezTo>
                  <a:cubicBezTo>
                    <a:pt x="55585" y="134508"/>
                    <a:pt x="58115" y="135964"/>
                    <a:pt x="60874" y="135983"/>
                  </a:cubicBezTo>
                  <a:lnTo>
                    <a:pt x="64706" y="135983"/>
                  </a:lnTo>
                  <a:lnTo>
                    <a:pt x="69113" y="135983"/>
                  </a:lnTo>
                  <a:lnTo>
                    <a:pt x="70454" y="143839"/>
                  </a:lnTo>
                  <a:cubicBezTo>
                    <a:pt x="68787" y="144547"/>
                    <a:pt x="67062" y="145065"/>
                    <a:pt x="65281" y="145371"/>
                  </a:cubicBezTo>
                  <a:cubicBezTo>
                    <a:pt x="63115" y="145640"/>
                    <a:pt x="60931" y="145640"/>
                    <a:pt x="58766" y="145371"/>
                  </a:cubicBezTo>
                  <a:cubicBezTo>
                    <a:pt x="53803" y="145524"/>
                    <a:pt x="49071" y="143245"/>
                    <a:pt x="46120" y="139240"/>
                  </a:cubicBezTo>
                  <a:cubicBezTo>
                    <a:pt x="42594" y="133511"/>
                    <a:pt x="40966" y="126786"/>
                    <a:pt x="41521" y="120080"/>
                  </a:cubicBezTo>
                  <a:lnTo>
                    <a:pt x="41521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1" y="52443"/>
                  </a:lnTo>
                  <a:lnTo>
                    <a:pt x="41521" y="2925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C3B183E7-5D55-495E-AEC7-393F6AF28728}"/>
                </a:ext>
              </a:extLst>
            </p:cNvPr>
            <p:cNvSpPr/>
            <p:nvPr/>
          </p:nvSpPr>
          <p:spPr>
            <a:xfrm>
              <a:off x="6917659" y="2704415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616 w 76642"/>
                <a:gd name="connsiteY1" fmla="*/ 39223 h 134123"/>
                <a:gd name="connsiteX2" fmla="*/ 45737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616" y="39223"/>
                  </a:lnTo>
                  <a:cubicBezTo>
                    <a:pt x="53152" y="39089"/>
                    <a:pt x="48841" y="40813"/>
                    <a:pt x="45737" y="44013"/>
                  </a:cubicBezTo>
                  <a:cubicBezTo>
                    <a:pt x="42346" y="47653"/>
                    <a:pt x="40027" y="52175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0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A0CF216B-AE26-43C5-BE5D-D47D467C3658}"/>
                </a:ext>
              </a:extLst>
            </p:cNvPr>
            <p:cNvSpPr/>
            <p:nvPr/>
          </p:nvSpPr>
          <p:spPr>
            <a:xfrm>
              <a:off x="6962263" y="2703981"/>
              <a:ext cx="114963" cy="134124"/>
            </a:xfrm>
            <a:custGeom>
              <a:avLst/>
              <a:gdLst>
                <a:gd name="connsiteX0" fmla="*/ 28915 w 114963"/>
                <a:gd name="connsiteY0" fmla="*/ 69547 h 134123"/>
                <a:gd name="connsiteX1" fmla="*/ 38112 w 114963"/>
                <a:gd name="connsiteY1" fmla="*/ 40424 h 134123"/>
                <a:gd name="connsiteX2" fmla="*/ 82603 w 114963"/>
                <a:gd name="connsiteY2" fmla="*/ 36055 h 134123"/>
                <a:gd name="connsiteX3" fmla="*/ 86971 w 114963"/>
                <a:gd name="connsiteY3" fmla="*/ 40424 h 134123"/>
                <a:gd name="connsiteX4" fmla="*/ 96168 w 114963"/>
                <a:gd name="connsiteY4" fmla="*/ 69547 h 134123"/>
                <a:gd name="connsiteX5" fmla="*/ 96168 w 114963"/>
                <a:gd name="connsiteY5" fmla="*/ 82960 h 134123"/>
                <a:gd name="connsiteX6" fmla="*/ 86971 w 114963"/>
                <a:gd name="connsiteY6" fmla="*/ 112276 h 134123"/>
                <a:gd name="connsiteX7" fmla="*/ 62638 w 114963"/>
                <a:gd name="connsiteY7" fmla="*/ 123580 h 134123"/>
                <a:gd name="connsiteX8" fmla="*/ 38112 w 114963"/>
                <a:gd name="connsiteY8" fmla="*/ 112276 h 134123"/>
                <a:gd name="connsiteX9" fmla="*/ 28915 w 114963"/>
                <a:gd name="connsiteY9" fmla="*/ 82960 h 134123"/>
                <a:gd name="connsiteX10" fmla="*/ 39262 w 114963"/>
                <a:gd name="connsiteY10" fmla="*/ 82960 h 134123"/>
                <a:gd name="connsiteX11" fmla="*/ 45201 w 114963"/>
                <a:gd name="connsiteY11" fmla="*/ 105761 h 134123"/>
                <a:gd name="connsiteX12" fmla="*/ 62638 w 114963"/>
                <a:gd name="connsiteY12" fmla="*/ 114958 h 134123"/>
                <a:gd name="connsiteX13" fmla="*/ 79690 w 114963"/>
                <a:gd name="connsiteY13" fmla="*/ 105761 h 134123"/>
                <a:gd name="connsiteX14" fmla="*/ 86013 w 114963"/>
                <a:gd name="connsiteY14" fmla="*/ 82960 h 134123"/>
                <a:gd name="connsiteX15" fmla="*/ 86013 w 114963"/>
                <a:gd name="connsiteY15" fmla="*/ 69547 h 134123"/>
                <a:gd name="connsiteX16" fmla="*/ 79690 w 114963"/>
                <a:gd name="connsiteY16" fmla="*/ 47130 h 134123"/>
                <a:gd name="connsiteX17" fmla="*/ 51007 w 114963"/>
                <a:gd name="connsiteY17" fmla="*/ 41324 h 134123"/>
                <a:gd name="connsiteX18" fmla="*/ 45201 w 114963"/>
                <a:gd name="connsiteY18" fmla="*/ 47130 h 134123"/>
                <a:gd name="connsiteX19" fmla="*/ 39262 w 114963"/>
                <a:gd name="connsiteY19" fmla="*/ 69547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15" y="69547"/>
                  </a:moveTo>
                  <a:cubicBezTo>
                    <a:pt x="28475" y="59067"/>
                    <a:pt x="31732" y="48758"/>
                    <a:pt x="38112" y="40424"/>
                  </a:cubicBezTo>
                  <a:cubicBezTo>
                    <a:pt x="49187" y="26934"/>
                    <a:pt x="69114" y="24980"/>
                    <a:pt x="82603" y="36055"/>
                  </a:cubicBezTo>
                  <a:cubicBezTo>
                    <a:pt x="84193" y="37377"/>
                    <a:pt x="85668" y="38833"/>
                    <a:pt x="86971" y="40424"/>
                  </a:cubicBezTo>
                  <a:cubicBezTo>
                    <a:pt x="93371" y="48739"/>
                    <a:pt x="96628" y="59067"/>
                    <a:pt x="96168" y="69547"/>
                  </a:cubicBezTo>
                  <a:lnTo>
                    <a:pt x="96168" y="82960"/>
                  </a:lnTo>
                  <a:cubicBezTo>
                    <a:pt x="96609" y="93498"/>
                    <a:pt x="93352" y="103864"/>
                    <a:pt x="86971" y="112276"/>
                  </a:cubicBezTo>
                  <a:cubicBezTo>
                    <a:pt x="81127" y="119710"/>
                    <a:pt x="72084" y="123906"/>
                    <a:pt x="62638" y="123580"/>
                  </a:cubicBezTo>
                  <a:cubicBezTo>
                    <a:pt x="53134" y="123906"/>
                    <a:pt x="44033" y="119710"/>
                    <a:pt x="38112" y="112276"/>
                  </a:cubicBezTo>
                  <a:cubicBezTo>
                    <a:pt x="31732" y="103864"/>
                    <a:pt x="28475" y="93498"/>
                    <a:pt x="28915" y="82960"/>
                  </a:cubicBezTo>
                  <a:close/>
                  <a:moveTo>
                    <a:pt x="39262" y="82960"/>
                  </a:moveTo>
                  <a:cubicBezTo>
                    <a:pt x="38917" y="90988"/>
                    <a:pt x="40986" y="98921"/>
                    <a:pt x="45201" y="105761"/>
                  </a:cubicBezTo>
                  <a:cubicBezTo>
                    <a:pt x="48861" y="111815"/>
                    <a:pt x="55567" y="115341"/>
                    <a:pt x="62638" y="114958"/>
                  </a:cubicBezTo>
                  <a:cubicBezTo>
                    <a:pt x="69574" y="115207"/>
                    <a:pt x="76088" y="111681"/>
                    <a:pt x="79690" y="105761"/>
                  </a:cubicBezTo>
                  <a:cubicBezTo>
                    <a:pt x="84155" y="99016"/>
                    <a:pt x="86358" y="91046"/>
                    <a:pt x="86013" y="82960"/>
                  </a:cubicBezTo>
                  <a:lnTo>
                    <a:pt x="86013" y="69547"/>
                  </a:lnTo>
                  <a:cubicBezTo>
                    <a:pt x="86282" y="61596"/>
                    <a:pt x="84078" y="53759"/>
                    <a:pt x="79690" y="47130"/>
                  </a:cubicBezTo>
                  <a:cubicBezTo>
                    <a:pt x="73367" y="37607"/>
                    <a:pt x="60530" y="35001"/>
                    <a:pt x="51007" y="41324"/>
                  </a:cubicBezTo>
                  <a:cubicBezTo>
                    <a:pt x="48708" y="42857"/>
                    <a:pt x="46734" y="44830"/>
                    <a:pt x="45201" y="47130"/>
                  </a:cubicBezTo>
                  <a:cubicBezTo>
                    <a:pt x="41025" y="53836"/>
                    <a:pt x="38955" y="61653"/>
                    <a:pt x="39262" y="6954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9132709B-5174-49A1-9D40-B331B7D9171D}"/>
                </a:ext>
              </a:extLst>
            </p:cNvPr>
            <p:cNvSpPr/>
            <p:nvPr/>
          </p:nvSpPr>
          <p:spPr>
            <a:xfrm>
              <a:off x="7048908" y="2703977"/>
              <a:ext cx="114963" cy="134124"/>
            </a:xfrm>
            <a:custGeom>
              <a:avLst/>
              <a:gdLst>
                <a:gd name="connsiteX0" fmla="*/ 37115 w 114963"/>
                <a:gd name="connsiteY0" fmla="*/ 30655 h 134123"/>
                <a:gd name="connsiteX1" fmla="*/ 38073 w 114963"/>
                <a:gd name="connsiteY1" fmla="*/ 45792 h 134123"/>
                <a:gd name="connsiteX2" fmla="*/ 47653 w 114963"/>
                <a:gd name="connsiteY2" fmla="*/ 33338 h 134123"/>
                <a:gd name="connsiteX3" fmla="*/ 61831 w 114963"/>
                <a:gd name="connsiteY3" fmla="*/ 28931 h 134123"/>
                <a:gd name="connsiteX4" fmla="*/ 80992 w 114963"/>
                <a:gd name="connsiteY4" fmla="*/ 37936 h 134123"/>
                <a:gd name="connsiteX5" fmla="*/ 87698 w 114963"/>
                <a:gd name="connsiteY5" fmla="*/ 66102 h 134123"/>
                <a:gd name="connsiteX6" fmla="*/ 87698 w 114963"/>
                <a:gd name="connsiteY6" fmla="*/ 121668 h 134123"/>
                <a:gd name="connsiteX7" fmla="*/ 77543 w 114963"/>
                <a:gd name="connsiteY7" fmla="*/ 121668 h 134123"/>
                <a:gd name="connsiteX8" fmla="*/ 77543 w 114963"/>
                <a:gd name="connsiteY8" fmla="*/ 66294 h 134123"/>
                <a:gd name="connsiteX9" fmla="*/ 73136 w 114963"/>
                <a:gd name="connsiteY9" fmla="*/ 44451 h 134123"/>
                <a:gd name="connsiteX10" fmla="*/ 59916 w 114963"/>
                <a:gd name="connsiteY10" fmla="*/ 38128 h 134123"/>
                <a:gd name="connsiteX11" fmla="*/ 46886 w 114963"/>
                <a:gd name="connsiteY11" fmla="*/ 43109 h 134123"/>
                <a:gd name="connsiteX12" fmla="*/ 39031 w 114963"/>
                <a:gd name="connsiteY12" fmla="*/ 56714 h 134123"/>
                <a:gd name="connsiteX13" fmla="*/ 39031 w 114963"/>
                <a:gd name="connsiteY13" fmla="*/ 121668 h 134123"/>
                <a:gd name="connsiteX14" fmla="*/ 28876 w 114963"/>
                <a:gd name="connsiteY14" fmla="*/ 121668 h 134123"/>
                <a:gd name="connsiteX15" fmla="*/ 28876 w 114963"/>
                <a:gd name="connsiteY15" fmla="*/ 3065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7115" y="30655"/>
                  </a:moveTo>
                  <a:lnTo>
                    <a:pt x="38073" y="45792"/>
                  </a:lnTo>
                  <a:cubicBezTo>
                    <a:pt x="40065" y="40830"/>
                    <a:pt x="43380" y="36518"/>
                    <a:pt x="47653" y="33338"/>
                  </a:cubicBezTo>
                  <a:cubicBezTo>
                    <a:pt x="51792" y="30406"/>
                    <a:pt x="56754" y="28854"/>
                    <a:pt x="61831" y="28931"/>
                  </a:cubicBezTo>
                  <a:cubicBezTo>
                    <a:pt x="69343" y="28394"/>
                    <a:pt x="76604" y="31805"/>
                    <a:pt x="80992" y="37936"/>
                  </a:cubicBezTo>
                  <a:cubicBezTo>
                    <a:pt x="86051" y="46424"/>
                    <a:pt x="88388" y="56254"/>
                    <a:pt x="87698" y="66102"/>
                  </a:cubicBezTo>
                  <a:lnTo>
                    <a:pt x="87698" y="121668"/>
                  </a:lnTo>
                  <a:lnTo>
                    <a:pt x="77543" y="121668"/>
                  </a:lnTo>
                  <a:lnTo>
                    <a:pt x="77543" y="66294"/>
                  </a:lnTo>
                  <a:cubicBezTo>
                    <a:pt x="78156" y="58745"/>
                    <a:pt x="76623" y="51176"/>
                    <a:pt x="73136" y="44451"/>
                  </a:cubicBezTo>
                  <a:cubicBezTo>
                    <a:pt x="70090" y="40235"/>
                    <a:pt x="65108" y="37860"/>
                    <a:pt x="59916" y="38128"/>
                  </a:cubicBezTo>
                  <a:cubicBezTo>
                    <a:pt x="55106" y="38089"/>
                    <a:pt x="50450" y="39872"/>
                    <a:pt x="46886" y="43109"/>
                  </a:cubicBezTo>
                  <a:cubicBezTo>
                    <a:pt x="43207" y="46942"/>
                    <a:pt x="40506" y="51617"/>
                    <a:pt x="39031" y="56714"/>
                  </a:cubicBezTo>
                  <a:lnTo>
                    <a:pt x="39031" y="121668"/>
                  </a:lnTo>
                  <a:lnTo>
                    <a:pt x="28876" y="121668"/>
                  </a:lnTo>
                  <a:lnTo>
                    <a:pt x="28876" y="306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E45579B-7EB8-49A6-8A45-72D01ABF5173}"/>
                </a:ext>
              </a:extLst>
            </p:cNvPr>
            <p:cNvSpPr/>
            <p:nvPr/>
          </p:nvSpPr>
          <p:spPr>
            <a:xfrm>
              <a:off x="7130723" y="2665520"/>
              <a:ext cx="57482" cy="172445"/>
            </a:xfrm>
            <a:custGeom>
              <a:avLst/>
              <a:gdLst>
                <a:gd name="connsiteX0" fmla="*/ 39223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223 w 57481"/>
                <a:gd name="connsiteY3" fmla="*/ 28876 h 172444"/>
                <a:gd name="connsiteX4" fmla="*/ 39223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223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223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223" y="28876"/>
                  </a:lnTo>
                  <a:close/>
                  <a:moveTo>
                    <a:pt x="39223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223" y="69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97A3D952-36CD-41BA-B91A-FA2365A8DE25}"/>
                </a:ext>
              </a:extLst>
            </p:cNvPr>
            <p:cNvSpPr/>
            <p:nvPr/>
          </p:nvSpPr>
          <p:spPr>
            <a:xfrm>
              <a:off x="7161329" y="2704408"/>
              <a:ext cx="114963" cy="172445"/>
            </a:xfrm>
            <a:custGeom>
              <a:avLst/>
              <a:gdLst>
                <a:gd name="connsiteX0" fmla="*/ 29118 w 114963"/>
                <a:gd name="connsiteY0" fmla="*/ 71611 h 172444"/>
                <a:gd name="connsiteX1" fmla="*/ 36782 w 114963"/>
                <a:gd name="connsiteY1" fmla="*/ 40571 h 172444"/>
                <a:gd name="connsiteX2" fmla="*/ 58242 w 114963"/>
                <a:gd name="connsiteY2" fmla="*/ 28883 h 172444"/>
                <a:gd name="connsiteX3" fmla="*/ 71271 w 114963"/>
                <a:gd name="connsiteY3" fmla="*/ 32333 h 172444"/>
                <a:gd name="connsiteX4" fmla="*/ 80660 w 114963"/>
                <a:gd name="connsiteY4" fmla="*/ 42296 h 172444"/>
                <a:gd name="connsiteX5" fmla="*/ 81618 w 114963"/>
                <a:gd name="connsiteY5" fmla="*/ 30608 h 172444"/>
                <a:gd name="connsiteX6" fmla="*/ 90432 w 114963"/>
                <a:gd name="connsiteY6" fmla="*/ 30608 h 172444"/>
                <a:gd name="connsiteX7" fmla="*/ 90432 w 114963"/>
                <a:gd name="connsiteY7" fmla="*/ 156684 h 172444"/>
                <a:gd name="connsiteX8" fmla="*/ 80085 w 114963"/>
                <a:gd name="connsiteY8" fmla="*/ 156684 h 172444"/>
                <a:gd name="connsiteX9" fmla="*/ 80085 w 114963"/>
                <a:gd name="connsiteY9" fmla="*/ 111465 h 172444"/>
                <a:gd name="connsiteX10" fmla="*/ 70696 w 114963"/>
                <a:gd name="connsiteY10" fmla="*/ 120470 h 172444"/>
                <a:gd name="connsiteX11" fmla="*/ 58051 w 114963"/>
                <a:gd name="connsiteY11" fmla="*/ 123536 h 172444"/>
                <a:gd name="connsiteX12" fmla="*/ 36591 w 114963"/>
                <a:gd name="connsiteY12" fmla="*/ 112806 h 172444"/>
                <a:gd name="connsiteX13" fmla="*/ 28927 w 114963"/>
                <a:gd name="connsiteY13" fmla="*/ 84066 h 172444"/>
                <a:gd name="connsiteX14" fmla="*/ 39465 w 114963"/>
                <a:gd name="connsiteY14" fmla="*/ 84257 h 172444"/>
                <a:gd name="connsiteX15" fmla="*/ 44638 w 114963"/>
                <a:gd name="connsiteY15" fmla="*/ 106484 h 172444"/>
                <a:gd name="connsiteX16" fmla="*/ 60350 w 114963"/>
                <a:gd name="connsiteY16" fmla="*/ 114914 h 172444"/>
                <a:gd name="connsiteX17" fmla="*/ 72421 w 114963"/>
                <a:gd name="connsiteY17" fmla="*/ 111082 h 172444"/>
                <a:gd name="connsiteX18" fmla="*/ 80277 w 114963"/>
                <a:gd name="connsiteY18" fmla="*/ 100544 h 172444"/>
                <a:gd name="connsiteX19" fmla="*/ 80277 w 114963"/>
                <a:gd name="connsiteY19" fmla="*/ 52451 h 172444"/>
                <a:gd name="connsiteX20" fmla="*/ 72613 w 114963"/>
                <a:gd name="connsiteY20" fmla="*/ 41338 h 172444"/>
                <a:gd name="connsiteX21" fmla="*/ 60541 w 114963"/>
                <a:gd name="connsiteY21" fmla="*/ 37123 h 172444"/>
                <a:gd name="connsiteX22" fmla="*/ 44638 w 114963"/>
                <a:gd name="connsiteY22" fmla="*/ 46511 h 172444"/>
                <a:gd name="connsiteX23" fmla="*/ 39465 w 114963"/>
                <a:gd name="connsiteY23" fmla="*/ 71037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9118" y="71611"/>
                  </a:moveTo>
                  <a:cubicBezTo>
                    <a:pt x="28678" y="60748"/>
                    <a:pt x="31341" y="49979"/>
                    <a:pt x="36782" y="40571"/>
                  </a:cubicBezTo>
                  <a:cubicBezTo>
                    <a:pt x="41343" y="33137"/>
                    <a:pt x="49524" y="28692"/>
                    <a:pt x="58242" y="28883"/>
                  </a:cubicBezTo>
                  <a:cubicBezTo>
                    <a:pt x="62821" y="28769"/>
                    <a:pt x="67344" y="29956"/>
                    <a:pt x="71271" y="32333"/>
                  </a:cubicBezTo>
                  <a:cubicBezTo>
                    <a:pt x="75180" y="34823"/>
                    <a:pt x="78418" y="38253"/>
                    <a:pt x="80660" y="42296"/>
                  </a:cubicBezTo>
                  <a:lnTo>
                    <a:pt x="81618" y="30608"/>
                  </a:lnTo>
                  <a:lnTo>
                    <a:pt x="90432" y="30608"/>
                  </a:lnTo>
                  <a:lnTo>
                    <a:pt x="90432" y="156684"/>
                  </a:lnTo>
                  <a:lnTo>
                    <a:pt x="80085" y="156684"/>
                  </a:lnTo>
                  <a:lnTo>
                    <a:pt x="80085" y="111465"/>
                  </a:lnTo>
                  <a:cubicBezTo>
                    <a:pt x="77709" y="115163"/>
                    <a:pt x="74490" y="118248"/>
                    <a:pt x="70696" y="120470"/>
                  </a:cubicBezTo>
                  <a:cubicBezTo>
                    <a:pt x="66788" y="122521"/>
                    <a:pt x="62457" y="123575"/>
                    <a:pt x="58051" y="123536"/>
                  </a:cubicBezTo>
                  <a:cubicBezTo>
                    <a:pt x="49543" y="123824"/>
                    <a:pt x="41457" y="119800"/>
                    <a:pt x="36591" y="112806"/>
                  </a:cubicBezTo>
                  <a:cubicBezTo>
                    <a:pt x="31130" y="104242"/>
                    <a:pt x="28467" y="94201"/>
                    <a:pt x="28927" y="84066"/>
                  </a:cubicBezTo>
                  <a:close/>
                  <a:moveTo>
                    <a:pt x="39465" y="84257"/>
                  </a:moveTo>
                  <a:cubicBezTo>
                    <a:pt x="39101" y="91998"/>
                    <a:pt x="40902" y="99701"/>
                    <a:pt x="44638" y="106484"/>
                  </a:cubicBezTo>
                  <a:cubicBezTo>
                    <a:pt x="47896" y="112002"/>
                    <a:pt x="53950" y="115240"/>
                    <a:pt x="60350" y="114914"/>
                  </a:cubicBezTo>
                  <a:cubicBezTo>
                    <a:pt x="64699" y="115048"/>
                    <a:pt x="68953" y="113688"/>
                    <a:pt x="72421" y="111082"/>
                  </a:cubicBezTo>
                  <a:cubicBezTo>
                    <a:pt x="75831" y="108246"/>
                    <a:pt x="78533" y="104625"/>
                    <a:pt x="80277" y="100544"/>
                  </a:cubicBezTo>
                  <a:lnTo>
                    <a:pt x="80277" y="52451"/>
                  </a:lnTo>
                  <a:cubicBezTo>
                    <a:pt x="78667" y="48178"/>
                    <a:pt x="76042" y="44365"/>
                    <a:pt x="72613" y="41338"/>
                  </a:cubicBezTo>
                  <a:cubicBezTo>
                    <a:pt x="69259" y="38464"/>
                    <a:pt x="64948" y="36950"/>
                    <a:pt x="60541" y="37123"/>
                  </a:cubicBezTo>
                  <a:cubicBezTo>
                    <a:pt x="53854" y="36816"/>
                    <a:pt x="47608" y="40495"/>
                    <a:pt x="44638" y="46511"/>
                  </a:cubicBezTo>
                  <a:cubicBezTo>
                    <a:pt x="40883" y="54118"/>
                    <a:pt x="39101" y="62549"/>
                    <a:pt x="39465" y="7103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6172E09E-8CBF-494F-8F19-C05155BA61E3}"/>
                </a:ext>
              </a:extLst>
            </p:cNvPr>
            <p:cNvSpPr/>
            <p:nvPr/>
          </p:nvSpPr>
          <p:spPr>
            <a:xfrm>
              <a:off x="7245945" y="2705756"/>
              <a:ext cx="114963" cy="134124"/>
            </a:xfrm>
            <a:custGeom>
              <a:avLst/>
              <a:gdLst>
                <a:gd name="connsiteX0" fmla="*/ 78435 w 114963"/>
                <a:gd name="connsiteY0" fmla="*/ 105709 h 134123"/>
                <a:gd name="connsiteX1" fmla="*/ 68854 w 114963"/>
                <a:gd name="connsiteY1" fmla="*/ 117589 h 134123"/>
                <a:gd name="connsiteX2" fmla="*/ 54867 w 114963"/>
                <a:gd name="connsiteY2" fmla="*/ 121804 h 134123"/>
                <a:gd name="connsiteX3" fmla="*/ 35707 w 114963"/>
                <a:gd name="connsiteY3" fmla="*/ 112032 h 134123"/>
                <a:gd name="connsiteX4" fmla="*/ 29001 w 114963"/>
                <a:gd name="connsiteY4" fmla="*/ 81759 h 134123"/>
                <a:gd name="connsiteX5" fmla="*/ 29001 w 114963"/>
                <a:gd name="connsiteY5" fmla="*/ 28876 h 134123"/>
                <a:gd name="connsiteX6" fmla="*/ 39156 w 114963"/>
                <a:gd name="connsiteY6" fmla="*/ 28876 h 134123"/>
                <a:gd name="connsiteX7" fmla="*/ 39156 w 114963"/>
                <a:gd name="connsiteY7" fmla="*/ 81950 h 134123"/>
                <a:gd name="connsiteX8" fmla="*/ 43371 w 114963"/>
                <a:gd name="connsiteY8" fmla="*/ 105709 h 134123"/>
                <a:gd name="connsiteX9" fmla="*/ 56017 w 114963"/>
                <a:gd name="connsiteY9" fmla="*/ 112799 h 134123"/>
                <a:gd name="connsiteX10" fmla="*/ 70196 w 114963"/>
                <a:gd name="connsiteY10" fmla="*/ 108009 h 134123"/>
                <a:gd name="connsiteX11" fmla="*/ 77860 w 114963"/>
                <a:gd name="connsiteY11" fmla="*/ 95171 h 134123"/>
                <a:gd name="connsiteX12" fmla="*/ 77860 w 114963"/>
                <a:gd name="connsiteY12" fmla="*/ 28876 h 134123"/>
                <a:gd name="connsiteX13" fmla="*/ 88015 w 114963"/>
                <a:gd name="connsiteY13" fmla="*/ 28876 h 134123"/>
                <a:gd name="connsiteX14" fmla="*/ 88015 w 114963"/>
                <a:gd name="connsiteY14" fmla="*/ 119888 h 134123"/>
                <a:gd name="connsiteX15" fmla="*/ 78818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5" y="105709"/>
                  </a:moveTo>
                  <a:cubicBezTo>
                    <a:pt x="76327" y="110423"/>
                    <a:pt x="73032" y="114523"/>
                    <a:pt x="68854" y="117589"/>
                  </a:cubicBezTo>
                  <a:cubicBezTo>
                    <a:pt x="64735" y="120386"/>
                    <a:pt x="59849" y="121862"/>
                    <a:pt x="54867" y="121804"/>
                  </a:cubicBezTo>
                  <a:cubicBezTo>
                    <a:pt x="47222" y="122091"/>
                    <a:pt x="39961" y="118393"/>
                    <a:pt x="35707" y="112032"/>
                  </a:cubicBezTo>
                  <a:cubicBezTo>
                    <a:pt x="30610" y="102797"/>
                    <a:pt x="28292" y="92278"/>
                    <a:pt x="29001" y="81759"/>
                  </a:cubicBezTo>
                  <a:lnTo>
                    <a:pt x="29001" y="28876"/>
                  </a:lnTo>
                  <a:lnTo>
                    <a:pt x="39156" y="28876"/>
                  </a:lnTo>
                  <a:lnTo>
                    <a:pt x="39156" y="81950"/>
                  </a:lnTo>
                  <a:cubicBezTo>
                    <a:pt x="38543" y="90094"/>
                    <a:pt x="39980" y="98275"/>
                    <a:pt x="43371" y="105709"/>
                  </a:cubicBezTo>
                  <a:cubicBezTo>
                    <a:pt x="45977" y="110212"/>
                    <a:pt x="50825" y="112933"/>
                    <a:pt x="56017" y="112799"/>
                  </a:cubicBezTo>
                  <a:cubicBezTo>
                    <a:pt x="61171" y="113048"/>
                    <a:pt x="66249" y="111343"/>
                    <a:pt x="70196" y="108009"/>
                  </a:cubicBezTo>
                  <a:cubicBezTo>
                    <a:pt x="73951" y="104560"/>
                    <a:pt x="76614" y="100115"/>
                    <a:pt x="77860" y="95171"/>
                  </a:cubicBezTo>
                  <a:lnTo>
                    <a:pt x="77860" y="28876"/>
                  </a:lnTo>
                  <a:lnTo>
                    <a:pt x="88015" y="28876"/>
                  </a:lnTo>
                  <a:lnTo>
                    <a:pt x="88015" y="119888"/>
                  </a:lnTo>
                  <a:lnTo>
                    <a:pt x="78818" y="1198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6783939F-6B8F-42DE-9FCE-3D6C17205763}"/>
                </a:ext>
              </a:extLst>
            </p:cNvPr>
            <p:cNvSpPr/>
            <p:nvPr/>
          </p:nvSpPr>
          <p:spPr>
            <a:xfrm>
              <a:off x="7324014" y="2704006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1031 w 114963"/>
                <a:gd name="connsiteY21" fmla="*/ 67990 h 134123"/>
                <a:gd name="connsiteX22" fmla="*/ 81031 w 114963"/>
                <a:gd name="connsiteY22" fmla="*/ 63966 h 134123"/>
                <a:gd name="connsiteX23" fmla="*/ 75666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7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611" y="33213"/>
                    <a:pt x="51984" y="28960"/>
                    <a:pt x="60912" y="28902"/>
                  </a:cubicBezTo>
                  <a:cubicBezTo>
                    <a:pt x="69515" y="28519"/>
                    <a:pt x="77793" y="32294"/>
                    <a:pt x="83138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2" y="114090"/>
                    <a:pt x="75283" y="112251"/>
                  </a:cubicBezTo>
                  <a:cubicBezTo>
                    <a:pt x="78904" y="110545"/>
                    <a:pt x="82065" y="107978"/>
                    <a:pt x="84480" y="104778"/>
                  </a:cubicBezTo>
                  <a:lnTo>
                    <a:pt x="88695" y="111867"/>
                  </a:lnTo>
                  <a:cubicBezTo>
                    <a:pt x="85878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1031" y="67990"/>
                  </a:lnTo>
                  <a:lnTo>
                    <a:pt x="81031" y="63966"/>
                  </a:lnTo>
                  <a:cubicBezTo>
                    <a:pt x="81337" y="57164"/>
                    <a:pt x="79460" y="50458"/>
                    <a:pt x="75666" y="44805"/>
                  </a:cubicBezTo>
                  <a:cubicBezTo>
                    <a:pt x="72217" y="40188"/>
                    <a:pt x="66680" y="37601"/>
                    <a:pt x="60912" y="379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C198A78-819B-46E9-8F6E-B272970A04CD}"/>
                </a:ext>
              </a:extLst>
            </p:cNvPr>
            <p:cNvSpPr/>
            <p:nvPr/>
          </p:nvSpPr>
          <p:spPr>
            <a:xfrm>
              <a:off x="7398204" y="2780866"/>
              <a:ext cx="57482" cy="76642"/>
            </a:xfrm>
            <a:custGeom>
              <a:avLst/>
              <a:gdLst>
                <a:gd name="connsiteX0" fmla="*/ 43821 w 57481"/>
                <a:gd name="connsiteY0" fmla="*/ 43246 h 76642"/>
                <a:gd name="connsiteX1" fmla="*/ 35390 w 57481"/>
                <a:gd name="connsiteY1" fmla="*/ 66622 h 76642"/>
                <a:gd name="connsiteX2" fmla="*/ 28876 w 57481"/>
                <a:gd name="connsiteY2" fmla="*/ 66622 h 76642"/>
                <a:gd name="connsiteX3" fmla="*/ 33666 w 57481"/>
                <a:gd name="connsiteY3" fmla="*/ 43054 h 76642"/>
                <a:gd name="connsiteX4" fmla="*/ 33666 w 57481"/>
                <a:gd name="connsiteY4" fmla="*/ 28876 h 76642"/>
                <a:gd name="connsiteX5" fmla="*/ 43821 w 57481"/>
                <a:gd name="connsiteY5" fmla="*/ 28876 h 7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1" h="76642">
                  <a:moveTo>
                    <a:pt x="43821" y="43246"/>
                  </a:moveTo>
                  <a:lnTo>
                    <a:pt x="35390" y="66622"/>
                  </a:lnTo>
                  <a:lnTo>
                    <a:pt x="28876" y="66622"/>
                  </a:lnTo>
                  <a:lnTo>
                    <a:pt x="33666" y="43054"/>
                  </a:lnTo>
                  <a:lnTo>
                    <a:pt x="33666" y="28876"/>
                  </a:lnTo>
                  <a:lnTo>
                    <a:pt x="4382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9F9DFD16-CA91-4F29-821C-D7CC72F55609}"/>
                </a:ext>
              </a:extLst>
            </p:cNvPr>
            <p:cNvSpPr/>
            <p:nvPr/>
          </p:nvSpPr>
          <p:spPr>
            <a:xfrm>
              <a:off x="7469098" y="2703988"/>
              <a:ext cx="153284" cy="134124"/>
            </a:xfrm>
            <a:custGeom>
              <a:avLst/>
              <a:gdLst>
                <a:gd name="connsiteX0" fmla="*/ 38073 w 153284"/>
                <a:gd name="connsiteY0" fmla="*/ 30644 h 134123"/>
                <a:gd name="connsiteX1" fmla="*/ 38073 w 153284"/>
                <a:gd name="connsiteY1" fmla="*/ 44823 h 134123"/>
                <a:gd name="connsiteX2" fmla="*/ 47653 w 153284"/>
                <a:gd name="connsiteY2" fmla="*/ 33135 h 134123"/>
                <a:gd name="connsiteX3" fmla="*/ 61640 w 153284"/>
                <a:gd name="connsiteY3" fmla="*/ 28920 h 134123"/>
                <a:gd name="connsiteX4" fmla="*/ 75627 w 153284"/>
                <a:gd name="connsiteY4" fmla="*/ 33710 h 134123"/>
                <a:gd name="connsiteX5" fmla="*/ 83866 w 153284"/>
                <a:gd name="connsiteY5" fmla="*/ 48463 h 134123"/>
                <a:gd name="connsiteX6" fmla="*/ 93446 w 153284"/>
                <a:gd name="connsiteY6" fmla="*/ 34093 h 134123"/>
                <a:gd name="connsiteX7" fmla="*/ 108392 w 153284"/>
                <a:gd name="connsiteY7" fmla="*/ 28920 h 134123"/>
                <a:gd name="connsiteX8" fmla="*/ 127552 w 153284"/>
                <a:gd name="connsiteY8" fmla="*/ 38692 h 134123"/>
                <a:gd name="connsiteX9" fmla="*/ 134067 w 153284"/>
                <a:gd name="connsiteY9" fmla="*/ 68582 h 134123"/>
                <a:gd name="connsiteX10" fmla="*/ 134067 w 153284"/>
                <a:gd name="connsiteY10" fmla="*/ 121656 h 134123"/>
                <a:gd name="connsiteX11" fmla="*/ 123912 w 153284"/>
                <a:gd name="connsiteY11" fmla="*/ 121656 h 134123"/>
                <a:gd name="connsiteX12" fmla="*/ 123912 w 153284"/>
                <a:gd name="connsiteY12" fmla="*/ 68390 h 134123"/>
                <a:gd name="connsiteX13" fmla="*/ 119313 w 153284"/>
                <a:gd name="connsiteY13" fmla="*/ 44823 h 134123"/>
                <a:gd name="connsiteX14" fmla="*/ 106476 w 153284"/>
                <a:gd name="connsiteY14" fmla="*/ 37925 h 134123"/>
                <a:gd name="connsiteX15" fmla="*/ 92680 w 153284"/>
                <a:gd name="connsiteY15" fmla="*/ 45589 h 134123"/>
                <a:gd name="connsiteX16" fmla="*/ 86549 w 153284"/>
                <a:gd name="connsiteY16" fmla="*/ 64750 h 134123"/>
                <a:gd name="connsiteX17" fmla="*/ 86549 w 153284"/>
                <a:gd name="connsiteY17" fmla="*/ 122231 h 134123"/>
                <a:gd name="connsiteX18" fmla="*/ 76394 w 153284"/>
                <a:gd name="connsiteY18" fmla="*/ 122231 h 134123"/>
                <a:gd name="connsiteX19" fmla="*/ 76394 w 153284"/>
                <a:gd name="connsiteY19" fmla="*/ 68965 h 134123"/>
                <a:gd name="connsiteX20" fmla="*/ 71795 w 153284"/>
                <a:gd name="connsiteY20" fmla="*/ 45589 h 134123"/>
                <a:gd name="connsiteX21" fmla="*/ 58766 w 153284"/>
                <a:gd name="connsiteY21" fmla="*/ 38692 h 134123"/>
                <a:gd name="connsiteX22" fmla="*/ 45929 w 153284"/>
                <a:gd name="connsiteY22" fmla="*/ 43482 h 134123"/>
                <a:gd name="connsiteX23" fmla="*/ 39031 w 153284"/>
                <a:gd name="connsiteY23" fmla="*/ 56703 h 134123"/>
                <a:gd name="connsiteX24" fmla="*/ 39031 w 153284"/>
                <a:gd name="connsiteY24" fmla="*/ 122231 h 134123"/>
                <a:gd name="connsiteX25" fmla="*/ 28876 w 153284"/>
                <a:gd name="connsiteY25" fmla="*/ 122231 h 134123"/>
                <a:gd name="connsiteX26" fmla="*/ 28876 w 153284"/>
                <a:gd name="connsiteY26" fmla="*/ 31219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84" h="134123">
                  <a:moveTo>
                    <a:pt x="38073" y="30644"/>
                  </a:moveTo>
                  <a:lnTo>
                    <a:pt x="38073" y="44823"/>
                  </a:lnTo>
                  <a:cubicBezTo>
                    <a:pt x="40142" y="40128"/>
                    <a:pt x="43457" y="36086"/>
                    <a:pt x="47653" y="33135"/>
                  </a:cubicBezTo>
                  <a:cubicBezTo>
                    <a:pt x="51734" y="30261"/>
                    <a:pt x="56639" y="28786"/>
                    <a:pt x="61640" y="28920"/>
                  </a:cubicBezTo>
                  <a:cubicBezTo>
                    <a:pt x="66718" y="28824"/>
                    <a:pt x="71680" y="30530"/>
                    <a:pt x="75627" y="33710"/>
                  </a:cubicBezTo>
                  <a:cubicBezTo>
                    <a:pt x="79823" y="37676"/>
                    <a:pt x="82698" y="42811"/>
                    <a:pt x="83866" y="48463"/>
                  </a:cubicBezTo>
                  <a:cubicBezTo>
                    <a:pt x="85821" y="42945"/>
                    <a:pt x="89097" y="38002"/>
                    <a:pt x="93446" y="34093"/>
                  </a:cubicBezTo>
                  <a:cubicBezTo>
                    <a:pt x="97624" y="30587"/>
                    <a:pt x="102950" y="28747"/>
                    <a:pt x="108392" y="28920"/>
                  </a:cubicBezTo>
                  <a:cubicBezTo>
                    <a:pt x="116075" y="28422"/>
                    <a:pt x="123433" y="32177"/>
                    <a:pt x="127552" y="38692"/>
                  </a:cubicBezTo>
                  <a:cubicBezTo>
                    <a:pt x="132553" y="47812"/>
                    <a:pt x="134814" y="58197"/>
                    <a:pt x="134067" y="68582"/>
                  </a:cubicBezTo>
                  <a:lnTo>
                    <a:pt x="134067" y="121656"/>
                  </a:lnTo>
                  <a:lnTo>
                    <a:pt x="123912" y="121656"/>
                  </a:lnTo>
                  <a:lnTo>
                    <a:pt x="123912" y="68390"/>
                  </a:lnTo>
                  <a:cubicBezTo>
                    <a:pt x="124563" y="60266"/>
                    <a:pt x="122973" y="52104"/>
                    <a:pt x="119313" y="44823"/>
                  </a:cubicBezTo>
                  <a:cubicBezTo>
                    <a:pt x="116612" y="40358"/>
                    <a:pt x="111687" y="37715"/>
                    <a:pt x="106476" y="37925"/>
                  </a:cubicBezTo>
                  <a:cubicBezTo>
                    <a:pt x="100823" y="37733"/>
                    <a:pt x="95516" y="40685"/>
                    <a:pt x="92680" y="45589"/>
                  </a:cubicBezTo>
                  <a:cubicBezTo>
                    <a:pt x="89021" y="51338"/>
                    <a:pt x="86913" y="57948"/>
                    <a:pt x="86549" y="64750"/>
                  </a:cubicBezTo>
                  <a:lnTo>
                    <a:pt x="86549" y="122231"/>
                  </a:lnTo>
                  <a:lnTo>
                    <a:pt x="76394" y="122231"/>
                  </a:lnTo>
                  <a:lnTo>
                    <a:pt x="76394" y="68965"/>
                  </a:lnTo>
                  <a:cubicBezTo>
                    <a:pt x="77026" y="60899"/>
                    <a:pt x="75436" y="52813"/>
                    <a:pt x="71795" y="45589"/>
                  </a:cubicBezTo>
                  <a:cubicBezTo>
                    <a:pt x="68998" y="41125"/>
                    <a:pt x="64035" y="38500"/>
                    <a:pt x="58766" y="38692"/>
                  </a:cubicBezTo>
                  <a:cubicBezTo>
                    <a:pt x="54014" y="38443"/>
                    <a:pt x="49358" y="40186"/>
                    <a:pt x="45929" y="43482"/>
                  </a:cubicBezTo>
                  <a:cubicBezTo>
                    <a:pt x="42441" y="47160"/>
                    <a:pt x="40046" y="51740"/>
                    <a:pt x="39031" y="56703"/>
                  </a:cubicBezTo>
                  <a:lnTo>
                    <a:pt x="39031" y="122231"/>
                  </a:lnTo>
                  <a:lnTo>
                    <a:pt x="28876" y="122231"/>
                  </a:lnTo>
                  <a:lnTo>
                    <a:pt x="28876" y="312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C251704C-C9E8-4628-9B88-21D55FF2E3D9}"/>
                </a:ext>
              </a:extLst>
            </p:cNvPr>
            <p:cNvSpPr/>
            <p:nvPr/>
          </p:nvSpPr>
          <p:spPr>
            <a:xfrm>
              <a:off x="7594164" y="2703631"/>
              <a:ext cx="114963" cy="134124"/>
            </a:xfrm>
            <a:custGeom>
              <a:avLst/>
              <a:gdLst>
                <a:gd name="connsiteX0" fmla="*/ 79127 w 114963"/>
                <a:gd name="connsiteY0" fmla="*/ 122013 h 134123"/>
                <a:gd name="connsiteX1" fmla="*/ 77978 w 114963"/>
                <a:gd name="connsiteY1" fmla="*/ 114349 h 134123"/>
                <a:gd name="connsiteX2" fmla="*/ 77978 w 114963"/>
                <a:gd name="connsiteY2" fmla="*/ 108218 h 134123"/>
                <a:gd name="connsiteX3" fmla="*/ 67248 w 114963"/>
                <a:gd name="connsiteY3" fmla="*/ 119522 h 134123"/>
                <a:gd name="connsiteX4" fmla="*/ 52494 w 114963"/>
                <a:gd name="connsiteY4" fmla="*/ 123930 h 134123"/>
                <a:gd name="connsiteX5" fmla="*/ 35059 w 114963"/>
                <a:gd name="connsiteY5" fmla="*/ 116840 h 134123"/>
                <a:gd name="connsiteX6" fmla="*/ 28927 w 114963"/>
                <a:gd name="connsiteY6" fmla="*/ 97680 h 134123"/>
                <a:gd name="connsiteX7" fmla="*/ 37933 w 114963"/>
                <a:gd name="connsiteY7" fmla="*/ 77370 h 134123"/>
                <a:gd name="connsiteX8" fmla="*/ 62075 w 114963"/>
                <a:gd name="connsiteY8" fmla="*/ 69897 h 134123"/>
                <a:gd name="connsiteX9" fmla="*/ 77978 w 114963"/>
                <a:gd name="connsiteY9" fmla="*/ 69897 h 134123"/>
                <a:gd name="connsiteX10" fmla="*/ 77978 w 114963"/>
                <a:gd name="connsiteY10" fmla="*/ 58592 h 134123"/>
                <a:gd name="connsiteX11" fmla="*/ 73188 w 114963"/>
                <a:gd name="connsiteY11" fmla="*/ 43455 h 134123"/>
                <a:gd name="connsiteX12" fmla="*/ 59392 w 114963"/>
                <a:gd name="connsiteY12" fmla="*/ 38090 h 134123"/>
                <a:gd name="connsiteX13" fmla="*/ 45980 w 114963"/>
                <a:gd name="connsiteY13" fmla="*/ 43264 h 134123"/>
                <a:gd name="connsiteX14" fmla="*/ 40806 w 114963"/>
                <a:gd name="connsiteY14" fmla="*/ 56101 h 134123"/>
                <a:gd name="connsiteX15" fmla="*/ 30460 w 114963"/>
                <a:gd name="connsiteY15" fmla="*/ 56101 h 134123"/>
                <a:gd name="connsiteX16" fmla="*/ 30460 w 114963"/>
                <a:gd name="connsiteY16" fmla="*/ 56101 h 134123"/>
                <a:gd name="connsiteX17" fmla="*/ 38124 w 114963"/>
                <a:gd name="connsiteY17" fmla="*/ 36941 h 134123"/>
                <a:gd name="connsiteX18" fmla="*/ 59201 w 114963"/>
                <a:gd name="connsiteY18" fmla="*/ 28894 h 134123"/>
                <a:gd name="connsiteX19" fmla="*/ 79511 w 114963"/>
                <a:gd name="connsiteY19" fmla="*/ 36558 h 134123"/>
                <a:gd name="connsiteX20" fmla="*/ 87367 w 114963"/>
                <a:gd name="connsiteY20" fmla="*/ 58592 h 134123"/>
                <a:gd name="connsiteX21" fmla="*/ 87367 w 114963"/>
                <a:gd name="connsiteY21" fmla="*/ 103428 h 134123"/>
                <a:gd name="connsiteX22" fmla="*/ 87367 w 114963"/>
                <a:gd name="connsiteY22" fmla="*/ 112816 h 134123"/>
                <a:gd name="connsiteX23" fmla="*/ 88900 w 114963"/>
                <a:gd name="connsiteY23" fmla="*/ 121630 h 134123"/>
                <a:gd name="connsiteX24" fmla="*/ 53452 w 114963"/>
                <a:gd name="connsiteY24" fmla="*/ 114732 h 134123"/>
                <a:gd name="connsiteX25" fmla="*/ 68781 w 114963"/>
                <a:gd name="connsiteY25" fmla="*/ 110709 h 134123"/>
                <a:gd name="connsiteX26" fmla="*/ 77978 w 114963"/>
                <a:gd name="connsiteY26" fmla="*/ 98446 h 134123"/>
                <a:gd name="connsiteX27" fmla="*/ 77978 w 114963"/>
                <a:gd name="connsiteY27" fmla="*/ 79285 h 134123"/>
                <a:gd name="connsiteX28" fmla="*/ 61883 w 114963"/>
                <a:gd name="connsiteY28" fmla="*/ 79285 h 134123"/>
                <a:gd name="connsiteX29" fmla="*/ 45214 w 114963"/>
                <a:gd name="connsiteY29" fmla="*/ 85034 h 134123"/>
                <a:gd name="connsiteX30" fmla="*/ 39082 w 114963"/>
                <a:gd name="connsiteY30" fmla="*/ 99596 h 134123"/>
                <a:gd name="connsiteX31" fmla="*/ 42914 w 114963"/>
                <a:gd name="connsiteY31" fmla="*/ 111475 h 134123"/>
                <a:gd name="connsiteX32" fmla="*/ 53452 w 114963"/>
                <a:gd name="connsiteY32" fmla="*/ 114732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63" h="134123">
                  <a:moveTo>
                    <a:pt x="79127" y="122013"/>
                  </a:moveTo>
                  <a:cubicBezTo>
                    <a:pt x="79127" y="118948"/>
                    <a:pt x="79127" y="116457"/>
                    <a:pt x="77978" y="114349"/>
                  </a:cubicBezTo>
                  <a:cubicBezTo>
                    <a:pt x="76828" y="112241"/>
                    <a:pt x="77978" y="110326"/>
                    <a:pt x="77978" y="108218"/>
                  </a:cubicBezTo>
                  <a:cubicBezTo>
                    <a:pt x="75276" y="112739"/>
                    <a:pt x="71617" y="116591"/>
                    <a:pt x="67248" y="119522"/>
                  </a:cubicBezTo>
                  <a:cubicBezTo>
                    <a:pt x="62880" y="122435"/>
                    <a:pt x="57744" y="123968"/>
                    <a:pt x="52494" y="123930"/>
                  </a:cubicBezTo>
                  <a:cubicBezTo>
                    <a:pt x="45923" y="124236"/>
                    <a:pt x="39542" y="121650"/>
                    <a:pt x="35059" y="116840"/>
                  </a:cubicBezTo>
                  <a:cubicBezTo>
                    <a:pt x="30690" y="111437"/>
                    <a:pt x="28505" y="104616"/>
                    <a:pt x="28927" y="97680"/>
                  </a:cubicBezTo>
                  <a:cubicBezTo>
                    <a:pt x="28640" y="89881"/>
                    <a:pt x="31955" y="82390"/>
                    <a:pt x="37933" y="77370"/>
                  </a:cubicBezTo>
                  <a:cubicBezTo>
                    <a:pt x="44830" y="72081"/>
                    <a:pt x="53395" y="69418"/>
                    <a:pt x="62075" y="69897"/>
                  </a:cubicBezTo>
                  <a:lnTo>
                    <a:pt x="77978" y="69897"/>
                  </a:lnTo>
                  <a:lnTo>
                    <a:pt x="77978" y="58592"/>
                  </a:lnTo>
                  <a:cubicBezTo>
                    <a:pt x="78323" y="53131"/>
                    <a:pt x="76618" y="47728"/>
                    <a:pt x="73188" y="43455"/>
                  </a:cubicBezTo>
                  <a:cubicBezTo>
                    <a:pt x="69605" y="39700"/>
                    <a:pt x="64566" y="37745"/>
                    <a:pt x="59392" y="38090"/>
                  </a:cubicBezTo>
                  <a:cubicBezTo>
                    <a:pt x="54411" y="38014"/>
                    <a:pt x="49601" y="39873"/>
                    <a:pt x="45980" y="43264"/>
                  </a:cubicBezTo>
                  <a:cubicBezTo>
                    <a:pt x="42531" y="46636"/>
                    <a:pt x="40653" y="51292"/>
                    <a:pt x="40806" y="56101"/>
                  </a:cubicBezTo>
                  <a:lnTo>
                    <a:pt x="30460" y="56101"/>
                  </a:lnTo>
                  <a:lnTo>
                    <a:pt x="30460" y="56101"/>
                  </a:lnTo>
                  <a:cubicBezTo>
                    <a:pt x="29943" y="48878"/>
                    <a:pt x="32759" y="41807"/>
                    <a:pt x="38124" y="36941"/>
                  </a:cubicBezTo>
                  <a:cubicBezTo>
                    <a:pt x="43777" y="31538"/>
                    <a:pt x="51383" y="28644"/>
                    <a:pt x="59201" y="28894"/>
                  </a:cubicBezTo>
                  <a:cubicBezTo>
                    <a:pt x="66731" y="28625"/>
                    <a:pt x="74031" y="31384"/>
                    <a:pt x="79511" y="36558"/>
                  </a:cubicBezTo>
                  <a:cubicBezTo>
                    <a:pt x="84991" y="42535"/>
                    <a:pt x="87827" y="50487"/>
                    <a:pt x="87367" y="58592"/>
                  </a:cubicBezTo>
                  <a:lnTo>
                    <a:pt x="87367" y="103428"/>
                  </a:lnTo>
                  <a:cubicBezTo>
                    <a:pt x="87367" y="106685"/>
                    <a:pt x="87367" y="109751"/>
                    <a:pt x="87367" y="112816"/>
                  </a:cubicBezTo>
                  <a:cubicBezTo>
                    <a:pt x="87577" y="115805"/>
                    <a:pt x="88095" y="118756"/>
                    <a:pt x="88900" y="121630"/>
                  </a:cubicBezTo>
                  <a:close/>
                  <a:moveTo>
                    <a:pt x="53452" y="114732"/>
                  </a:moveTo>
                  <a:cubicBezTo>
                    <a:pt x="58875" y="115135"/>
                    <a:pt x="64259" y="113717"/>
                    <a:pt x="68781" y="110709"/>
                  </a:cubicBezTo>
                  <a:cubicBezTo>
                    <a:pt x="73035" y="107662"/>
                    <a:pt x="76254" y="103390"/>
                    <a:pt x="77978" y="98446"/>
                  </a:cubicBezTo>
                  <a:lnTo>
                    <a:pt x="77978" y="79285"/>
                  </a:lnTo>
                  <a:lnTo>
                    <a:pt x="61883" y="79285"/>
                  </a:lnTo>
                  <a:cubicBezTo>
                    <a:pt x="55790" y="78998"/>
                    <a:pt x="49831" y="81048"/>
                    <a:pt x="45214" y="85034"/>
                  </a:cubicBezTo>
                  <a:cubicBezTo>
                    <a:pt x="41171" y="88770"/>
                    <a:pt x="38929" y="94077"/>
                    <a:pt x="39082" y="99596"/>
                  </a:cubicBezTo>
                  <a:cubicBezTo>
                    <a:pt x="39006" y="103869"/>
                    <a:pt x="40347" y="108045"/>
                    <a:pt x="42914" y="111475"/>
                  </a:cubicBezTo>
                  <a:cubicBezTo>
                    <a:pt x="45827" y="113985"/>
                    <a:pt x="49640" y="115154"/>
                    <a:pt x="53452" y="1147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D0BBE6C5-0237-4589-8FE3-81AC1EA92A58}"/>
                </a:ext>
              </a:extLst>
            </p:cNvPr>
            <p:cNvSpPr/>
            <p:nvPr/>
          </p:nvSpPr>
          <p:spPr>
            <a:xfrm>
              <a:off x="7668750" y="2682572"/>
              <a:ext cx="95803" cy="172445"/>
            </a:xfrm>
            <a:custGeom>
              <a:avLst/>
              <a:gdLst>
                <a:gd name="connsiteX0" fmla="*/ 51677 w 95802"/>
                <a:gd name="connsiteY0" fmla="*/ 28876 h 172444"/>
                <a:gd name="connsiteX1" fmla="*/ 51677 w 95802"/>
                <a:gd name="connsiteY1" fmla="*/ 52060 h 172444"/>
                <a:gd name="connsiteX2" fmla="*/ 67580 w 95802"/>
                <a:gd name="connsiteY2" fmla="*/ 52060 h 172444"/>
                <a:gd name="connsiteX3" fmla="*/ 67580 w 95802"/>
                <a:gd name="connsiteY3" fmla="*/ 60682 h 172444"/>
                <a:gd name="connsiteX4" fmla="*/ 51677 w 95802"/>
                <a:gd name="connsiteY4" fmla="*/ 60682 h 172444"/>
                <a:gd name="connsiteX5" fmla="*/ 51677 w 95802"/>
                <a:gd name="connsiteY5" fmla="*/ 119696 h 172444"/>
                <a:gd name="connsiteX6" fmla="*/ 54168 w 95802"/>
                <a:gd name="connsiteY6" fmla="*/ 132150 h 172444"/>
                <a:gd name="connsiteX7" fmla="*/ 60874 w 95802"/>
                <a:gd name="connsiteY7" fmla="*/ 135983 h 172444"/>
                <a:gd name="connsiteX8" fmla="*/ 64898 w 95802"/>
                <a:gd name="connsiteY8" fmla="*/ 135983 h 172444"/>
                <a:gd name="connsiteX9" fmla="*/ 69113 w 95802"/>
                <a:gd name="connsiteY9" fmla="*/ 135983 h 172444"/>
                <a:gd name="connsiteX10" fmla="*/ 70646 w 95802"/>
                <a:gd name="connsiteY10" fmla="*/ 143839 h 172444"/>
                <a:gd name="connsiteX11" fmla="*/ 65281 w 95802"/>
                <a:gd name="connsiteY11" fmla="*/ 145371 h 172444"/>
                <a:gd name="connsiteX12" fmla="*/ 58766 w 95802"/>
                <a:gd name="connsiteY12" fmla="*/ 145371 h 172444"/>
                <a:gd name="connsiteX13" fmla="*/ 46120 w 95802"/>
                <a:gd name="connsiteY13" fmla="*/ 139240 h 172444"/>
                <a:gd name="connsiteX14" fmla="*/ 41522 w 95802"/>
                <a:gd name="connsiteY14" fmla="*/ 120080 h 172444"/>
                <a:gd name="connsiteX15" fmla="*/ 41522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2 w 95802"/>
                <a:gd name="connsiteY18" fmla="*/ 52443 h 172444"/>
                <a:gd name="connsiteX19" fmla="*/ 41522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677" y="28876"/>
                  </a:moveTo>
                  <a:lnTo>
                    <a:pt x="51677" y="52060"/>
                  </a:lnTo>
                  <a:lnTo>
                    <a:pt x="67580" y="52060"/>
                  </a:lnTo>
                  <a:lnTo>
                    <a:pt x="67580" y="60682"/>
                  </a:lnTo>
                  <a:lnTo>
                    <a:pt x="51677" y="60682"/>
                  </a:lnTo>
                  <a:lnTo>
                    <a:pt x="51677" y="119696"/>
                  </a:lnTo>
                  <a:cubicBezTo>
                    <a:pt x="51389" y="123988"/>
                    <a:pt x="52252" y="128299"/>
                    <a:pt x="54168" y="132150"/>
                  </a:cubicBezTo>
                  <a:cubicBezTo>
                    <a:pt x="55605" y="134488"/>
                    <a:pt x="58134" y="135926"/>
                    <a:pt x="60874" y="135983"/>
                  </a:cubicBezTo>
                  <a:lnTo>
                    <a:pt x="64898" y="135983"/>
                  </a:lnTo>
                  <a:lnTo>
                    <a:pt x="69113" y="135983"/>
                  </a:lnTo>
                  <a:lnTo>
                    <a:pt x="70646" y="143839"/>
                  </a:lnTo>
                  <a:cubicBezTo>
                    <a:pt x="68902" y="144509"/>
                    <a:pt x="67120" y="145026"/>
                    <a:pt x="65281" y="145371"/>
                  </a:cubicBezTo>
                  <a:cubicBezTo>
                    <a:pt x="63116" y="145659"/>
                    <a:pt x="60931" y="145659"/>
                    <a:pt x="58766" y="145371"/>
                  </a:cubicBezTo>
                  <a:cubicBezTo>
                    <a:pt x="53803" y="145524"/>
                    <a:pt x="49071" y="143245"/>
                    <a:pt x="46120" y="139240"/>
                  </a:cubicBezTo>
                  <a:cubicBezTo>
                    <a:pt x="42595" y="133511"/>
                    <a:pt x="40966" y="126786"/>
                    <a:pt x="41522" y="120080"/>
                  </a:cubicBezTo>
                  <a:lnTo>
                    <a:pt x="41522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2" y="52443"/>
                  </a:lnTo>
                  <a:lnTo>
                    <a:pt x="41522" y="2925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BB57D767-A6D1-4C7A-9189-9826B6F95826}"/>
                </a:ext>
              </a:extLst>
            </p:cNvPr>
            <p:cNvSpPr/>
            <p:nvPr/>
          </p:nvSpPr>
          <p:spPr>
            <a:xfrm>
              <a:off x="7721801" y="2670310"/>
              <a:ext cx="114963" cy="172445"/>
            </a:xfrm>
            <a:custGeom>
              <a:avLst/>
              <a:gdLst>
                <a:gd name="connsiteX0" fmla="*/ 62431 w 114963"/>
                <a:gd name="connsiteY0" fmla="*/ 157251 h 172444"/>
                <a:gd name="connsiteX1" fmla="*/ 38289 w 114963"/>
                <a:gd name="connsiteY1" fmla="*/ 146138 h 172444"/>
                <a:gd name="connsiteX2" fmla="*/ 28900 w 114963"/>
                <a:gd name="connsiteY2" fmla="*/ 117780 h 172444"/>
                <a:gd name="connsiteX3" fmla="*/ 28900 w 114963"/>
                <a:gd name="connsiteY3" fmla="*/ 102643 h 172444"/>
                <a:gd name="connsiteX4" fmla="*/ 38289 w 114963"/>
                <a:gd name="connsiteY4" fmla="*/ 74094 h 172444"/>
                <a:gd name="connsiteX5" fmla="*/ 60898 w 114963"/>
                <a:gd name="connsiteY5" fmla="*/ 62598 h 172444"/>
                <a:gd name="connsiteX6" fmla="*/ 83124 w 114963"/>
                <a:gd name="connsiteY6" fmla="*/ 72753 h 172444"/>
                <a:gd name="connsiteX7" fmla="*/ 91172 w 114963"/>
                <a:gd name="connsiteY7" fmla="*/ 100152 h 172444"/>
                <a:gd name="connsiteX8" fmla="*/ 91172 w 114963"/>
                <a:gd name="connsiteY8" fmla="*/ 110308 h 172444"/>
                <a:gd name="connsiteX9" fmla="*/ 39055 w 114963"/>
                <a:gd name="connsiteY9" fmla="*/ 110308 h 172444"/>
                <a:gd name="connsiteX10" fmla="*/ 39055 w 114963"/>
                <a:gd name="connsiteY10" fmla="*/ 117780 h 172444"/>
                <a:gd name="connsiteX11" fmla="*/ 45378 w 114963"/>
                <a:gd name="connsiteY11" fmla="*/ 139815 h 172444"/>
                <a:gd name="connsiteX12" fmla="*/ 62431 w 114963"/>
                <a:gd name="connsiteY12" fmla="*/ 148629 h 172444"/>
                <a:gd name="connsiteX13" fmla="*/ 75268 w 114963"/>
                <a:gd name="connsiteY13" fmla="*/ 145946 h 172444"/>
                <a:gd name="connsiteX14" fmla="*/ 84657 w 114963"/>
                <a:gd name="connsiteY14" fmla="*/ 138473 h 172444"/>
                <a:gd name="connsiteX15" fmla="*/ 88681 w 114963"/>
                <a:gd name="connsiteY15" fmla="*/ 145563 h 172444"/>
                <a:gd name="connsiteX16" fmla="*/ 78142 w 114963"/>
                <a:gd name="connsiteY16" fmla="*/ 153993 h 172444"/>
                <a:gd name="connsiteX17" fmla="*/ 62431 w 114963"/>
                <a:gd name="connsiteY17" fmla="*/ 157251 h 172444"/>
                <a:gd name="connsiteX18" fmla="*/ 60898 w 114963"/>
                <a:gd name="connsiteY18" fmla="*/ 71604 h 172444"/>
                <a:gd name="connsiteX19" fmla="*/ 45378 w 114963"/>
                <a:gd name="connsiteY19" fmla="*/ 80226 h 172444"/>
                <a:gd name="connsiteX20" fmla="*/ 39055 w 114963"/>
                <a:gd name="connsiteY20" fmla="*/ 101686 h 172444"/>
                <a:gd name="connsiteX21" fmla="*/ 81017 w 114963"/>
                <a:gd name="connsiteY21" fmla="*/ 101686 h 172444"/>
                <a:gd name="connsiteX22" fmla="*/ 81017 w 114963"/>
                <a:gd name="connsiteY22" fmla="*/ 97662 h 172444"/>
                <a:gd name="connsiteX23" fmla="*/ 75652 w 114963"/>
                <a:gd name="connsiteY23" fmla="*/ 78501 h 172444"/>
                <a:gd name="connsiteX24" fmla="*/ 60898 w 114963"/>
                <a:gd name="connsiteY24" fmla="*/ 71604 h 172444"/>
                <a:gd name="connsiteX25" fmla="*/ 70478 w 114963"/>
                <a:gd name="connsiteY25" fmla="*/ 28876 h 172444"/>
                <a:gd name="connsiteX26" fmla="*/ 82741 w 114963"/>
                <a:gd name="connsiteY26" fmla="*/ 28876 h 172444"/>
                <a:gd name="connsiteX27" fmla="*/ 82741 w 114963"/>
                <a:gd name="connsiteY27" fmla="*/ 28876 h 172444"/>
                <a:gd name="connsiteX28" fmla="*/ 63580 w 114963"/>
                <a:gd name="connsiteY28" fmla="*/ 50719 h 172444"/>
                <a:gd name="connsiteX29" fmla="*/ 56108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431" y="157251"/>
                  </a:moveTo>
                  <a:cubicBezTo>
                    <a:pt x="53119" y="157404"/>
                    <a:pt x="44228" y="153323"/>
                    <a:pt x="38289" y="146138"/>
                  </a:cubicBezTo>
                  <a:cubicBezTo>
                    <a:pt x="31889" y="138090"/>
                    <a:pt x="28574" y="128050"/>
                    <a:pt x="28900" y="117780"/>
                  </a:cubicBezTo>
                  <a:lnTo>
                    <a:pt x="28900" y="102643"/>
                  </a:lnTo>
                  <a:cubicBezTo>
                    <a:pt x="28555" y="92316"/>
                    <a:pt x="31889" y="82199"/>
                    <a:pt x="38289" y="74094"/>
                  </a:cubicBezTo>
                  <a:cubicBezTo>
                    <a:pt x="43596" y="66909"/>
                    <a:pt x="51969" y="62655"/>
                    <a:pt x="60898" y="62598"/>
                  </a:cubicBezTo>
                  <a:cubicBezTo>
                    <a:pt x="69520" y="62176"/>
                    <a:pt x="77798" y="65970"/>
                    <a:pt x="83124" y="72753"/>
                  </a:cubicBezTo>
                  <a:cubicBezTo>
                    <a:pt x="88815" y="80724"/>
                    <a:pt x="91651" y="90381"/>
                    <a:pt x="91172" y="100152"/>
                  </a:cubicBezTo>
                  <a:lnTo>
                    <a:pt x="91172" y="110308"/>
                  </a:lnTo>
                  <a:lnTo>
                    <a:pt x="39055" y="110308"/>
                  </a:lnTo>
                  <a:lnTo>
                    <a:pt x="39055" y="117780"/>
                  </a:lnTo>
                  <a:cubicBezTo>
                    <a:pt x="38768" y="125617"/>
                    <a:pt x="40990" y="133320"/>
                    <a:pt x="45378" y="139815"/>
                  </a:cubicBezTo>
                  <a:cubicBezTo>
                    <a:pt x="49076" y="145601"/>
                    <a:pt x="55571" y="148954"/>
                    <a:pt x="62431" y="148629"/>
                  </a:cubicBezTo>
                  <a:cubicBezTo>
                    <a:pt x="66857" y="148705"/>
                    <a:pt x="71245" y="147786"/>
                    <a:pt x="75268" y="145946"/>
                  </a:cubicBezTo>
                  <a:cubicBezTo>
                    <a:pt x="78928" y="144183"/>
                    <a:pt x="82128" y="141635"/>
                    <a:pt x="84657" y="138473"/>
                  </a:cubicBezTo>
                  <a:lnTo>
                    <a:pt x="88681" y="145563"/>
                  </a:lnTo>
                  <a:cubicBezTo>
                    <a:pt x="85941" y="149223"/>
                    <a:pt x="82319" y="152116"/>
                    <a:pt x="78142" y="153993"/>
                  </a:cubicBezTo>
                  <a:cubicBezTo>
                    <a:pt x="73218" y="156255"/>
                    <a:pt x="67853" y="157366"/>
                    <a:pt x="62431" y="157251"/>
                  </a:cubicBezTo>
                  <a:close/>
                  <a:moveTo>
                    <a:pt x="60898" y="71604"/>
                  </a:moveTo>
                  <a:cubicBezTo>
                    <a:pt x="54633" y="71757"/>
                    <a:pt x="48827" y="74976"/>
                    <a:pt x="45378" y="80226"/>
                  </a:cubicBezTo>
                  <a:cubicBezTo>
                    <a:pt x="41182" y="86587"/>
                    <a:pt x="38978" y="94060"/>
                    <a:pt x="39055" y="101686"/>
                  </a:cubicBezTo>
                  <a:lnTo>
                    <a:pt x="81017" y="101686"/>
                  </a:lnTo>
                  <a:lnTo>
                    <a:pt x="81017" y="97662"/>
                  </a:lnTo>
                  <a:cubicBezTo>
                    <a:pt x="81419" y="90860"/>
                    <a:pt x="79541" y="84115"/>
                    <a:pt x="75652" y="78501"/>
                  </a:cubicBezTo>
                  <a:cubicBezTo>
                    <a:pt x="72241" y="73826"/>
                    <a:pt x="66665" y="71221"/>
                    <a:pt x="60898" y="71604"/>
                  </a:cubicBezTo>
                  <a:close/>
                  <a:moveTo>
                    <a:pt x="70478" y="28876"/>
                  </a:moveTo>
                  <a:lnTo>
                    <a:pt x="82741" y="28876"/>
                  </a:lnTo>
                  <a:lnTo>
                    <a:pt x="82741" y="28876"/>
                  </a:lnTo>
                  <a:lnTo>
                    <a:pt x="63580" y="50719"/>
                  </a:lnTo>
                  <a:lnTo>
                    <a:pt x="56108" y="507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E7B39D8E-B81B-47DE-8225-705CA1090CBA}"/>
                </a:ext>
              </a:extLst>
            </p:cNvPr>
            <p:cNvSpPr/>
            <p:nvPr/>
          </p:nvSpPr>
          <p:spPr>
            <a:xfrm>
              <a:off x="7801724" y="2704415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425 w 76642"/>
                <a:gd name="connsiteY1" fmla="*/ 39223 h 134123"/>
                <a:gd name="connsiteX2" fmla="*/ 45737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425" y="39223"/>
                  </a:lnTo>
                  <a:cubicBezTo>
                    <a:pt x="53018" y="39089"/>
                    <a:pt x="48783" y="40832"/>
                    <a:pt x="45737" y="44013"/>
                  </a:cubicBezTo>
                  <a:cubicBezTo>
                    <a:pt x="42346" y="47653"/>
                    <a:pt x="40027" y="52175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1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342CCE4C-5BDC-478E-9262-174A0F6A0F74}"/>
                </a:ext>
              </a:extLst>
            </p:cNvPr>
            <p:cNvSpPr/>
            <p:nvPr/>
          </p:nvSpPr>
          <p:spPr>
            <a:xfrm>
              <a:off x="7853841" y="2665520"/>
              <a:ext cx="57482" cy="172445"/>
            </a:xfrm>
            <a:custGeom>
              <a:avLst/>
              <a:gdLst>
                <a:gd name="connsiteX0" fmla="*/ 39031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9031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031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8601B34A-8299-4765-9A22-73E94D1B0071}"/>
                </a:ext>
              </a:extLst>
            </p:cNvPr>
            <p:cNvSpPr/>
            <p:nvPr/>
          </p:nvSpPr>
          <p:spPr>
            <a:xfrm>
              <a:off x="7884620" y="2703850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804 w 114963"/>
                <a:gd name="connsiteY1" fmla="*/ 114130 h 134123"/>
                <a:gd name="connsiteX2" fmla="*/ 77804 w 114963"/>
                <a:gd name="connsiteY2" fmla="*/ 107999 h 134123"/>
                <a:gd name="connsiteX3" fmla="*/ 67074 w 114963"/>
                <a:gd name="connsiteY3" fmla="*/ 119303 h 134123"/>
                <a:gd name="connsiteX4" fmla="*/ 52512 w 114963"/>
                <a:gd name="connsiteY4" fmla="*/ 123711 h 134123"/>
                <a:gd name="connsiteX5" fmla="*/ 35076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1901 w 114963"/>
                <a:gd name="connsiteY8" fmla="*/ 69678 h 134123"/>
                <a:gd name="connsiteX9" fmla="*/ 77804 w 114963"/>
                <a:gd name="connsiteY9" fmla="*/ 69678 h 134123"/>
                <a:gd name="connsiteX10" fmla="*/ 77804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998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09723 h 134123"/>
                <a:gd name="connsiteX25" fmla="*/ 77421 w 114963"/>
                <a:gd name="connsiteY25" fmla="*/ 97461 h 134123"/>
                <a:gd name="connsiteX26" fmla="*/ 77421 w 114963"/>
                <a:gd name="connsiteY26" fmla="*/ 78300 h 134123"/>
                <a:gd name="connsiteX27" fmla="*/ 61326 w 114963"/>
                <a:gd name="connsiteY27" fmla="*/ 78300 h 134123"/>
                <a:gd name="connsiteX28" fmla="*/ 44848 w 114963"/>
                <a:gd name="connsiteY28" fmla="*/ 84048 h 134123"/>
                <a:gd name="connsiteX29" fmla="*/ 38525 w 114963"/>
                <a:gd name="connsiteY29" fmla="*/ 98610 h 134123"/>
                <a:gd name="connsiteX30" fmla="*/ 42549 w 114963"/>
                <a:gd name="connsiteY30" fmla="*/ 110490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804" y="114130"/>
                  </a:cubicBezTo>
                  <a:cubicBezTo>
                    <a:pt x="76655" y="112022"/>
                    <a:pt x="77804" y="110107"/>
                    <a:pt x="77804" y="107999"/>
                  </a:cubicBezTo>
                  <a:cubicBezTo>
                    <a:pt x="75103" y="112521"/>
                    <a:pt x="71443" y="116372"/>
                    <a:pt x="67074" y="119303"/>
                  </a:cubicBezTo>
                  <a:cubicBezTo>
                    <a:pt x="62763" y="122197"/>
                    <a:pt x="57705" y="123730"/>
                    <a:pt x="52512" y="123711"/>
                  </a:cubicBezTo>
                  <a:cubicBezTo>
                    <a:pt x="45940" y="124075"/>
                    <a:pt x="39541" y="121469"/>
                    <a:pt x="35076" y="116621"/>
                  </a:cubicBezTo>
                  <a:cubicBezTo>
                    <a:pt x="30650" y="111256"/>
                    <a:pt x="28447" y="104397"/>
                    <a:pt x="28945" y="97461"/>
                  </a:cubicBezTo>
                  <a:cubicBezTo>
                    <a:pt x="28600" y="89701"/>
                    <a:pt x="31857" y="82209"/>
                    <a:pt x="37759" y="77151"/>
                  </a:cubicBezTo>
                  <a:cubicBezTo>
                    <a:pt x="44656" y="71862"/>
                    <a:pt x="53221" y="69199"/>
                    <a:pt x="61901" y="69678"/>
                  </a:cubicBezTo>
                  <a:lnTo>
                    <a:pt x="77804" y="69678"/>
                  </a:lnTo>
                  <a:lnTo>
                    <a:pt x="77804" y="58373"/>
                  </a:lnTo>
                  <a:cubicBezTo>
                    <a:pt x="78149" y="52912"/>
                    <a:pt x="76444" y="47509"/>
                    <a:pt x="73014" y="43236"/>
                  </a:cubicBezTo>
                  <a:cubicBezTo>
                    <a:pt x="69489" y="39538"/>
                    <a:pt x="64507" y="37584"/>
                    <a:pt x="59410" y="37871"/>
                  </a:cubicBezTo>
                  <a:cubicBezTo>
                    <a:pt x="54409" y="37661"/>
                    <a:pt x="49562" y="39538"/>
                    <a:pt x="45998" y="43045"/>
                  </a:cubicBezTo>
                  <a:cubicBezTo>
                    <a:pt x="42453" y="46360"/>
                    <a:pt x="40499" y="51035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804" y="48640"/>
                    <a:pt x="33697" y="41570"/>
                    <a:pt x="39100" y="36722"/>
                  </a:cubicBezTo>
                  <a:cubicBezTo>
                    <a:pt x="50922" y="26260"/>
                    <a:pt x="68665" y="26260"/>
                    <a:pt x="80487" y="36722"/>
                  </a:cubicBezTo>
                  <a:cubicBezTo>
                    <a:pt x="85928" y="42719"/>
                    <a:pt x="88687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458" y="115951"/>
                    <a:pt x="88975" y="118901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663" y="114648"/>
                    <a:pt x="63913" y="112961"/>
                    <a:pt x="68224" y="109723"/>
                  </a:cubicBezTo>
                  <a:cubicBezTo>
                    <a:pt x="72478" y="106677"/>
                    <a:pt x="75697" y="102404"/>
                    <a:pt x="77421" y="97461"/>
                  </a:cubicBezTo>
                  <a:lnTo>
                    <a:pt x="77421" y="78300"/>
                  </a:lnTo>
                  <a:lnTo>
                    <a:pt x="61326" y="78300"/>
                  </a:lnTo>
                  <a:cubicBezTo>
                    <a:pt x="55291" y="77975"/>
                    <a:pt x="49370" y="80044"/>
                    <a:pt x="44848" y="84048"/>
                  </a:cubicBezTo>
                  <a:cubicBezTo>
                    <a:pt x="40729" y="87765"/>
                    <a:pt x="38429" y="93073"/>
                    <a:pt x="38525" y="98610"/>
                  </a:cubicBezTo>
                  <a:cubicBezTo>
                    <a:pt x="38353" y="102940"/>
                    <a:pt x="39790" y="107175"/>
                    <a:pt x="42549" y="110490"/>
                  </a:cubicBezTo>
                  <a:cubicBezTo>
                    <a:pt x="45308" y="113422"/>
                    <a:pt x="49274" y="114897"/>
                    <a:pt x="53279" y="1145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73543ACB-FC37-4704-8D43-D08C194F6814}"/>
                </a:ext>
              </a:extLst>
            </p:cNvPr>
            <p:cNvSpPr/>
            <p:nvPr/>
          </p:nvSpPr>
          <p:spPr>
            <a:xfrm>
              <a:off x="7965598" y="2705756"/>
              <a:ext cx="114963" cy="134124"/>
            </a:xfrm>
            <a:custGeom>
              <a:avLst/>
              <a:gdLst>
                <a:gd name="connsiteX0" fmla="*/ 78641 w 114963"/>
                <a:gd name="connsiteY0" fmla="*/ 105709 h 134123"/>
                <a:gd name="connsiteX1" fmla="*/ 69061 w 114963"/>
                <a:gd name="connsiteY1" fmla="*/ 117589 h 134123"/>
                <a:gd name="connsiteX2" fmla="*/ 55074 w 114963"/>
                <a:gd name="connsiteY2" fmla="*/ 121804 h 134123"/>
                <a:gd name="connsiteX3" fmla="*/ 35913 w 114963"/>
                <a:gd name="connsiteY3" fmla="*/ 112032 h 134123"/>
                <a:gd name="connsiteX4" fmla="*/ 29016 w 114963"/>
                <a:gd name="connsiteY4" fmla="*/ 81759 h 134123"/>
                <a:gd name="connsiteX5" fmla="*/ 29016 w 114963"/>
                <a:gd name="connsiteY5" fmla="*/ 28876 h 134123"/>
                <a:gd name="connsiteX6" fmla="*/ 39171 w 114963"/>
                <a:gd name="connsiteY6" fmla="*/ 28876 h 134123"/>
                <a:gd name="connsiteX7" fmla="*/ 39171 w 114963"/>
                <a:gd name="connsiteY7" fmla="*/ 81950 h 134123"/>
                <a:gd name="connsiteX8" fmla="*/ 43578 w 114963"/>
                <a:gd name="connsiteY8" fmla="*/ 105709 h 134123"/>
                <a:gd name="connsiteX9" fmla="*/ 56032 w 114963"/>
                <a:gd name="connsiteY9" fmla="*/ 112799 h 134123"/>
                <a:gd name="connsiteX10" fmla="*/ 70211 w 114963"/>
                <a:gd name="connsiteY10" fmla="*/ 108009 h 134123"/>
                <a:gd name="connsiteX11" fmla="*/ 78066 w 114963"/>
                <a:gd name="connsiteY11" fmla="*/ 95171 h 134123"/>
                <a:gd name="connsiteX12" fmla="*/ 78066 w 114963"/>
                <a:gd name="connsiteY12" fmla="*/ 28876 h 134123"/>
                <a:gd name="connsiteX13" fmla="*/ 88030 w 114963"/>
                <a:gd name="connsiteY13" fmla="*/ 28876 h 134123"/>
                <a:gd name="connsiteX14" fmla="*/ 88030 w 114963"/>
                <a:gd name="connsiteY14" fmla="*/ 119888 h 134123"/>
                <a:gd name="connsiteX15" fmla="*/ 79024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641" y="105709"/>
                  </a:moveTo>
                  <a:cubicBezTo>
                    <a:pt x="76591" y="110461"/>
                    <a:pt x="73276" y="114580"/>
                    <a:pt x="69061" y="117589"/>
                  </a:cubicBezTo>
                  <a:cubicBezTo>
                    <a:pt x="64941" y="120386"/>
                    <a:pt x="60055" y="121862"/>
                    <a:pt x="55074" y="121804"/>
                  </a:cubicBezTo>
                  <a:cubicBezTo>
                    <a:pt x="47390" y="122207"/>
                    <a:pt x="40090" y="118489"/>
                    <a:pt x="35913" y="112032"/>
                  </a:cubicBezTo>
                  <a:cubicBezTo>
                    <a:pt x="30644" y="102854"/>
                    <a:pt x="28249" y="92316"/>
                    <a:pt x="29016" y="81759"/>
                  </a:cubicBezTo>
                  <a:lnTo>
                    <a:pt x="29016" y="28876"/>
                  </a:lnTo>
                  <a:lnTo>
                    <a:pt x="39171" y="28876"/>
                  </a:lnTo>
                  <a:lnTo>
                    <a:pt x="39171" y="81950"/>
                  </a:lnTo>
                  <a:cubicBezTo>
                    <a:pt x="38596" y="90113"/>
                    <a:pt x="40110" y="98294"/>
                    <a:pt x="43578" y="105709"/>
                  </a:cubicBezTo>
                  <a:cubicBezTo>
                    <a:pt x="46107" y="110174"/>
                    <a:pt x="50897" y="112895"/>
                    <a:pt x="56032" y="112799"/>
                  </a:cubicBezTo>
                  <a:cubicBezTo>
                    <a:pt x="61186" y="113048"/>
                    <a:pt x="66264" y="111343"/>
                    <a:pt x="70211" y="108009"/>
                  </a:cubicBezTo>
                  <a:cubicBezTo>
                    <a:pt x="74024" y="104579"/>
                    <a:pt x="76764" y="100133"/>
                    <a:pt x="78066" y="95171"/>
                  </a:cubicBezTo>
                  <a:lnTo>
                    <a:pt x="78066" y="28876"/>
                  </a:lnTo>
                  <a:lnTo>
                    <a:pt x="88030" y="28876"/>
                  </a:lnTo>
                  <a:lnTo>
                    <a:pt x="88030" y="119888"/>
                  </a:lnTo>
                  <a:lnTo>
                    <a:pt x="79024" y="1198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34A27E8B-5EF7-4015-A321-B2D528B611C4}"/>
                </a:ext>
              </a:extLst>
            </p:cNvPr>
            <p:cNvSpPr/>
            <p:nvPr/>
          </p:nvSpPr>
          <p:spPr>
            <a:xfrm>
              <a:off x="8042188" y="2705756"/>
              <a:ext cx="114963" cy="134124"/>
            </a:xfrm>
            <a:custGeom>
              <a:avLst/>
              <a:gdLst>
                <a:gd name="connsiteX0" fmla="*/ 58958 w 114963"/>
                <a:gd name="connsiteY0" fmla="*/ 65855 h 134123"/>
                <a:gd name="connsiteX1" fmla="*/ 78118 w 114963"/>
                <a:gd name="connsiteY1" fmla="*/ 28876 h 134123"/>
                <a:gd name="connsiteX2" fmla="*/ 89998 w 114963"/>
                <a:gd name="connsiteY2" fmla="*/ 28876 h 134123"/>
                <a:gd name="connsiteX3" fmla="*/ 64706 w 114963"/>
                <a:gd name="connsiteY3" fmla="*/ 73711 h 134123"/>
                <a:gd name="connsiteX4" fmla="*/ 90956 w 114963"/>
                <a:gd name="connsiteY4" fmla="*/ 119888 h 134123"/>
                <a:gd name="connsiteX5" fmla="*/ 79076 w 114963"/>
                <a:gd name="connsiteY5" fmla="*/ 119888 h 134123"/>
                <a:gd name="connsiteX6" fmla="*/ 59916 w 114963"/>
                <a:gd name="connsiteY6" fmla="*/ 81567 h 134123"/>
                <a:gd name="connsiteX7" fmla="*/ 40755 w 114963"/>
                <a:gd name="connsiteY7" fmla="*/ 119888 h 134123"/>
                <a:gd name="connsiteX8" fmla="*/ 28876 w 114963"/>
                <a:gd name="connsiteY8" fmla="*/ 119888 h 134123"/>
                <a:gd name="connsiteX9" fmla="*/ 55125 w 114963"/>
                <a:gd name="connsiteY9" fmla="*/ 73711 h 134123"/>
                <a:gd name="connsiteX10" fmla="*/ 29834 w 114963"/>
                <a:gd name="connsiteY10" fmla="*/ 28876 h 134123"/>
                <a:gd name="connsiteX11" fmla="*/ 41713 w 114963"/>
                <a:gd name="connsiteY11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63" h="134123">
                  <a:moveTo>
                    <a:pt x="58958" y="65855"/>
                  </a:moveTo>
                  <a:lnTo>
                    <a:pt x="78118" y="28876"/>
                  </a:lnTo>
                  <a:lnTo>
                    <a:pt x="89998" y="28876"/>
                  </a:lnTo>
                  <a:lnTo>
                    <a:pt x="64706" y="73711"/>
                  </a:lnTo>
                  <a:lnTo>
                    <a:pt x="90956" y="119888"/>
                  </a:lnTo>
                  <a:lnTo>
                    <a:pt x="79076" y="119888"/>
                  </a:lnTo>
                  <a:lnTo>
                    <a:pt x="59916" y="81567"/>
                  </a:lnTo>
                  <a:lnTo>
                    <a:pt x="40755" y="119888"/>
                  </a:lnTo>
                  <a:lnTo>
                    <a:pt x="28876" y="119888"/>
                  </a:lnTo>
                  <a:lnTo>
                    <a:pt x="55125" y="73711"/>
                  </a:lnTo>
                  <a:lnTo>
                    <a:pt x="29834" y="28876"/>
                  </a:lnTo>
                  <a:lnTo>
                    <a:pt x="41713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0" name="Graphique 68">
            <a:extLst>
              <a:ext uri="{FF2B5EF4-FFF2-40B4-BE49-F238E27FC236}">
                <a16:creationId xmlns:a16="http://schemas.microsoft.com/office/drawing/2014/main" id="{34D84355-7BB2-46F4-901A-14DC4DC17C84}"/>
              </a:ext>
            </a:extLst>
          </p:cNvPr>
          <p:cNvGrpSpPr/>
          <p:nvPr/>
        </p:nvGrpSpPr>
        <p:grpSpPr>
          <a:xfrm>
            <a:off x="4232888" y="403053"/>
            <a:ext cx="3726221" cy="1268842"/>
            <a:chOff x="4232888" y="823783"/>
            <a:chExt cx="3726221" cy="1268842"/>
          </a:xfrm>
        </p:grpSpPr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F66FEE73-3678-484F-8050-E38ECCE5BB10}"/>
                </a:ext>
              </a:extLst>
            </p:cNvPr>
            <p:cNvSpPr/>
            <p:nvPr/>
          </p:nvSpPr>
          <p:spPr>
            <a:xfrm>
              <a:off x="6067088" y="1057154"/>
              <a:ext cx="273042" cy="706697"/>
            </a:xfrm>
            <a:custGeom>
              <a:avLst/>
              <a:gdLst>
                <a:gd name="connsiteX0" fmla="*/ 12046 w 273042"/>
                <a:gd name="connsiteY0" fmla="*/ 702200 h 706696"/>
                <a:gd name="connsiteX1" fmla="*/ 12046 w 273042"/>
                <a:gd name="connsiteY1" fmla="*/ 12046 h 706696"/>
                <a:gd name="connsiteX2" fmla="*/ 144231 w 273042"/>
                <a:gd name="connsiteY2" fmla="*/ 12046 h 706696"/>
                <a:gd name="connsiteX3" fmla="*/ 276415 w 273042"/>
                <a:gd name="connsiteY3" fmla="*/ 141179 h 706696"/>
                <a:gd name="connsiteX4" fmla="*/ 276415 w 273042"/>
                <a:gd name="connsiteY4" fmla="*/ 310786 h 706696"/>
                <a:gd name="connsiteX5" fmla="*/ 146318 w 273042"/>
                <a:gd name="connsiteY5" fmla="*/ 442007 h 706696"/>
                <a:gd name="connsiteX6" fmla="*/ 96047 w 273042"/>
                <a:gd name="connsiteY6" fmla="*/ 442007 h 706696"/>
                <a:gd name="connsiteX7" fmla="*/ 96047 w 273042"/>
                <a:gd name="connsiteY7" fmla="*/ 702360 h 706696"/>
                <a:gd name="connsiteX8" fmla="*/ 12046 w 273042"/>
                <a:gd name="connsiteY8" fmla="*/ 702360 h 706696"/>
                <a:gd name="connsiteX9" fmla="*/ 147122 w 273042"/>
                <a:gd name="connsiteY9" fmla="*/ 364913 h 706696"/>
                <a:gd name="connsiteX10" fmla="*/ 193539 w 273042"/>
                <a:gd name="connsiteY10" fmla="*/ 310625 h 706696"/>
                <a:gd name="connsiteX11" fmla="*/ 193539 w 273042"/>
                <a:gd name="connsiteY11" fmla="*/ 141179 h 706696"/>
                <a:gd name="connsiteX12" fmla="*/ 144231 w 273042"/>
                <a:gd name="connsiteY12" fmla="*/ 88980 h 706696"/>
                <a:gd name="connsiteX13" fmla="*/ 95886 w 273042"/>
                <a:gd name="connsiteY13" fmla="*/ 88980 h 706696"/>
                <a:gd name="connsiteX14" fmla="*/ 95886 w 273042"/>
                <a:gd name="connsiteY14" fmla="*/ 365073 h 706696"/>
                <a:gd name="connsiteX15" fmla="*/ 147122 w 273042"/>
                <a:gd name="connsiteY15" fmla="*/ 365073 h 7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042" h="706696">
                  <a:moveTo>
                    <a:pt x="12046" y="702200"/>
                  </a:moveTo>
                  <a:lnTo>
                    <a:pt x="12046" y="12046"/>
                  </a:lnTo>
                  <a:lnTo>
                    <a:pt x="144231" y="12046"/>
                  </a:lnTo>
                  <a:cubicBezTo>
                    <a:pt x="223091" y="12046"/>
                    <a:pt x="276415" y="62318"/>
                    <a:pt x="276415" y="141179"/>
                  </a:cubicBezTo>
                  <a:lnTo>
                    <a:pt x="276415" y="310786"/>
                  </a:lnTo>
                  <a:cubicBezTo>
                    <a:pt x="276415" y="393662"/>
                    <a:pt x="224216" y="442007"/>
                    <a:pt x="146318" y="442007"/>
                  </a:cubicBezTo>
                  <a:lnTo>
                    <a:pt x="96047" y="442007"/>
                  </a:lnTo>
                  <a:lnTo>
                    <a:pt x="96047" y="702360"/>
                  </a:lnTo>
                  <a:lnTo>
                    <a:pt x="12046" y="702360"/>
                  </a:lnTo>
                  <a:close/>
                  <a:moveTo>
                    <a:pt x="147122" y="364913"/>
                  </a:moveTo>
                  <a:cubicBezTo>
                    <a:pt x="174747" y="364913"/>
                    <a:pt x="193539" y="343230"/>
                    <a:pt x="193539" y="310625"/>
                  </a:cubicBezTo>
                  <a:lnTo>
                    <a:pt x="193539" y="141179"/>
                  </a:lnTo>
                  <a:cubicBezTo>
                    <a:pt x="193539" y="109699"/>
                    <a:pt x="173783" y="88980"/>
                    <a:pt x="144231" y="88980"/>
                  </a:cubicBezTo>
                  <a:lnTo>
                    <a:pt x="95886" y="88980"/>
                  </a:lnTo>
                  <a:lnTo>
                    <a:pt x="95886" y="365073"/>
                  </a:lnTo>
                  <a:lnTo>
                    <a:pt x="147122" y="365073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2181E8B6-28FD-41BD-B2E4-C3BC2DA54CC0}"/>
                </a:ext>
              </a:extLst>
            </p:cNvPr>
            <p:cNvSpPr/>
            <p:nvPr/>
          </p:nvSpPr>
          <p:spPr>
            <a:xfrm>
              <a:off x="6409515" y="1017643"/>
              <a:ext cx="256981" cy="738819"/>
            </a:xfrm>
            <a:custGeom>
              <a:avLst/>
              <a:gdLst>
                <a:gd name="connsiteX0" fmla="*/ 177638 w 256980"/>
                <a:gd name="connsiteY0" fmla="*/ 741710 h 738819"/>
                <a:gd name="connsiteX1" fmla="*/ 177638 w 256980"/>
                <a:gd name="connsiteY1" fmla="*/ 327650 h 738819"/>
                <a:gd name="connsiteX2" fmla="*/ 135236 w 256980"/>
                <a:gd name="connsiteY2" fmla="*/ 284285 h 738819"/>
                <a:gd name="connsiteX3" fmla="*/ 92834 w 256980"/>
                <a:gd name="connsiteY3" fmla="*/ 327650 h 738819"/>
                <a:gd name="connsiteX4" fmla="*/ 92834 w 256980"/>
                <a:gd name="connsiteY4" fmla="*/ 741871 h 738819"/>
                <a:gd name="connsiteX5" fmla="*/ 12046 w 256980"/>
                <a:gd name="connsiteY5" fmla="*/ 741871 h 738819"/>
                <a:gd name="connsiteX6" fmla="*/ 12046 w 256980"/>
                <a:gd name="connsiteY6" fmla="*/ 12046 h 738819"/>
                <a:gd name="connsiteX7" fmla="*/ 92834 w 256980"/>
                <a:gd name="connsiteY7" fmla="*/ 12046 h 738819"/>
                <a:gd name="connsiteX8" fmla="*/ 92834 w 256980"/>
                <a:gd name="connsiteY8" fmla="*/ 225019 h 738819"/>
                <a:gd name="connsiteX9" fmla="*/ 135236 w 256980"/>
                <a:gd name="connsiteY9" fmla="*/ 209279 h 738819"/>
                <a:gd name="connsiteX10" fmla="*/ 258426 w 256980"/>
                <a:gd name="connsiteY10" fmla="*/ 327650 h 738819"/>
                <a:gd name="connsiteX11" fmla="*/ 258426 w 256980"/>
                <a:gd name="connsiteY11" fmla="*/ 741871 h 738819"/>
                <a:gd name="connsiteX12" fmla="*/ 177638 w 256980"/>
                <a:gd name="connsiteY12" fmla="*/ 741871 h 73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980" h="738819">
                  <a:moveTo>
                    <a:pt x="177638" y="741710"/>
                  </a:moveTo>
                  <a:lnTo>
                    <a:pt x="177638" y="327650"/>
                  </a:lnTo>
                  <a:cubicBezTo>
                    <a:pt x="177638" y="301952"/>
                    <a:pt x="158846" y="284285"/>
                    <a:pt x="135236" y="284285"/>
                  </a:cubicBezTo>
                  <a:cubicBezTo>
                    <a:pt x="111626" y="284285"/>
                    <a:pt x="92834" y="302113"/>
                    <a:pt x="92834" y="327650"/>
                  </a:cubicBezTo>
                  <a:lnTo>
                    <a:pt x="92834" y="741871"/>
                  </a:lnTo>
                  <a:lnTo>
                    <a:pt x="12046" y="741871"/>
                  </a:lnTo>
                  <a:lnTo>
                    <a:pt x="12046" y="12046"/>
                  </a:lnTo>
                  <a:lnTo>
                    <a:pt x="92834" y="12046"/>
                  </a:lnTo>
                  <a:lnTo>
                    <a:pt x="92834" y="225019"/>
                  </a:lnTo>
                  <a:cubicBezTo>
                    <a:pt x="104719" y="215221"/>
                    <a:pt x="121423" y="209279"/>
                    <a:pt x="135236" y="209279"/>
                  </a:cubicBezTo>
                  <a:cubicBezTo>
                    <a:pt x="200284" y="209279"/>
                    <a:pt x="258426" y="248789"/>
                    <a:pt x="258426" y="327650"/>
                  </a:cubicBezTo>
                  <a:lnTo>
                    <a:pt x="258426" y="741871"/>
                  </a:lnTo>
                  <a:lnTo>
                    <a:pt x="177638" y="741871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2D3BB986-CDE3-473B-ABC0-332C15E0BD98}"/>
                </a:ext>
              </a:extLst>
            </p:cNvPr>
            <p:cNvSpPr/>
            <p:nvPr/>
          </p:nvSpPr>
          <p:spPr>
            <a:xfrm>
              <a:off x="6737487" y="1214875"/>
              <a:ext cx="256981" cy="562145"/>
            </a:xfrm>
            <a:custGeom>
              <a:avLst/>
              <a:gdLst>
                <a:gd name="connsiteX0" fmla="*/ 92834 w 256980"/>
                <a:gd name="connsiteY0" fmla="*/ 337448 h 562145"/>
                <a:gd name="connsiteX1" fmla="*/ 92834 w 256980"/>
                <a:gd name="connsiteY1" fmla="*/ 436064 h 562145"/>
                <a:gd name="connsiteX2" fmla="*/ 135236 w 256980"/>
                <a:gd name="connsiteY2" fmla="*/ 479430 h 562145"/>
                <a:gd name="connsiteX3" fmla="*/ 177638 w 256980"/>
                <a:gd name="connsiteY3" fmla="*/ 436064 h 562145"/>
                <a:gd name="connsiteX4" fmla="*/ 177638 w 256980"/>
                <a:gd name="connsiteY4" fmla="*/ 373907 h 562145"/>
                <a:gd name="connsiteX5" fmla="*/ 258426 w 256980"/>
                <a:gd name="connsiteY5" fmla="*/ 373907 h 562145"/>
                <a:gd name="connsiteX6" fmla="*/ 258426 w 256980"/>
                <a:gd name="connsiteY6" fmla="*/ 436064 h 562145"/>
                <a:gd name="connsiteX7" fmla="*/ 135236 w 256980"/>
                <a:gd name="connsiteY7" fmla="*/ 554436 h 562145"/>
                <a:gd name="connsiteX8" fmla="*/ 12046 w 256980"/>
                <a:gd name="connsiteY8" fmla="*/ 436064 h 562145"/>
                <a:gd name="connsiteX9" fmla="*/ 12046 w 256980"/>
                <a:gd name="connsiteY9" fmla="*/ 130418 h 562145"/>
                <a:gd name="connsiteX10" fmla="*/ 135236 w 256980"/>
                <a:gd name="connsiteY10" fmla="*/ 12046 h 562145"/>
                <a:gd name="connsiteX11" fmla="*/ 258426 w 256980"/>
                <a:gd name="connsiteY11" fmla="*/ 130418 h 562145"/>
                <a:gd name="connsiteX12" fmla="*/ 258426 w 256980"/>
                <a:gd name="connsiteY12" fmla="*/ 203336 h 562145"/>
                <a:gd name="connsiteX13" fmla="*/ 207191 w 256980"/>
                <a:gd name="connsiteY13" fmla="*/ 282197 h 562145"/>
                <a:gd name="connsiteX14" fmla="*/ 92834 w 256980"/>
                <a:gd name="connsiteY14" fmla="*/ 337448 h 562145"/>
                <a:gd name="connsiteX15" fmla="*/ 177638 w 256980"/>
                <a:gd name="connsiteY15" fmla="*/ 203336 h 562145"/>
                <a:gd name="connsiteX16" fmla="*/ 177638 w 256980"/>
                <a:gd name="connsiteY16" fmla="*/ 130418 h 562145"/>
                <a:gd name="connsiteX17" fmla="*/ 135236 w 256980"/>
                <a:gd name="connsiteY17" fmla="*/ 87052 h 562145"/>
                <a:gd name="connsiteX18" fmla="*/ 92834 w 256980"/>
                <a:gd name="connsiteY18" fmla="*/ 130418 h 562145"/>
                <a:gd name="connsiteX19" fmla="*/ 92834 w 256980"/>
                <a:gd name="connsiteY19" fmla="*/ 252644 h 562145"/>
                <a:gd name="connsiteX20" fmla="*/ 169768 w 256980"/>
                <a:gd name="connsiteY20" fmla="*/ 216185 h 562145"/>
                <a:gd name="connsiteX21" fmla="*/ 177638 w 256980"/>
                <a:gd name="connsiteY21" fmla="*/ 203336 h 5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980" h="562145">
                  <a:moveTo>
                    <a:pt x="92834" y="337448"/>
                  </a:moveTo>
                  <a:lnTo>
                    <a:pt x="92834" y="436064"/>
                  </a:lnTo>
                  <a:cubicBezTo>
                    <a:pt x="92834" y="461762"/>
                    <a:pt x="111626" y="479430"/>
                    <a:pt x="135236" y="479430"/>
                  </a:cubicBezTo>
                  <a:cubicBezTo>
                    <a:pt x="158846" y="479430"/>
                    <a:pt x="177638" y="461762"/>
                    <a:pt x="177638" y="436064"/>
                  </a:cubicBezTo>
                  <a:lnTo>
                    <a:pt x="177638" y="373907"/>
                  </a:lnTo>
                  <a:lnTo>
                    <a:pt x="258426" y="373907"/>
                  </a:lnTo>
                  <a:lnTo>
                    <a:pt x="258426" y="436064"/>
                  </a:lnTo>
                  <a:cubicBezTo>
                    <a:pt x="258426" y="514925"/>
                    <a:pt x="201248" y="554436"/>
                    <a:pt x="135236" y="554436"/>
                  </a:cubicBezTo>
                  <a:cubicBezTo>
                    <a:pt x="70188" y="554436"/>
                    <a:pt x="12046" y="514925"/>
                    <a:pt x="12046" y="436064"/>
                  </a:cubicBezTo>
                  <a:lnTo>
                    <a:pt x="12046" y="130418"/>
                  </a:lnTo>
                  <a:cubicBezTo>
                    <a:pt x="12046" y="51557"/>
                    <a:pt x="70188" y="12046"/>
                    <a:pt x="135236" y="12046"/>
                  </a:cubicBezTo>
                  <a:cubicBezTo>
                    <a:pt x="201248" y="12046"/>
                    <a:pt x="258426" y="51557"/>
                    <a:pt x="258426" y="130418"/>
                  </a:cubicBezTo>
                  <a:lnTo>
                    <a:pt x="258426" y="203336"/>
                  </a:lnTo>
                  <a:cubicBezTo>
                    <a:pt x="258426" y="250717"/>
                    <a:pt x="244613" y="263405"/>
                    <a:pt x="207191" y="282197"/>
                  </a:cubicBezTo>
                  <a:lnTo>
                    <a:pt x="92834" y="337448"/>
                  </a:lnTo>
                  <a:close/>
                  <a:moveTo>
                    <a:pt x="177638" y="203336"/>
                  </a:moveTo>
                  <a:lnTo>
                    <a:pt x="177638" y="130418"/>
                  </a:lnTo>
                  <a:cubicBezTo>
                    <a:pt x="177638" y="104720"/>
                    <a:pt x="158846" y="87052"/>
                    <a:pt x="135236" y="87052"/>
                  </a:cubicBezTo>
                  <a:cubicBezTo>
                    <a:pt x="111626" y="87052"/>
                    <a:pt x="92834" y="104880"/>
                    <a:pt x="92834" y="130418"/>
                  </a:cubicBezTo>
                  <a:lnTo>
                    <a:pt x="92834" y="252644"/>
                  </a:lnTo>
                  <a:lnTo>
                    <a:pt x="169768" y="216185"/>
                  </a:lnTo>
                  <a:cubicBezTo>
                    <a:pt x="174586" y="214097"/>
                    <a:pt x="177638" y="208315"/>
                    <a:pt x="177638" y="203336"/>
                  </a:cubicBez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349FA097-60FD-4428-B278-BF2E24708847}"/>
                </a:ext>
              </a:extLst>
            </p:cNvPr>
            <p:cNvSpPr/>
            <p:nvPr/>
          </p:nvSpPr>
          <p:spPr>
            <a:xfrm>
              <a:off x="7065458" y="1017643"/>
              <a:ext cx="96368" cy="738819"/>
            </a:xfrm>
            <a:custGeom>
              <a:avLst/>
              <a:gdLst>
                <a:gd name="connsiteX0" fmla="*/ 92834 w 96367"/>
                <a:gd name="connsiteY0" fmla="*/ 741710 h 738819"/>
                <a:gd name="connsiteX1" fmla="*/ 12046 w 96367"/>
                <a:gd name="connsiteY1" fmla="*/ 741710 h 738819"/>
                <a:gd name="connsiteX2" fmla="*/ 12046 w 96367"/>
                <a:gd name="connsiteY2" fmla="*/ 12046 h 738819"/>
                <a:gd name="connsiteX3" fmla="*/ 92834 w 96367"/>
                <a:gd name="connsiteY3" fmla="*/ 12046 h 738819"/>
                <a:gd name="connsiteX4" fmla="*/ 92834 w 96367"/>
                <a:gd name="connsiteY4" fmla="*/ 741710 h 73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67" h="738819">
                  <a:moveTo>
                    <a:pt x="92834" y="741710"/>
                  </a:moveTo>
                  <a:lnTo>
                    <a:pt x="12046" y="741710"/>
                  </a:lnTo>
                  <a:lnTo>
                    <a:pt x="12046" y="12046"/>
                  </a:lnTo>
                  <a:lnTo>
                    <a:pt x="92834" y="12046"/>
                  </a:lnTo>
                  <a:lnTo>
                    <a:pt x="92834" y="741710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57C82FBD-571C-474F-8040-F0DAD632429D}"/>
                </a:ext>
              </a:extLst>
            </p:cNvPr>
            <p:cNvSpPr/>
            <p:nvPr/>
          </p:nvSpPr>
          <p:spPr>
            <a:xfrm>
              <a:off x="7231211" y="1214875"/>
              <a:ext cx="417594" cy="546084"/>
            </a:xfrm>
            <a:custGeom>
              <a:avLst/>
              <a:gdLst>
                <a:gd name="connsiteX0" fmla="*/ 169608 w 417593"/>
                <a:gd name="connsiteY0" fmla="*/ 544478 h 546083"/>
                <a:gd name="connsiteX1" fmla="*/ 169608 w 417593"/>
                <a:gd name="connsiteY1" fmla="*/ 130418 h 546083"/>
                <a:gd name="connsiteX2" fmla="*/ 131221 w 417593"/>
                <a:gd name="connsiteY2" fmla="*/ 87052 h 546083"/>
                <a:gd name="connsiteX3" fmla="*/ 92835 w 417593"/>
                <a:gd name="connsiteY3" fmla="*/ 130418 h 546083"/>
                <a:gd name="connsiteX4" fmla="*/ 92835 w 417593"/>
                <a:gd name="connsiteY4" fmla="*/ 544638 h 546083"/>
                <a:gd name="connsiteX5" fmla="*/ 12046 w 417593"/>
                <a:gd name="connsiteY5" fmla="*/ 544638 h 546083"/>
                <a:gd name="connsiteX6" fmla="*/ 12046 w 417593"/>
                <a:gd name="connsiteY6" fmla="*/ 130418 h 546083"/>
                <a:gd name="connsiteX7" fmla="*/ 131382 w 417593"/>
                <a:gd name="connsiteY7" fmla="*/ 12046 h 546083"/>
                <a:gd name="connsiteX8" fmla="*/ 211206 w 417593"/>
                <a:gd name="connsiteY8" fmla="*/ 42562 h 546083"/>
                <a:gd name="connsiteX9" fmla="*/ 289103 w 417593"/>
                <a:gd name="connsiteY9" fmla="*/ 12046 h 546083"/>
                <a:gd name="connsiteX10" fmla="*/ 408439 w 417593"/>
                <a:gd name="connsiteY10" fmla="*/ 130418 h 546083"/>
                <a:gd name="connsiteX11" fmla="*/ 408439 w 417593"/>
                <a:gd name="connsiteY11" fmla="*/ 544638 h 546083"/>
                <a:gd name="connsiteX12" fmla="*/ 327651 w 417593"/>
                <a:gd name="connsiteY12" fmla="*/ 544638 h 546083"/>
                <a:gd name="connsiteX13" fmla="*/ 327651 w 417593"/>
                <a:gd name="connsiteY13" fmla="*/ 130418 h 546083"/>
                <a:gd name="connsiteX14" fmla="*/ 289264 w 417593"/>
                <a:gd name="connsiteY14" fmla="*/ 87052 h 546083"/>
                <a:gd name="connsiteX15" fmla="*/ 250878 w 417593"/>
                <a:gd name="connsiteY15" fmla="*/ 130418 h 546083"/>
                <a:gd name="connsiteX16" fmla="*/ 250878 w 417593"/>
                <a:gd name="connsiteY16" fmla="*/ 544638 h 546083"/>
                <a:gd name="connsiteX17" fmla="*/ 169608 w 417593"/>
                <a:gd name="connsiteY17" fmla="*/ 544638 h 54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593" h="546083">
                  <a:moveTo>
                    <a:pt x="169608" y="544478"/>
                  </a:moveTo>
                  <a:lnTo>
                    <a:pt x="169608" y="130418"/>
                  </a:lnTo>
                  <a:cubicBezTo>
                    <a:pt x="169608" y="103756"/>
                    <a:pt x="150816" y="87052"/>
                    <a:pt x="131221" y="87052"/>
                  </a:cubicBezTo>
                  <a:cubicBezTo>
                    <a:pt x="108575" y="87052"/>
                    <a:pt x="92835" y="103756"/>
                    <a:pt x="92835" y="130418"/>
                  </a:cubicBezTo>
                  <a:lnTo>
                    <a:pt x="92835" y="544638"/>
                  </a:lnTo>
                  <a:lnTo>
                    <a:pt x="12046" y="544638"/>
                  </a:lnTo>
                  <a:lnTo>
                    <a:pt x="12046" y="130418"/>
                  </a:lnTo>
                  <a:cubicBezTo>
                    <a:pt x="12046" y="57499"/>
                    <a:pt x="63282" y="12046"/>
                    <a:pt x="131382" y="12046"/>
                  </a:cubicBezTo>
                  <a:cubicBezTo>
                    <a:pt x="161898" y="12046"/>
                    <a:pt x="191451" y="20880"/>
                    <a:pt x="211206" y="42562"/>
                  </a:cubicBezTo>
                  <a:cubicBezTo>
                    <a:pt x="230962" y="22807"/>
                    <a:pt x="258587" y="12046"/>
                    <a:pt x="289103" y="12046"/>
                  </a:cubicBezTo>
                  <a:cubicBezTo>
                    <a:pt x="356240" y="12046"/>
                    <a:pt x="408439" y="57339"/>
                    <a:pt x="408439" y="130418"/>
                  </a:cubicBezTo>
                  <a:lnTo>
                    <a:pt x="408439" y="544638"/>
                  </a:lnTo>
                  <a:lnTo>
                    <a:pt x="327651" y="544638"/>
                  </a:lnTo>
                  <a:lnTo>
                    <a:pt x="327651" y="130418"/>
                  </a:lnTo>
                  <a:cubicBezTo>
                    <a:pt x="327651" y="103756"/>
                    <a:pt x="310947" y="87052"/>
                    <a:pt x="289264" y="87052"/>
                  </a:cubicBezTo>
                  <a:cubicBezTo>
                    <a:pt x="267581" y="87052"/>
                    <a:pt x="250878" y="103756"/>
                    <a:pt x="250878" y="130418"/>
                  </a:cubicBezTo>
                  <a:lnTo>
                    <a:pt x="250878" y="544638"/>
                  </a:lnTo>
                  <a:lnTo>
                    <a:pt x="169608" y="544638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DBD6E012-EBEC-4C69-A140-6AC9C1F6D17F}"/>
                </a:ext>
              </a:extLst>
            </p:cNvPr>
            <p:cNvSpPr/>
            <p:nvPr/>
          </p:nvSpPr>
          <p:spPr>
            <a:xfrm>
              <a:off x="7706144" y="1214715"/>
              <a:ext cx="256981" cy="562145"/>
            </a:xfrm>
            <a:custGeom>
              <a:avLst/>
              <a:gdLst>
                <a:gd name="connsiteX0" fmla="*/ 258426 w 256980"/>
                <a:gd name="connsiteY0" fmla="*/ 436225 h 562145"/>
                <a:gd name="connsiteX1" fmla="*/ 135236 w 256980"/>
                <a:gd name="connsiteY1" fmla="*/ 554596 h 562145"/>
                <a:gd name="connsiteX2" fmla="*/ 12046 w 256980"/>
                <a:gd name="connsiteY2" fmla="*/ 436225 h 562145"/>
                <a:gd name="connsiteX3" fmla="*/ 12046 w 256980"/>
                <a:gd name="connsiteY3" fmla="*/ 366197 h 562145"/>
                <a:gd name="connsiteX4" fmla="*/ 88016 w 256980"/>
                <a:gd name="connsiteY4" fmla="*/ 253768 h 562145"/>
                <a:gd name="connsiteX5" fmla="*/ 177799 w 256980"/>
                <a:gd name="connsiteY5" fmla="*/ 214258 h 562145"/>
                <a:gd name="connsiteX6" fmla="*/ 177799 w 256980"/>
                <a:gd name="connsiteY6" fmla="*/ 130418 h 562145"/>
                <a:gd name="connsiteX7" fmla="*/ 135397 w 256980"/>
                <a:gd name="connsiteY7" fmla="*/ 87052 h 562145"/>
                <a:gd name="connsiteX8" fmla="*/ 92995 w 256980"/>
                <a:gd name="connsiteY8" fmla="*/ 130418 h 562145"/>
                <a:gd name="connsiteX9" fmla="*/ 92995 w 256980"/>
                <a:gd name="connsiteY9" fmla="*/ 185669 h 562145"/>
                <a:gd name="connsiteX10" fmla="*/ 12206 w 256980"/>
                <a:gd name="connsiteY10" fmla="*/ 185669 h 562145"/>
                <a:gd name="connsiteX11" fmla="*/ 12206 w 256980"/>
                <a:gd name="connsiteY11" fmla="*/ 130418 h 562145"/>
                <a:gd name="connsiteX12" fmla="*/ 135397 w 256980"/>
                <a:gd name="connsiteY12" fmla="*/ 12046 h 562145"/>
                <a:gd name="connsiteX13" fmla="*/ 258587 w 256980"/>
                <a:gd name="connsiteY13" fmla="*/ 130418 h 562145"/>
                <a:gd name="connsiteX14" fmla="*/ 258587 w 256980"/>
                <a:gd name="connsiteY14" fmla="*/ 436225 h 562145"/>
                <a:gd name="connsiteX15" fmla="*/ 92674 w 256980"/>
                <a:gd name="connsiteY15" fmla="*/ 436225 h 562145"/>
                <a:gd name="connsiteX16" fmla="*/ 135076 w 256980"/>
                <a:gd name="connsiteY16" fmla="*/ 479590 h 562145"/>
                <a:gd name="connsiteX17" fmla="*/ 177477 w 256980"/>
                <a:gd name="connsiteY17" fmla="*/ 436225 h 562145"/>
                <a:gd name="connsiteX18" fmla="*/ 177477 w 256980"/>
                <a:gd name="connsiteY18" fmla="*/ 298098 h 562145"/>
                <a:gd name="connsiteX19" fmla="*/ 122226 w 256980"/>
                <a:gd name="connsiteY19" fmla="*/ 322671 h 562145"/>
                <a:gd name="connsiteX20" fmla="*/ 92674 w 256980"/>
                <a:gd name="connsiteY20" fmla="*/ 366037 h 562145"/>
                <a:gd name="connsiteX21" fmla="*/ 92674 w 256980"/>
                <a:gd name="connsiteY21" fmla="*/ 436225 h 5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980" h="562145">
                  <a:moveTo>
                    <a:pt x="258426" y="436225"/>
                  </a:moveTo>
                  <a:cubicBezTo>
                    <a:pt x="258426" y="515086"/>
                    <a:pt x="200284" y="554596"/>
                    <a:pt x="135236" y="554596"/>
                  </a:cubicBezTo>
                  <a:cubicBezTo>
                    <a:pt x="69224" y="554596"/>
                    <a:pt x="12046" y="515086"/>
                    <a:pt x="12046" y="436225"/>
                  </a:cubicBezTo>
                  <a:lnTo>
                    <a:pt x="12046" y="366197"/>
                  </a:lnTo>
                  <a:cubicBezTo>
                    <a:pt x="12046" y="309983"/>
                    <a:pt x="45614" y="272560"/>
                    <a:pt x="88016" y="253768"/>
                  </a:cubicBezTo>
                  <a:lnTo>
                    <a:pt x="177799" y="214258"/>
                  </a:lnTo>
                  <a:lnTo>
                    <a:pt x="177799" y="130418"/>
                  </a:lnTo>
                  <a:cubicBezTo>
                    <a:pt x="177799" y="104720"/>
                    <a:pt x="159007" y="87052"/>
                    <a:pt x="135397" y="87052"/>
                  </a:cubicBezTo>
                  <a:cubicBezTo>
                    <a:pt x="111787" y="87052"/>
                    <a:pt x="92995" y="104880"/>
                    <a:pt x="92995" y="130418"/>
                  </a:cubicBezTo>
                  <a:lnTo>
                    <a:pt x="92995" y="185669"/>
                  </a:lnTo>
                  <a:lnTo>
                    <a:pt x="12206" y="185669"/>
                  </a:lnTo>
                  <a:lnTo>
                    <a:pt x="12206" y="130418"/>
                  </a:lnTo>
                  <a:cubicBezTo>
                    <a:pt x="12206" y="51557"/>
                    <a:pt x="69385" y="12046"/>
                    <a:pt x="135397" y="12046"/>
                  </a:cubicBezTo>
                  <a:cubicBezTo>
                    <a:pt x="200445" y="12046"/>
                    <a:pt x="258587" y="51557"/>
                    <a:pt x="258587" y="130418"/>
                  </a:cubicBezTo>
                  <a:lnTo>
                    <a:pt x="258587" y="436225"/>
                  </a:lnTo>
                  <a:close/>
                  <a:moveTo>
                    <a:pt x="92674" y="436225"/>
                  </a:moveTo>
                  <a:cubicBezTo>
                    <a:pt x="92674" y="461923"/>
                    <a:pt x="111465" y="479590"/>
                    <a:pt x="135076" y="479590"/>
                  </a:cubicBezTo>
                  <a:cubicBezTo>
                    <a:pt x="158686" y="479590"/>
                    <a:pt x="177477" y="461923"/>
                    <a:pt x="177477" y="436225"/>
                  </a:cubicBezTo>
                  <a:lnTo>
                    <a:pt x="177477" y="298098"/>
                  </a:lnTo>
                  <a:lnTo>
                    <a:pt x="122226" y="322671"/>
                  </a:lnTo>
                  <a:cubicBezTo>
                    <a:pt x="105523" y="330541"/>
                    <a:pt x="92674" y="341463"/>
                    <a:pt x="92674" y="366037"/>
                  </a:cubicBezTo>
                  <a:lnTo>
                    <a:pt x="92674" y="436225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267FBCC8-2C2D-4705-A46E-3A00B44CE99E}"/>
                </a:ext>
              </a:extLst>
            </p:cNvPr>
            <p:cNvSpPr/>
            <p:nvPr/>
          </p:nvSpPr>
          <p:spPr>
            <a:xfrm>
              <a:off x="4220842" y="1828256"/>
              <a:ext cx="208797" cy="208797"/>
            </a:xfrm>
            <a:custGeom>
              <a:avLst/>
              <a:gdLst>
                <a:gd name="connsiteX0" fmla="*/ 108253 w 208796"/>
                <a:gd name="connsiteY0" fmla="*/ 205745 h 208796"/>
                <a:gd name="connsiteX1" fmla="*/ 12046 w 208796"/>
                <a:gd name="connsiteY1" fmla="*/ 117087 h 208796"/>
                <a:gd name="connsiteX2" fmla="*/ 12046 w 208796"/>
                <a:gd name="connsiteY2" fmla="*/ 12046 h 208796"/>
                <a:gd name="connsiteX3" fmla="*/ 54769 w 208796"/>
                <a:gd name="connsiteY3" fmla="*/ 12046 h 208796"/>
                <a:gd name="connsiteX4" fmla="*/ 54769 w 208796"/>
                <a:gd name="connsiteY4" fmla="*/ 117087 h 208796"/>
                <a:gd name="connsiteX5" fmla="*/ 108093 w 208796"/>
                <a:gd name="connsiteY5" fmla="*/ 166395 h 208796"/>
                <a:gd name="connsiteX6" fmla="*/ 161416 w 208796"/>
                <a:gd name="connsiteY6" fmla="*/ 117087 h 208796"/>
                <a:gd name="connsiteX7" fmla="*/ 161416 w 208796"/>
                <a:gd name="connsiteY7" fmla="*/ 12046 h 208796"/>
                <a:gd name="connsiteX8" fmla="*/ 204139 w 208796"/>
                <a:gd name="connsiteY8" fmla="*/ 12046 h 208796"/>
                <a:gd name="connsiteX9" fmla="*/ 204139 w 208796"/>
                <a:gd name="connsiteY9" fmla="*/ 117087 h 208796"/>
                <a:gd name="connsiteX10" fmla="*/ 108253 w 208796"/>
                <a:gd name="connsiteY10" fmla="*/ 205745 h 2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796" h="208796">
                  <a:moveTo>
                    <a:pt x="108253" y="205745"/>
                  </a:moveTo>
                  <a:cubicBezTo>
                    <a:pt x="55251" y="205745"/>
                    <a:pt x="12046" y="165913"/>
                    <a:pt x="12046" y="117087"/>
                  </a:cubicBezTo>
                  <a:lnTo>
                    <a:pt x="12046" y="12046"/>
                  </a:lnTo>
                  <a:lnTo>
                    <a:pt x="54769" y="12046"/>
                  </a:lnTo>
                  <a:lnTo>
                    <a:pt x="54769" y="117087"/>
                  </a:lnTo>
                  <a:cubicBezTo>
                    <a:pt x="54769" y="144230"/>
                    <a:pt x="78700" y="166395"/>
                    <a:pt x="108093" y="166395"/>
                  </a:cubicBezTo>
                  <a:cubicBezTo>
                    <a:pt x="137485" y="166395"/>
                    <a:pt x="161416" y="144230"/>
                    <a:pt x="161416" y="117087"/>
                  </a:cubicBezTo>
                  <a:lnTo>
                    <a:pt x="161416" y="12046"/>
                  </a:lnTo>
                  <a:lnTo>
                    <a:pt x="204139" y="12046"/>
                  </a:lnTo>
                  <a:lnTo>
                    <a:pt x="204139" y="117087"/>
                  </a:lnTo>
                  <a:cubicBezTo>
                    <a:pt x="204300" y="165913"/>
                    <a:pt x="161255" y="205745"/>
                    <a:pt x="108253" y="20574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99E00880-6EF4-44B6-9AFE-E767462D30B5}"/>
                </a:ext>
              </a:extLst>
            </p:cNvPr>
            <p:cNvSpPr/>
            <p:nvPr/>
          </p:nvSpPr>
          <p:spPr>
            <a:xfrm>
              <a:off x="4670077" y="1828256"/>
              <a:ext cx="256981" cy="208797"/>
            </a:xfrm>
            <a:custGeom>
              <a:avLst/>
              <a:gdLst>
                <a:gd name="connsiteX0" fmla="*/ 131542 w 256980"/>
                <a:gd name="connsiteY0" fmla="*/ 91067 h 208796"/>
                <a:gd name="connsiteX1" fmla="*/ 201569 w 256980"/>
                <a:gd name="connsiteY1" fmla="*/ 203015 h 208796"/>
                <a:gd name="connsiteX2" fmla="*/ 251038 w 256980"/>
                <a:gd name="connsiteY2" fmla="*/ 203015 h 208796"/>
                <a:gd name="connsiteX3" fmla="*/ 131542 w 256980"/>
                <a:gd name="connsiteY3" fmla="*/ 12046 h 208796"/>
                <a:gd name="connsiteX4" fmla="*/ 12046 w 256980"/>
                <a:gd name="connsiteY4" fmla="*/ 203015 h 208796"/>
                <a:gd name="connsiteX5" fmla="*/ 61354 w 256980"/>
                <a:gd name="connsiteY5" fmla="*/ 203015 h 2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980" h="208796">
                  <a:moveTo>
                    <a:pt x="131542" y="91067"/>
                  </a:moveTo>
                  <a:lnTo>
                    <a:pt x="201569" y="203015"/>
                  </a:lnTo>
                  <a:lnTo>
                    <a:pt x="251038" y="203015"/>
                  </a:lnTo>
                  <a:lnTo>
                    <a:pt x="131542" y="12046"/>
                  </a:lnTo>
                  <a:lnTo>
                    <a:pt x="12046" y="203015"/>
                  </a:lnTo>
                  <a:lnTo>
                    <a:pt x="61354" y="2030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2C4B6914-E927-4DD2-B005-7391B95C801F}"/>
                </a:ext>
              </a:extLst>
            </p:cNvPr>
            <p:cNvSpPr/>
            <p:nvPr/>
          </p:nvSpPr>
          <p:spPr>
            <a:xfrm>
              <a:off x="4449829" y="1824775"/>
              <a:ext cx="208797" cy="208797"/>
            </a:xfrm>
            <a:custGeom>
              <a:avLst/>
              <a:gdLst>
                <a:gd name="connsiteX0" fmla="*/ 118740 w 208796"/>
                <a:gd name="connsiteY0" fmla="*/ 209227 h 208796"/>
                <a:gd name="connsiteX1" fmla="*/ 60438 w 208796"/>
                <a:gd name="connsiteY1" fmla="*/ 193165 h 208796"/>
                <a:gd name="connsiteX2" fmla="*/ 29440 w 208796"/>
                <a:gd name="connsiteY2" fmla="*/ 56644 h 208796"/>
                <a:gd name="connsiteX3" fmla="*/ 177364 w 208796"/>
                <a:gd name="connsiteY3" fmla="*/ 28055 h 208796"/>
                <a:gd name="connsiteX4" fmla="*/ 153915 w 208796"/>
                <a:gd name="connsiteY4" fmla="*/ 61141 h 208796"/>
                <a:gd name="connsiteX5" fmla="*/ 65256 w 208796"/>
                <a:gd name="connsiteY5" fmla="*/ 78327 h 208796"/>
                <a:gd name="connsiteX6" fmla="*/ 83887 w 208796"/>
                <a:gd name="connsiteY6" fmla="*/ 160240 h 208796"/>
                <a:gd name="connsiteX7" fmla="*/ 172546 w 208796"/>
                <a:gd name="connsiteY7" fmla="*/ 143054 h 208796"/>
                <a:gd name="connsiteX8" fmla="*/ 208362 w 208796"/>
                <a:gd name="connsiteY8" fmla="*/ 164576 h 208796"/>
                <a:gd name="connsiteX9" fmla="*/ 118740 w 208796"/>
                <a:gd name="connsiteY9" fmla="*/ 209227 h 2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796" h="208796">
                  <a:moveTo>
                    <a:pt x="118740" y="209227"/>
                  </a:moveTo>
                  <a:cubicBezTo>
                    <a:pt x="98664" y="209227"/>
                    <a:pt x="78427" y="204087"/>
                    <a:pt x="60438" y="193165"/>
                  </a:cubicBezTo>
                  <a:cubicBezTo>
                    <a:pt x="11130" y="163452"/>
                    <a:pt x="-2844" y="102258"/>
                    <a:pt x="29440" y="56644"/>
                  </a:cubicBezTo>
                  <a:cubicBezTo>
                    <a:pt x="61723" y="11191"/>
                    <a:pt x="128056" y="-1658"/>
                    <a:pt x="177364" y="28055"/>
                  </a:cubicBezTo>
                  <a:lnTo>
                    <a:pt x="153915" y="61141"/>
                  </a:lnTo>
                  <a:cubicBezTo>
                    <a:pt x="124362" y="43313"/>
                    <a:pt x="84530" y="51023"/>
                    <a:pt x="65256" y="78327"/>
                  </a:cubicBezTo>
                  <a:cubicBezTo>
                    <a:pt x="45983" y="105631"/>
                    <a:pt x="54335" y="142412"/>
                    <a:pt x="83887" y="160240"/>
                  </a:cubicBezTo>
                  <a:cubicBezTo>
                    <a:pt x="113440" y="178068"/>
                    <a:pt x="153272" y="170358"/>
                    <a:pt x="172546" y="143054"/>
                  </a:cubicBezTo>
                  <a:lnTo>
                    <a:pt x="208362" y="164576"/>
                  </a:lnTo>
                  <a:cubicBezTo>
                    <a:pt x="187804" y="193487"/>
                    <a:pt x="153593" y="209227"/>
                    <a:pt x="118740" y="20922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F6A3675A-DC11-4CE5-BEB1-3CB891F10E9D}"/>
                </a:ext>
              </a:extLst>
            </p:cNvPr>
            <p:cNvSpPr/>
            <p:nvPr/>
          </p:nvSpPr>
          <p:spPr>
            <a:xfrm>
              <a:off x="4555399" y="1903584"/>
              <a:ext cx="112429" cy="48184"/>
            </a:xfrm>
            <a:custGeom>
              <a:avLst/>
              <a:gdLst>
                <a:gd name="connsiteX0" fmla="*/ 12046 w 112429"/>
                <a:gd name="connsiteY0" fmla="*/ 12046 h 48183"/>
                <a:gd name="connsiteX1" fmla="*/ 107289 w 112429"/>
                <a:gd name="connsiteY1" fmla="*/ 12046 h 48183"/>
                <a:gd name="connsiteX2" fmla="*/ 107289 w 112429"/>
                <a:gd name="connsiteY2" fmla="*/ 51557 h 48183"/>
                <a:gd name="connsiteX3" fmla="*/ 12046 w 112429"/>
                <a:gd name="connsiteY3" fmla="*/ 51557 h 4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29" h="48183">
                  <a:moveTo>
                    <a:pt x="12046" y="12046"/>
                  </a:moveTo>
                  <a:lnTo>
                    <a:pt x="107289" y="12046"/>
                  </a:lnTo>
                  <a:lnTo>
                    <a:pt x="107289" y="51557"/>
                  </a:lnTo>
                  <a:lnTo>
                    <a:pt x="12046" y="5155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4C4F1BE3-CBCE-40FF-BE23-DF24918CD076}"/>
                </a:ext>
              </a:extLst>
            </p:cNvPr>
            <p:cNvSpPr/>
            <p:nvPr/>
          </p:nvSpPr>
          <p:spPr>
            <a:xfrm>
              <a:off x="4738658" y="1992081"/>
              <a:ext cx="112429" cy="96368"/>
            </a:xfrm>
            <a:custGeom>
              <a:avLst/>
              <a:gdLst>
                <a:gd name="connsiteX0" fmla="*/ 62960 w 112429"/>
                <a:gd name="connsiteY0" fmla="*/ 12046 h 96367"/>
                <a:gd name="connsiteX1" fmla="*/ 12046 w 112429"/>
                <a:gd name="connsiteY1" fmla="*/ 93316 h 96367"/>
                <a:gd name="connsiteX2" fmla="*/ 113714 w 112429"/>
                <a:gd name="connsiteY2" fmla="*/ 93316 h 9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29" h="96367">
                  <a:moveTo>
                    <a:pt x="62960" y="12046"/>
                  </a:moveTo>
                  <a:lnTo>
                    <a:pt x="12046" y="93316"/>
                  </a:lnTo>
                  <a:lnTo>
                    <a:pt x="113714" y="93316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D072C492-0F56-49FC-96C0-889AAA47B157}"/>
                </a:ext>
              </a:extLst>
            </p:cNvPr>
            <p:cNvSpPr/>
            <p:nvPr/>
          </p:nvSpPr>
          <p:spPr>
            <a:xfrm>
              <a:off x="5250692" y="1051853"/>
              <a:ext cx="562145" cy="706697"/>
            </a:xfrm>
            <a:custGeom>
              <a:avLst/>
              <a:gdLst>
                <a:gd name="connsiteX0" fmla="*/ 295688 w 562145"/>
                <a:gd name="connsiteY0" fmla="*/ 12046 h 706696"/>
                <a:gd name="connsiteX1" fmla="*/ 118854 w 562145"/>
                <a:gd name="connsiteY1" fmla="*/ 12046 h 706696"/>
                <a:gd name="connsiteX2" fmla="*/ 12046 w 562145"/>
                <a:gd name="connsiteY2" fmla="*/ 118854 h 706696"/>
                <a:gd name="connsiteX3" fmla="*/ 12046 w 562145"/>
                <a:gd name="connsiteY3" fmla="*/ 708464 h 706696"/>
                <a:gd name="connsiteX4" fmla="*/ 147925 w 562145"/>
                <a:gd name="connsiteY4" fmla="*/ 708464 h 706696"/>
                <a:gd name="connsiteX5" fmla="*/ 147925 w 562145"/>
                <a:gd name="connsiteY5" fmla="*/ 138448 h 706696"/>
                <a:gd name="connsiteX6" fmla="*/ 297616 w 562145"/>
                <a:gd name="connsiteY6" fmla="*/ 138448 h 706696"/>
                <a:gd name="connsiteX7" fmla="*/ 418718 w 562145"/>
                <a:gd name="connsiteY7" fmla="*/ 247826 h 706696"/>
                <a:gd name="connsiteX8" fmla="*/ 297616 w 562145"/>
                <a:gd name="connsiteY8" fmla="*/ 358327 h 706696"/>
                <a:gd name="connsiteX9" fmla="*/ 203175 w 562145"/>
                <a:gd name="connsiteY9" fmla="*/ 358327 h 706696"/>
                <a:gd name="connsiteX10" fmla="*/ 203175 w 562145"/>
                <a:gd name="connsiteY10" fmla="*/ 483606 h 706696"/>
                <a:gd name="connsiteX11" fmla="*/ 295528 w 562145"/>
                <a:gd name="connsiteY11" fmla="*/ 483606 h 706696"/>
                <a:gd name="connsiteX12" fmla="*/ 556685 w 562145"/>
                <a:gd name="connsiteY12" fmla="*/ 247826 h 706696"/>
                <a:gd name="connsiteX13" fmla="*/ 295688 w 562145"/>
                <a:gd name="connsiteY13" fmla="*/ 12046 h 7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2145" h="706696">
                  <a:moveTo>
                    <a:pt x="295688" y="12046"/>
                  </a:moveTo>
                  <a:lnTo>
                    <a:pt x="118854" y="12046"/>
                  </a:lnTo>
                  <a:cubicBezTo>
                    <a:pt x="59909" y="12046"/>
                    <a:pt x="12046" y="59909"/>
                    <a:pt x="12046" y="118854"/>
                  </a:cubicBezTo>
                  <a:lnTo>
                    <a:pt x="12046" y="708464"/>
                  </a:lnTo>
                  <a:lnTo>
                    <a:pt x="147925" y="708464"/>
                  </a:lnTo>
                  <a:lnTo>
                    <a:pt x="147925" y="138448"/>
                  </a:lnTo>
                  <a:lnTo>
                    <a:pt x="297616" y="138448"/>
                  </a:lnTo>
                  <a:cubicBezTo>
                    <a:pt x="387880" y="138448"/>
                    <a:pt x="418718" y="185187"/>
                    <a:pt x="418718" y="247826"/>
                  </a:cubicBezTo>
                  <a:cubicBezTo>
                    <a:pt x="418718" y="311589"/>
                    <a:pt x="387880" y="358327"/>
                    <a:pt x="297616" y="358327"/>
                  </a:cubicBezTo>
                  <a:lnTo>
                    <a:pt x="203175" y="358327"/>
                  </a:lnTo>
                  <a:lnTo>
                    <a:pt x="203175" y="483606"/>
                  </a:lnTo>
                  <a:lnTo>
                    <a:pt x="295528" y="483606"/>
                  </a:lnTo>
                  <a:cubicBezTo>
                    <a:pt x="476057" y="483606"/>
                    <a:pt x="556685" y="383704"/>
                    <a:pt x="556685" y="247826"/>
                  </a:cubicBezTo>
                  <a:cubicBezTo>
                    <a:pt x="556685" y="111947"/>
                    <a:pt x="476217" y="12046"/>
                    <a:pt x="295688" y="12046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2925295C-93E7-4CA6-B767-3C18681D2F10}"/>
                </a:ext>
              </a:extLst>
            </p:cNvPr>
            <p:cNvSpPr/>
            <p:nvPr/>
          </p:nvSpPr>
          <p:spPr>
            <a:xfrm>
              <a:off x="4220842" y="1050087"/>
              <a:ext cx="144552" cy="706697"/>
            </a:xfrm>
            <a:custGeom>
              <a:avLst/>
              <a:gdLst>
                <a:gd name="connsiteX0" fmla="*/ 12046 w 144551"/>
                <a:gd name="connsiteY0" fmla="*/ 12046 h 706696"/>
                <a:gd name="connsiteX1" fmla="*/ 138448 w 144551"/>
                <a:gd name="connsiteY1" fmla="*/ 12046 h 706696"/>
                <a:gd name="connsiteX2" fmla="*/ 138448 w 144551"/>
                <a:gd name="connsiteY2" fmla="*/ 710070 h 706696"/>
                <a:gd name="connsiteX3" fmla="*/ 12046 w 144551"/>
                <a:gd name="connsiteY3" fmla="*/ 710070 h 7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551" h="706696">
                  <a:moveTo>
                    <a:pt x="12046" y="12046"/>
                  </a:moveTo>
                  <a:lnTo>
                    <a:pt x="138448" y="12046"/>
                  </a:lnTo>
                  <a:lnTo>
                    <a:pt x="138448" y="710070"/>
                  </a:lnTo>
                  <a:lnTo>
                    <a:pt x="12046" y="71007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4AD6402F-F4EB-463D-A90F-C4BABF027D6B}"/>
                </a:ext>
              </a:extLst>
            </p:cNvPr>
            <p:cNvSpPr/>
            <p:nvPr/>
          </p:nvSpPr>
          <p:spPr>
            <a:xfrm>
              <a:off x="4221003" y="816877"/>
              <a:ext cx="144552" cy="160613"/>
            </a:xfrm>
            <a:custGeom>
              <a:avLst/>
              <a:gdLst>
                <a:gd name="connsiteX0" fmla="*/ 12046 w 144551"/>
                <a:gd name="connsiteY0" fmla="*/ 164628 h 160612"/>
                <a:gd name="connsiteX1" fmla="*/ 138448 w 144551"/>
                <a:gd name="connsiteY1" fmla="*/ 164628 h 160612"/>
                <a:gd name="connsiteX2" fmla="*/ 138448 w 144551"/>
                <a:gd name="connsiteY2" fmla="*/ 12046 h 160612"/>
                <a:gd name="connsiteX3" fmla="*/ 138448 w 144551"/>
                <a:gd name="connsiteY3" fmla="*/ 12046 h 160612"/>
                <a:gd name="connsiteX4" fmla="*/ 12046 w 144551"/>
                <a:gd name="connsiteY4" fmla="*/ 138448 h 160612"/>
                <a:gd name="connsiteX5" fmla="*/ 12046 w 144551"/>
                <a:gd name="connsiteY5" fmla="*/ 164628 h 16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551" h="160612">
                  <a:moveTo>
                    <a:pt x="12046" y="164628"/>
                  </a:moveTo>
                  <a:lnTo>
                    <a:pt x="138448" y="164628"/>
                  </a:lnTo>
                  <a:lnTo>
                    <a:pt x="138448" y="12046"/>
                  </a:lnTo>
                  <a:lnTo>
                    <a:pt x="138448" y="12046"/>
                  </a:lnTo>
                  <a:cubicBezTo>
                    <a:pt x="68742" y="12046"/>
                    <a:pt x="12046" y="68582"/>
                    <a:pt x="12046" y="138448"/>
                  </a:cubicBezTo>
                  <a:lnTo>
                    <a:pt x="12046" y="164628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4A87DC5A-0FAD-4DD8-A3D7-15B8BDF046CD}"/>
                </a:ext>
              </a:extLst>
            </p:cNvPr>
            <p:cNvSpPr/>
            <p:nvPr/>
          </p:nvSpPr>
          <p:spPr>
            <a:xfrm>
              <a:off x="4471880" y="1050247"/>
              <a:ext cx="481839" cy="706697"/>
            </a:xfrm>
            <a:custGeom>
              <a:avLst/>
              <a:gdLst>
                <a:gd name="connsiteX0" fmla="*/ 480875 w 481838"/>
                <a:gd name="connsiteY0" fmla="*/ 267581 h 706696"/>
                <a:gd name="connsiteX1" fmla="*/ 144712 w 481838"/>
                <a:gd name="connsiteY1" fmla="*/ 24895 h 706696"/>
                <a:gd name="connsiteX2" fmla="*/ 144712 w 481838"/>
                <a:gd name="connsiteY2" fmla="*/ 25056 h 706696"/>
                <a:gd name="connsiteX3" fmla="*/ 99098 w 481838"/>
                <a:gd name="connsiteY3" fmla="*/ 12046 h 706696"/>
                <a:gd name="connsiteX4" fmla="*/ 12046 w 481838"/>
                <a:gd name="connsiteY4" fmla="*/ 99098 h 706696"/>
                <a:gd name="connsiteX5" fmla="*/ 12046 w 481838"/>
                <a:gd name="connsiteY5" fmla="*/ 710070 h 706696"/>
                <a:gd name="connsiteX6" fmla="*/ 139091 w 481838"/>
                <a:gd name="connsiteY6" fmla="*/ 710070 h 706696"/>
                <a:gd name="connsiteX7" fmla="*/ 139091 w 481838"/>
                <a:gd name="connsiteY7" fmla="*/ 183741 h 706696"/>
                <a:gd name="connsiteX8" fmla="*/ 480875 w 481838"/>
                <a:gd name="connsiteY8" fmla="*/ 430924 h 706696"/>
                <a:gd name="connsiteX9" fmla="*/ 480875 w 481838"/>
                <a:gd name="connsiteY9" fmla="*/ 267581 h 7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838" h="706696">
                  <a:moveTo>
                    <a:pt x="480875" y="267581"/>
                  </a:moveTo>
                  <a:lnTo>
                    <a:pt x="144712" y="24895"/>
                  </a:lnTo>
                  <a:lnTo>
                    <a:pt x="144712" y="25056"/>
                  </a:lnTo>
                  <a:cubicBezTo>
                    <a:pt x="131381" y="16864"/>
                    <a:pt x="115802" y="12046"/>
                    <a:pt x="99098" y="12046"/>
                  </a:cubicBezTo>
                  <a:cubicBezTo>
                    <a:pt x="51075" y="12046"/>
                    <a:pt x="12046" y="51075"/>
                    <a:pt x="12046" y="99098"/>
                  </a:cubicBezTo>
                  <a:lnTo>
                    <a:pt x="12046" y="710070"/>
                  </a:lnTo>
                  <a:lnTo>
                    <a:pt x="139091" y="710070"/>
                  </a:lnTo>
                  <a:lnTo>
                    <a:pt x="139091" y="183741"/>
                  </a:lnTo>
                  <a:lnTo>
                    <a:pt x="480875" y="430924"/>
                  </a:lnTo>
                  <a:lnTo>
                    <a:pt x="480875" y="26758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FF5BC18B-23EC-4D72-822F-ABAF94F5441D}"/>
                </a:ext>
              </a:extLst>
            </p:cNvPr>
            <p:cNvSpPr/>
            <p:nvPr/>
          </p:nvSpPr>
          <p:spPr>
            <a:xfrm>
              <a:off x="4650000" y="1050087"/>
              <a:ext cx="481839" cy="706697"/>
            </a:xfrm>
            <a:custGeom>
              <a:avLst/>
              <a:gdLst>
                <a:gd name="connsiteX0" fmla="*/ 12046 w 481838"/>
                <a:gd name="connsiteY0" fmla="*/ 454535 h 706696"/>
                <a:gd name="connsiteX1" fmla="*/ 348048 w 481838"/>
                <a:gd name="connsiteY1" fmla="*/ 697221 h 706696"/>
                <a:gd name="connsiteX2" fmla="*/ 348048 w 481838"/>
                <a:gd name="connsiteY2" fmla="*/ 697060 h 706696"/>
                <a:gd name="connsiteX3" fmla="*/ 393662 w 481838"/>
                <a:gd name="connsiteY3" fmla="*/ 710070 h 706696"/>
                <a:gd name="connsiteX4" fmla="*/ 480715 w 481838"/>
                <a:gd name="connsiteY4" fmla="*/ 623018 h 706696"/>
                <a:gd name="connsiteX5" fmla="*/ 480715 w 481838"/>
                <a:gd name="connsiteY5" fmla="*/ 12046 h 706696"/>
                <a:gd name="connsiteX6" fmla="*/ 353830 w 481838"/>
                <a:gd name="connsiteY6" fmla="*/ 12046 h 706696"/>
                <a:gd name="connsiteX7" fmla="*/ 353830 w 481838"/>
                <a:gd name="connsiteY7" fmla="*/ 538375 h 706696"/>
                <a:gd name="connsiteX8" fmla="*/ 12046 w 481838"/>
                <a:gd name="connsiteY8" fmla="*/ 291191 h 706696"/>
                <a:gd name="connsiteX9" fmla="*/ 12046 w 481838"/>
                <a:gd name="connsiteY9" fmla="*/ 454535 h 7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838" h="706696">
                  <a:moveTo>
                    <a:pt x="12046" y="454535"/>
                  </a:moveTo>
                  <a:lnTo>
                    <a:pt x="348048" y="697221"/>
                  </a:lnTo>
                  <a:lnTo>
                    <a:pt x="348048" y="697060"/>
                  </a:lnTo>
                  <a:cubicBezTo>
                    <a:pt x="361379" y="705251"/>
                    <a:pt x="376959" y="710070"/>
                    <a:pt x="393662" y="710070"/>
                  </a:cubicBezTo>
                  <a:cubicBezTo>
                    <a:pt x="441686" y="710070"/>
                    <a:pt x="480715" y="671041"/>
                    <a:pt x="480715" y="623018"/>
                  </a:cubicBezTo>
                  <a:lnTo>
                    <a:pt x="480715" y="12046"/>
                  </a:lnTo>
                  <a:lnTo>
                    <a:pt x="353830" y="12046"/>
                  </a:lnTo>
                  <a:lnTo>
                    <a:pt x="353830" y="538375"/>
                  </a:lnTo>
                  <a:lnTo>
                    <a:pt x="12046" y="291191"/>
                  </a:lnTo>
                  <a:lnTo>
                    <a:pt x="12046" y="454535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7E60DF16-7205-4F73-91F1-E971553D7B3E}"/>
                </a:ext>
              </a:extLst>
            </p:cNvPr>
            <p:cNvSpPr/>
            <p:nvPr/>
          </p:nvSpPr>
          <p:spPr>
            <a:xfrm>
              <a:off x="4472041" y="811797"/>
              <a:ext cx="160613" cy="176674"/>
            </a:xfrm>
            <a:custGeom>
              <a:avLst/>
              <a:gdLst>
                <a:gd name="connsiteX0" fmla="*/ 67297 w 160612"/>
                <a:gd name="connsiteY0" fmla="*/ 61455 h 176674"/>
                <a:gd name="connsiteX1" fmla="*/ 79985 w 160612"/>
                <a:gd name="connsiteY1" fmla="*/ 52621 h 176674"/>
                <a:gd name="connsiteX2" fmla="*/ 114035 w 160612"/>
                <a:gd name="connsiteY2" fmla="*/ 53103 h 176674"/>
                <a:gd name="connsiteX3" fmla="*/ 126724 w 160612"/>
                <a:gd name="connsiteY3" fmla="*/ 62097 h 176674"/>
                <a:gd name="connsiteX4" fmla="*/ 128972 w 160612"/>
                <a:gd name="connsiteY4" fmla="*/ 64828 h 176674"/>
                <a:gd name="connsiteX5" fmla="*/ 155634 w 160612"/>
                <a:gd name="connsiteY5" fmla="*/ 34472 h 176674"/>
                <a:gd name="connsiteX6" fmla="*/ 153546 w 160612"/>
                <a:gd name="connsiteY6" fmla="*/ 32384 h 176674"/>
                <a:gd name="connsiteX7" fmla="*/ 128169 w 160612"/>
                <a:gd name="connsiteY7" fmla="*/ 17447 h 176674"/>
                <a:gd name="connsiteX8" fmla="*/ 62478 w 160612"/>
                <a:gd name="connsiteY8" fmla="*/ 17607 h 176674"/>
                <a:gd name="connsiteX9" fmla="*/ 36138 w 160612"/>
                <a:gd name="connsiteY9" fmla="*/ 33669 h 176674"/>
                <a:gd name="connsiteX10" fmla="*/ 18471 w 160612"/>
                <a:gd name="connsiteY10" fmla="*/ 59045 h 176674"/>
                <a:gd name="connsiteX11" fmla="*/ 12046 w 160612"/>
                <a:gd name="connsiteY11" fmla="*/ 92132 h 176674"/>
                <a:gd name="connsiteX12" fmla="*/ 18310 w 160612"/>
                <a:gd name="connsiteY12" fmla="*/ 124897 h 176674"/>
                <a:gd name="connsiteX13" fmla="*/ 35656 w 160612"/>
                <a:gd name="connsiteY13" fmla="*/ 150274 h 176674"/>
                <a:gd name="connsiteX14" fmla="*/ 62157 w 160612"/>
                <a:gd name="connsiteY14" fmla="*/ 166656 h 176674"/>
                <a:gd name="connsiteX15" fmla="*/ 95886 w 160612"/>
                <a:gd name="connsiteY15" fmla="*/ 172599 h 176674"/>
                <a:gd name="connsiteX16" fmla="*/ 128009 w 160612"/>
                <a:gd name="connsiteY16" fmla="*/ 168905 h 176674"/>
                <a:gd name="connsiteX17" fmla="*/ 128009 w 160612"/>
                <a:gd name="connsiteY17" fmla="*/ 168905 h 176674"/>
                <a:gd name="connsiteX18" fmla="*/ 153867 w 160612"/>
                <a:gd name="connsiteY18" fmla="*/ 159589 h 176674"/>
                <a:gd name="connsiteX19" fmla="*/ 155473 w 160612"/>
                <a:gd name="connsiteY19" fmla="*/ 158786 h 176674"/>
                <a:gd name="connsiteX20" fmla="*/ 155473 w 160612"/>
                <a:gd name="connsiteY20" fmla="*/ 76070 h 176674"/>
                <a:gd name="connsiteX21" fmla="*/ 88819 w 160612"/>
                <a:gd name="connsiteY21" fmla="*/ 76070 h 176674"/>
                <a:gd name="connsiteX22" fmla="*/ 88819 w 160612"/>
                <a:gd name="connsiteY22" fmla="*/ 110763 h 176674"/>
                <a:gd name="connsiteX23" fmla="*/ 116766 w 160612"/>
                <a:gd name="connsiteY23" fmla="*/ 110763 h 176674"/>
                <a:gd name="connsiteX24" fmla="*/ 116766 w 160612"/>
                <a:gd name="connsiteY24" fmla="*/ 132446 h 176674"/>
                <a:gd name="connsiteX25" fmla="*/ 108896 w 160612"/>
                <a:gd name="connsiteY25" fmla="*/ 134534 h 176674"/>
                <a:gd name="connsiteX26" fmla="*/ 97492 w 160612"/>
                <a:gd name="connsiteY26" fmla="*/ 135497 h 176674"/>
                <a:gd name="connsiteX27" fmla="*/ 79503 w 160612"/>
                <a:gd name="connsiteY27" fmla="*/ 132285 h 176674"/>
                <a:gd name="connsiteX28" fmla="*/ 66494 w 160612"/>
                <a:gd name="connsiteY28" fmla="*/ 123451 h 176674"/>
                <a:gd name="connsiteX29" fmla="*/ 58624 w 160612"/>
                <a:gd name="connsiteY29" fmla="*/ 109960 h 176674"/>
                <a:gd name="connsiteX30" fmla="*/ 55893 w 160612"/>
                <a:gd name="connsiteY30" fmla="*/ 92292 h 176674"/>
                <a:gd name="connsiteX31" fmla="*/ 58945 w 160612"/>
                <a:gd name="connsiteY31" fmla="*/ 74946 h 176674"/>
                <a:gd name="connsiteX32" fmla="*/ 67297 w 160612"/>
                <a:gd name="connsiteY32" fmla="*/ 61455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612" h="176674">
                  <a:moveTo>
                    <a:pt x="67297" y="61455"/>
                  </a:moveTo>
                  <a:cubicBezTo>
                    <a:pt x="70830" y="57761"/>
                    <a:pt x="75167" y="54709"/>
                    <a:pt x="79985" y="52621"/>
                  </a:cubicBezTo>
                  <a:cubicBezTo>
                    <a:pt x="90425" y="48124"/>
                    <a:pt x="104238" y="48606"/>
                    <a:pt x="114035" y="53103"/>
                  </a:cubicBezTo>
                  <a:cubicBezTo>
                    <a:pt x="119335" y="55512"/>
                    <a:pt x="123511" y="58564"/>
                    <a:pt x="126724" y="62097"/>
                  </a:cubicBezTo>
                  <a:lnTo>
                    <a:pt x="128972" y="64828"/>
                  </a:lnTo>
                  <a:lnTo>
                    <a:pt x="155634" y="34472"/>
                  </a:lnTo>
                  <a:lnTo>
                    <a:pt x="153546" y="32384"/>
                  </a:lnTo>
                  <a:cubicBezTo>
                    <a:pt x="146961" y="26120"/>
                    <a:pt x="138448" y="21141"/>
                    <a:pt x="128169" y="17447"/>
                  </a:cubicBezTo>
                  <a:cubicBezTo>
                    <a:pt x="107932" y="10380"/>
                    <a:pt x="82716" y="10059"/>
                    <a:pt x="62478" y="17607"/>
                  </a:cubicBezTo>
                  <a:cubicBezTo>
                    <a:pt x="52520" y="21301"/>
                    <a:pt x="43687" y="26762"/>
                    <a:pt x="36138" y="33669"/>
                  </a:cubicBezTo>
                  <a:cubicBezTo>
                    <a:pt x="28589" y="40575"/>
                    <a:pt x="22807" y="49248"/>
                    <a:pt x="18471" y="59045"/>
                  </a:cubicBezTo>
                  <a:cubicBezTo>
                    <a:pt x="14295" y="68843"/>
                    <a:pt x="12046" y="80086"/>
                    <a:pt x="12046" y="92132"/>
                  </a:cubicBezTo>
                  <a:cubicBezTo>
                    <a:pt x="12046" y="104178"/>
                    <a:pt x="14134" y="115099"/>
                    <a:pt x="18310" y="124897"/>
                  </a:cubicBezTo>
                  <a:cubicBezTo>
                    <a:pt x="22486" y="134694"/>
                    <a:pt x="28268" y="143207"/>
                    <a:pt x="35656" y="150274"/>
                  </a:cubicBezTo>
                  <a:cubicBezTo>
                    <a:pt x="43044" y="157341"/>
                    <a:pt x="52039" y="162801"/>
                    <a:pt x="62157" y="166656"/>
                  </a:cubicBezTo>
                  <a:cubicBezTo>
                    <a:pt x="72436" y="170671"/>
                    <a:pt x="83840" y="172599"/>
                    <a:pt x="95886" y="172599"/>
                  </a:cubicBezTo>
                  <a:cubicBezTo>
                    <a:pt x="107450" y="172599"/>
                    <a:pt x="118211" y="171314"/>
                    <a:pt x="128009" y="168905"/>
                  </a:cubicBezTo>
                  <a:lnTo>
                    <a:pt x="128009" y="168905"/>
                  </a:lnTo>
                  <a:cubicBezTo>
                    <a:pt x="137806" y="166496"/>
                    <a:pt x="146479" y="163283"/>
                    <a:pt x="153867" y="159589"/>
                  </a:cubicBezTo>
                  <a:lnTo>
                    <a:pt x="155473" y="158786"/>
                  </a:lnTo>
                  <a:lnTo>
                    <a:pt x="155473" y="76070"/>
                  </a:lnTo>
                  <a:lnTo>
                    <a:pt x="88819" y="76070"/>
                  </a:lnTo>
                  <a:lnTo>
                    <a:pt x="88819" y="110763"/>
                  </a:lnTo>
                  <a:lnTo>
                    <a:pt x="116766" y="110763"/>
                  </a:lnTo>
                  <a:lnTo>
                    <a:pt x="116766" y="132446"/>
                  </a:lnTo>
                  <a:cubicBezTo>
                    <a:pt x="114356" y="133409"/>
                    <a:pt x="111787" y="134052"/>
                    <a:pt x="108896" y="134534"/>
                  </a:cubicBezTo>
                  <a:cubicBezTo>
                    <a:pt x="105362" y="135176"/>
                    <a:pt x="101507" y="135497"/>
                    <a:pt x="97492" y="135497"/>
                  </a:cubicBezTo>
                  <a:cubicBezTo>
                    <a:pt x="90746" y="135497"/>
                    <a:pt x="84643" y="134373"/>
                    <a:pt x="79503" y="132285"/>
                  </a:cubicBezTo>
                  <a:cubicBezTo>
                    <a:pt x="74364" y="130197"/>
                    <a:pt x="70027" y="127145"/>
                    <a:pt x="66494" y="123451"/>
                  </a:cubicBezTo>
                  <a:cubicBezTo>
                    <a:pt x="62960" y="119757"/>
                    <a:pt x="60390" y="115099"/>
                    <a:pt x="58624" y="109960"/>
                  </a:cubicBezTo>
                  <a:cubicBezTo>
                    <a:pt x="56857" y="104660"/>
                    <a:pt x="55893" y="98717"/>
                    <a:pt x="55893" y="92292"/>
                  </a:cubicBezTo>
                  <a:cubicBezTo>
                    <a:pt x="55893" y="86028"/>
                    <a:pt x="56857" y="80246"/>
                    <a:pt x="58945" y="74946"/>
                  </a:cubicBezTo>
                  <a:cubicBezTo>
                    <a:pt x="60872" y="69646"/>
                    <a:pt x="63763" y="65149"/>
                    <a:pt x="67297" y="614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F464EC01-B52D-4F20-8113-6F94625FDA70}"/>
                </a:ext>
              </a:extLst>
            </p:cNvPr>
            <p:cNvSpPr/>
            <p:nvPr/>
          </p:nvSpPr>
          <p:spPr>
            <a:xfrm>
              <a:off x="4667346" y="815752"/>
              <a:ext cx="144552" cy="176674"/>
            </a:xfrm>
            <a:custGeom>
              <a:avLst/>
              <a:gdLst>
                <a:gd name="connsiteX0" fmla="*/ 121745 w 144551"/>
                <a:gd name="connsiteY0" fmla="*/ 86410 h 176674"/>
                <a:gd name="connsiteX1" fmla="*/ 130578 w 144551"/>
                <a:gd name="connsiteY1" fmla="*/ 59427 h 176674"/>
                <a:gd name="connsiteX2" fmla="*/ 125439 w 144551"/>
                <a:gd name="connsiteY2" fmla="*/ 36780 h 176674"/>
                <a:gd name="connsiteX3" fmla="*/ 111626 w 144551"/>
                <a:gd name="connsiteY3" fmla="*/ 22004 h 176674"/>
                <a:gd name="connsiteX4" fmla="*/ 92513 w 144551"/>
                <a:gd name="connsiteY4" fmla="*/ 14295 h 176674"/>
                <a:gd name="connsiteX5" fmla="*/ 71152 w 144551"/>
                <a:gd name="connsiteY5" fmla="*/ 12046 h 176674"/>
                <a:gd name="connsiteX6" fmla="*/ 12046 w 144551"/>
                <a:gd name="connsiteY6" fmla="*/ 12046 h 176674"/>
                <a:gd name="connsiteX7" fmla="*/ 12046 w 144551"/>
                <a:gd name="connsiteY7" fmla="*/ 164949 h 176674"/>
                <a:gd name="connsiteX8" fmla="*/ 52842 w 144551"/>
                <a:gd name="connsiteY8" fmla="*/ 164949 h 176674"/>
                <a:gd name="connsiteX9" fmla="*/ 52842 w 144551"/>
                <a:gd name="connsiteY9" fmla="*/ 106647 h 176674"/>
                <a:gd name="connsiteX10" fmla="*/ 60069 w 144551"/>
                <a:gd name="connsiteY10" fmla="*/ 106647 h 176674"/>
                <a:gd name="connsiteX11" fmla="*/ 92031 w 144551"/>
                <a:gd name="connsiteY11" fmla="*/ 164949 h 176674"/>
                <a:gd name="connsiteX12" fmla="*/ 140697 w 144551"/>
                <a:gd name="connsiteY12" fmla="*/ 164949 h 176674"/>
                <a:gd name="connsiteX13" fmla="*/ 101507 w 144551"/>
                <a:gd name="connsiteY13" fmla="*/ 100704 h 176674"/>
                <a:gd name="connsiteX14" fmla="*/ 121745 w 144551"/>
                <a:gd name="connsiteY14" fmla="*/ 86410 h 176674"/>
                <a:gd name="connsiteX15" fmla="*/ 52681 w 144551"/>
                <a:gd name="connsiteY15" fmla="*/ 46738 h 176674"/>
                <a:gd name="connsiteX16" fmla="*/ 68582 w 144551"/>
                <a:gd name="connsiteY16" fmla="*/ 46738 h 176674"/>
                <a:gd name="connsiteX17" fmla="*/ 76291 w 144551"/>
                <a:gd name="connsiteY17" fmla="*/ 47381 h 176674"/>
                <a:gd name="connsiteX18" fmla="*/ 83037 w 144551"/>
                <a:gd name="connsiteY18" fmla="*/ 49469 h 176674"/>
                <a:gd name="connsiteX19" fmla="*/ 87534 w 144551"/>
                <a:gd name="connsiteY19" fmla="*/ 53484 h 176674"/>
                <a:gd name="connsiteX20" fmla="*/ 89140 w 144551"/>
                <a:gd name="connsiteY20" fmla="*/ 60230 h 176674"/>
                <a:gd name="connsiteX21" fmla="*/ 87213 w 144551"/>
                <a:gd name="connsiteY21" fmla="*/ 67618 h 176674"/>
                <a:gd name="connsiteX22" fmla="*/ 82234 w 144551"/>
                <a:gd name="connsiteY22" fmla="*/ 71955 h 176674"/>
                <a:gd name="connsiteX23" fmla="*/ 74846 w 144551"/>
                <a:gd name="connsiteY23" fmla="*/ 74203 h 176674"/>
                <a:gd name="connsiteX24" fmla="*/ 66333 w 144551"/>
                <a:gd name="connsiteY24" fmla="*/ 74846 h 176674"/>
                <a:gd name="connsiteX25" fmla="*/ 52520 w 144551"/>
                <a:gd name="connsiteY25" fmla="*/ 74846 h 176674"/>
                <a:gd name="connsiteX26" fmla="*/ 52520 w 144551"/>
                <a:gd name="connsiteY26" fmla="*/ 46738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551" h="176674">
                  <a:moveTo>
                    <a:pt x="121745" y="86410"/>
                  </a:moveTo>
                  <a:cubicBezTo>
                    <a:pt x="127527" y="79182"/>
                    <a:pt x="130578" y="70027"/>
                    <a:pt x="130578" y="59427"/>
                  </a:cubicBezTo>
                  <a:cubicBezTo>
                    <a:pt x="130578" y="50432"/>
                    <a:pt x="128812" y="42884"/>
                    <a:pt x="125439" y="36780"/>
                  </a:cubicBezTo>
                  <a:cubicBezTo>
                    <a:pt x="121905" y="30677"/>
                    <a:pt x="117247" y="25698"/>
                    <a:pt x="111626" y="22004"/>
                  </a:cubicBezTo>
                  <a:cubicBezTo>
                    <a:pt x="106005" y="18310"/>
                    <a:pt x="99580" y="15740"/>
                    <a:pt x="92513" y="14295"/>
                  </a:cubicBezTo>
                  <a:cubicBezTo>
                    <a:pt x="85607" y="12849"/>
                    <a:pt x="78540" y="12046"/>
                    <a:pt x="71152" y="12046"/>
                  </a:cubicBezTo>
                  <a:lnTo>
                    <a:pt x="12046" y="12046"/>
                  </a:lnTo>
                  <a:lnTo>
                    <a:pt x="12046" y="164949"/>
                  </a:lnTo>
                  <a:lnTo>
                    <a:pt x="52842" y="164949"/>
                  </a:lnTo>
                  <a:lnTo>
                    <a:pt x="52842" y="106647"/>
                  </a:lnTo>
                  <a:lnTo>
                    <a:pt x="60069" y="106647"/>
                  </a:lnTo>
                  <a:lnTo>
                    <a:pt x="92031" y="164949"/>
                  </a:lnTo>
                  <a:lnTo>
                    <a:pt x="140697" y="164949"/>
                  </a:lnTo>
                  <a:lnTo>
                    <a:pt x="101507" y="100704"/>
                  </a:lnTo>
                  <a:cubicBezTo>
                    <a:pt x="110020" y="97492"/>
                    <a:pt x="116766" y="92674"/>
                    <a:pt x="121745" y="86410"/>
                  </a:cubicBezTo>
                  <a:close/>
                  <a:moveTo>
                    <a:pt x="52681" y="46738"/>
                  </a:moveTo>
                  <a:lnTo>
                    <a:pt x="68582" y="46738"/>
                  </a:lnTo>
                  <a:cubicBezTo>
                    <a:pt x="70991" y="46738"/>
                    <a:pt x="73721" y="46899"/>
                    <a:pt x="76291" y="47381"/>
                  </a:cubicBezTo>
                  <a:cubicBezTo>
                    <a:pt x="78861" y="47702"/>
                    <a:pt x="81110" y="48505"/>
                    <a:pt x="83037" y="49469"/>
                  </a:cubicBezTo>
                  <a:cubicBezTo>
                    <a:pt x="84964" y="50432"/>
                    <a:pt x="86410" y="51717"/>
                    <a:pt x="87534" y="53484"/>
                  </a:cubicBezTo>
                  <a:cubicBezTo>
                    <a:pt x="88658" y="55090"/>
                    <a:pt x="89140" y="57339"/>
                    <a:pt x="89140" y="60230"/>
                  </a:cubicBezTo>
                  <a:cubicBezTo>
                    <a:pt x="89140" y="63281"/>
                    <a:pt x="88498" y="65851"/>
                    <a:pt x="87213" y="67618"/>
                  </a:cubicBezTo>
                  <a:cubicBezTo>
                    <a:pt x="85928" y="69545"/>
                    <a:pt x="84322" y="70991"/>
                    <a:pt x="82234" y="71955"/>
                  </a:cubicBezTo>
                  <a:cubicBezTo>
                    <a:pt x="79985" y="73079"/>
                    <a:pt x="77576" y="73882"/>
                    <a:pt x="74846" y="74203"/>
                  </a:cubicBezTo>
                  <a:cubicBezTo>
                    <a:pt x="71955" y="74685"/>
                    <a:pt x="69064" y="74846"/>
                    <a:pt x="66333" y="74846"/>
                  </a:cubicBezTo>
                  <a:lnTo>
                    <a:pt x="52520" y="74846"/>
                  </a:lnTo>
                  <a:lnTo>
                    <a:pt x="52520" y="4673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D627E1E7-3DE1-4926-ACA8-09F45D96E600}"/>
                </a:ext>
              </a:extLst>
            </p:cNvPr>
            <p:cNvSpPr/>
            <p:nvPr/>
          </p:nvSpPr>
          <p:spPr>
            <a:xfrm>
              <a:off x="4838238" y="815592"/>
              <a:ext cx="128490" cy="176674"/>
            </a:xfrm>
            <a:custGeom>
              <a:avLst/>
              <a:gdLst>
                <a:gd name="connsiteX0" fmla="*/ 52360 w 128490"/>
                <a:gd name="connsiteY0" fmla="*/ 104238 h 176674"/>
                <a:gd name="connsiteX1" fmla="*/ 113393 w 128490"/>
                <a:gd name="connsiteY1" fmla="*/ 104238 h 176674"/>
                <a:gd name="connsiteX2" fmla="*/ 113393 w 128490"/>
                <a:gd name="connsiteY2" fmla="*/ 69706 h 176674"/>
                <a:gd name="connsiteX3" fmla="*/ 52360 w 128490"/>
                <a:gd name="connsiteY3" fmla="*/ 69706 h 176674"/>
                <a:gd name="connsiteX4" fmla="*/ 52360 w 128490"/>
                <a:gd name="connsiteY4" fmla="*/ 48023 h 176674"/>
                <a:gd name="connsiteX5" fmla="*/ 116926 w 128490"/>
                <a:gd name="connsiteY5" fmla="*/ 48023 h 176674"/>
                <a:gd name="connsiteX6" fmla="*/ 116926 w 128490"/>
                <a:gd name="connsiteY6" fmla="*/ 12046 h 176674"/>
                <a:gd name="connsiteX7" fmla="*/ 12046 w 128490"/>
                <a:gd name="connsiteY7" fmla="*/ 12046 h 176674"/>
                <a:gd name="connsiteX8" fmla="*/ 12046 w 128490"/>
                <a:gd name="connsiteY8" fmla="*/ 165110 h 176674"/>
                <a:gd name="connsiteX9" fmla="*/ 120620 w 128490"/>
                <a:gd name="connsiteY9" fmla="*/ 165110 h 176674"/>
                <a:gd name="connsiteX10" fmla="*/ 120620 w 128490"/>
                <a:gd name="connsiteY10" fmla="*/ 128651 h 176674"/>
                <a:gd name="connsiteX11" fmla="*/ 52360 w 128490"/>
                <a:gd name="connsiteY11" fmla="*/ 128651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490" h="176674">
                  <a:moveTo>
                    <a:pt x="52360" y="104238"/>
                  </a:moveTo>
                  <a:lnTo>
                    <a:pt x="113393" y="104238"/>
                  </a:lnTo>
                  <a:lnTo>
                    <a:pt x="113393" y="69706"/>
                  </a:lnTo>
                  <a:lnTo>
                    <a:pt x="52360" y="69706"/>
                  </a:lnTo>
                  <a:lnTo>
                    <a:pt x="52360" y="48023"/>
                  </a:lnTo>
                  <a:lnTo>
                    <a:pt x="116926" y="48023"/>
                  </a:lnTo>
                  <a:lnTo>
                    <a:pt x="116926" y="12046"/>
                  </a:lnTo>
                  <a:lnTo>
                    <a:pt x="12046" y="12046"/>
                  </a:lnTo>
                  <a:lnTo>
                    <a:pt x="12046" y="165110"/>
                  </a:lnTo>
                  <a:lnTo>
                    <a:pt x="120620" y="165110"/>
                  </a:lnTo>
                  <a:lnTo>
                    <a:pt x="120620" y="128651"/>
                  </a:lnTo>
                  <a:lnTo>
                    <a:pt x="52360" y="12865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1F1C49F6-761F-4CC8-AC84-48AFC72C9BAB}"/>
                </a:ext>
              </a:extLst>
            </p:cNvPr>
            <p:cNvSpPr/>
            <p:nvPr/>
          </p:nvSpPr>
          <p:spPr>
            <a:xfrm>
              <a:off x="4995318" y="815592"/>
              <a:ext cx="160613" cy="176674"/>
            </a:xfrm>
            <a:custGeom>
              <a:avLst/>
              <a:gdLst>
                <a:gd name="connsiteX0" fmla="*/ 111947 w 160612"/>
                <a:gd name="connsiteY0" fmla="*/ 101026 h 176674"/>
                <a:gd name="connsiteX1" fmla="*/ 57178 w 160612"/>
                <a:gd name="connsiteY1" fmla="*/ 12046 h 176674"/>
                <a:gd name="connsiteX2" fmla="*/ 12046 w 160612"/>
                <a:gd name="connsiteY2" fmla="*/ 12046 h 176674"/>
                <a:gd name="connsiteX3" fmla="*/ 12046 w 160612"/>
                <a:gd name="connsiteY3" fmla="*/ 165110 h 176674"/>
                <a:gd name="connsiteX4" fmla="*/ 52520 w 160612"/>
                <a:gd name="connsiteY4" fmla="*/ 165110 h 176674"/>
                <a:gd name="connsiteX5" fmla="*/ 51717 w 160612"/>
                <a:gd name="connsiteY5" fmla="*/ 75809 h 176674"/>
                <a:gd name="connsiteX6" fmla="*/ 106647 w 160612"/>
                <a:gd name="connsiteY6" fmla="*/ 165110 h 176674"/>
                <a:gd name="connsiteX7" fmla="*/ 151619 w 160612"/>
                <a:gd name="connsiteY7" fmla="*/ 165110 h 176674"/>
                <a:gd name="connsiteX8" fmla="*/ 151619 w 160612"/>
                <a:gd name="connsiteY8" fmla="*/ 12046 h 176674"/>
                <a:gd name="connsiteX9" fmla="*/ 111144 w 160612"/>
                <a:gd name="connsiteY9" fmla="*/ 12046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612" h="176674">
                  <a:moveTo>
                    <a:pt x="111947" y="101026"/>
                  </a:moveTo>
                  <a:lnTo>
                    <a:pt x="57178" y="12046"/>
                  </a:lnTo>
                  <a:lnTo>
                    <a:pt x="12046" y="12046"/>
                  </a:lnTo>
                  <a:lnTo>
                    <a:pt x="12046" y="165110"/>
                  </a:lnTo>
                  <a:lnTo>
                    <a:pt x="52520" y="165110"/>
                  </a:lnTo>
                  <a:lnTo>
                    <a:pt x="51717" y="75809"/>
                  </a:lnTo>
                  <a:lnTo>
                    <a:pt x="106647" y="165110"/>
                  </a:lnTo>
                  <a:lnTo>
                    <a:pt x="151619" y="165110"/>
                  </a:lnTo>
                  <a:lnTo>
                    <a:pt x="151619" y="12046"/>
                  </a:lnTo>
                  <a:lnTo>
                    <a:pt x="111144" y="1204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D418AC57-5AC9-4D2A-AF39-DAEA7775BE1D}"/>
                </a:ext>
              </a:extLst>
            </p:cNvPr>
            <p:cNvSpPr/>
            <p:nvPr/>
          </p:nvSpPr>
          <p:spPr>
            <a:xfrm>
              <a:off x="5175044" y="811657"/>
              <a:ext cx="176674" cy="176674"/>
            </a:xfrm>
            <a:custGeom>
              <a:avLst/>
              <a:gdLst>
                <a:gd name="connsiteX0" fmla="*/ 154510 w 176674"/>
                <a:gd name="connsiteY0" fmla="*/ 33648 h 176674"/>
                <a:gd name="connsiteX1" fmla="*/ 128009 w 176674"/>
                <a:gd name="connsiteY1" fmla="*/ 17587 h 176674"/>
                <a:gd name="connsiteX2" fmla="*/ 62157 w 176674"/>
                <a:gd name="connsiteY2" fmla="*/ 17587 h 176674"/>
                <a:gd name="connsiteX3" fmla="*/ 35817 w 176674"/>
                <a:gd name="connsiteY3" fmla="*/ 33648 h 176674"/>
                <a:gd name="connsiteX4" fmla="*/ 18310 w 176674"/>
                <a:gd name="connsiteY4" fmla="*/ 58865 h 176674"/>
                <a:gd name="connsiteX5" fmla="*/ 12046 w 176674"/>
                <a:gd name="connsiteY5" fmla="*/ 91951 h 176674"/>
                <a:gd name="connsiteX6" fmla="*/ 18310 w 176674"/>
                <a:gd name="connsiteY6" fmla="*/ 125037 h 176674"/>
                <a:gd name="connsiteX7" fmla="*/ 35656 w 176674"/>
                <a:gd name="connsiteY7" fmla="*/ 150735 h 176674"/>
                <a:gd name="connsiteX8" fmla="*/ 61997 w 176674"/>
                <a:gd name="connsiteY8" fmla="*/ 167278 h 176674"/>
                <a:gd name="connsiteX9" fmla="*/ 94922 w 176674"/>
                <a:gd name="connsiteY9" fmla="*/ 173060 h 176674"/>
                <a:gd name="connsiteX10" fmla="*/ 128009 w 176674"/>
                <a:gd name="connsiteY10" fmla="*/ 167278 h 176674"/>
                <a:gd name="connsiteX11" fmla="*/ 154510 w 176674"/>
                <a:gd name="connsiteY11" fmla="*/ 150735 h 176674"/>
                <a:gd name="connsiteX12" fmla="*/ 171856 w 176674"/>
                <a:gd name="connsiteY12" fmla="*/ 125037 h 176674"/>
                <a:gd name="connsiteX13" fmla="*/ 178120 w 176674"/>
                <a:gd name="connsiteY13" fmla="*/ 91951 h 176674"/>
                <a:gd name="connsiteX14" fmla="*/ 171856 w 176674"/>
                <a:gd name="connsiteY14" fmla="*/ 58865 h 176674"/>
                <a:gd name="connsiteX15" fmla="*/ 154510 w 176674"/>
                <a:gd name="connsiteY15" fmla="*/ 33648 h 176674"/>
                <a:gd name="connsiteX16" fmla="*/ 134112 w 176674"/>
                <a:gd name="connsiteY16" fmla="*/ 91951 h 176674"/>
                <a:gd name="connsiteX17" fmla="*/ 131221 w 176674"/>
                <a:gd name="connsiteY17" fmla="*/ 109297 h 176674"/>
                <a:gd name="connsiteX18" fmla="*/ 123190 w 176674"/>
                <a:gd name="connsiteY18" fmla="*/ 122628 h 176674"/>
                <a:gd name="connsiteX19" fmla="*/ 110984 w 176674"/>
                <a:gd name="connsiteY19" fmla="*/ 131301 h 176674"/>
                <a:gd name="connsiteX20" fmla="*/ 79503 w 176674"/>
                <a:gd name="connsiteY20" fmla="*/ 131301 h 176674"/>
                <a:gd name="connsiteX21" fmla="*/ 67297 w 176674"/>
                <a:gd name="connsiteY21" fmla="*/ 122628 h 176674"/>
                <a:gd name="connsiteX22" fmla="*/ 59266 w 176674"/>
                <a:gd name="connsiteY22" fmla="*/ 109136 h 176674"/>
                <a:gd name="connsiteX23" fmla="*/ 56375 w 176674"/>
                <a:gd name="connsiteY23" fmla="*/ 91790 h 176674"/>
                <a:gd name="connsiteX24" fmla="*/ 59266 w 176674"/>
                <a:gd name="connsiteY24" fmla="*/ 74926 h 176674"/>
                <a:gd name="connsiteX25" fmla="*/ 67297 w 176674"/>
                <a:gd name="connsiteY25" fmla="*/ 61756 h 176674"/>
                <a:gd name="connsiteX26" fmla="*/ 79664 w 176674"/>
                <a:gd name="connsiteY26" fmla="*/ 53083 h 176674"/>
                <a:gd name="connsiteX27" fmla="*/ 95404 w 176674"/>
                <a:gd name="connsiteY27" fmla="*/ 49870 h 176674"/>
                <a:gd name="connsiteX28" fmla="*/ 111305 w 176674"/>
                <a:gd name="connsiteY28" fmla="*/ 53083 h 176674"/>
                <a:gd name="connsiteX29" fmla="*/ 123511 w 176674"/>
                <a:gd name="connsiteY29" fmla="*/ 61756 h 176674"/>
                <a:gd name="connsiteX30" fmla="*/ 131542 w 176674"/>
                <a:gd name="connsiteY30" fmla="*/ 74926 h 176674"/>
                <a:gd name="connsiteX31" fmla="*/ 134112 w 176674"/>
                <a:gd name="connsiteY31" fmla="*/ 91951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674" h="176674">
                  <a:moveTo>
                    <a:pt x="154510" y="33648"/>
                  </a:moveTo>
                  <a:cubicBezTo>
                    <a:pt x="147121" y="26742"/>
                    <a:pt x="138288" y="21442"/>
                    <a:pt x="128009" y="17587"/>
                  </a:cubicBezTo>
                  <a:cubicBezTo>
                    <a:pt x="107771" y="10199"/>
                    <a:pt x="82234" y="10199"/>
                    <a:pt x="62157" y="17587"/>
                  </a:cubicBezTo>
                  <a:cubicBezTo>
                    <a:pt x="52039" y="21281"/>
                    <a:pt x="43205" y="26742"/>
                    <a:pt x="35817" y="33648"/>
                  </a:cubicBezTo>
                  <a:cubicBezTo>
                    <a:pt x="28429" y="40555"/>
                    <a:pt x="22486" y="49067"/>
                    <a:pt x="18310" y="58865"/>
                  </a:cubicBezTo>
                  <a:cubicBezTo>
                    <a:pt x="14134" y="68662"/>
                    <a:pt x="12046" y="79744"/>
                    <a:pt x="12046" y="91951"/>
                  </a:cubicBezTo>
                  <a:cubicBezTo>
                    <a:pt x="12046" y="103997"/>
                    <a:pt x="14134" y="115079"/>
                    <a:pt x="18310" y="125037"/>
                  </a:cubicBezTo>
                  <a:cubicBezTo>
                    <a:pt x="22486" y="134995"/>
                    <a:pt x="28268" y="143668"/>
                    <a:pt x="35656" y="150735"/>
                  </a:cubicBezTo>
                  <a:cubicBezTo>
                    <a:pt x="43044" y="157802"/>
                    <a:pt x="51878" y="163424"/>
                    <a:pt x="61997" y="167278"/>
                  </a:cubicBezTo>
                  <a:cubicBezTo>
                    <a:pt x="72115" y="171133"/>
                    <a:pt x="83198" y="173060"/>
                    <a:pt x="94922" y="173060"/>
                  </a:cubicBezTo>
                  <a:cubicBezTo>
                    <a:pt x="106647" y="173060"/>
                    <a:pt x="117890" y="171133"/>
                    <a:pt x="128009" y="167278"/>
                  </a:cubicBezTo>
                  <a:cubicBezTo>
                    <a:pt x="138127" y="163424"/>
                    <a:pt x="147121" y="157802"/>
                    <a:pt x="154510" y="150735"/>
                  </a:cubicBezTo>
                  <a:cubicBezTo>
                    <a:pt x="161898" y="143668"/>
                    <a:pt x="167680" y="134995"/>
                    <a:pt x="171856" y="125037"/>
                  </a:cubicBezTo>
                  <a:cubicBezTo>
                    <a:pt x="176032" y="115079"/>
                    <a:pt x="178120" y="103997"/>
                    <a:pt x="178120" y="91951"/>
                  </a:cubicBezTo>
                  <a:cubicBezTo>
                    <a:pt x="178120" y="79905"/>
                    <a:pt x="176032" y="68662"/>
                    <a:pt x="171856" y="58865"/>
                  </a:cubicBezTo>
                  <a:cubicBezTo>
                    <a:pt x="167680" y="49067"/>
                    <a:pt x="161898" y="40555"/>
                    <a:pt x="154510" y="33648"/>
                  </a:cubicBezTo>
                  <a:close/>
                  <a:moveTo>
                    <a:pt x="134112" y="91951"/>
                  </a:moveTo>
                  <a:cubicBezTo>
                    <a:pt x="134112" y="98215"/>
                    <a:pt x="133148" y="103997"/>
                    <a:pt x="131221" y="109297"/>
                  </a:cubicBezTo>
                  <a:cubicBezTo>
                    <a:pt x="129293" y="114437"/>
                    <a:pt x="126563" y="118934"/>
                    <a:pt x="123190" y="122628"/>
                  </a:cubicBezTo>
                  <a:cubicBezTo>
                    <a:pt x="119817" y="126322"/>
                    <a:pt x="115641" y="129213"/>
                    <a:pt x="110984" y="131301"/>
                  </a:cubicBezTo>
                  <a:cubicBezTo>
                    <a:pt x="101507" y="135477"/>
                    <a:pt x="88819" y="135477"/>
                    <a:pt x="79503" y="131301"/>
                  </a:cubicBezTo>
                  <a:cubicBezTo>
                    <a:pt x="74846" y="129213"/>
                    <a:pt x="70670" y="126322"/>
                    <a:pt x="67297" y="122628"/>
                  </a:cubicBezTo>
                  <a:cubicBezTo>
                    <a:pt x="63924" y="118934"/>
                    <a:pt x="61194" y="114437"/>
                    <a:pt x="59266" y="109136"/>
                  </a:cubicBezTo>
                  <a:cubicBezTo>
                    <a:pt x="57339" y="103836"/>
                    <a:pt x="56375" y="98054"/>
                    <a:pt x="56375" y="91790"/>
                  </a:cubicBezTo>
                  <a:cubicBezTo>
                    <a:pt x="56375" y="85848"/>
                    <a:pt x="57339" y="80226"/>
                    <a:pt x="59266" y="74926"/>
                  </a:cubicBezTo>
                  <a:cubicBezTo>
                    <a:pt x="61194" y="69786"/>
                    <a:pt x="63763" y="65450"/>
                    <a:pt x="67297" y="61756"/>
                  </a:cubicBezTo>
                  <a:cubicBezTo>
                    <a:pt x="70670" y="58062"/>
                    <a:pt x="74846" y="55171"/>
                    <a:pt x="79664" y="53083"/>
                  </a:cubicBezTo>
                  <a:cubicBezTo>
                    <a:pt x="84322" y="50995"/>
                    <a:pt x="89622" y="49870"/>
                    <a:pt x="95404" y="49870"/>
                  </a:cubicBezTo>
                  <a:cubicBezTo>
                    <a:pt x="101186" y="49870"/>
                    <a:pt x="106486" y="50995"/>
                    <a:pt x="111305" y="53083"/>
                  </a:cubicBezTo>
                  <a:cubicBezTo>
                    <a:pt x="116123" y="55171"/>
                    <a:pt x="120139" y="58062"/>
                    <a:pt x="123511" y="61756"/>
                  </a:cubicBezTo>
                  <a:cubicBezTo>
                    <a:pt x="126884" y="65450"/>
                    <a:pt x="129615" y="69786"/>
                    <a:pt x="131542" y="74926"/>
                  </a:cubicBezTo>
                  <a:cubicBezTo>
                    <a:pt x="133148" y="80226"/>
                    <a:pt x="134112" y="86008"/>
                    <a:pt x="134112" y="9195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F4B59F3-3011-4452-8C10-50AEA3B9A60B}"/>
                </a:ext>
              </a:extLst>
            </p:cNvPr>
            <p:cNvSpPr/>
            <p:nvPr/>
          </p:nvSpPr>
          <p:spPr>
            <a:xfrm>
              <a:off x="5381271" y="815592"/>
              <a:ext cx="144552" cy="176674"/>
            </a:xfrm>
            <a:custGeom>
              <a:avLst/>
              <a:gdLst>
                <a:gd name="connsiteX0" fmla="*/ 123030 w 144551"/>
                <a:gd name="connsiteY0" fmla="*/ 93959 h 176674"/>
                <a:gd name="connsiteX1" fmla="*/ 112590 w 144551"/>
                <a:gd name="connsiteY1" fmla="*/ 86089 h 176674"/>
                <a:gd name="connsiteX2" fmla="*/ 108093 w 144551"/>
                <a:gd name="connsiteY2" fmla="*/ 84161 h 176674"/>
                <a:gd name="connsiteX3" fmla="*/ 119175 w 144551"/>
                <a:gd name="connsiteY3" fmla="*/ 75006 h 176674"/>
                <a:gd name="connsiteX4" fmla="*/ 126563 w 144551"/>
                <a:gd name="connsiteY4" fmla="*/ 52842 h 176674"/>
                <a:gd name="connsiteX5" fmla="*/ 121584 w 144551"/>
                <a:gd name="connsiteY5" fmla="*/ 32765 h 176674"/>
                <a:gd name="connsiteX6" fmla="*/ 108735 w 144551"/>
                <a:gd name="connsiteY6" fmla="*/ 20237 h 176674"/>
                <a:gd name="connsiteX7" fmla="*/ 91549 w 144551"/>
                <a:gd name="connsiteY7" fmla="*/ 13813 h 176674"/>
                <a:gd name="connsiteX8" fmla="*/ 73561 w 144551"/>
                <a:gd name="connsiteY8" fmla="*/ 12046 h 176674"/>
                <a:gd name="connsiteX9" fmla="*/ 12046 w 144551"/>
                <a:gd name="connsiteY9" fmla="*/ 12046 h 176674"/>
                <a:gd name="connsiteX10" fmla="*/ 12046 w 144551"/>
                <a:gd name="connsiteY10" fmla="*/ 164949 h 176674"/>
                <a:gd name="connsiteX11" fmla="*/ 73561 w 144551"/>
                <a:gd name="connsiteY11" fmla="*/ 164949 h 176674"/>
                <a:gd name="connsiteX12" fmla="*/ 94922 w 144551"/>
                <a:gd name="connsiteY12" fmla="*/ 162701 h 176674"/>
                <a:gd name="connsiteX13" fmla="*/ 113875 w 144551"/>
                <a:gd name="connsiteY13" fmla="*/ 155152 h 176674"/>
                <a:gd name="connsiteX14" fmla="*/ 127527 w 144551"/>
                <a:gd name="connsiteY14" fmla="*/ 140858 h 176674"/>
                <a:gd name="connsiteX15" fmla="*/ 132666 w 144551"/>
                <a:gd name="connsiteY15" fmla="*/ 119175 h 176674"/>
                <a:gd name="connsiteX16" fmla="*/ 130096 w 144551"/>
                <a:gd name="connsiteY16" fmla="*/ 104880 h 176674"/>
                <a:gd name="connsiteX17" fmla="*/ 123030 w 144551"/>
                <a:gd name="connsiteY17" fmla="*/ 93959 h 176674"/>
                <a:gd name="connsiteX18" fmla="*/ 82073 w 144551"/>
                <a:gd name="connsiteY18" fmla="*/ 67136 h 176674"/>
                <a:gd name="connsiteX19" fmla="*/ 68421 w 144551"/>
                <a:gd name="connsiteY19" fmla="*/ 70509 h 176674"/>
                <a:gd name="connsiteX20" fmla="*/ 52360 w 144551"/>
                <a:gd name="connsiteY20" fmla="*/ 70509 h 176674"/>
                <a:gd name="connsiteX21" fmla="*/ 52360 w 144551"/>
                <a:gd name="connsiteY21" fmla="*/ 46417 h 176674"/>
                <a:gd name="connsiteX22" fmla="*/ 66815 w 144551"/>
                <a:gd name="connsiteY22" fmla="*/ 46417 h 176674"/>
                <a:gd name="connsiteX23" fmla="*/ 82073 w 144551"/>
                <a:gd name="connsiteY23" fmla="*/ 49469 h 176674"/>
                <a:gd name="connsiteX24" fmla="*/ 86249 w 144551"/>
                <a:gd name="connsiteY24" fmla="*/ 57821 h 176674"/>
                <a:gd name="connsiteX25" fmla="*/ 82073 w 144551"/>
                <a:gd name="connsiteY25" fmla="*/ 67136 h 176674"/>
                <a:gd name="connsiteX26" fmla="*/ 52360 w 144551"/>
                <a:gd name="connsiteY26" fmla="*/ 102792 h 176674"/>
                <a:gd name="connsiteX27" fmla="*/ 69064 w 144551"/>
                <a:gd name="connsiteY27" fmla="*/ 102792 h 176674"/>
                <a:gd name="connsiteX28" fmla="*/ 85928 w 144551"/>
                <a:gd name="connsiteY28" fmla="*/ 106005 h 176674"/>
                <a:gd name="connsiteX29" fmla="*/ 91068 w 144551"/>
                <a:gd name="connsiteY29" fmla="*/ 115963 h 176674"/>
                <a:gd name="connsiteX30" fmla="*/ 89301 w 144551"/>
                <a:gd name="connsiteY30" fmla="*/ 123029 h 176674"/>
                <a:gd name="connsiteX31" fmla="*/ 84482 w 144551"/>
                <a:gd name="connsiteY31" fmla="*/ 127366 h 176674"/>
                <a:gd name="connsiteX32" fmla="*/ 77255 w 144551"/>
                <a:gd name="connsiteY32" fmla="*/ 129615 h 176674"/>
                <a:gd name="connsiteX33" fmla="*/ 69064 w 144551"/>
                <a:gd name="connsiteY33" fmla="*/ 130257 h 176674"/>
                <a:gd name="connsiteX34" fmla="*/ 52199 w 144551"/>
                <a:gd name="connsiteY34" fmla="*/ 130257 h 176674"/>
                <a:gd name="connsiteX35" fmla="*/ 52199 w 144551"/>
                <a:gd name="connsiteY35" fmla="*/ 102792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4551" h="176674">
                  <a:moveTo>
                    <a:pt x="123030" y="93959"/>
                  </a:moveTo>
                  <a:cubicBezTo>
                    <a:pt x="120139" y="90746"/>
                    <a:pt x="116605" y="88176"/>
                    <a:pt x="112590" y="86089"/>
                  </a:cubicBezTo>
                  <a:cubicBezTo>
                    <a:pt x="111144" y="85285"/>
                    <a:pt x="109699" y="84643"/>
                    <a:pt x="108093" y="84161"/>
                  </a:cubicBezTo>
                  <a:cubicBezTo>
                    <a:pt x="112429" y="81752"/>
                    <a:pt x="116123" y="78700"/>
                    <a:pt x="119175" y="75006"/>
                  </a:cubicBezTo>
                  <a:cubicBezTo>
                    <a:pt x="123993" y="69064"/>
                    <a:pt x="126563" y="61675"/>
                    <a:pt x="126563" y="52842"/>
                  </a:cubicBezTo>
                  <a:cubicBezTo>
                    <a:pt x="126563" y="44811"/>
                    <a:pt x="124796" y="38065"/>
                    <a:pt x="121584" y="32765"/>
                  </a:cubicBezTo>
                  <a:cubicBezTo>
                    <a:pt x="118211" y="27465"/>
                    <a:pt x="114035" y="23289"/>
                    <a:pt x="108735" y="20237"/>
                  </a:cubicBezTo>
                  <a:cubicBezTo>
                    <a:pt x="103595" y="17186"/>
                    <a:pt x="97813" y="15098"/>
                    <a:pt x="91549" y="13813"/>
                  </a:cubicBezTo>
                  <a:cubicBezTo>
                    <a:pt x="85446" y="12528"/>
                    <a:pt x="79343" y="12046"/>
                    <a:pt x="73561" y="12046"/>
                  </a:cubicBezTo>
                  <a:lnTo>
                    <a:pt x="12046" y="12046"/>
                  </a:lnTo>
                  <a:lnTo>
                    <a:pt x="12046" y="164949"/>
                  </a:lnTo>
                  <a:lnTo>
                    <a:pt x="73561" y="164949"/>
                  </a:lnTo>
                  <a:cubicBezTo>
                    <a:pt x="80788" y="164949"/>
                    <a:pt x="88016" y="164146"/>
                    <a:pt x="94922" y="162701"/>
                  </a:cubicBezTo>
                  <a:cubicBezTo>
                    <a:pt x="101989" y="161255"/>
                    <a:pt x="108253" y="158686"/>
                    <a:pt x="113875" y="155152"/>
                  </a:cubicBezTo>
                  <a:cubicBezTo>
                    <a:pt x="119496" y="151619"/>
                    <a:pt x="124154" y="146800"/>
                    <a:pt x="127527" y="140858"/>
                  </a:cubicBezTo>
                  <a:cubicBezTo>
                    <a:pt x="130900" y="134915"/>
                    <a:pt x="132666" y="127687"/>
                    <a:pt x="132666" y="119175"/>
                  </a:cubicBezTo>
                  <a:cubicBezTo>
                    <a:pt x="132666" y="114035"/>
                    <a:pt x="131863" y="109217"/>
                    <a:pt x="130096" y="104880"/>
                  </a:cubicBezTo>
                  <a:cubicBezTo>
                    <a:pt x="128330" y="100865"/>
                    <a:pt x="126081" y="97171"/>
                    <a:pt x="123030" y="93959"/>
                  </a:cubicBezTo>
                  <a:close/>
                  <a:moveTo>
                    <a:pt x="82073" y="67136"/>
                  </a:moveTo>
                  <a:cubicBezTo>
                    <a:pt x="79022" y="69385"/>
                    <a:pt x="74364" y="70509"/>
                    <a:pt x="68421" y="70509"/>
                  </a:cubicBezTo>
                  <a:lnTo>
                    <a:pt x="52360" y="70509"/>
                  </a:lnTo>
                  <a:lnTo>
                    <a:pt x="52360" y="46417"/>
                  </a:lnTo>
                  <a:lnTo>
                    <a:pt x="66815" y="46417"/>
                  </a:lnTo>
                  <a:cubicBezTo>
                    <a:pt x="73721" y="46417"/>
                    <a:pt x="78861" y="47381"/>
                    <a:pt x="82073" y="49469"/>
                  </a:cubicBezTo>
                  <a:cubicBezTo>
                    <a:pt x="84964" y="51236"/>
                    <a:pt x="86249" y="53805"/>
                    <a:pt x="86249" y="57821"/>
                  </a:cubicBezTo>
                  <a:cubicBezTo>
                    <a:pt x="86410" y="61997"/>
                    <a:pt x="84964" y="65048"/>
                    <a:pt x="82073" y="67136"/>
                  </a:cubicBezTo>
                  <a:close/>
                  <a:moveTo>
                    <a:pt x="52360" y="102792"/>
                  </a:moveTo>
                  <a:lnTo>
                    <a:pt x="69064" y="102792"/>
                  </a:lnTo>
                  <a:cubicBezTo>
                    <a:pt x="76131" y="102792"/>
                    <a:pt x="81752" y="103917"/>
                    <a:pt x="85928" y="106005"/>
                  </a:cubicBezTo>
                  <a:cubicBezTo>
                    <a:pt x="89461" y="107771"/>
                    <a:pt x="91068" y="110984"/>
                    <a:pt x="91068" y="115963"/>
                  </a:cubicBezTo>
                  <a:cubicBezTo>
                    <a:pt x="91068" y="118854"/>
                    <a:pt x="90425" y="121263"/>
                    <a:pt x="89301" y="123029"/>
                  </a:cubicBezTo>
                  <a:cubicBezTo>
                    <a:pt x="88016" y="124957"/>
                    <a:pt x="86570" y="126242"/>
                    <a:pt x="84482" y="127366"/>
                  </a:cubicBezTo>
                  <a:cubicBezTo>
                    <a:pt x="82394" y="128490"/>
                    <a:pt x="79985" y="129293"/>
                    <a:pt x="77255" y="129615"/>
                  </a:cubicBezTo>
                  <a:cubicBezTo>
                    <a:pt x="74364" y="130096"/>
                    <a:pt x="71633" y="130257"/>
                    <a:pt x="69064" y="130257"/>
                  </a:cubicBezTo>
                  <a:lnTo>
                    <a:pt x="52199" y="130257"/>
                  </a:lnTo>
                  <a:lnTo>
                    <a:pt x="52199" y="1027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1CF06FC0-8F71-43BA-9510-F7150312ECF7}"/>
                </a:ext>
              </a:extLst>
            </p:cNvPr>
            <p:cNvSpPr/>
            <p:nvPr/>
          </p:nvSpPr>
          <p:spPr>
            <a:xfrm>
              <a:off x="5546220" y="815592"/>
              <a:ext cx="112429" cy="176674"/>
            </a:xfrm>
            <a:custGeom>
              <a:avLst/>
              <a:gdLst>
                <a:gd name="connsiteX0" fmla="*/ 53805 w 112429"/>
                <a:gd name="connsiteY0" fmla="*/ 12046 h 176674"/>
                <a:gd name="connsiteX1" fmla="*/ 12046 w 112429"/>
                <a:gd name="connsiteY1" fmla="*/ 12046 h 176674"/>
                <a:gd name="connsiteX2" fmla="*/ 12046 w 112429"/>
                <a:gd name="connsiteY2" fmla="*/ 165110 h 176674"/>
                <a:gd name="connsiteX3" fmla="*/ 110662 w 112429"/>
                <a:gd name="connsiteY3" fmla="*/ 165110 h 176674"/>
                <a:gd name="connsiteX4" fmla="*/ 110662 w 112429"/>
                <a:gd name="connsiteY4" fmla="*/ 128008 h 176674"/>
                <a:gd name="connsiteX5" fmla="*/ 53805 w 112429"/>
                <a:gd name="connsiteY5" fmla="*/ 128008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29" h="176674">
                  <a:moveTo>
                    <a:pt x="53805" y="12046"/>
                  </a:moveTo>
                  <a:lnTo>
                    <a:pt x="12046" y="12046"/>
                  </a:lnTo>
                  <a:lnTo>
                    <a:pt x="12046" y="165110"/>
                  </a:lnTo>
                  <a:lnTo>
                    <a:pt x="110662" y="165110"/>
                  </a:lnTo>
                  <a:lnTo>
                    <a:pt x="110662" y="128008"/>
                  </a:lnTo>
                  <a:lnTo>
                    <a:pt x="53805" y="12800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012B90F9-E70B-4FF3-8866-D963468136EA}"/>
                </a:ext>
              </a:extLst>
            </p:cNvPr>
            <p:cNvSpPr/>
            <p:nvPr/>
          </p:nvSpPr>
          <p:spPr>
            <a:xfrm>
              <a:off x="5684347" y="815592"/>
              <a:ext cx="128490" cy="176674"/>
            </a:xfrm>
            <a:custGeom>
              <a:avLst/>
              <a:gdLst>
                <a:gd name="connsiteX0" fmla="*/ 52360 w 128490"/>
                <a:gd name="connsiteY0" fmla="*/ 128651 h 176674"/>
                <a:gd name="connsiteX1" fmla="*/ 52360 w 128490"/>
                <a:gd name="connsiteY1" fmla="*/ 104238 h 176674"/>
                <a:gd name="connsiteX2" fmla="*/ 113393 w 128490"/>
                <a:gd name="connsiteY2" fmla="*/ 104238 h 176674"/>
                <a:gd name="connsiteX3" fmla="*/ 113393 w 128490"/>
                <a:gd name="connsiteY3" fmla="*/ 69706 h 176674"/>
                <a:gd name="connsiteX4" fmla="*/ 52360 w 128490"/>
                <a:gd name="connsiteY4" fmla="*/ 69706 h 176674"/>
                <a:gd name="connsiteX5" fmla="*/ 52360 w 128490"/>
                <a:gd name="connsiteY5" fmla="*/ 48023 h 176674"/>
                <a:gd name="connsiteX6" fmla="*/ 116926 w 128490"/>
                <a:gd name="connsiteY6" fmla="*/ 48023 h 176674"/>
                <a:gd name="connsiteX7" fmla="*/ 116926 w 128490"/>
                <a:gd name="connsiteY7" fmla="*/ 12046 h 176674"/>
                <a:gd name="connsiteX8" fmla="*/ 12046 w 128490"/>
                <a:gd name="connsiteY8" fmla="*/ 12046 h 176674"/>
                <a:gd name="connsiteX9" fmla="*/ 12046 w 128490"/>
                <a:gd name="connsiteY9" fmla="*/ 165110 h 176674"/>
                <a:gd name="connsiteX10" fmla="*/ 120620 w 128490"/>
                <a:gd name="connsiteY10" fmla="*/ 165110 h 176674"/>
                <a:gd name="connsiteX11" fmla="*/ 120620 w 128490"/>
                <a:gd name="connsiteY11" fmla="*/ 128651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490" h="176674">
                  <a:moveTo>
                    <a:pt x="52360" y="128651"/>
                  </a:moveTo>
                  <a:lnTo>
                    <a:pt x="52360" y="104238"/>
                  </a:lnTo>
                  <a:lnTo>
                    <a:pt x="113393" y="104238"/>
                  </a:lnTo>
                  <a:lnTo>
                    <a:pt x="113393" y="69706"/>
                  </a:lnTo>
                  <a:lnTo>
                    <a:pt x="52360" y="69706"/>
                  </a:lnTo>
                  <a:lnTo>
                    <a:pt x="52360" y="48023"/>
                  </a:lnTo>
                  <a:lnTo>
                    <a:pt x="116926" y="48023"/>
                  </a:lnTo>
                  <a:lnTo>
                    <a:pt x="116926" y="12046"/>
                  </a:lnTo>
                  <a:lnTo>
                    <a:pt x="12046" y="12046"/>
                  </a:lnTo>
                  <a:lnTo>
                    <a:pt x="12046" y="165110"/>
                  </a:lnTo>
                  <a:lnTo>
                    <a:pt x="120620" y="165110"/>
                  </a:lnTo>
                  <a:lnTo>
                    <a:pt x="120620" y="12865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5" name="Graphique 1">
            <a:extLst>
              <a:ext uri="{FF2B5EF4-FFF2-40B4-BE49-F238E27FC236}">
                <a16:creationId xmlns:a16="http://schemas.microsoft.com/office/drawing/2014/main" id="{6C64D32B-E9C7-4A13-8239-9B129413FB07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38DE1914-BF41-4B73-9CEE-731E3DC85AA0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FD78CA54-D223-4C82-BE53-67BA2D127465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38804FFB-7B12-40FE-891B-074D97C5F2F5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F1DD835E-A3DD-4C94-9FEA-55EEA78269BB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27D0C2CC-9166-4246-BFF1-9C17F793333F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90E9BBEE-1411-4D70-AAEB-EC2ABDD536BE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F8155E63-4787-4225-B792-A3C76893877F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E5BB4D7F-706E-463F-B311-83A0EF46277C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4E6BFF19-9131-4BE0-A8B3-32A738461815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B9056AFD-4FCA-47EF-8B40-7AED7633C02D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6932E3AA-9DB0-4CA0-9D09-2D160570D213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28731B7-CCF8-4C0A-98F6-6863E06FBD59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95B50BBE-C469-429F-8827-D149B6C4BDAC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17078105-6071-4238-B11B-DAA6B09D3638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88B858B6-5C45-464F-9392-3B0BE14B653C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F3B6B2A-DECF-4673-A2BF-FEC292B7C1EF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37319558-A067-4B40-BA40-91536DA47BF3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CECDA040-BD71-486A-99B3-76459BAA53B6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04CFC0AA-A659-4715-A347-1D31D445F480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AB066848-7E66-4292-B895-03C37F352F87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D9C956D1-AA73-4BA2-A993-2D953F0F58F5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69EE560F-526B-418C-AC94-0888D5B635B4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F1355C0C-535C-477E-A885-A67BAE5FBB84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A642C037-0EA3-4347-8D56-C38E854EDC2D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DEAC5908-80DD-4E0D-A830-E7E6D0FB043A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E7404645-6405-4DEC-A95C-449D3B77210B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55A80274-B3C5-487C-A200-59E8E8CE90A2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2306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ytech Gren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F96F732-6FD5-4119-9013-48A59B392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E3629A67-30DA-4049-8E61-213CD0EEA91C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C81C9A0-C3D1-4323-A9BD-D68681FA08AA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09C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653616C-1356-474F-9F71-0E03942875C8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1D4F401E-484D-4C1D-849C-2DA124E2BABA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C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00A9DC5-A951-4EA7-A4B7-1164CEDEB26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7007" y="2000902"/>
            <a:ext cx="40719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aphique 19">
            <a:extLst>
              <a:ext uri="{FF2B5EF4-FFF2-40B4-BE49-F238E27FC236}">
                <a16:creationId xmlns:a16="http://schemas.microsoft.com/office/drawing/2014/main" id="{BC705024-800D-4179-9827-AA6E6B7BC030}"/>
              </a:ext>
            </a:extLst>
          </p:cNvPr>
          <p:cNvGrpSpPr/>
          <p:nvPr/>
        </p:nvGrpSpPr>
        <p:grpSpPr>
          <a:xfrm>
            <a:off x="5375920" y="2251383"/>
            <a:ext cx="1440160" cy="214949"/>
            <a:chOff x="5375920" y="2671369"/>
            <a:chExt cx="1440160" cy="214949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1099943C-BCE2-4A20-8289-1D75F940E705}"/>
                </a:ext>
              </a:extLst>
            </p:cNvPr>
            <p:cNvSpPr/>
            <p:nvPr/>
          </p:nvSpPr>
          <p:spPr>
            <a:xfrm>
              <a:off x="5339587" y="2635681"/>
              <a:ext cx="128970" cy="236444"/>
            </a:xfrm>
            <a:custGeom>
              <a:avLst/>
              <a:gdLst>
                <a:gd name="connsiteX0" fmla="*/ 101677 w 128969"/>
                <a:gd name="connsiteY0" fmla="*/ 142088 h 236443"/>
                <a:gd name="connsiteX1" fmla="*/ 47725 w 128969"/>
                <a:gd name="connsiteY1" fmla="*/ 142088 h 236443"/>
                <a:gd name="connsiteX2" fmla="*/ 47725 w 128969"/>
                <a:gd name="connsiteY2" fmla="*/ 198834 h 236443"/>
                <a:gd name="connsiteX3" fmla="*/ 109845 w 128969"/>
                <a:gd name="connsiteY3" fmla="*/ 198834 h 236443"/>
                <a:gd name="connsiteX4" fmla="*/ 109845 w 128969"/>
                <a:gd name="connsiteY4" fmla="*/ 208507 h 236443"/>
                <a:gd name="connsiteX5" fmla="*/ 36333 w 128969"/>
                <a:gd name="connsiteY5" fmla="*/ 208507 h 236443"/>
                <a:gd name="connsiteX6" fmla="*/ 36333 w 128969"/>
                <a:gd name="connsiteY6" fmla="*/ 70940 h 236443"/>
                <a:gd name="connsiteX7" fmla="*/ 109845 w 128969"/>
                <a:gd name="connsiteY7" fmla="*/ 70940 h 236443"/>
                <a:gd name="connsiteX8" fmla="*/ 109845 w 128969"/>
                <a:gd name="connsiteY8" fmla="*/ 81042 h 236443"/>
                <a:gd name="connsiteX9" fmla="*/ 47725 w 128969"/>
                <a:gd name="connsiteY9" fmla="*/ 81042 h 236443"/>
                <a:gd name="connsiteX10" fmla="*/ 47725 w 128969"/>
                <a:gd name="connsiteY10" fmla="*/ 132415 h 236443"/>
                <a:gd name="connsiteX11" fmla="*/ 101677 w 128969"/>
                <a:gd name="connsiteY11" fmla="*/ 132415 h 236443"/>
                <a:gd name="connsiteX12" fmla="*/ 80183 w 128969"/>
                <a:gd name="connsiteY12" fmla="*/ 36333 h 236443"/>
                <a:gd name="connsiteX13" fmla="*/ 94154 w 128969"/>
                <a:gd name="connsiteY13" fmla="*/ 36333 h 236443"/>
                <a:gd name="connsiteX14" fmla="*/ 94154 w 128969"/>
                <a:gd name="connsiteY14" fmla="*/ 36333 h 236443"/>
                <a:gd name="connsiteX15" fmla="*/ 72659 w 128969"/>
                <a:gd name="connsiteY15" fmla="*/ 61052 h 236443"/>
                <a:gd name="connsiteX16" fmla="*/ 62772 w 128969"/>
                <a:gd name="connsiteY16" fmla="*/ 61052 h 23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969" h="236443">
                  <a:moveTo>
                    <a:pt x="101677" y="142088"/>
                  </a:moveTo>
                  <a:lnTo>
                    <a:pt x="47725" y="142088"/>
                  </a:lnTo>
                  <a:lnTo>
                    <a:pt x="47725" y="198834"/>
                  </a:lnTo>
                  <a:lnTo>
                    <a:pt x="109845" y="198834"/>
                  </a:lnTo>
                  <a:lnTo>
                    <a:pt x="109845" y="208507"/>
                  </a:lnTo>
                  <a:lnTo>
                    <a:pt x="36333" y="208507"/>
                  </a:lnTo>
                  <a:lnTo>
                    <a:pt x="36333" y="70940"/>
                  </a:lnTo>
                  <a:lnTo>
                    <a:pt x="109845" y="70940"/>
                  </a:lnTo>
                  <a:lnTo>
                    <a:pt x="109845" y="81042"/>
                  </a:lnTo>
                  <a:lnTo>
                    <a:pt x="47725" y="81042"/>
                  </a:lnTo>
                  <a:lnTo>
                    <a:pt x="47725" y="132415"/>
                  </a:lnTo>
                  <a:lnTo>
                    <a:pt x="101677" y="132415"/>
                  </a:lnTo>
                  <a:close/>
                  <a:moveTo>
                    <a:pt x="80183" y="36333"/>
                  </a:moveTo>
                  <a:lnTo>
                    <a:pt x="94154" y="36333"/>
                  </a:lnTo>
                  <a:lnTo>
                    <a:pt x="94154" y="36333"/>
                  </a:lnTo>
                  <a:lnTo>
                    <a:pt x="72659" y="61052"/>
                  </a:lnTo>
                  <a:lnTo>
                    <a:pt x="62772" y="610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A682AD8-8D8E-4502-9DBD-38D6E351A5E0}"/>
                </a:ext>
              </a:extLst>
            </p:cNvPr>
            <p:cNvSpPr/>
            <p:nvPr/>
          </p:nvSpPr>
          <p:spPr>
            <a:xfrm>
              <a:off x="5425096" y="2703139"/>
              <a:ext cx="128970" cy="171959"/>
            </a:xfrm>
            <a:custGeom>
              <a:avLst/>
              <a:gdLst>
                <a:gd name="connsiteX0" fmla="*/ 73345 w 128969"/>
                <a:gd name="connsiteY0" fmla="*/ 132666 h 171959"/>
                <a:gd name="connsiteX1" fmla="*/ 88821 w 128969"/>
                <a:gd name="connsiteY1" fmla="*/ 126433 h 171959"/>
                <a:gd name="connsiteX2" fmla="*/ 95485 w 128969"/>
                <a:gd name="connsiteY2" fmla="*/ 108592 h 171959"/>
                <a:gd name="connsiteX3" fmla="*/ 105588 w 128969"/>
                <a:gd name="connsiteY3" fmla="*/ 108592 h 171959"/>
                <a:gd name="connsiteX4" fmla="*/ 105588 w 128969"/>
                <a:gd name="connsiteY4" fmla="*/ 108592 h 171959"/>
                <a:gd name="connsiteX5" fmla="*/ 96130 w 128969"/>
                <a:gd name="connsiteY5" fmla="*/ 132236 h 171959"/>
                <a:gd name="connsiteX6" fmla="*/ 47197 w 128969"/>
                <a:gd name="connsiteY6" fmla="*/ 131370 h 171959"/>
                <a:gd name="connsiteX7" fmla="*/ 45832 w 128969"/>
                <a:gd name="connsiteY7" fmla="*/ 129872 h 171959"/>
                <a:gd name="connsiteX8" fmla="*/ 36374 w 128969"/>
                <a:gd name="connsiteY8" fmla="*/ 97415 h 171959"/>
                <a:gd name="connsiteX9" fmla="*/ 36374 w 128969"/>
                <a:gd name="connsiteY9" fmla="*/ 81508 h 171959"/>
                <a:gd name="connsiteX10" fmla="*/ 45832 w 128969"/>
                <a:gd name="connsiteY10" fmla="*/ 49051 h 171959"/>
                <a:gd name="connsiteX11" fmla="*/ 73130 w 128969"/>
                <a:gd name="connsiteY11" fmla="*/ 36369 h 171959"/>
                <a:gd name="connsiteX12" fmla="*/ 96560 w 128969"/>
                <a:gd name="connsiteY12" fmla="*/ 46257 h 171959"/>
                <a:gd name="connsiteX13" fmla="*/ 105588 w 128969"/>
                <a:gd name="connsiteY13" fmla="*/ 72481 h 171959"/>
                <a:gd name="connsiteX14" fmla="*/ 105588 w 128969"/>
                <a:gd name="connsiteY14" fmla="*/ 72481 h 171959"/>
                <a:gd name="connsiteX15" fmla="*/ 95485 w 128969"/>
                <a:gd name="connsiteY15" fmla="*/ 72481 h 171959"/>
                <a:gd name="connsiteX16" fmla="*/ 88821 w 128969"/>
                <a:gd name="connsiteY16" fmla="*/ 53135 h 171959"/>
                <a:gd name="connsiteX17" fmla="*/ 58580 w 128969"/>
                <a:gd name="connsiteY17" fmla="*/ 50057 h 171959"/>
                <a:gd name="connsiteX18" fmla="*/ 53570 w 128969"/>
                <a:gd name="connsiteY18" fmla="*/ 55930 h 171959"/>
                <a:gd name="connsiteX19" fmla="*/ 47551 w 128969"/>
                <a:gd name="connsiteY19" fmla="*/ 81079 h 171959"/>
                <a:gd name="connsiteX20" fmla="*/ 47551 w 128969"/>
                <a:gd name="connsiteY20" fmla="*/ 96985 h 171959"/>
                <a:gd name="connsiteX21" fmla="*/ 53570 w 128969"/>
                <a:gd name="connsiteY21" fmla="*/ 122349 h 171959"/>
                <a:gd name="connsiteX22" fmla="*/ 73345 w 128969"/>
                <a:gd name="connsiteY22" fmla="*/ 132666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8969" h="171959">
                  <a:moveTo>
                    <a:pt x="73345" y="132666"/>
                  </a:moveTo>
                  <a:cubicBezTo>
                    <a:pt x="79134" y="132757"/>
                    <a:pt x="84712" y="130510"/>
                    <a:pt x="88821" y="126433"/>
                  </a:cubicBezTo>
                  <a:cubicBezTo>
                    <a:pt x="93469" y="121698"/>
                    <a:pt x="95889" y="115215"/>
                    <a:pt x="95485" y="108592"/>
                  </a:cubicBezTo>
                  <a:lnTo>
                    <a:pt x="105588" y="108592"/>
                  </a:lnTo>
                  <a:lnTo>
                    <a:pt x="105588" y="108592"/>
                  </a:lnTo>
                  <a:cubicBezTo>
                    <a:pt x="105972" y="117465"/>
                    <a:pt x="102529" y="126076"/>
                    <a:pt x="96130" y="132236"/>
                  </a:cubicBezTo>
                  <a:cubicBezTo>
                    <a:pt x="82377" y="145510"/>
                    <a:pt x="60470" y="145123"/>
                    <a:pt x="47197" y="131370"/>
                  </a:cubicBezTo>
                  <a:cubicBezTo>
                    <a:pt x="46726" y="130884"/>
                    <a:pt x="46272" y="130386"/>
                    <a:pt x="45832" y="129872"/>
                  </a:cubicBezTo>
                  <a:cubicBezTo>
                    <a:pt x="39269" y="120352"/>
                    <a:pt x="35953" y="108970"/>
                    <a:pt x="36374" y="97415"/>
                  </a:cubicBezTo>
                  <a:lnTo>
                    <a:pt x="36374" y="81508"/>
                  </a:lnTo>
                  <a:cubicBezTo>
                    <a:pt x="35920" y="69951"/>
                    <a:pt x="39241" y="58558"/>
                    <a:pt x="45832" y="49051"/>
                  </a:cubicBezTo>
                  <a:cubicBezTo>
                    <a:pt x="52302" y="40606"/>
                    <a:pt x="62503" y="35866"/>
                    <a:pt x="73130" y="36369"/>
                  </a:cubicBezTo>
                  <a:cubicBezTo>
                    <a:pt x="82008" y="36100"/>
                    <a:pt x="90560" y="39709"/>
                    <a:pt x="96560" y="46257"/>
                  </a:cubicBezTo>
                  <a:cubicBezTo>
                    <a:pt x="102961" y="53436"/>
                    <a:pt x="106213" y="62883"/>
                    <a:pt x="105588" y="72481"/>
                  </a:cubicBezTo>
                  <a:lnTo>
                    <a:pt x="105588" y="72481"/>
                  </a:lnTo>
                  <a:lnTo>
                    <a:pt x="95485" y="72481"/>
                  </a:lnTo>
                  <a:cubicBezTo>
                    <a:pt x="95726" y="65430"/>
                    <a:pt x="93353" y="58541"/>
                    <a:pt x="88821" y="53135"/>
                  </a:cubicBezTo>
                  <a:cubicBezTo>
                    <a:pt x="81320" y="43933"/>
                    <a:pt x="67780" y="42555"/>
                    <a:pt x="58580" y="50057"/>
                  </a:cubicBezTo>
                  <a:cubicBezTo>
                    <a:pt x="56568" y="51697"/>
                    <a:pt x="54872" y="53685"/>
                    <a:pt x="53570" y="55930"/>
                  </a:cubicBezTo>
                  <a:cubicBezTo>
                    <a:pt x="49266" y="63590"/>
                    <a:pt x="47181" y="72300"/>
                    <a:pt x="47551" y="81079"/>
                  </a:cubicBezTo>
                  <a:lnTo>
                    <a:pt x="47551" y="96985"/>
                  </a:lnTo>
                  <a:cubicBezTo>
                    <a:pt x="47164" y="105834"/>
                    <a:pt x="49249" y="114617"/>
                    <a:pt x="53570" y="122349"/>
                  </a:cubicBezTo>
                  <a:cubicBezTo>
                    <a:pt x="57723" y="129206"/>
                    <a:pt x="65345" y="133184"/>
                    <a:pt x="73345" y="1326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1FFDDCC0-F3D2-4645-99BD-DA014F78FDBD}"/>
                </a:ext>
              </a:extLst>
            </p:cNvPr>
            <p:cNvSpPr/>
            <p:nvPr/>
          </p:nvSpPr>
          <p:spPr>
            <a:xfrm>
              <a:off x="5510367" y="2703156"/>
              <a:ext cx="128970" cy="171959"/>
            </a:xfrm>
            <a:custGeom>
              <a:avLst/>
              <a:gdLst>
                <a:gd name="connsiteX0" fmla="*/ 36437 w 128969"/>
                <a:gd name="connsiteY0" fmla="*/ 81921 h 171959"/>
                <a:gd name="connsiteX1" fmla="*/ 46540 w 128969"/>
                <a:gd name="connsiteY1" fmla="*/ 49249 h 171959"/>
                <a:gd name="connsiteX2" fmla="*/ 73839 w 128969"/>
                <a:gd name="connsiteY2" fmla="*/ 36352 h 171959"/>
                <a:gd name="connsiteX3" fmla="*/ 101352 w 128969"/>
                <a:gd name="connsiteY3" fmla="*/ 49034 h 171959"/>
                <a:gd name="connsiteX4" fmla="*/ 111025 w 128969"/>
                <a:gd name="connsiteY4" fmla="*/ 81921 h 171959"/>
                <a:gd name="connsiteX5" fmla="*/ 111025 w 128969"/>
                <a:gd name="connsiteY5" fmla="*/ 96108 h 171959"/>
                <a:gd name="connsiteX6" fmla="*/ 100707 w 128969"/>
                <a:gd name="connsiteY6" fmla="*/ 128995 h 171959"/>
                <a:gd name="connsiteX7" fmla="*/ 73409 w 128969"/>
                <a:gd name="connsiteY7" fmla="*/ 141677 h 171959"/>
                <a:gd name="connsiteX8" fmla="*/ 46540 w 128969"/>
                <a:gd name="connsiteY8" fmla="*/ 129640 h 171959"/>
                <a:gd name="connsiteX9" fmla="*/ 36437 w 128969"/>
                <a:gd name="connsiteY9" fmla="*/ 96108 h 171959"/>
                <a:gd name="connsiteX10" fmla="*/ 47830 w 128969"/>
                <a:gd name="connsiteY10" fmla="*/ 96968 h 171959"/>
                <a:gd name="connsiteX11" fmla="*/ 54493 w 128969"/>
                <a:gd name="connsiteY11" fmla="*/ 122547 h 171959"/>
                <a:gd name="connsiteX12" fmla="*/ 87761 w 128969"/>
                <a:gd name="connsiteY12" fmla="*/ 128185 h 171959"/>
                <a:gd name="connsiteX13" fmla="*/ 93399 w 128969"/>
                <a:gd name="connsiteY13" fmla="*/ 122547 h 171959"/>
                <a:gd name="connsiteX14" fmla="*/ 100277 w 128969"/>
                <a:gd name="connsiteY14" fmla="*/ 96108 h 171959"/>
                <a:gd name="connsiteX15" fmla="*/ 100277 w 128969"/>
                <a:gd name="connsiteY15" fmla="*/ 81061 h 171959"/>
                <a:gd name="connsiteX16" fmla="*/ 93399 w 128969"/>
                <a:gd name="connsiteY16" fmla="*/ 55697 h 171959"/>
                <a:gd name="connsiteX17" fmla="*/ 73839 w 128969"/>
                <a:gd name="connsiteY17" fmla="*/ 45380 h 171959"/>
                <a:gd name="connsiteX18" fmla="*/ 54493 w 128969"/>
                <a:gd name="connsiteY18" fmla="*/ 55697 h 171959"/>
                <a:gd name="connsiteX19" fmla="*/ 47830 w 128969"/>
                <a:gd name="connsiteY19" fmla="*/ 81061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69" h="171959">
                  <a:moveTo>
                    <a:pt x="36437" y="81921"/>
                  </a:moveTo>
                  <a:cubicBezTo>
                    <a:pt x="35848" y="70181"/>
                    <a:pt x="39427" y="58608"/>
                    <a:pt x="46540" y="49249"/>
                  </a:cubicBezTo>
                  <a:cubicBezTo>
                    <a:pt x="53036" y="40808"/>
                    <a:pt x="63194" y="36010"/>
                    <a:pt x="73839" y="36352"/>
                  </a:cubicBezTo>
                  <a:cubicBezTo>
                    <a:pt x="84498" y="35993"/>
                    <a:pt x="94699" y="40696"/>
                    <a:pt x="101352" y="49034"/>
                  </a:cubicBezTo>
                  <a:cubicBezTo>
                    <a:pt x="108278" y="58550"/>
                    <a:pt x="111695" y="70170"/>
                    <a:pt x="111025" y="81921"/>
                  </a:cubicBezTo>
                  <a:lnTo>
                    <a:pt x="111025" y="96108"/>
                  </a:lnTo>
                  <a:cubicBezTo>
                    <a:pt x="111586" y="107945"/>
                    <a:pt x="107929" y="119600"/>
                    <a:pt x="100707" y="128995"/>
                  </a:cubicBezTo>
                  <a:cubicBezTo>
                    <a:pt x="94214" y="137412"/>
                    <a:pt x="84029" y="142143"/>
                    <a:pt x="73409" y="141677"/>
                  </a:cubicBezTo>
                  <a:cubicBezTo>
                    <a:pt x="63063" y="142088"/>
                    <a:pt x="53122" y="137634"/>
                    <a:pt x="46540" y="129640"/>
                  </a:cubicBezTo>
                  <a:cubicBezTo>
                    <a:pt x="39247" y="120042"/>
                    <a:pt x="35659" y="108136"/>
                    <a:pt x="36437" y="96108"/>
                  </a:cubicBezTo>
                  <a:close/>
                  <a:moveTo>
                    <a:pt x="47830" y="96968"/>
                  </a:moveTo>
                  <a:cubicBezTo>
                    <a:pt x="47462" y="105965"/>
                    <a:pt x="49781" y="114871"/>
                    <a:pt x="54493" y="122547"/>
                  </a:cubicBezTo>
                  <a:cubicBezTo>
                    <a:pt x="62124" y="133290"/>
                    <a:pt x="77018" y="135813"/>
                    <a:pt x="87761" y="128185"/>
                  </a:cubicBezTo>
                  <a:cubicBezTo>
                    <a:pt x="89942" y="126635"/>
                    <a:pt x="91849" y="124728"/>
                    <a:pt x="93399" y="122547"/>
                  </a:cubicBezTo>
                  <a:cubicBezTo>
                    <a:pt x="98330" y="114639"/>
                    <a:pt x="100729" y="105415"/>
                    <a:pt x="100277" y="96108"/>
                  </a:cubicBezTo>
                  <a:lnTo>
                    <a:pt x="100277" y="81061"/>
                  </a:lnTo>
                  <a:cubicBezTo>
                    <a:pt x="100550" y="72111"/>
                    <a:pt x="98156" y="63283"/>
                    <a:pt x="93399" y="55697"/>
                  </a:cubicBezTo>
                  <a:cubicBezTo>
                    <a:pt x="89285" y="48911"/>
                    <a:pt x="81764" y="44943"/>
                    <a:pt x="73839" y="45380"/>
                  </a:cubicBezTo>
                  <a:cubicBezTo>
                    <a:pt x="65989" y="45025"/>
                    <a:pt x="58571" y="48980"/>
                    <a:pt x="54493" y="55697"/>
                  </a:cubicBezTo>
                  <a:cubicBezTo>
                    <a:pt x="49811" y="63307"/>
                    <a:pt x="47492" y="72135"/>
                    <a:pt x="47830" y="8106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6E048A96-8BC8-40AE-B296-16F4C1817231}"/>
                </a:ext>
              </a:extLst>
            </p:cNvPr>
            <p:cNvSpPr/>
            <p:nvPr/>
          </p:nvSpPr>
          <p:spPr>
            <a:xfrm>
              <a:off x="5607844" y="2659970"/>
              <a:ext cx="64485" cy="214949"/>
            </a:xfrm>
            <a:custGeom>
              <a:avLst/>
              <a:gdLst>
                <a:gd name="connsiteX0" fmla="*/ 47725 w 64484"/>
                <a:gd name="connsiteY0" fmla="*/ 183573 h 214949"/>
                <a:gd name="connsiteX1" fmla="*/ 36333 w 64484"/>
                <a:gd name="connsiteY1" fmla="*/ 183573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4" h="214949"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B130187-878F-42BE-A1E5-C0E5512D1514}"/>
                </a:ext>
              </a:extLst>
            </p:cNvPr>
            <p:cNvSpPr/>
            <p:nvPr/>
          </p:nvSpPr>
          <p:spPr>
            <a:xfrm>
              <a:off x="5641553" y="2703150"/>
              <a:ext cx="128970" cy="171959"/>
            </a:xfrm>
            <a:custGeom>
              <a:avLst/>
              <a:gdLst>
                <a:gd name="connsiteX0" fmla="*/ 73772 w 128969"/>
                <a:gd name="connsiteY0" fmla="*/ 142328 h 171959"/>
                <a:gd name="connsiteX1" fmla="*/ 46688 w 128969"/>
                <a:gd name="connsiteY1" fmla="*/ 130076 h 171959"/>
                <a:gd name="connsiteX2" fmla="*/ 36370 w 128969"/>
                <a:gd name="connsiteY2" fmla="*/ 98263 h 171959"/>
                <a:gd name="connsiteX3" fmla="*/ 36370 w 128969"/>
                <a:gd name="connsiteY3" fmla="*/ 81282 h 171959"/>
                <a:gd name="connsiteX4" fmla="*/ 46903 w 128969"/>
                <a:gd name="connsiteY4" fmla="*/ 49040 h 171959"/>
                <a:gd name="connsiteX5" fmla="*/ 72267 w 128969"/>
                <a:gd name="connsiteY5" fmla="*/ 36358 h 171959"/>
                <a:gd name="connsiteX6" fmla="*/ 97201 w 128969"/>
                <a:gd name="connsiteY6" fmla="*/ 47750 h 171959"/>
                <a:gd name="connsiteX7" fmla="*/ 106014 w 128969"/>
                <a:gd name="connsiteY7" fmla="*/ 78488 h 171959"/>
                <a:gd name="connsiteX8" fmla="*/ 106014 w 128969"/>
                <a:gd name="connsiteY8" fmla="*/ 89665 h 171959"/>
                <a:gd name="connsiteX9" fmla="*/ 47548 w 128969"/>
                <a:gd name="connsiteY9" fmla="*/ 89665 h 171959"/>
                <a:gd name="connsiteX10" fmla="*/ 47548 w 128969"/>
                <a:gd name="connsiteY10" fmla="*/ 98263 h 171959"/>
                <a:gd name="connsiteX11" fmla="*/ 54641 w 128969"/>
                <a:gd name="connsiteY11" fmla="*/ 122982 h 171959"/>
                <a:gd name="connsiteX12" fmla="*/ 73772 w 128969"/>
                <a:gd name="connsiteY12" fmla="*/ 132655 h 171959"/>
                <a:gd name="connsiteX13" fmla="*/ 88173 w 128969"/>
                <a:gd name="connsiteY13" fmla="*/ 129861 h 171959"/>
                <a:gd name="connsiteX14" fmla="*/ 98706 w 128969"/>
                <a:gd name="connsiteY14" fmla="*/ 121478 h 171959"/>
                <a:gd name="connsiteX15" fmla="*/ 103435 w 128969"/>
                <a:gd name="connsiteY15" fmla="*/ 129431 h 171959"/>
                <a:gd name="connsiteX16" fmla="*/ 91397 w 128969"/>
                <a:gd name="connsiteY16" fmla="*/ 138889 h 171959"/>
                <a:gd name="connsiteX17" fmla="*/ 73772 w 128969"/>
                <a:gd name="connsiteY17" fmla="*/ 142328 h 171959"/>
                <a:gd name="connsiteX18" fmla="*/ 72267 w 128969"/>
                <a:gd name="connsiteY18" fmla="*/ 46246 h 171959"/>
                <a:gd name="connsiteX19" fmla="*/ 54641 w 128969"/>
                <a:gd name="connsiteY19" fmla="*/ 56133 h 171959"/>
                <a:gd name="connsiteX20" fmla="*/ 47548 w 128969"/>
                <a:gd name="connsiteY20" fmla="*/ 79993 h 171959"/>
                <a:gd name="connsiteX21" fmla="*/ 94622 w 128969"/>
                <a:gd name="connsiteY21" fmla="*/ 79993 h 171959"/>
                <a:gd name="connsiteX22" fmla="*/ 94622 w 128969"/>
                <a:gd name="connsiteY22" fmla="*/ 75694 h 171959"/>
                <a:gd name="connsiteX23" fmla="*/ 88603 w 128969"/>
                <a:gd name="connsiteY23" fmla="*/ 54199 h 171959"/>
                <a:gd name="connsiteX24" fmla="*/ 72267 w 128969"/>
                <a:gd name="connsiteY24" fmla="*/ 46246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72" y="142328"/>
                  </a:moveTo>
                  <a:cubicBezTo>
                    <a:pt x="63353" y="142558"/>
                    <a:pt x="53394" y="138053"/>
                    <a:pt x="46688" y="130076"/>
                  </a:cubicBezTo>
                  <a:cubicBezTo>
                    <a:pt x="39575" y="121035"/>
                    <a:pt x="35917" y="109757"/>
                    <a:pt x="36370" y="98263"/>
                  </a:cubicBezTo>
                  <a:lnTo>
                    <a:pt x="36370" y="81282"/>
                  </a:lnTo>
                  <a:cubicBezTo>
                    <a:pt x="35932" y="69623"/>
                    <a:pt x="39666" y="58190"/>
                    <a:pt x="46903" y="49040"/>
                  </a:cubicBezTo>
                  <a:cubicBezTo>
                    <a:pt x="52924" y="41095"/>
                    <a:pt x="62300" y="36407"/>
                    <a:pt x="72267" y="36358"/>
                  </a:cubicBezTo>
                  <a:cubicBezTo>
                    <a:pt x="81918" y="35965"/>
                    <a:pt x="91180" y="40197"/>
                    <a:pt x="97201" y="47750"/>
                  </a:cubicBezTo>
                  <a:cubicBezTo>
                    <a:pt x="103478" y="56731"/>
                    <a:pt x="106579" y="67547"/>
                    <a:pt x="106014" y="78488"/>
                  </a:cubicBezTo>
                  <a:lnTo>
                    <a:pt x="106014" y="89665"/>
                  </a:lnTo>
                  <a:lnTo>
                    <a:pt x="47548" y="89665"/>
                  </a:lnTo>
                  <a:lnTo>
                    <a:pt x="47548" y="98263"/>
                  </a:lnTo>
                  <a:cubicBezTo>
                    <a:pt x="47234" y="107046"/>
                    <a:pt x="49719" y="115702"/>
                    <a:pt x="54641" y="122982"/>
                  </a:cubicBezTo>
                  <a:cubicBezTo>
                    <a:pt x="58983" y="129222"/>
                    <a:pt x="66173" y="132857"/>
                    <a:pt x="73772" y="132655"/>
                  </a:cubicBezTo>
                  <a:cubicBezTo>
                    <a:pt x="78722" y="132836"/>
                    <a:pt x="83649" y="131879"/>
                    <a:pt x="88173" y="129861"/>
                  </a:cubicBezTo>
                  <a:cubicBezTo>
                    <a:pt x="92300" y="127946"/>
                    <a:pt x="95911" y="125070"/>
                    <a:pt x="98706" y="121478"/>
                  </a:cubicBezTo>
                  <a:lnTo>
                    <a:pt x="103435" y="129431"/>
                  </a:lnTo>
                  <a:cubicBezTo>
                    <a:pt x="100163" y="133427"/>
                    <a:pt x="96053" y="136655"/>
                    <a:pt x="91397" y="138889"/>
                  </a:cubicBezTo>
                  <a:cubicBezTo>
                    <a:pt x="85854" y="141343"/>
                    <a:pt x="79831" y="142517"/>
                    <a:pt x="73772" y="142328"/>
                  </a:cubicBezTo>
                  <a:close/>
                  <a:moveTo>
                    <a:pt x="72267" y="46246"/>
                  </a:moveTo>
                  <a:cubicBezTo>
                    <a:pt x="65047" y="46155"/>
                    <a:pt x="58328" y="49926"/>
                    <a:pt x="54641" y="56133"/>
                  </a:cubicBezTo>
                  <a:cubicBezTo>
                    <a:pt x="49975" y="63214"/>
                    <a:pt x="47507" y="71515"/>
                    <a:pt x="47548" y="79993"/>
                  </a:cubicBezTo>
                  <a:lnTo>
                    <a:pt x="94622" y="79993"/>
                  </a:lnTo>
                  <a:lnTo>
                    <a:pt x="94622" y="75694"/>
                  </a:lnTo>
                  <a:cubicBezTo>
                    <a:pt x="95028" y="68063"/>
                    <a:pt x="92913" y="60510"/>
                    <a:pt x="88603" y="54199"/>
                  </a:cubicBezTo>
                  <a:cubicBezTo>
                    <a:pt x="84872" y="48935"/>
                    <a:pt x="78713" y="45936"/>
                    <a:pt x="72267" y="462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05F8FC53-A156-4787-A957-F9A9EB3C7EEB}"/>
                </a:ext>
              </a:extLst>
            </p:cNvPr>
            <p:cNvSpPr/>
            <p:nvPr/>
          </p:nvSpPr>
          <p:spPr>
            <a:xfrm>
              <a:off x="5772065" y="2703161"/>
              <a:ext cx="128970" cy="214949"/>
            </a:xfrm>
            <a:custGeom>
              <a:avLst/>
              <a:gdLst>
                <a:gd name="connsiteX0" fmla="*/ 105761 w 128969"/>
                <a:gd name="connsiteY0" fmla="*/ 98252 h 214949"/>
                <a:gd name="connsiteX1" fmla="*/ 97163 w 128969"/>
                <a:gd name="connsiteY1" fmla="*/ 130279 h 214949"/>
                <a:gd name="connsiteX2" fmla="*/ 73304 w 128969"/>
                <a:gd name="connsiteY2" fmla="*/ 142317 h 214949"/>
                <a:gd name="connsiteX3" fmla="*/ 58258 w 128969"/>
                <a:gd name="connsiteY3" fmla="*/ 138877 h 214949"/>
                <a:gd name="connsiteX4" fmla="*/ 47725 w 128969"/>
                <a:gd name="connsiteY4" fmla="*/ 128345 h 214949"/>
                <a:gd name="connsiteX5" fmla="*/ 47725 w 128969"/>
                <a:gd name="connsiteY5" fmla="*/ 179718 h 214949"/>
                <a:gd name="connsiteX6" fmla="*/ 36333 w 128969"/>
                <a:gd name="connsiteY6" fmla="*/ 179718 h 214949"/>
                <a:gd name="connsiteX7" fmla="*/ 36333 w 128969"/>
                <a:gd name="connsiteY7" fmla="*/ 38281 h 214949"/>
                <a:gd name="connsiteX8" fmla="*/ 45791 w 128969"/>
                <a:gd name="connsiteY8" fmla="*/ 38281 h 214949"/>
                <a:gd name="connsiteX9" fmla="*/ 47080 w 128969"/>
                <a:gd name="connsiteY9" fmla="*/ 52253 h 214949"/>
                <a:gd name="connsiteX10" fmla="*/ 57828 w 128969"/>
                <a:gd name="connsiteY10" fmla="*/ 40431 h 214949"/>
                <a:gd name="connsiteX11" fmla="*/ 73089 w 128969"/>
                <a:gd name="connsiteY11" fmla="*/ 36347 h 214949"/>
                <a:gd name="connsiteX12" fmla="*/ 97163 w 128969"/>
                <a:gd name="connsiteY12" fmla="*/ 49459 h 214949"/>
                <a:gd name="connsiteX13" fmla="*/ 105761 w 128969"/>
                <a:gd name="connsiteY13" fmla="*/ 84280 h 214949"/>
                <a:gd name="connsiteX14" fmla="*/ 94369 w 128969"/>
                <a:gd name="connsiteY14" fmla="*/ 84280 h 214949"/>
                <a:gd name="connsiteX15" fmla="*/ 88136 w 128969"/>
                <a:gd name="connsiteY15" fmla="*/ 56982 h 214949"/>
                <a:gd name="connsiteX16" fmla="*/ 58589 w 128969"/>
                <a:gd name="connsiteY16" fmla="*/ 49841 h 214949"/>
                <a:gd name="connsiteX17" fmla="*/ 56108 w 128969"/>
                <a:gd name="connsiteY17" fmla="*/ 51608 h 214949"/>
                <a:gd name="connsiteX18" fmla="*/ 47725 w 128969"/>
                <a:gd name="connsiteY18" fmla="*/ 64505 h 214949"/>
                <a:gd name="connsiteX19" fmla="*/ 47725 w 128969"/>
                <a:gd name="connsiteY19" fmla="*/ 116093 h 214949"/>
                <a:gd name="connsiteX20" fmla="*/ 56323 w 128969"/>
                <a:gd name="connsiteY20" fmla="*/ 128345 h 214949"/>
                <a:gd name="connsiteX21" fmla="*/ 70295 w 128969"/>
                <a:gd name="connsiteY21" fmla="*/ 132644 h 214949"/>
                <a:gd name="connsiteX22" fmla="*/ 88136 w 128969"/>
                <a:gd name="connsiteY22" fmla="*/ 123401 h 214949"/>
                <a:gd name="connsiteX23" fmla="*/ 94369 w 128969"/>
                <a:gd name="connsiteY23" fmla="*/ 98467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969" h="214949">
                  <a:moveTo>
                    <a:pt x="105761" y="98252"/>
                  </a:moveTo>
                  <a:cubicBezTo>
                    <a:pt x="106374" y="109571"/>
                    <a:pt x="103363" y="120789"/>
                    <a:pt x="97163" y="130279"/>
                  </a:cubicBezTo>
                  <a:cubicBezTo>
                    <a:pt x="91824" y="138144"/>
                    <a:pt x="82803" y="142695"/>
                    <a:pt x="73304" y="142317"/>
                  </a:cubicBezTo>
                  <a:cubicBezTo>
                    <a:pt x="68077" y="142478"/>
                    <a:pt x="62896" y="141293"/>
                    <a:pt x="58258" y="138877"/>
                  </a:cubicBezTo>
                  <a:cubicBezTo>
                    <a:pt x="53941" y="136277"/>
                    <a:pt x="50326" y="132661"/>
                    <a:pt x="47725" y="128345"/>
                  </a:cubicBezTo>
                  <a:lnTo>
                    <a:pt x="47725" y="179718"/>
                  </a:lnTo>
                  <a:lnTo>
                    <a:pt x="36333" y="179718"/>
                  </a:lnTo>
                  <a:lnTo>
                    <a:pt x="36333" y="38281"/>
                  </a:lnTo>
                  <a:lnTo>
                    <a:pt x="45791" y="38281"/>
                  </a:lnTo>
                  <a:lnTo>
                    <a:pt x="47080" y="52253"/>
                  </a:lnTo>
                  <a:cubicBezTo>
                    <a:pt x="49606" y="47468"/>
                    <a:pt x="53303" y="43399"/>
                    <a:pt x="57828" y="40431"/>
                  </a:cubicBezTo>
                  <a:cubicBezTo>
                    <a:pt x="62406" y="37606"/>
                    <a:pt x="67711" y="36188"/>
                    <a:pt x="73089" y="36347"/>
                  </a:cubicBezTo>
                  <a:cubicBezTo>
                    <a:pt x="82897" y="36033"/>
                    <a:pt x="92106" y="41050"/>
                    <a:pt x="97163" y="49459"/>
                  </a:cubicBezTo>
                  <a:cubicBezTo>
                    <a:pt x="103427" y="59952"/>
                    <a:pt x="106421" y="72076"/>
                    <a:pt x="105761" y="84280"/>
                  </a:cubicBezTo>
                  <a:close/>
                  <a:moveTo>
                    <a:pt x="94369" y="84280"/>
                  </a:moveTo>
                  <a:cubicBezTo>
                    <a:pt x="94730" y="74790"/>
                    <a:pt x="92581" y="65373"/>
                    <a:pt x="88136" y="56982"/>
                  </a:cubicBezTo>
                  <a:cubicBezTo>
                    <a:pt x="81947" y="46851"/>
                    <a:pt x="68719" y="43653"/>
                    <a:pt x="58589" y="49841"/>
                  </a:cubicBezTo>
                  <a:cubicBezTo>
                    <a:pt x="57720" y="50370"/>
                    <a:pt x="56893" y="50961"/>
                    <a:pt x="56108" y="51608"/>
                  </a:cubicBezTo>
                  <a:cubicBezTo>
                    <a:pt x="52258" y="55120"/>
                    <a:pt x="49372" y="59561"/>
                    <a:pt x="47725" y="64505"/>
                  </a:cubicBezTo>
                  <a:lnTo>
                    <a:pt x="47725" y="116093"/>
                  </a:lnTo>
                  <a:cubicBezTo>
                    <a:pt x="49462" y="120863"/>
                    <a:pt x="52428" y="125091"/>
                    <a:pt x="56323" y="128345"/>
                  </a:cubicBezTo>
                  <a:cubicBezTo>
                    <a:pt x="60336" y="131367"/>
                    <a:pt x="65278" y="132887"/>
                    <a:pt x="70295" y="132644"/>
                  </a:cubicBezTo>
                  <a:cubicBezTo>
                    <a:pt x="77481" y="133039"/>
                    <a:pt x="84314" y="129499"/>
                    <a:pt x="88136" y="123401"/>
                  </a:cubicBezTo>
                  <a:cubicBezTo>
                    <a:pt x="92564" y="115861"/>
                    <a:pt x="94726" y="107205"/>
                    <a:pt x="94369" y="984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0FD7E88F-5B02-4A19-8F11-302436F16DAE}"/>
                </a:ext>
              </a:extLst>
            </p:cNvPr>
            <p:cNvSpPr/>
            <p:nvPr/>
          </p:nvSpPr>
          <p:spPr>
            <a:xfrm>
              <a:off x="5858856" y="2703238"/>
              <a:ext cx="128970" cy="171959"/>
            </a:xfrm>
            <a:custGeom>
              <a:avLst/>
              <a:gdLst>
                <a:gd name="connsiteX0" fmla="*/ 36381 w 128969"/>
                <a:gd name="connsiteY0" fmla="*/ 81839 h 171959"/>
                <a:gd name="connsiteX1" fmla="*/ 46484 w 128969"/>
                <a:gd name="connsiteY1" fmla="*/ 49167 h 171959"/>
                <a:gd name="connsiteX2" fmla="*/ 96739 w 128969"/>
                <a:gd name="connsiteY2" fmla="*/ 44610 h 171959"/>
                <a:gd name="connsiteX3" fmla="*/ 101296 w 128969"/>
                <a:gd name="connsiteY3" fmla="*/ 49167 h 171959"/>
                <a:gd name="connsiteX4" fmla="*/ 111613 w 128969"/>
                <a:gd name="connsiteY4" fmla="*/ 82054 h 171959"/>
                <a:gd name="connsiteX5" fmla="*/ 111613 w 128969"/>
                <a:gd name="connsiteY5" fmla="*/ 96025 h 171959"/>
                <a:gd name="connsiteX6" fmla="*/ 101511 w 128969"/>
                <a:gd name="connsiteY6" fmla="*/ 128913 h 171959"/>
                <a:gd name="connsiteX7" fmla="*/ 50609 w 128969"/>
                <a:gd name="connsiteY7" fmla="*/ 133038 h 171959"/>
                <a:gd name="connsiteX8" fmla="*/ 46484 w 128969"/>
                <a:gd name="connsiteY8" fmla="*/ 128913 h 171959"/>
                <a:gd name="connsiteX9" fmla="*/ 36381 w 128969"/>
                <a:gd name="connsiteY9" fmla="*/ 96025 h 171959"/>
                <a:gd name="connsiteX10" fmla="*/ 47773 w 128969"/>
                <a:gd name="connsiteY10" fmla="*/ 96885 h 171959"/>
                <a:gd name="connsiteX11" fmla="*/ 54652 w 128969"/>
                <a:gd name="connsiteY11" fmla="*/ 122464 h 171959"/>
                <a:gd name="connsiteX12" fmla="*/ 73997 w 128969"/>
                <a:gd name="connsiteY12" fmla="*/ 132567 h 171959"/>
                <a:gd name="connsiteX13" fmla="*/ 93343 w 128969"/>
                <a:gd name="connsiteY13" fmla="*/ 122464 h 171959"/>
                <a:gd name="connsiteX14" fmla="*/ 100221 w 128969"/>
                <a:gd name="connsiteY14" fmla="*/ 96025 h 171959"/>
                <a:gd name="connsiteX15" fmla="*/ 100221 w 128969"/>
                <a:gd name="connsiteY15" fmla="*/ 80979 h 171959"/>
                <a:gd name="connsiteX16" fmla="*/ 93343 w 128969"/>
                <a:gd name="connsiteY16" fmla="*/ 55615 h 171959"/>
                <a:gd name="connsiteX17" fmla="*/ 73997 w 128969"/>
                <a:gd name="connsiteY17" fmla="*/ 45297 h 171959"/>
                <a:gd name="connsiteX18" fmla="*/ 54652 w 128969"/>
                <a:gd name="connsiteY18" fmla="*/ 55615 h 171959"/>
                <a:gd name="connsiteX19" fmla="*/ 47773 w 128969"/>
                <a:gd name="connsiteY19" fmla="*/ 80979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69" h="171959">
                  <a:moveTo>
                    <a:pt x="36381" y="81839"/>
                  </a:moveTo>
                  <a:cubicBezTo>
                    <a:pt x="35902" y="70111"/>
                    <a:pt x="39468" y="58575"/>
                    <a:pt x="46484" y="49167"/>
                  </a:cubicBezTo>
                  <a:cubicBezTo>
                    <a:pt x="59103" y="34030"/>
                    <a:pt x="81602" y="31990"/>
                    <a:pt x="96739" y="44610"/>
                  </a:cubicBezTo>
                  <a:cubicBezTo>
                    <a:pt x="98392" y="45987"/>
                    <a:pt x="99918" y="47514"/>
                    <a:pt x="101296" y="49167"/>
                  </a:cubicBezTo>
                  <a:cubicBezTo>
                    <a:pt x="108451" y="58596"/>
                    <a:pt x="112099" y="70225"/>
                    <a:pt x="111613" y="82054"/>
                  </a:cubicBezTo>
                  <a:lnTo>
                    <a:pt x="111613" y="96025"/>
                  </a:lnTo>
                  <a:cubicBezTo>
                    <a:pt x="112125" y="107824"/>
                    <a:pt x="108559" y="119438"/>
                    <a:pt x="101511" y="128913"/>
                  </a:cubicBezTo>
                  <a:cubicBezTo>
                    <a:pt x="88592" y="144107"/>
                    <a:pt x="65803" y="145954"/>
                    <a:pt x="50609" y="133038"/>
                  </a:cubicBezTo>
                  <a:cubicBezTo>
                    <a:pt x="49125" y="131776"/>
                    <a:pt x="47745" y="130396"/>
                    <a:pt x="46484" y="128913"/>
                  </a:cubicBezTo>
                  <a:cubicBezTo>
                    <a:pt x="39436" y="119438"/>
                    <a:pt x="35870" y="107824"/>
                    <a:pt x="36381" y="96025"/>
                  </a:cubicBezTo>
                  <a:close/>
                  <a:moveTo>
                    <a:pt x="47773" y="96885"/>
                  </a:moveTo>
                  <a:cubicBezTo>
                    <a:pt x="47318" y="105924"/>
                    <a:pt x="49723" y="114874"/>
                    <a:pt x="54652" y="122464"/>
                  </a:cubicBezTo>
                  <a:cubicBezTo>
                    <a:pt x="58783" y="129097"/>
                    <a:pt x="66192" y="132967"/>
                    <a:pt x="73997" y="132567"/>
                  </a:cubicBezTo>
                  <a:cubicBezTo>
                    <a:pt x="81802" y="132967"/>
                    <a:pt x="89211" y="129097"/>
                    <a:pt x="93343" y="122464"/>
                  </a:cubicBezTo>
                  <a:cubicBezTo>
                    <a:pt x="98274" y="114556"/>
                    <a:pt x="100672" y="105333"/>
                    <a:pt x="100221" y="96025"/>
                  </a:cubicBezTo>
                  <a:lnTo>
                    <a:pt x="100221" y="80979"/>
                  </a:lnTo>
                  <a:cubicBezTo>
                    <a:pt x="100494" y="72029"/>
                    <a:pt x="98100" y="63201"/>
                    <a:pt x="93343" y="55615"/>
                  </a:cubicBezTo>
                  <a:cubicBezTo>
                    <a:pt x="89265" y="48898"/>
                    <a:pt x="81847" y="44943"/>
                    <a:pt x="73997" y="45297"/>
                  </a:cubicBezTo>
                  <a:cubicBezTo>
                    <a:pt x="66147" y="44943"/>
                    <a:pt x="58729" y="48898"/>
                    <a:pt x="54652" y="55615"/>
                  </a:cubicBezTo>
                  <a:cubicBezTo>
                    <a:pt x="49768" y="63145"/>
                    <a:pt x="47363" y="72013"/>
                    <a:pt x="47773" y="8097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C6A604BB-A306-44C9-9F12-F21D6A3275E6}"/>
                </a:ext>
              </a:extLst>
            </p:cNvPr>
            <p:cNvSpPr/>
            <p:nvPr/>
          </p:nvSpPr>
          <p:spPr>
            <a:xfrm>
              <a:off x="5956277" y="2659970"/>
              <a:ext cx="64485" cy="214949"/>
            </a:xfrm>
            <a:custGeom>
              <a:avLst/>
              <a:gdLst>
                <a:gd name="connsiteX0" fmla="*/ 47725 w 64484"/>
                <a:gd name="connsiteY0" fmla="*/ 183573 h 214949"/>
                <a:gd name="connsiteX1" fmla="*/ 36333 w 64484"/>
                <a:gd name="connsiteY1" fmla="*/ 183573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4" h="214949"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2368E28F-213B-4D8C-AA1A-1EED5F36FD52}"/>
                </a:ext>
              </a:extLst>
            </p:cNvPr>
            <p:cNvSpPr/>
            <p:nvPr/>
          </p:nvSpPr>
          <p:spPr>
            <a:xfrm>
              <a:off x="5984435" y="2705110"/>
              <a:ext cx="128970" cy="214949"/>
            </a:xfrm>
            <a:custGeom>
              <a:avLst/>
              <a:gdLst>
                <a:gd name="connsiteX0" fmla="*/ 70940 w 128969"/>
                <a:gd name="connsiteY0" fmla="*/ 110275 h 214949"/>
                <a:gd name="connsiteX1" fmla="*/ 73734 w 128969"/>
                <a:gd name="connsiteY1" fmla="*/ 120593 h 214949"/>
                <a:gd name="connsiteX2" fmla="*/ 73734 w 128969"/>
                <a:gd name="connsiteY2" fmla="*/ 120593 h 214949"/>
                <a:gd name="connsiteX3" fmla="*/ 98023 w 128969"/>
                <a:gd name="connsiteY3" fmla="*/ 36333 h 214949"/>
                <a:gd name="connsiteX4" fmla="*/ 110705 w 128969"/>
                <a:gd name="connsiteY4" fmla="*/ 36333 h 214949"/>
                <a:gd name="connsiteX5" fmla="*/ 74164 w 128969"/>
                <a:gd name="connsiteY5" fmla="*/ 154770 h 214949"/>
                <a:gd name="connsiteX6" fmla="*/ 65566 w 128969"/>
                <a:gd name="connsiteY6" fmla="*/ 172396 h 214949"/>
                <a:gd name="connsiteX7" fmla="*/ 49875 w 128969"/>
                <a:gd name="connsiteY7" fmla="*/ 179704 h 214949"/>
                <a:gd name="connsiteX8" fmla="*/ 45361 w 128969"/>
                <a:gd name="connsiteY8" fmla="*/ 180134 h 214949"/>
                <a:gd name="connsiteX9" fmla="*/ 41707 w 128969"/>
                <a:gd name="connsiteY9" fmla="*/ 180134 h 214949"/>
                <a:gd name="connsiteX10" fmla="*/ 42996 w 128969"/>
                <a:gd name="connsiteY10" fmla="*/ 170461 h 214949"/>
                <a:gd name="connsiteX11" fmla="*/ 46005 w 128969"/>
                <a:gd name="connsiteY11" fmla="*/ 170461 h 214949"/>
                <a:gd name="connsiteX12" fmla="*/ 49230 w 128969"/>
                <a:gd name="connsiteY12" fmla="*/ 170461 h 214949"/>
                <a:gd name="connsiteX13" fmla="*/ 58688 w 128969"/>
                <a:gd name="connsiteY13" fmla="*/ 165087 h 214949"/>
                <a:gd name="connsiteX14" fmla="*/ 64276 w 128969"/>
                <a:gd name="connsiteY14" fmla="*/ 151760 h 214949"/>
                <a:gd name="connsiteX15" fmla="*/ 68575 w 128969"/>
                <a:gd name="connsiteY15" fmla="*/ 138219 h 214949"/>
                <a:gd name="connsiteX16" fmla="*/ 36333 w 128969"/>
                <a:gd name="connsiteY16" fmla="*/ 37408 h 214949"/>
                <a:gd name="connsiteX17" fmla="*/ 48800 w 128969"/>
                <a:gd name="connsiteY17" fmla="*/ 37408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8969" h="214949">
                  <a:moveTo>
                    <a:pt x="70940" y="110275"/>
                  </a:moveTo>
                  <a:lnTo>
                    <a:pt x="73734" y="120593"/>
                  </a:lnTo>
                  <a:lnTo>
                    <a:pt x="73734" y="120593"/>
                  </a:lnTo>
                  <a:lnTo>
                    <a:pt x="98023" y="36333"/>
                  </a:lnTo>
                  <a:lnTo>
                    <a:pt x="110705" y="36333"/>
                  </a:lnTo>
                  <a:lnTo>
                    <a:pt x="74164" y="154770"/>
                  </a:lnTo>
                  <a:cubicBezTo>
                    <a:pt x="72214" y="161048"/>
                    <a:pt x="69315" y="166994"/>
                    <a:pt x="65566" y="172396"/>
                  </a:cubicBezTo>
                  <a:cubicBezTo>
                    <a:pt x="61895" y="177311"/>
                    <a:pt x="56001" y="180056"/>
                    <a:pt x="49875" y="179704"/>
                  </a:cubicBezTo>
                  <a:lnTo>
                    <a:pt x="45361" y="180134"/>
                  </a:lnTo>
                  <a:lnTo>
                    <a:pt x="41707" y="180134"/>
                  </a:lnTo>
                  <a:lnTo>
                    <a:pt x="42996" y="170461"/>
                  </a:lnTo>
                  <a:lnTo>
                    <a:pt x="46005" y="170461"/>
                  </a:lnTo>
                  <a:lnTo>
                    <a:pt x="49230" y="170461"/>
                  </a:lnTo>
                  <a:cubicBezTo>
                    <a:pt x="53080" y="170349"/>
                    <a:pt x="56622" y="168337"/>
                    <a:pt x="58688" y="165087"/>
                  </a:cubicBezTo>
                  <a:cubicBezTo>
                    <a:pt x="61265" y="160980"/>
                    <a:pt x="63152" y="156479"/>
                    <a:pt x="64276" y="151760"/>
                  </a:cubicBezTo>
                  <a:lnTo>
                    <a:pt x="68575" y="138219"/>
                  </a:lnTo>
                  <a:lnTo>
                    <a:pt x="36333" y="37408"/>
                  </a:lnTo>
                  <a:lnTo>
                    <a:pt x="48800" y="3740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F406D95B-0937-4C8A-AD5D-B98AE0881904}"/>
                </a:ext>
              </a:extLst>
            </p:cNvPr>
            <p:cNvSpPr/>
            <p:nvPr/>
          </p:nvSpPr>
          <p:spPr>
            <a:xfrm>
              <a:off x="6066546" y="2678886"/>
              <a:ext cx="107475" cy="193454"/>
            </a:xfrm>
            <a:custGeom>
              <a:avLst/>
              <a:gdLst>
                <a:gd name="connsiteX0" fmla="*/ 61912 w 107474"/>
                <a:gd name="connsiteY0" fmla="*/ 36333 h 193454"/>
                <a:gd name="connsiteX1" fmla="*/ 61912 w 107474"/>
                <a:gd name="connsiteY1" fmla="*/ 62557 h 193454"/>
                <a:gd name="connsiteX2" fmla="*/ 79538 w 107474"/>
                <a:gd name="connsiteY2" fmla="*/ 62557 h 193454"/>
                <a:gd name="connsiteX3" fmla="*/ 79538 w 107474"/>
                <a:gd name="connsiteY3" fmla="*/ 72014 h 193454"/>
                <a:gd name="connsiteX4" fmla="*/ 61912 w 107474"/>
                <a:gd name="connsiteY4" fmla="*/ 72014 h 193454"/>
                <a:gd name="connsiteX5" fmla="*/ 61912 w 107474"/>
                <a:gd name="connsiteY5" fmla="*/ 138434 h 193454"/>
                <a:gd name="connsiteX6" fmla="*/ 64706 w 107474"/>
                <a:gd name="connsiteY6" fmla="*/ 152405 h 193454"/>
                <a:gd name="connsiteX7" fmla="*/ 72229 w 107474"/>
                <a:gd name="connsiteY7" fmla="*/ 156489 h 193454"/>
                <a:gd name="connsiteX8" fmla="*/ 76528 w 107474"/>
                <a:gd name="connsiteY8" fmla="*/ 156489 h 193454"/>
                <a:gd name="connsiteX9" fmla="*/ 81472 w 107474"/>
                <a:gd name="connsiteY9" fmla="*/ 156489 h 193454"/>
                <a:gd name="connsiteX10" fmla="*/ 82977 w 107474"/>
                <a:gd name="connsiteY10" fmla="*/ 165087 h 193454"/>
                <a:gd name="connsiteX11" fmla="*/ 77173 w 107474"/>
                <a:gd name="connsiteY11" fmla="*/ 167022 h 193454"/>
                <a:gd name="connsiteX12" fmla="*/ 69865 w 107474"/>
                <a:gd name="connsiteY12" fmla="*/ 167022 h 193454"/>
                <a:gd name="connsiteX13" fmla="*/ 55463 w 107474"/>
                <a:gd name="connsiteY13" fmla="*/ 160358 h 193454"/>
                <a:gd name="connsiteX14" fmla="*/ 50519 w 107474"/>
                <a:gd name="connsiteY14" fmla="*/ 138863 h 193454"/>
                <a:gd name="connsiteX15" fmla="*/ 50519 w 107474"/>
                <a:gd name="connsiteY15" fmla="*/ 72014 h 193454"/>
                <a:gd name="connsiteX16" fmla="*/ 36333 w 107474"/>
                <a:gd name="connsiteY16" fmla="*/ 72014 h 193454"/>
                <a:gd name="connsiteX17" fmla="*/ 36333 w 107474"/>
                <a:gd name="connsiteY17" fmla="*/ 62557 h 193454"/>
                <a:gd name="connsiteX18" fmla="*/ 50519 w 107474"/>
                <a:gd name="connsiteY18" fmla="*/ 62557 h 193454"/>
                <a:gd name="connsiteX19" fmla="*/ 50519 w 107474"/>
                <a:gd name="connsiteY19" fmla="*/ 36333 h 19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474" h="193454">
                  <a:moveTo>
                    <a:pt x="61912" y="36333"/>
                  </a:moveTo>
                  <a:lnTo>
                    <a:pt x="61912" y="62557"/>
                  </a:lnTo>
                  <a:lnTo>
                    <a:pt x="79538" y="62557"/>
                  </a:lnTo>
                  <a:lnTo>
                    <a:pt x="79538" y="72014"/>
                  </a:lnTo>
                  <a:lnTo>
                    <a:pt x="61912" y="72014"/>
                  </a:lnTo>
                  <a:lnTo>
                    <a:pt x="61912" y="138434"/>
                  </a:lnTo>
                  <a:cubicBezTo>
                    <a:pt x="61501" y="143261"/>
                    <a:pt x="62471" y="148106"/>
                    <a:pt x="64706" y="152405"/>
                  </a:cubicBezTo>
                  <a:cubicBezTo>
                    <a:pt x="66310" y="155006"/>
                    <a:pt x="69175" y="156562"/>
                    <a:pt x="72229" y="156489"/>
                  </a:cubicBezTo>
                  <a:lnTo>
                    <a:pt x="76528" y="156489"/>
                  </a:lnTo>
                  <a:lnTo>
                    <a:pt x="81472" y="156489"/>
                  </a:lnTo>
                  <a:lnTo>
                    <a:pt x="82977" y="165087"/>
                  </a:lnTo>
                  <a:cubicBezTo>
                    <a:pt x="81165" y="166055"/>
                    <a:pt x="79202" y="166708"/>
                    <a:pt x="77173" y="167022"/>
                  </a:cubicBezTo>
                  <a:lnTo>
                    <a:pt x="69865" y="167022"/>
                  </a:lnTo>
                  <a:cubicBezTo>
                    <a:pt x="64265" y="167280"/>
                    <a:pt x="58892" y="164795"/>
                    <a:pt x="55463" y="160358"/>
                  </a:cubicBezTo>
                  <a:cubicBezTo>
                    <a:pt x="51717" y="153843"/>
                    <a:pt x="49995" y="146361"/>
                    <a:pt x="50519" y="138863"/>
                  </a:cubicBezTo>
                  <a:lnTo>
                    <a:pt x="50519" y="72014"/>
                  </a:lnTo>
                  <a:lnTo>
                    <a:pt x="36333" y="72014"/>
                  </a:lnTo>
                  <a:lnTo>
                    <a:pt x="36333" y="62557"/>
                  </a:lnTo>
                  <a:lnTo>
                    <a:pt x="50519" y="62557"/>
                  </a:lnTo>
                  <a:lnTo>
                    <a:pt x="50519" y="3633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FD0F432D-EED4-4241-A441-4657C7995097}"/>
                </a:ext>
              </a:extLst>
            </p:cNvPr>
            <p:cNvSpPr/>
            <p:nvPr/>
          </p:nvSpPr>
          <p:spPr>
            <a:xfrm>
              <a:off x="6126689" y="2703145"/>
              <a:ext cx="128970" cy="171959"/>
            </a:xfrm>
            <a:custGeom>
              <a:avLst/>
              <a:gdLst>
                <a:gd name="connsiteX0" fmla="*/ 73777 w 128969"/>
                <a:gd name="connsiteY0" fmla="*/ 142332 h 171959"/>
                <a:gd name="connsiteX1" fmla="*/ 46908 w 128969"/>
                <a:gd name="connsiteY1" fmla="*/ 130080 h 171959"/>
                <a:gd name="connsiteX2" fmla="*/ 36375 w 128969"/>
                <a:gd name="connsiteY2" fmla="*/ 98268 h 171959"/>
                <a:gd name="connsiteX3" fmla="*/ 36375 w 128969"/>
                <a:gd name="connsiteY3" fmla="*/ 81287 h 171959"/>
                <a:gd name="connsiteX4" fmla="*/ 46908 w 128969"/>
                <a:gd name="connsiteY4" fmla="*/ 49044 h 171959"/>
                <a:gd name="connsiteX5" fmla="*/ 72272 w 128969"/>
                <a:gd name="connsiteY5" fmla="*/ 36362 h 171959"/>
                <a:gd name="connsiteX6" fmla="*/ 97206 w 128969"/>
                <a:gd name="connsiteY6" fmla="*/ 47755 h 171959"/>
                <a:gd name="connsiteX7" fmla="*/ 106019 w 128969"/>
                <a:gd name="connsiteY7" fmla="*/ 78492 h 171959"/>
                <a:gd name="connsiteX8" fmla="*/ 106019 w 128969"/>
                <a:gd name="connsiteY8" fmla="*/ 89670 h 171959"/>
                <a:gd name="connsiteX9" fmla="*/ 47553 w 128969"/>
                <a:gd name="connsiteY9" fmla="*/ 89670 h 171959"/>
                <a:gd name="connsiteX10" fmla="*/ 47553 w 128969"/>
                <a:gd name="connsiteY10" fmla="*/ 98268 h 171959"/>
                <a:gd name="connsiteX11" fmla="*/ 54646 w 128969"/>
                <a:gd name="connsiteY11" fmla="*/ 122987 h 171959"/>
                <a:gd name="connsiteX12" fmla="*/ 73777 w 128969"/>
                <a:gd name="connsiteY12" fmla="*/ 132660 h 171959"/>
                <a:gd name="connsiteX13" fmla="*/ 88393 w 128969"/>
                <a:gd name="connsiteY13" fmla="*/ 129865 h 171959"/>
                <a:gd name="connsiteX14" fmla="*/ 98711 w 128969"/>
                <a:gd name="connsiteY14" fmla="*/ 121482 h 171959"/>
                <a:gd name="connsiteX15" fmla="*/ 103440 w 128969"/>
                <a:gd name="connsiteY15" fmla="*/ 129435 h 171959"/>
                <a:gd name="connsiteX16" fmla="*/ 91402 w 128969"/>
                <a:gd name="connsiteY16" fmla="*/ 138893 h 171959"/>
                <a:gd name="connsiteX17" fmla="*/ 73777 w 128969"/>
                <a:gd name="connsiteY17" fmla="*/ 142332 h 171959"/>
                <a:gd name="connsiteX18" fmla="*/ 72272 w 128969"/>
                <a:gd name="connsiteY18" fmla="*/ 46250 h 171959"/>
                <a:gd name="connsiteX19" fmla="*/ 54646 w 128969"/>
                <a:gd name="connsiteY19" fmla="*/ 56138 h 171959"/>
                <a:gd name="connsiteX20" fmla="*/ 47553 w 128969"/>
                <a:gd name="connsiteY20" fmla="*/ 79997 h 171959"/>
                <a:gd name="connsiteX21" fmla="*/ 94842 w 128969"/>
                <a:gd name="connsiteY21" fmla="*/ 79997 h 171959"/>
                <a:gd name="connsiteX22" fmla="*/ 94842 w 128969"/>
                <a:gd name="connsiteY22" fmla="*/ 75698 h 171959"/>
                <a:gd name="connsiteX23" fmla="*/ 88823 w 128969"/>
                <a:gd name="connsiteY23" fmla="*/ 54203 h 171959"/>
                <a:gd name="connsiteX24" fmla="*/ 72272 w 128969"/>
                <a:gd name="connsiteY24" fmla="*/ 46250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77" y="142332"/>
                  </a:moveTo>
                  <a:cubicBezTo>
                    <a:pt x="63407" y="142625"/>
                    <a:pt x="53488" y="138100"/>
                    <a:pt x="46908" y="130080"/>
                  </a:cubicBezTo>
                  <a:cubicBezTo>
                    <a:pt x="39632" y="121117"/>
                    <a:pt x="35885" y="109802"/>
                    <a:pt x="36375" y="98268"/>
                  </a:cubicBezTo>
                  <a:lnTo>
                    <a:pt x="36375" y="81287"/>
                  </a:lnTo>
                  <a:cubicBezTo>
                    <a:pt x="35937" y="69628"/>
                    <a:pt x="39671" y="58195"/>
                    <a:pt x="46908" y="49044"/>
                  </a:cubicBezTo>
                  <a:cubicBezTo>
                    <a:pt x="52950" y="41126"/>
                    <a:pt x="62313" y="36446"/>
                    <a:pt x="72272" y="36362"/>
                  </a:cubicBezTo>
                  <a:cubicBezTo>
                    <a:pt x="81932" y="35935"/>
                    <a:pt x="91207" y="40171"/>
                    <a:pt x="97206" y="47755"/>
                  </a:cubicBezTo>
                  <a:cubicBezTo>
                    <a:pt x="103575" y="56690"/>
                    <a:pt x="106685" y="67541"/>
                    <a:pt x="106019" y="78492"/>
                  </a:cubicBezTo>
                  <a:lnTo>
                    <a:pt x="106019" y="89670"/>
                  </a:lnTo>
                  <a:lnTo>
                    <a:pt x="47553" y="89670"/>
                  </a:lnTo>
                  <a:lnTo>
                    <a:pt x="47553" y="98268"/>
                  </a:lnTo>
                  <a:cubicBezTo>
                    <a:pt x="47239" y="107050"/>
                    <a:pt x="49724" y="115706"/>
                    <a:pt x="54646" y="122987"/>
                  </a:cubicBezTo>
                  <a:cubicBezTo>
                    <a:pt x="58988" y="129227"/>
                    <a:pt x="66178" y="132862"/>
                    <a:pt x="73777" y="132660"/>
                  </a:cubicBezTo>
                  <a:cubicBezTo>
                    <a:pt x="78796" y="132834"/>
                    <a:pt x="83791" y="131879"/>
                    <a:pt x="88393" y="129865"/>
                  </a:cubicBezTo>
                  <a:cubicBezTo>
                    <a:pt x="92462" y="127948"/>
                    <a:pt x="96002" y="125072"/>
                    <a:pt x="98711" y="121482"/>
                  </a:cubicBezTo>
                  <a:lnTo>
                    <a:pt x="103440" y="129435"/>
                  </a:lnTo>
                  <a:cubicBezTo>
                    <a:pt x="100215" y="133478"/>
                    <a:pt x="96095" y="136718"/>
                    <a:pt x="91402" y="138893"/>
                  </a:cubicBezTo>
                  <a:cubicBezTo>
                    <a:pt x="85865" y="141369"/>
                    <a:pt x="79838" y="142545"/>
                    <a:pt x="73777" y="142332"/>
                  </a:cubicBezTo>
                  <a:close/>
                  <a:moveTo>
                    <a:pt x="72272" y="46250"/>
                  </a:moveTo>
                  <a:cubicBezTo>
                    <a:pt x="65116" y="46407"/>
                    <a:pt x="58509" y="50113"/>
                    <a:pt x="54646" y="56138"/>
                  </a:cubicBezTo>
                  <a:cubicBezTo>
                    <a:pt x="49980" y="63218"/>
                    <a:pt x="47512" y="71519"/>
                    <a:pt x="47553" y="79997"/>
                  </a:cubicBezTo>
                  <a:lnTo>
                    <a:pt x="94842" y="79997"/>
                  </a:lnTo>
                  <a:lnTo>
                    <a:pt x="94842" y="75698"/>
                  </a:lnTo>
                  <a:cubicBezTo>
                    <a:pt x="95140" y="68078"/>
                    <a:pt x="93036" y="60559"/>
                    <a:pt x="88823" y="54203"/>
                  </a:cubicBezTo>
                  <a:cubicBezTo>
                    <a:pt x="84997" y="48935"/>
                    <a:pt x="78776" y="45947"/>
                    <a:pt x="72272" y="4625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8FF5245-E99C-4B87-BE62-EC497B9AA0FE}"/>
                </a:ext>
              </a:extLst>
            </p:cNvPr>
            <p:cNvSpPr/>
            <p:nvPr/>
          </p:nvSpPr>
          <p:spPr>
            <a:xfrm>
              <a:off x="6211376" y="2702488"/>
              <a:ext cx="128970" cy="171959"/>
            </a:xfrm>
            <a:custGeom>
              <a:avLst/>
              <a:gdLst>
                <a:gd name="connsiteX0" fmla="*/ 73565 w 128969"/>
                <a:gd name="connsiteY0" fmla="*/ 133317 h 171959"/>
                <a:gd name="connsiteX1" fmla="*/ 89041 w 128969"/>
                <a:gd name="connsiteY1" fmla="*/ 127083 h 171959"/>
                <a:gd name="connsiteX2" fmla="*/ 95919 w 128969"/>
                <a:gd name="connsiteY2" fmla="*/ 109243 h 171959"/>
                <a:gd name="connsiteX3" fmla="*/ 105807 w 128969"/>
                <a:gd name="connsiteY3" fmla="*/ 109243 h 171959"/>
                <a:gd name="connsiteX4" fmla="*/ 105807 w 128969"/>
                <a:gd name="connsiteY4" fmla="*/ 109243 h 171959"/>
                <a:gd name="connsiteX5" fmla="*/ 96134 w 128969"/>
                <a:gd name="connsiteY5" fmla="*/ 132887 h 171959"/>
                <a:gd name="connsiteX6" fmla="*/ 73135 w 128969"/>
                <a:gd name="connsiteY6" fmla="*/ 142345 h 171959"/>
                <a:gd name="connsiteX7" fmla="*/ 46051 w 128969"/>
                <a:gd name="connsiteY7" fmla="*/ 129878 h 171959"/>
                <a:gd name="connsiteX8" fmla="*/ 36378 w 128969"/>
                <a:gd name="connsiteY8" fmla="*/ 97420 h 171959"/>
                <a:gd name="connsiteX9" fmla="*/ 36378 w 128969"/>
                <a:gd name="connsiteY9" fmla="*/ 81514 h 171959"/>
                <a:gd name="connsiteX10" fmla="*/ 46051 w 128969"/>
                <a:gd name="connsiteY10" fmla="*/ 49057 h 171959"/>
                <a:gd name="connsiteX11" fmla="*/ 73135 w 128969"/>
                <a:gd name="connsiteY11" fmla="*/ 36375 h 171959"/>
                <a:gd name="connsiteX12" fmla="*/ 96779 w 128969"/>
                <a:gd name="connsiteY12" fmla="*/ 46263 h 171959"/>
                <a:gd name="connsiteX13" fmla="*/ 105807 w 128969"/>
                <a:gd name="connsiteY13" fmla="*/ 72486 h 171959"/>
                <a:gd name="connsiteX14" fmla="*/ 105807 w 128969"/>
                <a:gd name="connsiteY14" fmla="*/ 72486 h 171959"/>
                <a:gd name="connsiteX15" fmla="*/ 95705 w 128969"/>
                <a:gd name="connsiteY15" fmla="*/ 72486 h 171959"/>
                <a:gd name="connsiteX16" fmla="*/ 89256 w 128969"/>
                <a:gd name="connsiteY16" fmla="*/ 53141 h 171959"/>
                <a:gd name="connsiteX17" fmla="*/ 73350 w 128969"/>
                <a:gd name="connsiteY17" fmla="*/ 45833 h 171959"/>
                <a:gd name="connsiteX18" fmla="*/ 54004 w 128969"/>
                <a:gd name="connsiteY18" fmla="*/ 55935 h 171959"/>
                <a:gd name="connsiteX19" fmla="*/ 47986 w 128969"/>
                <a:gd name="connsiteY19" fmla="*/ 81084 h 171959"/>
                <a:gd name="connsiteX20" fmla="*/ 47986 w 128969"/>
                <a:gd name="connsiteY20" fmla="*/ 96990 h 171959"/>
                <a:gd name="connsiteX21" fmla="*/ 54864 w 128969"/>
                <a:gd name="connsiteY21" fmla="*/ 123429 h 171959"/>
                <a:gd name="connsiteX22" fmla="*/ 73565 w 128969"/>
                <a:gd name="connsiteY22" fmla="*/ 133317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8969" h="171959">
                  <a:moveTo>
                    <a:pt x="73565" y="133317"/>
                  </a:moveTo>
                  <a:cubicBezTo>
                    <a:pt x="79353" y="133407"/>
                    <a:pt x="84931" y="131161"/>
                    <a:pt x="89041" y="127083"/>
                  </a:cubicBezTo>
                  <a:cubicBezTo>
                    <a:pt x="93744" y="122370"/>
                    <a:pt x="96240" y="115893"/>
                    <a:pt x="95919" y="109243"/>
                  </a:cubicBezTo>
                  <a:lnTo>
                    <a:pt x="105807" y="109243"/>
                  </a:lnTo>
                  <a:lnTo>
                    <a:pt x="105807" y="109243"/>
                  </a:lnTo>
                  <a:cubicBezTo>
                    <a:pt x="106110" y="118144"/>
                    <a:pt x="102589" y="126750"/>
                    <a:pt x="96134" y="132887"/>
                  </a:cubicBezTo>
                  <a:cubicBezTo>
                    <a:pt x="90041" y="138987"/>
                    <a:pt x="81759" y="142394"/>
                    <a:pt x="73135" y="142345"/>
                  </a:cubicBezTo>
                  <a:cubicBezTo>
                    <a:pt x="62592" y="142977"/>
                    <a:pt x="52427" y="138299"/>
                    <a:pt x="46051" y="129878"/>
                  </a:cubicBezTo>
                  <a:cubicBezTo>
                    <a:pt x="39325" y="120426"/>
                    <a:pt x="35925" y="109010"/>
                    <a:pt x="36378" y="97420"/>
                  </a:cubicBezTo>
                  <a:lnTo>
                    <a:pt x="36378" y="81514"/>
                  </a:lnTo>
                  <a:cubicBezTo>
                    <a:pt x="35893" y="69920"/>
                    <a:pt x="39297" y="58493"/>
                    <a:pt x="46051" y="49057"/>
                  </a:cubicBezTo>
                  <a:cubicBezTo>
                    <a:pt x="52405" y="40586"/>
                    <a:pt x="62559" y="35831"/>
                    <a:pt x="73135" y="36375"/>
                  </a:cubicBezTo>
                  <a:cubicBezTo>
                    <a:pt x="82075" y="36100"/>
                    <a:pt x="90696" y="39704"/>
                    <a:pt x="96779" y="46263"/>
                  </a:cubicBezTo>
                  <a:cubicBezTo>
                    <a:pt x="103000" y="53545"/>
                    <a:pt x="106226" y="62917"/>
                    <a:pt x="105807" y="72486"/>
                  </a:cubicBezTo>
                  <a:lnTo>
                    <a:pt x="105807" y="72486"/>
                  </a:lnTo>
                  <a:lnTo>
                    <a:pt x="95705" y="72486"/>
                  </a:lnTo>
                  <a:cubicBezTo>
                    <a:pt x="96089" y="65453"/>
                    <a:pt x="93785" y="58536"/>
                    <a:pt x="89256" y="53141"/>
                  </a:cubicBezTo>
                  <a:cubicBezTo>
                    <a:pt x="85230" y="48558"/>
                    <a:pt x="79448" y="45901"/>
                    <a:pt x="73350" y="45833"/>
                  </a:cubicBezTo>
                  <a:cubicBezTo>
                    <a:pt x="65545" y="45433"/>
                    <a:pt x="58136" y="49302"/>
                    <a:pt x="54004" y="55935"/>
                  </a:cubicBezTo>
                  <a:cubicBezTo>
                    <a:pt x="49802" y="63637"/>
                    <a:pt x="47726" y="72317"/>
                    <a:pt x="47986" y="81084"/>
                  </a:cubicBezTo>
                  <a:lnTo>
                    <a:pt x="47986" y="96990"/>
                  </a:lnTo>
                  <a:cubicBezTo>
                    <a:pt x="47762" y="106274"/>
                    <a:pt x="50144" y="115433"/>
                    <a:pt x="54864" y="123429"/>
                  </a:cubicBezTo>
                  <a:cubicBezTo>
                    <a:pt x="58933" y="129777"/>
                    <a:pt x="66029" y="133530"/>
                    <a:pt x="73565" y="13331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0F119F6-919E-4A4E-B685-684FC8A6FF29}"/>
                </a:ext>
              </a:extLst>
            </p:cNvPr>
            <p:cNvSpPr/>
            <p:nvPr/>
          </p:nvSpPr>
          <p:spPr>
            <a:xfrm>
              <a:off x="6302345" y="2659970"/>
              <a:ext cx="128970" cy="214949"/>
            </a:xfrm>
            <a:custGeom>
              <a:avLst/>
              <a:gdLst>
                <a:gd name="connsiteX0" fmla="*/ 47080 w 128969"/>
                <a:gd name="connsiteY0" fmla="*/ 97593 h 214949"/>
                <a:gd name="connsiteX1" fmla="*/ 58043 w 128969"/>
                <a:gd name="connsiteY1" fmla="*/ 84266 h 214949"/>
                <a:gd name="connsiteX2" fmla="*/ 73734 w 128969"/>
                <a:gd name="connsiteY2" fmla="*/ 79538 h 214949"/>
                <a:gd name="connsiteX3" fmla="*/ 95229 w 128969"/>
                <a:gd name="connsiteY3" fmla="*/ 89425 h 214949"/>
                <a:gd name="connsiteX4" fmla="*/ 102537 w 128969"/>
                <a:gd name="connsiteY4" fmla="*/ 120378 h 214949"/>
                <a:gd name="connsiteX5" fmla="*/ 102537 w 128969"/>
                <a:gd name="connsiteY5" fmla="*/ 183573 h 214949"/>
                <a:gd name="connsiteX6" fmla="*/ 90930 w 128969"/>
                <a:gd name="connsiteY6" fmla="*/ 183573 h 214949"/>
                <a:gd name="connsiteX7" fmla="*/ 90930 w 128969"/>
                <a:gd name="connsiteY7" fmla="*/ 120378 h 214949"/>
                <a:gd name="connsiteX8" fmla="*/ 85986 w 128969"/>
                <a:gd name="connsiteY8" fmla="*/ 96733 h 214949"/>
                <a:gd name="connsiteX9" fmla="*/ 71370 w 128969"/>
                <a:gd name="connsiteY9" fmla="*/ 89640 h 214949"/>
                <a:gd name="connsiteX10" fmla="*/ 56968 w 128969"/>
                <a:gd name="connsiteY10" fmla="*/ 95229 h 214949"/>
                <a:gd name="connsiteX11" fmla="*/ 47725 w 128969"/>
                <a:gd name="connsiteY11" fmla="*/ 109630 h 214949"/>
                <a:gd name="connsiteX12" fmla="*/ 47725 w 128969"/>
                <a:gd name="connsiteY12" fmla="*/ 183573 h 214949"/>
                <a:gd name="connsiteX13" fmla="*/ 36333 w 128969"/>
                <a:gd name="connsiteY13" fmla="*/ 183573 h 214949"/>
                <a:gd name="connsiteX14" fmla="*/ 36333 w 128969"/>
                <a:gd name="connsiteY14" fmla="*/ 36333 h 214949"/>
                <a:gd name="connsiteX15" fmla="*/ 47725 w 128969"/>
                <a:gd name="connsiteY15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214949">
                  <a:moveTo>
                    <a:pt x="47080" y="97593"/>
                  </a:moveTo>
                  <a:cubicBezTo>
                    <a:pt x="49464" y="92243"/>
                    <a:pt x="53254" y="87639"/>
                    <a:pt x="58043" y="84266"/>
                  </a:cubicBezTo>
                  <a:cubicBezTo>
                    <a:pt x="62640" y="81068"/>
                    <a:pt x="68135" y="79413"/>
                    <a:pt x="73734" y="79538"/>
                  </a:cubicBezTo>
                  <a:cubicBezTo>
                    <a:pt x="82128" y="78884"/>
                    <a:pt x="90261" y="82626"/>
                    <a:pt x="95229" y="89425"/>
                  </a:cubicBezTo>
                  <a:cubicBezTo>
                    <a:pt x="100732" y="98769"/>
                    <a:pt x="103281" y="109559"/>
                    <a:pt x="102537" y="120378"/>
                  </a:cubicBezTo>
                  <a:lnTo>
                    <a:pt x="102537" y="183573"/>
                  </a:lnTo>
                  <a:lnTo>
                    <a:pt x="90930" y="183573"/>
                  </a:lnTo>
                  <a:lnTo>
                    <a:pt x="90930" y="120378"/>
                  </a:lnTo>
                  <a:cubicBezTo>
                    <a:pt x="91575" y="112186"/>
                    <a:pt x="89859" y="103979"/>
                    <a:pt x="85986" y="96733"/>
                  </a:cubicBezTo>
                  <a:cubicBezTo>
                    <a:pt x="82661" y="92009"/>
                    <a:pt x="77139" y="89329"/>
                    <a:pt x="71370" y="89640"/>
                  </a:cubicBezTo>
                  <a:cubicBezTo>
                    <a:pt x="66043" y="89653"/>
                    <a:pt x="60910" y="91646"/>
                    <a:pt x="56968" y="95229"/>
                  </a:cubicBezTo>
                  <a:cubicBezTo>
                    <a:pt x="52671" y="99130"/>
                    <a:pt x="49481" y="104098"/>
                    <a:pt x="47725" y="109630"/>
                  </a:cubicBezTo>
                  <a:lnTo>
                    <a:pt x="47725" y="183573"/>
                  </a:ln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7E3BF0A-4203-4462-92F8-5520537479D9}"/>
                </a:ext>
              </a:extLst>
            </p:cNvPr>
            <p:cNvSpPr/>
            <p:nvPr/>
          </p:nvSpPr>
          <p:spPr>
            <a:xfrm>
              <a:off x="6393268" y="2703121"/>
              <a:ext cx="128970" cy="171959"/>
            </a:xfrm>
            <a:custGeom>
              <a:avLst/>
              <a:gdLst>
                <a:gd name="connsiteX0" fmla="*/ 46435 w 128969"/>
                <a:gd name="connsiteY0" fmla="*/ 38322 h 171959"/>
                <a:gd name="connsiteX1" fmla="*/ 46435 w 128969"/>
                <a:gd name="connsiteY1" fmla="*/ 55088 h 171959"/>
                <a:gd name="connsiteX2" fmla="*/ 57183 w 128969"/>
                <a:gd name="connsiteY2" fmla="*/ 41331 h 171959"/>
                <a:gd name="connsiteX3" fmla="*/ 73089 w 128969"/>
                <a:gd name="connsiteY3" fmla="*/ 36387 h 171959"/>
                <a:gd name="connsiteX4" fmla="*/ 94584 w 128969"/>
                <a:gd name="connsiteY4" fmla="*/ 46490 h 171959"/>
                <a:gd name="connsiteX5" fmla="*/ 101892 w 128969"/>
                <a:gd name="connsiteY5" fmla="*/ 78087 h 171959"/>
                <a:gd name="connsiteX6" fmla="*/ 101892 w 128969"/>
                <a:gd name="connsiteY6" fmla="*/ 140422 h 171959"/>
                <a:gd name="connsiteX7" fmla="*/ 90500 w 128969"/>
                <a:gd name="connsiteY7" fmla="*/ 140422 h 171959"/>
                <a:gd name="connsiteX8" fmla="*/ 90500 w 128969"/>
                <a:gd name="connsiteY8" fmla="*/ 78087 h 171959"/>
                <a:gd name="connsiteX9" fmla="*/ 85771 w 128969"/>
                <a:gd name="connsiteY9" fmla="*/ 53153 h 171959"/>
                <a:gd name="connsiteX10" fmla="*/ 70940 w 128969"/>
                <a:gd name="connsiteY10" fmla="*/ 46060 h 171959"/>
                <a:gd name="connsiteX11" fmla="*/ 56323 w 128969"/>
                <a:gd name="connsiteY11" fmla="*/ 51863 h 171959"/>
                <a:gd name="connsiteX12" fmla="*/ 47510 w 128969"/>
                <a:gd name="connsiteY12" fmla="*/ 67125 h 171959"/>
                <a:gd name="connsiteX13" fmla="*/ 47510 w 128969"/>
                <a:gd name="connsiteY13" fmla="*/ 139993 h 171959"/>
                <a:gd name="connsiteX14" fmla="*/ 36333 w 128969"/>
                <a:gd name="connsiteY14" fmla="*/ 139993 h 171959"/>
                <a:gd name="connsiteX15" fmla="*/ 36333 w 128969"/>
                <a:gd name="connsiteY15" fmla="*/ 38322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171959">
                  <a:moveTo>
                    <a:pt x="46435" y="38322"/>
                  </a:moveTo>
                  <a:lnTo>
                    <a:pt x="46435" y="55088"/>
                  </a:lnTo>
                  <a:cubicBezTo>
                    <a:pt x="48740" y="49634"/>
                    <a:pt x="52448" y="44886"/>
                    <a:pt x="57183" y="41331"/>
                  </a:cubicBezTo>
                  <a:cubicBezTo>
                    <a:pt x="61785" y="37954"/>
                    <a:pt x="67384" y="36215"/>
                    <a:pt x="73089" y="36387"/>
                  </a:cubicBezTo>
                  <a:cubicBezTo>
                    <a:pt x="81517" y="35826"/>
                    <a:pt x="89638" y="39644"/>
                    <a:pt x="94584" y="46490"/>
                  </a:cubicBezTo>
                  <a:cubicBezTo>
                    <a:pt x="100177" y="56033"/>
                    <a:pt x="102726" y="67056"/>
                    <a:pt x="101892" y="78087"/>
                  </a:cubicBezTo>
                  <a:lnTo>
                    <a:pt x="101892" y="140422"/>
                  </a:lnTo>
                  <a:lnTo>
                    <a:pt x="90500" y="140422"/>
                  </a:lnTo>
                  <a:lnTo>
                    <a:pt x="90500" y="78087"/>
                  </a:lnTo>
                  <a:cubicBezTo>
                    <a:pt x="91470" y="69489"/>
                    <a:pt x="89821" y="60799"/>
                    <a:pt x="85771" y="53153"/>
                  </a:cubicBezTo>
                  <a:cubicBezTo>
                    <a:pt x="82351" y="48426"/>
                    <a:pt x="76767" y="45755"/>
                    <a:pt x="70940" y="46060"/>
                  </a:cubicBezTo>
                  <a:cubicBezTo>
                    <a:pt x="65480" y="45916"/>
                    <a:pt x="60199" y="48014"/>
                    <a:pt x="56323" y="51863"/>
                  </a:cubicBezTo>
                  <a:cubicBezTo>
                    <a:pt x="52218" y="56182"/>
                    <a:pt x="49198" y="61411"/>
                    <a:pt x="47510" y="67125"/>
                  </a:cubicBezTo>
                  <a:lnTo>
                    <a:pt x="47510" y="139993"/>
                  </a:lnTo>
                  <a:lnTo>
                    <a:pt x="36333" y="139993"/>
                  </a:lnTo>
                  <a:lnTo>
                    <a:pt x="36333" y="383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B64E2B34-B4EE-4C0B-B6C0-4A338AEBC4C6}"/>
                </a:ext>
              </a:extLst>
            </p:cNvPr>
            <p:cNvSpPr/>
            <p:nvPr/>
          </p:nvSpPr>
          <p:spPr>
            <a:xfrm>
              <a:off x="6485912" y="2661045"/>
              <a:ext cx="64485" cy="214949"/>
            </a:xfrm>
            <a:custGeom>
              <a:avLst/>
              <a:gdLst>
                <a:gd name="connsiteX0" fmla="*/ 47725 w 64484"/>
                <a:gd name="connsiteY0" fmla="*/ 52239 h 214949"/>
                <a:gd name="connsiteX1" fmla="*/ 36333 w 64484"/>
                <a:gd name="connsiteY1" fmla="*/ 52239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  <a:gd name="connsiteX4" fmla="*/ 47725 w 64484"/>
                <a:gd name="connsiteY4" fmla="*/ 183573 h 214949"/>
                <a:gd name="connsiteX5" fmla="*/ 36333 w 64484"/>
                <a:gd name="connsiteY5" fmla="*/ 183573 h 214949"/>
                <a:gd name="connsiteX6" fmla="*/ 36333 w 64484"/>
                <a:gd name="connsiteY6" fmla="*/ 80397 h 214949"/>
                <a:gd name="connsiteX7" fmla="*/ 47725 w 64484"/>
                <a:gd name="connsiteY7" fmla="*/ 80397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84" h="214949">
                  <a:moveTo>
                    <a:pt x="47725" y="52239"/>
                  </a:moveTo>
                  <a:lnTo>
                    <a:pt x="36333" y="52239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80397"/>
                  </a:lnTo>
                  <a:lnTo>
                    <a:pt x="47725" y="8039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F55F0E8-0A8B-48AE-BC7C-016972379F96}"/>
                </a:ext>
              </a:extLst>
            </p:cNvPr>
            <p:cNvSpPr/>
            <p:nvPr/>
          </p:nvSpPr>
          <p:spPr>
            <a:xfrm>
              <a:off x="6518721" y="2703172"/>
              <a:ext cx="128970" cy="214949"/>
            </a:xfrm>
            <a:custGeom>
              <a:avLst/>
              <a:gdLst>
                <a:gd name="connsiteX0" fmla="*/ 38130 w 128969"/>
                <a:gd name="connsiteY0" fmla="*/ 84270 h 214949"/>
                <a:gd name="connsiteX1" fmla="*/ 46728 w 128969"/>
                <a:gd name="connsiteY1" fmla="*/ 49448 h 214949"/>
                <a:gd name="connsiteX2" fmla="*/ 69943 w 128969"/>
                <a:gd name="connsiteY2" fmla="*/ 36336 h 214949"/>
                <a:gd name="connsiteX3" fmla="*/ 84559 w 128969"/>
                <a:gd name="connsiteY3" fmla="*/ 40205 h 214949"/>
                <a:gd name="connsiteX4" fmla="*/ 95092 w 128969"/>
                <a:gd name="connsiteY4" fmla="*/ 51382 h 214949"/>
                <a:gd name="connsiteX5" fmla="*/ 95092 w 128969"/>
                <a:gd name="connsiteY5" fmla="*/ 38271 h 214949"/>
                <a:gd name="connsiteX6" fmla="*/ 105194 w 128969"/>
                <a:gd name="connsiteY6" fmla="*/ 38271 h 214949"/>
                <a:gd name="connsiteX7" fmla="*/ 105194 w 128969"/>
                <a:gd name="connsiteY7" fmla="*/ 179707 h 214949"/>
                <a:gd name="connsiteX8" fmla="*/ 93587 w 128969"/>
                <a:gd name="connsiteY8" fmla="*/ 179707 h 214949"/>
                <a:gd name="connsiteX9" fmla="*/ 93587 w 128969"/>
                <a:gd name="connsiteY9" fmla="*/ 128764 h 214949"/>
                <a:gd name="connsiteX10" fmla="*/ 83270 w 128969"/>
                <a:gd name="connsiteY10" fmla="*/ 138867 h 214949"/>
                <a:gd name="connsiteX11" fmla="*/ 68868 w 128969"/>
                <a:gd name="connsiteY11" fmla="*/ 142306 h 214949"/>
                <a:gd name="connsiteX12" fmla="*/ 45009 w 128969"/>
                <a:gd name="connsiteY12" fmla="*/ 130269 h 214949"/>
                <a:gd name="connsiteX13" fmla="*/ 36411 w 128969"/>
                <a:gd name="connsiteY13" fmla="*/ 98241 h 214949"/>
                <a:gd name="connsiteX14" fmla="*/ 49523 w 128969"/>
                <a:gd name="connsiteY14" fmla="*/ 98456 h 214949"/>
                <a:gd name="connsiteX15" fmla="*/ 55326 w 128969"/>
                <a:gd name="connsiteY15" fmla="*/ 123390 h 214949"/>
                <a:gd name="connsiteX16" fmla="*/ 73167 w 128969"/>
                <a:gd name="connsiteY16" fmla="*/ 132633 h 214949"/>
                <a:gd name="connsiteX17" fmla="*/ 86494 w 128969"/>
                <a:gd name="connsiteY17" fmla="*/ 128549 h 214949"/>
                <a:gd name="connsiteX18" fmla="*/ 95307 w 128969"/>
                <a:gd name="connsiteY18" fmla="*/ 116727 h 214949"/>
                <a:gd name="connsiteX19" fmla="*/ 95307 w 128969"/>
                <a:gd name="connsiteY19" fmla="*/ 63635 h 214949"/>
                <a:gd name="connsiteX20" fmla="*/ 86709 w 128969"/>
                <a:gd name="connsiteY20" fmla="*/ 50953 h 214949"/>
                <a:gd name="connsiteX21" fmla="*/ 73382 w 128969"/>
                <a:gd name="connsiteY21" fmla="*/ 46224 h 214949"/>
                <a:gd name="connsiteX22" fmla="*/ 55541 w 128969"/>
                <a:gd name="connsiteY22" fmla="*/ 56756 h 214949"/>
                <a:gd name="connsiteX23" fmla="*/ 49523 w 128969"/>
                <a:gd name="connsiteY23" fmla="*/ 84270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969" h="214949">
                  <a:moveTo>
                    <a:pt x="38130" y="84270"/>
                  </a:moveTo>
                  <a:cubicBezTo>
                    <a:pt x="37471" y="72065"/>
                    <a:pt x="40465" y="59942"/>
                    <a:pt x="46728" y="49448"/>
                  </a:cubicBezTo>
                  <a:cubicBezTo>
                    <a:pt x="51599" y="41276"/>
                    <a:pt x="60429" y="36289"/>
                    <a:pt x="69943" y="36336"/>
                  </a:cubicBezTo>
                  <a:cubicBezTo>
                    <a:pt x="75078" y="36259"/>
                    <a:pt x="80136" y="37598"/>
                    <a:pt x="84559" y="40205"/>
                  </a:cubicBezTo>
                  <a:cubicBezTo>
                    <a:pt x="88897" y="43053"/>
                    <a:pt x="92506" y="46881"/>
                    <a:pt x="95092" y="51382"/>
                  </a:cubicBezTo>
                  <a:lnTo>
                    <a:pt x="95092" y="38271"/>
                  </a:lnTo>
                  <a:lnTo>
                    <a:pt x="105194" y="38271"/>
                  </a:lnTo>
                  <a:lnTo>
                    <a:pt x="105194" y="179707"/>
                  </a:lnTo>
                  <a:lnTo>
                    <a:pt x="93587" y="179707"/>
                  </a:lnTo>
                  <a:lnTo>
                    <a:pt x="93587" y="128764"/>
                  </a:lnTo>
                  <a:cubicBezTo>
                    <a:pt x="91117" y="132996"/>
                    <a:pt x="87554" y="136487"/>
                    <a:pt x="83270" y="138867"/>
                  </a:cubicBezTo>
                  <a:cubicBezTo>
                    <a:pt x="78848" y="141240"/>
                    <a:pt x="73885" y="142424"/>
                    <a:pt x="68868" y="142306"/>
                  </a:cubicBezTo>
                  <a:cubicBezTo>
                    <a:pt x="59370" y="142684"/>
                    <a:pt x="50348" y="138134"/>
                    <a:pt x="45009" y="130269"/>
                  </a:cubicBezTo>
                  <a:cubicBezTo>
                    <a:pt x="38810" y="120779"/>
                    <a:pt x="35798" y="109561"/>
                    <a:pt x="36411" y="98241"/>
                  </a:cubicBezTo>
                  <a:close/>
                  <a:moveTo>
                    <a:pt x="49523" y="98456"/>
                  </a:moveTo>
                  <a:cubicBezTo>
                    <a:pt x="49116" y="107144"/>
                    <a:pt x="51126" y="115775"/>
                    <a:pt x="55326" y="123390"/>
                  </a:cubicBezTo>
                  <a:cubicBezTo>
                    <a:pt x="59116" y="129523"/>
                    <a:pt x="65971" y="133076"/>
                    <a:pt x="73167" y="132633"/>
                  </a:cubicBezTo>
                  <a:cubicBezTo>
                    <a:pt x="77939" y="132790"/>
                    <a:pt x="82629" y="131352"/>
                    <a:pt x="86494" y="128549"/>
                  </a:cubicBezTo>
                  <a:cubicBezTo>
                    <a:pt x="90335" y="125370"/>
                    <a:pt x="93357" y="121316"/>
                    <a:pt x="95307" y="116727"/>
                  </a:cubicBezTo>
                  <a:lnTo>
                    <a:pt x="95307" y="63635"/>
                  </a:lnTo>
                  <a:cubicBezTo>
                    <a:pt x="93501" y="58777"/>
                    <a:pt x="90552" y="54428"/>
                    <a:pt x="86709" y="50953"/>
                  </a:cubicBezTo>
                  <a:cubicBezTo>
                    <a:pt x="82928" y="47917"/>
                    <a:pt x="78231" y="46252"/>
                    <a:pt x="73382" y="46224"/>
                  </a:cubicBezTo>
                  <a:cubicBezTo>
                    <a:pt x="65885" y="45931"/>
                    <a:pt x="58907" y="50050"/>
                    <a:pt x="55541" y="56756"/>
                  </a:cubicBezTo>
                  <a:cubicBezTo>
                    <a:pt x="51182" y="65251"/>
                    <a:pt x="49108" y="74732"/>
                    <a:pt x="49523" y="8427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77A2D69-4699-4635-9CA1-A24DCB92641F}"/>
                </a:ext>
              </a:extLst>
            </p:cNvPr>
            <p:cNvSpPr/>
            <p:nvPr/>
          </p:nvSpPr>
          <p:spPr>
            <a:xfrm>
              <a:off x="6614723" y="2705110"/>
              <a:ext cx="128970" cy="171959"/>
            </a:xfrm>
            <a:custGeom>
              <a:avLst/>
              <a:gdLst>
                <a:gd name="connsiteX0" fmla="*/ 92163 w 128969"/>
                <a:gd name="connsiteY0" fmla="*/ 122527 h 171959"/>
                <a:gd name="connsiteX1" fmla="*/ 81415 w 128969"/>
                <a:gd name="connsiteY1" fmla="*/ 135854 h 171959"/>
                <a:gd name="connsiteX2" fmla="*/ 65724 w 128969"/>
                <a:gd name="connsiteY2" fmla="*/ 140368 h 171959"/>
                <a:gd name="connsiteX3" fmla="*/ 44229 w 128969"/>
                <a:gd name="connsiteY3" fmla="*/ 129621 h 171959"/>
                <a:gd name="connsiteX4" fmla="*/ 36491 w 128969"/>
                <a:gd name="connsiteY4" fmla="*/ 95659 h 171959"/>
                <a:gd name="connsiteX5" fmla="*/ 36491 w 128969"/>
                <a:gd name="connsiteY5" fmla="*/ 36333 h 171959"/>
                <a:gd name="connsiteX6" fmla="*/ 47883 w 128969"/>
                <a:gd name="connsiteY6" fmla="*/ 36333 h 171959"/>
                <a:gd name="connsiteX7" fmla="*/ 47883 w 128969"/>
                <a:gd name="connsiteY7" fmla="*/ 95659 h 171959"/>
                <a:gd name="connsiteX8" fmla="*/ 52827 w 128969"/>
                <a:gd name="connsiteY8" fmla="*/ 122312 h 171959"/>
                <a:gd name="connsiteX9" fmla="*/ 66799 w 128969"/>
                <a:gd name="connsiteY9" fmla="*/ 130266 h 171959"/>
                <a:gd name="connsiteX10" fmla="*/ 82705 w 128969"/>
                <a:gd name="connsiteY10" fmla="*/ 125107 h 171959"/>
                <a:gd name="connsiteX11" fmla="*/ 91518 w 128969"/>
                <a:gd name="connsiteY11" fmla="*/ 110705 h 171959"/>
                <a:gd name="connsiteX12" fmla="*/ 91518 w 128969"/>
                <a:gd name="connsiteY12" fmla="*/ 36333 h 171959"/>
                <a:gd name="connsiteX13" fmla="*/ 102910 w 128969"/>
                <a:gd name="connsiteY13" fmla="*/ 36333 h 171959"/>
                <a:gd name="connsiteX14" fmla="*/ 102910 w 128969"/>
                <a:gd name="connsiteY14" fmla="*/ 138434 h 171959"/>
                <a:gd name="connsiteX15" fmla="*/ 92807 w 128969"/>
                <a:gd name="connsiteY15" fmla="*/ 138434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171959">
                  <a:moveTo>
                    <a:pt x="92163" y="122527"/>
                  </a:moveTo>
                  <a:cubicBezTo>
                    <a:pt x="89802" y="127830"/>
                    <a:pt x="86097" y="132424"/>
                    <a:pt x="81415" y="135854"/>
                  </a:cubicBezTo>
                  <a:cubicBezTo>
                    <a:pt x="76762" y="138913"/>
                    <a:pt x="71291" y="140486"/>
                    <a:pt x="65724" y="140368"/>
                  </a:cubicBezTo>
                  <a:cubicBezTo>
                    <a:pt x="57165" y="140830"/>
                    <a:pt x="48996" y="136744"/>
                    <a:pt x="44229" y="129621"/>
                  </a:cubicBezTo>
                  <a:cubicBezTo>
                    <a:pt x="38322" y="119325"/>
                    <a:pt x="35627" y="107498"/>
                    <a:pt x="36491" y="95659"/>
                  </a:cubicBezTo>
                  <a:lnTo>
                    <a:pt x="36491" y="36333"/>
                  </a:lnTo>
                  <a:lnTo>
                    <a:pt x="47883" y="36333"/>
                  </a:lnTo>
                  <a:lnTo>
                    <a:pt x="47883" y="95659"/>
                  </a:lnTo>
                  <a:cubicBezTo>
                    <a:pt x="47236" y="104820"/>
                    <a:pt x="48938" y="113994"/>
                    <a:pt x="52827" y="122312"/>
                  </a:cubicBezTo>
                  <a:cubicBezTo>
                    <a:pt x="55598" y="127400"/>
                    <a:pt x="61010" y="130480"/>
                    <a:pt x="66799" y="130266"/>
                  </a:cubicBezTo>
                  <a:cubicBezTo>
                    <a:pt x="72553" y="130541"/>
                    <a:pt x="78208" y="128707"/>
                    <a:pt x="82705" y="125107"/>
                  </a:cubicBezTo>
                  <a:cubicBezTo>
                    <a:pt x="86948" y="121238"/>
                    <a:pt x="90004" y="116244"/>
                    <a:pt x="91518" y="110705"/>
                  </a:cubicBezTo>
                  <a:lnTo>
                    <a:pt x="91518" y="36333"/>
                  </a:lnTo>
                  <a:lnTo>
                    <a:pt x="102910" y="36333"/>
                  </a:lnTo>
                  <a:lnTo>
                    <a:pt x="102910" y="138434"/>
                  </a:lnTo>
                  <a:lnTo>
                    <a:pt x="92807" y="13843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C378FEE-3654-45FC-B3B3-DAEC262924DD}"/>
                </a:ext>
              </a:extLst>
            </p:cNvPr>
            <p:cNvSpPr/>
            <p:nvPr/>
          </p:nvSpPr>
          <p:spPr>
            <a:xfrm>
              <a:off x="6702761" y="2703141"/>
              <a:ext cx="128970" cy="171959"/>
            </a:xfrm>
            <a:custGeom>
              <a:avLst/>
              <a:gdLst>
                <a:gd name="connsiteX0" fmla="*/ 73769 w 128969"/>
                <a:gd name="connsiteY0" fmla="*/ 142337 h 171959"/>
                <a:gd name="connsiteX1" fmla="*/ 46685 w 128969"/>
                <a:gd name="connsiteY1" fmla="*/ 130085 h 171959"/>
                <a:gd name="connsiteX2" fmla="*/ 36368 w 128969"/>
                <a:gd name="connsiteY2" fmla="*/ 98273 h 171959"/>
                <a:gd name="connsiteX3" fmla="*/ 36368 w 128969"/>
                <a:gd name="connsiteY3" fmla="*/ 81292 h 171959"/>
                <a:gd name="connsiteX4" fmla="*/ 46900 w 128969"/>
                <a:gd name="connsiteY4" fmla="*/ 49049 h 171959"/>
                <a:gd name="connsiteX5" fmla="*/ 72264 w 128969"/>
                <a:gd name="connsiteY5" fmla="*/ 36367 h 171959"/>
                <a:gd name="connsiteX6" fmla="*/ 97198 w 128969"/>
                <a:gd name="connsiteY6" fmla="*/ 47760 h 171959"/>
                <a:gd name="connsiteX7" fmla="*/ 106226 w 128969"/>
                <a:gd name="connsiteY7" fmla="*/ 78497 h 171959"/>
                <a:gd name="connsiteX8" fmla="*/ 106226 w 128969"/>
                <a:gd name="connsiteY8" fmla="*/ 89675 h 171959"/>
                <a:gd name="connsiteX9" fmla="*/ 47545 w 128969"/>
                <a:gd name="connsiteY9" fmla="*/ 89675 h 171959"/>
                <a:gd name="connsiteX10" fmla="*/ 47545 w 128969"/>
                <a:gd name="connsiteY10" fmla="*/ 98273 h 171959"/>
                <a:gd name="connsiteX11" fmla="*/ 54638 w 128969"/>
                <a:gd name="connsiteY11" fmla="*/ 122992 h 171959"/>
                <a:gd name="connsiteX12" fmla="*/ 73769 w 128969"/>
                <a:gd name="connsiteY12" fmla="*/ 132664 h 171959"/>
                <a:gd name="connsiteX13" fmla="*/ 88170 w 128969"/>
                <a:gd name="connsiteY13" fmla="*/ 129870 h 171959"/>
                <a:gd name="connsiteX14" fmla="*/ 98703 w 128969"/>
                <a:gd name="connsiteY14" fmla="*/ 121487 h 171959"/>
                <a:gd name="connsiteX15" fmla="*/ 103217 w 128969"/>
                <a:gd name="connsiteY15" fmla="*/ 129440 h 171959"/>
                <a:gd name="connsiteX16" fmla="*/ 91394 w 128969"/>
                <a:gd name="connsiteY16" fmla="*/ 138898 h 171959"/>
                <a:gd name="connsiteX17" fmla="*/ 73769 w 128969"/>
                <a:gd name="connsiteY17" fmla="*/ 142337 h 171959"/>
                <a:gd name="connsiteX18" fmla="*/ 72049 w 128969"/>
                <a:gd name="connsiteY18" fmla="*/ 46255 h 171959"/>
                <a:gd name="connsiteX19" fmla="*/ 54638 w 128969"/>
                <a:gd name="connsiteY19" fmla="*/ 56143 h 171959"/>
                <a:gd name="connsiteX20" fmla="*/ 47545 w 128969"/>
                <a:gd name="connsiteY20" fmla="*/ 80002 h 171959"/>
                <a:gd name="connsiteX21" fmla="*/ 94619 w 128969"/>
                <a:gd name="connsiteY21" fmla="*/ 80002 h 171959"/>
                <a:gd name="connsiteX22" fmla="*/ 94619 w 128969"/>
                <a:gd name="connsiteY22" fmla="*/ 75703 h 171959"/>
                <a:gd name="connsiteX23" fmla="*/ 88600 w 128969"/>
                <a:gd name="connsiteY23" fmla="*/ 54208 h 171959"/>
                <a:gd name="connsiteX24" fmla="*/ 72049 w 128969"/>
                <a:gd name="connsiteY24" fmla="*/ 46255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69" y="142337"/>
                  </a:moveTo>
                  <a:cubicBezTo>
                    <a:pt x="63350" y="142567"/>
                    <a:pt x="53391" y="138062"/>
                    <a:pt x="46685" y="130085"/>
                  </a:cubicBezTo>
                  <a:cubicBezTo>
                    <a:pt x="39590" y="121036"/>
                    <a:pt x="35933" y="109764"/>
                    <a:pt x="36368" y="98273"/>
                  </a:cubicBezTo>
                  <a:lnTo>
                    <a:pt x="36368" y="81292"/>
                  </a:lnTo>
                  <a:cubicBezTo>
                    <a:pt x="36021" y="69646"/>
                    <a:pt x="39747" y="58245"/>
                    <a:pt x="46900" y="49049"/>
                  </a:cubicBezTo>
                  <a:cubicBezTo>
                    <a:pt x="52942" y="41131"/>
                    <a:pt x="62303" y="36451"/>
                    <a:pt x="72264" y="36367"/>
                  </a:cubicBezTo>
                  <a:cubicBezTo>
                    <a:pt x="81930" y="35903"/>
                    <a:pt x="91223" y="40148"/>
                    <a:pt x="97198" y="47760"/>
                  </a:cubicBezTo>
                  <a:cubicBezTo>
                    <a:pt x="103644" y="56667"/>
                    <a:pt x="106830" y="67520"/>
                    <a:pt x="106226" y="78497"/>
                  </a:cubicBezTo>
                  <a:lnTo>
                    <a:pt x="106226" y="89675"/>
                  </a:lnTo>
                  <a:lnTo>
                    <a:pt x="47545" y="89675"/>
                  </a:lnTo>
                  <a:lnTo>
                    <a:pt x="47545" y="98273"/>
                  </a:lnTo>
                  <a:cubicBezTo>
                    <a:pt x="47231" y="107055"/>
                    <a:pt x="49716" y="115711"/>
                    <a:pt x="54638" y="122992"/>
                  </a:cubicBezTo>
                  <a:cubicBezTo>
                    <a:pt x="58838" y="129393"/>
                    <a:pt x="66125" y="133077"/>
                    <a:pt x="73769" y="132664"/>
                  </a:cubicBezTo>
                  <a:cubicBezTo>
                    <a:pt x="78717" y="132821"/>
                    <a:pt x="83639" y="131867"/>
                    <a:pt x="88170" y="129870"/>
                  </a:cubicBezTo>
                  <a:cubicBezTo>
                    <a:pt x="92265" y="127901"/>
                    <a:pt x="95865" y="125036"/>
                    <a:pt x="98703" y="121487"/>
                  </a:cubicBezTo>
                  <a:lnTo>
                    <a:pt x="103217" y="129440"/>
                  </a:lnTo>
                  <a:cubicBezTo>
                    <a:pt x="100027" y="133432"/>
                    <a:pt x="95988" y="136663"/>
                    <a:pt x="91394" y="138898"/>
                  </a:cubicBezTo>
                  <a:cubicBezTo>
                    <a:pt x="85851" y="141353"/>
                    <a:pt x="79828" y="142526"/>
                    <a:pt x="73769" y="142337"/>
                  </a:cubicBezTo>
                  <a:close/>
                  <a:moveTo>
                    <a:pt x="72049" y="46255"/>
                  </a:moveTo>
                  <a:cubicBezTo>
                    <a:pt x="64906" y="46242"/>
                    <a:pt x="58286" y="50002"/>
                    <a:pt x="54638" y="56143"/>
                  </a:cubicBezTo>
                  <a:cubicBezTo>
                    <a:pt x="49972" y="63223"/>
                    <a:pt x="47504" y="71524"/>
                    <a:pt x="47545" y="80002"/>
                  </a:cubicBezTo>
                  <a:lnTo>
                    <a:pt x="94619" y="80002"/>
                  </a:lnTo>
                  <a:lnTo>
                    <a:pt x="94619" y="75703"/>
                  </a:lnTo>
                  <a:cubicBezTo>
                    <a:pt x="95025" y="68072"/>
                    <a:pt x="92910" y="60519"/>
                    <a:pt x="88600" y="54208"/>
                  </a:cubicBezTo>
                  <a:cubicBezTo>
                    <a:pt x="84826" y="48877"/>
                    <a:pt x="78569" y="45870"/>
                    <a:pt x="72049" y="462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" name="Graphique 29">
            <a:extLst>
              <a:ext uri="{FF2B5EF4-FFF2-40B4-BE49-F238E27FC236}">
                <a16:creationId xmlns:a16="http://schemas.microsoft.com/office/drawing/2014/main" id="{3814F51D-A10C-4216-9F0D-B8791441F11A}"/>
              </a:ext>
            </a:extLst>
          </p:cNvPr>
          <p:cNvGrpSpPr/>
          <p:nvPr/>
        </p:nvGrpSpPr>
        <p:grpSpPr>
          <a:xfrm>
            <a:off x="4087006" y="405041"/>
            <a:ext cx="4071957" cy="1266475"/>
            <a:chOff x="4087006" y="825027"/>
            <a:chExt cx="4071957" cy="1266475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E86811D7-78FC-4AC0-A647-E866ECAFAC52}"/>
                </a:ext>
              </a:extLst>
            </p:cNvPr>
            <p:cNvSpPr/>
            <p:nvPr/>
          </p:nvSpPr>
          <p:spPr>
            <a:xfrm>
              <a:off x="6699792" y="1315902"/>
              <a:ext cx="128251" cy="144282"/>
            </a:xfrm>
            <a:custGeom>
              <a:avLst/>
              <a:gdLst>
                <a:gd name="connsiteX0" fmla="*/ 12023 w 128250"/>
                <a:gd name="connsiteY0" fmla="*/ 143324 h 144281"/>
                <a:gd name="connsiteX1" fmla="*/ 12023 w 128250"/>
                <a:gd name="connsiteY1" fmla="*/ 17318 h 144281"/>
                <a:gd name="connsiteX2" fmla="*/ 12023 w 128250"/>
                <a:gd name="connsiteY2" fmla="*/ 12028 h 144281"/>
                <a:gd name="connsiteX3" fmla="*/ 85607 w 128250"/>
                <a:gd name="connsiteY3" fmla="*/ 12028 h 144281"/>
                <a:gd name="connsiteX4" fmla="*/ 115586 w 128250"/>
                <a:gd name="connsiteY4" fmla="*/ 24692 h 144281"/>
                <a:gd name="connsiteX5" fmla="*/ 115586 w 128250"/>
                <a:gd name="connsiteY5" fmla="*/ 24692 h 144281"/>
                <a:gd name="connsiteX6" fmla="*/ 122800 w 128250"/>
                <a:gd name="connsiteY6" fmla="*/ 53869 h 144281"/>
                <a:gd name="connsiteX7" fmla="*/ 122800 w 128250"/>
                <a:gd name="connsiteY7" fmla="*/ 53869 h 144281"/>
                <a:gd name="connsiteX8" fmla="*/ 117991 w 128250"/>
                <a:gd name="connsiteY8" fmla="*/ 78878 h 144281"/>
                <a:gd name="connsiteX9" fmla="*/ 117991 w 128250"/>
                <a:gd name="connsiteY9" fmla="*/ 78878 h 144281"/>
                <a:gd name="connsiteX10" fmla="*/ 84806 w 128250"/>
                <a:gd name="connsiteY10" fmla="*/ 96192 h 144281"/>
                <a:gd name="connsiteX11" fmla="*/ 84806 w 128250"/>
                <a:gd name="connsiteY11" fmla="*/ 96192 h 144281"/>
                <a:gd name="connsiteX12" fmla="*/ 37674 w 128250"/>
                <a:gd name="connsiteY12" fmla="*/ 96192 h 144281"/>
                <a:gd name="connsiteX13" fmla="*/ 37674 w 128250"/>
                <a:gd name="connsiteY13" fmla="*/ 143164 h 144281"/>
                <a:gd name="connsiteX14" fmla="*/ 12023 w 128250"/>
                <a:gd name="connsiteY14" fmla="*/ 143164 h 144281"/>
                <a:gd name="connsiteX15" fmla="*/ 12023 w 128250"/>
                <a:gd name="connsiteY15" fmla="*/ 143324 h 144281"/>
                <a:gd name="connsiteX16" fmla="*/ 37834 w 128250"/>
                <a:gd name="connsiteY16" fmla="*/ 73588 h 144281"/>
                <a:gd name="connsiteX17" fmla="*/ 71981 w 128250"/>
                <a:gd name="connsiteY17" fmla="*/ 73588 h 144281"/>
                <a:gd name="connsiteX18" fmla="*/ 72782 w 128250"/>
                <a:gd name="connsiteY18" fmla="*/ 73588 h 144281"/>
                <a:gd name="connsiteX19" fmla="*/ 72782 w 128250"/>
                <a:gd name="connsiteY19" fmla="*/ 73588 h 144281"/>
                <a:gd name="connsiteX20" fmla="*/ 89455 w 128250"/>
                <a:gd name="connsiteY20" fmla="*/ 72466 h 144281"/>
                <a:gd name="connsiteX21" fmla="*/ 89455 w 128250"/>
                <a:gd name="connsiteY21" fmla="*/ 72466 h 144281"/>
                <a:gd name="connsiteX22" fmla="*/ 95707 w 128250"/>
                <a:gd name="connsiteY22" fmla="*/ 67015 h 144281"/>
                <a:gd name="connsiteX23" fmla="*/ 95707 w 128250"/>
                <a:gd name="connsiteY23" fmla="*/ 67015 h 144281"/>
                <a:gd name="connsiteX24" fmla="*/ 97310 w 128250"/>
                <a:gd name="connsiteY24" fmla="*/ 55472 h 144281"/>
                <a:gd name="connsiteX25" fmla="*/ 97310 w 128250"/>
                <a:gd name="connsiteY25" fmla="*/ 55472 h 144281"/>
                <a:gd name="connsiteX26" fmla="*/ 94104 w 128250"/>
                <a:gd name="connsiteY26" fmla="*/ 37357 h 144281"/>
                <a:gd name="connsiteX27" fmla="*/ 94104 w 128250"/>
                <a:gd name="connsiteY27" fmla="*/ 37357 h 144281"/>
                <a:gd name="connsiteX28" fmla="*/ 79195 w 128250"/>
                <a:gd name="connsiteY28" fmla="*/ 34471 h 144281"/>
                <a:gd name="connsiteX29" fmla="*/ 79195 w 128250"/>
                <a:gd name="connsiteY29" fmla="*/ 34471 h 144281"/>
                <a:gd name="connsiteX30" fmla="*/ 37994 w 128250"/>
                <a:gd name="connsiteY30" fmla="*/ 34471 h 144281"/>
                <a:gd name="connsiteX31" fmla="*/ 37994 w 128250"/>
                <a:gd name="connsiteY31" fmla="*/ 73588 h 144281"/>
                <a:gd name="connsiteX32" fmla="*/ 37834 w 128250"/>
                <a:gd name="connsiteY32" fmla="*/ 73588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250" h="144281">
                  <a:moveTo>
                    <a:pt x="12023" y="143324"/>
                  </a:moveTo>
                  <a:lnTo>
                    <a:pt x="12023" y="17318"/>
                  </a:lnTo>
                  <a:lnTo>
                    <a:pt x="12023" y="12028"/>
                  </a:lnTo>
                  <a:lnTo>
                    <a:pt x="85607" y="12028"/>
                  </a:lnTo>
                  <a:cubicBezTo>
                    <a:pt x="99555" y="11867"/>
                    <a:pt x="109815" y="16516"/>
                    <a:pt x="115586" y="24692"/>
                  </a:cubicBezTo>
                  <a:lnTo>
                    <a:pt x="115586" y="24692"/>
                  </a:lnTo>
                  <a:cubicBezTo>
                    <a:pt x="121357" y="32708"/>
                    <a:pt x="122800" y="42968"/>
                    <a:pt x="122800" y="53869"/>
                  </a:cubicBezTo>
                  <a:lnTo>
                    <a:pt x="122800" y="53869"/>
                  </a:lnTo>
                  <a:cubicBezTo>
                    <a:pt x="122800" y="59320"/>
                    <a:pt x="122960" y="69420"/>
                    <a:pt x="117991" y="78878"/>
                  </a:cubicBezTo>
                  <a:lnTo>
                    <a:pt x="117991" y="78878"/>
                  </a:lnTo>
                  <a:cubicBezTo>
                    <a:pt x="113181" y="88497"/>
                    <a:pt x="102440" y="96513"/>
                    <a:pt x="84806" y="96192"/>
                  </a:cubicBezTo>
                  <a:lnTo>
                    <a:pt x="84806" y="96192"/>
                  </a:lnTo>
                  <a:lnTo>
                    <a:pt x="37674" y="96192"/>
                  </a:lnTo>
                  <a:lnTo>
                    <a:pt x="37674" y="143164"/>
                  </a:lnTo>
                  <a:lnTo>
                    <a:pt x="12023" y="143164"/>
                  </a:lnTo>
                  <a:lnTo>
                    <a:pt x="12023" y="143324"/>
                  </a:lnTo>
                  <a:close/>
                  <a:moveTo>
                    <a:pt x="37834" y="73588"/>
                  </a:moveTo>
                  <a:lnTo>
                    <a:pt x="71981" y="73588"/>
                  </a:lnTo>
                  <a:cubicBezTo>
                    <a:pt x="72301" y="73588"/>
                    <a:pt x="72462" y="73588"/>
                    <a:pt x="72782" y="73588"/>
                  </a:cubicBezTo>
                  <a:lnTo>
                    <a:pt x="72782" y="73588"/>
                  </a:lnTo>
                  <a:cubicBezTo>
                    <a:pt x="80157" y="73588"/>
                    <a:pt x="85928" y="73428"/>
                    <a:pt x="89455" y="72466"/>
                  </a:cubicBezTo>
                  <a:lnTo>
                    <a:pt x="89455" y="72466"/>
                  </a:lnTo>
                  <a:cubicBezTo>
                    <a:pt x="92982" y="71343"/>
                    <a:pt x="94264" y="70382"/>
                    <a:pt x="95707" y="67015"/>
                  </a:cubicBezTo>
                  <a:lnTo>
                    <a:pt x="95707" y="67015"/>
                  </a:lnTo>
                  <a:cubicBezTo>
                    <a:pt x="96669" y="64610"/>
                    <a:pt x="97310" y="60923"/>
                    <a:pt x="97310" y="55472"/>
                  </a:cubicBezTo>
                  <a:lnTo>
                    <a:pt x="97310" y="55472"/>
                  </a:lnTo>
                  <a:cubicBezTo>
                    <a:pt x="97471" y="44090"/>
                    <a:pt x="95868" y="38800"/>
                    <a:pt x="94104" y="37357"/>
                  </a:cubicBezTo>
                  <a:lnTo>
                    <a:pt x="94104" y="37357"/>
                  </a:lnTo>
                  <a:cubicBezTo>
                    <a:pt x="92661" y="35594"/>
                    <a:pt x="88493" y="34471"/>
                    <a:pt x="79195" y="34471"/>
                  </a:cubicBezTo>
                  <a:lnTo>
                    <a:pt x="79195" y="34471"/>
                  </a:lnTo>
                  <a:lnTo>
                    <a:pt x="37994" y="34471"/>
                  </a:lnTo>
                  <a:lnTo>
                    <a:pt x="37994" y="73588"/>
                  </a:lnTo>
                  <a:lnTo>
                    <a:pt x="37834" y="73588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CFD818E3-FD4F-4528-A550-D7E65243AE7E}"/>
                </a:ext>
              </a:extLst>
            </p:cNvPr>
            <p:cNvSpPr/>
            <p:nvPr/>
          </p:nvSpPr>
          <p:spPr>
            <a:xfrm>
              <a:off x="6877739" y="1314944"/>
              <a:ext cx="128251" cy="144282"/>
            </a:xfrm>
            <a:custGeom>
              <a:avLst/>
              <a:gdLst>
                <a:gd name="connsiteX0" fmla="*/ 79195 w 128250"/>
                <a:gd name="connsiteY0" fmla="*/ 12023 h 144281"/>
                <a:gd name="connsiteX1" fmla="*/ 117029 w 128250"/>
                <a:gd name="connsiteY1" fmla="*/ 22444 h 144281"/>
                <a:gd name="connsiteX2" fmla="*/ 117029 w 128250"/>
                <a:gd name="connsiteY2" fmla="*/ 22444 h 144281"/>
                <a:gd name="connsiteX3" fmla="*/ 127930 w 128250"/>
                <a:gd name="connsiteY3" fmla="*/ 57873 h 144281"/>
                <a:gd name="connsiteX4" fmla="*/ 127930 w 128250"/>
                <a:gd name="connsiteY4" fmla="*/ 57873 h 144281"/>
                <a:gd name="connsiteX5" fmla="*/ 127930 w 128250"/>
                <a:gd name="connsiteY5" fmla="*/ 100837 h 144281"/>
                <a:gd name="connsiteX6" fmla="*/ 116387 w 128250"/>
                <a:gd name="connsiteY6" fmla="*/ 134984 h 144281"/>
                <a:gd name="connsiteX7" fmla="*/ 116387 w 128250"/>
                <a:gd name="connsiteY7" fmla="*/ 134984 h 144281"/>
                <a:gd name="connsiteX8" fmla="*/ 79034 w 128250"/>
                <a:gd name="connsiteY8" fmla="*/ 145244 h 144281"/>
                <a:gd name="connsiteX9" fmla="*/ 79034 w 128250"/>
                <a:gd name="connsiteY9" fmla="*/ 145244 h 144281"/>
                <a:gd name="connsiteX10" fmla="*/ 60919 w 128250"/>
                <a:gd name="connsiteY10" fmla="*/ 145244 h 144281"/>
                <a:gd name="connsiteX11" fmla="*/ 60919 w 128250"/>
                <a:gd name="connsiteY11" fmla="*/ 145244 h 144281"/>
                <a:gd name="connsiteX12" fmla="*/ 23566 w 128250"/>
                <a:gd name="connsiteY12" fmla="*/ 134984 h 144281"/>
                <a:gd name="connsiteX13" fmla="*/ 23566 w 128250"/>
                <a:gd name="connsiteY13" fmla="*/ 134984 h 144281"/>
                <a:gd name="connsiteX14" fmla="*/ 12023 w 128250"/>
                <a:gd name="connsiteY14" fmla="*/ 100837 h 144281"/>
                <a:gd name="connsiteX15" fmla="*/ 12023 w 128250"/>
                <a:gd name="connsiteY15" fmla="*/ 100837 h 144281"/>
                <a:gd name="connsiteX16" fmla="*/ 12023 w 128250"/>
                <a:gd name="connsiteY16" fmla="*/ 57873 h 144281"/>
                <a:gd name="connsiteX17" fmla="*/ 22925 w 128250"/>
                <a:gd name="connsiteY17" fmla="*/ 22444 h 144281"/>
                <a:gd name="connsiteX18" fmla="*/ 22925 w 128250"/>
                <a:gd name="connsiteY18" fmla="*/ 22444 h 144281"/>
                <a:gd name="connsiteX19" fmla="*/ 60919 w 128250"/>
                <a:gd name="connsiteY19" fmla="*/ 12023 h 144281"/>
                <a:gd name="connsiteX20" fmla="*/ 60919 w 128250"/>
                <a:gd name="connsiteY20" fmla="*/ 12023 h 144281"/>
                <a:gd name="connsiteX21" fmla="*/ 79195 w 128250"/>
                <a:gd name="connsiteY21" fmla="*/ 12023 h 144281"/>
                <a:gd name="connsiteX22" fmla="*/ 61079 w 128250"/>
                <a:gd name="connsiteY22" fmla="*/ 34628 h 144281"/>
                <a:gd name="connsiteX23" fmla="*/ 42002 w 128250"/>
                <a:gd name="connsiteY23" fmla="*/ 38636 h 144281"/>
                <a:gd name="connsiteX24" fmla="*/ 42002 w 128250"/>
                <a:gd name="connsiteY24" fmla="*/ 38636 h 144281"/>
                <a:gd name="connsiteX25" fmla="*/ 37834 w 128250"/>
                <a:gd name="connsiteY25" fmla="*/ 57873 h 144281"/>
                <a:gd name="connsiteX26" fmla="*/ 37834 w 128250"/>
                <a:gd name="connsiteY26" fmla="*/ 57873 h 144281"/>
                <a:gd name="connsiteX27" fmla="*/ 37834 w 128250"/>
                <a:gd name="connsiteY27" fmla="*/ 100837 h 144281"/>
                <a:gd name="connsiteX28" fmla="*/ 42643 w 128250"/>
                <a:gd name="connsiteY28" fmla="*/ 119113 h 144281"/>
                <a:gd name="connsiteX29" fmla="*/ 42643 w 128250"/>
                <a:gd name="connsiteY29" fmla="*/ 119113 h 144281"/>
                <a:gd name="connsiteX30" fmla="*/ 60919 w 128250"/>
                <a:gd name="connsiteY30" fmla="*/ 122479 h 144281"/>
                <a:gd name="connsiteX31" fmla="*/ 60919 w 128250"/>
                <a:gd name="connsiteY31" fmla="*/ 122479 h 144281"/>
                <a:gd name="connsiteX32" fmla="*/ 78874 w 128250"/>
                <a:gd name="connsiteY32" fmla="*/ 122479 h 144281"/>
                <a:gd name="connsiteX33" fmla="*/ 97150 w 128250"/>
                <a:gd name="connsiteY33" fmla="*/ 119113 h 144281"/>
                <a:gd name="connsiteX34" fmla="*/ 97150 w 128250"/>
                <a:gd name="connsiteY34" fmla="*/ 119113 h 144281"/>
                <a:gd name="connsiteX35" fmla="*/ 101959 w 128250"/>
                <a:gd name="connsiteY35" fmla="*/ 100837 h 144281"/>
                <a:gd name="connsiteX36" fmla="*/ 101959 w 128250"/>
                <a:gd name="connsiteY36" fmla="*/ 100837 h 144281"/>
                <a:gd name="connsiteX37" fmla="*/ 101959 w 128250"/>
                <a:gd name="connsiteY37" fmla="*/ 57873 h 144281"/>
                <a:gd name="connsiteX38" fmla="*/ 97791 w 128250"/>
                <a:gd name="connsiteY38" fmla="*/ 38636 h 144281"/>
                <a:gd name="connsiteX39" fmla="*/ 97791 w 128250"/>
                <a:gd name="connsiteY39" fmla="*/ 38636 h 144281"/>
                <a:gd name="connsiteX40" fmla="*/ 78874 w 128250"/>
                <a:gd name="connsiteY40" fmla="*/ 34628 h 144281"/>
                <a:gd name="connsiteX41" fmla="*/ 78874 w 128250"/>
                <a:gd name="connsiteY41" fmla="*/ 34628 h 144281"/>
                <a:gd name="connsiteX42" fmla="*/ 61079 w 128250"/>
                <a:gd name="connsiteY42" fmla="*/ 34628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8250" h="144281">
                  <a:moveTo>
                    <a:pt x="79195" y="12023"/>
                  </a:moveTo>
                  <a:cubicBezTo>
                    <a:pt x="96348" y="12184"/>
                    <a:pt x="108692" y="14749"/>
                    <a:pt x="117029" y="22444"/>
                  </a:cubicBezTo>
                  <a:lnTo>
                    <a:pt x="117029" y="22444"/>
                  </a:lnTo>
                  <a:cubicBezTo>
                    <a:pt x="125525" y="30460"/>
                    <a:pt x="127930" y="42162"/>
                    <a:pt x="127930" y="57873"/>
                  </a:cubicBezTo>
                  <a:lnTo>
                    <a:pt x="127930" y="57873"/>
                  </a:lnTo>
                  <a:lnTo>
                    <a:pt x="127930" y="100837"/>
                  </a:lnTo>
                  <a:cubicBezTo>
                    <a:pt x="127930" y="115586"/>
                    <a:pt x="124884" y="127289"/>
                    <a:pt x="116387" y="134984"/>
                  </a:cubicBezTo>
                  <a:lnTo>
                    <a:pt x="116387" y="134984"/>
                  </a:lnTo>
                  <a:cubicBezTo>
                    <a:pt x="107891" y="142519"/>
                    <a:pt x="95547" y="145244"/>
                    <a:pt x="79034" y="145244"/>
                  </a:cubicBezTo>
                  <a:lnTo>
                    <a:pt x="79034" y="145244"/>
                  </a:lnTo>
                  <a:lnTo>
                    <a:pt x="60919" y="145244"/>
                  </a:lnTo>
                  <a:lnTo>
                    <a:pt x="60919" y="145244"/>
                  </a:lnTo>
                  <a:cubicBezTo>
                    <a:pt x="44407" y="145244"/>
                    <a:pt x="32063" y="142679"/>
                    <a:pt x="23566" y="134984"/>
                  </a:cubicBezTo>
                  <a:lnTo>
                    <a:pt x="23566" y="134984"/>
                  </a:lnTo>
                  <a:cubicBezTo>
                    <a:pt x="15069" y="127289"/>
                    <a:pt x="12023" y="115586"/>
                    <a:pt x="12023" y="100837"/>
                  </a:cubicBezTo>
                  <a:lnTo>
                    <a:pt x="12023" y="100837"/>
                  </a:lnTo>
                  <a:lnTo>
                    <a:pt x="12023" y="57873"/>
                  </a:lnTo>
                  <a:cubicBezTo>
                    <a:pt x="12023" y="42323"/>
                    <a:pt x="14589" y="30460"/>
                    <a:pt x="22925" y="22444"/>
                  </a:cubicBezTo>
                  <a:lnTo>
                    <a:pt x="22925" y="22444"/>
                  </a:lnTo>
                  <a:cubicBezTo>
                    <a:pt x="31421" y="14589"/>
                    <a:pt x="43765" y="12184"/>
                    <a:pt x="60919" y="12023"/>
                  </a:cubicBezTo>
                  <a:lnTo>
                    <a:pt x="60919" y="12023"/>
                  </a:lnTo>
                  <a:lnTo>
                    <a:pt x="79195" y="12023"/>
                  </a:lnTo>
                  <a:moveTo>
                    <a:pt x="61079" y="34628"/>
                  </a:moveTo>
                  <a:cubicBezTo>
                    <a:pt x="50018" y="34628"/>
                    <a:pt x="44407" y="36071"/>
                    <a:pt x="42002" y="38636"/>
                  </a:cubicBezTo>
                  <a:lnTo>
                    <a:pt x="42002" y="38636"/>
                  </a:lnTo>
                  <a:cubicBezTo>
                    <a:pt x="39597" y="40880"/>
                    <a:pt x="37834" y="46491"/>
                    <a:pt x="37834" y="57873"/>
                  </a:cubicBezTo>
                  <a:lnTo>
                    <a:pt x="37834" y="57873"/>
                  </a:lnTo>
                  <a:lnTo>
                    <a:pt x="37834" y="100837"/>
                  </a:lnTo>
                  <a:cubicBezTo>
                    <a:pt x="37834" y="112380"/>
                    <a:pt x="40078" y="117029"/>
                    <a:pt x="42643" y="119113"/>
                  </a:cubicBezTo>
                  <a:lnTo>
                    <a:pt x="42643" y="119113"/>
                  </a:lnTo>
                  <a:cubicBezTo>
                    <a:pt x="45369" y="121517"/>
                    <a:pt x="51300" y="122479"/>
                    <a:pt x="60919" y="122479"/>
                  </a:cubicBezTo>
                  <a:lnTo>
                    <a:pt x="60919" y="122479"/>
                  </a:lnTo>
                  <a:lnTo>
                    <a:pt x="78874" y="122479"/>
                  </a:lnTo>
                  <a:cubicBezTo>
                    <a:pt x="88493" y="122479"/>
                    <a:pt x="94585" y="121357"/>
                    <a:pt x="97150" y="119113"/>
                  </a:cubicBezTo>
                  <a:lnTo>
                    <a:pt x="97150" y="119113"/>
                  </a:lnTo>
                  <a:cubicBezTo>
                    <a:pt x="99875" y="117029"/>
                    <a:pt x="101959" y="112380"/>
                    <a:pt x="101959" y="100837"/>
                  </a:cubicBezTo>
                  <a:lnTo>
                    <a:pt x="101959" y="100837"/>
                  </a:lnTo>
                  <a:lnTo>
                    <a:pt x="101959" y="57873"/>
                  </a:lnTo>
                  <a:cubicBezTo>
                    <a:pt x="101959" y="46331"/>
                    <a:pt x="100196" y="40880"/>
                    <a:pt x="97791" y="38636"/>
                  </a:cubicBezTo>
                  <a:lnTo>
                    <a:pt x="97791" y="38636"/>
                  </a:lnTo>
                  <a:cubicBezTo>
                    <a:pt x="95547" y="36231"/>
                    <a:pt x="89775" y="34628"/>
                    <a:pt x="78874" y="34628"/>
                  </a:cubicBezTo>
                  <a:lnTo>
                    <a:pt x="78874" y="34628"/>
                  </a:lnTo>
                  <a:lnTo>
                    <a:pt x="61079" y="34628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9658F75A-B8E0-49FD-AB32-4BCA3850DACD}"/>
                </a:ext>
              </a:extLst>
            </p:cNvPr>
            <p:cNvSpPr/>
            <p:nvPr/>
          </p:nvSpPr>
          <p:spPr>
            <a:xfrm>
              <a:off x="7074764" y="1315906"/>
              <a:ext cx="112219" cy="144282"/>
            </a:xfrm>
            <a:custGeom>
              <a:avLst/>
              <a:gdLst>
                <a:gd name="connsiteX0" fmla="*/ 12023 w 112219"/>
                <a:gd name="connsiteY0" fmla="*/ 143320 h 144281"/>
                <a:gd name="connsiteX1" fmla="*/ 12023 w 112219"/>
                <a:gd name="connsiteY1" fmla="*/ 12023 h 144281"/>
                <a:gd name="connsiteX2" fmla="*/ 37834 w 112219"/>
                <a:gd name="connsiteY2" fmla="*/ 12023 h 144281"/>
                <a:gd name="connsiteX3" fmla="*/ 37834 w 112219"/>
                <a:gd name="connsiteY3" fmla="*/ 120556 h 144281"/>
                <a:gd name="connsiteX4" fmla="*/ 106128 w 112219"/>
                <a:gd name="connsiteY4" fmla="*/ 120556 h 144281"/>
                <a:gd name="connsiteX5" fmla="*/ 106128 w 112219"/>
                <a:gd name="connsiteY5" fmla="*/ 143160 h 144281"/>
                <a:gd name="connsiteX6" fmla="*/ 12023 w 112219"/>
                <a:gd name="connsiteY6" fmla="*/ 143160 h 144281"/>
                <a:gd name="connsiteX7" fmla="*/ 12023 w 112219"/>
                <a:gd name="connsiteY7" fmla="*/ 143320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19" h="144281">
                  <a:moveTo>
                    <a:pt x="12023" y="143320"/>
                  </a:moveTo>
                  <a:lnTo>
                    <a:pt x="12023" y="12023"/>
                  </a:lnTo>
                  <a:lnTo>
                    <a:pt x="37834" y="12023"/>
                  </a:lnTo>
                  <a:lnTo>
                    <a:pt x="37834" y="120556"/>
                  </a:lnTo>
                  <a:lnTo>
                    <a:pt x="106128" y="120556"/>
                  </a:lnTo>
                  <a:lnTo>
                    <a:pt x="106128" y="143160"/>
                  </a:lnTo>
                  <a:lnTo>
                    <a:pt x="12023" y="143160"/>
                  </a:lnTo>
                  <a:lnTo>
                    <a:pt x="12023" y="143320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78D51F73-C8D5-4BB4-BDC8-ECE6AE4FE04D}"/>
                </a:ext>
              </a:extLst>
            </p:cNvPr>
            <p:cNvSpPr/>
            <p:nvPr/>
          </p:nvSpPr>
          <p:spPr>
            <a:xfrm>
              <a:off x="7212794" y="1315906"/>
              <a:ext cx="144282" cy="144282"/>
            </a:xfrm>
            <a:custGeom>
              <a:avLst/>
              <a:gdLst>
                <a:gd name="connsiteX0" fmla="*/ 66049 w 144281"/>
                <a:gd name="connsiteY0" fmla="*/ 143320 h 144281"/>
                <a:gd name="connsiteX1" fmla="*/ 66049 w 144281"/>
                <a:gd name="connsiteY1" fmla="*/ 89294 h 144281"/>
                <a:gd name="connsiteX2" fmla="*/ 12023 w 144281"/>
                <a:gd name="connsiteY2" fmla="*/ 12023 h 144281"/>
                <a:gd name="connsiteX3" fmla="*/ 42643 w 144281"/>
                <a:gd name="connsiteY3" fmla="*/ 12023 h 144281"/>
                <a:gd name="connsiteX4" fmla="*/ 79676 w 144281"/>
                <a:gd name="connsiteY4" fmla="*/ 64606 h 144281"/>
                <a:gd name="connsiteX5" fmla="*/ 116708 w 144281"/>
                <a:gd name="connsiteY5" fmla="*/ 12023 h 144281"/>
                <a:gd name="connsiteX6" fmla="*/ 147809 w 144281"/>
                <a:gd name="connsiteY6" fmla="*/ 12023 h 144281"/>
                <a:gd name="connsiteX7" fmla="*/ 92020 w 144281"/>
                <a:gd name="connsiteY7" fmla="*/ 89294 h 144281"/>
                <a:gd name="connsiteX8" fmla="*/ 92020 w 144281"/>
                <a:gd name="connsiteY8" fmla="*/ 143160 h 144281"/>
                <a:gd name="connsiteX9" fmla="*/ 66049 w 144281"/>
                <a:gd name="connsiteY9" fmla="*/ 143160 h 144281"/>
                <a:gd name="connsiteX10" fmla="*/ 66049 w 144281"/>
                <a:gd name="connsiteY10" fmla="*/ 143320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281" h="144281">
                  <a:moveTo>
                    <a:pt x="66049" y="143320"/>
                  </a:moveTo>
                  <a:lnTo>
                    <a:pt x="66049" y="89294"/>
                  </a:lnTo>
                  <a:lnTo>
                    <a:pt x="12023" y="12023"/>
                  </a:lnTo>
                  <a:lnTo>
                    <a:pt x="42643" y="12023"/>
                  </a:lnTo>
                  <a:lnTo>
                    <a:pt x="79676" y="64606"/>
                  </a:lnTo>
                  <a:lnTo>
                    <a:pt x="116708" y="12023"/>
                  </a:lnTo>
                  <a:lnTo>
                    <a:pt x="147809" y="12023"/>
                  </a:lnTo>
                  <a:lnTo>
                    <a:pt x="92020" y="89294"/>
                  </a:lnTo>
                  <a:lnTo>
                    <a:pt x="92020" y="143160"/>
                  </a:lnTo>
                  <a:lnTo>
                    <a:pt x="66049" y="143160"/>
                  </a:lnTo>
                  <a:lnTo>
                    <a:pt x="66049" y="143320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B6EFD60-D846-4BC9-A60F-CC07494833E0}"/>
                </a:ext>
              </a:extLst>
            </p:cNvPr>
            <p:cNvSpPr/>
            <p:nvPr/>
          </p:nvSpPr>
          <p:spPr>
            <a:xfrm>
              <a:off x="7403887" y="1316067"/>
              <a:ext cx="128251" cy="144282"/>
            </a:xfrm>
            <a:custGeom>
              <a:avLst/>
              <a:gdLst>
                <a:gd name="connsiteX0" fmla="*/ 55469 w 128250"/>
                <a:gd name="connsiteY0" fmla="*/ 143160 h 144281"/>
                <a:gd name="connsiteX1" fmla="*/ 55469 w 128250"/>
                <a:gd name="connsiteY1" fmla="*/ 34628 h 144281"/>
                <a:gd name="connsiteX2" fmla="*/ 12023 w 128250"/>
                <a:gd name="connsiteY2" fmla="*/ 34628 h 144281"/>
                <a:gd name="connsiteX3" fmla="*/ 12023 w 128250"/>
                <a:gd name="connsiteY3" fmla="*/ 12023 h 144281"/>
                <a:gd name="connsiteX4" fmla="*/ 124724 w 128250"/>
                <a:gd name="connsiteY4" fmla="*/ 12023 h 144281"/>
                <a:gd name="connsiteX5" fmla="*/ 124724 w 128250"/>
                <a:gd name="connsiteY5" fmla="*/ 34628 h 144281"/>
                <a:gd name="connsiteX6" fmla="*/ 81279 w 128250"/>
                <a:gd name="connsiteY6" fmla="*/ 34628 h 144281"/>
                <a:gd name="connsiteX7" fmla="*/ 81279 w 128250"/>
                <a:gd name="connsiteY7" fmla="*/ 138030 h 144281"/>
                <a:gd name="connsiteX8" fmla="*/ 81279 w 128250"/>
                <a:gd name="connsiteY8" fmla="*/ 143320 h 144281"/>
                <a:gd name="connsiteX9" fmla="*/ 55469 w 128250"/>
                <a:gd name="connsiteY9" fmla="*/ 143320 h 144281"/>
                <a:gd name="connsiteX10" fmla="*/ 55469 w 128250"/>
                <a:gd name="connsiteY10" fmla="*/ 143160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250" h="144281">
                  <a:moveTo>
                    <a:pt x="55469" y="143160"/>
                  </a:moveTo>
                  <a:lnTo>
                    <a:pt x="55469" y="34628"/>
                  </a:lnTo>
                  <a:lnTo>
                    <a:pt x="12023" y="34628"/>
                  </a:lnTo>
                  <a:lnTo>
                    <a:pt x="12023" y="12023"/>
                  </a:lnTo>
                  <a:lnTo>
                    <a:pt x="124724" y="12023"/>
                  </a:lnTo>
                  <a:lnTo>
                    <a:pt x="124724" y="34628"/>
                  </a:lnTo>
                  <a:lnTo>
                    <a:pt x="81279" y="34628"/>
                  </a:lnTo>
                  <a:lnTo>
                    <a:pt x="81279" y="138030"/>
                  </a:lnTo>
                  <a:lnTo>
                    <a:pt x="81279" y="143320"/>
                  </a:lnTo>
                  <a:lnTo>
                    <a:pt x="55469" y="143320"/>
                  </a:lnTo>
                  <a:lnTo>
                    <a:pt x="55469" y="143160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A9FF923D-9B0C-44C1-A653-16658F44E441}"/>
                </a:ext>
              </a:extLst>
            </p:cNvPr>
            <p:cNvSpPr/>
            <p:nvPr/>
          </p:nvSpPr>
          <p:spPr>
            <a:xfrm>
              <a:off x="7588568" y="1315906"/>
              <a:ext cx="112219" cy="144282"/>
            </a:xfrm>
            <a:custGeom>
              <a:avLst/>
              <a:gdLst>
                <a:gd name="connsiteX0" fmla="*/ 12023 w 112219"/>
                <a:gd name="connsiteY0" fmla="*/ 143320 h 144281"/>
                <a:gd name="connsiteX1" fmla="*/ 12023 w 112219"/>
                <a:gd name="connsiteY1" fmla="*/ 12023 h 144281"/>
                <a:gd name="connsiteX2" fmla="*/ 108853 w 112219"/>
                <a:gd name="connsiteY2" fmla="*/ 12023 h 144281"/>
                <a:gd name="connsiteX3" fmla="*/ 108853 w 112219"/>
                <a:gd name="connsiteY3" fmla="*/ 34628 h 144281"/>
                <a:gd name="connsiteX4" fmla="*/ 37834 w 112219"/>
                <a:gd name="connsiteY4" fmla="*/ 34628 h 144281"/>
                <a:gd name="connsiteX5" fmla="*/ 37834 w 112219"/>
                <a:gd name="connsiteY5" fmla="*/ 65087 h 144281"/>
                <a:gd name="connsiteX6" fmla="*/ 105807 w 112219"/>
                <a:gd name="connsiteY6" fmla="*/ 65087 h 144281"/>
                <a:gd name="connsiteX7" fmla="*/ 105807 w 112219"/>
                <a:gd name="connsiteY7" fmla="*/ 86890 h 144281"/>
                <a:gd name="connsiteX8" fmla="*/ 37834 w 112219"/>
                <a:gd name="connsiteY8" fmla="*/ 86890 h 144281"/>
                <a:gd name="connsiteX9" fmla="*/ 37834 w 112219"/>
                <a:gd name="connsiteY9" fmla="*/ 120556 h 144281"/>
                <a:gd name="connsiteX10" fmla="*/ 108853 w 112219"/>
                <a:gd name="connsiteY10" fmla="*/ 120556 h 144281"/>
                <a:gd name="connsiteX11" fmla="*/ 108853 w 112219"/>
                <a:gd name="connsiteY11" fmla="*/ 143160 h 144281"/>
                <a:gd name="connsiteX12" fmla="*/ 12023 w 112219"/>
                <a:gd name="connsiteY12" fmla="*/ 143160 h 144281"/>
                <a:gd name="connsiteX13" fmla="*/ 12023 w 112219"/>
                <a:gd name="connsiteY13" fmla="*/ 143320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219" h="144281">
                  <a:moveTo>
                    <a:pt x="12023" y="143320"/>
                  </a:moveTo>
                  <a:lnTo>
                    <a:pt x="12023" y="12023"/>
                  </a:lnTo>
                  <a:lnTo>
                    <a:pt x="108853" y="12023"/>
                  </a:lnTo>
                  <a:lnTo>
                    <a:pt x="108853" y="34628"/>
                  </a:lnTo>
                  <a:lnTo>
                    <a:pt x="37834" y="34628"/>
                  </a:lnTo>
                  <a:lnTo>
                    <a:pt x="37834" y="65087"/>
                  </a:lnTo>
                  <a:lnTo>
                    <a:pt x="105807" y="65087"/>
                  </a:lnTo>
                  <a:lnTo>
                    <a:pt x="105807" y="86890"/>
                  </a:lnTo>
                  <a:lnTo>
                    <a:pt x="37834" y="86890"/>
                  </a:lnTo>
                  <a:lnTo>
                    <a:pt x="37834" y="120556"/>
                  </a:lnTo>
                  <a:lnTo>
                    <a:pt x="108853" y="120556"/>
                  </a:lnTo>
                  <a:lnTo>
                    <a:pt x="108853" y="143160"/>
                  </a:lnTo>
                  <a:lnTo>
                    <a:pt x="12023" y="143160"/>
                  </a:lnTo>
                  <a:lnTo>
                    <a:pt x="12023" y="143320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5E3E0F79-2881-42DD-82C7-DD7AD0ABAEA4}"/>
                </a:ext>
              </a:extLst>
            </p:cNvPr>
            <p:cNvSpPr/>
            <p:nvPr/>
          </p:nvSpPr>
          <p:spPr>
            <a:xfrm>
              <a:off x="7764429" y="1315265"/>
              <a:ext cx="128251" cy="144282"/>
            </a:xfrm>
            <a:custGeom>
              <a:avLst/>
              <a:gdLst>
                <a:gd name="connsiteX0" fmla="*/ 56273 w 128250"/>
                <a:gd name="connsiteY0" fmla="*/ 144923 h 144281"/>
                <a:gd name="connsiteX1" fmla="*/ 56273 w 128250"/>
                <a:gd name="connsiteY1" fmla="*/ 144923 h 144281"/>
                <a:gd name="connsiteX2" fmla="*/ 56273 w 128250"/>
                <a:gd name="connsiteY2" fmla="*/ 144923 h 144281"/>
                <a:gd name="connsiteX3" fmla="*/ 23889 w 128250"/>
                <a:gd name="connsiteY3" fmla="*/ 133541 h 144281"/>
                <a:gd name="connsiteX4" fmla="*/ 23889 w 128250"/>
                <a:gd name="connsiteY4" fmla="*/ 133541 h 144281"/>
                <a:gd name="connsiteX5" fmla="*/ 12026 w 128250"/>
                <a:gd name="connsiteY5" fmla="*/ 101799 h 144281"/>
                <a:gd name="connsiteX6" fmla="*/ 12026 w 128250"/>
                <a:gd name="connsiteY6" fmla="*/ 101799 h 144281"/>
                <a:gd name="connsiteX7" fmla="*/ 12026 w 128250"/>
                <a:gd name="connsiteY7" fmla="*/ 55148 h 144281"/>
                <a:gd name="connsiteX8" fmla="*/ 30623 w 128250"/>
                <a:gd name="connsiteY8" fmla="*/ 18757 h 144281"/>
                <a:gd name="connsiteX9" fmla="*/ 30623 w 128250"/>
                <a:gd name="connsiteY9" fmla="*/ 18757 h 144281"/>
                <a:gd name="connsiteX10" fmla="*/ 73266 w 128250"/>
                <a:gd name="connsiteY10" fmla="*/ 12023 h 144281"/>
                <a:gd name="connsiteX11" fmla="*/ 73266 w 128250"/>
                <a:gd name="connsiteY11" fmla="*/ 12023 h 144281"/>
                <a:gd name="connsiteX12" fmla="*/ 85770 w 128250"/>
                <a:gd name="connsiteY12" fmla="*/ 12023 h 144281"/>
                <a:gd name="connsiteX13" fmla="*/ 118314 w 128250"/>
                <a:gd name="connsiteY13" fmla="*/ 21963 h 144281"/>
                <a:gd name="connsiteX14" fmla="*/ 118314 w 128250"/>
                <a:gd name="connsiteY14" fmla="*/ 21963 h 144281"/>
                <a:gd name="connsiteX15" fmla="*/ 127612 w 128250"/>
                <a:gd name="connsiteY15" fmla="*/ 51942 h 144281"/>
                <a:gd name="connsiteX16" fmla="*/ 127612 w 128250"/>
                <a:gd name="connsiteY16" fmla="*/ 51942 h 144281"/>
                <a:gd name="connsiteX17" fmla="*/ 127612 w 128250"/>
                <a:gd name="connsiteY17" fmla="*/ 61079 h 144281"/>
                <a:gd name="connsiteX18" fmla="*/ 101802 w 128250"/>
                <a:gd name="connsiteY18" fmla="*/ 61079 h 144281"/>
                <a:gd name="connsiteX19" fmla="*/ 101802 w 128250"/>
                <a:gd name="connsiteY19" fmla="*/ 55789 h 144281"/>
                <a:gd name="connsiteX20" fmla="*/ 101802 w 128250"/>
                <a:gd name="connsiteY20" fmla="*/ 52422 h 144281"/>
                <a:gd name="connsiteX21" fmla="*/ 98756 w 128250"/>
                <a:gd name="connsiteY21" fmla="*/ 38155 h 144281"/>
                <a:gd name="connsiteX22" fmla="*/ 98756 w 128250"/>
                <a:gd name="connsiteY22" fmla="*/ 38155 h 144281"/>
                <a:gd name="connsiteX23" fmla="*/ 83366 w 128250"/>
                <a:gd name="connsiteY23" fmla="*/ 34628 h 144281"/>
                <a:gd name="connsiteX24" fmla="*/ 83366 w 128250"/>
                <a:gd name="connsiteY24" fmla="*/ 34628 h 144281"/>
                <a:gd name="connsiteX25" fmla="*/ 74869 w 128250"/>
                <a:gd name="connsiteY25" fmla="*/ 34628 h 144281"/>
                <a:gd name="connsiteX26" fmla="*/ 48898 w 128250"/>
                <a:gd name="connsiteY26" fmla="*/ 36712 h 144281"/>
                <a:gd name="connsiteX27" fmla="*/ 48898 w 128250"/>
                <a:gd name="connsiteY27" fmla="*/ 36712 h 144281"/>
                <a:gd name="connsiteX28" fmla="*/ 39279 w 128250"/>
                <a:gd name="connsiteY28" fmla="*/ 43605 h 144281"/>
                <a:gd name="connsiteX29" fmla="*/ 39279 w 128250"/>
                <a:gd name="connsiteY29" fmla="*/ 43605 h 144281"/>
                <a:gd name="connsiteX30" fmla="*/ 37516 w 128250"/>
                <a:gd name="connsiteY30" fmla="*/ 54667 h 144281"/>
                <a:gd name="connsiteX31" fmla="*/ 37516 w 128250"/>
                <a:gd name="connsiteY31" fmla="*/ 54667 h 144281"/>
                <a:gd name="connsiteX32" fmla="*/ 37516 w 128250"/>
                <a:gd name="connsiteY32" fmla="*/ 87852 h 144281"/>
                <a:gd name="connsiteX33" fmla="*/ 39119 w 128250"/>
                <a:gd name="connsiteY33" fmla="*/ 111257 h 144281"/>
                <a:gd name="connsiteX34" fmla="*/ 39119 w 128250"/>
                <a:gd name="connsiteY34" fmla="*/ 111257 h 144281"/>
                <a:gd name="connsiteX35" fmla="*/ 46173 w 128250"/>
                <a:gd name="connsiteY35" fmla="*/ 120556 h 144281"/>
                <a:gd name="connsiteX36" fmla="*/ 46173 w 128250"/>
                <a:gd name="connsiteY36" fmla="*/ 120556 h 144281"/>
                <a:gd name="connsiteX37" fmla="*/ 58998 w 128250"/>
                <a:gd name="connsiteY37" fmla="*/ 122479 h 144281"/>
                <a:gd name="connsiteX38" fmla="*/ 58998 w 128250"/>
                <a:gd name="connsiteY38" fmla="*/ 122479 h 144281"/>
                <a:gd name="connsiteX39" fmla="*/ 77113 w 128250"/>
                <a:gd name="connsiteY39" fmla="*/ 122479 h 144281"/>
                <a:gd name="connsiteX40" fmla="*/ 96351 w 128250"/>
                <a:gd name="connsiteY40" fmla="*/ 120876 h 144281"/>
                <a:gd name="connsiteX41" fmla="*/ 96351 w 128250"/>
                <a:gd name="connsiteY41" fmla="*/ 120876 h 144281"/>
                <a:gd name="connsiteX42" fmla="*/ 102443 w 128250"/>
                <a:gd name="connsiteY42" fmla="*/ 116067 h 144281"/>
                <a:gd name="connsiteX43" fmla="*/ 102443 w 128250"/>
                <a:gd name="connsiteY43" fmla="*/ 116067 h 144281"/>
                <a:gd name="connsiteX44" fmla="*/ 103565 w 128250"/>
                <a:gd name="connsiteY44" fmla="*/ 107570 h 144281"/>
                <a:gd name="connsiteX45" fmla="*/ 103565 w 128250"/>
                <a:gd name="connsiteY45" fmla="*/ 107570 h 144281"/>
                <a:gd name="connsiteX46" fmla="*/ 103565 w 128250"/>
                <a:gd name="connsiteY46" fmla="*/ 92661 h 144281"/>
                <a:gd name="connsiteX47" fmla="*/ 129376 w 128250"/>
                <a:gd name="connsiteY47" fmla="*/ 92661 h 144281"/>
                <a:gd name="connsiteX48" fmla="*/ 129376 w 128250"/>
                <a:gd name="connsiteY48" fmla="*/ 109173 h 144281"/>
                <a:gd name="connsiteX49" fmla="*/ 113344 w 128250"/>
                <a:gd name="connsiteY49" fmla="*/ 139633 h 144281"/>
                <a:gd name="connsiteX50" fmla="*/ 113344 w 128250"/>
                <a:gd name="connsiteY50" fmla="*/ 139633 h 144281"/>
                <a:gd name="connsiteX51" fmla="*/ 77594 w 128250"/>
                <a:gd name="connsiteY51" fmla="*/ 145244 h 144281"/>
                <a:gd name="connsiteX52" fmla="*/ 77594 w 128250"/>
                <a:gd name="connsiteY52" fmla="*/ 145244 h 144281"/>
                <a:gd name="connsiteX53" fmla="*/ 56273 w 128250"/>
                <a:gd name="connsiteY53" fmla="*/ 145244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8250" h="144281">
                  <a:moveTo>
                    <a:pt x="56273" y="144923"/>
                  </a:moveTo>
                  <a:cubicBezTo>
                    <a:pt x="56273" y="144923"/>
                    <a:pt x="56112" y="144923"/>
                    <a:pt x="56273" y="144923"/>
                  </a:cubicBezTo>
                  <a:lnTo>
                    <a:pt x="56273" y="144923"/>
                  </a:lnTo>
                  <a:cubicBezTo>
                    <a:pt x="42967" y="144923"/>
                    <a:pt x="31745" y="141076"/>
                    <a:pt x="23889" y="133541"/>
                  </a:cubicBezTo>
                  <a:lnTo>
                    <a:pt x="23889" y="133541"/>
                  </a:lnTo>
                  <a:cubicBezTo>
                    <a:pt x="16034" y="125846"/>
                    <a:pt x="12026" y="114784"/>
                    <a:pt x="12026" y="101799"/>
                  </a:cubicBezTo>
                  <a:lnTo>
                    <a:pt x="12026" y="101799"/>
                  </a:lnTo>
                  <a:lnTo>
                    <a:pt x="12026" y="55148"/>
                  </a:lnTo>
                  <a:cubicBezTo>
                    <a:pt x="11866" y="37032"/>
                    <a:pt x="18920" y="24688"/>
                    <a:pt x="30623" y="18757"/>
                  </a:cubicBezTo>
                  <a:lnTo>
                    <a:pt x="30623" y="18757"/>
                  </a:lnTo>
                  <a:cubicBezTo>
                    <a:pt x="42165" y="12825"/>
                    <a:pt x="56753" y="12023"/>
                    <a:pt x="73266" y="12023"/>
                  </a:cubicBezTo>
                  <a:lnTo>
                    <a:pt x="73266" y="12023"/>
                  </a:lnTo>
                  <a:lnTo>
                    <a:pt x="85770" y="12023"/>
                  </a:lnTo>
                  <a:cubicBezTo>
                    <a:pt x="100359" y="12023"/>
                    <a:pt x="111100" y="14749"/>
                    <a:pt x="118314" y="21963"/>
                  </a:cubicBezTo>
                  <a:lnTo>
                    <a:pt x="118314" y="21963"/>
                  </a:lnTo>
                  <a:cubicBezTo>
                    <a:pt x="125528" y="29177"/>
                    <a:pt x="127612" y="39597"/>
                    <a:pt x="127612" y="51942"/>
                  </a:cubicBezTo>
                  <a:lnTo>
                    <a:pt x="127612" y="51942"/>
                  </a:lnTo>
                  <a:lnTo>
                    <a:pt x="127612" y="61079"/>
                  </a:lnTo>
                  <a:lnTo>
                    <a:pt x="101802" y="61079"/>
                  </a:lnTo>
                  <a:lnTo>
                    <a:pt x="101802" y="55789"/>
                  </a:lnTo>
                  <a:lnTo>
                    <a:pt x="101802" y="52422"/>
                  </a:lnTo>
                  <a:cubicBezTo>
                    <a:pt x="101802" y="44246"/>
                    <a:pt x="100679" y="39918"/>
                    <a:pt x="98756" y="38155"/>
                  </a:cubicBezTo>
                  <a:lnTo>
                    <a:pt x="98756" y="38155"/>
                  </a:lnTo>
                  <a:cubicBezTo>
                    <a:pt x="97152" y="36231"/>
                    <a:pt x="92824" y="34467"/>
                    <a:pt x="83366" y="34628"/>
                  </a:cubicBezTo>
                  <a:lnTo>
                    <a:pt x="83366" y="34628"/>
                  </a:lnTo>
                  <a:lnTo>
                    <a:pt x="74869" y="34628"/>
                  </a:lnTo>
                  <a:cubicBezTo>
                    <a:pt x="63166" y="34628"/>
                    <a:pt x="54509" y="35109"/>
                    <a:pt x="48898" y="36712"/>
                  </a:cubicBezTo>
                  <a:lnTo>
                    <a:pt x="48898" y="36712"/>
                  </a:lnTo>
                  <a:cubicBezTo>
                    <a:pt x="43287" y="38315"/>
                    <a:pt x="41043" y="40239"/>
                    <a:pt x="39279" y="43605"/>
                  </a:cubicBezTo>
                  <a:lnTo>
                    <a:pt x="39279" y="43605"/>
                  </a:lnTo>
                  <a:cubicBezTo>
                    <a:pt x="38157" y="46010"/>
                    <a:pt x="37516" y="49697"/>
                    <a:pt x="37516" y="54667"/>
                  </a:cubicBezTo>
                  <a:lnTo>
                    <a:pt x="37516" y="54667"/>
                  </a:lnTo>
                  <a:lnTo>
                    <a:pt x="37516" y="87852"/>
                  </a:lnTo>
                  <a:cubicBezTo>
                    <a:pt x="37516" y="98112"/>
                    <a:pt x="37676" y="105967"/>
                    <a:pt x="39119" y="111257"/>
                  </a:cubicBezTo>
                  <a:lnTo>
                    <a:pt x="39119" y="111257"/>
                  </a:lnTo>
                  <a:cubicBezTo>
                    <a:pt x="40562" y="116548"/>
                    <a:pt x="42165" y="118632"/>
                    <a:pt x="46173" y="120556"/>
                  </a:cubicBezTo>
                  <a:lnTo>
                    <a:pt x="46173" y="120556"/>
                  </a:lnTo>
                  <a:cubicBezTo>
                    <a:pt x="48898" y="121678"/>
                    <a:pt x="53066" y="122479"/>
                    <a:pt x="58998" y="122479"/>
                  </a:cubicBezTo>
                  <a:lnTo>
                    <a:pt x="58998" y="122479"/>
                  </a:lnTo>
                  <a:lnTo>
                    <a:pt x="77113" y="122479"/>
                  </a:lnTo>
                  <a:cubicBezTo>
                    <a:pt x="86091" y="122479"/>
                    <a:pt x="92504" y="121998"/>
                    <a:pt x="96351" y="120876"/>
                  </a:cubicBezTo>
                  <a:lnTo>
                    <a:pt x="96351" y="120876"/>
                  </a:lnTo>
                  <a:cubicBezTo>
                    <a:pt x="100198" y="119594"/>
                    <a:pt x="101321" y="118472"/>
                    <a:pt x="102443" y="116067"/>
                  </a:cubicBezTo>
                  <a:lnTo>
                    <a:pt x="102443" y="116067"/>
                  </a:lnTo>
                  <a:cubicBezTo>
                    <a:pt x="103084" y="114303"/>
                    <a:pt x="103565" y="111578"/>
                    <a:pt x="103565" y="107570"/>
                  </a:cubicBezTo>
                  <a:lnTo>
                    <a:pt x="103565" y="107570"/>
                  </a:lnTo>
                  <a:lnTo>
                    <a:pt x="103565" y="92661"/>
                  </a:lnTo>
                  <a:lnTo>
                    <a:pt x="129376" y="92661"/>
                  </a:lnTo>
                  <a:lnTo>
                    <a:pt x="129376" y="109173"/>
                  </a:lnTo>
                  <a:cubicBezTo>
                    <a:pt x="129536" y="124082"/>
                    <a:pt x="123444" y="134663"/>
                    <a:pt x="113344" y="139633"/>
                  </a:cubicBezTo>
                  <a:lnTo>
                    <a:pt x="113344" y="139633"/>
                  </a:lnTo>
                  <a:cubicBezTo>
                    <a:pt x="103565" y="144603"/>
                    <a:pt x="91221" y="145084"/>
                    <a:pt x="77594" y="145244"/>
                  </a:cubicBezTo>
                  <a:lnTo>
                    <a:pt x="77594" y="145244"/>
                  </a:lnTo>
                  <a:lnTo>
                    <a:pt x="56273" y="145244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D956679F-19B9-4AE7-9909-53B55E5FD4DB}"/>
                </a:ext>
              </a:extLst>
            </p:cNvPr>
            <p:cNvSpPr/>
            <p:nvPr/>
          </p:nvSpPr>
          <p:spPr>
            <a:xfrm>
              <a:off x="7959373" y="1315906"/>
              <a:ext cx="128251" cy="144282"/>
            </a:xfrm>
            <a:custGeom>
              <a:avLst/>
              <a:gdLst>
                <a:gd name="connsiteX0" fmla="*/ 105646 w 128250"/>
                <a:gd name="connsiteY0" fmla="*/ 143320 h 144281"/>
                <a:gd name="connsiteX1" fmla="*/ 105646 w 128250"/>
                <a:gd name="connsiteY1" fmla="*/ 87852 h 144281"/>
                <a:gd name="connsiteX2" fmla="*/ 37673 w 128250"/>
                <a:gd name="connsiteY2" fmla="*/ 87852 h 144281"/>
                <a:gd name="connsiteX3" fmla="*/ 37673 w 128250"/>
                <a:gd name="connsiteY3" fmla="*/ 143320 h 144281"/>
                <a:gd name="connsiteX4" fmla="*/ 12023 w 128250"/>
                <a:gd name="connsiteY4" fmla="*/ 143320 h 144281"/>
                <a:gd name="connsiteX5" fmla="*/ 12023 w 128250"/>
                <a:gd name="connsiteY5" fmla="*/ 12023 h 144281"/>
                <a:gd name="connsiteX6" fmla="*/ 37834 w 128250"/>
                <a:gd name="connsiteY6" fmla="*/ 12023 h 144281"/>
                <a:gd name="connsiteX7" fmla="*/ 37834 w 128250"/>
                <a:gd name="connsiteY7" fmla="*/ 65087 h 144281"/>
                <a:gd name="connsiteX8" fmla="*/ 105807 w 128250"/>
                <a:gd name="connsiteY8" fmla="*/ 65087 h 144281"/>
                <a:gd name="connsiteX9" fmla="*/ 105807 w 128250"/>
                <a:gd name="connsiteY9" fmla="*/ 12023 h 144281"/>
                <a:gd name="connsiteX10" fmla="*/ 131617 w 128250"/>
                <a:gd name="connsiteY10" fmla="*/ 12023 h 144281"/>
                <a:gd name="connsiteX11" fmla="*/ 131617 w 128250"/>
                <a:gd name="connsiteY11" fmla="*/ 143320 h 144281"/>
                <a:gd name="connsiteX12" fmla="*/ 105646 w 128250"/>
                <a:gd name="connsiteY12" fmla="*/ 143320 h 144281"/>
                <a:gd name="connsiteX13" fmla="*/ 105646 w 128250"/>
                <a:gd name="connsiteY13" fmla="*/ 143320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250" h="144281">
                  <a:moveTo>
                    <a:pt x="105646" y="143320"/>
                  </a:moveTo>
                  <a:lnTo>
                    <a:pt x="105646" y="87852"/>
                  </a:lnTo>
                  <a:lnTo>
                    <a:pt x="37673" y="87852"/>
                  </a:lnTo>
                  <a:lnTo>
                    <a:pt x="37673" y="143320"/>
                  </a:lnTo>
                  <a:lnTo>
                    <a:pt x="12023" y="143320"/>
                  </a:lnTo>
                  <a:lnTo>
                    <a:pt x="12023" y="12023"/>
                  </a:lnTo>
                  <a:lnTo>
                    <a:pt x="37834" y="12023"/>
                  </a:lnTo>
                  <a:lnTo>
                    <a:pt x="37834" y="65087"/>
                  </a:lnTo>
                  <a:lnTo>
                    <a:pt x="105807" y="65087"/>
                  </a:lnTo>
                  <a:lnTo>
                    <a:pt x="105807" y="12023"/>
                  </a:lnTo>
                  <a:lnTo>
                    <a:pt x="131617" y="12023"/>
                  </a:lnTo>
                  <a:lnTo>
                    <a:pt x="131617" y="143320"/>
                  </a:lnTo>
                  <a:lnTo>
                    <a:pt x="105646" y="143320"/>
                  </a:lnTo>
                  <a:lnTo>
                    <a:pt x="105646" y="143320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33EF8C9-D9C4-40C3-AD90-EBDA5EE73EAD}"/>
                </a:ext>
              </a:extLst>
            </p:cNvPr>
            <p:cNvSpPr/>
            <p:nvPr/>
          </p:nvSpPr>
          <p:spPr>
            <a:xfrm>
              <a:off x="8112152" y="1298913"/>
              <a:ext cx="48094" cy="48094"/>
            </a:xfrm>
            <a:custGeom>
              <a:avLst/>
              <a:gdLst>
                <a:gd name="connsiteX0" fmla="*/ 29818 w 48093"/>
                <a:gd name="connsiteY0" fmla="*/ 12023 h 48093"/>
                <a:gd name="connsiteX1" fmla="*/ 47613 w 48093"/>
                <a:gd name="connsiteY1" fmla="*/ 29337 h 48093"/>
                <a:gd name="connsiteX2" fmla="*/ 29818 w 48093"/>
                <a:gd name="connsiteY2" fmla="*/ 46651 h 48093"/>
                <a:gd name="connsiteX3" fmla="*/ 12023 w 48093"/>
                <a:gd name="connsiteY3" fmla="*/ 29337 h 48093"/>
                <a:gd name="connsiteX4" fmla="*/ 29818 w 48093"/>
                <a:gd name="connsiteY4" fmla="*/ 12023 h 48093"/>
                <a:gd name="connsiteX5" fmla="*/ 29818 w 48093"/>
                <a:gd name="connsiteY5" fmla="*/ 42964 h 48093"/>
                <a:gd name="connsiteX6" fmla="*/ 42804 w 48093"/>
                <a:gd name="connsiteY6" fmla="*/ 29337 h 48093"/>
                <a:gd name="connsiteX7" fmla="*/ 29818 w 48093"/>
                <a:gd name="connsiteY7" fmla="*/ 15711 h 48093"/>
                <a:gd name="connsiteX8" fmla="*/ 16672 w 48093"/>
                <a:gd name="connsiteY8" fmla="*/ 29337 h 48093"/>
                <a:gd name="connsiteX9" fmla="*/ 29818 w 48093"/>
                <a:gd name="connsiteY9" fmla="*/ 42964 h 48093"/>
                <a:gd name="connsiteX10" fmla="*/ 38956 w 48093"/>
                <a:gd name="connsiteY10" fmla="*/ 32223 h 48093"/>
                <a:gd name="connsiteX11" fmla="*/ 30459 w 48093"/>
                <a:gd name="connsiteY11" fmla="*/ 39597 h 48093"/>
                <a:gd name="connsiteX12" fmla="*/ 20520 w 48093"/>
                <a:gd name="connsiteY12" fmla="*/ 29337 h 48093"/>
                <a:gd name="connsiteX13" fmla="*/ 30299 w 48093"/>
                <a:gd name="connsiteY13" fmla="*/ 18917 h 48093"/>
                <a:gd name="connsiteX14" fmla="*/ 38636 w 48093"/>
                <a:gd name="connsiteY14" fmla="*/ 26131 h 48093"/>
                <a:gd name="connsiteX15" fmla="*/ 34948 w 48093"/>
                <a:gd name="connsiteY15" fmla="*/ 26131 h 48093"/>
                <a:gd name="connsiteX16" fmla="*/ 30139 w 48093"/>
                <a:gd name="connsiteY16" fmla="*/ 22604 h 48093"/>
                <a:gd name="connsiteX17" fmla="*/ 24688 w 48093"/>
                <a:gd name="connsiteY17" fmla="*/ 29177 h 48093"/>
                <a:gd name="connsiteX18" fmla="*/ 30139 w 48093"/>
                <a:gd name="connsiteY18" fmla="*/ 35750 h 48093"/>
                <a:gd name="connsiteX19" fmla="*/ 34788 w 48093"/>
                <a:gd name="connsiteY19" fmla="*/ 32223 h 48093"/>
                <a:gd name="connsiteX20" fmla="*/ 38956 w 48093"/>
                <a:gd name="connsiteY20" fmla="*/ 32223 h 4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93" h="48093">
                  <a:moveTo>
                    <a:pt x="29818" y="12023"/>
                  </a:moveTo>
                  <a:cubicBezTo>
                    <a:pt x="39116" y="12023"/>
                    <a:pt x="47613" y="18757"/>
                    <a:pt x="47613" y="29337"/>
                  </a:cubicBezTo>
                  <a:cubicBezTo>
                    <a:pt x="47613" y="39758"/>
                    <a:pt x="39277" y="46651"/>
                    <a:pt x="29818" y="46651"/>
                  </a:cubicBezTo>
                  <a:cubicBezTo>
                    <a:pt x="20360" y="46651"/>
                    <a:pt x="12023" y="39758"/>
                    <a:pt x="12023" y="29337"/>
                  </a:cubicBezTo>
                  <a:cubicBezTo>
                    <a:pt x="12023" y="18757"/>
                    <a:pt x="20360" y="12023"/>
                    <a:pt x="29818" y="12023"/>
                  </a:cubicBezTo>
                  <a:close/>
                  <a:moveTo>
                    <a:pt x="29818" y="42964"/>
                  </a:moveTo>
                  <a:cubicBezTo>
                    <a:pt x="37032" y="42964"/>
                    <a:pt x="42804" y="37193"/>
                    <a:pt x="42804" y="29337"/>
                  </a:cubicBezTo>
                  <a:cubicBezTo>
                    <a:pt x="42804" y="21322"/>
                    <a:pt x="36872" y="15711"/>
                    <a:pt x="29818" y="15711"/>
                  </a:cubicBezTo>
                  <a:cubicBezTo>
                    <a:pt x="22604" y="15711"/>
                    <a:pt x="16672" y="21322"/>
                    <a:pt x="16672" y="29337"/>
                  </a:cubicBezTo>
                  <a:cubicBezTo>
                    <a:pt x="16672" y="37193"/>
                    <a:pt x="22604" y="42964"/>
                    <a:pt x="29818" y="42964"/>
                  </a:cubicBezTo>
                  <a:close/>
                  <a:moveTo>
                    <a:pt x="38956" y="32223"/>
                  </a:moveTo>
                  <a:cubicBezTo>
                    <a:pt x="38155" y="36872"/>
                    <a:pt x="34628" y="39597"/>
                    <a:pt x="30459" y="39597"/>
                  </a:cubicBezTo>
                  <a:cubicBezTo>
                    <a:pt x="24528" y="39597"/>
                    <a:pt x="20520" y="35109"/>
                    <a:pt x="20520" y="29337"/>
                  </a:cubicBezTo>
                  <a:cubicBezTo>
                    <a:pt x="20520" y="23406"/>
                    <a:pt x="24207" y="18917"/>
                    <a:pt x="30299" y="18917"/>
                  </a:cubicBezTo>
                  <a:cubicBezTo>
                    <a:pt x="34628" y="18917"/>
                    <a:pt x="37994" y="21322"/>
                    <a:pt x="38636" y="26131"/>
                  </a:cubicBezTo>
                  <a:lnTo>
                    <a:pt x="34948" y="26131"/>
                  </a:lnTo>
                  <a:cubicBezTo>
                    <a:pt x="34467" y="24047"/>
                    <a:pt x="32544" y="22604"/>
                    <a:pt x="30139" y="22604"/>
                  </a:cubicBezTo>
                  <a:cubicBezTo>
                    <a:pt x="26612" y="22604"/>
                    <a:pt x="24688" y="25329"/>
                    <a:pt x="24688" y="29177"/>
                  </a:cubicBezTo>
                  <a:cubicBezTo>
                    <a:pt x="24688" y="32704"/>
                    <a:pt x="26772" y="35750"/>
                    <a:pt x="30139" y="35750"/>
                  </a:cubicBezTo>
                  <a:cubicBezTo>
                    <a:pt x="32704" y="35750"/>
                    <a:pt x="34628" y="34307"/>
                    <a:pt x="34788" y="32223"/>
                  </a:cubicBezTo>
                  <a:lnTo>
                    <a:pt x="38956" y="32223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1B96E9A5-D734-4CA0-8C24-3912D9B17A9B}"/>
                </a:ext>
              </a:extLst>
            </p:cNvPr>
            <p:cNvSpPr/>
            <p:nvPr/>
          </p:nvSpPr>
          <p:spPr>
            <a:xfrm>
              <a:off x="5917944" y="1053473"/>
              <a:ext cx="673316" cy="705378"/>
            </a:xfrm>
            <a:custGeom>
              <a:avLst/>
              <a:gdLst>
                <a:gd name="connsiteX0" fmla="*/ 333612 w 673315"/>
                <a:gd name="connsiteY0" fmla="*/ 12023 h 705378"/>
                <a:gd name="connsiteX1" fmla="*/ 12023 w 673315"/>
                <a:gd name="connsiteY1" fmla="*/ 275258 h 705378"/>
                <a:gd name="connsiteX2" fmla="*/ 146206 w 673315"/>
                <a:gd name="connsiteY2" fmla="*/ 275258 h 705378"/>
                <a:gd name="connsiteX3" fmla="*/ 193338 w 673315"/>
                <a:gd name="connsiteY3" fmla="*/ 199911 h 705378"/>
                <a:gd name="connsiteX4" fmla="*/ 333612 w 673315"/>
                <a:gd name="connsiteY4" fmla="*/ 141877 h 705378"/>
                <a:gd name="connsiteX5" fmla="*/ 473726 w 673315"/>
                <a:gd name="connsiteY5" fmla="*/ 199911 h 705378"/>
                <a:gd name="connsiteX6" fmla="*/ 531759 w 673315"/>
                <a:gd name="connsiteY6" fmla="*/ 340024 h 705378"/>
                <a:gd name="connsiteX7" fmla="*/ 473726 w 673315"/>
                <a:gd name="connsiteY7" fmla="*/ 480299 h 705378"/>
                <a:gd name="connsiteX8" fmla="*/ 333612 w 673315"/>
                <a:gd name="connsiteY8" fmla="*/ 538332 h 705378"/>
                <a:gd name="connsiteX9" fmla="*/ 193338 w 673315"/>
                <a:gd name="connsiteY9" fmla="*/ 480299 h 705378"/>
                <a:gd name="connsiteX10" fmla="*/ 146366 w 673315"/>
                <a:gd name="connsiteY10" fmla="*/ 405593 h 705378"/>
                <a:gd name="connsiteX11" fmla="*/ 12184 w 673315"/>
                <a:gd name="connsiteY11" fmla="*/ 405593 h 705378"/>
                <a:gd name="connsiteX12" fmla="*/ 12184 w 673315"/>
                <a:gd name="connsiteY12" fmla="*/ 405593 h 705378"/>
                <a:gd name="connsiteX13" fmla="*/ 12184 w 673315"/>
                <a:gd name="connsiteY13" fmla="*/ 572799 h 705378"/>
                <a:gd name="connsiteX14" fmla="*/ 134182 w 673315"/>
                <a:gd name="connsiteY14" fmla="*/ 705539 h 705378"/>
                <a:gd name="connsiteX15" fmla="*/ 134342 w 673315"/>
                <a:gd name="connsiteY15" fmla="*/ 600694 h 705378"/>
                <a:gd name="connsiteX16" fmla="*/ 333612 w 673315"/>
                <a:gd name="connsiteY16" fmla="*/ 668186 h 705378"/>
                <a:gd name="connsiteX17" fmla="*/ 661613 w 673315"/>
                <a:gd name="connsiteY17" fmla="*/ 340185 h 705378"/>
                <a:gd name="connsiteX18" fmla="*/ 333612 w 673315"/>
                <a:gd name="connsiteY18" fmla="*/ 12023 h 7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3315" h="705378">
                  <a:moveTo>
                    <a:pt x="333612" y="12023"/>
                  </a:moveTo>
                  <a:cubicBezTo>
                    <a:pt x="174581" y="12023"/>
                    <a:pt x="42002" y="125205"/>
                    <a:pt x="12023" y="275258"/>
                  </a:cubicBezTo>
                  <a:lnTo>
                    <a:pt x="146206" y="275258"/>
                  </a:lnTo>
                  <a:cubicBezTo>
                    <a:pt x="156145" y="246562"/>
                    <a:pt x="172337" y="220912"/>
                    <a:pt x="193338" y="199911"/>
                  </a:cubicBezTo>
                  <a:cubicBezTo>
                    <a:pt x="229408" y="163840"/>
                    <a:pt x="278624" y="141877"/>
                    <a:pt x="333612" y="141877"/>
                  </a:cubicBezTo>
                  <a:cubicBezTo>
                    <a:pt x="388599" y="141877"/>
                    <a:pt x="437655" y="164000"/>
                    <a:pt x="473726" y="199911"/>
                  </a:cubicBezTo>
                  <a:cubicBezTo>
                    <a:pt x="509636" y="235981"/>
                    <a:pt x="531759" y="285197"/>
                    <a:pt x="531759" y="340024"/>
                  </a:cubicBezTo>
                  <a:cubicBezTo>
                    <a:pt x="531759" y="395012"/>
                    <a:pt x="509636" y="444228"/>
                    <a:pt x="473726" y="480299"/>
                  </a:cubicBezTo>
                  <a:cubicBezTo>
                    <a:pt x="437655" y="516209"/>
                    <a:pt x="388439" y="538332"/>
                    <a:pt x="333612" y="538332"/>
                  </a:cubicBezTo>
                  <a:cubicBezTo>
                    <a:pt x="278624" y="538332"/>
                    <a:pt x="229569" y="516209"/>
                    <a:pt x="193338" y="480299"/>
                  </a:cubicBezTo>
                  <a:cubicBezTo>
                    <a:pt x="172497" y="459298"/>
                    <a:pt x="156305" y="433968"/>
                    <a:pt x="146366" y="405593"/>
                  </a:cubicBezTo>
                  <a:lnTo>
                    <a:pt x="12184" y="405593"/>
                  </a:lnTo>
                  <a:lnTo>
                    <a:pt x="12184" y="405593"/>
                  </a:lnTo>
                  <a:lnTo>
                    <a:pt x="12184" y="572799"/>
                  </a:lnTo>
                  <a:cubicBezTo>
                    <a:pt x="12184" y="713715"/>
                    <a:pt x="134182" y="705539"/>
                    <a:pt x="134182" y="705539"/>
                  </a:cubicBezTo>
                  <a:lnTo>
                    <a:pt x="134342" y="600694"/>
                  </a:lnTo>
                  <a:cubicBezTo>
                    <a:pt x="189490" y="643017"/>
                    <a:pt x="258585" y="668186"/>
                    <a:pt x="333612" y="668186"/>
                  </a:cubicBezTo>
                  <a:cubicBezTo>
                    <a:pt x="514766" y="668186"/>
                    <a:pt x="661613" y="521339"/>
                    <a:pt x="661613" y="340185"/>
                  </a:cubicBezTo>
                  <a:cubicBezTo>
                    <a:pt x="661613" y="158870"/>
                    <a:pt x="514766" y="12184"/>
                    <a:pt x="333612" y="12023"/>
                  </a:cubicBez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4DD020E-040F-4513-9648-F827681B4276}"/>
                </a:ext>
              </a:extLst>
            </p:cNvPr>
            <p:cNvSpPr/>
            <p:nvPr/>
          </p:nvSpPr>
          <p:spPr>
            <a:xfrm>
              <a:off x="6694982" y="1512290"/>
              <a:ext cx="96188" cy="112219"/>
            </a:xfrm>
            <a:custGeom>
              <a:avLst/>
              <a:gdLst>
                <a:gd name="connsiteX0" fmla="*/ 95226 w 96187"/>
                <a:gd name="connsiteY0" fmla="*/ 60598 h 112219"/>
                <a:gd name="connsiteX1" fmla="*/ 95547 w 96187"/>
                <a:gd name="connsiteY1" fmla="*/ 73904 h 112219"/>
                <a:gd name="connsiteX2" fmla="*/ 95547 w 96187"/>
                <a:gd name="connsiteY2" fmla="*/ 78393 h 112219"/>
                <a:gd name="connsiteX3" fmla="*/ 86409 w 96187"/>
                <a:gd name="connsiteY3" fmla="*/ 106448 h 112219"/>
                <a:gd name="connsiteX4" fmla="*/ 54186 w 96187"/>
                <a:gd name="connsiteY4" fmla="*/ 111738 h 112219"/>
                <a:gd name="connsiteX5" fmla="*/ 21322 w 96187"/>
                <a:gd name="connsiteY5" fmla="*/ 104524 h 112219"/>
                <a:gd name="connsiteX6" fmla="*/ 12023 w 96187"/>
                <a:gd name="connsiteY6" fmla="*/ 72462 h 112219"/>
                <a:gd name="connsiteX7" fmla="*/ 13787 w 96187"/>
                <a:gd name="connsiteY7" fmla="*/ 33505 h 112219"/>
                <a:gd name="connsiteX8" fmla="*/ 32864 w 96187"/>
                <a:gd name="connsiteY8" fmla="*/ 13466 h 112219"/>
                <a:gd name="connsiteX9" fmla="*/ 54667 w 96187"/>
                <a:gd name="connsiteY9" fmla="*/ 12023 h 112219"/>
                <a:gd name="connsiteX10" fmla="*/ 81760 w 96187"/>
                <a:gd name="connsiteY10" fmla="*/ 14428 h 112219"/>
                <a:gd name="connsiteX11" fmla="*/ 95066 w 96187"/>
                <a:gd name="connsiteY11" fmla="*/ 41842 h 112219"/>
                <a:gd name="connsiteX12" fmla="*/ 80157 w 96187"/>
                <a:gd name="connsiteY12" fmla="*/ 41842 h 112219"/>
                <a:gd name="connsiteX13" fmla="*/ 53865 w 96187"/>
                <a:gd name="connsiteY13" fmla="*/ 24849 h 112219"/>
                <a:gd name="connsiteX14" fmla="*/ 28536 w 96187"/>
                <a:gd name="connsiteY14" fmla="*/ 34948 h 112219"/>
                <a:gd name="connsiteX15" fmla="*/ 27253 w 96187"/>
                <a:gd name="connsiteY15" fmla="*/ 49857 h 112219"/>
                <a:gd name="connsiteX16" fmla="*/ 27253 w 96187"/>
                <a:gd name="connsiteY16" fmla="*/ 53705 h 112219"/>
                <a:gd name="connsiteX17" fmla="*/ 27093 w 96187"/>
                <a:gd name="connsiteY17" fmla="*/ 57552 h 112219"/>
                <a:gd name="connsiteX18" fmla="*/ 27093 w 96187"/>
                <a:gd name="connsiteY18" fmla="*/ 61400 h 112219"/>
                <a:gd name="connsiteX19" fmla="*/ 29979 w 96187"/>
                <a:gd name="connsiteY19" fmla="*/ 92501 h 112219"/>
                <a:gd name="connsiteX20" fmla="*/ 56110 w 96187"/>
                <a:gd name="connsiteY20" fmla="*/ 99074 h 112219"/>
                <a:gd name="connsiteX21" fmla="*/ 80317 w 96187"/>
                <a:gd name="connsiteY21" fmla="*/ 77271 h 112219"/>
                <a:gd name="connsiteX22" fmla="*/ 80157 w 96187"/>
                <a:gd name="connsiteY22" fmla="*/ 72462 h 112219"/>
                <a:gd name="connsiteX23" fmla="*/ 52423 w 96187"/>
                <a:gd name="connsiteY23" fmla="*/ 72462 h 112219"/>
                <a:gd name="connsiteX24" fmla="*/ 52423 w 96187"/>
                <a:gd name="connsiteY24" fmla="*/ 60759 h 112219"/>
                <a:gd name="connsiteX25" fmla="*/ 95226 w 96187"/>
                <a:gd name="connsiteY25" fmla="*/ 60759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7" h="112219">
                  <a:moveTo>
                    <a:pt x="95226" y="60598"/>
                  </a:moveTo>
                  <a:cubicBezTo>
                    <a:pt x="95547" y="64927"/>
                    <a:pt x="95547" y="67973"/>
                    <a:pt x="95547" y="73904"/>
                  </a:cubicBezTo>
                  <a:lnTo>
                    <a:pt x="95547" y="78393"/>
                  </a:lnTo>
                  <a:cubicBezTo>
                    <a:pt x="95547" y="94745"/>
                    <a:pt x="93302" y="101318"/>
                    <a:pt x="86409" y="106448"/>
                  </a:cubicBezTo>
                  <a:cubicBezTo>
                    <a:pt x="80798" y="110616"/>
                    <a:pt x="73584" y="111738"/>
                    <a:pt x="54186" y="111738"/>
                  </a:cubicBezTo>
                  <a:cubicBezTo>
                    <a:pt x="34788" y="111738"/>
                    <a:pt x="27734" y="110296"/>
                    <a:pt x="21322" y="104524"/>
                  </a:cubicBezTo>
                  <a:cubicBezTo>
                    <a:pt x="14428" y="98432"/>
                    <a:pt x="12023" y="90577"/>
                    <a:pt x="12023" y="72462"/>
                  </a:cubicBezTo>
                  <a:cubicBezTo>
                    <a:pt x="12023" y="44086"/>
                    <a:pt x="12184" y="41040"/>
                    <a:pt x="13787" y="33505"/>
                  </a:cubicBezTo>
                  <a:cubicBezTo>
                    <a:pt x="16352" y="22284"/>
                    <a:pt x="22444" y="15871"/>
                    <a:pt x="32864" y="13466"/>
                  </a:cubicBezTo>
                  <a:cubicBezTo>
                    <a:pt x="36872" y="12504"/>
                    <a:pt x="43445" y="12023"/>
                    <a:pt x="54667" y="12023"/>
                  </a:cubicBezTo>
                  <a:cubicBezTo>
                    <a:pt x="71981" y="12023"/>
                    <a:pt x="76470" y="12504"/>
                    <a:pt x="81760" y="14428"/>
                  </a:cubicBezTo>
                  <a:cubicBezTo>
                    <a:pt x="92020" y="18436"/>
                    <a:pt x="94906" y="24368"/>
                    <a:pt x="95066" y="41842"/>
                  </a:cubicBezTo>
                  <a:lnTo>
                    <a:pt x="80157" y="41842"/>
                  </a:lnTo>
                  <a:cubicBezTo>
                    <a:pt x="79515" y="25971"/>
                    <a:pt x="77752" y="24849"/>
                    <a:pt x="53865" y="24849"/>
                  </a:cubicBezTo>
                  <a:cubicBezTo>
                    <a:pt x="35429" y="24849"/>
                    <a:pt x="31101" y="26612"/>
                    <a:pt x="28536" y="34948"/>
                  </a:cubicBezTo>
                  <a:cubicBezTo>
                    <a:pt x="27734" y="37834"/>
                    <a:pt x="27253" y="42643"/>
                    <a:pt x="27253" y="49857"/>
                  </a:cubicBezTo>
                  <a:lnTo>
                    <a:pt x="27253" y="53705"/>
                  </a:lnTo>
                  <a:lnTo>
                    <a:pt x="27093" y="57552"/>
                  </a:lnTo>
                  <a:lnTo>
                    <a:pt x="27093" y="61400"/>
                  </a:lnTo>
                  <a:cubicBezTo>
                    <a:pt x="27093" y="83523"/>
                    <a:pt x="27574" y="88493"/>
                    <a:pt x="29979" y="92501"/>
                  </a:cubicBezTo>
                  <a:cubicBezTo>
                    <a:pt x="32864" y="97631"/>
                    <a:pt x="38636" y="99074"/>
                    <a:pt x="56110" y="99074"/>
                  </a:cubicBezTo>
                  <a:cubicBezTo>
                    <a:pt x="77592" y="99074"/>
                    <a:pt x="80317" y="96509"/>
                    <a:pt x="80317" y="77271"/>
                  </a:cubicBezTo>
                  <a:cubicBezTo>
                    <a:pt x="80317" y="76469"/>
                    <a:pt x="80317" y="74706"/>
                    <a:pt x="80157" y="72462"/>
                  </a:cubicBezTo>
                  <a:lnTo>
                    <a:pt x="52423" y="72462"/>
                  </a:lnTo>
                  <a:lnTo>
                    <a:pt x="52423" y="60759"/>
                  </a:lnTo>
                  <a:lnTo>
                    <a:pt x="95226" y="60759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5DA6E96-4089-449D-A9D8-993A321DC6F6}"/>
                </a:ext>
              </a:extLst>
            </p:cNvPr>
            <p:cNvSpPr/>
            <p:nvPr/>
          </p:nvSpPr>
          <p:spPr>
            <a:xfrm>
              <a:off x="6809446" y="1513412"/>
              <a:ext cx="96188" cy="112219"/>
            </a:xfrm>
            <a:custGeom>
              <a:avLst/>
              <a:gdLst>
                <a:gd name="connsiteX0" fmla="*/ 12023 w 96187"/>
                <a:gd name="connsiteY0" fmla="*/ 12023 h 112219"/>
                <a:gd name="connsiteX1" fmla="*/ 59476 w 96187"/>
                <a:gd name="connsiteY1" fmla="*/ 12023 h 112219"/>
                <a:gd name="connsiteX2" fmla="*/ 89775 w 96187"/>
                <a:gd name="connsiteY2" fmla="*/ 41040 h 112219"/>
                <a:gd name="connsiteX3" fmla="*/ 72461 w 96187"/>
                <a:gd name="connsiteY3" fmla="*/ 67492 h 112219"/>
                <a:gd name="connsiteX4" fmla="*/ 72461 w 96187"/>
                <a:gd name="connsiteY4" fmla="*/ 67973 h 112219"/>
                <a:gd name="connsiteX5" fmla="*/ 88653 w 96187"/>
                <a:gd name="connsiteY5" fmla="*/ 86890 h 112219"/>
                <a:gd name="connsiteX6" fmla="*/ 88653 w 96187"/>
                <a:gd name="connsiteY6" fmla="*/ 109975 h 112219"/>
                <a:gd name="connsiteX7" fmla="*/ 73584 w 96187"/>
                <a:gd name="connsiteY7" fmla="*/ 109975 h 112219"/>
                <a:gd name="connsiteX8" fmla="*/ 73584 w 96187"/>
                <a:gd name="connsiteY8" fmla="*/ 90096 h 112219"/>
                <a:gd name="connsiteX9" fmla="*/ 56911 w 96187"/>
                <a:gd name="connsiteY9" fmla="*/ 74065 h 112219"/>
                <a:gd name="connsiteX10" fmla="*/ 27093 w 96187"/>
                <a:gd name="connsiteY10" fmla="*/ 74065 h 112219"/>
                <a:gd name="connsiteX11" fmla="*/ 27093 w 96187"/>
                <a:gd name="connsiteY11" fmla="*/ 109975 h 112219"/>
                <a:gd name="connsiteX12" fmla="*/ 12184 w 96187"/>
                <a:gd name="connsiteY12" fmla="*/ 109975 h 112219"/>
                <a:gd name="connsiteX13" fmla="*/ 12184 w 96187"/>
                <a:gd name="connsiteY13" fmla="*/ 12023 h 112219"/>
                <a:gd name="connsiteX14" fmla="*/ 56110 w 96187"/>
                <a:gd name="connsiteY14" fmla="*/ 61079 h 112219"/>
                <a:gd name="connsiteX15" fmla="*/ 74546 w 96187"/>
                <a:gd name="connsiteY15" fmla="*/ 43766 h 112219"/>
                <a:gd name="connsiteX16" fmla="*/ 58514 w 96187"/>
                <a:gd name="connsiteY16" fmla="*/ 24849 h 112219"/>
                <a:gd name="connsiteX17" fmla="*/ 26933 w 96187"/>
                <a:gd name="connsiteY17" fmla="*/ 24849 h 112219"/>
                <a:gd name="connsiteX18" fmla="*/ 26933 w 96187"/>
                <a:gd name="connsiteY18" fmla="*/ 61079 h 112219"/>
                <a:gd name="connsiteX19" fmla="*/ 56110 w 96187"/>
                <a:gd name="connsiteY19" fmla="*/ 61079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187" h="112219">
                  <a:moveTo>
                    <a:pt x="12023" y="12023"/>
                  </a:moveTo>
                  <a:lnTo>
                    <a:pt x="59476" y="12023"/>
                  </a:lnTo>
                  <a:cubicBezTo>
                    <a:pt x="82080" y="12023"/>
                    <a:pt x="89775" y="19398"/>
                    <a:pt x="89775" y="41040"/>
                  </a:cubicBezTo>
                  <a:cubicBezTo>
                    <a:pt x="89775" y="59476"/>
                    <a:pt x="86088" y="64927"/>
                    <a:pt x="72461" y="67492"/>
                  </a:cubicBezTo>
                  <a:lnTo>
                    <a:pt x="72461" y="67973"/>
                  </a:lnTo>
                  <a:cubicBezTo>
                    <a:pt x="83523" y="68774"/>
                    <a:pt x="88653" y="74866"/>
                    <a:pt x="88653" y="86890"/>
                  </a:cubicBezTo>
                  <a:lnTo>
                    <a:pt x="88653" y="109975"/>
                  </a:lnTo>
                  <a:lnTo>
                    <a:pt x="73584" y="109975"/>
                  </a:lnTo>
                  <a:lnTo>
                    <a:pt x="73584" y="90096"/>
                  </a:lnTo>
                  <a:cubicBezTo>
                    <a:pt x="73584" y="77912"/>
                    <a:pt x="69576" y="74065"/>
                    <a:pt x="56911" y="74065"/>
                  </a:cubicBezTo>
                  <a:lnTo>
                    <a:pt x="27093" y="74065"/>
                  </a:lnTo>
                  <a:lnTo>
                    <a:pt x="27093" y="109975"/>
                  </a:lnTo>
                  <a:lnTo>
                    <a:pt x="12184" y="109975"/>
                  </a:lnTo>
                  <a:lnTo>
                    <a:pt x="12184" y="12023"/>
                  </a:lnTo>
                  <a:close/>
                  <a:moveTo>
                    <a:pt x="56110" y="61079"/>
                  </a:moveTo>
                  <a:cubicBezTo>
                    <a:pt x="70538" y="61079"/>
                    <a:pt x="74546" y="57232"/>
                    <a:pt x="74546" y="43766"/>
                  </a:cubicBezTo>
                  <a:cubicBezTo>
                    <a:pt x="74546" y="27895"/>
                    <a:pt x="71981" y="24849"/>
                    <a:pt x="58514" y="24849"/>
                  </a:cubicBezTo>
                  <a:lnTo>
                    <a:pt x="26933" y="24849"/>
                  </a:lnTo>
                  <a:lnTo>
                    <a:pt x="26933" y="61079"/>
                  </a:lnTo>
                  <a:lnTo>
                    <a:pt x="56110" y="61079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B4027085-89B1-408E-9128-491AB312CE92}"/>
                </a:ext>
              </a:extLst>
            </p:cNvPr>
            <p:cNvSpPr/>
            <p:nvPr/>
          </p:nvSpPr>
          <p:spPr>
            <a:xfrm>
              <a:off x="6917176" y="1513412"/>
              <a:ext cx="80157" cy="112219"/>
            </a:xfrm>
            <a:custGeom>
              <a:avLst/>
              <a:gdLst>
                <a:gd name="connsiteX0" fmla="*/ 27093 w 80156"/>
                <a:gd name="connsiteY0" fmla="*/ 53865 h 112219"/>
                <a:gd name="connsiteX1" fmla="*/ 74867 w 80156"/>
                <a:gd name="connsiteY1" fmla="*/ 53865 h 112219"/>
                <a:gd name="connsiteX2" fmla="*/ 74867 w 80156"/>
                <a:gd name="connsiteY2" fmla="*/ 65408 h 112219"/>
                <a:gd name="connsiteX3" fmla="*/ 27093 w 80156"/>
                <a:gd name="connsiteY3" fmla="*/ 65408 h 112219"/>
                <a:gd name="connsiteX4" fmla="*/ 27093 w 80156"/>
                <a:gd name="connsiteY4" fmla="*/ 97310 h 112219"/>
                <a:gd name="connsiteX5" fmla="*/ 77271 w 80156"/>
                <a:gd name="connsiteY5" fmla="*/ 97310 h 112219"/>
                <a:gd name="connsiteX6" fmla="*/ 77271 w 80156"/>
                <a:gd name="connsiteY6" fmla="*/ 109975 h 112219"/>
                <a:gd name="connsiteX7" fmla="*/ 12023 w 80156"/>
                <a:gd name="connsiteY7" fmla="*/ 109975 h 112219"/>
                <a:gd name="connsiteX8" fmla="*/ 12023 w 80156"/>
                <a:gd name="connsiteY8" fmla="*/ 12023 h 112219"/>
                <a:gd name="connsiteX9" fmla="*/ 76950 w 80156"/>
                <a:gd name="connsiteY9" fmla="*/ 12023 h 112219"/>
                <a:gd name="connsiteX10" fmla="*/ 76950 w 80156"/>
                <a:gd name="connsiteY10" fmla="*/ 24688 h 112219"/>
                <a:gd name="connsiteX11" fmla="*/ 27093 w 80156"/>
                <a:gd name="connsiteY11" fmla="*/ 24688 h 112219"/>
                <a:gd name="connsiteX12" fmla="*/ 27093 w 80156"/>
                <a:gd name="connsiteY12" fmla="*/ 53865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56" h="112219">
                  <a:moveTo>
                    <a:pt x="27093" y="53865"/>
                  </a:moveTo>
                  <a:lnTo>
                    <a:pt x="74867" y="53865"/>
                  </a:lnTo>
                  <a:lnTo>
                    <a:pt x="74867" y="65408"/>
                  </a:lnTo>
                  <a:lnTo>
                    <a:pt x="27093" y="65408"/>
                  </a:lnTo>
                  <a:lnTo>
                    <a:pt x="27093" y="97310"/>
                  </a:lnTo>
                  <a:lnTo>
                    <a:pt x="77271" y="97310"/>
                  </a:lnTo>
                  <a:lnTo>
                    <a:pt x="77271" y="109975"/>
                  </a:lnTo>
                  <a:lnTo>
                    <a:pt x="12023" y="109975"/>
                  </a:lnTo>
                  <a:lnTo>
                    <a:pt x="12023" y="12023"/>
                  </a:lnTo>
                  <a:lnTo>
                    <a:pt x="76950" y="12023"/>
                  </a:lnTo>
                  <a:lnTo>
                    <a:pt x="76950" y="24688"/>
                  </a:lnTo>
                  <a:lnTo>
                    <a:pt x="27093" y="24688"/>
                  </a:lnTo>
                  <a:lnTo>
                    <a:pt x="27093" y="53865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86FBABA-1D4B-4954-82E7-ED7D1329E274}"/>
                </a:ext>
              </a:extLst>
            </p:cNvPr>
            <p:cNvSpPr/>
            <p:nvPr/>
          </p:nvSpPr>
          <p:spPr>
            <a:xfrm>
              <a:off x="7014326" y="1513252"/>
              <a:ext cx="96188" cy="112219"/>
            </a:xfrm>
            <a:custGeom>
              <a:avLst/>
              <a:gdLst>
                <a:gd name="connsiteX0" fmla="*/ 99394 w 96187"/>
                <a:gd name="connsiteY0" fmla="*/ 110135 h 112219"/>
                <a:gd name="connsiteX1" fmla="*/ 74225 w 96187"/>
                <a:gd name="connsiteY1" fmla="*/ 110135 h 112219"/>
                <a:gd name="connsiteX2" fmla="*/ 39918 w 96187"/>
                <a:gd name="connsiteY2" fmla="*/ 50178 h 112219"/>
                <a:gd name="connsiteX3" fmla="*/ 31261 w 96187"/>
                <a:gd name="connsiteY3" fmla="*/ 33505 h 112219"/>
                <a:gd name="connsiteX4" fmla="*/ 30139 w 96187"/>
                <a:gd name="connsiteY4" fmla="*/ 31261 h 112219"/>
                <a:gd name="connsiteX5" fmla="*/ 27093 w 96187"/>
                <a:gd name="connsiteY5" fmla="*/ 25009 h 112219"/>
                <a:gd name="connsiteX6" fmla="*/ 26452 w 96187"/>
                <a:gd name="connsiteY6" fmla="*/ 25009 h 112219"/>
                <a:gd name="connsiteX7" fmla="*/ 26772 w 96187"/>
                <a:gd name="connsiteY7" fmla="*/ 33505 h 112219"/>
                <a:gd name="connsiteX8" fmla="*/ 26933 w 96187"/>
                <a:gd name="connsiteY8" fmla="*/ 45369 h 112219"/>
                <a:gd name="connsiteX9" fmla="*/ 26933 w 96187"/>
                <a:gd name="connsiteY9" fmla="*/ 109975 h 112219"/>
                <a:gd name="connsiteX10" fmla="*/ 12023 w 96187"/>
                <a:gd name="connsiteY10" fmla="*/ 109975 h 112219"/>
                <a:gd name="connsiteX11" fmla="*/ 12023 w 96187"/>
                <a:gd name="connsiteY11" fmla="*/ 12023 h 112219"/>
                <a:gd name="connsiteX12" fmla="*/ 37032 w 96187"/>
                <a:gd name="connsiteY12" fmla="*/ 12023 h 112219"/>
                <a:gd name="connsiteX13" fmla="*/ 67492 w 96187"/>
                <a:gd name="connsiteY13" fmla="*/ 65889 h 112219"/>
                <a:gd name="connsiteX14" fmla="*/ 84325 w 96187"/>
                <a:gd name="connsiteY14" fmla="*/ 97150 h 112219"/>
                <a:gd name="connsiteX15" fmla="*/ 84806 w 96187"/>
                <a:gd name="connsiteY15" fmla="*/ 97150 h 112219"/>
                <a:gd name="connsiteX16" fmla="*/ 84806 w 96187"/>
                <a:gd name="connsiteY16" fmla="*/ 95547 h 112219"/>
                <a:gd name="connsiteX17" fmla="*/ 84645 w 96187"/>
                <a:gd name="connsiteY17" fmla="*/ 88814 h 112219"/>
                <a:gd name="connsiteX18" fmla="*/ 84485 w 96187"/>
                <a:gd name="connsiteY18" fmla="*/ 77111 h 112219"/>
                <a:gd name="connsiteX19" fmla="*/ 84485 w 96187"/>
                <a:gd name="connsiteY19" fmla="*/ 12023 h 112219"/>
                <a:gd name="connsiteX20" fmla="*/ 99394 w 96187"/>
                <a:gd name="connsiteY20" fmla="*/ 12023 h 112219"/>
                <a:gd name="connsiteX21" fmla="*/ 99394 w 96187"/>
                <a:gd name="connsiteY21" fmla="*/ 110135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187" h="112219">
                  <a:moveTo>
                    <a:pt x="99394" y="110135"/>
                  </a:moveTo>
                  <a:lnTo>
                    <a:pt x="74225" y="110135"/>
                  </a:lnTo>
                  <a:lnTo>
                    <a:pt x="39918" y="50178"/>
                  </a:lnTo>
                  <a:cubicBezTo>
                    <a:pt x="38315" y="47292"/>
                    <a:pt x="36872" y="44246"/>
                    <a:pt x="31261" y="33505"/>
                  </a:cubicBezTo>
                  <a:lnTo>
                    <a:pt x="30139" y="31261"/>
                  </a:lnTo>
                  <a:lnTo>
                    <a:pt x="27093" y="25009"/>
                  </a:lnTo>
                  <a:lnTo>
                    <a:pt x="26452" y="25009"/>
                  </a:lnTo>
                  <a:cubicBezTo>
                    <a:pt x="26772" y="31742"/>
                    <a:pt x="26612" y="29017"/>
                    <a:pt x="26772" y="33505"/>
                  </a:cubicBezTo>
                  <a:cubicBezTo>
                    <a:pt x="26933" y="36872"/>
                    <a:pt x="26933" y="39116"/>
                    <a:pt x="26933" y="45369"/>
                  </a:cubicBezTo>
                  <a:lnTo>
                    <a:pt x="26933" y="109975"/>
                  </a:lnTo>
                  <a:lnTo>
                    <a:pt x="12023" y="109975"/>
                  </a:lnTo>
                  <a:lnTo>
                    <a:pt x="12023" y="12023"/>
                  </a:lnTo>
                  <a:lnTo>
                    <a:pt x="37032" y="12023"/>
                  </a:lnTo>
                  <a:lnTo>
                    <a:pt x="67492" y="65889"/>
                  </a:lnTo>
                  <a:cubicBezTo>
                    <a:pt x="71019" y="71981"/>
                    <a:pt x="73423" y="76469"/>
                    <a:pt x="84325" y="97150"/>
                  </a:cubicBezTo>
                  <a:lnTo>
                    <a:pt x="84806" y="97150"/>
                  </a:lnTo>
                  <a:lnTo>
                    <a:pt x="84806" y="95547"/>
                  </a:lnTo>
                  <a:cubicBezTo>
                    <a:pt x="84645" y="91218"/>
                    <a:pt x="84806" y="93142"/>
                    <a:pt x="84645" y="88814"/>
                  </a:cubicBezTo>
                  <a:cubicBezTo>
                    <a:pt x="84485" y="85287"/>
                    <a:pt x="84485" y="83042"/>
                    <a:pt x="84485" y="77111"/>
                  </a:cubicBezTo>
                  <a:lnTo>
                    <a:pt x="84485" y="12023"/>
                  </a:lnTo>
                  <a:lnTo>
                    <a:pt x="99394" y="12023"/>
                  </a:lnTo>
                  <a:lnTo>
                    <a:pt x="99394" y="110135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39439906-9C6B-46C0-9286-6EEFDF04AA23}"/>
                </a:ext>
              </a:extLst>
            </p:cNvPr>
            <p:cNvSpPr/>
            <p:nvPr/>
          </p:nvSpPr>
          <p:spPr>
            <a:xfrm>
              <a:off x="7130393" y="1512591"/>
              <a:ext cx="96188" cy="112219"/>
            </a:xfrm>
            <a:custGeom>
              <a:avLst/>
              <a:gdLst>
                <a:gd name="connsiteX0" fmla="*/ 82401 w 96187"/>
                <a:gd name="connsiteY0" fmla="*/ 15570 h 112219"/>
                <a:gd name="connsiteX1" fmla="*/ 96348 w 96187"/>
                <a:gd name="connsiteY1" fmla="*/ 37212 h 112219"/>
                <a:gd name="connsiteX2" fmla="*/ 97310 w 96187"/>
                <a:gd name="connsiteY2" fmla="*/ 60618 h 112219"/>
                <a:gd name="connsiteX3" fmla="*/ 96348 w 96187"/>
                <a:gd name="connsiteY3" fmla="*/ 86268 h 112219"/>
                <a:gd name="connsiteX4" fmla="*/ 56430 w 96187"/>
                <a:gd name="connsiteY4" fmla="*/ 111597 h 112219"/>
                <a:gd name="connsiteX5" fmla="*/ 24849 w 96187"/>
                <a:gd name="connsiteY5" fmla="*/ 106948 h 112219"/>
                <a:gd name="connsiteX6" fmla="*/ 12985 w 96187"/>
                <a:gd name="connsiteY6" fmla="*/ 86589 h 112219"/>
                <a:gd name="connsiteX7" fmla="*/ 12023 w 96187"/>
                <a:gd name="connsiteY7" fmla="*/ 62061 h 112219"/>
                <a:gd name="connsiteX8" fmla="*/ 12985 w 96187"/>
                <a:gd name="connsiteY8" fmla="*/ 37693 h 112219"/>
                <a:gd name="connsiteX9" fmla="*/ 53224 w 96187"/>
                <a:gd name="connsiteY9" fmla="*/ 12043 h 112219"/>
                <a:gd name="connsiteX10" fmla="*/ 82401 w 96187"/>
                <a:gd name="connsiteY10" fmla="*/ 15570 h 112219"/>
                <a:gd name="connsiteX11" fmla="*/ 82241 w 96187"/>
                <a:gd name="connsiteY11" fmla="*/ 61580 h 112219"/>
                <a:gd name="connsiteX12" fmla="*/ 82241 w 96187"/>
                <a:gd name="connsiteY12" fmla="*/ 47953 h 112219"/>
                <a:gd name="connsiteX13" fmla="*/ 77592 w 96187"/>
                <a:gd name="connsiteY13" fmla="*/ 29357 h 112219"/>
                <a:gd name="connsiteX14" fmla="*/ 52262 w 96187"/>
                <a:gd name="connsiteY14" fmla="*/ 25028 h 112219"/>
                <a:gd name="connsiteX15" fmla="*/ 26933 w 96187"/>
                <a:gd name="connsiteY15" fmla="*/ 51159 h 112219"/>
                <a:gd name="connsiteX16" fmla="*/ 27093 w 96187"/>
                <a:gd name="connsiteY16" fmla="*/ 62061 h 112219"/>
                <a:gd name="connsiteX17" fmla="*/ 27093 w 96187"/>
                <a:gd name="connsiteY17" fmla="*/ 64786 h 112219"/>
                <a:gd name="connsiteX18" fmla="*/ 27093 w 96187"/>
                <a:gd name="connsiteY18" fmla="*/ 70237 h 112219"/>
                <a:gd name="connsiteX19" fmla="*/ 31582 w 96187"/>
                <a:gd name="connsiteY19" fmla="*/ 94604 h 112219"/>
                <a:gd name="connsiteX20" fmla="*/ 57071 w 96187"/>
                <a:gd name="connsiteY20" fmla="*/ 99093 h 112219"/>
                <a:gd name="connsiteX21" fmla="*/ 77111 w 96187"/>
                <a:gd name="connsiteY21" fmla="*/ 94765 h 112219"/>
                <a:gd name="connsiteX22" fmla="*/ 81920 w 96187"/>
                <a:gd name="connsiteY22" fmla="*/ 75527 h 112219"/>
                <a:gd name="connsiteX23" fmla="*/ 81920 w 96187"/>
                <a:gd name="connsiteY23" fmla="*/ 61580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187" h="112219">
                  <a:moveTo>
                    <a:pt x="82401" y="15570"/>
                  </a:moveTo>
                  <a:cubicBezTo>
                    <a:pt x="90256" y="19417"/>
                    <a:pt x="94425" y="26151"/>
                    <a:pt x="96348" y="37212"/>
                  </a:cubicBezTo>
                  <a:cubicBezTo>
                    <a:pt x="97150" y="41861"/>
                    <a:pt x="97310" y="46190"/>
                    <a:pt x="97310" y="60618"/>
                  </a:cubicBezTo>
                  <a:cubicBezTo>
                    <a:pt x="97310" y="76489"/>
                    <a:pt x="97150" y="81138"/>
                    <a:pt x="96348" y="86268"/>
                  </a:cubicBezTo>
                  <a:cubicBezTo>
                    <a:pt x="93463" y="105826"/>
                    <a:pt x="84164" y="111597"/>
                    <a:pt x="56430" y="111597"/>
                  </a:cubicBezTo>
                  <a:cubicBezTo>
                    <a:pt x="37513" y="111597"/>
                    <a:pt x="31261" y="110796"/>
                    <a:pt x="24849" y="106948"/>
                  </a:cubicBezTo>
                  <a:cubicBezTo>
                    <a:pt x="17955" y="102780"/>
                    <a:pt x="14589" y="97169"/>
                    <a:pt x="12985" y="86589"/>
                  </a:cubicBezTo>
                  <a:cubicBezTo>
                    <a:pt x="12023" y="81619"/>
                    <a:pt x="12023" y="77290"/>
                    <a:pt x="12023" y="62061"/>
                  </a:cubicBezTo>
                  <a:cubicBezTo>
                    <a:pt x="12023" y="47312"/>
                    <a:pt x="12184" y="42663"/>
                    <a:pt x="12985" y="37693"/>
                  </a:cubicBezTo>
                  <a:cubicBezTo>
                    <a:pt x="16031" y="17974"/>
                    <a:pt x="25490" y="12043"/>
                    <a:pt x="53224" y="12043"/>
                  </a:cubicBezTo>
                  <a:cubicBezTo>
                    <a:pt x="70698" y="11883"/>
                    <a:pt x="76309" y="12684"/>
                    <a:pt x="82401" y="15570"/>
                  </a:cubicBezTo>
                  <a:close/>
                  <a:moveTo>
                    <a:pt x="82241" y="61580"/>
                  </a:moveTo>
                  <a:lnTo>
                    <a:pt x="82241" y="47953"/>
                  </a:lnTo>
                  <a:cubicBezTo>
                    <a:pt x="82241" y="38976"/>
                    <a:pt x="80638" y="32403"/>
                    <a:pt x="77592" y="29357"/>
                  </a:cubicBezTo>
                  <a:cubicBezTo>
                    <a:pt x="74065" y="25509"/>
                    <a:pt x="70378" y="25028"/>
                    <a:pt x="52262" y="25028"/>
                  </a:cubicBezTo>
                  <a:cubicBezTo>
                    <a:pt x="30460" y="25028"/>
                    <a:pt x="26933" y="28716"/>
                    <a:pt x="26933" y="51159"/>
                  </a:cubicBezTo>
                  <a:cubicBezTo>
                    <a:pt x="26933" y="57251"/>
                    <a:pt x="26933" y="57251"/>
                    <a:pt x="27093" y="62061"/>
                  </a:cubicBezTo>
                  <a:lnTo>
                    <a:pt x="27093" y="64786"/>
                  </a:lnTo>
                  <a:lnTo>
                    <a:pt x="27093" y="70237"/>
                  </a:lnTo>
                  <a:cubicBezTo>
                    <a:pt x="26933" y="84344"/>
                    <a:pt x="28215" y="91077"/>
                    <a:pt x="31582" y="94604"/>
                  </a:cubicBezTo>
                  <a:cubicBezTo>
                    <a:pt x="35429" y="98452"/>
                    <a:pt x="38956" y="99093"/>
                    <a:pt x="57071" y="99093"/>
                  </a:cubicBezTo>
                  <a:cubicBezTo>
                    <a:pt x="69095" y="99093"/>
                    <a:pt x="73904" y="98131"/>
                    <a:pt x="77111" y="94765"/>
                  </a:cubicBezTo>
                  <a:cubicBezTo>
                    <a:pt x="80157" y="91558"/>
                    <a:pt x="81920" y="84505"/>
                    <a:pt x="81920" y="75527"/>
                  </a:cubicBezTo>
                  <a:lnTo>
                    <a:pt x="81920" y="61580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C83DA4E9-58FB-4BE4-9997-0CAA7E3E044D}"/>
                </a:ext>
              </a:extLst>
            </p:cNvPr>
            <p:cNvSpPr/>
            <p:nvPr/>
          </p:nvSpPr>
          <p:spPr>
            <a:xfrm>
              <a:off x="7245979" y="1513412"/>
              <a:ext cx="96188" cy="112219"/>
            </a:xfrm>
            <a:custGeom>
              <a:avLst/>
              <a:gdLst>
                <a:gd name="connsiteX0" fmla="*/ 12023 w 96187"/>
                <a:gd name="connsiteY0" fmla="*/ 12023 h 112219"/>
                <a:gd name="connsiteX1" fmla="*/ 57873 w 96187"/>
                <a:gd name="connsiteY1" fmla="*/ 12023 h 112219"/>
                <a:gd name="connsiteX2" fmla="*/ 78393 w 96187"/>
                <a:gd name="connsiteY2" fmla="*/ 15390 h 112219"/>
                <a:gd name="connsiteX3" fmla="*/ 87050 w 96187"/>
                <a:gd name="connsiteY3" fmla="*/ 37834 h 112219"/>
                <a:gd name="connsiteX4" fmla="*/ 73584 w 96187"/>
                <a:gd name="connsiteY4" fmla="*/ 58995 h 112219"/>
                <a:gd name="connsiteX5" fmla="*/ 73584 w 96187"/>
                <a:gd name="connsiteY5" fmla="*/ 59316 h 112219"/>
                <a:gd name="connsiteX6" fmla="*/ 89775 w 96187"/>
                <a:gd name="connsiteY6" fmla="*/ 81760 h 112219"/>
                <a:gd name="connsiteX7" fmla="*/ 61400 w 96187"/>
                <a:gd name="connsiteY7" fmla="*/ 109975 h 112219"/>
                <a:gd name="connsiteX8" fmla="*/ 12023 w 96187"/>
                <a:gd name="connsiteY8" fmla="*/ 109975 h 112219"/>
                <a:gd name="connsiteX9" fmla="*/ 12023 w 96187"/>
                <a:gd name="connsiteY9" fmla="*/ 12023 h 112219"/>
                <a:gd name="connsiteX10" fmla="*/ 52743 w 96187"/>
                <a:gd name="connsiteY10" fmla="*/ 54026 h 112219"/>
                <a:gd name="connsiteX11" fmla="*/ 72141 w 96187"/>
                <a:gd name="connsiteY11" fmla="*/ 38155 h 112219"/>
                <a:gd name="connsiteX12" fmla="*/ 56270 w 96187"/>
                <a:gd name="connsiteY12" fmla="*/ 24528 h 112219"/>
                <a:gd name="connsiteX13" fmla="*/ 27093 w 96187"/>
                <a:gd name="connsiteY13" fmla="*/ 24528 h 112219"/>
                <a:gd name="connsiteX14" fmla="*/ 27093 w 96187"/>
                <a:gd name="connsiteY14" fmla="*/ 54026 h 112219"/>
                <a:gd name="connsiteX15" fmla="*/ 52743 w 96187"/>
                <a:gd name="connsiteY15" fmla="*/ 54026 h 112219"/>
                <a:gd name="connsiteX16" fmla="*/ 48896 w 96187"/>
                <a:gd name="connsiteY16" fmla="*/ 97310 h 112219"/>
                <a:gd name="connsiteX17" fmla="*/ 59637 w 96187"/>
                <a:gd name="connsiteY17" fmla="*/ 97150 h 112219"/>
                <a:gd name="connsiteX18" fmla="*/ 74706 w 96187"/>
                <a:gd name="connsiteY18" fmla="*/ 82241 h 112219"/>
                <a:gd name="connsiteX19" fmla="*/ 68614 w 96187"/>
                <a:gd name="connsiteY19" fmla="*/ 67332 h 112219"/>
                <a:gd name="connsiteX20" fmla="*/ 52903 w 96187"/>
                <a:gd name="connsiteY20" fmla="*/ 66049 h 112219"/>
                <a:gd name="connsiteX21" fmla="*/ 26933 w 96187"/>
                <a:gd name="connsiteY21" fmla="*/ 66049 h 112219"/>
                <a:gd name="connsiteX22" fmla="*/ 26933 w 96187"/>
                <a:gd name="connsiteY22" fmla="*/ 97471 h 112219"/>
                <a:gd name="connsiteX23" fmla="*/ 48896 w 96187"/>
                <a:gd name="connsiteY23" fmla="*/ 97471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187" h="112219">
                  <a:moveTo>
                    <a:pt x="12023" y="12023"/>
                  </a:moveTo>
                  <a:lnTo>
                    <a:pt x="57873" y="12023"/>
                  </a:lnTo>
                  <a:cubicBezTo>
                    <a:pt x="69736" y="12023"/>
                    <a:pt x="74385" y="12825"/>
                    <a:pt x="78393" y="15390"/>
                  </a:cubicBezTo>
                  <a:cubicBezTo>
                    <a:pt x="84485" y="19238"/>
                    <a:pt x="87050" y="25971"/>
                    <a:pt x="87050" y="37834"/>
                  </a:cubicBezTo>
                  <a:cubicBezTo>
                    <a:pt x="87050" y="50980"/>
                    <a:pt x="83684" y="56110"/>
                    <a:pt x="73584" y="58995"/>
                  </a:cubicBezTo>
                  <a:lnTo>
                    <a:pt x="73584" y="59316"/>
                  </a:lnTo>
                  <a:cubicBezTo>
                    <a:pt x="85607" y="61881"/>
                    <a:pt x="89775" y="67332"/>
                    <a:pt x="89775" y="81760"/>
                  </a:cubicBezTo>
                  <a:cubicBezTo>
                    <a:pt x="89775" y="102761"/>
                    <a:pt x="82561" y="109975"/>
                    <a:pt x="61400" y="109975"/>
                  </a:cubicBezTo>
                  <a:lnTo>
                    <a:pt x="12023" y="109975"/>
                  </a:lnTo>
                  <a:lnTo>
                    <a:pt x="12023" y="12023"/>
                  </a:lnTo>
                  <a:close/>
                  <a:moveTo>
                    <a:pt x="52743" y="54026"/>
                  </a:moveTo>
                  <a:cubicBezTo>
                    <a:pt x="69416" y="54026"/>
                    <a:pt x="72141" y="51621"/>
                    <a:pt x="72141" y="38155"/>
                  </a:cubicBezTo>
                  <a:cubicBezTo>
                    <a:pt x="72141" y="26772"/>
                    <a:pt x="69416" y="24528"/>
                    <a:pt x="56270" y="24528"/>
                  </a:cubicBezTo>
                  <a:lnTo>
                    <a:pt x="27093" y="24528"/>
                  </a:lnTo>
                  <a:lnTo>
                    <a:pt x="27093" y="54026"/>
                  </a:lnTo>
                  <a:lnTo>
                    <a:pt x="52743" y="54026"/>
                  </a:lnTo>
                  <a:close/>
                  <a:moveTo>
                    <a:pt x="48896" y="97310"/>
                  </a:moveTo>
                  <a:cubicBezTo>
                    <a:pt x="61560" y="97150"/>
                    <a:pt x="58033" y="97150"/>
                    <a:pt x="59637" y="97150"/>
                  </a:cubicBezTo>
                  <a:cubicBezTo>
                    <a:pt x="71981" y="96669"/>
                    <a:pt x="74706" y="93944"/>
                    <a:pt x="74706" y="82241"/>
                  </a:cubicBezTo>
                  <a:cubicBezTo>
                    <a:pt x="74706" y="73103"/>
                    <a:pt x="73103" y="69255"/>
                    <a:pt x="68614" y="67332"/>
                  </a:cubicBezTo>
                  <a:cubicBezTo>
                    <a:pt x="65889" y="66209"/>
                    <a:pt x="64286" y="66049"/>
                    <a:pt x="52903" y="66049"/>
                  </a:cubicBezTo>
                  <a:lnTo>
                    <a:pt x="26933" y="66049"/>
                  </a:lnTo>
                  <a:lnTo>
                    <a:pt x="26933" y="97471"/>
                  </a:lnTo>
                  <a:lnTo>
                    <a:pt x="48896" y="9747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54CEDDB-AB16-40B5-A496-A713BB0C4440}"/>
                </a:ext>
              </a:extLst>
            </p:cNvPr>
            <p:cNvSpPr/>
            <p:nvPr/>
          </p:nvSpPr>
          <p:spPr>
            <a:xfrm>
              <a:off x="7355793" y="1513252"/>
              <a:ext cx="80157" cy="112219"/>
            </a:xfrm>
            <a:custGeom>
              <a:avLst/>
              <a:gdLst>
                <a:gd name="connsiteX0" fmla="*/ 26933 w 80156"/>
                <a:gd name="connsiteY0" fmla="*/ 96509 h 112219"/>
                <a:gd name="connsiteX1" fmla="*/ 75027 w 80156"/>
                <a:gd name="connsiteY1" fmla="*/ 96509 h 112219"/>
                <a:gd name="connsiteX2" fmla="*/ 75027 w 80156"/>
                <a:gd name="connsiteY2" fmla="*/ 109975 h 112219"/>
                <a:gd name="connsiteX3" fmla="*/ 12023 w 80156"/>
                <a:gd name="connsiteY3" fmla="*/ 109975 h 112219"/>
                <a:gd name="connsiteX4" fmla="*/ 12023 w 80156"/>
                <a:gd name="connsiteY4" fmla="*/ 12023 h 112219"/>
                <a:gd name="connsiteX5" fmla="*/ 26933 w 80156"/>
                <a:gd name="connsiteY5" fmla="*/ 12023 h 112219"/>
                <a:gd name="connsiteX6" fmla="*/ 26933 w 80156"/>
                <a:gd name="connsiteY6" fmla="*/ 96509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156" h="112219">
                  <a:moveTo>
                    <a:pt x="26933" y="96509"/>
                  </a:moveTo>
                  <a:lnTo>
                    <a:pt x="75027" y="96509"/>
                  </a:lnTo>
                  <a:lnTo>
                    <a:pt x="75027" y="109975"/>
                  </a:lnTo>
                  <a:lnTo>
                    <a:pt x="12023" y="109975"/>
                  </a:lnTo>
                  <a:lnTo>
                    <a:pt x="12023" y="12023"/>
                  </a:lnTo>
                  <a:lnTo>
                    <a:pt x="26933" y="12023"/>
                  </a:lnTo>
                  <a:lnTo>
                    <a:pt x="26933" y="96509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5A2390F-BCDC-4C5F-9BBB-7B0F5F1023CC}"/>
                </a:ext>
              </a:extLst>
            </p:cNvPr>
            <p:cNvSpPr/>
            <p:nvPr/>
          </p:nvSpPr>
          <p:spPr>
            <a:xfrm>
              <a:off x="7442844" y="1513412"/>
              <a:ext cx="80157" cy="112219"/>
            </a:xfrm>
            <a:custGeom>
              <a:avLst/>
              <a:gdLst>
                <a:gd name="connsiteX0" fmla="*/ 27093 w 80156"/>
                <a:gd name="connsiteY0" fmla="*/ 53865 h 112219"/>
                <a:gd name="connsiteX1" fmla="*/ 74866 w 80156"/>
                <a:gd name="connsiteY1" fmla="*/ 53865 h 112219"/>
                <a:gd name="connsiteX2" fmla="*/ 74866 w 80156"/>
                <a:gd name="connsiteY2" fmla="*/ 65408 h 112219"/>
                <a:gd name="connsiteX3" fmla="*/ 27093 w 80156"/>
                <a:gd name="connsiteY3" fmla="*/ 65408 h 112219"/>
                <a:gd name="connsiteX4" fmla="*/ 27093 w 80156"/>
                <a:gd name="connsiteY4" fmla="*/ 97310 h 112219"/>
                <a:gd name="connsiteX5" fmla="*/ 77271 w 80156"/>
                <a:gd name="connsiteY5" fmla="*/ 97310 h 112219"/>
                <a:gd name="connsiteX6" fmla="*/ 77271 w 80156"/>
                <a:gd name="connsiteY6" fmla="*/ 109975 h 112219"/>
                <a:gd name="connsiteX7" fmla="*/ 12023 w 80156"/>
                <a:gd name="connsiteY7" fmla="*/ 109975 h 112219"/>
                <a:gd name="connsiteX8" fmla="*/ 12023 w 80156"/>
                <a:gd name="connsiteY8" fmla="*/ 12023 h 112219"/>
                <a:gd name="connsiteX9" fmla="*/ 76950 w 80156"/>
                <a:gd name="connsiteY9" fmla="*/ 12023 h 112219"/>
                <a:gd name="connsiteX10" fmla="*/ 76950 w 80156"/>
                <a:gd name="connsiteY10" fmla="*/ 24688 h 112219"/>
                <a:gd name="connsiteX11" fmla="*/ 27093 w 80156"/>
                <a:gd name="connsiteY11" fmla="*/ 24688 h 112219"/>
                <a:gd name="connsiteX12" fmla="*/ 27093 w 80156"/>
                <a:gd name="connsiteY12" fmla="*/ 53865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56" h="112219">
                  <a:moveTo>
                    <a:pt x="27093" y="53865"/>
                  </a:moveTo>
                  <a:lnTo>
                    <a:pt x="74866" y="53865"/>
                  </a:lnTo>
                  <a:lnTo>
                    <a:pt x="74866" y="65408"/>
                  </a:lnTo>
                  <a:lnTo>
                    <a:pt x="27093" y="65408"/>
                  </a:lnTo>
                  <a:lnTo>
                    <a:pt x="27093" y="97310"/>
                  </a:lnTo>
                  <a:lnTo>
                    <a:pt x="77271" y="97310"/>
                  </a:lnTo>
                  <a:lnTo>
                    <a:pt x="77271" y="109975"/>
                  </a:lnTo>
                  <a:lnTo>
                    <a:pt x="12023" y="109975"/>
                  </a:lnTo>
                  <a:lnTo>
                    <a:pt x="12023" y="12023"/>
                  </a:lnTo>
                  <a:lnTo>
                    <a:pt x="76950" y="12023"/>
                  </a:lnTo>
                  <a:lnTo>
                    <a:pt x="76950" y="24688"/>
                  </a:lnTo>
                  <a:lnTo>
                    <a:pt x="27093" y="24688"/>
                  </a:lnTo>
                  <a:lnTo>
                    <a:pt x="27093" y="53865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4C1586F4-A573-4806-B887-57D58BBBA627}"/>
                </a:ext>
              </a:extLst>
            </p:cNvPr>
            <p:cNvSpPr/>
            <p:nvPr/>
          </p:nvSpPr>
          <p:spPr>
            <a:xfrm>
              <a:off x="4074983" y="1827626"/>
              <a:ext cx="208407" cy="208407"/>
            </a:xfrm>
            <a:custGeom>
              <a:avLst/>
              <a:gdLst>
                <a:gd name="connsiteX0" fmla="*/ 108051 w 208407"/>
                <a:gd name="connsiteY0" fmla="*/ 205361 h 208407"/>
                <a:gd name="connsiteX1" fmla="*/ 12023 w 208407"/>
                <a:gd name="connsiteY1" fmla="*/ 116868 h 208407"/>
                <a:gd name="connsiteX2" fmla="*/ 12023 w 208407"/>
                <a:gd name="connsiteY2" fmla="*/ 12023 h 208407"/>
                <a:gd name="connsiteX3" fmla="*/ 54667 w 208407"/>
                <a:gd name="connsiteY3" fmla="*/ 12023 h 208407"/>
                <a:gd name="connsiteX4" fmla="*/ 54667 w 208407"/>
                <a:gd name="connsiteY4" fmla="*/ 116868 h 208407"/>
                <a:gd name="connsiteX5" fmla="*/ 107891 w 208407"/>
                <a:gd name="connsiteY5" fmla="*/ 166085 h 208407"/>
                <a:gd name="connsiteX6" fmla="*/ 161115 w 208407"/>
                <a:gd name="connsiteY6" fmla="*/ 116868 h 208407"/>
                <a:gd name="connsiteX7" fmla="*/ 161115 w 208407"/>
                <a:gd name="connsiteY7" fmla="*/ 12023 h 208407"/>
                <a:gd name="connsiteX8" fmla="*/ 203758 w 208407"/>
                <a:gd name="connsiteY8" fmla="*/ 12023 h 208407"/>
                <a:gd name="connsiteX9" fmla="*/ 203758 w 208407"/>
                <a:gd name="connsiteY9" fmla="*/ 116868 h 208407"/>
                <a:gd name="connsiteX10" fmla="*/ 108051 w 208407"/>
                <a:gd name="connsiteY10" fmla="*/ 205361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407" h="208407">
                  <a:moveTo>
                    <a:pt x="108051" y="205361"/>
                  </a:moveTo>
                  <a:cubicBezTo>
                    <a:pt x="55148" y="205361"/>
                    <a:pt x="12023" y="165604"/>
                    <a:pt x="12023" y="116868"/>
                  </a:cubicBezTo>
                  <a:lnTo>
                    <a:pt x="12023" y="12023"/>
                  </a:lnTo>
                  <a:lnTo>
                    <a:pt x="54667" y="12023"/>
                  </a:lnTo>
                  <a:lnTo>
                    <a:pt x="54667" y="116868"/>
                  </a:lnTo>
                  <a:cubicBezTo>
                    <a:pt x="54667" y="143961"/>
                    <a:pt x="78554" y="166085"/>
                    <a:pt x="107891" y="166085"/>
                  </a:cubicBezTo>
                  <a:cubicBezTo>
                    <a:pt x="137228" y="166085"/>
                    <a:pt x="161115" y="143961"/>
                    <a:pt x="161115" y="116868"/>
                  </a:cubicBezTo>
                  <a:lnTo>
                    <a:pt x="161115" y="12023"/>
                  </a:lnTo>
                  <a:lnTo>
                    <a:pt x="203758" y="12023"/>
                  </a:lnTo>
                  <a:lnTo>
                    <a:pt x="203758" y="116868"/>
                  </a:lnTo>
                  <a:cubicBezTo>
                    <a:pt x="203918" y="165604"/>
                    <a:pt x="160955" y="205361"/>
                    <a:pt x="108051" y="20536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B1E67A7A-032D-43B2-BCC6-0BD914296905}"/>
                </a:ext>
              </a:extLst>
            </p:cNvPr>
            <p:cNvSpPr/>
            <p:nvPr/>
          </p:nvSpPr>
          <p:spPr>
            <a:xfrm>
              <a:off x="4523379" y="1827626"/>
              <a:ext cx="256501" cy="208407"/>
            </a:xfrm>
            <a:custGeom>
              <a:avLst/>
              <a:gdLst>
                <a:gd name="connsiteX0" fmla="*/ 131297 w 256501"/>
                <a:gd name="connsiteY0" fmla="*/ 90898 h 208407"/>
                <a:gd name="connsiteX1" fmla="*/ 201193 w 256501"/>
                <a:gd name="connsiteY1" fmla="*/ 202636 h 208407"/>
                <a:gd name="connsiteX2" fmla="*/ 250570 w 256501"/>
                <a:gd name="connsiteY2" fmla="*/ 202636 h 208407"/>
                <a:gd name="connsiteX3" fmla="*/ 131297 w 256501"/>
                <a:gd name="connsiteY3" fmla="*/ 12023 h 208407"/>
                <a:gd name="connsiteX4" fmla="*/ 12023 w 256501"/>
                <a:gd name="connsiteY4" fmla="*/ 202636 h 208407"/>
                <a:gd name="connsiteX5" fmla="*/ 61240 w 256501"/>
                <a:gd name="connsiteY5" fmla="*/ 202636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501" h="208407">
                  <a:moveTo>
                    <a:pt x="131297" y="90898"/>
                  </a:moveTo>
                  <a:lnTo>
                    <a:pt x="201193" y="202636"/>
                  </a:lnTo>
                  <a:lnTo>
                    <a:pt x="250570" y="202636"/>
                  </a:lnTo>
                  <a:lnTo>
                    <a:pt x="131297" y="12023"/>
                  </a:lnTo>
                  <a:lnTo>
                    <a:pt x="12023" y="202636"/>
                  </a:lnTo>
                  <a:lnTo>
                    <a:pt x="61240" y="20263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AFE91696-02D8-4989-B35A-5AD89C9E59B1}"/>
                </a:ext>
              </a:extLst>
            </p:cNvPr>
            <p:cNvSpPr/>
            <p:nvPr/>
          </p:nvSpPr>
          <p:spPr>
            <a:xfrm>
              <a:off x="4303542" y="1824151"/>
              <a:ext cx="208407" cy="208407"/>
            </a:xfrm>
            <a:custGeom>
              <a:avLst/>
              <a:gdLst>
                <a:gd name="connsiteX0" fmla="*/ 118519 w 208407"/>
                <a:gd name="connsiteY0" fmla="*/ 208836 h 208407"/>
                <a:gd name="connsiteX1" fmla="*/ 60325 w 208407"/>
                <a:gd name="connsiteY1" fmla="*/ 192805 h 208407"/>
                <a:gd name="connsiteX2" fmla="*/ 29385 w 208407"/>
                <a:gd name="connsiteY2" fmla="*/ 56539 h 208407"/>
                <a:gd name="connsiteX3" fmla="*/ 177033 w 208407"/>
                <a:gd name="connsiteY3" fmla="*/ 28003 h 208407"/>
                <a:gd name="connsiteX4" fmla="*/ 153627 w 208407"/>
                <a:gd name="connsiteY4" fmla="*/ 61027 h 208407"/>
                <a:gd name="connsiteX5" fmla="*/ 65135 w 208407"/>
                <a:gd name="connsiteY5" fmla="*/ 78181 h 208407"/>
                <a:gd name="connsiteX6" fmla="*/ 83731 w 208407"/>
                <a:gd name="connsiteY6" fmla="*/ 159941 h 208407"/>
                <a:gd name="connsiteX7" fmla="*/ 172224 w 208407"/>
                <a:gd name="connsiteY7" fmla="*/ 142787 h 208407"/>
                <a:gd name="connsiteX8" fmla="*/ 207974 w 208407"/>
                <a:gd name="connsiteY8" fmla="*/ 164269 h 208407"/>
                <a:gd name="connsiteX9" fmla="*/ 118519 w 208407"/>
                <a:gd name="connsiteY9" fmla="*/ 208836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407" h="208407">
                  <a:moveTo>
                    <a:pt x="118519" y="208836"/>
                  </a:moveTo>
                  <a:cubicBezTo>
                    <a:pt x="98480" y="208836"/>
                    <a:pt x="78280" y="203706"/>
                    <a:pt x="60325" y="192805"/>
                  </a:cubicBezTo>
                  <a:cubicBezTo>
                    <a:pt x="11109" y="163147"/>
                    <a:pt x="-2838" y="102068"/>
                    <a:pt x="29385" y="56539"/>
                  </a:cubicBezTo>
                  <a:cubicBezTo>
                    <a:pt x="61608" y="11170"/>
                    <a:pt x="127817" y="-1655"/>
                    <a:pt x="177033" y="28003"/>
                  </a:cubicBezTo>
                  <a:lnTo>
                    <a:pt x="153627" y="61027"/>
                  </a:lnTo>
                  <a:cubicBezTo>
                    <a:pt x="124130" y="43233"/>
                    <a:pt x="84372" y="50928"/>
                    <a:pt x="65135" y="78181"/>
                  </a:cubicBezTo>
                  <a:cubicBezTo>
                    <a:pt x="45897" y="105434"/>
                    <a:pt x="54233" y="142146"/>
                    <a:pt x="83731" y="159941"/>
                  </a:cubicBezTo>
                  <a:cubicBezTo>
                    <a:pt x="113229" y="177736"/>
                    <a:pt x="152986" y="170040"/>
                    <a:pt x="172224" y="142787"/>
                  </a:cubicBezTo>
                  <a:lnTo>
                    <a:pt x="207974" y="164269"/>
                  </a:lnTo>
                  <a:cubicBezTo>
                    <a:pt x="187454" y="193126"/>
                    <a:pt x="153307" y="208836"/>
                    <a:pt x="118519" y="208836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93D89FC8-0DA9-41B7-8005-EC9E2CF269A9}"/>
                </a:ext>
              </a:extLst>
            </p:cNvPr>
            <p:cNvSpPr/>
            <p:nvPr/>
          </p:nvSpPr>
          <p:spPr>
            <a:xfrm>
              <a:off x="4408915" y="1902813"/>
              <a:ext cx="112219" cy="48094"/>
            </a:xfrm>
            <a:custGeom>
              <a:avLst/>
              <a:gdLst>
                <a:gd name="connsiteX0" fmla="*/ 12023 w 112219"/>
                <a:gd name="connsiteY0" fmla="*/ 12024 h 48093"/>
                <a:gd name="connsiteX1" fmla="*/ 107089 w 112219"/>
                <a:gd name="connsiteY1" fmla="*/ 12024 h 48093"/>
                <a:gd name="connsiteX2" fmla="*/ 107089 w 112219"/>
                <a:gd name="connsiteY2" fmla="*/ 51461 h 48093"/>
                <a:gd name="connsiteX3" fmla="*/ 12023 w 112219"/>
                <a:gd name="connsiteY3" fmla="*/ 51461 h 4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19" h="48093">
                  <a:moveTo>
                    <a:pt x="12023" y="12024"/>
                  </a:moveTo>
                  <a:lnTo>
                    <a:pt x="107089" y="12024"/>
                  </a:lnTo>
                  <a:lnTo>
                    <a:pt x="107089" y="51461"/>
                  </a:lnTo>
                  <a:lnTo>
                    <a:pt x="12023" y="5146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9C783C75-4D0C-4766-89A8-3A0AEB6F6753}"/>
                </a:ext>
              </a:extLst>
            </p:cNvPr>
            <p:cNvSpPr/>
            <p:nvPr/>
          </p:nvSpPr>
          <p:spPr>
            <a:xfrm>
              <a:off x="4591833" y="1991146"/>
              <a:ext cx="112219" cy="96188"/>
            </a:xfrm>
            <a:custGeom>
              <a:avLst/>
              <a:gdLst>
                <a:gd name="connsiteX0" fmla="*/ 62843 w 112219"/>
                <a:gd name="connsiteY0" fmla="*/ 12023 h 96187"/>
                <a:gd name="connsiteX1" fmla="*/ 12023 w 112219"/>
                <a:gd name="connsiteY1" fmla="*/ 93142 h 96187"/>
                <a:gd name="connsiteX2" fmla="*/ 113502 w 112219"/>
                <a:gd name="connsiteY2" fmla="*/ 93142 h 9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19" h="96187">
                  <a:moveTo>
                    <a:pt x="62843" y="12023"/>
                  </a:moveTo>
                  <a:lnTo>
                    <a:pt x="12023" y="93142"/>
                  </a:lnTo>
                  <a:lnTo>
                    <a:pt x="113502" y="93142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9006A8C-76DB-49A6-BA8D-A59695047C8E}"/>
                </a:ext>
              </a:extLst>
            </p:cNvPr>
            <p:cNvSpPr/>
            <p:nvPr/>
          </p:nvSpPr>
          <p:spPr>
            <a:xfrm>
              <a:off x="5102911" y="1052672"/>
              <a:ext cx="561096" cy="705378"/>
            </a:xfrm>
            <a:custGeom>
              <a:avLst/>
              <a:gdLst>
                <a:gd name="connsiteX0" fmla="*/ 295137 w 561096"/>
                <a:gd name="connsiteY0" fmla="*/ 12023 h 705378"/>
                <a:gd name="connsiteX1" fmla="*/ 118632 w 561096"/>
                <a:gd name="connsiteY1" fmla="*/ 12023 h 705378"/>
                <a:gd name="connsiteX2" fmla="*/ 12023 w 561096"/>
                <a:gd name="connsiteY2" fmla="*/ 118632 h 705378"/>
                <a:gd name="connsiteX3" fmla="*/ 12023 w 561096"/>
                <a:gd name="connsiteY3" fmla="*/ 707142 h 705378"/>
                <a:gd name="connsiteX4" fmla="*/ 147649 w 561096"/>
                <a:gd name="connsiteY4" fmla="*/ 707142 h 705378"/>
                <a:gd name="connsiteX5" fmla="*/ 147649 w 561096"/>
                <a:gd name="connsiteY5" fmla="*/ 138190 h 705378"/>
                <a:gd name="connsiteX6" fmla="*/ 297060 w 561096"/>
                <a:gd name="connsiteY6" fmla="*/ 138190 h 705378"/>
                <a:gd name="connsiteX7" fmla="*/ 417937 w 561096"/>
                <a:gd name="connsiteY7" fmla="*/ 247363 h 705378"/>
                <a:gd name="connsiteX8" fmla="*/ 297060 w 561096"/>
                <a:gd name="connsiteY8" fmla="*/ 357659 h 705378"/>
                <a:gd name="connsiteX9" fmla="*/ 202796 w 561096"/>
                <a:gd name="connsiteY9" fmla="*/ 357659 h 705378"/>
                <a:gd name="connsiteX10" fmla="*/ 202796 w 561096"/>
                <a:gd name="connsiteY10" fmla="*/ 482703 h 705378"/>
                <a:gd name="connsiteX11" fmla="*/ 294976 w 561096"/>
                <a:gd name="connsiteY11" fmla="*/ 482703 h 705378"/>
                <a:gd name="connsiteX12" fmla="*/ 555646 w 561096"/>
                <a:gd name="connsiteY12" fmla="*/ 247363 h 705378"/>
                <a:gd name="connsiteX13" fmla="*/ 295137 w 561096"/>
                <a:gd name="connsiteY13" fmla="*/ 12023 h 7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096" h="705378">
                  <a:moveTo>
                    <a:pt x="295137" y="12023"/>
                  </a:moveTo>
                  <a:lnTo>
                    <a:pt x="118632" y="12023"/>
                  </a:lnTo>
                  <a:cubicBezTo>
                    <a:pt x="59797" y="12023"/>
                    <a:pt x="12023" y="59797"/>
                    <a:pt x="12023" y="118632"/>
                  </a:cubicBezTo>
                  <a:lnTo>
                    <a:pt x="12023" y="707142"/>
                  </a:lnTo>
                  <a:lnTo>
                    <a:pt x="147649" y="707142"/>
                  </a:lnTo>
                  <a:lnTo>
                    <a:pt x="147649" y="138190"/>
                  </a:lnTo>
                  <a:lnTo>
                    <a:pt x="297060" y="138190"/>
                  </a:lnTo>
                  <a:cubicBezTo>
                    <a:pt x="387156" y="138190"/>
                    <a:pt x="417937" y="184841"/>
                    <a:pt x="417937" y="247363"/>
                  </a:cubicBezTo>
                  <a:cubicBezTo>
                    <a:pt x="417937" y="311008"/>
                    <a:pt x="387156" y="357659"/>
                    <a:pt x="297060" y="357659"/>
                  </a:cubicBezTo>
                  <a:lnTo>
                    <a:pt x="202796" y="357659"/>
                  </a:lnTo>
                  <a:lnTo>
                    <a:pt x="202796" y="482703"/>
                  </a:lnTo>
                  <a:lnTo>
                    <a:pt x="294976" y="482703"/>
                  </a:lnTo>
                  <a:cubicBezTo>
                    <a:pt x="475169" y="482703"/>
                    <a:pt x="555646" y="382988"/>
                    <a:pt x="555646" y="247363"/>
                  </a:cubicBezTo>
                  <a:cubicBezTo>
                    <a:pt x="555646" y="111738"/>
                    <a:pt x="475329" y="12023"/>
                    <a:pt x="295137" y="1202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13B8B996-5C58-49DF-9B05-CCCEDE57E6AF}"/>
                </a:ext>
              </a:extLst>
            </p:cNvPr>
            <p:cNvSpPr/>
            <p:nvPr/>
          </p:nvSpPr>
          <p:spPr>
            <a:xfrm>
              <a:off x="4074983" y="1050908"/>
              <a:ext cx="144282" cy="705378"/>
            </a:xfrm>
            <a:custGeom>
              <a:avLst/>
              <a:gdLst>
                <a:gd name="connsiteX0" fmla="*/ 12023 w 144281"/>
                <a:gd name="connsiteY0" fmla="*/ 12023 h 705378"/>
                <a:gd name="connsiteX1" fmla="*/ 138190 w 144281"/>
                <a:gd name="connsiteY1" fmla="*/ 12023 h 705378"/>
                <a:gd name="connsiteX2" fmla="*/ 138190 w 144281"/>
                <a:gd name="connsiteY2" fmla="*/ 708745 h 705378"/>
                <a:gd name="connsiteX3" fmla="*/ 12023 w 144281"/>
                <a:gd name="connsiteY3" fmla="*/ 708745 h 7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81" h="705378">
                  <a:moveTo>
                    <a:pt x="12023" y="12023"/>
                  </a:moveTo>
                  <a:lnTo>
                    <a:pt x="138190" y="12023"/>
                  </a:lnTo>
                  <a:lnTo>
                    <a:pt x="138190" y="708745"/>
                  </a:lnTo>
                  <a:lnTo>
                    <a:pt x="12023" y="7087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558817EA-9238-46F4-B566-A770A413822E}"/>
                </a:ext>
              </a:extLst>
            </p:cNvPr>
            <p:cNvSpPr/>
            <p:nvPr/>
          </p:nvSpPr>
          <p:spPr>
            <a:xfrm>
              <a:off x="4075143" y="818134"/>
              <a:ext cx="144282" cy="160313"/>
            </a:xfrm>
            <a:custGeom>
              <a:avLst/>
              <a:gdLst>
                <a:gd name="connsiteX0" fmla="*/ 12023 w 144281"/>
                <a:gd name="connsiteY0" fmla="*/ 164321 h 160313"/>
                <a:gd name="connsiteX1" fmla="*/ 138190 w 144281"/>
                <a:gd name="connsiteY1" fmla="*/ 164321 h 160313"/>
                <a:gd name="connsiteX2" fmla="*/ 138190 w 144281"/>
                <a:gd name="connsiteY2" fmla="*/ 12023 h 160313"/>
                <a:gd name="connsiteX3" fmla="*/ 138190 w 144281"/>
                <a:gd name="connsiteY3" fmla="*/ 12023 h 160313"/>
                <a:gd name="connsiteX4" fmla="*/ 12023 w 144281"/>
                <a:gd name="connsiteY4" fmla="*/ 138190 h 160313"/>
                <a:gd name="connsiteX5" fmla="*/ 12023 w 144281"/>
                <a:gd name="connsiteY5" fmla="*/ 164321 h 16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81" h="160313">
                  <a:moveTo>
                    <a:pt x="12023" y="164321"/>
                  </a:moveTo>
                  <a:lnTo>
                    <a:pt x="138190" y="164321"/>
                  </a:lnTo>
                  <a:lnTo>
                    <a:pt x="138190" y="12023"/>
                  </a:lnTo>
                  <a:lnTo>
                    <a:pt x="138190" y="12023"/>
                  </a:lnTo>
                  <a:cubicBezTo>
                    <a:pt x="68614" y="12023"/>
                    <a:pt x="12023" y="68454"/>
                    <a:pt x="12023" y="138190"/>
                  </a:cubicBezTo>
                  <a:lnTo>
                    <a:pt x="12023" y="16432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E6DCD373-74BC-4355-9885-FA6E21C9BFA4}"/>
                </a:ext>
              </a:extLst>
            </p:cNvPr>
            <p:cNvSpPr/>
            <p:nvPr/>
          </p:nvSpPr>
          <p:spPr>
            <a:xfrm>
              <a:off x="4325552" y="1051069"/>
              <a:ext cx="480940" cy="705378"/>
            </a:xfrm>
            <a:custGeom>
              <a:avLst/>
              <a:gdLst>
                <a:gd name="connsiteX0" fmla="*/ 479978 w 480939"/>
                <a:gd name="connsiteY0" fmla="*/ 267082 h 705378"/>
                <a:gd name="connsiteX1" fmla="*/ 144442 w 480939"/>
                <a:gd name="connsiteY1" fmla="*/ 24849 h 705378"/>
                <a:gd name="connsiteX2" fmla="*/ 144442 w 480939"/>
                <a:gd name="connsiteY2" fmla="*/ 25009 h 705378"/>
                <a:gd name="connsiteX3" fmla="*/ 98913 w 480939"/>
                <a:gd name="connsiteY3" fmla="*/ 12023 h 705378"/>
                <a:gd name="connsiteX4" fmla="*/ 12023 w 480939"/>
                <a:gd name="connsiteY4" fmla="*/ 98913 h 705378"/>
                <a:gd name="connsiteX5" fmla="*/ 12023 w 480939"/>
                <a:gd name="connsiteY5" fmla="*/ 708745 h 705378"/>
                <a:gd name="connsiteX6" fmla="*/ 138831 w 480939"/>
                <a:gd name="connsiteY6" fmla="*/ 708745 h 705378"/>
                <a:gd name="connsiteX7" fmla="*/ 138831 w 480939"/>
                <a:gd name="connsiteY7" fmla="*/ 183398 h 705378"/>
                <a:gd name="connsiteX8" fmla="*/ 479978 w 480939"/>
                <a:gd name="connsiteY8" fmla="*/ 430121 h 705378"/>
                <a:gd name="connsiteX9" fmla="*/ 479978 w 480939"/>
                <a:gd name="connsiteY9" fmla="*/ 267082 h 7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939" h="705378">
                  <a:moveTo>
                    <a:pt x="479978" y="267082"/>
                  </a:moveTo>
                  <a:lnTo>
                    <a:pt x="144442" y="24849"/>
                  </a:lnTo>
                  <a:lnTo>
                    <a:pt x="144442" y="25009"/>
                  </a:lnTo>
                  <a:cubicBezTo>
                    <a:pt x="131136" y="16833"/>
                    <a:pt x="115586" y="12023"/>
                    <a:pt x="98913" y="12023"/>
                  </a:cubicBezTo>
                  <a:cubicBezTo>
                    <a:pt x="50980" y="12023"/>
                    <a:pt x="12023" y="50980"/>
                    <a:pt x="12023" y="98913"/>
                  </a:cubicBezTo>
                  <a:lnTo>
                    <a:pt x="12023" y="708745"/>
                  </a:lnTo>
                  <a:lnTo>
                    <a:pt x="138831" y="708745"/>
                  </a:lnTo>
                  <a:lnTo>
                    <a:pt x="138831" y="183398"/>
                  </a:lnTo>
                  <a:lnTo>
                    <a:pt x="479978" y="430121"/>
                  </a:lnTo>
                  <a:lnTo>
                    <a:pt x="479978" y="26708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DA2EC8D7-755D-436F-8829-D2F1A995B550}"/>
                </a:ext>
              </a:extLst>
            </p:cNvPr>
            <p:cNvSpPr/>
            <p:nvPr/>
          </p:nvSpPr>
          <p:spPr>
            <a:xfrm>
              <a:off x="4503340" y="1050908"/>
              <a:ext cx="480940" cy="705378"/>
            </a:xfrm>
            <a:custGeom>
              <a:avLst/>
              <a:gdLst>
                <a:gd name="connsiteX0" fmla="*/ 12023 w 480939"/>
                <a:gd name="connsiteY0" fmla="*/ 453687 h 705378"/>
                <a:gd name="connsiteX1" fmla="*/ 347399 w 480939"/>
                <a:gd name="connsiteY1" fmla="*/ 695920 h 705378"/>
                <a:gd name="connsiteX2" fmla="*/ 347399 w 480939"/>
                <a:gd name="connsiteY2" fmla="*/ 695760 h 705378"/>
                <a:gd name="connsiteX3" fmla="*/ 392928 w 480939"/>
                <a:gd name="connsiteY3" fmla="*/ 708745 h 705378"/>
                <a:gd name="connsiteX4" fmla="*/ 479818 w 480939"/>
                <a:gd name="connsiteY4" fmla="*/ 621855 h 705378"/>
                <a:gd name="connsiteX5" fmla="*/ 479818 w 480939"/>
                <a:gd name="connsiteY5" fmla="*/ 12023 h 705378"/>
                <a:gd name="connsiteX6" fmla="*/ 353170 w 480939"/>
                <a:gd name="connsiteY6" fmla="*/ 12023 h 705378"/>
                <a:gd name="connsiteX7" fmla="*/ 353170 w 480939"/>
                <a:gd name="connsiteY7" fmla="*/ 537370 h 705378"/>
                <a:gd name="connsiteX8" fmla="*/ 12023 w 480939"/>
                <a:gd name="connsiteY8" fmla="*/ 290648 h 705378"/>
                <a:gd name="connsiteX9" fmla="*/ 12023 w 480939"/>
                <a:gd name="connsiteY9" fmla="*/ 453687 h 7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939" h="705378">
                  <a:moveTo>
                    <a:pt x="12023" y="453687"/>
                  </a:moveTo>
                  <a:lnTo>
                    <a:pt x="347399" y="695920"/>
                  </a:lnTo>
                  <a:lnTo>
                    <a:pt x="347399" y="695760"/>
                  </a:lnTo>
                  <a:cubicBezTo>
                    <a:pt x="360705" y="703936"/>
                    <a:pt x="376255" y="708745"/>
                    <a:pt x="392928" y="708745"/>
                  </a:cubicBezTo>
                  <a:cubicBezTo>
                    <a:pt x="440862" y="708745"/>
                    <a:pt x="479818" y="669789"/>
                    <a:pt x="479818" y="621855"/>
                  </a:cubicBezTo>
                  <a:lnTo>
                    <a:pt x="479818" y="12023"/>
                  </a:lnTo>
                  <a:lnTo>
                    <a:pt x="353170" y="12023"/>
                  </a:lnTo>
                  <a:lnTo>
                    <a:pt x="353170" y="537370"/>
                  </a:lnTo>
                  <a:lnTo>
                    <a:pt x="12023" y="290648"/>
                  </a:lnTo>
                  <a:lnTo>
                    <a:pt x="12023" y="453687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B5BD70B4-2335-4D3F-9DE3-C26EF7205BA2}"/>
                </a:ext>
              </a:extLst>
            </p:cNvPr>
            <p:cNvSpPr/>
            <p:nvPr/>
          </p:nvSpPr>
          <p:spPr>
            <a:xfrm>
              <a:off x="4325712" y="813063"/>
              <a:ext cx="160313" cy="176345"/>
            </a:xfrm>
            <a:custGeom>
              <a:avLst/>
              <a:gdLst>
                <a:gd name="connsiteX0" fmla="*/ 67171 w 160313"/>
                <a:gd name="connsiteY0" fmla="*/ 61340 h 176344"/>
                <a:gd name="connsiteX1" fmla="*/ 79836 w 160313"/>
                <a:gd name="connsiteY1" fmla="*/ 52523 h 176344"/>
                <a:gd name="connsiteX2" fmla="*/ 113822 w 160313"/>
                <a:gd name="connsiteY2" fmla="*/ 53004 h 176344"/>
                <a:gd name="connsiteX3" fmla="*/ 126487 w 160313"/>
                <a:gd name="connsiteY3" fmla="*/ 61981 h 176344"/>
                <a:gd name="connsiteX4" fmla="*/ 128732 w 160313"/>
                <a:gd name="connsiteY4" fmla="*/ 64707 h 176344"/>
                <a:gd name="connsiteX5" fmla="*/ 155344 w 160313"/>
                <a:gd name="connsiteY5" fmla="*/ 34407 h 176344"/>
                <a:gd name="connsiteX6" fmla="*/ 153259 w 160313"/>
                <a:gd name="connsiteY6" fmla="*/ 32323 h 176344"/>
                <a:gd name="connsiteX7" fmla="*/ 127930 w 160313"/>
                <a:gd name="connsiteY7" fmla="*/ 17414 h 176344"/>
                <a:gd name="connsiteX8" fmla="*/ 62362 w 160313"/>
                <a:gd name="connsiteY8" fmla="*/ 17575 h 176344"/>
                <a:gd name="connsiteX9" fmla="*/ 36070 w 160313"/>
                <a:gd name="connsiteY9" fmla="*/ 33606 h 176344"/>
                <a:gd name="connsiteX10" fmla="*/ 18436 w 160313"/>
                <a:gd name="connsiteY10" fmla="*/ 58935 h 176344"/>
                <a:gd name="connsiteX11" fmla="*/ 12023 w 160313"/>
                <a:gd name="connsiteY11" fmla="*/ 91960 h 176344"/>
                <a:gd name="connsiteX12" fmla="*/ 18276 w 160313"/>
                <a:gd name="connsiteY12" fmla="*/ 124664 h 176344"/>
                <a:gd name="connsiteX13" fmla="*/ 35590 w 160313"/>
                <a:gd name="connsiteY13" fmla="*/ 149993 h 176344"/>
                <a:gd name="connsiteX14" fmla="*/ 62041 w 160313"/>
                <a:gd name="connsiteY14" fmla="*/ 166345 h 176344"/>
                <a:gd name="connsiteX15" fmla="*/ 95707 w 160313"/>
                <a:gd name="connsiteY15" fmla="*/ 172277 h 176344"/>
                <a:gd name="connsiteX16" fmla="*/ 127770 w 160313"/>
                <a:gd name="connsiteY16" fmla="*/ 168590 h 176344"/>
                <a:gd name="connsiteX17" fmla="*/ 127770 w 160313"/>
                <a:gd name="connsiteY17" fmla="*/ 168590 h 176344"/>
                <a:gd name="connsiteX18" fmla="*/ 153580 w 160313"/>
                <a:gd name="connsiteY18" fmla="*/ 159291 h 176344"/>
                <a:gd name="connsiteX19" fmla="*/ 155183 w 160313"/>
                <a:gd name="connsiteY19" fmla="*/ 158490 h 176344"/>
                <a:gd name="connsiteX20" fmla="*/ 155183 w 160313"/>
                <a:gd name="connsiteY20" fmla="*/ 75929 h 176344"/>
                <a:gd name="connsiteX21" fmla="*/ 88653 w 160313"/>
                <a:gd name="connsiteY21" fmla="*/ 75929 h 176344"/>
                <a:gd name="connsiteX22" fmla="*/ 88653 w 160313"/>
                <a:gd name="connsiteY22" fmla="*/ 110556 h 176344"/>
                <a:gd name="connsiteX23" fmla="*/ 116548 w 160313"/>
                <a:gd name="connsiteY23" fmla="*/ 110556 h 176344"/>
                <a:gd name="connsiteX24" fmla="*/ 116548 w 160313"/>
                <a:gd name="connsiteY24" fmla="*/ 132199 h 176344"/>
                <a:gd name="connsiteX25" fmla="*/ 108692 w 160313"/>
                <a:gd name="connsiteY25" fmla="*/ 134283 h 176344"/>
                <a:gd name="connsiteX26" fmla="*/ 97310 w 160313"/>
                <a:gd name="connsiteY26" fmla="*/ 135244 h 176344"/>
                <a:gd name="connsiteX27" fmla="*/ 79355 w 160313"/>
                <a:gd name="connsiteY27" fmla="*/ 132038 h 176344"/>
                <a:gd name="connsiteX28" fmla="*/ 66370 w 160313"/>
                <a:gd name="connsiteY28" fmla="*/ 123221 h 176344"/>
                <a:gd name="connsiteX29" fmla="*/ 58514 w 160313"/>
                <a:gd name="connsiteY29" fmla="*/ 109755 h 176344"/>
                <a:gd name="connsiteX30" fmla="*/ 55789 w 160313"/>
                <a:gd name="connsiteY30" fmla="*/ 92120 h 176344"/>
                <a:gd name="connsiteX31" fmla="*/ 58835 w 160313"/>
                <a:gd name="connsiteY31" fmla="*/ 74806 h 176344"/>
                <a:gd name="connsiteX32" fmla="*/ 67171 w 160313"/>
                <a:gd name="connsiteY32" fmla="*/ 61340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313" h="176344">
                  <a:moveTo>
                    <a:pt x="67171" y="61340"/>
                  </a:moveTo>
                  <a:cubicBezTo>
                    <a:pt x="70698" y="57653"/>
                    <a:pt x="75027" y="54607"/>
                    <a:pt x="79836" y="52523"/>
                  </a:cubicBezTo>
                  <a:cubicBezTo>
                    <a:pt x="90256" y="48034"/>
                    <a:pt x="104043" y="48515"/>
                    <a:pt x="113822" y="53004"/>
                  </a:cubicBezTo>
                  <a:cubicBezTo>
                    <a:pt x="119113" y="55408"/>
                    <a:pt x="123281" y="58454"/>
                    <a:pt x="126487" y="61981"/>
                  </a:cubicBezTo>
                  <a:lnTo>
                    <a:pt x="128732" y="64707"/>
                  </a:lnTo>
                  <a:lnTo>
                    <a:pt x="155344" y="34407"/>
                  </a:lnTo>
                  <a:lnTo>
                    <a:pt x="153259" y="32323"/>
                  </a:lnTo>
                  <a:cubicBezTo>
                    <a:pt x="146687" y="26071"/>
                    <a:pt x="138190" y="21101"/>
                    <a:pt x="127930" y="17414"/>
                  </a:cubicBezTo>
                  <a:cubicBezTo>
                    <a:pt x="107731" y="10360"/>
                    <a:pt x="82561" y="10040"/>
                    <a:pt x="62362" y="17575"/>
                  </a:cubicBezTo>
                  <a:cubicBezTo>
                    <a:pt x="52422" y="21262"/>
                    <a:pt x="43605" y="26712"/>
                    <a:pt x="36070" y="33606"/>
                  </a:cubicBezTo>
                  <a:cubicBezTo>
                    <a:pt x="28536" y="40499"/>
                    <a:pt x="22764" y="49156"/>
                    <a:pt x="18436" y="58935"/>
                  </a:cubicBezTo>
                  <a:cubicBezTo>
                    <a:pt x="14268" y="68714"/>
                    <a:pt x="12023" y="79936"/>
                    <a:pt x="12023" y="91960"/>
                  </a:cubicBezTo>
                  <a:cubicBezTo>
                    <a:pt x="12023" y="103983"/>
                    <a:pt x="14108" y="114885"/>
                    <a:pt x="18276" y="124664"/>
                  </a:cubicBezTo>
                  <a:cubicBezTo>
                    <a:pt x="22444" y="134443"/>
                    <a:pt x="28215" y="142940"/>
                    <a:pt x="35590" y="149993"/>
                  </a:cubicBezTo>
                  <a:cubicBezTo>
                    <a:pt x="42964" y="157047"/>
                    <a:pt x="51941" y="162498"/>
                    <a:pt x="62041" y="166345"/>
                  </a:cubicBezTo>
                  <a:cubicBezTo>
                    <a:pt x="72301" y="170353"/>
                    <a:pt x="83684" y="172277"/>
                    <a:pt x="95707" y="172277"/>
                  </a:cubicBezTo>
                  <a:cubicBezTo>
                    <a:pt x="107250" y="172277"/>
                    <a:pt x="117991" y="170994"/>
                    <a:pt x="127770" y="168590"/>
                  </a:cubicBezTo>
                  <a:lnTo>
                    <a:pt x="127770" y="168590"/>
                  </a:lnTo>
                  <a:cubicBezTo>
                    <a:pt x="137549" y="166185"/>
                    <a:pt x="146206" y="162979"/>
                    <a:pt x="153580" y="159291"/>
                  </a:cubicBezTo>
                  <a:lnTo>
                    <a:pt x="155183" y="158490"/>
                  </a:lnTo>
                  <a:lnTo>
                    <a:pt x="155183" y="75929"/>
                  </a:lnTo>
                  <a:lnTo>
                    <a:pt x="88653" y="75929"/>
                  </a:lnTo>
                  <a:lnTo>
                    <a:pt x="88653" y="110556"/>
                  </a:lnTo>
                  <a:lnTo>
                    <a:pt x="116548" y="110556"/>
                  </a:lnTo>
                  <a:lnTo>
                    <a:pt x="116548" y="132199"/>
                  </a:lnTo>
                  <a:cubicBezTo>
                    <a:pt x="114143" y="133160"/>
                    <a:pt x="111578" y="133802"/>
                    <a:pt x="108692" y="134283"/>
                  </a:cubicBezTo>
                  <a:cubicBezTo>
                    <a:pt x="105166" y="134924"/>
                    <a:pt x="101318" y="135244"/>
                    <a:pt x="97310" y="135244"/>
                  </a:cubicBezTo>
                  <a:cubicBezTo>
                    <a:pt x="90577" y="135244"/>
                    <a:pt x="84485" y="134122"/>
                    <a:pt x="79355" y="132038"/>
                  </a:cubicBezTo>
                  <a:cubicBezTo>
                    <a:pt x="74225" y="129954"/>
                    <a:pt x="69897" y="126908"/>
                    <a:pt x="66370" y="123221"/>
                  </a:cubicBezTo>
                  <a:cubicBezTo>
                    <a:pt x="62843" y="119534"/>
                    <a:pt x="60278" y="114885"/>
                    <a:pt x="58514" y="109755"/>
                  </a:cubicBezTo>
                  <a:cubicBezTo>
                    <a:pt x="56751" y="104464"/>
                    <a:pt x="55789" y="98533"/>
                    <a:pt x="55789" y="92120"/>
                  </a:cubicBezTo>
                  <a:cubicBezTo>
                    <a:pt x="55789" y="85868"/>
                    <a:pt x="56751" y="80097"/>
                    <a:pt x="58835" y="74806"/>
                  </a:cubicBezTo>
                  <a:cubicBezTo>
                    <a:pt x="60759" y="69516"/>
                    <a:pt x="63644" y="65027"/>
                    <a:pt x="67171" y="6134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CCCC2F89-863D-4AC2-A7D2-A0205CB05AEE}"/>
                </a:ext>
              </a:extLst>
            </p:cNvPr>
            <p:cNvSpPr/>
            <p:nvPr/>
          </p:nvSpPr>
          <p:spPr>
            <a:xfrm>
              <a:off x="4520653" y="817011"/>
              <a:ext cx="144282" cy="176345"/>
            </a:xfrm>
            <a:custGeom>
              <a:avLst/>
              <a:gdLst>
                <a:gd name="connsiteX0" fmla="*/ 121517 w 144281"/>
                <a:gd name="connsiteY0" fmla="*/ 86249 h 176344"/>
                <a:gd name="connsiteX1" fmla="*/ 130335 w 144281"/>
                <a:gd name="connsiteY1" fmla="*/ 59316 h 176344"/>
                <a:gd name="connsiteX2" fmla="*/ 125205 w 144281"/>
                <a:gd name="connsiteY2" fmla="*/ 36712 h 176344"/>
                <a:gd name="connsiteX3" fmla="*/ 111418 w 144281"/>
                <a:gd name="connsiteY3" fmla="*/ 21963 h 176344"/>
                <a:gd name="connsiteX4" fmla="*/ 92340 w 144281"/>
                <a:gd name="connsiteY4" fmla="*/ 14268 h 176344"/>
                <a:gd name="connsiteX5" fmla="*/ 71019 w 144281"/>
                <a:gd name="connsiteY5" fmla="*/ 12023 h 176344"/>
                <a:gd name="connsiteX6" fmla="*/ 12023 w 144281"/>
                <a:gd name="connsiteY6" fmla="*/ 12023 h 176344"/>
                <a:gd name="connsiteX7" fmla="*/ 12023 w 144281"/>
                <a:gd name="connsiteY7" fmla="*/ 164642 h 176344"/>
                <a:gd name="connsiteX8" fmla="*/ 52743 w 144281"/>
                <a:gd name="connsiteY8" fmla="*/ 164642 h 176344"/>
                <a:gd name="connsiteX9" fmla="*/ 52743 w 144281"/>
                <a:gd name="connsiteY9" fmla="*/ 106448 h 176344"/>
                <a:gd name="connsiteX10" fmla="*/ 59957 w 144281"/>
                <a:gd name="connsiteY10" fmla="*/ 106448 h 176344"/>
                <a:gd name="connsiteX11" fmla="*/ 91859 w 144281"/>
                <a:gd name="connsiteY11" fmla="*/ 164642 h 176344"/>
                <a:gd name="connsiteX12" fmla="*/ 140434 w 144281"/>
                <a:gd name="connsiteY12" fmla="*/ 164642 h 176344"/>
                <a:gd name="connsiteX13" fmla="*/ 101318 w 144281"/>
                <a:gd name="connsiteY13" fmla="*/ 100516 h 176344"/>
                <a:gd name="connsiteX14" fmla="*/ 121517 w 144281"/>
                <a:gd name="connsiteY14" fmla="*/ 86249 h 176344"/>
                <a:gd name="connsiteX15" fmla="*/ 52583 w 144281"/>
                <a:gd name="connsiteY15" fmla="*/ 46651 h 176344"/>
                <a:gd name="connsiteX16" fmla="*/ 68454 w 144281"/>
                <a:gd name="connsiteY16" fmla="*/ 46651 h 176344"/>
                <a:gd name="connsiteX17" fmla="*/ 76149 w 144281"/>
                <a:gd name="connsiteY17" fmla="*/ 47292 h 176344"/>
                <a:gd name="connsiteX18" fmla="*/ 82882 w 144281"/>
                <a:gd name="connsiteY18" fmla="*/ 49376 h 176344"/>
                <a:gd name="connsiteX19" fmla="*/ 87371 w 144281"/>
                <a:gd name="connsiteY19" fmla="*/ 53384 h 176344"/>
                <a:gd name="connsiteX20" fmla="*/ 88974 w 144281"/>
                <a:gd name="connsiteY20" fmla="*/ 60117 h 176344"/>
                <a:gd name="connsiteX21" fmla="*/ 87050 w 144281"/>
                <a:gd name="connsiteY21" fmla="*/ 67492 h 176344"/>
                <a:gd name="connsiteX22" fmla="*/ 82080 w 144281"/>
                <a:gd name="connsiteY22" fmla="*/ 71820 h 176344"/>
                <a:gd name="connsiteX23" fmla="*/ 74706 w 144281"/>
                <a:gd name="connsiteY23" fmla="*/ 74065 h 176344"/>
                <a:gd name="connsiteX24" fmla="*/ 66209 w 144281"/>
                <a:gd name="connsiteY24" fmla="*/ 74706 h 176344"/>
                <a:gd name="connsiteX25" fmla="*/ 52422 w 144281"/>
                <a:gd name="connsiteY25" fmla="*/ 74706 h 176344"/>
                <a:gd name="connsiteX26" fmla="*/ 52422 w 144281"/>
                <a:gd name="connsiteY26" fmla="*/ 46651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281" h="176344">
                  <a:moveTo>
                    <a:pt x="121517" y="86249"/>
                  </a:moveTo>
                  <a:cubicBezTo>
                    <a:pt x="127289" y="79034"/>
                    <a:pt x="130335" y="69897"/>
                    <a:pt x="130335" y="59316"/>
                  </a:cubicBezTo>
                  <a:cubicBezTo>
                    <a:pt x="130335" y="50338"/>
                    <a:pt x="128571" y="42804"/>
                    <a:pt x="125205" y="36712"/>
                  </a:cubicBezTo>
                  <a:cubicBezTo>
                    <a:pt x="121678" y="30620"/>
                    <a:pt x="117029" y="25650"/>
                    <a:pt x="111418" y="21963"/>
                  </a:cubicBezTo>
                  <a:cubicBezTo>
                    <a:pt x="105807" y="18276"/>
                    <a:pt x="99394" y="15711"/>
                    <a:pt x="92340" y="14268"/>
                  </a:cubicBezTo>
                  <a:cubicBezTo>
                    <a:pt x="85447" y="12825"/>
                    <a:pt x="78393" y="12023"/>
                    <a:pt x="71019" y="12023"/>
                  </a:cubicBezTo>
                  <a:lnTo>
                    <a:pt x="12023" y="12023"/>
                  </a:lnTo>
                  <a:lnTo>
                    <a:pt x="12023" y="164642"/>
                  </a:lnTo>
                  <a:lnTo>
                    <a:pt x="52743" y="164642"/>
                  </a:lnTo>
                  <a:lnTo>
                    <a:pt x="52743" y="106448"/>
                  </a:lnTo>
                  <a:lnTo>
                    <a:pt x="59957" y="106448"/>
                  </a:lnTo>
                  <a:lnTo>
                    <a:pt x="91859" y="164642"/>
                  </a:lnTo>
                  <a:lnTo>
                    <a:pt x="140434" y="164642"/>
                  </a:lnTo>
                  <a:lnTo>
                    <a:pt x="101318" y="100516"/>
                  </a:lnTo>
                  <a:cubicBezTo>
                    <a:pt x="109815" y="97310"/>
                    <a:pt x="116548" y="92501"/>
                    <a:pt x="121517" y="86249"/>
                  </a:cubicBezTo>
                  <a:close/>
                  <a:moveTo>
                    <a:pt x="52583" y="46651"/>
                  </a:moveTo>
                  <a:lnTo>
                    <a:pt x="68454" y="46651"/>
                  </a:lnTo>
                  <a:cubicBezTo>
                    <a:pt x="70858" y="46651"/>
                    <a:pt x="73584" y="46811"/>
                    <a:pt x="76149" y="47292"/>
                  </a:cubicBezTo>
                  <a:cubicBezTo>
                    <a:pt x="78714" y="47613"/>
                    <a:pt x="80958" y="48415"/>
                    <a:pt x="82882" y="49376"/>
                  </a:cubicBezTo>
                  <a:cubicBezTo>
                    <a:pt x="84806" y="50338"/>
                    <a:pt x="86249" y="51621"/>
                    <a:pt x="87371" y="53384"/>
                  </a:cubicBezTo>
                  <a:cubicBezTo>
                    <a:pt x="88493" y="54987"/>
                    <a:pt x="88974" y="57232"/>
                    <a:pt x="88974" y="60117"/>
                  </a:cubicBezTo>
                  <a:cubicBezTo>
                    <a:pt x="88974" y="63163"/>
                    <a:pt x="88333" y="65728"/>
                    <a:pt x="87050" y="67492"/>
                  </a:cubicBezTo>
                  <a:cubicBezTo>
                    <a:pt x="85768" y="69416"/>
                    <a:pt x="84164" y="70858"/>
                    <a:pt x="82080" y="71820"/>
                  </a:cubicBezTo>
                  <a:cubicBezTo>
                    <a:pt x="79836" y="72943"/>
                    <a:pt x="77431" y="73744"/>
                    <a:pt x="74706" y="74065"/>
                  </a:cubicBezTo>
                  <a:cubicBezTo>
                    <a:pt x="71820" y="74546"/>
                    <a:pt x="68935" y="74706"/>
                    <a:pt x="66209" y="74706"/>
                  </a:cubicBezTo>
                  <a:lnTo>
                    <a:pt x="52422" y="74706"/>
                  </a:lnTo>
                  <a:lnTo>
                    <a:pt x="52422" y="4665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3D14ED44-141D-46B7-8570-87286B20D3D3}"/>
                </a:ext>
              </a:extLst>
            </p:cNvPr>
            <p:cNvSpPr/>
            <p:nvPr/>
          </p:nvSpPr>
          <p:spPr>
            <a:xfrm>
              <a:off x="4691227" y="816851"/>
              <a:ext cx="128251" cy="176345"/>
            </a:xfrm>
            <a:custGeom>
              <a:avLst/>
              <a:gdLst>
                <a:gd name="connsiteX0" fmla="*/ 52262 w 128250"/>
                <a:gd name="connsiteY0" fmla="*/ 104043 h 176344"/>
                <a:gd name="connsiteX1" fmla="*/ 113181 w 128250"/>
                <a:gd name="connsiteY1" fmla="*/ 104043 h 176344"/>
                <a:gd name="connsiteX2" fmla="*/ 113181 w 128250"/>
                <a:gd name="connsiteY2" fmla="*/ 69576 h 176344"/>
                <a:gd name="connsiteX3" fmla="*/ 52262 w 128250"/>
                <a:gd name="connsiteY3" fmla="*/ 69576 h 176344"/>
                <a:gd name="connsiteX4" fmla="*/ 52262 w 128250"/>
                <a:gd name="connsiteY4" fmla="*/ 47934 h 176344"/>
                <a:gd name="connsiteX5" fmla="*/ 116708 w 128250"/>
                <a:gd name="connsiteY5" fmla="*/ 47934 h 176344"/>
                <a:gd name="connsiteX6" fmla="*/ 116708 w 128250"/>
                <a:gd name="connsiteY6" fmla="*/ 12023 h 176344"/>
                <a:gd name="connsiteX7" fmla="*/ 12023 w 128250"/>
                <a:gd name="connsiteY7" fmla="*/ 12023 h 176344"/>
                <a:gd name="connsiteX8" fmla="*/ 12023 w 128250"/>
                <a:gd name="connsiteY8" fmla="*/ 164802 h 176344"/>
                <a:gd name="connsiteX9" fmla="*/ 120395 w 128250"/>
                <a:gd name="connsiteY9" fmla="*/ 164802 h 176344"/>
                <a:gd name="connsiteX10" fmla="*/ 120395 w 128250"/>
                <a:gd name="connsiteY10" fmla="*/ 128411 h 176344"/>
                <a:gd name="connsiteX11" fmla="*/ 52262 w 128250"/>
                <a:gd name="connsiteY11" fmla="*/ 128411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50" h="176344">
                  <a:moveTo>
                    <a:pt x="52262" y="104043"/>
                  </a:moveTo>
                  <a:lnTo>
                    <a:pt x="113181" y="104043"/>
                  </a:lnTo>
                  <a:lnTo>
                    <a:pt x="113181" y="69576"/>
                  </a:lnTo>
                  <a:lnTo>
                    <a:pt x="52262" y="69576"/>
                  </a:lnTo>
                  <a:lnTo>
                    <a:pt x="52262" y="47934"/>
                  </a:lnTo>
                  <a:lnTo>
                    <a:pt x="116708" y="47934"/>
                  </a:lnTo>
                  <a:lnTo>
                    <a:pt x="116708" y="12023"/>
                  </a:lnTo>
                  <a:lnTo>
                    <a:pt x="12023" y="12023"/>
                  </a:lnTo>
                  <a:lnTo>
                    <a:pt x="12023" y="164802"/>
                  </a:lnTo>
                  <a:lnTo>
                    <a:pt x="120395" y="164802"/>
                  </a:lnTo>
                  <a:lnTo>
                    <a:pt x="120395" y="128411"/>
                  </a:lnTo>
                  <a:lnTo>
                    <a:pt x="52262" y="12841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97FC5D6-2D4F-4584-AB20-C99AAFD22518}"/>
                </a:ext>
              </a:extLst>
            </p:cNvPr>
            <p:cNvSpPr/>
            <p:nvPr/>
          </p:nvSpPr>
          <p:spPr>
            <a:xfrm>
              <a:off x="4848013" y="816851"/>
              <a:ext cx="160313" cy="176345"/>
            </a:xfrm>
            <a:custGeom>
              <a:avLst/>
              <a:gdLst>
                <a:gd name="connsiteX0" fmla="*/ 111738 w 160313"/>
                <a:gd name="connsiteY0" fmla="*/ 100837 h 176344"/>
                <a:gd name="connsiteX1" fmla="*/ 57071 w 160313"/>
                <a:gd name="connsiteY1" fmla="*/ 12023 h 176344"/>
                <a:gd name="connsiteX2" fmla="*/ 12023 w 160313"/>
                <a:gd name="connsiteY2" fmla="*/ 12023 h 176344"/>
                <a:gd name="connsiteX3" fmla="*/ 12023 w 160313"/>
                <a:gd name="connsiteY3" fmla="*/ 164802 h 176344"/>
                <a:gd name="connsiteX4" fmla="*/ 52422 w 160313"/>
                <a:gd name="connsiteY4" fmla="*/ 164802 h 176344"/>
                <a:gd name="connsiteX5" fmla="*/ 51621 w 160313"/>
                <a:gd name="connsiteY5" fmla="*/ 75668 h 176344"/>
                <a:gd name="connsiteX6" fmla="*/ 106448 w 160313"/>
                <a:gd name="connsiteY6" fmla="*/ 164802 h 176344"/>
                <a:gd name="connsiteX7" fmla="*/ 151336 w 160313"/>
                <a:gd name="connsiteY7" fmla="*/ 164802 h 176344"/>
                <a:gd name="connsiteX8" fmla="*/ 151336 w 160313"/>
                <a:gd name="connsiteY8" fmla="*/ 12023 h 176344"/>
                <a:gd name="connsiteX9" fmla="*/ 110937 w 160313"/>
                <a:gd name="connsiteY9" fmla="*/ 12023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313" h="176344">
                  <a:moveTo>
                    <a:pt x="111738" y="100837"/>
                  </a:moveTo>
                  <a:lnTo>
                    <a:pt x="57071" y="12023"/>
                  </a:lnTo>
                  <a:lnTo>
                    <a:pt x="12023" y="12023"/>
                  </a:lnTo>
                  <a:lnTo>
                    <a:pt x="12023" y="164802"/>
                  </a:lnTo>
                  <a:lnTo>
                    <a:pt x="52422" y="164802"/>
                  </a:lnTo>
                  <a:lnTo>
                    <a:pt x="51621" y="75668"/>
                  </a:lnTo>
                  <a:lnTo>
                    <a:pt x="106448" y="164802"/>
                  </a:lnTo>
                  <a:lnTo>
                    <a:pt x="151336" y="164802"/>
                  </a:lnTo>
                  <a:lnTo>
                    <a:pt x="151336" y="12023"/>
                  </a:lnTo>
                  <a:lnTo>
                    <a:pt x="110937" y="1202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88BB1C69-A5AA-49B5-AB9D-EFBEFFD0597D}"/>
                </a:ext>
              </a:extLst>
            </p:cNvPr>
            <p:cNvSpPr/>
            <p:nvPr/>
          </p:nvSpPr>
          <p:spPr>
            <a:xfrm>
              <a:off x="5027404" y="812923"/>
              <a:ext cx="176345" cy="176345"/>
            </a:xfrm>
            <a:custGeom>
              <a:avLst/>
              <a:gdLst>
                <a:gd name="connsiteX0" fmla="*/ 154221 w 176344"/>
                <a:gd name="connsiteY0" fmla="*/ 33586 h 176344"/>
                <a:gd name="connsiteX1" fmla="*/ 127770 w 176344"/>
                <a:gd name="connsiteY1" fmla="*/ 17554 h 176344"/>
                <a:gd name="connsiteX2" fmla="*/ 62041 w 176344"/>
                <a:gd name="connsiteY2" fmla="*/ 17554 h 176344"/>
                <a:gd name="connsiteX3" fmla="*/ 35750 w 176344"/>
                <a:gd name="connsiteY3" fmla="*/ 33586 h 176344"/>
                <a:gd name="connsiteX4" fmla="*/ 18276 w 176344"/>
                <a:gd name="connsiteY4" fmla="*/ 58755 h 176344"/>
                <a:gd name="connsiteX5" fmla="*/ 12023 w 176344"/>
                <a:gd name="connsiteY5" fmla="*/ 91779 h 176344"/>
                <a:gd name="connsiteX6" fmla="*/ 18276 w 176344"/>
                <a:gd name="connsiteY6" fmla="*/ 124804 h 176344"/>
                <a:gd name="connsiteX7" fmla="*/ 35590 w 176344"/>
                <a:gd name="connsiteY7" fmla="*/ 150454 h 176344"/>
                <a:gd name="connsiteX8" fmla="*/ 61881 w 176344"/>
                <a:gd name="connsiteY8" fmla="*/ 166966 h 176344"/>
                <a:gd name="connsiteX9" fmla="*/ 94745 w 176344"/>
                <a:gd name="connsiteY9" fmla="*/ 172738 h 176344"/>
                <a:gd name="connsiteX10" fmla="*/ 127770 w 176344"/>
                <a:gd name="connsiteY10" fmla="*/ 166966 h 176344"/>
                <a:gd name="connsiteX11" fmla="*/ 154221 w 176344"/>
                <a:gd name="connsiteY11" fmla="*/ 150454 h 176344"/>
                <a:gd name="connsiteX12" fmla="*/ 171535 w 176344"/>
                <a:gd name="connsiteY12" fmla="*/ 124804 h 176344"/>
                <a:gd name="connsiteX13" fmla="*/ 177787 w 176344"/>
                <a:gd name="connsiteY13" fmla="*/ 91779 h 176344"/>
                <a:gd name="connsiteX14" fmla="*/ 171535 w 176344"/>
                <a:gd name="connsiteY14" fmla="*/ 58755 h 176344"/>
                <a:gd name="connsiteX15" fmla="*/ 154221 w 176344"/>
                <a:gd name="connsiteY15" fmla="*/ 33586 h 176344"/>
                <a:gd name="connsiteX16" fmla="*/ 133862 w 176344"/>
                <a:gd name="connsiteY16" fmla="*/ 91779 h 176344"/>
                <a:gd name="connsiteX17" fmla="*/ 130976 w 176344"/>
                <a:gd name="connsiteY17" fmla="*/ 109093 h 176344"/>
                <a:gd name="connsiteX18" fmla="*/ 122960 w 176344"/>
                <a:gd name="connsiteY18" fmla="*/ 122399 h 176344"/>
                <a:gd name="connsiteX19" fmla="*/ 110776 w 176344"/>
                <a:gd name="connsiteY19" fmla="*/ 131056 h 176344"/>
                <a:gd name="connsiteX20" fmla="*/ 79355 w 176344"/>
                <a:gd name="connsiteY20" fmla="*/ 131056 h 176344"/>
                <a:gd name="connsiteX21" fmla="*/ 67171 w 176344"/>
                <a:gd name="connsiteY21" fmla="*/ 122399 h 176344"/>
                <a:gd name="connsiteX22" fmla="*/ 59156 w 176344"/>
                <a:gd name="connsiteY22" fmla="*/ 108933 h 176344"/>
                <a:gd name="connsiteX23" fmla="*/ 56270 w 176344"/>
                <a:gd name="connsiteY23" fmla="*/ 91619 h 176344"/>
                <a:gd name="connsiteX24" fmla="*/ 59156 w 176344"/>
                <a:gd name="connsiteY24" fmla="*/ 74786 h 176344"/>
                <a:gd name="connsiteX25" fmla="*/ 67171 w 176344"/>
                <a:gd name="connsiteY25" fmla="*/ 61640 h 176344"/>
                <a:gd name="connsiteX26" fmla="*/ 79515 w 176344"/>
                <a:gd name="connsiteY26" fmla="*/ 52984 h 176344"/>
                <a:gd name="connsiteX27" fmla="*/ 95226 w 176344"/>
                <a:gd name="connsiteY27" fmla="*/ 49777 h 176344"/>
                <a:gd name="connsiteX28" fmla="*/ 111097 w 176344"/>
                <a:gd name="connsiteY28" fmla="*/ 52984 h 176344"/>
                <a:gd name="connsiteX29" fmla="*/ 123281 w 176344"/>
                <a:gd name="connsiteY29" fmla="*/ 61640 h 176344"/>
                <a:gd name="connsiteX30" fmla="*/ 131297 w 176344"/>
                <a:gd name="connsiteY30" fmla="*/ 74786 h 176344"/>
                <a:gd name="connsiteX31" fmla="*/ 133862 w 176344"/>
                <a:gd name="connsiteY31" fmla="*/ 91779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344" h="176344">
                  <a:moveTo>
                    <a:pt x="154221" y="33586"/>
                  </a:moveTo>
                  <a:cubicBezTo>
                    <a:pt x="146847" y="26692"/>
                    <a:pt x="138030" y="21402"/>
                    <a:pt x="127770" y="17554"/>
                  </a:cubicBezTo>
                  <a:cubicBezTo>
                    <a:pt x="107570" y="10180"/>
                    <a:pt x="82080" y="10180"/>
                    <a:pt x="62041" y="17554"/>
                  </a:cubicBezTo>
                  <a:cubicBezTo>
                    <a:pt x="51942" y="21242"/>
                    <a:pt x="43124" y="26692"/>
                    <a:pt x="35750" y="33586"/>
                  </a:cubicBezTo>
                  <a:cubicBezTo>
                    <a:pt x="28375" y="40479"/>
                    <a:pt x="22444" y="48976"/>
                    <a:pt x="18276" y="58755"/>
                  </a:cubicBezTo>
                  <a:cubicBezTo>
                    <a:pt x="14108" y="68534"/>
                    <a:pt x="12023" y="79596"/>
                    <a:pt x="12023" y="91779"/>
                  </a:cubicBezTo>
                  <a:cubicBezTo>
                    <a:pt x="12023" y="103803"/>
                    <a:pt x="14108" y="114864"/>
                    <a:pt x="18276" y="124804"/>
                  </a:cubicBezTo>
                  <a:cubicBezTo>
                    <a:pt x="22444" y="134743"/>
                    <a:pt x="28215" y="143400"/>
                    <a:pt x="35590" y="150454"/>
                  </a:cubicBezTo>
                  <a:cubicBezTo>
                    <a:pt x="42964" y="157508"/>
                    <a:pt x="51781" y="163119"/>
                    <a:pt x="61881" y="166966"/>
                  </a:cubicBezTo>
                  <a:cubicBezTo>
                    <a:pt x="71981" y="170814"/>
                    <a:pt x="83042" y="172738"/>
                    <a:pt x="94745" y="172738"/>
                  </a:cubicBezTo>
                  <a:cubicBezTo>
                    <a:pt x="106448" y="172738"/>
                    <a:pt x="117670" y="170814"/>
                    <a:pt x="127770" y="166966"/>
                  </a:cubicBezTo>
                  <a:cubicBezTo>
                    <a:pt x="137869" y="163119"/>
                    <a:pt x="146847" y="157508"/>
                    <a:pt x="154221" y="150454"/>
                  </a:cubicBezTo>
                  <a:cubicBezTo>
                    <a:pt x="161596" y="143400"/>
                    <a:pt x="167367" y="134743"/>
                    <a:pt x="171535" y="124804"/>
                  </a:cubicBezTo>
                  <a:cubicBezTo>
                    <a:pt x="175703" y="114864"/>
                    <a:pt x="177787" y="103803"/>
                    <a:pt x="177787" y="91779"/>
                  </a:cubicBezTo>
                  <a:cubicBezTo>
                    <a:pt x="177787" y="79756"/>
                    <a:pt x="175703" y="68534"/>
                    <a:pt x="171535" y="58755"/>
                  </a:cubicBezTo>
                  <a:cubicBezTo>
                    <a:pt x="167367" y="48976"/>
                    <a:pt x="161596" y="40479"/>
                    <a:pt x="154221" y="33586"/>
                  </a:cubicBezTo>
                  <a:close/>
                  <a:moveTo>
                    <a:pt x="133862" y="91779"/>
                  </a:moveTo>
                  <a:cubicBezTo>
                    <a:pt x="133862" y="98032"/>
                    <a:pt x="132900" y="103803"/>
                    <a:pt x="130976" y="109093"/>
                  </a:cubicBezTo>
                  <a:cubicBezTo>
                    <a:pt x="129052" y="114223"/>
                    <a:pt x="126327" y="118712"/>
                    <a:pt x="122960" y="122399"/>
                  </a:cubicBezTo>
                  <a:cubicBezTo>
                    <a:pt x="119594" y="126086"/>
                    <a:pt x="115426" y="128972"/>
                    <a:pt x="110776" y="131056"/>
                  </a:cubicBezTo>
                  <a:cubicBezTo>
                    <a:pt x="101318" y="135224"/>
                    <a:pt x="88653" y="135224"/>
                    <a:pt x="79355" y="131056"/>
                  </a:cubicBezTo>
                  <a:cubicBezTo>
                    <a:pt x="74706" y="128972"/>
                    <a:pt x="70538" y="126086"/>
                    <a:pt x="67171" y="122399"/>
                  </a:cubicBezTo>
                  <a:cubicBezTo>
                    <a:pt x="63805" y="118712"/>
                    <a:pt x="61079" y="114223"/>
                    <a:pt x="59156" y="108933"/>
                  </a:cubicBezTo>
                  <a:cubicBezTo>
                    <a:pt x="57232" y="103643"/>
                    <a:pt x="56270" y="97871"/>
                    <a:pt x="56270" y="91619"/>
                  </a:cubicBezTo>
                  <a:cubicBezTo>
                    <a:pt x="56270" y="85687"/>
                    <a:pt x="57232" y="80076"/>
                    <a:pt x="59156" y="74786"/>
                  </a:cubicBezTo>
                  <a:cubicBezTo>
                    <a:pt x="61079" y="69656"/>
                    <a:pt x="63644" y="65328"/>
                    <a:pt x="67171" y="61640"/>
                  </a:cubicBezTo>
                  <a:cubicBezTo>
                    <a:pt x="70538" y="57953"/>
                    <a:pt x="74706" y="55068"/>
                    <a:pt x="79515" y="52984"/>
                  </a:cubicBezTo>
                  <a:cubicBezTo>
                    <a:pt x="84164" y="50899"/>
                    <a:pt x="89455" y="49777"/>
                    <a:pt x="95226" y="49777"/>
                  </a:cubicBezTo>
                  <a:cubicBezTo>
                    <a:pt x="100997" y="49777"/>
                    <a:pt x="106288" y="50899"/>
                    <a:pt x="111097" y="52984"/>
                  </a:cubicBezTo>
                  <a:cubicBezTo>
                    <a:pt x="115906" y="55068"/>
                    <a:pt x="119914" y="57953"/>
                    <a:pt x="123281" y="61640"/>
                  </a:cubicBezTo>
                  <a:cubicBezTo>
                    <a:pt x="126647" y="65328"/>
                    <a:pt x="129373" y="69656"/>
                    <a:pt x="131297" y="74786"/>
                  </a:cubicBezTo>
                  <a:cubicBezTo>
                    <a:pt x="132900" y="80076"/>
                    <a:pt x="133862" y="85848"/>
                    <a:pt x="133862" y="91779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F12D966-5E8F-436C-8E4C-F6882CF54B7C}"/>
                </a:ext>
              </a:extLst>
            </p:cNvPr>
            <p:cNvSpPr/>
            <p:nvPr/>
          </p:nvSpPr>
          <p:spPr>
            <a:xfrm>
              <a:off x="5233246" y="816851"/>
              <a:ext cx="144282" cy="176345"/>
            </a:xfrm>
            <a:custGeom>
              <a:avLst/>
              <a:gdLst>
                <a:gd name="connsiteX0" fmla="*/ 122800 w 144281"/>
                <a:gd name="connsiteY0" fmla="*/ 93783 h 176344"/>
                <a:gd name="connsiteX1" fmla="*/ 112380 w 144281"/>
                <a:gd name="connsiteY1" fmla="*/ 85928 h 176344"/>
                <a:gd name="connsiteX2" fmla="*/ 107891 w 144281"/>
                <a:gd name="connsiteY2" fmla="*/ 84004 h 176344"/>
                <a:gd name="connsiteX3" fmla="*/ 118952 w 144281"/>
                <a:gd name="connsiteY3" fmla="*/ 74866 h 176344"/>
                <a:gd name="connsiteX4" fmla="*/ 126327 w 144281"/>
                <a:gd name="connsiteY4" fmla="*/ 52743 h 176344"/>
                <a:gd name="connsiteX5" fmla="*/ 121357 w 144281"/>
                <a:gd name="connsiteY5" fmla="*/ 32704 h 176344"/>
                <a:gd name="connsiteX6" fmla="*/ 108532 w 144281"/>
                <a:gd name="connsiteY6" fmla="*/ 20199 h 176344"/>
                <a:gd name="connsiteX7" fmla="*/ 91379 w 144281"/>
                <a:gd name="connsiteY7" fmla="*/ 13787 h 176344"/>
                <a:gd name="connsiteX8" fmla="*/ 73424 w 144281"/>
                <a:gd name="connsiteY8" fmla="*/ 12023 h 176344"/>
                <a:gd name="connsiteX9" fmla="*/ 12023 w 144281"/>
                <a:gd name="connsiteY9" fmla="*/ 12023 h 176344"/>
                <a:gd name="connsiteX10" fmla="*/ 12023 w 144281"/>
                <a:gd name="connsiteY10" fmla="*/ 164642 h 176344"/>
                <a:gd name="connsiteX11" fmla="*/ 73424 w 144281"/>
                <a:gd name="connsiteY11" fmla="*/ 164642 h 176344"/>
                <a:gd name="connsiteX12" fmla="*/ 94745 w 144281"/>
                <a:gd name="connsiteY12" fmla="*/ 162397 h 176344"/>
                <a:gd name="connsiteX13" fmla="*/ 113662 w 144281"/>
                <a:gd name="connsiteY13" fmla="*/ 154863 h 176344"/>
                <a:gd name="connsiteX14" fmla="*/ 127289 w 144281"/>
                <a:gd name="connsiteY14" fmla="*/ 140595 h 176344"/>
                <a:gd name="connsiteX15" fmla="*/ 132419 w 144281"/>
                <a:gd name="connsiteY15" fmla="*/ 118952 h 176344"/>
                <a:gd name="connsiteX16" fmla="*/ 129854 w 144281"/>
                <a:gd name="connsiteY16" fmla="*/ 104685 h 176344"/>
                <a:gd name="connsiteX17" fmla="*/ 122800 w 144281"/>
                <a:gd name="connsiteY17" fmla="*/ 93783 h 176344"/>
                <a:gd name="connsiteX18" fmla="*/ 81920 w 144281"/>
                <a:gd name="connsiteY18" fmla="*/ 67011 h 176344"/>
                <a:gd name="connsiteX19" fmla="*/ 68293 w 144281"/>
                <a:gd name="connsiteY19" fmla="*/ 70378 h 176344"/>
                <a:gd name="connsiteX20" fmla="*/ 52262 w 144281"/>
                <a:gd name="connsiteY20" fmla="*/ 70378 h 176344"/>
                <a:gd name="connsiteX21" fmla="*/ 52262 w 144281"/>
                <a:gd name="connsiteY21" fmla="*/ 46331 h 176344"/>
                <a:gd name="connsiteX22" fmla="*/ 66690 w 144281"/>
                <a:gd name="connsiteY22" fmla="*/ 46331 h 176344"/>
                <a:gd name="connsiteX23" fmla="*/ 81920 w 144281"/>
                <a:gd name="connsiteY23" fmla="*/ 49376 h 176344"/>
                <a:gd name="connsiteX24" fmla="*/ 86088 w 144281"/>
                <a:gd name="connsiteY24" fmla="*/ 57713 h 176344"/>
                <a:gd name="connsiteX25" fmla="*/ 81920 w 144281"/>
                <a:gd name="connsiteY25" fmla="*/ 67011 h 176344"/>
                <a:gd name="connsiteX26" fmla="*/ 52262 w 144281"/>
                <a:gd name="connsiteY26" fmla="*/ 102601 h 176344"/>
                <a:gd name="connsiteX27" fmla="*/ 68935 w 144281"/>
                <a:gd name="connsiteY27" fmla="*/ 102601 h 176344"/>
                <a:gd name="connsiteX28" fmla="*/ 85768 w 144281"/>
                <a:gd name="connsiteY28" fmla="*/ 105807 h 176344"/>
                <a:gd name="connsiteX29" fmla="*/ 90898 w 144281"/>
                <a:gd name="connsiteY29" fmla="*/ 115746 h 176344"/>
                <a:gd name="connsiteX30" fmla="*/ 89134 w 144281"/>
                <a:gd name="connsiteY30" fmla="*/ 122800 h 176344"/>
                <a:gd name="connsiteX31" fmla="*/ 84325 w 144281"/>
                <a:gd name="connsiteY31" fmla="*/ 127128 h 176344"/>
                <a:gd name="connsiteX32" fmla="*/ 77111 w 144281"/>
                <a:gd name="connsiteY32" fmla="*/ 129373 h 176344"/>
                <a:gd name="connsiteX33" fmla="*/ 68935 w 144281"/>
                <a:gd name="connsiteY33" fmla="*/ 130014 h 176344"/>
                <a:gd name="connsiteX34" fmla="*/ 52102 w 144281"/>
                <a:gd name="connsiteY34" fmla="*/ 130014 h 176344"/>
                <a:gd name="connsiteX35" fmla="*/ 52102 w 144281"/>
                <a:gd name="connsiteY35" fmla="*/ 102601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4281" h="176344">
                  <a:moveTo>
                    <a:pt x="122800" y="93783"/>
                  </a:moveTo>
                  <a:cubicBezTo>
                    <a:pt x="119914" y="90577"/>
                    <a:pt x="116387" y="88012"/>
                    <a:pt x="112380" y="85928"/>
                  </a:cubicBezTo>
                  <a:cubicBezTo>
                    <a:pt x="110937" y="85126"/>
                    <a:pt x="109494" y="84485"/>
                    <a:pt x="107891" y="84004"/>
                  </a:cubicBezTo>
                  <a:cubicBezTo>
                    <a:pt x="112219" y="81599"/>
                    <a:pt x="115907" y="78554"/>
                    <a:pt x="118952" y="74866"/>
                  </a:cubicBezTo>
                  <a:cubicBezTo>
                    <a:pt x="123762" y="68935"/>
                    <a:pt x="126327" y="61560"/>
                    <a:pt x="126327" y="52743"/>
                  </a:cubicBezTo>
                  <a:cubicBezTo>
                    <a:pt x="126327" y="44727"/>
                    <a:pt x="124563" y="37994"/>
                    <a:pt x="121357" y="32704"/>
                  </a:cubicBezTo>
                  <a:cubicBezTo>
                    <a:pt x="117991" y="27414"/>
                    <a:pt x="113822" y="23245"/>
                    <a:pt x="108532" y="20199"/>
                  </a:cubicBezTo>
                  <a:cubicBezTo>
                    <a:pt x="103402" y="17154"/>
                    <a:pt x="97631" y="15069"/>
                    <a:pt x="91379" y="13787"/>
                  </a:cubicBezTo>
                  <a:cubicBezTo>
                    <a:pt x="85287" y="12504"/>
                    <a:pt x="79195" y="12023"/>
                    <a:pt x="73424" y="12023"/>
                  </a:cubicBezTo>
                  <a:lnTo>
                    <a:pt x="12023" y="12023"/>
                  </a:lnTo>
                  <a:lnTo>
                    <a:pt x="12023" y="164642"/>
                  </a:lnTo>
                  <a:lnTo>
                    <a:pt x="73424" y="164642"/>
                  </a:lnTo>
                  <a:cubicBezTo>
                    <a:pt x="80638" y="164642"/>
                    <a:pt x="87852" y="163840"/>
                    <a:pt x="94745" y="162397"/>
                  </a:cubicBezTo>
                  <a:cubicBezTo>
                    <a:pt x="101799" y="160955"/>
                    <a:pt x="108051" y="158390"/>
                    <a:pt x="113662" y="154863"/>
                  </a:cubicBezTo>
                  <a:cubicBezTo>
                    <a:pt x="119273" y="151336"/>
                    <a:pt x="123922" y="146526"/>
                    <a:pt x="127289" y="140595"/>
                  </a:cubicBezTo>
                  <a:cubicBezTo>
                    <a:pt x="130655" y="134663"/>
                    <a:pt x="132419" y="127449"/>
                    <a:pt x="132419" y="118952"/>
                  </a:cubicBezTo>
                  <a:cubicBezTo>
                    <a:pt x="132419" y="113822"/>
                    <a:pt x="131617" y="109013"/>
                    <a:pt x="129854" y="104685"/>
                  </a:cubicBezTo>
                  <a:cubicBezTo>
                    <a:pt x="128090" y="100677"/>
                    <a:pt x="125846" y="96990"/>
                    <a:pt x="122800" y="93783"/>
                  </a:cubicBezTo>
                  <a:close/>
                  <a:moveTo>
                    <a:pt x="81920" y="67011"/>
                  </a:moveTo>
                  <a:cubicBezTo>
                    <a:pt x="78874" y="69255"/>
                    <a:pt x="74225" y="70378"/>
                    <a:pt x="68293" y="70378"/>
                  </a:cubicBezTo>
                  <a:lnTo>
                    <a:pt x="52262" y="70378"/>
                  </a:lnTo>
                  <a:lnTo>
                    <a:pt x="52262" y="46331"/>
                  </a:lnTo>
                  <a:lnTo>
                    <a:pt x="66690" y="46331"/>
                  </a:lnTo>
                  <a:cubicBezTo>
                    <a:pt x="73584" y="46331"/>
                    <a:pt x="78714" y="47292"/>
                    <a:pt x="81920" y="49376"/>
                  </a:cubicBezTo>
                  <a:cubicBezTo>
                    <a:pt x="84806" y="51140"/>
                    <a:pt x="86088" y="53705"/>
                    <a:pt x="86088" y="57713"/>
                  </a:cubicBezTo>
                  <a:cubicBezTo>
                    <a:pt x="86248" y="61881"/>
                    <a:pt x="84806" y="64927"/>
                    <a:pt x="81920" y="67011"/>
                  </a:cubicBezTo>
                  <a:close/>
                  <a:moveTo>
                    <a:pt x="52262" y="102601"/>
                  </a:moveTo>
                  <a:lnTo>
                    <a:pt x="68935" y="102601"/>
                  </a:lnTo>
                  <a:cubicBezTo>
                    <a:pt x="75988" y="102601"/>
                    <a:pt x="81599" y="103723"/>
                    <a:pt x="85768" y="105807"/>
                  </a:cubicBezTo>
                  <a:cubicBezTo>
                    <a:pt x="89294" y="107570"/>
                    <a:pt x="90898" y="110776"/>
                    <a:pt x="90898" y="115746"/>
                  </a:cubicBezTo>
                  <a:cubicBezTo>
                    <a:pt x="90898" y="118632"/>
                    <a:pt x="90256" y="121037"/>
                    <a:pt x="89134" y="122800"/>
                  </a:cubicBezTo>
                  <a:cubicBezTo>
                    <a:pt x="87852" y="124724"/>
                    <a:pt x="86409" y="126006"/>
                    <a:pt x="84325" y="127128"/>
                  </a:cubicBezTo>
                  <a:cubicBezTo>
                    <a:pt x="82241" y="128251"/>
                    <a:pt x="79836" y="129052"/>
                    <a:pt x="77111" y="129373"/>
                  </a:cubicBezTo>
                  <a:cubicBezTo>
                    <a:pt x="74225" y="129854"/>
                    <a:pt x="71500" y="130014"/>
                    <a:pt x="68935" y="130014"/>
                  </a:cubicBezTo>
                  <a:lnTo>
                    <a:pt x="52102" y="130014"/>
                  </a:lnTo>
                  <a:lnTo>
                    <a:pt x="52102" y="1026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D935A5E7-392A-420E-94D3-E576A268FBB0}"/>
                </a:ext>
              </a:extLst>
            </p:cNvPr>
            <p:cNvSpPr/>
            <p:nvPr/>
          </p:nvSpPr>
          <p:spPr>
            <a:xfrm>
              <a:off x="5397888" y="816851"/>
              <a:ext cx="112219" cy="176345"/>
            </a:xfrm>
            <a:custGeom>
              <a:avLst/>
              <a:gdLst>
                <a:gd name="connsiteX0" fmla="*/ 53705 w 112219"/>
                <a:gd name="connsiteY0" fmla="*/ 12023 h 176344"/>
                <a:gd name="connsiteX1" fmla="*/ 12023 w 112219"/>
                <a:gd name="connsiteY1" fmla="*/ 12023 h 176344"/>
                <a:gd name="connsiteX2" fmla="*/ 12023 w 112219"/>
                <a:gd name="connsiteY2" fmla="*/ 164802 h 176344"/>
                <a:gd name="connsiteX3" fmla="*/ 110456 w 112219"/>
                <a:gd name="connsiteY3" fmla="*/ 164802 h 176344"/>
                <a:gd name="connsiteX4" fmla="*/ 110456 w 112219"/>
                <a:gd name="connsiteY4" fmla="*/ 127770 h 176344"/>
                <a:gd name="connsiteX5" fmla="*/ 53705 w 112219"/>
                <a:gd name="connsiteY5" fmla="*/ 127770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19" h="176344">
                  <a:moveTo>
                    <a:pt x="53705" y="12023"/>
                  </a:moveTo>
                  <a:lnTo>
                    <a:pt x="12023" y="12023"/>
                  </a:lnTo>
                  <a:lnTo>
                    <a:pt x="12023" y="164802"/>
                  </a:lnTo>
                  <a:lnTo>
                    <a:pt x="110456" y="164802"/>
                  </a:lnTo>
                  <a:lnTo>
                    <a:pt x="110456" y="127770"/>
                  </a:lnTo>
                  <a:lnTo>
                    <a:pt x="53705" y="12777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D3485FCD-9C79-4AE8-B96C-5BB0A914A49B}"/>
                </a:ext>
              </a:extLst>
            </p:cNvPr>
            <p:cNvSpPr/>
            <p:nvPr/>
          </p:nvSpPr>
          <p:spPr>
            <a:xfrm>
              <a:off x="5535757" y="816851"/>
              <a:ext cx="128251" cy="176345"/>
            </a:xfrm>
            <a:custGeom>
              <a:avLst/>
              <a:gdLst>
                <a:gd name="connsiteX0" fmla="*/ 52262 w 128250"/>
                <a:gd name="connsiteY0" fmla="*/ 128411 h 176344"/>
                <a:gd name="connsiteX1" fmla="*/ 52262 w 128250"/>
                <a:gd name="connsiteY1" fmla="*/ 104043 h 176344"/>
                <a:gd name="connsiteX2" fmla="*/ 113181 w 128250"/>
                <a:gd name="connsiteY2" fmla="*/ 104043 h 176344"/>
                <a:gd name="connsiteX3" fmla="*/ 113181 w 128250"/>
                <a:gd name="connsiteY3" fmla="*/ 69576 h 176344"/>
                <a:gd name="connsiteX4" fmla="*/ 52262 w 128250"/>
                <a:gd name="connsiteY4" fmla="*/ 69576 h 176344"/>
                <a:gd name="connsiteX5" fmla="*/ 52262 w 128250"/>
                <a:gd name="connsiteY5" fmla="*/ 47934 h 176344"/>
                <a:gd name="connsiteX6" fmla="*/ 116708 w 128250"/>
                <a:gd name="connsiteY6" fmla="*/ 47934 h 176344"/>
                <a:gd name="connsiteX7" fmla="*/ 116708 w 128250"/>
                <a:gd name="connsiteY7" fmla="*/ 12023 h 176344"/>
                <a:gd name="connsiteX8" fmla="*/ 12023 w 128250"/>
                <a:gd name="connsiteY8" fmla="*/ 12023 h 176344"/>
                <a:gd name="connsiteX9" fmla="*/ 12023 w 128250"/>
                <a:gd name="connsiteY9" fmla="*/ 164802 h 176344"/>
                <a:gd name="connsiteX10" fmla="*/ 120395 w 128250"/>
                <a:gd name="connsiteY10" fmla="*/ 164802 h 176344"/>
                <a:gd name="connsiteX11" fmla="*/ 120395 w 128250"/>
                <a:gd name="connsiteY11" fmla="*/ 128411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50" h="176344">
                  <a:moveTo>
                    <a:pt x="52262" y="128411"/>
                  </a:moveTo>
                  <a:lnTo>
                    <a:pt x="52262" y="104043"/>
                  </a:lnTo>
                  <a:lnTo>
                    <a:pt x="113181" y="104043"/>
                  </a:lnTo>
                  <a:lnTo>
                    <a:pt x="113181" y="69576"/>
                  </a:lnTo>
                  <a:lnTo>
                    <a:pt x="52262" y="69576"/>
                  </a:lnTo>
                  <a:lnTo>
                    <a:pt x="52262" y="47934"/>
                  </a:lnTo>
                  <a:lnTo>
                    <a:pt x="116708" y="47934"/>
                  </a:lnTo>
                  <a:lnTo>
                    <a:pt x="116708" y="12023"/>
                  </a:lnTo>
                  <a:lnTo>
                    <a:pt x="12023" y="12023"/>
                  </a:lnTo>
                  <a:lnTo>
                    <a:pt x="12023" y="164802"/>
                  </a:lnTo>
                  <a:lnTo>
                    <a:pt x="120395" y="164802"/>
                  </a:lnTo>
                  <a:lnTo>
                    <a:pt x="120395" y="12841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8" name="Graphique 1">
            <a:extLst>
              <a:ext uri="{FF2B5EF4-FFF2-40B4-BE49-F238E27FC236}">
                <a16:creationId xmlns:a16="http://schemas.microsoft.com/office/drawing/2014/main" id="{0DD4497B-03DE-4589-9A6D-616724DED756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E6424697-0352-4444-BA0E-5E194E728043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64D190CC-6152-4AE5-94E3-9E66691457FB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825ADA32-8B04-4DBB-AD83-1CA524D860A2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EB8ED8A9-1E46-438C-9964-DF30DE176DC6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507A71F3-DA4C-4C05-BE63-5CE56387E69E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E99D410-3734-4789-8AE0-21F035937485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EFD18B63-60DA-485A-A837-6091A481E1CB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63810B0B-4302-45D2-9881-3D1DA8585F8B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3452525E-3D0A-4F42-86BD-F4014D26441E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C87F0606-9599-4B1D-9639-14369E4E8057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DBB3A3E9-4117-4E36-867A-E1B7D42A2974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24F921CB-FC9A-4CDA-8A1A-0070B9E7B948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8B2CDCC5-1F7C-4719-9C62-DB4C46304273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10BA5099-F9B6-4104-AAC1-ED99D7384C05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749DB117-3695-4CA7-A95D-2D159AD0D925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1471DF38-FE80-4B71-8933-F9255ACEF881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11F8F349-7622-4CC9-8DC3-17AF6CCA5BBF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A971B2FF-184B-4BB3-A09F-426CA8BDB817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0A63551B-6F4E-4620-820D-B7ABFB2F141A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B603AA14-F8FE-454E-AE5C-1106E361F838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8BE6AB8E-0898-4F24-B558-06EB3C43C97F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BABD1642-81DD-4ED2-A00B-B7883516C52E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EDCFA81B-7774-40C8-AFD0-05612506EA97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EFA40BEB-4805-4597-B204-FB50F31EE244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66B1DF4C-64B6-4265-A6C6-6461496CDE0B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DA1CC8B1-150E-412A-AA94-3246E083B1AE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1C4099F1-165C-4DF8-A9B4-2DB1CA0E4F33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36400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 Prépa des IN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F96F732-6FD5-4119-9013-48A59B392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E3629A67-30DA-4049-8E61-213CD0EEA91C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C81C9A0-C3D1-4323-A9BD-D68681FA08AA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0B0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653616C-1356-474F-9F71-0E03942875C8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1D4F401E-484D-4C1D-849C-2DA124E2BABA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00A9DC5-A951-4EA7-A4B7-1164CEDEB26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7007" y="1988840"/>
            <a:ext cx="40719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7" name="Graphique 6">
            <a:extLst>
              <a:ext uri="{FF2B5EF4-FFF2-40B4-BE49-F238E27FC236}">
                <a16:creationId xmlns:a16="http://schemas.microsoft.com/office/drawing/2014/main" id="{9CB9F837-D398-4BEA-89B8-3F2C64EEE147}"/>
              </a:ext>
            </a:extLst>
          </p:cNvPr>
          <p:cNvGrpSpPr/>
          <p:nvPr userDrawn="1"/>
        </p:nvGrpSpPr>
        <p:grpSpPr>
          <a:xfrm>
            <a:off x="4089102" y="400949"/>
            <a:ext cx="4095672" cy="1105538"/>
            <a:chOff x="546284" y="328241"/>
            <a:chExt cx="1774560" cy="479004"/>
          </a:xfrm>
        </p:grpSpPr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EA8C2155-48F1-4391-9DE7-4FEFAFC582A1}"/>
                </a:ext>
              </a:extLst>
            </p:cNvPr>
            <p:cNvSpPr/>
            <p:nvPr/>
          </p:nvSpPr>
          <p:spPr>
            <a:xfrm>
              <a:off x="1337474" y="428189"/>
              <a:ext cx="96443" cy="302190"/>
            </a:xfrm>
            <a:custGeom>
              <a:avLst/>
              <a:gdLst>
                <a:gd name="connsiteX0" fmla="*/ 2411 w 96443"/>
                <a:gd name="connsiteY0" fmla="*/ 302673 h 302190"/>
                <a:gd name="connsiteX1" fmla="*/ 2411 w 96443"/>
                <a:gd name="connsiteY1" fmla="*/ 2411 h 302190"/>
                <a:gd name="connsiteX2" fmla="*/ 41856 w 96443"/>
                <a:gd name="connsiteY2" fmla="*/ 2411 h 302190"/>
                <a:gd name="connsiteX3" fmla="*/ 41856 w 96443"/>
                <a:gd name="connsiteY3" fmla="*/ 266635 h 302190"/>
                <a:gd name="connsiteX4" fmla="*/ 95479 w 96443"/>
                <a:gd name="connsiteY4" fmla="*/ 266635 h 302190"/>
                <a:gd name="connsiteX5" fmla="*/ 95479 w 96443"/>
                <a:gd name="connsiteY5" fmla="*/ 302673 h 302190"/>
                <a:gd name="connsiteX6" fmla="*/ 2411 w 96443"/>
                <a:gd name="connsiteY6" fmla="*/ 302673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43" h="302190">
                  <a:moveTo>
                    <a:pt x="2411" y="302673"/>
                  </a:moveTo>
                  <a:lnTo>
                    <a:pt x="2411" y="2411"/>
                  </a:lnTo>
                  <a:lnTo>
                    <a:pt x="41856" y="2411"/>
                  </a:lnTo>
                  <a:lnTo>
                    <a:pt x="41856" y="266635"/>
                  </a:lnTo>
                  <a:lnTo>
                    <a:pt x="95479" y="266635"/>
                  </a:lnTo>
                  <a:lnTo>
                    <a:pt x="95479" y="302673"/>
                  </a:lnTo>
                  <a:lnTo>
                    <a:pt x="2411" y="302673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DD777DC1-1D66-433D-9999-69CA42FCC3EF}"/>
                </a:ext>
              </a:extLst>
            </p:cNvPr>
            <p:cNvSpPr/>
            <p:nvPr/>
          </p:nvSpPr>
          <p:spPr>
            <a:xfrm>
              <a:off x="1440862" y="496825"/>
              <a:ext cx="118947" cy="237895"/>
            </a:xfrm>
            <a:custGeom>
              <a:avLst/>
              <a:gdLst>
                <a:gd name="connsiteX0" fmla="*/ 41857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7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6 w 118946"/>
                <a:gd name="connsiteY27" fmla="*/ 142255 h 237894"/>
                <a:gd name="connsiteX28" fmla="*/ 41857 w 118946"/>
                <a:gd name="connsiteY28" fmla="*/ 161993 h 237894"/>
                <a:gd name="connsiteX29" fmla="*/ 41857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7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3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7" y="182986"/>
                  </a:moveTo>
                  <a:cubicBezTo>
                    <a:pt x="41857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6" y="142255"/>
                  </a:lnTo>
                  <a:cubicBezTo>
                    <a:pt x="46132" y="145694"/>
                    <a:pt x="41857" y="152253"/>
                    <a:pt x="41857" y="161993"/>
                  </a:cubicBezTo>
                  <a:lnTo>
                    <a:pt x="41857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2390BA52-CB08-418A-95F3-BCAB6D007594}"/>
                </a:ext>
              </a:extLst>
            </p:cNvPr>
            <p:cNvSpPr/>
            <p:nvPr/>
          </p:nvSpPr>
          <p:spPr>
            <a:xfrm>
              <a:off x="1651462" y="428189"/>
              <a:ext cx="122162" cy="302190"/>
            </a:xfrm>
            <a:custGeom>
              <a:avLst/>
              <a:gdLst>
                <a:gd name="connsiteX0" fmla="*/ 41856 w 122161"/>
                <a:gd name="connsiteY0" fmla="*/ 302673 h 302190"/>
                <a:gd name="connsiteX1" fmla="*/ 2411 w 122161"/>
                <a:gd name="connsiteY1" fmla="*/ 302673 h 302190"/>
                <a:gd name="connsiteX2" fmla="*/ 2411 w 122161"/>
                <a:gd name="connsiteY2" fmla="*/ 2411 h 302190"/>
                <a:gd name="connsiteX3" fmla="*/ 62045 w 122161"/>
                <a:gd name="connsiteY3" fmla="*/ 2411 h 302190"/>
                <a:gd name="connsiteX4" fmla="*/ 104513 w 122161"/>
                <a:gd name="connsiteY4" fmla="*/ 18067 h 302190"/>
                <a:gd name="connsiteX5" fmla="*/ 120811 w 122161"/>
                <a:gd name="connsiteY5" fmla="*/ 59892 h 302190"/>
                <a:gd name="connsiteX6" fmla="*/ 120811 w 122161"/>
                <a:gd name="connsiteY6" fmla="*/ 132803 h 302190"/>
                <a:gd name="connsiteX7" fmla="*/ 104513 w 122161"/>
                <a:gd name="connsiteY7" fmla="*/ 174628 h 302190"/>
                <a:gd name="connsiteX8" fmla="*/ 62045 w 122161"/>
                <a:gd name="connsiteY8" fmla="*/ 190284 h 302190"/>
                <a:gd name="connsiteX9" fmla="*/ 41889 w 122161"/>
                <a:gd name="connsiteY9" fmla="*/ 190284 h 302190"/>
                <a:gd name="connsiteX10" fmla="*/ 41889 w 122161"/>
                <a:gd name="connsiteY10" fmla="*/ 302673 h 302190"/>
                <a:gd name="connsiteX11" fmla="*/ 41856 w 122161"/>
                <a:gd name="connsiteY11" fmla="*/ 38449 h 302190"/>
                <a:gd name="connsiteX12" fmla="*/ 41856 w 122161"/>
                <a:gd name="connsiteY12" fmla="*/ 154246 h 302190"/>
                <a:gd name="connsiteX13" fmla="*/ 62013 w 122161"/>
                <a:gd name="connsiteY13" fmla="*/ 154246 h 302190"/>
                <a:gd name="connsiteX14" fmla="*/ 75965 w 122161"/>
                <a:gd name="connsiteY14" fmla="*/ 148459 h 302190"/>
                <a:gd name="connsiteX15" fmla="*/ 81334 w 122161"/>
                <a:gd name="connsiteY15" fmla="*/ 132803 h 302190"/>
                <a:gd name="connsiteX16" fmla="*/ 81334 w 122161"/>
                <a:gd name="connsiteY16" fmla="*/ 59892 h 302190"/>
                <a:gd name="connsiteX17" fmla="*/ 76190 w 122161"/>
                <a:gd name="connsiteY17" fmla="*/ 44236 h 302190"/>
                <a:gd name="connsiteX18" fmla="*/ 62045 w 122161"/>
                <a:gd name="connsiteY18" fmla="*/ 38449 h 302190"/>
                <a:gd name="connsiteX19" fmla="*/ 41856 w 122161"/>
                <a:gd name="connsiteY19" fmla="*/ 38449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161" h="302190">
                  <a:moveTo>
                    <a:pt x="41856" y="302673"/>
                  </a:moveTo>
                  <a:lnTo>
                    <a:pt x="2411" y="302673"/>
                  </a:lnTo>
                  <a:lnTo>
                    <a:pt x="2411" y="2411"/>
                  </a:lnTo>
                  <a:lnTo>
                    <a:pt x="62045" y="2411"/>
                  </a:lnTo>
                  <a:cubicBezTo>
                    <a:pt x="79469" y="2411"/>
                    <a:pt x="93647" y="7619"/>
                    <a:pt x="104513" y="18067"/>
                  </a:cubicBezTo>
                  <a:cubicBezTo>
                    <a:pt x="115379" y="28515"/>
                    <a:pt x="120811" y="42435"/>
                    <a:pt x="120811" y="59892"/>
                  </a:cubicBezTo>
                  <a:lnTo>
                    <a:pt x="120811" y="132803"/>
                  </a:lnTo>
                  <a:cubicBezTo>
                    <a:pt x="120811" y="150259"/>
                    <a:pt x="115379" y="164179"/>
                    <a:pt x="104513" y="174628"/>
                  </a:cubicBezTo>
                  <a:cubicBezTo>
                    <a:pt x="93647" y="185076"/>
                    <a:pt x="79502" y="190284"/>
                    <a:pt x="62045" y="190284"/>
                  </a:cubicBezTo>
                  <a:lnTo>
                    <a:pt x="41889" y="190284"/>
                  </a:lnTo>
                  <a:lnTo>
                    <a:pt x="41889" y="302673"/>
                  </a:lnTo>
                  <a:close/>
                  <a:moveTo>
                    <a:pt x="41856" y="38449"/>
                  </a:moveTo>
                  <a:lnTo>
                    <a:pt x="41856" y="154246"/>
                  </a:lnTo>
                  <a:lnTo>
                    <a:pt x="62013" y="154246"/>
                  </a:lnTo>
                  <a:cubicBezTo>
                    <a:pt x="67735" y="154246"/>
                    <a:pt x="72365" y="152317"/>
                    <a:pt x="75965" y="148459"/>
                  </a:cubicBezTo>
                  <a:cubicBezTo>
                    <a:pt x="79534" y="144601"/>
                    <a:pt x="81334" y="139393"/>
                    <a:pt x="81334" y="132803"/>
                  </a:cubicBezTo>
                  <a:lnTo>
                    <a:pt x="81334" y="59892"/>
                  </a:lnTo>
                  <a:cubicBezTo>
                    <a:pt x="81334" y="53301"/>
                    <a:pt x="79630" y="48093"/>
                    <a:pt x="76190" y="44236"/>
                  </a:cubicBezTo>
                  <a:cubicBezTo>
                    <a:pt x="72751" y="40378"/>
                    <a:pt x="68025" y="38449"/>
                    <a:pt x="62045" y="38449"/>
                  </a:cubicBezTo>
                  <a:lnTo>
                    <a:pt x="41856" y="3844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11F6D79A-0605-49AD-BB4F-8BB9C315107F}"/>
                </a:ext>
              </a:extLst>
            </p:cNvPr>
            <p:cNvSpPr/>
            <p:nvPr/>
          </p:nvSpPr>
          <p:spPr>
            <a:xfrm>
              <a:off x="1795999" y="497243"/>
              <a:ext cx="109303" cy="234680"/>
            </a:xfrm>
            <a:custGeom>
              <a:avLst/>
              <a:gdLst>
                <a:gd name="connsiteX0" fmla="*/ 41857 w 109302"/>
                <a:gd name="connsiteY0" fmla="*/ 233619 h 234679"/>
                <a:gd name="connsiteX1" fmla="*/ 2411 w 109302"/>
                <a:gd name="connsiteY1" fmla="*/ 233619 h 234679"/>
                <a:gd name="connsiteX2" fmla="*/ 2411 w 109302"/>
                <a:gd name="connsiteY2" fmla="*/ 54330 h 234679"/>
                <a:gd name="connsiteX3" fmla="*/ 16781 w 109302"/>
                <a:gd name="connsiteY3" fmla="*/ 16363 h 234679"/>
                <a:gd name="connsiteX4" fmla="*/ 55166 w 109302"/>
                <a:gd name="connsiteY4" fmla="*/ 2411 h 234679"/>
                <a:gd name="connsiteX5" fmla="*/ 93550 w 109302"/>
                <a:gd name="connsiteY5" fmla="*/ 16363 h 234679"/>
                <a:gd name="connsiteX6" fmla="*/ 107920 w 109302"/>
                <a:gd name="connsiteY6" fmla="*/ 54330 h 234679"/>
                <a:gd name="connsiteX7" fmla="*/ 107920 w 109302"/>
                <a:gd name="connsiteY7" fmla="*/ 81784 h 234679"/>
                <a:gd name="connsiteX8" fmla="*/ 68475 w 109302"/>
                <a:gd name="connsiteY8" fmla="*/ 81784 h 234679"/>
                <a:gd name="connsiteX9" fmla="*/ 68475 w 109302"/>
                <a:gd name="connsiteY9" fmla="*/ 54330 h 234679"/>
                <a:gd name="connsiteX10" fmla="*/ 55166 w 109302"/>
                <a:gd name="connsiteY10" fmla="*/ 38449 h 234679"/>
                <a:gd name="connsiteX11" fmla="*/ 41857 w 109302"/>
                <a:gd name="connsiteY11" fmla="*/ 54330 h 234679"/>
                <a:gd name="connsiteX12" fmla="*/ 41857 w 109302"/>
                <a:gd name="connsiteY12" fmla="*/ 233619 h 23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02" h="234679">
                  <a:moveTo>
                    <a:pt x="41857" y="233619"/>
                  </a:moveTo>
                  <a:lnTo>
                    <a:pt x="2411" y="233619"/>
                  </a:lnTo>
                  <a:lnTo>
                    <a:pt x="2411" y="54330"/>
                  </a:lnTo>
                  <a:cubicBezTo>
                    <a:pt x="2411" y="38320"/>
                    <a:pt x="7201" y="25654"/>
                    <a:pt x="16781" y="16363"/>
                  </a:cubicBezTo>
                  <a:cubicBezTo>
                    <a:pt x="26361" y="7073"/>
                    <a:pt x="39156" y="2411"/>
                    <a:pt x="55166" y="2411"/>
                  </a:cubicBezTo>
                  <a:cubicBezTo>
                    <a:pt x="71175" y="2411"/>
                    <a:pt x="83970" y="7073"/>
                    <a:pt x="93550" y="16363"/>
                  </a:cubicBezTo>
                  <a:cubicBezTo>
                    <a:pt x="103130" y="25654"/>
                    <a:pt x="107920" y="38320"/>
                    <a:pt x="107920" y="54330"/>
                  </a:cubicBezTo>
                  <a:lnTo>
                    <a:pt x="107920" y="81784"/>
                  </a:lnTo>
                  <a:lnTo>
                    <a:pt x="68475" y="81784"/>
                  </a:lnTo>
                  <a:lnTo>
                    <a:pt x="68475" y="54330"/>
                  </a:lnTo>
                  <a:cubicBezTo>
                    <a:pt x="68475" y="43753"/>
                    <a:pt x="64039" y="38449"/>
                    <a:pt x="55166" y="38449"/>
                  </a:cubicBezTo>
                  <a:cubicBezTo>
                    <a:pt x="46293" y="38449"/>
                    <a:pt x="41857" y="43753"/>
                    <a:pt x="41857" y="54330"/>
                  </a:cubicBezTo>
                  <a:lnTo>
                    <a:pt x="41857" y="23361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522656E0-E947-454F-9D5C-8D4B63245D22}"/>
                </a:ext>
              </a:extLst>
            </p:cNvPr>
            <p:cNvSpPr/>
            <p:nvPr/>
          </p:nvSpPr>
          <p:spPr>
            <a:xfrm>
              <a:off x="1919093" y="428221"/>
              <a:ext cx="118947" cy="308620"/>
            </a:xfrm>
            <a:custGeom>
              <a:avLst/>
              <a:gdLst>
                <a:gd name="connsiteX0" fmla="*/ 100848 w 118946"/>
                <a:gd name="connsiteY0" fmla="*/ 291903 h 308620"/>
                <a:gd name="connsiteX1" fmla="*/ 59891 w 118946"/>
                <a:gd name="connsiteY1" fmla="*/ 306916 h 308620"/>
                <a:gd name="connsiteX2" fmla="*/ 18710 w 118946"/>
                <a:gd name="connsiteY2" fmla="*/ 291903 h 308620"/>
                <a:gd name="connsiteX3" fmla="*/ 2411 w 118946"/>
                <a:gd name="connsiteY3" fmla="*/ 251590 h 308620"/>
                <a:gd name="connsiteX4" fmla="*/ 2411 w 118946"/>
                <a:gd name="connsiteY4" fmla="*/ 126341 h 308620"/>
                <a:gd name="connsiteX5" fmla="*/ 18710 w 118946"/>
                <a:gd name="connsiteY5" fmla="*/ 86028 h 308620"/>
                <a:gd name="connsiteX6" fmla="*/ 59891 w 118946"/>
                <a:gd name="connsiteY6" fmla="*/ 71015 h 308620"/>
                <a:gd name="connsiteX7" fmla="*/ 100848 w 118946"/>
                <a:gd name="connsiteY7" fmla="*/ 86028 h 308620"/>
                <a:gd name="connsiteX8" fmla="*/ 116922 w 118946"/>
                <a:gd name="connsiteY8" fmla="*/ 126341 h 308620"/>
                <a:gd name="connsiteX9" fmla="*/ 116922 w 118946"/>
                <a:gd name="connsiteY9" fmla="*/ 151642 h 308620"/>
                <a:gd name="connsiteX10" fmla="*/ 111135 w 118946"/>
                <a:gd name="connsiteY10" fmla="*/ 175238 h 308620"/>
                <a:gd name="connsiteX11" fmla="*/ 91621 w 118946"/>
                <a:gd name="connsiteY11" fmla="*/ 189833 h 308620"/>
                <a:gd name="connsiteX12" fmla="*/ 41856 w 118946"/>
                <a:gd name="connsiteY12" fmla="*/ 212144 h 308620"/>
                <a:gd name="connsiteX13" fmla="*/ 41856 w 118946"/>
                <a:gd name="connsiteY13" fmla="*/ 251590 h 308620"/>
                <a:gd name="connsiteX14" fmla="*/ 46807 w 118946"/>
                <a:gd name="connsiteY14" fmla="*/ 265542 h 308620"/>
                <a:gd name="connsiteX15" fmla="*/ 59891 w 118946"/>
                <a:gd name="connsiteY15" fmla="*/ 270911 h 308620"/>
                <a:gd name="connsiteX16" fmla="*/ 72751 w 118946"/>
                <a:gd name="connsiteY16" fmla="*/ 265542 h 308620"/>
                <a:gd name="connsiteX17" fmla="*/ 77476 w 118946"/>
                <a:gd name="connsiteY17" fmla="*/ 251590 h 308620"/>
                <a:gd name="connsiteX18" fmla="*/ 77476 w 118946"/>
                <a:gd name="connsiteY18" fmla="*/ 226289 h 308620"/>
                <a:gd name="connsiteX19" fmla="*/ 116922 w 118946"/>
                <a:gd name="connsiteY19" fmla="*/ 226289 h 308620"/>
                <a:gd name="connsiteX20" fmla="*/ 116922 w 118946"/>
                <a:gd name="connsiteY20" fmla="*/ 251590 h 308620"/>
                <a:gd name="connsiteX21" fmla="*/ 100848 w 118946"/>
                <a:gd name="connsiteY21" fmla="*/ 291903 h 308620"/>
                <a:gd name="connsiteX22" fmla="*/ 38867 w 118946"/>
                <a:gd name="connsiteY22" fmla="*/ 50440 h 308620"/>
                <a:gd name="connsiteX23" fmla="*/ 56452 w 118946"/>
                <a:gd name="connsiteY23" fmla="*/ 2411 h 308620"/>
                <a:gd name="connsiteX24" fmla="*/ 98051 w 118946"/>
                <a:gd name="connsiteY24" fmla="*/ 2411 h 308620"/>
                <a:gd name="connsiteX25" fmla="*/ 68025 w 118946"/>
                <a:gd name="connsiteY25" fmla="*/ 50440 h 308620"/>
                <a:gd name="connsiteX26" fmla="*/ 38867 w 118946"/>
                <a:gd name="connsiteY26" fmla="*/ 50440 h 308620"/>
                <a:gd name="connsiteX27" fmla="*/ 41856 w 118946"/>
                <a:gd name="connsiteY27" fmla="*/ 126341 h 308620"/>
                <a:gd name="connsiteX28" fmla="*/ 41856 w 118946"/>
                <a:gd name="connsiteY28" fmla="*/ 174370 h 308620"/>
                <a:gd name="connsiteX29" fmla="*/ 70179 w 118946"/>
                <a:gd name="connsiteY29" fmla="*/ 161511 h 308620"/>
                <a:gd name="connsiteX30" fmla="*/ 77476 w 118946"/>
                <a:gd name="connsiteY30" fmla="*/ 151642 h 308620"/>
                <a:gd name="connsiteX31" fmla="*/ 77476 w 118946"/>
                <a:gd name="connsiteY31" fmla="*/ 126341 h 308620"/>
                <a:gd name="connsiteX32" fmla="*/ 72751 w 118946"/>
                <a:gd name="connsiteY32" fmla="*/ 112389 h 308620"/>
                <a:gd name="connsiteX33" fmla="*/ 59891 w 118946"/>
                <a:gd name="connsiteY33" fmla="*/ 107020 h 308620"/>
                <a:gd name="connsiteX34" fmla="*/ 46807 w 118946"/>
                <a:gd name="connsiteY34" fmla="*/ 112389 h 308620"/>
                <a:gd name="connsiteX35" fmla="*/ 41856 w 118946"/>
                <a:gd name="connsiteY35" fmla="*/ 126341 h 30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946" h="308620">
                  <a:moveTo>
                    <a:pt x="100848" y="291903"/>
                  </a:moveTo>
                  <a:cubicBezTo>
                    <a:pt x="90110" y="301901"/>
                    <a:pt x="76448" y="306916"/>
                    <a:pt x="59891" y="306916"/>
                  </a:cubicBezTo>
                  <a:cubicBezTo>
                    <a:pt x="43303" y="306916"/>
                    <a:pt x="29576" y="301901"/>
                    <a:pt x="18710" y="291903"/>
                  </a:cubicBezTo>
                  <a:cubicBezTo>
                    <a:pt x="7844" y="281905"/>
                    <a:pt x="2411" y="268467"/>
                    <a:pt x="2411" y="251590"/>
                  </a:cubicBezTo>
                  <a:lnTo>
                    <a:pt x="2411" y="126341"/>
                  </a:lnTo>
                  <a:cubicBezTo>
                    <a:pt x="2411" y="109464"/>
                    <a:pt x="7844" y="96026"/>
                    <a:pt x="18710" y="86028"/>
                  </a:cubicBezTo>
                  <a:cubicBezTo>
                    <a:pt x="29576" y="76030"/>
                    <a:pt x="43303" y="71015"/>
                    <a:pt x="59891" y="71015"/>
                  </a:cubicBezTo>
                  <a:cubicBezTo>
                    <a:pt x="76480" y="71015"/>
                    <a:pt x="90143" y="76030"/>
                    <a:pt x="100848" y="86028"/>
                  </a:cubicBezTo>
                  <a:cubicBezTo>
                    <a:pt x="111585" y="96026"/>
                    <a:pt x="116922" y="109464"/>
                    <a:pt x="116922" y="126341"/>
                  </a:cubicBezTo>
                  <a:lnTo>
                    <a:pt x="116922" y="151642"/>
                  </a:lnTo>
                  <a:cubicBezTo>
                    <a:pt x="116922" y="161640"/>
                    <a:pt x="114993" y="169516"/>
                    <a:pt x="111135" y="175238"/>
                  </a:cubicBezTo>
                  <a:cubicBezTo>
                    <a:pt x="107277" y="180961"/>
                    <a:pt x="100783" y="185815"/>
                    <a:pt x="91621" y="189833"/>
                  </a:cubicBezTo>
                  <a:lnTo>
                    <a:pt x="41856" y="212144"/>
                  </a:lnTo>
                  <a:lnTo>
                    <a:pt x="41856" y="251590"/>
                  </a:lnTo>
                  <a:cubicBezTo>
                    <a:pt x="41856" y="257312"/>
                    <a:pt x="43496" y="261941"/>
                    <a:pt x="46807" y="265542"/>
                  </a:cubicBezTo>
                  <a:cubicBezTo>
                    <a:pt x="50086" y="269110"/>
                    <a:pt x="54458" y="270911"/>
                    <a:pt x="59891" y="270911"/>
                  </a:cubicBezTo>
                  <a:cubicBezTo>
                    <a:pt x="65324" y="270911"/>
                    <a:pt x="69600" y="269142"/>
                    <a:pt x="72751" y="265542"/>
                  </a:cubicBezTo>
                  <a:cubicBezTo>
                    <a:pt x="75901" y="261973"/>
                    <a:pt x="77476" y="257312"/>
                    <a:pt x="77476" y="251590"/>
                  </a:cubicBezTo>
                  <a:lnTo>
                    <a:pt x="77476" y="226289"/>
                  </a:lnTo>
                  <a:lnTo>
                    <a:pt x="116922" y="226289"/>
                  </a:lnTo>
                  <a:lnTo>
                    <a:pt x="116922" y="251590"/>
                  </a:lnTo>
                  <a:cubicBezTo>
                    <a:pt x="116922" y="268467"/>
                    <a:pt x="111553" y="281905"/>
                    <a:pt x="100848" y="291903"/>
                  </a:cubicBezTo>
                  <a:close/>
                  <a:moveTo>
                    <a:pt x="38867" y="50440"/>
                  </a:moveTo>
                  <a:lnTo>
                    <a:pt x="56452" y="2411"/>
                  </a:lnTo>
                  <a:lnTo>
                    <a:pt x="98051" y="2411"/>
                  </a:lnTo>
                  <a:lnTo>
                    <a:pt x="68025" y="50440"/>
                  </a:lnTo>
                  <a:lnTo>
                    <a:pt x="38867" y="50440"/>
                  </a:lnTo>
                  <a:close/>
                  <a:moveTo>
                    <a:pt x="41856" y="126341"/>
                  </a:moveTo>
                  <a:lnTo>
                    <a:pt x="41856" y="174370"/>
                  </a:lnTo>
                  <a:lnTo>
                    <a:pt x="70179" y="161511"/>
                  </a:lnTo>
                  <a:cubicBezTo>
                    <a:pt x="75033" y="159229"/>
                    <a:pt x="77476" y="155950"/>
                    <a:pt x="77476" y="151642"/>
                  </a:cubicBezTo>
                  <a:lnTo>
                    <a:pt x="77476" y="126341"/>
                  </a:lnTo>
                  <a:cubicBezTo>
                    <a:pt x="77476" y="120619"/>
                    <a:pt x="75901" y="115990"/>
                    <a:pt x="72751" y="112389"/>
                  </a:cubicBezTo>
                  <a:cubicBezTo>
                    <a:pt x="69600" y="108821"/>
                    <a:pt x="65324" y="107020"/>
                    <a:pt x="59891" y="107020"/>
                  </a:cubicBezTo>
                  <a:cubicBezTo>
                    <a:pt x="54458" y="107020"/>
                    <a:pt x="50086" y="108821"/>
                    <a:pt x="46807" y="112389"/>
                  </a:cubicBezTo>
                  <a:cubicBezTo>
                    <a:pt x="43496" y="115990"/>
                    <a:pt x="41856" y="120619"/>
                    <a:pt x="41856" y="126341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11A2F3F-4DE2-4979-8B8B-8CD3B2AD1720}"/>
                </a:ext>
              </a:extLst>
            </p:cNvPr>
            <p:cNvSpPr/>
            <p:nvPr/>
          </p:nvSpPr>
          <p:spPr>
            <a:xfrm>
              <a:off x="2061475" y="496825"/>
              <a:ext cx="118947" cy="311835"/>
            </a:xfrm>
            <a:custGeom>
              <a:avLst/>
              <a:gdLst>
                <a:gd name="connsiteX0" fmla="*/ 41856 w 118946"/>
                <a:gd name="connsiteY0" fmla="*/ 311224 h 311834"/>
                <a:gd name="connsiteX1" fmla="*/ 2411 w 118946"/>
                <a:gd name="connsiteY1" fmla="*/ 311224 h 311834"/>
                <a:gd name="connsiteX2" fmla="*/ 2411 w 118946"/>
                <a:gd name="connsiteY2" fmla="*/ 57738 h 311834"/>
                <a:gd name="connsiteX3" fmla="*/ 18710 w 118946"/>
                <a:gd name="connsiteY3" fmla="*/ 17424 h 311834"/>
                <a:gd name="connsiteX4" fmla="*/ 59891 w 118946"/>
                <a:gd name="connsiteY4" fmla="*/ 2411 h 311834"/>
                <a:gd name="connsiteX5" fmla="*/ 100848 w 118946"/>
                <a:gd name="connsiteY5" fmla="*/ 17424 h 311834"/>
                <a:gd name="connsiteX6" fmla="*/ 116922 w 118946"/>
                <a:gd name="connsiteY6" fmla="*/ 57738 h 311834"/>
                <a:gd name="connsiteX7" fmla="*/ 116922 w 118946"/>
                <a:gd name="connsiteY7" fmla="*/ 182986 h 311834"/>
                <a:gd name="connsiteX8" fmla="*/ 103195 w 118946"/>
                <a:gd name="connsiteY8" fmla="*/ 223299 h 311834"/>
                <a:gd name="connsiteX9" fmla="*/ 69729 w 118946"/>
                <a:gd name="connsiteY9" fmla="*/ 238313 h 311834"/>
                <a:gd name="connsiteX10" fmla="*/ 41856 w 118946"/>
                <a:gd name="connsiteY10" fmla="*/ 223299 h 311834"/>
                <a:gd name="connsiteX11" fmla="*/ 41856 w 118946"/>
                <a:gd name="connsiteY11" fmla="*/ 311224 h 311834"/>
                <a:gd name="connsiteX12" fmla="*/ 72751 w 118946"/>
                <a:gd name="connsiteY12" fmla="*/ 43818 h 311834"/>
                <a:gd name="connsiteX13" fmla="*/ 59891 w 118946"/>
                <a:gd name="connsiteY13" fmla="*/ 38449 h 311834"/>
                <a:gd name="connsiteX14" fmla="*/ 46807 w 118946"/>
                <a:gd name="connsiteY14" fmla="*/ 43818 h 311834"/>
                <a:gd name="connsiteX15" fmla="*/ 41856 w 118946"/>
                <a:gd name="connsiteY15" fmla="*/ 57770 h 311834"/>
                <a:gd name="connsiteX16" fmla="*/ 41856 w 118946"/>
                <a:gd name="connsiteY16" fmla="*/ 183018 h 311834"/>
                <a:gd name="connsiteX17" fmla="*/ 46807 w 118946"/>
                <a:gd name="connsiteY17" fmla="*/ 196970 h 311834"/>
                <a:gd name="connsiteX18" fmla="*/ 59891 w 118946"/>
                <a:gd name="connsiteY18" fmla="*/ 202339 h 311834"/>
                <a:gd name="connsiteX19" fmla="*/ 72751 w 118946"/>
                <a:gd name="connsiteY19" fmla="*/ 196970 h 311834"/>
                <a:gd name="connsiteX20" fmla="*/ 77476 w 118946"/>
                <a:gd name="connsiteY20" fmla="*/ 183018 h 311834"/>
                <a:gd name="connsiteX21" fmla="*/ 77476 w 118946"/>
                <a:gd name="connsiteY21" fmla="*/ 57738 h 311834"/>
                <a:gd name="connsiteX22" fmla="*/ 72751 w 118946"/>
                <a:gd name="connsiteY22" fmla="*/ 43818 h 31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946" h="311834">
                  <a:moveTo>
                    <a:pt x="41856" y="311224"/>
                  </a:moveTo>
                  <a:lnTo>
                    <a:pt x="2411" y="311224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2357" y="213301"/>
                    <a:pt x="103195" y="223299"/>
                  </a:cubicBezTo>
                  <a:cubicBezTo>
                    <a:pt x="94032" y="233297"/>
                    <a:pt x="82877" y="238313"/>
                    <a:pt x="69729" y="238313"/>
                  </a:cubicBezTo>
                  <a:cubicBezTo>
                    <a:pt x="56291" y="238313"/>
                    <a:pt x="47000" y="233297"/>
                    <a:pt x="41856" y="223299"/>
                  </a:cubicBezTo>
                  <a:lnTo>
                    <a:pt x="41856" y="311224"/>
                  </a:lnTo>
                  <a:close/>
                  <a:moveTo>
                    <a:pt x="72751" y="43818"/>
                  </a:moveTo>
                  <a:cubicBezTo>
                    <a:pt x="69600" y="40249"/>
                    <a:pt x="65324" y="38449"/>
                    <a:pt x="59891" y="38449"/>
                  </a:cubicBezTo>
                  <a:cubicBezTo>
                    <a:pt x="54458" y="38449"/>
                    <a:pt x="50086" y="40249"/>
                    <a:pt x="46807" y="43818"/>
                  </a:cubicBezTo>
                  <a:cubicBezTo>
                    <a:pt x="43528" y="47386"/>
                    <a:pt x="41856" y="52047"/>
                    <a:pt x="41856" y="57770"/>
                  </a:cubicBezTo>
                  <a:lnTo>
                    <a:pt x="41856" y="183018"/>
                  </a:lnTo>
                  <a:cubicBezTo>
                    <a:pt x="41856" y="188740"/>
                    <a:pt x="43496" y="193370"/>
                    <a:pt x="46807" y="196970"/>
                  </a:cubicBezTo>
                  <a:cubicBezTo>
                    <a:pt x="50086" y="200539"/>
                    <a:pt x="54458" y="202339"/>
                    <a:pt x="59891" y="202339"/>
                  </a:cubicBezTo>
                  <a:cubicBezTo>
                    <a:pt x="65324" y="202339"/>
                    <a:pt x="69600" y="200571"/>
                    <a:pt x="72751" y="196970"/>
                  </a:cubicBezTo>
                  <a:cubicBezTo>
                    <a:pt x="75901" y="193402"/>
                    <a:pt x="77476" y="188740"/>
                    <a:pt x="77476" y="183018"/>
                  </a:cubicBezTo>
                  <a:lnTo>
                    <a:pt x="77476" y="57738"/>
                  </a:lnTo>
                  <a:cubicBezTo>
                    <a:pt x="77476" y="52015"/>
                    <a:pt x="75901" y="47386"/>
                    <a:pt x="72751" y="43818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7F2D7F7F-8795-4FD1-BE83-42B44F935FF9}"/>
                </a:ext>
              </a:extLst>
            </p:cNvPr>
            <p:cNvSpPr/>
            <p:nvPr/>
          </p:nvSpPr>
          <p:spPr>
            <a:xfrm>
              <a:off x="2204758" y="496825"/>
              <a:ext cx="118947" cy="237895"/>
            </a:xfrm>
            <a:custGeom>
              <a:avLst/>
              <a:gdLst>
                <a:gd name="connsiteX0" fmla="*/ 41856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6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5 w 118946"/>
                <a:gd name="connsiteY27" fmla="*/ 142255 h 237894"/>
                <a:gd name="connsiteX28" fmla="*/ 41856 w 118946"/>
                <a:gd name="connsiteY28" fmla="*/ 161993 h 237894"/>
                <a:gd name="connsiteX29" fmla="*/ 41856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6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6" y="182986"/>
                  </a:moveTo>
                  <a:cubicBezTo>
                    <a:pt x="41856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5" y="142255"/>
                  </a:lnTo>
                  <a:cubicBezTo>
                    <a:pt x="46132" y="145694"/>
                    <a:pt x="41856" y="152253"/>
                    <a:pt x="41856" y="161993"/>
                  </a:cubicBezTo>
                  <a:lnTo>
                    <a:pt x="41856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55DE4422-565E-4490-98FE-2B664971D138}"/>
                </a:ext>
              </a:extLst>
            </p:cNvPr>
            <p:cNvSpPr/>
            <p:nvPr/>
          </p:nvSpPr>
          <p:spPr>
            <a:xfrm>
              <a:off x="987031" y="428960"/>
              <a:ext cx="237894" cy="302190"/>
            </a:xfrm>
            <a:custGeom>
              <a:avLst/>
              <a:gdLst>
                <a:gd name="connsiteX0" fmla="*/ 124412 w 237893"/>
                <a:gd name="connsiteY0" fmla="*/ 2411 h 302190"/>
                <a:gd name="connsiteX1" fmla="*/ 48350 w 237893"/>
                <a:gd name="connsiteY1" fmla="*/ 2411 h 302190"/>
                <a:gd name="connsiteX2" fmla="*/ 2411 w 237893"/>
                <a:gd name="connsiteY2" fmla="*/ 48350 h 302190"/>
                <a:gd name="connsiteX3" fmla="*/ 2411 w 237893"/>
                <a:gd name="connsiteY3" fmla="*/ 302062 h 302190"/>
                <a:gd name="connsiteX4" fmla="*/ 60888 w 237893"/>
                <a:gd name="connsiteY4" fmla="*/ 302062 h 302190"/>
                <a:gd name="connsiteX5" fmla="*/ 60888 w 237893"/>
                <a:gd name="connsiteY5" fmla="*/ 56773 h 302190"/>
                <a:gd name="connsiteX6" fmla="*/ 125312 w 237893"/>
                <a:gd name="connsiteY6" fmla="*/ 56773 h 302190"/>
                <a:gd name="connsiteX7" fmla="*/ 177392 w 237893"/>
                <a:gd name="connsiteY7" fmla="*/ 103838 h 302190"/>
                <a:gd name="connsiteX8" fmla="*/ 125312 w 237893"/>
                <a:gd name="connsiteY8" fmla="*/ 151352 h 302190"/>
                <a:gd name="connsiteX9" fmla="*/ 84677 w 237893"/>
                <a:gd name="connsiteY9" fmla="*/ 151352 h 302190"/>
                <a:gd name="connsiteX10" fmla="*/ 84677 w 237893"/>
                <a:gd name="connsiteY10" fmla="*/ 205264 h 302190"/>
                <a:gd name="connsiteX11" fmla="*/ 124412 w 237893"/>
                <a:gd name="connsiteY11" fmla="*/ 205264 h 302190"/>
                <a:gd name="connsiteX12" fmla="*/ 236801 w 237893"/>
                <a:gd name="connsiteY12" fmla="*/ 103838 h 302190"/>
                <a:gd name="connsiteX13" fmla="*/ 124412 w 237893"/>
                <a:gd name="connsiteY13" fmla="*/ 241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893" h="302190">
                  <a:moveTo>
                    <a:pt x="124412" y="2411"/>
                  </a:moveTo>
                  <a:lnTo>
                    <a:pt x="48350" y="2411"/>
                  </a:lnTo>
                  <a:cubicBezTo>
                    <a:pt x="22986" y="2411"/>
                    <a:pt x="2411" y="22986"/>
                    <a:pt x="2411" y="48350"/>
                  </a:cubicBezTo>
                  <a:lnTo>
                    <a:pt x="2411" y="302062"/>
                  </a:lnTo>
                  <a:lnTo>
                    <a:pt x="60888" y="302062"/>
                  </a:lnTo>
                  <a:lnTo>
                    <a:pt x="60888" y="56773"/>
                  </a:lnTo>
                  <a:lnTo>
                    <a:pt x="125312" y="56773"/>
                  </a:lnTo>
                  <a:cubicBezTo>
                    <a:pt x="164147" y="56773"/>
                    <a:pt x="177392" y="76866"/>
                    <a:pt x="177392" y="103838"/>
                  </a:cubicBezTo>
                  <a:cubicBezTo>
                    <a:pt x="177392" y="131260"/>
                    <a:pt x="164147" y="151352"/>
                    <a:pt x="125312" y="151352"/>
                  </a:cubicBezTo>
                  <a:lnTo>
                    <a:pt x="84677" y="151352"/>
                  </a:lnTo>
                  <a:lnTo>
                    <a:pt x="84677" y="205264"/>
                  </a:lnTo>
                  <a:lnTo>
                    <a:pt x="124412" y="205264"/>
                  </a:lnTo>
                  <a:cubicBezTo>
                    <a:pt x="202081" y="205264"/>
                    <a:pt x="236801" y="162315"/>
                    <a:pt x="236801" y="103838"/>
                  </a:cubicBezTo>
                  <a:cubicBezTo>
                    <a:pt x="236801" y="45361"/>
                    <a:pt x="202081" y="2411"/>
                    <a:pt x="124412" y="241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9F643D5B-6877-476F-85AB-FEFB44C12898}"/>
                </a:ext>
              </a:extLst>
            </p:cNvPr>
            <p:cNvSpPr/>
            <p:nvPr/>
          </p:nvSpPr>
          <p:spPr>
            <a:xfrm>
              <a:off x="543873" y="428189"/>
              <a:ext cx="57866" cy="302190"/>
            </a:xfrm>
            <a:custGeom>
              <a:avLst/>
              <a:gdLst>
                <a:gd name="connsiteX0" fmla="*/ 2411 w 57866"/>
                <a:gd name="connsiteY0" fmla="*/ 2411 h 302190"/>
                <a:gd name="connsiteX1" fmla="*/ 56773 w 57866"/>
                <a:gd name="connsiteY1" fmla="*/ 2411 h 302190"/>
                <a:gd name="connsiteX2" fmla="*/ 56773 w 57866"/>
                <a:gd name="connsiteY2" fmla="*/ 302801 h 302190"/>
                <a:gd name="connsiteX3" fmla="*/ 2411 w 57866"/>
                <a:gd name="connsiteY3" fmla="*/ 30280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6" h="302190">
                  <a:moveTo>
                    <a:pt x="2411" y="2411"/>
                  </a:moveTo>
                  <a:lnTo>
                    <a:pt x="56773" y="2411"/>
                  </a:lnTo>
                  <a:lnTo>
                    <a:pt x="56773" y="302801"/>
                  </a:lnTo>
                  <a:lnTo>
                    <a:pt x="2411" y="3028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05A236F9-4E23-4837-A15C-5C53001AA24F}"/>
                </a:ext>
              </a:extLst>
            </p:cNvPr>
            <p:cNvSpPr/>
            <p:nvPr/>
          </p:nvSpPr>
          <p:spPr>
            <a:xfrm>
              <a:off x="543937" y="327791"/>
              <a:ext cx="57866" cy="67511"/>
            </a:xfrm>
            <a:custGeom>
              <a:avLst/>
              <a:gdLst>
                <a:gd name="connsiteX0" fmla="*/ 2411 w 57866"/>
                <a:gd name="connsiteY0" fmla="*/ 68057 h 67510"/>
                <a:gd name="connsiteX1" fmla="*/ 56773 w 57866"/>
                <a:gd name="connsiteY1" fmla="*/ 68057 h 67510"/>
                <a:gd name="connsiteX2" fmla="*/ 56773 w 57866"/>
                <a:gd name="connsiteY2" fmla="*/ 2411 h 67510"/>
                <a:gd name="connsiteX3" fmla="*/ 56773 w 57866"/>
                <a:gd name="connsiteY3" fmla="*/ 2411 h 67510"/>
                <a:gd name="connsiteX4" fmla="*/ 2443 w 57866"/>
                <a:gd name="connsiteY4" fmla="*/ 56773 h 67510"/>
                <a:gd name="connsiteX5" fmla="*/ 2411 w 57866"/>
                <a:gd name="connsiteY5" fmla="*/ 68057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66" h="67510">
                  <a:moveTo>
                    <a:pt x="2411" y="68057"/>
                  </a:moveTo>
                  <a:lnTo>
                    <a:pt x="56773" y="68057"/>
                  </a:lnTo>
                  <a:lnTo>
                    <a:pt x="56773" y="2411"/>
                  </a:lnTo>
                  <a:lnTo>
                    <a:pt x="56773" y="2411"/>
                  </a:lnTo>
                  <a:cubicBezTo>
                    <a:pt x="26779" y="2411"/>
                    <a:pt x="2443" y="26747"/>
                    <a:pt x="2443" y="56773"/>
                  </a:cubicBezTo>
                  <a:lnTo>
                    <a:pt x="2411" y="68057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729291CD-0AA4-4903-BC56-2B27A2AEAC10}"/>
                </a:ext>
              </a:extLst>
            </p:cNvPr>
            <p:cNvSpPr/>
            <p:nvPr/>
          </p:nvSpPr>
          <p:spPr>
            <a:xfrm>
              <a:off x="651857" y="428189"/>
              <a:ext cx="205746" cy="302190"/>
            </a:xfrm>
            <a:custGeom>
              <a:avLst/>
              <a:gdLst>
                <a:gd name="connsiteX0" fmla="*/ 204139 w 205746"/>
                <a:gd name="connsiteY0" fmla="*/ 112421 h 302190"/>
                <a:gd name="connsiteX1" fmla="*/ 59538 w 205746"/>
                <a:gd name="connsiteY1" fmla="*/ 7973 h 302190"/>
                <a:gd name="connsiteX2" fmla="*/ 59538 w 205746"/>
                <a:gd name="connsiteY2" fmla="*/ 8005 h 302190"/>
                <a:gd name="connsiteX3" fmla="*/ 39895 w 205746"/>
                <a:gd name="connsiteY3" fmla="*/ 2411 h 302190"/>
                <a:gd name="connsiteX4" fmla="*/ 2411 w 205746"/>
                <a:gd name="connsiteY4" fmla="*/ 39896 h 302190"/>
                <a:gd name="connsiteX5" fmla="*/ 2411 w 205746"/>
                <a:gd name="connsiteY5" fmla="*/ 302801 h 302190"/>
                <a:gd name="connsiteX6" fmla="*/ 57062 w 205746"/>
                <a:gd name="connsiteY6" fmla="*/ 302801 h 302190"/>
                <a:gd name="connsiteX7" fmla="*/ 57062 w 205746"/>
                <a:gd name="connsiteY7" fmla="*/ 76351 h 302190"/>
                <a:gd name="connsiteX8" fmla="*/ 204139 w 205746"/>
                <a:gd name="connsiteY8" fmla="*/ 182697 h 302190"/>
                <a:gd name="connsiteX9" fmla="*/ 204139 w 205746"/>
                <a:gd name="connsiteY9" fmla="*/ 11242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04139" y="112421"/>
                  </a:moveTo>
                  <a:lnTo>
                    <a:pt x="59538" y="7973"/>
                  </a:lnTo>
                  <a:lnTo>
                    <a:pt x="59538" y="8005"/>
                  </a:lnTo>
                  <a:cubicBezTo>
                    <a:pt x="53815" y="4469"/>
                    <a:pt x="47097" y="2411"/>
                    <a:pt x="39895" y="2411"/>
                  </a:cubicBezTo>
                  <a:cubicBezTo>
                    <a:pt x="19192" y="2411"/>
                    <a:pt x="2411" y="19192"/>
                    <a:pt x="2411" y="39896"/>
                  </a:cubicBezTo>
                  <a:lnTo>
                    <a:pt x="2411" y="302801"/>
                  </a:lnTo>
                  <a:lnTo>
                    <a:pt x="57062" y="302801"/>
                  </a:lnTo>
                  <a:lnTo>
                    <a:pt x="57062" y="76351"/>
                  </a:lnTo>
                  <a:lnTo>
                    <a:pt x="204139" y="182697"/>
                  </a:lnTo>
                  <a:lnTo>
                    <a:pt x="204139" y="11242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CAE284A4-2C2A-48B3-BDA1-4371EB70BC1B}"/>
                </a:ext>
              </a:extLst>
            </p:cNvPr>
            <p:cNvSpPr/>
            <p:nvPr/>
          </p:nvSpPr>
          <p:spPr>
            <a:xfrm>
              <a:off x="728530" y="428189"/>
              <a:ext cx="205746" cy="302190"/>
            </a:xfrm>
            <a:custGeom>
              <a:avLst/>
              <a:gdLst>
                <a:gd name="connsiteX0" fmla="*/ 2411 w 205746"/>
                <a:gd name="connsiteY0" fmla="*/ 192791 h 302190"/>
                <a:gd name="connsiteX1" fmla="*/ 147012 w 205746"/>
                <a:gd name="connsiteY1" fmla="*/ 297240 h 302190"/>
                <a:gd name="connsiteX2" fmla="*/ 147012 w 205746"/>
                <a:gd name="connsiteY2" fmla="*/ 297208 h 302190"/>
                <a:gd name="connsiteX3" fmla="*/ 166654 w 205746"/>
                <a:gd name="connsiteY3" fmla="*/ 302801 h 302190"/>
                <a:gd name="connsiteX4" fmla="*/ 204139 w 205746"/>
                <a:gd name="connsiteY4" fmla="*/ 265317 h 302190"/>
                <a:gd name="connsiteX5" fmla="*/ 204139 w 205746"/>
                <a:gd name="connsiteY5" fmla="*/ 2411 h 302190"/>
                <a:gd name="connsiteX6" fmla="*/ 149487 w 205746"/>
                <a:gd name="connsiteY6" fmla="*/ 2411 h 302190"/>
                <a:gd name="connsiteX7" fmla="*/ 149487 w 205746"/>
                <a:gd name="connsiteY7" fmla="*/ 228861 h 302190"/>
                <a:gd name="connsiteX8" fmla="*/ 2411 w 205746"/>
                <a:gd name="connsiteY8" fmla="*/ 122516 h 302190"/>
                <a:gd name="connsiteX9" fmla="*/ 2411 w 205746"/>
                <a:gd name="connsiteY9" fmla="*/ 19279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411" y="192791"/>
                  </a:moveTo>
                  <a:lnTo>
                    <a:pt x="147012" y="297240"/>
                  </a:lnTo>
                  <a:lnTo>
                    <a:pt x="147012" y="297208"/>
                  </a:lnTo>
                  <a:cubicBezTo>
                    <a:pt x="152734" y="300744"/>
                    <a:pt x="159453" y="302801"/>
                    <a:pt x="166654" y="302801"/>
                  </a:cubicBezTo>
                  <a:cubicBezTo>
                    <a:pt x="187358" y="302801"/>
                    <a:pt x="204139" y="286020"/>
                    <a:pt x="204139" y="265317"/>
                  </a:cubicBezTo>
                  <a:lnTo>
                    <a:pt x="204139" y="2411"/>
                  </a:lnTo>
                  <a:lnTo>
                    <a:pt x="149487" y="2411"/>
                  </a:lnTo>
                  <a:lnTo>
                    <a:pt x="149487" y="228861"/>
                  </a:lnTo>
                  <a:lnTo>
                    <a:pt x="2411" y="122516"/>
                  </a:lnTo>
                  <a:lnTo>
                    <a:pt x="2411" y="192791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477B858C-0E55-4ADF-93C4-0A8C5CC71458}"/>
                </a:ext>
              </a:extLst>
            </p:cNvPr>
            <p:cNvSpPr/>
            <p:nvPr/>
          </p:nvSpPr>
          <p:spPr>
            <a:xfrm>
              <a:off x="1173617" y="327502"/>
              <a:ext cx="51437" cy="67511"/>
            </a:xfrm>
            <a:custGeom>
              <a:avLst/>
              <a:gdLst>
                <a:gd name="connsiteX0" fmla="*/ 19771 w 51436"/>
                <a:gd name="connsiteY0" fmla="*/ 52594 h 67510"/>
                <a:gd name="connsiteX1" fmla="*/ 19771 w 51436"/>
                <a:gd name="connsiteY1" fmla="*/ 42082 h 67510"/>
                <a:gd name="connsiteX2" fmla="*/ 46004 w 51436"/>
                <a:gd name="connsiteY2" fmla="*/ 42082 h 67510"/>
                <a:gd name="connsiteX3" fmla="*/ 46004 w 51436"/>
                <a:gd name="connsiteY3" fmla="*/ 27229 h 67510"/>
                <a:gd name="connsiteX4" fmla="*/ 19771 w 51436"/>
                <a:gd name="connsiteY4" fmla="*/ 27229 h 67510"/>
                <a:gd name="connsiteX5" fmla="*/ 19771 w 51436"/>
                <a:gd name="connsiteY5" fmla="*/ 17906 h 67510"/>
                <a:gd name="connsiteX6" fmla="*/ 47514 w 51436"/>
                <a:gd name="connsiteY6" fmla="*/ 17906 h 67510"/>
                <a:gd name="connsiteX7" fmla="*/ 47514 w 51436"/>
                <a:gd name="connsiteY7" fmla="*/ 2411 h 67510"/>
                <a:gd name="connsiteX8" fmla="*/ 2411 w 51436"/>
                <a:gd name="connsiteY8" fmla="*/ 2411 h 67510"/>
                <a:gd name="connsiteX9" fmla="*/ 2411 w 51436"/>
                <a:gd name="connsiteY9" fmla="*/ 68250 h 67510"/>
                <a:gd name="connsiteX10" fmla="*/ 49122 w 51436"/>
                <a:gd name="connsiteY10" fmla="*/ 68250 h 67510"/>
                <a:gd name="connsiteX11" fmla="*/ 49122 w 51436"/>
                <a:gd name="connsiteY11" fmla="*/ 52594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436" h="67510">
                  <a:moveTo>
                    <a:pt x="19771" y="52594"/>
                  </a:moveTo>
                  <a:lnTo>
                    <a:pt x="19771" y="42082"/>
                  </a:lnTo>
                  <a:lnTo>
                    <a:pt x="46004" y="42082"/>
                  </a:lnTo>
                  <a:lnTo>
                    <a:pt x="46004" y="27229"/>
                  </a:lnTo>
                  <a:lnTo>
                    <a:pt x="19771" y="27229"/>
                  </a:lnTo>
                  <a:lnTo>
                    <a:pt x="19771" y="17906"/>
                  </a:lnTo>
                  <a:lnTo>
                    <a:pt x="47514" y="17906"/>
                  </a:lnTo>
                  <a:lnTo>
                    <a:pt x="47514" y="2411"/>
                  </a:lnTo>
                  <a:lnTo>
                    <a:pt x="2411" y="2411"/>
                  </a:lnTo>
                  <a:lnTo>
                    <a:pt x="2411" y="68250"/>
                  </a:lnTo>
                  <a:lnTo>
                    <a:pt x="49122" y="68250"/>
                  </a:lnTo>
                  <a:lnTo>
                    <a:pt x="49122" y="5259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BEACC84D-B6AA-43C2-B9C9-96913BB362F7}"/>
                </a:ext>
              </a:extLst>
            </p:cNvPr>
            <p:cNvSpPr/>
            <p:nvPr/>
          </p:nvSpPr>
          <p:spPr>
            <a:xfrm>
              <a:off x="1078073" y="327759"/>
              <a:ext cx="54651" cy="67511"/>
            </a:xfrm>
            <a:custGeom>
              <a:avLst/>
              <a:gdLst>
                <a:gd name="connsiteX0" fmla="*/ 26908 w 54651"/>
                <a:gd name="connsiteY0" fmla="*/ 2411 h 67510"/>
                <a:gd name="connsiteX1" fmla="*/ 2411 w 54651"/>
                <a:gd name="connsiteY1" fmla="*/ 2411 h 67510"/>
                <a:gd name="connsiteX2" fmla="*/ 2411 w 54651"/>
                <a:gd name="connsiteY2" fmla="*/ 68089 h 67510"/>
                <a:gd name="connsiteX3" fmla="*/ 20478 w 54651"/>
                <a:gd name="connsiteY3" fmla="*/ 68089 h 67510"/>
                <a:gd name="connsiteX4" fmla="*/ 20478 w 54651"/>
                <a:gd name="connsiteY4" fmla="*/ 44396 h 67510"/>
                <a:gd name="connsiteX5" fmla="*/ 26586 w 54651"/>
                <a:gd name="connsiteY5" fmla="*/ 44396 h 67510"/>
                <a:gd name="connsiteX6" fmla="*/ 52947 w 54651"/>
                <a:gd name="connsiteY6" fmla="*/ 23179 h 67510"/>
                <a:gd name="connsiteX7" fmla="*/ 26908 w 54651"/>
                <a:gd name="connsiteY7" fmla="*/ 2411 h 67510"/>
                <a:gd name="connsiteX8" fmla="*/ 20446 w 54651"/>
                <a:gd name="connsiteY8" fmla="*/ 17553 h 67510"/>
                <a:gd name="connsiteX9" fmla="*/ 25654 w 54651"/>
                <a:gd name="connsiteY9" fmla="*/ 17553 h 67510"/>
                <a:gd name="connsiteX10" fmla="*/ 34848 w 54651"/>
                <a:gd name="connsiteY10" fmla="*/ 23275 h 67510"/>
                <a:gd name="connsiteX11" fmla="*/ 25397 w 54651"/>
                <a:gd name="connsiteY11" fmla="*/ 29447 h 67510"/>
                <a:gd name="connsiteX12" fmla="*/ 20446 w 54651"/>
                <a:gd name="connsiteY12" fmla="*/ 29447 h 67510"/>
                <a:gd name="connsiteX13" fmla="*/ 20446 w 54651"/>
                <a:gd name="connsiteY13" fmla="*/ 17553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51" h="67510">
                  <a:moveTo>
                    <a:pt x="26908" y="2411"/>
                  </a:moveTo>
                  <a:lnTo>
                    <a:pt x="2411" y="2411"/>
                  </a:lnTo>
                  <a:lnTo>
                    <a:pt x="2411" y="68089"/>
                  </a:lnTo>
                  <a:lnTo>
                    <a:pt x="20478" y="68089"/>
                  </a:lnTo>
                  <a:lnTo>
                    <a:pt x="20478" y="44396"/>
                  </a:lnTo>
                  <a:lnTo>
                    <a:pt x="26586" y="44396"/>
                  </a:lnTo>
                  <a:cubicBezTo>
                    <a:pt x="43335" y="44396"/>
                    <a:pt x="52947" y="36649"/>
                    <a:pt x="52947" y="23179"/>
                  </a:cubicBezTo>
                  <a:cubicBezTo>
                    <a:pt x="52915" y="9805"/>
                    <a:pt x="43689" y="2411"/>
                    <a:pt x="26908" y="2411"/>
                  </a:cubicBezTo>
                  <a:close/>
                  <a:moveTo>
                    <a:pt x="20446" y="17553"/>
                  </a:moveTo>
                  <a:lnTo>
                    <a:pt x="25654" y="17553"/>
                  </a:lnTo>
                  <a:cubicBezTo>
                    <a:pt x="33755" y="17553"/>
                    <a:pt x="34848" y="20446"/>
                    <a:pt x="34848" y="23275"/>
                  </a:cubicBezTo>
                  <a:cubicBezTo>
                    <a:pt x="34848" y="24818"/>
                    <a:pt x="34848" y="29447"/>
                    <a:pt x="25397" y="29447"/>
                  </a:cubicBezTo>
                  <a:lnTo>
                    <a:pt x="20446" y="29447"/>
                  </a:lnTo>
                  <a:lnTo>
                    <a:pt x="20446" y="1755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B118B3A6-2CEB-4001-8A2E-E3D6E8E32854}"/>
                </a:ext>
              </a:extLst>
            </p:cNvPr>
            <p:cNvSpPr/>
            <p:nvPr/>
          </p:nvSpPr>
          <p:spPr>
            <a:xfrm>
              <a:off x="973143" y="327759"/>
              <a:ext cx="61081" cy="70725"/>
            </a:xfrm>
            <a:custGeom>
              <a:avLst/>
              <a:gdLst>
                <a:gd name="connsiteX0" fmla="*/ 41085 w 61080"/>
                <a:gd name="connsiteY0" fmla="*/ 41728 h 70725"/>
                <a:gd name="connsiteX1" fmla="*/ 30733 w 61080"/>
                <a:gd name="connsiteY1" fmla="*/ 53237 h 70725"/>
                <a:gd name="connsiteX2" fmla="*/ 20382 w 61080"/>
                <a:gd name="connsiteY2" fmla="*/ 41728 h 70725"/>
                <a:gd name="connsiteX3" fmla="*/ 20382 w 61080"/>
                <a:gd name="connsiteY3" fmla="*/ 2411 h 70725"/>
                <a:gd name="connsiteX4" fmla="*/ 2411 w 61080"/>
                <a:gd name="connsiteY4" fmla="*/ 2411 h 70725"/>
                <a:gd name="connsiteX5" fmla="*/ 2411 w 61080"/>
                <a:gd name="connsiteY5" fmla="*/ 42982 h 70725"/>
                <a:gd name="connsiteX6" fmla="*/ 30637 w 61080"/>
                <a:gd name="connsiteY6" fmla="*/ 69793 h 70725"/>
                <a:gd name="connsiteX7" fmla="*/ 59120 w 61080"/>
                <a:gd name="connsiteY7" fmla="*/ 42982 h 70725"/>
                <a:gd name="connsiteX8" fmla="*/ 59120 w 61080"/>
                <a:gd name="connsiteY8" fmla="*/ 2411 h 70725"/>
                <a:gd name="connsiteX9" fmla="*/ 41053 w 61080"/>
                <a:gd name="connsiteY9" fmla="*/ 2411 h 70725"/>
                <a:gd name="connsiteX10" fmla="*/ 41053 w 61080"/>
                <a:gd name="connsiteY10" fmla="*/ 41728 h 7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80" h="70725">
                  <a:moveTo>
                    <a:pt x="41085" y="41728"/>
                  </a:moveTo>
                  <a:cubicBezTo>
                    <a:pt x="41085" y="45200"/>
                    <a:pt x="40088" y="53237"/>
                    <a:pt x="30733" y="53237"/>
                  </a:cubicBezTo>
                  <a:cubicBezTo>
                    <a:pt x="21378" y="53237"/>
                    <a:pt x="20382" y="45200"/>
                    <a:pt x="20382" y="41728"/>
                  </a:cubicBezTo>
                  <a:lnTo>
                    <a:pt x="20382" y="2411"/>
                  </a:lnTo>
                  <a:lnTo>
                    <a:pt x="2411" y="2411"/>
                  </a:lnTo>
                  <a:lnTo>
                    <a:pt x="2411" y="42982"/>
                  </a:lnTo>
                  <a:cubicBezTo>
                    <a:pt x="2411" y="59024"/>
                    <a:pt x="13759" y="69793"/>
                    <a:pt x="30637" y="69793"/>
                  </a:cubicBezTo>
                  <a:cubicBezTo>
                    <a:pt x="47675" y="69793"/>
                    <a:pt x="59120" y="59024"/>
                    <a:pt x="59120" y="42982"/>
                  </a:cubicBezTo>
                  <a:lnTo>
                    <a:pt x="59120" y="2411"/>
                  </a:lnTo>
                  <a:lnTo>
                    <a:pt x="41053" y="2411"/>
                  </a:lnTo>
                  <a:lnTo>
                    <a:pt x="41053" y="4172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15A0F608-99E7-4EA1-BC3E-A858C4A42B89}"/>
                </a:ext>
              </a:extLst>
            </p:cNvPr>
            <p:cNvSpPr/>
            <p:nvPr/>
          </p:nvSpPr>
          <p:spPr>
            <a:xfrm>
              <a:off x="856414" y="325822"/>
              <a:ext cx="73940" cy="73940"/>
            </a:xfrm>
            <a:custGeom>
              <a:avLst/>
              <a:gdLst>
                <a:gd name="connsiteX0" fmla="*/ 63653 w 73940"/>
                <a:gd name="connsiteY0" fmla="*/ 11678 h 73940"/>
                <a:gd name="connsiteX1" fmla="*/ 52272 w 73940"/>
                <a:gd name="connsiteY1" fmla="*/ 4798 h 73940"/>
                <a:gd name="connsiteX2" fmla="*/ 23918 w 73940"/>
                <a:gd name="connsiteY2" fmla="*/ 4798 h 73940"/>
                <a:gd name="connsiteX3" fmla="*/ 12602 w 73940"/>
                <a:gd name="connsiteY3" fmla="*/ 11678 h 73940"/>
                <a:gd name="connsiteX4" fmla="*/ 5111 w 73940"/>
                <a:gd name="connsiteY4" fmla="*/ 22512 h 73940"/>
                <a:gd name="connsiteX5" fmla="*/ 2411 w 73940"/>
                <a:gd name="connsiteY5" fmla="*/ 36721 h 73940"/>
                <a:gd name="connsiteX6" fmla="*/ 5111 w 73940"/>
                <a:gd name="connsiteY6" fmla="*/ 50930 h 73940"/>
                <a:gd name="connsiteX7" fmla="*/ 12602 w 73940"/>
                <a:gd name="connsiteY7" fmla="*/ 61989 h 73940"/>
                <a:gd name="connsiteX8" fmla="*/ 23918 w 73940"/>
                <a:gd name="connsiteY8" fmla="*/ 69094 h 73940"/>
                <a:gd name="connsiteX9" fmla="*/ 38095 w 73940"/>
                <a:gd name="connsiteY9" fmla="*/ 71601 h 73940"/>
                <a:gd name="connsiteX10" fmla="*/ 52305 w 73940"/>
                <a:gd name="connsiteY10" fmla="*/ 69094 h 73940"/>
                <a:gd name="connsiteX11" fmla="*/ 63685 w 73940"/>
                <a:gd name="connsiteY11" fmla="*/ 61989 h 73940"/>
                <a:gd name="connsiteX12" fmla="*/ 71175 w 73940"/>
                <a:gd name="connsiteY12" fmla="*/ 50930 h 73940"/>
                <a:gd name="connsiteX13" fmla="*/ 73876 w 73940"/>
                <a:gd name="connsiteY13" fmla="*/ 36721 h 73940"/>
                <a:gd name="connsiteX14" fmla="*/ 71175 w 73940"/>
                <a:gd name="connsiteY14" fmla="*/ 22512 h 73940"/>
                <a:gd name="connsiteX15" fmla="*/ 63653 w 73940"/>
                <a:gd name="connsiteY15" fmla="*/ 11678 h 73940"/>
                <a:gd name="connsiteX16" fmla="*/ 54908 w 73940"/>
                <a:gd name="connsiteY16" fmla="*/ 36753 h 73940"/>
                <a:gd name="connsiteX17" fmla="*/ 53655 w 73940"/>
                <a:gd name="connsiteY17" fmla="*/ 44211 h 73940"/>
                <a:gd name="connsiteX18" fmla="*/ 50183 w 73940"/>
                <a:gd name="connsiteY18" fmla="*/ 49966 h 73940"/>
                <a:gd name="connsiteX19" fmla="*/ 44911 w 73940"/>
                <a:gd name="connsiteY19" fmla="*/ 53727 h 73940"/>
                <a:gd name="connsiteX20" fmla="*/ 31344 w 73940"/>
                <a:gd name="connsiteY20" fmla="*/ 53727 h 73940"/>
                <a:gd name="connsiteX21" fmla="*/ 26104 w 73940"/>
                <a:gd name="connsiteY21" fmla="*/ 49966 h 73940"/>
                <a:gd name="connsiteX22" fmla="*/ 22664 w 73940"/>
                <a:gd name="connsiteY22" fmla="*/ 44179 h 73940"/>
                <a:gd name="connsiteX23" fmla="*/ 21410 w 73940"/>
                <a:gd name="connsiteY23" fmla="*/ 36721 h 73940"/>
                <a:gd name="connsiteX24" fmla="*/ 22632 w 73940"/>
                <a:gd name="connsiteY24" fmla="*/ 29488 h 73940"/>
                <a:gd name="connsiteX25" fmla="*/ 26040 w 73940"/>
                <a:gd name="connsiteY25" fmla="*/ 23830 h 73940"/>
                <a:gd name="connsiteX26" fmla="*/ 31344 w 73940"/>
                <a:gd name="connsiteY26" fmla="*/ 20100 h 73940"/>
                <a:gd name="connsiteX27" fmla="*/ 38127 w 73940"/>
                <a:gd name="connsiteY27" fmla="*/ 18750 h 73940"/>
                <a:gd name="connsiteX28" fmla="*/ 44975 w 73940"/>
                <a:gd name="connsiteY28" fmla="*/ 20100 h 73940"/>
                <a:gd name="connsiteX29" fmla="*/ 50247 w 73940"/>
                <a:gd name="connsiteY29" fmla="*/ 23797 h 73940"/>
                <a:gd name="connsiteX30" fmla="*/ 53687 w 73940"/>
                <a:gd name="connsiteY30" fmla="*/ 29488 h 73940"/>
                <a:gd name="connsiteX31" fmla="*/ 54908 w 73940"/>
                <a:gd name="connsiteY31" fmla="*/ 36753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940" h="73940">
                  <a:moveTo>
                    <a:pt x="63653" y="11678"/>
                  </a:moveTo>
                  <a:cubicBezTo>
                    <a:pt x="60470" y="8720"/>
                    <a:pt x="56644" y="6405"/>
                    <a:pt x="52272" y="4798"/>
                  </a:cubicBezTo>
                  <a:cubicBezTo>
                    <a:pt x="43560" y="1615"/>
                    <a:pt x="32566" y="1615"/>
                    <a:pt x="23918" y="4798"/>
                  </a:cubicBezTo>
                  <a:cubicBezTo>
                    <a:pt x="19578" y="6405"/>
                    <a:pt x="15752" y="8720"/>
                    <a:pt x="12602" y="11678"/>
                  </a:cubicBezTo>
                  <a:cubicBezTo>
                    <a:pt x="9419" y="14635"/>
                    <a:pt x="6880" y="18300"/>
                    <a:pt x="5111" y="22512"/>
                  </a:cubicBezTo>
                  <a:cubicBezTo>
                    <a:pt x="3311" y="26723"/>
                    <a:pt x="2411" y="31513"/>
                    <a:pt x="2411" y="36721"/>
                  </a:cubicBezTo>
                  <a:cubicBezTo>
                    <a:pt x="2411" y="41865"/>
                    <a:pt x="3311" y="46655"/>
                    <a:pt x="5111" y="50930"/>
                  </a:cubicBezTo>
                  <a:cubicBezTo>
                    <a:pt x="6912" y="55206"/>
                    <a:pt x="9419" y="58935"/>
                    <a:pt x="12602" y="61989"/>
                  </a:cubicBezTo>
                  <a:cubicBezTo>
                    <a:pt x="15785" y="65043"/>
                    <a:pt x="19610" y="67422"/>
                    <a:pt x="23918" y="69094"/>
                  </a:cubicBezTo>
                  <a:cubicBezTo>
                    <a:pt x="28258" y="70733"/>
                    <a:pt x="33016" y="71601"/>
                    <a:pt x="38095" y="71601"/>
                  </a:cubicBezTo>
                  <a:cubicBezTo>
                    <a:pt x="43175" y="71601"/>
                    <a:pt x="47965" y="70766"/>
                    <a:pt x="52305" y="69094"/>
                  </a:cubicBezTo>
                  <a:cubicBezTo>
                    <a:pt x="56677" y="67422"/>
                    <a:pt x="60502" y="65043"/>
                    <a:pt x="63685" y="61989"/>
                  </a:cubicBezTo>
                  <a:cubicBezTo>
                    <a:pt x="66867" y="58935"/>
                    <a:pt x="69375" y="55206"/>
                    <a:pt x="71175" y="50930"/>
                  </a:cubicBezTo>
                  <a:cubicBezTo>
                    <a:pt x="72976" y="46655"/>
                    <a:pt x="73876" y="41865"/>
                    <a:pt x="73876" y="36721"/>
                  </a:cubicBezTo>
                  <a:cubicBezTo>
                    <a:pt x="73876" y="31513"/>
                    <a:pt x="72976" y="26723"/>
                    <a:pt x="71175" y="22512"/>
                  </a:cubicBezTo>
                  <a:cubicBezTo>
                    <a:pt x="69375" y="18300"/>
                    <a:pt x="66835" y="14635"/>
                    <a:pt x="63653" y="11678"/>
                  </a:cubicBezTo>
                  <a:close/>
                  <a:moveTo>
                    <a:pt x="54908" y="36753"/>
                  </a:moveTo>
                  <a:cubicBezTo>
                    <a:pt x="54908" y="39454"/>
                    <a:pt x="54491" y="41961"/>
                    <a:pt x="53655" y="44211"/>
                  </a:cubicBezTo>
                  <a:cubicBezTo>
                    <a:pt x="52819" y="46462"/>
                    <a:pt x="51662" y="48391"/>
                    <a:pt x="50183" y="49966"/>
                  </a:cubicBezTo>
                  <a:cubicBezTo>
                    <a:pt x="48704" y="51541"/>
                    <a:pt x="46936" y="52827"/>
                    <a:pt x="44911" y="53727"/>
                  </a:cubicBezTo>
                  <a:cubicBezTo>
                    <a:pt x="40860" y="55527"/>
                    <a:pt x="35395" y="55527"/>
                    <a:pt x="31344" y="53727"/>
                  </a:cubicBezTo>
                  <a:cubicBezTo>
                    <a:pt x="29319" y="52827"/>
                    <a:pt x="27551" y="51573"/>
                    <a:pt x="26104" y="49966"/>
                  </a:cubicBezTo>
                  <a:cubicBezTo>
                    <a:pt x="24657" y="48391"/>
                    <a:pt x="23500" y="46430"/>
                    <a:pt x="22664" y="44179"/>
                  </a:cubicBezTo>
                  <a:cubicBezTo>
                    <a:pt x="21828" y="41929"/>
                    <a:pt x="21410" y="39421"/>
                    <a:pt x="21410" y="36721"/>
                  </a:cubicBezTo>
                  <a:cubicBezTo>
                    <a:pt x="21410" y="34149"/>
                    <a:pt x="21828" y="31706"/>
                    <a:pt x="22632" y="29488"/>
                  </a:cubicBezTo>
                  <a:cubicBezTo>
                    <a:pt x="23436" y="27302"/>
                    <a:pt x="24593" y="25405"/>
                    <a:pt x="26040" y="23830"/>
                  </a:cubicBezTo>
                  <a:cubicBezTo>
                    <a:pt x="27519" y="22254"/>
                    <a:pt x="29319" y="21001"/>
                    <a:pt x="31344" y="20100"/>
                  </a:cubicBezTo>
                  <a:cubicBezTo>
                    <a:pt x="33369" y="19200"/>
                    <a:pt x="35652" y="18750"/>
                    <a:pt x="38127" y="18750"/>
                  </a:cubicBezTo>
                  <a:cubicBezTo>
                    <a:pt x="40603" y="18750"/>
                    <a:pt x="42917" y="19200"/>
                    <a:pt x="44975" y="20100"/>
                  </a:cubicBezTo>
                  <a:cubicBezTo>
                    <a:pt x="47032" y="21001"/>
                    <a:pt x="48800" y="22254"/>
                    <a:pt x="50247" y="23797"/>
                  </a:cubicBezTo>
                  <a:cubicBezTo>
                    <a:pt x="51694" y="25373"/>
                    <a:pt x="52851" y="27269"/>
                    <a:pt x="53687" y="29488"/>
                  </a:cubicBezTo>
                  <a:cubicBezTo>
                    <a:pt x="54491" y="31738"/>
                    <a:pt x="54908" y="34181"/>
                    <a:pt x="54908" y="3675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E4CBDE2B-5F61-4437-AD24-E2869B063EDF}"/>
                </a:ext>
              </a:extLst>
            </p:cNvPr>
            <p:cNvSpPr/>
            <p:nvPr/>
          </p:nvSpPr>
          <p:spPr>
            <a:xfrm>
              <a:off x="761835" y="327566"/>
              <a:ext cx="57866" cy="67511"/>
            </a:xfrm>
            <a:custGeom>
              <a:avLst/>
              <a:gdLst>
                <a:gd name="connsiteX0" fmla="*/ 49572 w 57866"/>
                <a:gd name="connsiteY0" fmla="*/ 34398 h 67510"/>
                <a:gd name="connsiteX1" fmla="*/ 53333 w 57866"/>
                <a:gd name="connsiteY1" fmla="*/ 22793 h 67510"/>
                <a:gd name="connsiteX2" fmla="*/ 51115 w 57866"/>
                <a:gd name="connsiteY2" fmla="*/ 13052 h 67510"/>
                <a:gd name="connsiteX3" fmla="*/ 45200 w 57866"/>
                <a:gd name="connsiteY3" fmla="*/ 6719 h 67510"/>
                <a:gd name="connsiteX4" fmla="*/ 37002 w 57866"/>
                <a:gd name="connsiteY4" fmla="*/ 3376 h 67510"/>
                <a:gd name="connsiteX5" fmla="*/ 27840 w 57866"/>
                <a:gd name="connsiteY5" fmla="*/ 2411 h 67510"/>
                <a:gd name="connsiteX6" fmla="*/ 2411 w 57866"/>
                <a:gd name="connsiteY6" fmla="*/ 2411 h 67510"/>
                <a:gd name="connsiteX7" fmla="*/ 2411 w 57866"/>
                <a:gd name="connsiteY7" fmla="*/ 68186 h 67510"/>
                <a:gd name="connsiteX8" fmla="*/ 19932 w 57866"/>
                <a:gd name="connsiteY8" fmla="*/ 68186 h 67510"/>
                <a:gd name="connsiteX9" fmla="*/ 19932 w 57866"/>
                <a:gd name="connsiteY9" fmla="*/ 43110 h 67510"/>
                <a:gd name="connsiteX10" fmla="*/ 23050 w 57866"/>
                <a:gd name="connsiteY10" fmla="*/ 43110 h 67510"/>
                <a:gd name="connsiteX11" fmla="*/ 36809 w 57866"/>
                <a:gd name="connsiteY11" fmla="*/ 68186 h 67510"/>
                <a:gd name="connsiteX12" fmla="*/ 57770 w 57866"/>
                <a:gd name="connsiteY12" fmla="*/ 68186 h 67510"/>
                <a:gd name="connsiteX13" fmla="*/ 40892 w 57866"/>
                <a:gd name="connsiteY13" fmla="*/ 40539 h 67510"/>
                <a:gd name="connsiteX14" fmla="*/ 49572 w 57866"/>
                <a:gd name="connsiteY14" fmla="*/ 34398 h 67510"/>
                <a:gd name="connsiteX15" fmla="*/ 19867 w 57866"/>
                <a:gd name="connsiteY15" fmla="*/ 17296 h 67510"/>
                <a:gd name="connsiteX16" fmla="*/ 26715 w 57866"/>
                <a:gd name="connsiteY16" fmla="*/ 17296 h 67510"/>
                <a:gd name="connsiteX17" fmla="*/ 30058 w 57866"/>
                <a:gd name="connsiteY17" fmla="*/ 17553 h 67510"/>
                <a:gd name="connsiteX18" fmla="*/ 32984 w 57866"/>
                <a:gd name="connsiteY18" fmla="*/ 18453 h 67510"/>
                <a:gd name="connsiteX19" fmla="*/ 34913 w 57866"/>
                <a:gd name="connsiteY19" fmla="*/ 20157 h 67510"/>
                <a:gd name="connsiteX20" fmla="*/ 35620 w 57866"/>
                <a:gd name="connsiteY20" fmla="*/ 23050 h 67510"/>
                <a:gd name="connsiteX21" fmla="*/ 34816 w 57866"/>
                <a:gd name="connsiteY21" fmla="*/ 26233 h 67510"/>
                <a:gd name="connsiteX22" fmla="*/ 32662 w 57866"/>
                <a:gd name="connsiteY22" fmla="*/ 28129 h 67510"/>
                <a:gd name="connsiteX23" fmla="*/ 29447 w 57866"/>
                <a:gd name="connsiteY23" fmla="*/ 29126 h 67510"/>
                <a:gd name="connsiteX24" fmla="*/ 25783 w 57866"/>
                <a:gd name="connsiteY24" fmla="*/ 29415 h 67510"/>
                <a:gd name="connsiteX25" fmla="*/ 19835 w 57866"/>
                <a:gd name="connsiteY25" fmla="*/ 29415 h 67510"/>
                <a:gd name="connsiteX26" fmla="*/ 19835 w 57866"/>
                <a:gd name="connsiteY26" fmla="*/ 17296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866" h="67510">
                  <a:moveTo>
                    <a:pt x="49572" y="34398"/>
                  </a:moveTo>
                  <a:cubicBezTo>
                    <a:pt x="52079" y="31248"/>
                    <a:pt x="53333" y="27358"/>
                    <a:pt x="53333" y="22793"/>
                  </a:cubicBezTo>
                  <a:cubicBezTo>
                    <a:pt x="53333" y="18967"/>
                    <a:pt x="52594" y="15688"/>
                    <a:pt x="51115" y="13052"/>
                  </a:cubicBezTo>
                  <a:cubicBezTo>
                    <a:pt x="49636" y="10448"/>
                    <a:pt x="47643" y="8294"/>
                    <a:pt x="45200" y="6719"/>
                  </a:cubicBezTo>
                  <a:cubicBezTo>
                    <a:pt x="42789" y="5144"/>
                    <a:pt x="40024" y="4018"/>
                    <a:pt x="37002" y="3376"/>
                  </a:cubicBezTo>
                  <a:cubicBezTo>
                    <a:pt x="34045" y="2733"/>
                    <a:pt x="30958" y="2411"/>
                    <a:pt x="27840" y="2411"/>
                  </a:cubicBezTo>
                  <a:lnTo>
                    <a:pt x="2411" y="2411"/>
                  </a:lnTo>
                  <a:lnTo>
                    <a:pt x="2411" y="68186"/>
                  </a:lnTo>
                  <a:lnTo>
                    <a:pt x="19932" y="68186"/>
                  </a:lnTo>
                  <a:lnTo>
                    <a:pt x="19932" y="43110"/>
                  </a:lnTo>
                  <a:lnTo>
                    <a:pt x="23050" y="43110"/>
                  </a:lnTo>
                  <a:lnTo>
                    <a:pt x="36809" y="68186"/>
                  </a:lnTo>
                  <a:lnTo>
                    <a:pt x="57770" y="68186"/>
                  </a:lnTo>
                  <a:lnTo>
                    <a:pt x="40892" y="40539"/>
                  </a:lnTo>
                  <a:cubicBezTo>
                    <a:pt x="44493" y="39188"/>
                    <a:pt x="47418" y="37131"/>
                    <a:pt x="49572" y="34398"/>
                  </a:cubicBezTo>
                  <a:close/>
                  <a:moveTo>
                    <a:pt x="19867" y="17296"/>
                  </a:moveTo>
                  <a:lnTo>
                    <a:pt x="26715" y="17296"/>
                  </a:lnTo>
                  <a:cubicBezTo>
                    <a:pt x="27776" y="17296"/>
                    <a:pt x="28901" y="17392"/>
                    <a:pt x="30058" y="17553"/>
                  </a:cubicBezTo>
                  <a:cubicBezTo>
                    <a:pt x="31151" y="17714"/>
                    <a:pt x="32116" y="18003"/>
                    <a:pt x="32984" y="18453"/>
                  </a:cubicBezTo>
                  <a:cubicBezTo>
                    <a:pt x="33787" y="18871"/>
                    <a:pt x="34430" y="19417"/>
                    <a:pt x="34913" y="20157"/>
                  </a:cubicBezTo>
                  <a:cubicBezTo>
                    <a:pt x="35395" y="20864"/>
                    <a:pt x="35620" y="21828"/>
                    <a:pt x="35620" y="23050"/>
                  </a:cubicBezTo>
                  <a:cubicBezTo>
                    <a:pt x="35620" y="24368"/>
                    <a:pt x="35363" y="25461"/>
                    <a:pt x="34816" y="26233"/>
                  </a:cubicBezTo>
                  <a:cubicBezTo>
                    <a:pt x="34270" y="27069"/>
                    <a:pt x="33562" y="27679"/>
                    <a:pt x="32662" y="28129"/>
                  </a:cubicBezTo>
                  <a:cubicBezTo>
                    <a:pt x="31730" y="28612"/>
                    <a:pt x="30637" y="28933"/>
                    <a:pt x="29447" y="29126"/>
                  </a:cubicBezTo>
                  <a:cubicBezTo>
                    <a:pt x="28194" y="29319"/>
                    <a:pt x="26972" y="29415"/>
                    <a:pt x="25783" y="29415"/>
                  </a:cubicBezTo>
                  <a:lnTo>
                    <a:pt x="19835" y="29415"/>
                  </a:lnTo>
                  <a:lnTo>
                    <a:pt x="19835" y="172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267AA527-2B75-4D7A-BD88-28377A9A4D2F}"/>
                </a:ext>
              </a:extLst>
            </p:cNvPr>
            <p:cNvSpPr/>
            <p:nvPr/>
          </p:nvSpPr>
          <p:spPr>
            <a:xfrm>
              <a:off x="652050" y="325846"/>
              <a:ext cx="64296" cy="73940"/>
            </a:xfrm>
            <a:custGeom>
              <a:avLst/>
              <a:gdLst>
                <a:gd name="connsiteX0" fmla="*/ 26104 w 64295"/>
                <a:gd name="connsiteY0" fmla="*/ 23645 h 73940"/>
                <a:gd name="connsiteX1" fmla="*/ 31569 w 64295"/>
                <a:gd name="connsiteY1" fmla="*/ 19851 h 73940"/>
                <a:gd name="connsiteX2" fmla="*/ 46229 w 64295"/>
                <a:gd name="connsiteY2" fmla="*/ 20012 h 73940"/>
                <a:gd name="connsiteX3" fmla="*/ 51662 w 64295"/>
                <a:gd name="connsiteY3" fmla="*/ 23902 h 73940"/>
                <a:gd name="connsiteX4" fmla="*/ 52658 w 64295"/>
                <a:gd name="connsiteY4" fmla="*/ 25059 h 73940"/>
                <a:gd name="connsiteX5" fmla="*/ 64135 w 64295"/>
                <a:gd name="connsiteY5" fmla="*/ 12007 h 73940"/>
                <a:gd name="connsiteX6" fmla="*/ 63235 w 64295"/>
                <a:gd name="connsiteY6" fmla="*/ 11139 h 73940"/>
                <a:gd name="connsiteX7" fmla="*/ 52337 w 64295"/>
                <a:gd name="connsiteY7" fmla="*/ 4742 h 73940"/>
                <a:gd name="connsiteX8" fmla="*/ 24047 w 64295"/>
                <a:gd name="connsiteY8" fmla="*/ 4806 h 73940"/>
                <a:gd name="connsiteX9" fmla="*/ 12731 w 64295"/>
                <a:gd name="connsiteY9" fmla="*/ 11718 h 73940"/>
                <a:gd name="connsiteX10" fmla="*/ 5144 w 64295"/>
                <a:gd name="connsiteY10" fmla="*/ 22648 h 73940"/>
                <a:gd name="connsiteX11" fmla="*/ 2411 w 64295"/>
                <a:gd name="connsiteY11" fmla="*/ 36922 h 73940"/>
                <a:gd name="connsiteX12" fmla="*/ 5112 w 64295"/>
                <a:gd name="connsiteY12" fmla="*/ 51035 h 73940"/>
                <a:gd name="connsiteX13" fmla="*/ 12602 w 64295"/>
                <a:gd name="connsiteY13" fmla="*/ 61965 h 73940"/>
                <a:gd name="connsiteX14" fmla="*/ 24014 w 64295"/>
                <a:gd name="connsiteY14" fmla="*/ 69038 h 73940"/>
                <a:gd name="connsiteX15" fmla="*/ 38449 w 64295"/>
                <a:gd name="connsiteY15" fmla="*/ 71545 h 73940"/>
                <a:gd name="connsiteX16" fmla="*/ 52272 w 64295"/>
                <a:gd name="connsiteY16" fmla="*/ 70002 h 73940"/>
                <a:gd name="connsiteX17" fmla="*/ 52272 w 64295"/>
                <a:gd name="connsiteY17" fmla="*/ 70002 h 73940"/>
                <a:gd name="connsiteX18" fmla="*/ 63396 w 64295"/>
                <a:gd name="connsiteY18" fmla="*/ 65952 h 73940"/>
                <a:gd name="connsiteX19" fmla="*/ 64103 w 64295"/>
                <a:gd name="connsiteY19" fmla="*/ 65598 h 73940"/>
                <a:gd name="connsiteX20" fmla="*/ 64103 w 64295"/>
                <a:gd name="connsiteY20" fmla="*/ 29978 h 73940"/>
                <a:gd name="connsiteX21" fmla="*/ 35363 w 64295"/>
                <a:gd name="connsiteY21" fmla="*/ 29978 h 73940"/>
                <a:gd name="connsiteX22" fmla="*/ 35363 w 64295"/>
                <a:gd name="connsiteY22" fmla="*/ 44927 h 73940"/>
                <a:gd name="connsiteX23" fmla="*/ 47418 w 64295"/>
                <a:gd name="connsiteY23" fmla="*/ 44927 h 73940"/>
                <a:gd name="connsiteX24" fmla="*/ 47418 w 64295"/>
                <a:gd name="connsiteY24" fmla="*/ 54250 h 73940"/>
                <a:gd name="connsiteX25" fmla="*/ 44043 w 64295"/>
                <a:gd name="connsiteY25" fmla="*/ 55150 h 73940"/>
                <a:gd name="connsiteX26" fmla="*/ 39156 w 64295"/>
                <a:gd name="connsiteY26" fmla="*/ 55536 h 73940"/>
                <a:gd name="connsiteX27" fmla="*/ 31408 w 64295"/>
                <a:gd name="connsiteY27" fmla="*/ 54153 h 73940"/>
                <a:gd name="connsiteX28" fmla="*/ 25815 w 64295"/>
                <a:gd name="connsiteY28" fmla="*/ 50360 h 73940"/>
                <a:gd name="connsiteX29" fmla="*/ 22407 w 64295"/>
                <a:gd name="connsiteY29" fmla="*/ 44541 h 73940"/>
                <a:gd name="connsiteX30" fmla="*/ 21218 w 64295"/>
                <a:gd name="connsiteY30" fmla="*/ 36922 h 73940"/>
                <a:gd name="connsiteX31" fmla="*/ 22503 w 64295"/>
                <a:gd name="connsiteY31" fmla="*/ 29496 h 73940"/>
                <a:gd name="connsiteX32" fmla="*/ 26104 w 64295"/>
                <a:gd name="connsiteY32" fmla="*/ 23645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295" h="73940">
                  <a:moveTo>
                    <a:pt x="26104" y="23645"/>
                  </a:moveTo>
                  <a:cubicBezTo>
                    <a:pt x="27647" y="22037"/>
                    <a:pt x="29480" y="20752"/>
                    <a:pt x="31569" y="19851"/>
                  </a:cubicBezTo>
                  <a:cubicBezTo>
                    <a:pt x="36070" y="17890"/>
                    <a:pt x="42017" y="18115"/>
                    <a:pt x="46229" y="20012"/>
                  </a:cubicBezTo>
                  <a:cubicBezTo>
                    <a:pt x="48479" y="21041"/>
                    <a:pt x="50311" y="22327"/>
                    <a:pt x="51662" y="23902"/>
                  </a:cubicBezTo>
                  <a:lnTo>
                    <a:pt x="52658" y="25059"/>
                  </a:lnTo>
                  <a:lnTo>
                    <a:pt x="64135" y="12007"/>
                  </a:lnTo>
                  <a:lnTo>
                    <a:pt x="63235" y="11139"/>
                  </a:lnTo>
                  <a:cubicBezTo>
                    <a:pt x="60438" y="8471"/>
                    <a:pt x="56773" y="6317"/>
                    <a:pt x="52337" y="4742"/>
                  </a:cubicBezTo>
                  <a:cubicBezTo>
                    <a:pt x="43657" y="1688"/>
                    <a:pt x="32759" y="1559"/>
                    <a:pt x="24047" y="4806"/>
                  </a:cubicBezTo>
                  <a:cubicBezTo>
                    <a:pt x="19739" y="6414"/>
                    <a:pt x="15913" y="8728"/>
                    <a:pt x="12731" y="11718"/>
                  </a:cubicBezTo>
                  <a:cubicBezTo>
                    <a:pt x="9516" y="14708"/>
                    <a:pt x="6976" y="18405"/>
                    <a:pt x="5144" y="22648"/>
                  </a:cubicBezTo>
                  <a:cubicBezTo>
                    <a:pt x="3311" y="26892"/>
                    <a:pt x="2411" y="31682"/>
                    <a:pt x="2411" y="36922"/>
                  </a:cubicBezTo>
                  <a:cubicBezTo>
                    <a:pt x="2411" y="42066"/>
                    <a:pt x="3311" y="46824"/>
                    <a:pt x="5112" y="51035"/>
                  </a:cubicBezTo>
                  <a:cubicBezTo>
                    <a:pt x="6912" y="55278"/>
                    <a:pt x="9419" y="58943"/>
                    <a:pt x="12602" y="61965"/>
                  </a:cubicBezTo>
                  <a:cubicBezTo>
                    <a:pt x="15785" y="64987"/>
                    <a:pt x="19610" y="67366"/>
                    <a:pt x="24014" y="69038"/>
                  </a:cubicBezTo>
                  <a:cubicBezTo>
                    <a:pt x="28387" y="70677"/>
                    <a:pt x="33241" y="71545"/>
                    <a:pt x="38449" y="71545"/>
                  </a:cubicBezTo>
                  <a:cubicBezTo>
                    <a:pt x="43400" y="71545"/>
                    <a:pt x="48061" y="71031"/>
                    <a:pt x="52272" y="70002"/>
                  </a:cubicBezTo>
                  <a:lnTo>
                    <a:pt x="52272" y="70002"/>
                  </a:lnTo>
                  <a:cubicBezTo>
                    <a:pt x="56484" y="68973"/>
                    <a:pt x="60245" y="67623"/>
                    <a:pt x="63396" y="65952"/>
                  </a:cubicBezTo>
                  <a:lnTo>
                    <a:pt x="64103" y="65598"/>
                  </a:lnTo>
                  <a:lnTo>
                    <a:pt x="64103" y="29978"/>
                  </a:lnTo>
                  <a:lnTo>
                    <a:pt x="35363" y="29978"/>
                  </a:lnTo>
                  <a:lnTo>
                    <a:pt x="35363" y="44927"/>
                  </a:lnTo>
                  <a:lnTo>
                    <a:pt x="47418" y="44927"/>
                  </a:lnTo>
                  <a:lnTo>
                    <a:pt x="47418" y="54250"/>
                  </a:lnTo>
                  <a:cubicBezTo>
                    <a:pt x="46357" y="54635"/>
                    <a:pt x="45232" y="54925"/>
                    <a:pt x="44043" y="55150"/>
                  </a:cubicBezTo>
                  <a:cubicBezTo>
                    <a:pt x="42499" y="55407"/>
                    <a:pt x="40860" y="55536"/>
                    <a:pt x="39156" y="55536"/>
                  </a:cubicBezTo>
                  <a:cubicBezTo>
                    <a:pt x="36231" y="55536"/>
                    <a:pt x="33627" y="55086"/>
                    <a:pt x="31408" y="54153"/>
                  </a:cubicBezTo>
                  <a:cubicBezTo>
                    <a:pt x="29190" y="53253"/>
                    <a:pt x="27293" y="51967"/>
                    <a:pt x="25815" y="50360"/>
                  </a:cubicBezTo>
                  <a:cubicBezTo>
                    <a:pt x="24304" y="48752"/>
                    <a:pt x="23179" y="46791"/>
                    <a:pt x="22407" y="44541"/>
                  </a:cubicBezTo>
                  <a:cubicBezTo>
                    <a:pt x="21635" y="42259"/>
                    <a:pt x="21218" y="39687"/>
                    <a:pt x="21218" y="36922"/>
                  </a:cubicBezTo>
                  <a:cubicBezTo>
                    <a:pt x="21218" y="34222"/>
                    <a:pt x="21668" y="31746"/>
                    <a:pt x="22503" y="29496"/>
                  </a:cubicBezTo>
                  <a:cubicBezTo>
                    <a:pt x="23371" y="27245"/>
                    <a:pt x="24593" y="25284"/>
                    <a:pt x="26104" y="2364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9" name="Graphique 117">
            <a:extLst>
              <a:ext uri="{FF2B5EF4-FFF2-40B4-BE49-F238E27FC236}">
                <a16:creationId xmlns:a16="http://schemas.microsoft.com/office/drawing/2014/main" id="{06D83A7C-3E64-48A4-8824-51EEA19AF9AF}"/>
              </a:ext>
            </a:extLst>
          </p:cNvPr>
          <p:cNvGrpSpPr/>
          <p:nvPr/>
        </p:nvGrpSpPr>
        <p:grpSpPr>
          <a:xfrm>
            <a:off x="5553222" y="2272919"/>
            <a:ext cx="1201183" cy="178393"/>
            <a:chOff x="5505528" y="3286125"/>
            <a:chExt cx="962025" cy="1428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86A29555-2D38-452B-A061-F72C4E7A647F}"/>
                </a:ext>
              </a:extLst>
            </p:cNvPr>
            <p:cNvSpPr/>
            <p:nvPr/>
          </p:nvSpPr>
          <p:spPr>
            <a:xfrm>
              <a:off x="5498384" y="3286697"/>
              <a:ext cx="66675" cy="114300"/>
            </a:xfrm>
            <a:custGeom>
              <a:avLst/>
              <a:gdLst>
                <a:gd name="connsiteX0" fmla="*/ 16193 w 66675"/>
                <a:gd name="connsiteY0" fmla="*/ 107918 h 114300"/>
                <a:gd name="connsiteX1" fmla="*/ 59912 w 66675"/>
                <a:gd name="connsiteY1" fmla="*/ 107918 h 114300"/>
                <a:gd name="connsiteX2" fmla="*/ 59912 w 66675"/>
                <a:gd name="connsiteY2" fmla="*/ 115538 h 114300"/>
                <a:gd name="connsiteX3" fmla="*/ 7144 w 66675"/>
                <a:gd name="connsiteY3" fmla="*/ 115538 h 114300"/>
                <a:gd name="connsiteX4" fmla="*/ 7144 w 66675"/>
                <a:gd name="connsiteY4" fmla="*/ 7144 h 114300"/>
                <a:gd name="connsiteX5" fmla="*/ 16193 w 66675"/>
                <a:gd name="connsiteY5" fmla="*/ 7144 h 114300"/>
                <a:gd name="connsiteX6" fmla="*/ 16193 w 66675"/>
                <a:gd name="connsiteY6" fmla="*/ 10791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14300">
                  <a:moveTo>
                    <a:pt x="16193" y="107918"/>
                  </a:moveTo>
                  <a:lnTo>
                    <a:pt x="59912" y="107918"/>
                  </a:lnTo>
                  <a:lnTo>
                    <a:pt x="59912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16193" y="7144"/>
                  </a:lnTo>
                  <a:lnTo>
                    <a:pt x="16193" y="1079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09C96AD9-2345-426B-97E2-8AF8ABB1F258}"/>
                </a:ext>
              </a:extLst>
            </p:cNvPr>
            <p:cNvSpPr/>
            <p:nvPr/>
          </p:nvSpPr>
          <p:spPr>
            <a:xfrm>
              <a:off x="5561821" y="3312985"/>
              <a:ext cx="66675" cy="95250"/>
            </a:xfrm>
            <a:custGeom>
              <a:avLst/>
              <a:gdLst>
                <a:gd name="connsiteX0" fmla="*/ 51911 w 66675"/>
                <a:gd name="connsiteY0" fmla="*/ 89249 h 95250"/>
                <a:gd name="connsiteX1" fmla="*/ 50864 w 66675"/>
                <a:gd name="connsiteY1" fmla="*/ 82391 h 95250"/>
                <a:gd name="connsiteX2" fmla="*/ 50483 w 66675"/>
                <a:gd name="connsiteY2" fmla="*/ 76962 h 95250"/>
                <a:gd name="connsiteX3" fmla="*/ 40958 w 66675"/>
                <a:gd name="connsiteY3" fmla="*/ 86868 h 95250"/>
                <a:gd name="connsiteX4" fmla="*/ 28004 w 66675"/>
                <a:gd name="connsiteY4" fmla="*/ 90773 h 95250"/>
                <a:gd name="connsiteX5" fmla="*/ 12573 w 66675"/>
                <a:gd name="connsiteY5" fmla="*/ 84582 h 95250"/>
                <a:gd name="connsiteX6" fmla="*/ 7144 w 66675"/>
                <a:gd name="connsiteY6" fmla="*/ 67818 h 95250"/>
                <a:gd name="connsiteX7" fmla="*/ 15049 w 66675"/>
                <a:gd name="connsiteY7" fmla="*/ 49911 h 95250"/>
                <a:gd name="connsiteX8" fmla="*/ 36385 w 66675"/>
                <a:gd name="connsiteY8" fmla="*/ 43244 h 95250"/>
                <a:gd name="connsiteX9" fmla="*/ 50483 w 66675"/>
                <a:gd name="connsiteY9" fmla="*/ 43244 h 95250"/>
                <a:gd name="connsiteX10" fmla="*/ 50483 w 66675"/>
                <a:gd name="connsiteY10" fmla="*/ 33338 h 95250"/>
                <a:gd name="connsiteX11" fmla="*/ 46196 w 66675"/>
                <a:gd name="connsiteY11" fmla="*/ 19907 h 95250"/>
                <a:gd name="connsiteX12" fmla="*/ 34100 w 66675"/>
                <a:gd name="connsiteY12" fmla="*/ 15050 h 95250"/>
                <a:gd name="connsiteX13" fmla="*/ 22193 w 66675"/>
                <a:gd name="connsiteY13" fmla="*/ 19622 h 95250"/>
                <a:gd name="connsiteX14" fmla="*/ 17717 w 66675"/>
                <a:gd name="connsiteY14" fmla="*/ 31052 h 95250"/>
                <a:gd name="connsiteX15" fmla="*/ 9335 w 66675"/>
                <a:gd name="connsiteY15" fmla="*/ 30956 h 95250"/>
                <a:gd name="connsiteX16" fmla="*/ 9239 w 66675"/>
                <a:gd name="connsiteY16" fmla="*/ 30480 h 95250"/>
                <a:gd name="connsiteX17" fmla="*/ 16097 w 66675"/>
                <a:gd name="connsiteY17" fmla="*/ 14288 h 95250"/>
                <a:gd name="connsiteX18" fmla="*/ 34671 w 66675"/>
                <a:gd name="connsiteY18" fmla="*/ 7144 h 95250"/>
                <a:gd name="connsiteX19" fmla="*/ 52673 w 66675"/>
                <a:gd name="connsiteY19" fmla="*/ 13907 h 95250"/>
                <a:gd name="connsiteX20" fmla="*/ 59531 w 66675"/>
                <a:gd name="connsiteY20" fmla="*/ 33338 h 95250"/>
                <a:gd name="connsiteX21" fmla="*/ 59531 w 66675"/>
                <a:gd name="connsiteY21" fmla="*/ 72866 h 95250"/>
                <a:gd name="connsiteX22" fmla="*/ 59912 w 66675"/>
                <a:gd name="connsiteY22" fmla="*/ 81248 h 95250"/>
                <a:gd name="connsiteX23" fmla="*/ 61246 w 66675"/>
                <a:gd name="connsiteY23" fmla="*/ 89154 h 95250"/>
                <a:gd name="connsiteX24" fmla="*/ 51911 w 66675"/>
                <a:gd name="connsiteY24" fmla="*/ 89154 h 95250"/>
                <a:gd name="connsiteX25" fmla="*/ 29242 w 66675"/>
                <a:gd name="connsiteY25" fmla="*/ 82772 h 95250"/>
                <a:gd name="connsiteX26" fmla="*/ 42482 w 66675"/>
                <a:gd name="connsiteY26" fmla="*/ 78486 h 95250"/>
                <a:gd name="connsiteX27" fmla="*/ 50673 w 66675"/>
                <a:gd name="connsiteY27" fmla="*/ 67628 h 95250"/>
                <a:gd name="connsiteX28" fmla="*/ 50673 w 66675"/>
                <a:gd name="connsiteY28" fmla="*/ 50197 h 95250"/>
                <a:gd name="connsiteX29" fmla="*/ 36385 w 66675"/>
                <a:gd name="connsiteY29" fmla="*/ 50197 h 95250"/>
                <a:gd name="connsiteX30" fmla="*/ 21717 w 66675"/>
                <a:gd name="connsiteY30" fmla="*/ 55340 h 95250"/>
                <a:gd name="connsiteX31" fmla="*/ 16193 w 66675"/>
                <a:gd name="connsiteY31" fmla="*/ 68104 h 95250"/>
                <a:gd name="connsiteX32" fmla="*/ 19622 w 66675"/>
                <a:gd name="connsiteY32" fmla="*/ 78677 h 95250"/>
                <a:gd name="connsiteX33" fmla="*/ 29242 w 66675"/>
                <a:gd name="connsiteY33" fmla="*/ 827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675" h="95250">
                  <a:moveTo>
                    <a:pt x="51911" y="89249"/>
                  </a:moveTo>
                  <a:cubicBezTo>
                    <a:pt x="51435" y="86487"/>
                    <a:pt x="51149" y="84201"/>
                    <a:pt x="50864" y="82391"/>
                  </a:cubicBezTo>
                  <a:cubicBezTo>
                    <a:pt x="50578" y="80582"/>
                    <a:pt x="50483" y="78772"/>
                    <a:pt x="50483" y="76962"/>
                  </a:cubicBezTo>
                  <a:cubicBezTo>
                    <a:pt x="48006" y="80963"/>
                    <a:pt x="44863" y="84296"/>
                    <a:pt x="40958" y="86868"/>
                  </a:cubicBezTo>
                  <a:cubicBezTo>
                    <a:pt x="37052" y="89440"/>
                    <a:pt x="32766" y="90773"/>
                    <a:pt x="28004" y="90773"/>
                  </a:cubicBezTo>
                  <a:cubicBezTo>
                    <a:pt x="21336" y="90773"/>
                    <a:pt x="16193" y="88678"/>
                    <a:pt x="12573" y="84582"/>
                  </a:cubicBezTo>
                  <a:cubicBezTo>
                    <a:pt x="8954" y="80486"/>
                    <a:pt x="7144" y="74867"/>
                    <a:pt x="7144" y="67818"/>
                  </a:cubicBezTo>
                  <a:cubicBezTo>
                    <a:pt x="7144" y="60293"/>
                    <a:pt x="9811" y="54388"/>
                    <a:pt x="15049" y="49911"/>
                  </a:cubicBezTo>
                  <a:cubicBezTo>
                    <a:pt x="20288" y="45434"/>
                    <a:pt x="27432" y="43244"/>
                    <a:pt x="36385" y="43244"/>
                  </a:cubicBezTo>
                  <a:lnTo>
                    <a:pt x="50483" y="43244"/>
                  </a:lnTo>
                  <a:lnTo>
                    <a:pt x="50483" y="33338"/>
                  </a:lnTo>
                  <a:cubicBezTo>
                    <a:pt x="50483" y="27622"/>
                    <a:pt x="49054" y="23146"/>
                    <a:pt x="46196" y="19907"/>
                  </a:cubicBezTo>
                  <a:cubicBezTo>
                    <a:pt x="43339" y="16669"/>
                    <a:pt x="39338" y="15050"/>
                    <a:pt x="34100" y="15050"/>
                  </a:cubicBezTo>
                  <a:cubicBezTo>
                    <a:pt x="29242" y="15050"/>
                    <a:pt x="25336" y="16574"/>
                    <a:pt x="22193" y="19622"/>
                  </a:cubicBezTo>
                  <a:cubicBezTo>
                    <a:pt x="19241" y="22765"/>
                    <a:pt x="17717" y="26575"/>
                    <a:pt x="17717" y="31052"/>
                  </a:cubicBezTo>
                  <a:lnTo>
                    <a:pt x="9335" y="30956"/>
                  </a:lnTo>
                  <a:lnTo>
                    <a:pt x="9239" y="30480"/>
                  </a:lnTo>
                  <a:cubicBezTo>
                    <a:pt x="8954" y="24384"/>
                    <a:pt x="11240" y="19050"/>
                    <a:pt x="16097" y="14288"/>
                  </a:cubicBezTo>
                  <a:cubicBezTo>
                    <a:pt x="20955" y="9525"/>
                    <a:pt x="27146" y="7144"/>
                    <a:pt x="34671" y="7144"/>
                  </a:cubicBezTo>
                  <a:cubicBezTo>
                    <a:pt x="42101" y="7144"/>
                    <a:pt x="48101" y="9430"/>
                    <a:pt x="52673" y="13907"/>
                  </a:cubicBezTo>
                  <a:cubicBezTo>
                    <a:pt x="57245" y="18479"/>
                    <a:pt x="59531" y="24956"/>
                    <a:pt x="59531" y="33338"/>
                  </a:cubicBezTo>
                  <a:lnTo>
                    <a:pt x="59531" y="72866"/>
                  </a:lnTo>
                  <a:cubicBezTo>
                    <a:pt x="59531" y="75724"/>
                    <a:pt x="59627" y="78486"/>
                    <a:pt x="59912" y="81248"/>
                  </a:cubicBezTo>
                  <a:cubicBezTo>
                    <a:pt x="60198" y="83915"/>
                    <a:pt x="60579" y="86582"/>
                    <a:pt x="61246" y="89154"/>
                  </a:cubicBezTo>
                  <a:lnTo>
                    <a:pt x="51911" y="89154"/>
                  </a:lnTo>
                  <a:close/>
                  <a:moveTo>
                    <a:pt x="29242" y="82772"/>
                  </a:moveTo>
                  <a:cubicBezTo>
                    <a:pt x="34195" y="82772"/>
                    <a:pt x="38576" y="81344"/>
                    <a:pt x="42482" y="78486"/>
                  </a:cubicBezTo>
                  <a:cubicBezTo>
                    <a:pt x="46292" y="75629"/>
                    <a:pt x="49054" y="72009"/>
                    <a:pt x="50673" y="67628"/>
                  </a:cubicBezTo>
                  <a:lnTo>
                    <a:pt x="50673" y="50197"/>
                  </a:lnTo>
                  <a:lnTo>
                    <a:pt x="36385" y="50197"/>
                  </a:lnTo>
                  <a:cubicBezTo>
                    <a:pt x="30290" y="50197"/>
                    <a:pt x="25432" y="51911"/>
                    <a:pt x="21717" y="55340"/>
                  </a:cubicBezTo>
                  <a:cubicBezTo>
                    <a:pt x="18002" y="58769"/>
                    <a:pt x="16193" y="63055"/>
                    <a:pt x="16193" y="68104"/>
                  </a:cubicBezTo>
                  <a:cubicBezTo>
                    <a:pt x="16193" y="72390"/>
                    <a:pt x="17336" y="75914"/>
                    <a:pt x="19622" y="78677"/>
                  </a:cubicBezTo>
                  <a:cubicBezTo>
                    <a:pt x="21908" y="81344"/>
                    <a:pt x="25051" y="82772"/>
                    <a:pt x="29242" y="827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CF9BA510-BE93-4398-BE66-65376F6CD628}"/>
                </a:ext>
              </a:extLst>
            </p:cNvPr>
            <p:cNvSpPr/>
            <p:nvPr/>
          </p:nvSpPr>
          <p:spPr>
            <a:xfrm>
              <a:off x="5668882" y="3286697"/>
              <a:ext cx="76200" cy="114300"/>
            </a:xfrm>
            <a:custGeom>
              <a:avLst/>
              <a:gdLst>
                <a:gd name="connsiteX0" fmla="*/ 16097 w 76200"/>
                <a:gd name="connsiteY0" fmla="*/ 70676 h 114300"/>
                <a:gd name="connsiteX1" fmla="*/ 16097 w 76200"/>
                <a:gd name="connsiteY1" fmla="*/ 115538 h 114300"/>
                <a:gd name="connsiteX2" fmla="*/ 7144 w 76200"/>
                <a:gd name="connsiteY2" fmla="*/ 115538 h 114300"/>
                <a:gd name="connsiteX3" fmla="*/ 7144 w 76200"/>
                <a:gd name="connsiteY3" fmla="*/ 7144 h 114300"/>
                <a:gd name="connsiteX4" fmla="*/ 39243 w 76200"/>
                <a:gd name="connsiteY4" fmla="*/ 7144 h 114300"/>
                <a:gd name="connsiteX5" fmla="*/ 61246 w 76200"/>
                <a:gd name="connsiteY5" fmla="*/ 15812 h 114300"/>
                <a:gd name="connsiteX6" fmla="*/ 69056 w 76200"/>
                <a:gd name="connsiteY6" fmla="*/ 38767 h 114300"/>
                <a:gd name="connsiteX7" fmla="*/ 61246 w 76200"/>
                <a:gd name="connsiteY7" fmla="*/ 61913 h 114300"/>
                <a:gd name="connsiteX8" fmla="*/ 39243 w 76200"/>
                <a:gd name="connsiteY8" fmla="*/ 70580 h 114300"/>
                <a:gd name="connsiteX9" fmla="*/ 16097 w 76200"/>
                <a:gd name="connsiteY9" fmla="*/ 70580 h 114300"/>
                <a:gd name="connsiteX10" fmla="*/ 16097 w 76200"/>
                <a:gd name="connsiteY10" fmla="*/ 62865 h 114300"/>
                <a:gd name="connsiteX11" fmla="*/ 39243 w 76200"/>
                <a:gd name="connsiteY11" fmla="*/ 62865 h 114300"/>
                <a:gd name="connsiteX12" fmla="*/ 54864 w 76200"/>
                <a:gd name="connsiteY12" fmla="*/ 56102 h 114300"/>
                <a:gd name="connsiteX13" fmla="*/ 60103 w 76200"/>
                <a:gd name="connsiteY13" fmla="*/ 39053 h 114300"/>
                <a:gd name="connsiteX14" fmla="*/ 54864 w 76200"/>
                <a:gd name="connsiteY14" fmla="*/ 21907 h 114300"/>
                <a:gd name="connsiteX15" fmla="*/ 39243 w 76200"/>
                <a:gd name="connsiteY15" fmla="*/ 15050 h 114300"/>
                <a:gd name="connsiteX16" fmla="*/ 16097 w 76200"/>
                <a:gd name="connsiteY16" fmla="*/ 15050 h 114300"/>
                <a:gd name="connsiteX17" fmla="*/ 16097 w 76200"/>
                <a:gd name="connsiteY17" fmla="*/ 6286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114300">
                  <a:moveTo>
                    <a:pt x="16097" y="70676"/>
                  </a:moveTo>
                  <a:lnTo>
                    <a:pt x="16097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39243" y="7144"/>
                  </a:lnTo>
                  <a:cubicBezTo>
                    <a:pt x="48673" y="7144"/>
                    <a:pt x="56102" y="10001"/>
                    <a:pt x="61246" y="15812"/>
                  </a:cubicBezTo>
                  <a:cubicBezTo>
                    <a:pt x="66389" y="21622"/>
                    <a:pt x="69056" y="29242"/>
                    <a:pt x="69056" y="38767"/>
                  </a:cubicBezTo>
                  <a:cubicBezTo>
                    <a:pt x="69056" y="48387"/>
                    <a:pt x="66484" y="56102"/>
                    <a:pt x="61246" y="61913"/>
                  </a:cubicBezTo>
                  <a:cubicBezTo>
                    <a:pt x="56007" y="67723"/>
                    <a:pt x="48673" y="70580"/>
                    <a:pt x="39243" y="70580"/>
                  </a:cubicBezTo>
                  <a:lnTo>
                    <a:pt x="16097" y="70580"/>
                  </a:lnTo>
                  <a:close/>
                  <a:moveTo>
                    <a:pt x="16097" y="62865"/>
                  </a:moveTo>
                  <a:lnTo>
                    <a:pt x="39243" y="62865"/>
                  </a:lnTo>
                  <a:cubicBezTo>
                    <a:pt x="46196" y="62865"/>
                    <a:pt x="51435" y="60579"/>
                    <a:pt x="54864" y="56102"/>
                  </a:cubicBezTo>
                  <a:cubicBezTo>
                    <a:pt x="58293" y="51530"/>
                    <a:pt x="60103" y="45911"/>
                    <a:pt x="60103" y="39053"/>
                  </a:cubicBezTo>
                  <a:cubicBezTo>
                    <a:pt x="60103" y="32195"/>
                    <a:pt x="58388" y="26480"/>
                    <a:pt x="54864" y="21907"/>
                  </a:cubicBezTo>
                  <a:cubicBezTo>
                    <a:pt x="51435" y="17336"/>
                    <a:pt x="46196" y="15050"/>
                    <a:pt x="39243" y="15050"/>
                  </a:cubicBezTo>
                  <a:lnTo>
                    <a:pt x="16097" y="15050"/>
                  </a:lnTo>
                  <a:lnTo>
                    <a:pt x="16097" y="62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7076467D-83E1-4F3C-AF6A-A6909A71C6D0}"/>
                </a:ext>
              </a:extLst>
            </p:cNvPr>
            <p:cNvSpPr/>
            <p:nvPr/>
          </p:nvSpPr>
          <p:spPr>
            <a:xfrm>
              <a:off x="5747177" y="3313081"/>
              <a:ext cx="38100" cy="95250"/>
            </a:xfrm>
            <a:custGeom>
              <a:avLst/>
              <a:gdLst>
                <a:gd name="connsiteX0" fmla="*/ 38386 w 38100"/>
                <a:gd name="connsiteY0" fmla="*/ 16669 h 95250"/>
                <a:gd name="connsiteX1" fmla="*/ 32480 w 38100"/>
                <a:gd name="connsiteY1" fmla="*/ 16193 h 95250"/>
                <a:gd name="connsiteX2" fmla="*/ 22098 w 38100"/>
                <a:gd name="connsiteY2" fmla="*/ 20383 h 95250"/>
                <a:gd name="connsiteX3" fmla="*/ 16097 w 38100"/>
                <a:gd name="connsiteY3" fmla="*/ 31909 h 95250"/>
                <a:gd name="connsiteX4" fmla="*/ 16097 w 38100"/>
                <a:gd name="connsiteY4" fmla="*/ 89059 h 95250"/>
                <a:gd name="connsiteX5" fmla="*/ 7144 w 38100"/>
                <a:gd name="connsiteY5" fmla="*/ 89059 h 95250"/>
                <a:gd name="connsiteX6" fmla="*/ 7144 w 38100"/>
                <a:gd name="connsiteY6" fmla="*/ 8573 h 95250"/>
                <a:gd name="connsiteX7" fmla="*/ 15049 w 38100"/>
                <a:gd name="connsiteY7" fmla="*/ 8573 h 95250"/>
                <a:gd name="connsiteX8" fmla="*/ 16097 w 38100"/>
                <a:gd name="connsiteY8" fmla="*/ 21908 h 95250"/>
                <a:gd name="connsiteX9" fmla="*/ 23622 w 38100"/>
                <a:gd name="connsiteY9" fmla="*/ 11049 h 95250"/>
                <a:gd name="connsiteX10" fmla="*/ 34480 w 38100"/>
                <a:gd name="connsiteY10" fmla="*/ 7144 h 95250"/>
                <a:gd name="connsiteX11" fmla="*/ 37338 w 38100"/>
                <a:gd name="connsiteY11" fmla="*/ 7429 h 95250"/>
                <a:gd name="connsiteX12" fmla="*/ 39529 w 38100"/>
                <a:gd name="connsiteY12" fmla="*/ 8001 h 95250"/>
                <a:gd name="connsiteX13" fmla="*/ 38386 w 38100"/>
                <a:gd name="connsiteY13" fmla="*/ 166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95250">
                  <a:moveTo>
                    <a:pt x="38386" y="16669"/>
                  </a:moveTo>
                  <a:lnTo>
                    <a:pt x="32480" y="16193"/>
                  </a:lnTo>
                  <a:cubicBezTo>
                    <a:pt x="28289" y="16193"/>
                    <a:pt x="24860" y="17621"/>
                    <a:pt x="22098" y="20383"/>
                  </a:cubicBezTo>
                  <a:cubicBezTo>
                    <a:pt x="19336" y="23146"/>
                    <a:pt x="17335" y="27051"/>
                    <a:pt x="16097" y="31909"/>
                  </a:cubicBezTo>
                  <a:lnTo>
                    <a:pt x="16097" y="89059"/>
                  </a:lnTo>
                  <a:lnTo>
                    <a:pt x="7144" y="89059"/>
                  </a:lnTo>
                  <a:lnTo>
                    <a:pt x="7144" y="8573"/>
                  </a:lnTo>
                  <a:lnTo>
                    <a:pt x="15049" y="8573"/>
                  </a:lnTo>
                  <a:lnTo>
                    <a:pt x="16097" y="21908"/>
                  </a:lnTo>
                  <a:cubicBezTo>
                    <a:pt x="18002" y="17240"/>
                    <a:pt x="20479" y="13621"/>
                    <a:pt x="23622" y="11049"/>
                  </a:cubicBezTo>
                  <a:cubicBezTo>
                    <a:pt x="26765" y="8477"/>
                    <a:pt x="30385" y="7144"/>
                    <a:pt x="34480" y="7144"/>
                  </a:cubicBezTo>
                  <a:cubicBezTo>
                    <a:pt x="35433" y="7144"/>
                    <a:pt x="36385" y="7239"/>
                    <a:pt x="37338" y="7429"/>
                  </a:cubicBezTo>
                  <a:cubicBezTo>
                    <a:pt x="38290" y="7620"/>
                    <a:pt x="39052" y="7811"/>
                    <a:pt x="39529" y="8001"/>
                  </a:cubicBezTo>
                  <a:lnTo>
                    <a:pt x="38386" y="166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0B41AD5D-6D1B-45BB-A28F-C945611002F8}"/>
                </a:ext>
              </a:extLst>
            </p:cNvPr>
            <p:cNvSpPr/>
            <p:nvPr/>
          </p:nvSpPr>
          <p:spPr>
            <a:xfrm>
              <a:off x="5786992" y="3283267"/>
              <a:ext cx="66675" cy="123825"/>
            </a:xfrm>
            <a:custGeom>
              <a:avLst/>
              <a:gdLst>
                <a:gd name="connsiteX0" fmla="*/ 36671 w 66675"/>
                <a:gd name="connsiteY0" fmla="*/ 120491 h 123825"/>
                <a:gd name="connsiteX1" fmla="*/ 15431 w 66675"/>
                <a:gd name="connsiteY1" fmla="*/ 110681 h 123825"/>
                <a:gd name="connsiteX2" fmla="*/ 7144 w 66675"/>
                <a:gd name="connsiteY2" fmla="*/ 85725 h 123825"/>
                <a:gd name="connsiteX3" fmla="*/ 7144 w 66675"/>
                <a:gd name="connsiteY3" fmla="*/ 72390 h 123825"/>
                <a:gd name="connsiteX4" fmla="*/ 15431 w 66675"/>
                <a:gd name="connsiteY4" fmla="*/ 47054 h 123825"/>
                <a:gd name="connsiteX5" fmla="*/ 35433 w 66675"/>
                <a:gd name="connsiteY5" fmla="*/ 36957 h 123825"/>
                <a:gd name="connsiteX6" fmla="*/ 55055 w 66675"/>
                <a:gd name="connsiteY6" fmla="*/ 46006 h 123825"/>
                <a:gd name="connsiteX7" fmla="*/ 62008 w 66675"/>
                <a:gd name="connsiteY7" fmla="*/ 70199 h 123825"/>
                <a:gd name="connsiteX8" fmla="*/ 62008 w 66675"/>
                <a:gd name="connsiteY8" fmla="*/ 79058 h 123825"/>
                <a:gd name="connsiteX9" fmla="*/ 15907 w 66675"/>
                <a:gd name="connsiteY9" fmla="*/ 79058 h 123825"/>
                <a:gd name="connsiteX10" fmla="*/ 15907 w 66675"/>
                <a:gd name="connsiteY10" fmla="*/ 85725 h 123825"/>
                <a:gd name="connsiteX11" fmla="*/ 21527 w 66675"/>
                <a:gd name="connsiteY11" fmla="*/ 105251 h 123825"/>
                <a:gd name="connsiteX12" fmla="*/ 36671 w 66675"/>
                <a:gd name="connsiteY12" fmla="*/ 113062 h 123825"/>
                <a:gd name="connsiteX13" fmla="*/ 48101 w 66675"/>
                <a:gd name="connsiteY13" fmla="*/ 110776 h 123825"/>
                <a:gd name="connsiteX14" fmla="*/ 56293 w 66675"/>
                <a:gd name="connsiteY14" fmla="*/ 104204 h 123825"/>
                <a:gd name="connsiteX15" fmla="*/ 59912 w 66675"/>
                <a:gd name="connsiteY15" fmla="*/ 110490 h 123825"/>
                <a:gd name="connsiteX16" fmla="*/ 50482 w 66675"/>
                <a:gd name="connsiteY16" fmla="*/ 117920 h 123825"/>
                <a:gd name="connsiteX17" fmla="*/ 36671 w 66675"/>
                <a:gd name="connsiteY17" fmla="*/ 120491 h 123825"/>
                <a:gd name="connsiteX18" fmla="*/ 35433 w 66675"/>
                <a:gd name="connsiteY18" fmla="*/ 44863 h 123825"/>
                <a:gd name="connsiteX19" fmla="*/ 21622 w 66675"/>
                <a:gd name="connsiteY19" fmla="*/ 52483 h 123825"/>
                <a:gd name="connsiteX20" fmla="*/ 16002 w 66675"/>
                <a:gd name="connsiteY20" fmla="*/ 71342 h 123825"/>
                <a:gd name="connsiteX21" fmla="*/ 53150 w 66675"/>
                <a:gd name="connsiteY21" fmla="*/ 71342 h 123825"/>
                <a:gd name="connsiteX22" fmla="*/ 53150 w 66675"/>
                <a:gd name="connsiteY22" fmla="*/ 68009 h 123825"/>
                <a:gd name="connsiteX23" fmla="*/ 48482 w 66675"/>
                <a:gd name="connsiteY23" fmla="*/ 51435 h 123825"/>
                <a:gd name="connsiteX24" fmla="*/ 35433 w 66675"/>
                <a:gd name="connsiteY24" fmla="*/ 44863 h 123825"/>
                <a:gd name="connsiteX25" fmla="*/ 43720 w 66675"/>
                <a:gd name="connsiteY25" fmla="*/ 7144 h 123825"/>
                <a:gd name="connsiteX26" fmla="*/ 54674 w 66675"/>
                <a:gd name="connsiteY26" fmla="*/ 7144 h 123825"/>
                <a:gd name="connsiteX27" fmla="*/ 54864 w 66675"/>
                <a:gd name="connsiteY27" fmla="*/ 7525 h 123825"/>
                <a:gd name="connsiteX28" fmla="*/ 38386 w 66675"/>
                <a:gd name="connsiteY28" fmla="*/ 26956 h 123825"/>
                <a:gd name="connsiteX29" fmla="*/ 30766 w 66675"/>
                <a:gd name="connsiteY29" fmla="*/ 26956 h 123825"/>
                <a:gd name="connsiteX30" fmla="*/ 43720 w 66675"/>
                <a:gd name="connsiteY3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675" h="123825">
                  <a:moveTo>
                    <a:pt x="36671" y="120491"/>
                  </a:moveTo>
                  <a:cubicBezTo>
                    <a:pt x="28004" y="120491"/>
                    <a:pt x="20860" y="117253"/>
                    <a:pt x="15431" y="110681"/>
                  </a:cubicBezTo>
                  <a:cubicBezTo>
                    <a:pt x="9906" y="104204"/>
                    <a:pt x="7144" y="95822"/>
                    <a:pt x="7144" y="85725"/>
                  </a:cubicBezTo>
                  <a:lnTo>
                    <a:pt x="7144" y="72390"/>
                  </a:lnTo>
                  <a:cubicBezTo>
                    <a:pt x="7144" y="62198"/>
                    <a:pt x="9906" y="53816"/>
                    <a:pt x="15431" y="47054"/>
                  </a:cubicBezTo>
                  <a:cubicBezTo>
                    <a:pt x="20955" y="40291"/>
                    <a:pt x="27623" y="36957"/>
                    <a:pt x="35433" y="36957"/>
                  </a:cubicBezTo>
                  <a:cubicBezTo>
                    <a:pt x="43910" y="36957"/>
                    <a:pt x="50387" y="40005"/>
                    <a:pt x="55055" y="46006"/>
                  </a:cubicBezTo>
                  <a:cubicBezTo>
                    <a:pt x="59722" y="52007"/>
                    <a:pt x="62008" y="60103"/>
                    <a:pt x="62008" y="70199"/>
                  </a:cubicBezTo>
                  <a:lnTo>
                    <a:pt x="62008" y="79058"/>
                  </a:lnTo>
                  <a:lnTo>
                    <a:pt x="15907" y="79058"/>
                  </a:lnTo>
                  <a:lnTo>
                    <a:pt x="15907" y="85725"/>
                  </a:lnTo>
                  <a:cubicBezTo>
                    <a:pt x="15907" y="93536"/>
                    <a:pt x="17812" y="100013"/>
                    <a:pt x="21527" y="105251"/>
                  </a:cubicBezTo>
                  <a:cubicBezTo>
                    <a:pt x="25241" y="110395"/>
                    <a:pt x="30290" y="113062"/>
                    <a:pt x="36671" y="113062"/>
                  </a:cubicBezTo>
                  <a:cubicBezTo>
                    <a:pt x="41053" y="113062"/>
                    <a:pt x="44863" y="112300"/>
                    <a:pt x="48101" y="110776"/>
                  </a:cubicBezTo>
                  <a:cubicBezTo>
                    <a:pt x="51340" y="109252"/>
                    <a:pt x="54007" y="107061"/>
                    <a:pt x="56293" y="104204"/>
                  </a:cubicBezTo>
                  <a:lnTo>
                    <a:pt x="59912" y="110490"/>
                  </a:lnTo>
                  <a:cubicBezTo>
                    <a:pt x="57436" y="113633"/>
                    <a:pt x="54388" y="116110"/>
                    <a:pt x="50482" y="117920"/>
                  </a:cubicBezTo>
                  <a:cubicBezTo>
                    <a:pt x="46673" y="119539"/>
                    <a:pt x="42101" y="120491"/>
                    <a:pt x="36671" y="120491"/>
                  </a:cubicBezTo>
                  <a:close/>
                  <a:moveTo>
                    <a:pt x="35433" y="44863"/>
                  </a:moveTo>
                  <a:cubicBezTo>
                    <a:pt x="29813" y="44863"/>
                    <a:pt x="25241" y="47435"/>
                    <a:pt x="21622" y="52483"/>
                  </a:cubicBezTo>
                  <a:cubicBezTo>
                    <a:pt x="18002" y="57626"/>
                    <a:pt x="16193" y="63913"/>
                    <a:pt x="16002" y="71342"/>
                  </a:cubicBezTo>
                  <a:lnTo>
                    <a:pt x="53150" y="71342"/>
                  </a:lnTo>
                  <a:lnTo>
                    <a:pt x="53150" y="68009"/>
                  </a:lnTo>
                  <a:cubicBezTo>
                    <a:pt x="53150" y="61341"/>
                    <a:pt x="51626" y="55817"/>
                    <a:pt x="48482" y="51435"/>
                  </a:cubicBezTo>
                  <a:cubicBezTo>
                    <a:pt x="45339" y="47054"/>
                    <a:pt x="40957" y="44863"/>
                    <a:pt x="35433" y="44863"/>
                  </a:cubicBezTo>
                  <a:close/>
                  <a:moveTo>
                    <a:pt x="43720" y="7144"/>
                  </a:moveTo>
                  <a:lnTo>
                    <a:pt x="54674" y="7144"/>
                  </a:lnTo>
                  <a:lnTo>
                    <a:pt x="54864" y="7525"/>
                  </a:lnTo>
                  <a:lnTo>
                    <a:pt x="38386" y="26956"/>
                  </a:lnTo>
                  <a:lnTo>
                    <a:pt x="30766" y="26956"/>
                  </a:lnTo>
                  <a:lnTo>
                    <a:pt x="437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CC10D5A0-C146-4660-BB71-7A18A15EBA32}"/>
                </a:ext>
              </a:extLst>
            </p:cNvPr>
            <p:cNvSpPr/>
            <p:nvPr/>
          </p:nvSpPr>
          <p:spPr>
            <a:xfrm>
              <a:off x="5857477" y="3312985"/>
              <a:ext cx="66675" cy="123825"/>
            </a:xfrm>
            <a:custGeom>
              <a:avLst/>
              <a:gdLst>
                <a:gd name="connsiteX0" fmla="*/ 61913 w 66675"/>
                <a:gd name="connsiteY0" fmla="*/ 56007 h 123825"/>
                <a:gd name="connsiteX1" fmla="*/ 55150 w 66675"/>
                <a:gd name="connsiteY1" fmla="*/ 81344 h 123825"/>
                <a:gd name="connsiteX2" fmla="*/ 36385 w 66675"/>
                <a:gd name="connsiteY2" fmla="*/ 90773 h 123825"/>
                <a:gd name="connsiteX3" fmla="*/ 24574 w 66675"/>
                <a:gd name="connsiteY3" fmla="*/ 87916 h 123825"/>
                <a:gd name="connsiteX4" fmla="*/ 16193 w 66675"/>
                <a:gd name="connsiteY4" fmla="*/ 79724 h 123825"/>
                <a:gd name="connsiteX5" fmla="*/ 16193 w 66675"/>
                <a:gd name="connsiteY5" fmla="*/ 120110 h 123825"/>
                <a:gd name="connsiteX6" fmla="*/ 7144 w 66675"/>
                <a:gd name="connsiteY6" fmla="*/ 120110 h 123825"/>
                <a:gd name="connsiteX7" fmla="*/ 7144 w 66675"/>
                <a:gd name="connsiteY7" fmla="*/ 8668 h 123825"/>
                <a:gd name="connsiteX8" fmla="*/ 14669 w 66675"/>
                <a:gd name="connsiteY8" fmla="*/ 8668 h 123825"/>
                <a:gd name="connsiteX9" fmla="*/ 15621 w 66675"/>
                <a:gd name="connsiteY9" fmla="*/ 19717 h 123825"/>
                <a:gd name="connsiteX10" fmla="*/ 24098 w 66675"/>
                <a:gd name="connsiteY10" fmla="*/ 10382 h 123825"/>
                <a:gd name="connsiteX11" fmla="*/ 36100 w 66675"/>
                <a:gd name="connsiteY11" fmla="*/ 7144 h 123825"/>
                <a:gd name="connsiteX12" fmla="*/ 55054 w 66675"/>
                <a:gd name="connsiteY12" fmla="*/ 17431 h 123825"/>
                <a:gd name="connsiteX13" fmla="*/ 61913 w 66675"/>
                <a:gd name="connsiteY13" fmla="*/ 44958 h 123825"/>
                <a:gd name="connsiteX14" fmla="*/ 61913 w 66675"/>
                <a:gd name="connsiteY14" fmla="*/ 56007 h 123825"/>
                <a:gd name="connsiteX15" fmla="*/ 52864 w 66675"/>
                <a:gd name="connsiteY15" fmla="*/ 45053 h 123825"/>
                <a:gd name="connsiteX16" fmla="*/ 48006 w 66675"/>
                <a:gd name="connsiteY16" fmla="*/ 23527 h 123825"/>
                <a:gd name="connsiteX17" fmla="*/ 33814 w 66675"/>
                <a:gd name="connsiteY17" fmla="*/ 15240 h 123825"/>
                <a:gd name="connsiteX18" fmla="*/ 22860 w 66675"/>
                <a:gd name="connsiteY18" fmla="*/ 19241 h 123825"/>
                <a:gd name="connsiteX19" fmla="*/ 16097 w 66675"/>
                <a:gd name="connsiteY19" fmla="*/ 29528 h 123825"/>
                <a:gd name="connsiteX20" fmla="*/ 16097 w 66675"/>
                <a:gd name="connsiteY20" fmla="*/ 70199 h 123825"/>
                <a:gd name="connsiteX21" fmla="*/ 22955 w 66675"/>
                <a:gd name="connsiteY21" fmla="*/ 79820 h 123825"/>
                <a:gd name="connsiteX22" fmla="*/ 33909 w 66675"/>
                <a:gd name="connsiteY22" fmla="*/ 83249 h 123825"/>
                <a:gd name="connsiteX23" fmla="*/ 48101 w 66675"/>
                <a:gd name="connsiteY23" fmla="*/ 75819 h 123825"/>
                <a:gd name="connsiteX24" fmla="*/ 52864 w 66675"/>
                <a:gd name="connsiteY24" fmla="*/ 56198 h 123825"/>
                <a:gd name="connsiteX25" fmla="*/ 52864 w 66675"/>
                <a:gd name="connsiteY25" fmla="*/ 4505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75" h="123825">
                  <a:moveTo>
                    <a:pt x="61913" y="56007"/>
                  </a:moveTo>
                  <a:cubicBezTo>
                    <a:pt x="61913" y="66580"/>
                    <a:pt x="59626" y="75057"/>
                    <a:pt x="55150" y="81344"/>
                  </a:cubicBezTo>
                  <a:cubicBezTo>
                    <a:pt x="50578" y="87630"/>
                    <a:pt x="44387" y="90773"/>
                    <a:pt x="36385" y="90773"/>
                  </a:cubicBezTo>
                  <a:cubicBezTo>
                    <a:pt x="31909" y="90773"/>
                    <a:pt x="27908" y="89821"/>
                    <a:pt x="24574" y="87916"/>
                  </a:cubicBezTo>
                  <a:cubicBezTo>
                    <a:pt x="21241" y="86011"/>
                    <a:pt x="18383" y="83344"/>
                    <a:pt x="16193" y="79724"/>
                  </a:cubicBezTo>
                  <a:lnTo>
                    <a:pt x="16193" y="120110"/>
                  </a:lnTo>
                  <a:lnTo>
                    <a:pt x="7144" y="120110"/>
                  </a:lnTo>
                  <a:lnTo>
                    <a:pt x="7144" y="8668"/>
                  </a:lnTo>
                  <a:lnTo>
                    <a:pt x="14669" y="8668"/>
                  </a:lnTo>
                  <a:lnTo>
                    <a:pt x="15621" y="19717"/>
                  </a:lnTo>
                  <a:cubicBezTo>
                    <a:pt x="17812" y="15716"/>
                    <a:pt x="20669" y="12573"/>
                    <a:pt x="24098" y="10382"/>
                  </a:cubicBezTo>
                  <a:cubicBezTo>
                    <a:pt x="27527" y="8192"/>
                    <a:pt x="31528" y="7144"/>
                    <a:pt x="36100" y="7144"/>
                  </a:cubicBezTo>
                  <a:cubicBezTo>
                    <a:pt x="44196" y="7144"/>
                    <a:pt x="50482" y="10573"/>
                    <a:pt x="55054" y="17431"/>
                  </a:cubicBezTo>
                  <a:cubicBezTo>
                    <a:pt x="59626" y="24289"/>
                    <a:pt x="61913" y="33433"/>
                    <a:pt x="61913" y="44958"/>
                  </a:cubicBezTo>
                  <a:lnTo>
                    <a:pt x="61913" y="56007"/>
                  </a:lnTo>
                  <a:close/>
                  <a:moveTo>
                    <a:pt x="52864" y="45053"/>
                  </a:moveTo>
                  <a:cubicBezTo>
                    <a:pt x="52864" y="36290"/>
                    <a:pt x="51245" y="29051"/>
                    <a:pt x="48006" y="23527"/>
                  </a:cubicBezTo>
                  <a:cubicBezTo>
                    <a:pt x="44768" y="18002"/>
                    <a:pt x="40005" y="15240"/>
                    <a:pt x="33814" y="15240"/>
                  </a:cubicBezTo>
                  <a:cubicBezTo>
                    <a:pt x="29432" y="15240"/>
                    <a:pt x="25718" y="16574"/>
                    <a:pt x="22860" y="19241"/>
                  </a:cubicBezTo>
                  <a:cubicBezTo>
                    <a:pt x="20002" y="21908"/>
                    <a:pt x="17717" y="25337"/>
                    <a:pt x="16097" y="29528"/>
                  </a:cubicBezTo>
                  <a:lnTo>
                    <a:pt x="16097" y="70199"/>
                  </a:lnTo>
                  <a:cubicBezTo>
                    <a:pt x="17717" y="74295"/>
                    <a:pt x="20002" y="77438"/>
                    <a:pt x="22955" y="79820"/>
                  </a:cubicBezTo>
                  <a:cubicBezTo>
                    <a:pt x="25908" y="82106"/>
                    <a:pt x="29527" y="83249"/>
                    <a:pt x="33909" y="83249"/>
                  </a:cubicBezTo>
                  <a:cubicBezTo>
                    <a:pt x="40195" y="83249"/>
                    <a:pt x="44863" y="80772"/>
                    <a:pt x="48101" y="75819"/>
                  </a:cubicBezTo>
                  <a:cubicBezTo>
                    <a:pt x="51340" y="70866"/>
                    <a:pt x="52864" y="64294"/>
                    <a:pt x="52864" y="56198"/>
                  </a:cubicBezTo>
                  <a:lnTo>
                    <a:pt x="52864" y="450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2F1024EC-8A9A-4C80-811F-2C3F0739CA3D}"/>
                </a:ext>
              </a:extLst>
            </p:cNvPr>
            <p:cNvSpPr/>
            <p:nvPr/>
          </p:nvSpPr>
          <p:spPr>
            <a:xfrm>
              <a:off x="5926628" y="3312985"/>
              <a:ext cx="66675" cy="95250"/>
            </a:xfrm>
            <a:custGeom>
              <a:avLst/>
              <a:gdLst>
                <a:gd name="connsiteX0" fmla="*/ 51911 w 66675"/>
                <a:gd name="connsiteY0" fmla="*/ 89249 h 95250"/>
                <a:gd name="connsiteX1" fmla="*/ 50864 w 66675"/>
                <a:gd name="connsiteY1" fmla="*/ 82391 h 95250"/>
                <a:gd name="connsiteX2" fmla="*/ 50482 w 66675"/>
                <a:gd name="connsiteY2" fmla="*/ 76962 h 95250"/>
                <a:gd name="connsiteX3" fmla="*/ 40957 w 66675"/>
                <a:gd name="connsiteY3" fmla="*/ 86868 h 95250"/>
                <a:gd name="connsiteX4" fmla="*/ 28004 w 66675"/>
                <a:gd name="connsiteY4" fmla="*/ 90773 h 95250"/>
                <a:gd name="connsiteX5" fmla="*/ 12573 w 66675"/>
                <a:gd name="connsiteY5" fmla="*/ 84582 h 95250"/>
                <a:gd name="connsiteX6" fmla="*/ 7144 w 66675"/>
                <a:gd name="connsiteY6" fmla="*/ 67818 h 95250"/>
                <a:gd name="connsiteX7" fmla="*/ 15050 w 66675"/>
                <a:gd name="connsiteY7" fmla="*/ 49911 h 95250"/>
                <a:gd name="connsiteX8" fmla="*/ 36385 w 66675"/>
                <a:gd name="connsiteY8" fmla="*/ 43244 h 95250"/>
                <a:gd name="connsiteX9" fmla="*/ 50482 w 66675"/>
                <a:gd name="connsiteY9" fmla="*/ 43244 h 95250"/>
                <a:gd name="connsiteX10" fmla="*/ 50482 w 66675"/>
                <a:gd name="connsiteY10" fmla="*/ 33338 h 95250"/>
                <a:gd name="connsiteX11" fmla="*/ 46196 w 66675"/>
                <a:gd name="connsiteY11" fmla="*/ 19907 h 95250"/>
                <a:gd name="connsiteX12" fmla="*/ 34100 w 66675"/>
                <a:gd name="connsiteY12" fmla="*/ 15050 h 95250"/>
                <a:gd name="connsiteX13" fmla="*/ 22193 w 66675"/>
                <a:gd name="connsiteY13" fmla="*/ 19622 h 95250"/>
                <a:gd name="connsiteX14" fmla="*/ 17526 w 66675"/>
                <a:gd name="connsiteY14" fmla="*/ 30956 h 95250"/>
                <a:gd name="connsiteX15" fmla="*/ 9430 w 66675"/>
                <a:gd name="connsiteY15" fmla="*/ 30956 h 95250"/>
                <a:gd name="connsiteX16" fmla="*/ 9239 w 66675"/>
                <a:gd name="connsiteY16" fmla="*/ 30480 h 95250"/>
                <a:gd name="connsiteX17" fmla="*/ 16097 w 66675"/>
                <a:gd name="connsiteY17" fmla="*/ 14288 h 95250"/>
                <a:gd name="connsiteX18" fmla="*/ 34671 w 66675"/>
                <a:gd name="connsiteY18" fmla="*/ 7144 h 95250"/>
                <a:gd name="connsiteX19" fmla="*/ 52673 w 66675"/>
                <a:gd name="connsiteY19" fmla="*/ 13907 h 95250"/>
                <a:gd name="connsiteX20" fmla="*/ 59531 w 66675"/>
                <a:gd name="connsiteY20" fmla="*/ 33338 h 95250"/>
                <a:gd name="connsiteX21" fmla="*/ 59531 w 66675"/>
                <a:gd name="connsiteY21" fmla="*/ 72866 h 95250"/>
                <a:gd name="connsiteX22" fmla="*/ 59912 w 66675"/>
                <a:gd name="connsiteY22" fmla="*/ 81248 h 95250"/>
                <a:gd name="connsiteX23" fmla="*/ 61246 w 66675"/>
                <a:gd name="connsiteY23" fmla="*/ 89154 h 95250"/>
                <a:gd name="connsiteX24" fmla="*/ 51911 w 66675"/>
                <a:gd name="connsiteY24" fmla="*/ 89154 h 95250"/>
                <a:gd name="connsiteX25" fmla="*/ 29242 w 66675"/>
                <a:gd name="connsiteY25" fmla="*/ 82772 h 95250"/>
                <a:gd name="connsiteX26" fmla="*/ 42481 w 66675"/>
                <a:gd name="connsiteY26" fmla="*/ 78486 h 95250"/>
                <a:gd name="connsiteX27" fmla="*/ 50673 w 66675"/>
                <a:gd name="connsiteY27" fmla="*/ 67628 h 95250"/>
                <a:gd name="connsiteX28" fmla="*/ 50673 w 66675"/>
                <a:gd name="connsiteY28" fmla="*/ 50197 h 95250"/>
                <a:gd name="connsiteX29" fmla="*/ 36385 w 66675"/>
                <a:gd name="connsiteY29" fmla="*/ 50197 h 95250"/>
                <a:gd name="connsiteX30" fmla="*/ 21717 w 66675"/>
                <a:gd name="connsiteY30" fmla="*/ 55340 h 95250"/>
                <a:gd name="connsiteX31" fmla="*/ 16288 w 66675"/>
                <a:gd name="connsiteY31" fmla="*/ 68104 h 95250"/>
                <a:gd name="connsiteX32" fmla="*/ 19717 w 66675"/>
                <a:gd name="connsiteY32" fmla="*/ 78677 h 95250"/>
                <a:gd name="connsiteX33" fmla="*/ 29242 w 66675"/>
                <a:gd name="connsiteY33" fmla="*/ 827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675" h="95250">
                  <a:moveTo>
                    <a:pt x="51911" y="89249"/>
                  </a:moveTo>
                  <a:cubicBezTo>
                    <a:pt x="51435" y="86487"/>
                    <a:pt x="51149" y="84201"/>
                    <a:pt x="50864" y="82391"/>
                  </a:cubicBezTo>
                  <a:cubicBezTo>
                    <a:pt x="50578" y="80582"/>
                    <a:pt x="50482" y="78772"/>
                    <a:pt x="50482" y="76962"/>
                  </a:cubicBezTo>
                  <a:cubicBezTo>
                    <a:pt x="48006" y="80963"/>
                    <a:pt x="44863" y="84296"/>
                    <a:pt x="40957" y="86868"/>
                  </a:cubicBezTo>
                  <a:cubicBezTo>
                    <a:pt x="37052" y="89440"/>
                    <a:pt x="32766" y="90773"/>
                    <a:pt x="28004" y="90773"/>
                  </a:cubicBezTo>
                  <a:cubicBezTo>
                    <a:pt x="21336" y="90773"/>
                    <a:pt x="16193" y="88678"/>
                    <a:pt x="12573" y="84582"/>
                  </a:cubicBezTo>
                  <a:cubicBezTo>
                    <a:pt x="8954" y="80486"/>
                    <a:pt x="7144" y="74867"/>
                    <a:pt x="7144" y="67818"/>
                  </a:cubicBezTo>
                  <a:cubicBezTo>
                    <a:pt x="7144" y="60293"/>
                    <a:pt x="9811" y="54388"/>
                    <a:pt x="15050" y="49911"/>
                  </a:cubicBezTo>
                  <a:cubicBezTo>
                    <a:pt x="20288" y="45434"/>
                    <a:pt x="27432" y="43244"/>
                    <a:pt x="36385" y="43244"/>
                  </a:cubicBezTo>
                  <a:lnTo>
                    <a:pt x="50482" y="43244"/>
                  </a:lnTo>
                  <a:lnTo>
                    <a:pt x="50482" y="33338"/>
                  </a:lnTo>
                  <a:cubicBezTo>
                    <a:pt x="50482" y="27622"/>
                    <a:pt x="49054" y="23146"/>
                    <a:pt x="46196" y="19907"/>
                  </a:cubicBezTo>
                  <a:cubicBezTo>
                    <a:pt x="43339" y="16669"/>
                    <a:pt x="39338" y="15050"/>
                    <a:pt x="34100" y="15050"/>
                  </a:cubicBezTo>
                  <a:cubicBezTo>
                    <a:pt x="29242" y="15050"/>
                    <a:pt x="25336" y="16574"/>
                    <a:pt x="22193" y="19622"/>
                  </a:cubicBezTo>
                  <a:cubicBezTo>
                    <a:pt x="19050" y="22669"/>
                    <a:pt x="17526" y="26480"/>
                    <a:pt x="17526" y="30956"/>
                  </a:cubicBezTo>
                  <a:lnTo>
                    <a:pt x="9430" y="30956"/>
                  </a:lnTo>
                  <a:lnTo>
                    <a:pt x="9239" y="30480"/>
                  </a:lnTo>
                  <a:cubicBezTo>
                    <a:pt x="8954" y="24384"/>
                    <a:pt x="11240" y="19050"/>
                    <a:pt x="16097" y="14288"/>
                  </a:cubicBezTo>
                  <a:cubicBezTo>
                    <a:pt x="20955" y="9525"/>
                    <a:pt x="27146" y="7144"/>
                    <a:pt x="34671" y="7144"/>
                  </a:cubicBezTo>
                  <a:cubicBezTo>
                    <a:pt x="42101" y="7144"/>
                    <a:pt x="48101" y="9430"/>
                    <a:pt x="52673" y="13907"/>
                  </a:cubicBezTo>
                  <a:cubicBezTo>
                    <a:pt x="57245" y="18479"/>
                    <a:pt x="59531" y="24956"/>
                    <a:pt x="59531" y="33338"/>
                  </a:cubicBezTo>
                  <a:lnTo>
                    <a:pt x="59531" y="72866"/>
                  </a:lnTo>
                  <a:cubicBezTo>
                    <a:pt x="59531" y="75724"/>
                    <a:pt x="59627" y="78486"/>
                    <a:pt x="59912" y="81248"/>
                  </a:cubicBezTo>
                  <a:cubicBezTo>
                    <a:pt x="60198" y="83915"/>
                    <a:pt x="60579" y="86582"/>
                    <a:pt x="61246" y="89154"/>
                  </a:cubicBezTo>
                  <a:lnTo>
                    <a:pt x="51911" y="89154"/>
                  </a:lnTo>
                  <a:close/>
                  <a:moveTo>
                    <a:pt x="29242" y="82772"/>
                  </a:moveTo>
                  <a:cubicBezTo>
                    <a:pt x="34195" y="82772"/>
                    <a:pt x="38576" y="81344"/>
                    <a:pt x="42481" y="78486"/>
                  </a:cubicBezTo>
                  <a:cubicBezTo>
                    <a:pt x="46292" y="75629"/>
                    <a:pt x="49054" y="72009"/>
                    <a:pt x="50673" y="67628"/>
                  </a:cubicBezTo>
                  <a:lnTo>
                    <a:pt x="50673" y="50197"/>
                  </a:lnTo>
                  <a:lnTo>
                    <a:pt x="36385" y="50197"/>
                  </a:lnTo>
                  <a:cubicBezTo>
                    <a:pt x="30290" y="50197"/>
                    <a:pt x="25432" y="51911"/>
                    <a:pt x="21717" y="55340"/>
                  </a:cubicBezTo>
                  <a:cubicBezTo>
                    <a:pt x="18098" y="58769"/>
                    <a:pt x="16288" y="63055"/>
                    <a:pt x="16288" y="68104"/>
                  </a:cubicBezTo>
                  <a:cubicBezTo>
                    <a:pt x="16288" y="72390"/>
                    <a:pt x="17431" y="75914"/>
                    <a:pt x="19717" y="78677"/>
                  </a:cubicBezTo>
                  <a:cubicBezTo>
                    <a:pt x="21907" y="81344"/>
                    <a:pt x="25146" y="82772"/>
                    <a:pt x="29242" y="827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824D5995-636E-4433-815F-A94F08A5FEB0}"/>
                </a:ext>
              </a:extLst>
            </p:cNvPr>
            <p:cNvSpPr/>
            <p:nvPr/>
          </p:nvSpPr>
          <p:spPr>
            <a:xfrm>
              <a:off x="6028831" y="3278981"/>
              <a:ext cx="66675" cy="123825"/>
            </a:xfrm>
            <a:custGeom>
              <a:avLst/>
              <a:gdLst>
                <a:gd name="connsiteX0" fmla="*/ 7144 w 66675"/>
                <a:gd name="connsiteY0" fmla="*/ 83725 h 123825"/>
                <a:gd name="connsiteX1" fmla="*/ 13907 w 66675"/>
                <a:gd name="connsiteY1" fmla="*/ 52769 h 123825"/>
                <a:gd name="connsiteX2" fmla="*/ 32861 w 66675"/>
                <a:gd name="connsiteY2" fmla="*/ 41243 h 123825"/>
                <a:gd name="connsiteX3" fmla="*/ 44387 w 66675"/>
                <a:gd name="connsiteY3" fmla="*/ 44387 h 123825"/>
                <a:gd name="connsiteX4" fmla="*/ 52673 w 66675"/>
                <a:gd name="connsiteY4" fmla="*/ 53245 h 123825"/>
                <a:gd name="connsiteX5" fmla="*/ 52673 w 66675"/>
                <a:gd name="connsiteY5" fmla="*/ 7144 h 123825"/>
                <a:gd name="connsiteX6" fmla="*/ 61627 w 66675"/>
                <a:gd name="connsiteY6" fmla="*/ 7144 h 123825"/>
                <a:gd name="connsiteX7" fmla="*/ 61627 w 66675"/>
                <a:gd name="connsiteY7" fmla="*/ 123253 h 123825"/>
                <a:gd name="connsiteX8" fmla="*/ 53721 w 66675"/>
                <a:gd name="connsiteY8" fmla="*/ 123253 h 123825"/>
                <a:gd name="connsiteX9" fmla="*/ 52959 w 66675"/>
                <a:gd name="connsiteY9" fmla="*/ 112871 h 123825"/>
                <a:gd name="connsiteX10" fmla="*/ 44577 w 66675"/>
                <a:gd name="connsiteY10" fmla="*/ 121730 h 123825"/>
                <a:gd name="connsiteX11" fmla="*/ 32766 w 66675"/>
                <a:gd name="connsiteY11" fmla="*/ 124778 h 123825"/>
                <a:gd name="connsiteX12" fmla="*/ 13907 w 66675"/>
                <a:gd name="connsiteY12" fmla="*/ 114014 h 123825"/>
                <a:gd name="connsiteX13" fmla="*/ 7144 w 66675"/>
                <a:gd name="connsiteY13" fmla="*/ 85249 h 123825"/>
                <a:gd name="connsiteX14" fmla="*/ 7144 w 66675"/>
                <a:gd name="connsiteY14" fmla="*/ 83725 h 123825"/>
                <a:gd name="connsiteX15" fmla="*/ 16193 w 66675"/>
                <a:gd name="connsiteY15" fmla="*/ 85249 h 123825"/>
                <a:gd name="connsiteX16" fmla="*/ 20765 w 66675"/>
                <a:gd name="connsiteY16" fmla="*/ 108299 h 123825"/>
                <a:gd name="connsiteX17" fmla="*/ 34671 w 66675"/>
                <a:gd name="connsiteY17" fmla="*/ 116777 h 123825"/>
                <a:gd name="connsiteX18" fmla="*/ 45625 w 66675"/>
                <a:gd name="connsiteY18" fmla="*/ 113157 h 123825"/>
                <a:gd name="connsiteX19" fmla="*/ 52673 w 66675"/>
                <a:gd name="connsiteY19" fmla="*/ 103156 h 123825"/>
                <a:gd name="connsiteX20" fmla="*/ 52673 w 66675"/>
                <a:gd name="connsiteY20" fmla="*/ 63818 h 123825"/>
                <a:gd name="connsiteX21" fmla="*/ 45815 w 66675"/>
                <a:gd name="connsiteY21" fmla="*/ 53245 h 123825"/>
                <a:gd name="connsiteX22" fmla="*/ 34766 w 66675"/>
                <a:gd name="connsiteY22" fmla="*/ 49149 h 123825"/>
                <a:gd name="connsiteX23" fmla="*/ 20669 w 66675"/>
                <a:gd name="connsiteY23" fmla="*/ 58674 h 123825"/>
                <a:gd name="connsiteX24" fmla="*/ 16097 w 66675"/>
                <a:gd name="connsiteY24" fmla="*/ 83630 h 123825"/>
                <a:gd name="connsiteX25" fmla="*/ 16097 w 66675"/>
                <a:gd name="connsiteY25" fmla="*/ 852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75" h="123825">
                  <a:moveTo>
                    <a:pt x="7144" y="83725"/>
                  </a:moveTo>
                  <a:cubicBezTo>
                    <a:pt x="7144" y="70866"/>
                    <a:pt x="9430" y="60484"/>
                    <a:pt x="13907" y="52769"/>
                  </a:cubicBezTo>
                  <a:cubicBezTo>
                    <a:pt x="18383" y="45053"/>
                    <a:pt x="24765" y="41243"/>
                    <a:pt x="32861" y="41243"/>
                  </a:cubicBezTo>
                  <a:cubicBezTo>
                    <a:pt x="37243" y="41243"/>
                    <a:pt x="41148" y="42291"/>
                    <a:pt x="44387" y="44387"/>
                  </a:cubicBezTo>
                  <a:cubicBezTo>
                    <a:pt x="47720" y="46482"/>
                    <a:pt x="50483" y="49435"/>
                    <a:pt x="52673" y="53245"/>
                  </a:cubicBezTo>
                  <a:lnTo>
                    <a:pt x="52673" y="7144"/>
                  </a:lnTo>
                  <a:lnTo>
                    <a:pt x="61627" y="7144"/>
                  </a:lnTo>
                  <a:lnTo>
                    <a:pt x="61627" y="123253"/>
                  </a:lnTo>
                  <a:lnTo>
                    <a:pt x="53721" y="123253"/>
                  </a:lnTo>
                  <a:lnTo>
                    <a:pt x="52959" y="112871"/>
                  </a:lnTo>
                  <a:cubicBezTo>
                    <a:pt x="50768" y="116777"/>
                    <a:pt x="47911" y="119729"/>
                    <a:pt x="44577" y="121730"/>
                  </a:cubicBezTo>
                  <a:cubicBezTo>
                    <a:pt x="41243" y="123825"/>
                    <a:pt x="37243" y="124778"/>
                    <a:pt x="32766" y="124778"/>
                  </a:cubicBezTo>
                  <a:cubicBezTo>
                    <a:pt x="24765" y="124778"/>
                    <a:pt x="18479" y="121158"/>
                    <a:pt x="13907" y="114014"/>
                  </a:cubicBezTo>
                  <a:cubicBezTo>
                    <a:pt x="9334" y="106871"/>
                    <a:pt x="7144" y="97250"/>
                    <a:pt x="7144" y="85249"/>
                  </a:cubicBezTo>
                  <a:lnTo>
                    <a:pt x="7144" y="83725"/>
                  </a:lnTo>
                  <a:close/>
                  <a:moveTo>
                    <a:pt x="16193" y="85249"/>
                  </a:moveTo>
                  <a:cubicBezTo>
                    <a:pt x="16193" y="94964"/>
                    <a:pt x="17717" y="102584"/>
                    <a:pt x="20765" y="108299"/>
                  </a:cubicBezTo>
                  <a:cubicBezTo>
                    <a:pt x="23813" y="114014"/>
                    <a:pt x="28480" y="116777"/>
                    <a:pt x="34671" y="116777"/>
                  </a:cubicBezTo>
                  <a:cubicBezTo>
                    <a:pt x="39053" y="116777"/>
                    <a:pt x="42672" y="115634"/>
                    <a:pt x="45625" y="113157"/>
                  </a:cubicBezTo>
                  <a:cubicBezTo>
                    <a:pt x="48578" y="110776"/>
                    <a:pt x="50959" y="107442"/>
                    <a:pt x="52673" y="103156"/>
                  </a:cubicBezTo>
                  <a:lnTo>
                    <a:pt x="52673" y="63818"/>
                  </a:lnTo>
                  <a:cubicBezTo>
                    <a:pt x="51054" y="59531"/>
                    <a:pt x="48768" y="56007"/>
                    <a:pt x="45815" y="53245"/>
                  </a:cubicBezTo>
                  <a:cubicBezTo>
                    <a:pt x="42863" y="50578"/>
                    <a:pt x="39243" y="49149"/>
                    <a:pt x="34766" y="49149"/>
                  </a:cubicBezTo>
                  <a:cubicBezTo>
                    <a:pt x="28480" y="49149"/>
                    <a:pt x="23813" y="52292"/>
                    <a:pt x="20669" y="58674"/>
                  </a:cubicBezTo>
                  <a:cubicBezTo>
                    <a:pt x="17621" y="65056"/>
                    <a:pt x="16097" y="73343"/>
                    <a:pt x="16097" y="83630"/>
                  </a:cubicBezTo>
                  <a:lnTo>
                    <a:pt x="16097" y="852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A5DE278A-EC52-4E19-855C-56045F8BD3F1}"/>
                </a:ext>
              </a:extLst>
            </p:cNvPr>
            <p:cNvSpPr/>
            <p:nvPr/>
          </p:nvSpPr>
          <p:spPr>
            <a:xfrm>
              <a:off x="6100269" y="3313081"/>
              <a:ext cx="66675" cy="95250"/>
            </a:xfrm>
            <a:custGeom>
              <a:avLst/>
              <a:gdLst>
                <a:gd name="connsiteX0" fmla="*/ 36671 w 66675"/>
                <a:gd name="connsiteY0" fmla="*/ 90678 h 95250"/>
                <a:gd name="connsiteX1" fmla="*/ 15430 w 66675"/>
                <a:gd name="connsiteY1" fmla="*/ 80867 h 95250"/>
                <a:gd name="connsiteX2" fmla="*/ 7144 w 66675"/>
                <a:gd name="connsiteY2" fmla="*/ 55912 h 95250"/>
                <a:gd name="connsiteX3" fmla="*/ 7144 w 66675"/>
                <a:gd name="connsiteY3" fmla="*/ 42577 h 95250"/>
                <a:gd name="connsiteX4" fmla="*/ 15430 w 66675"/>
                <a:gd name="connsiteY4" fmla="*/ 17240 h 95250"/>
                <a:gd name="connsiteX5" fmla="*/ 35433 w 66675"/>
                <a:gd name="connsiteY5" fmla="*/ 7144 h 95250"/>
                <a:gd name="connsiteX6" fmla="*/ 55055 w 66675"/>
                <a:gd name="connsiteY6" fmla="*/ 16193 h 95250"/>
                <a:gd name="connsiteX7" fmla="*/ 62008 w 66675"/>
                <a:gd name="connsiteY7" fmla="*/ 40386 h 95250"/>
                <a:gd name="connsiteX8" fmla="*/ 62008 w 66675"/>
                <a:gd name="connsiteY8" fmla="*/ 49244 h 95250"/>
                <a:gd name="connsiteX9" fmla="*/ 15907 w 66675"/>
                <a:gd name="connsiteY9" fmla="*/ 49244 h 95250"/>
                <a:gd name="connsiteX10" fmla="*/ 15907 w 66675"/>
                <a:gd name="connsiteY10" fmla="*/ 55912 h 95250"/>
                <a:gd name="connsiteX11" fmla="*/ 21526 w 66675"/>
                <a:gd name="connsiteY11" fmla="*/ 75438 h 95250"/>
                <a:gd name="connsiteX12" fmla="*/ 36671 w 66675"/>
                <a:gd name="connsiteY12" fmla="*/ 83249 h 95250"/>
                <a:gd name="connsiteX13" fmla="*/ 48101 w 66675"/>
                <a:gd name="connsiteY13" fmla="*/ 80963 h 95250"/>
                <a:gd name="connsiteX14" fmla="*/ 56293 w 66675"/>
                <a:gd name="connsiteY14" fmla="*/ 74390 h 95250"/>
                <a:gd name="connsiteX15" fmla="*/ 59912 w 66675"/>
                <a:gd name="connsiteY15" fmla="*/ 80677 h 95250"/>
                <a:gd name="connsiteX16" fmla="*/ 50482 w 66675"/>
                <a:gd name="connsiteY16" fmla="*/ 88106 h 95250"/>
                <a:gd name="connsiteX17" fmla="*/ 36671 w 66675"/>
                <a:gd name="connsiteY17" fmla="*/ 90678 h 95250"/>
                <a:gd name="connsiteX18" fmla="*/ 35433 w 66675"/>
                <a:gd name="connsiteY18" fmla="*/ 15049 h 95250"/>
                <a:gd name="connsiteX19" fmla="*/ 21622 w 66675"/>
                <a:gd name="connsiteY19" fmla="*/ 22670 h 95250"/>
                <a:gd name="connsiteX20" fmla="*/ 16002 w 66675"/>
                <a:gd name="connsiteY20" fmla="*/ 41529 h 95250"/>
                <a:gd name="connsiteX21" fmla="*/ 53149 w 66675"/>
                <a:gd name="connsiteY21" fmla="*/ 41529 h 95250"/>
                <a:gd name="connsiteX22" fmla="*/ 53149 w 66675"/>
                <a:gd name="connsiteY22" fmla="*/ 38195 h 95250"/>
                <a:gd name="connsiteX23" fmla="*/ 48482 w 66675"/>
                <a:gd name="connsiteY23" fmla="*/ 21622 h 95250"/>
                <a:gd name="connsiteX24" fmla="*/ 35433 w 66675"/>
                <a:gd name="connsiteY24" fmla="*/ 15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95250">
                  <a:moveTo>
                    <a:pt x="36671" y="90678"/>
                  </a:moveTo>
                  <a:cubicBezTo>
                    <a:pt x="28003" y="90678"/>
                    <a:pt x="20860" y="87440"/>
                    <a:pt x="15430" y="80867"/>
                  </a:cubicBezTo>
                  <a:cubicBezTo>
                    <a:pt x="9906" y="74390"/>
                    <a:pt x="7144" y="66008"/>
                    <a:pt x="7144" y="55912"/>
                  </a:cubicBezTo>
                  <a:lnTo>
                    <a:pt x="7144" y="42577"/>
                  </a:lnTo>
                  <a:cubicBezTo>
                    <a:pt x="7144" y="32385"/>
                    <a:pt x="9906" y="24003"/>
                    <a:pt x="15430" y="17240"/>
                  </a:cubicBezTo>
                  <a:cubicBezTo>
                    <a:pt x="20955" y="10478"/>
                    <a:pt x="27622" y="7144"/>
                    <a:pt x="35433" y="7144"/>
                  </a:cubicBezTo>
                  <a:cubicBezTo>
                    <a:pt x="43815" y="7144"/>
                    <a:pt x="50387" y="10192"/>
                    <a:pt x="55055" y="16193"/>
                  </a:cubicBezTo>
                  <a:cubicBezTo>
                    <a:pt x="59722" y="22193"/>
                    <a:pt x="62008" y="30290"/>
                    <a:pt x="62008" y="40386"/>
                  </a:cubicBezTo>
                  <a:lnTo>
                    <a:pt x="62008" y="49244"/>
                  </a:lnTo>
                  <a:lnTo>
                    <a:pt x="15907" y="49244"/>
                  </a:lnTo>
                  <a:lnTo>
                    <a:pt x="15907" y="55912"/>
                  </a:lnTo>
                  <a:cubicBezTo>
                    <a:pt x="15907" y="63722"/>
                    <a:pt x="17812" y="70199"/>
                    <a:pt x="21526" y="75438"/>
                  </a:cubicBezTo>
                  <a:cubicBezTo>
                    <a:pt x="25241" y="80582"/>
                    <a:pt x="30290" y="83249"/>
                    <a:pt x="36671" y="83249"/>
                  </a:cubicBezTo>
                  <a:cubicBezTo>
                    <a:pt x="41053" y="83249"/>
                    <a:pt x="44863" y="82487"/>
                    <a:pt x="48101" y="80963"/>
                  </a:cubicBezTo>
                  <a:cubicBezTo>
                    <a:pt x="51340" y="79439"/>
                    <a:pt x="54007" y="77248"/>
                    <a:pt x="56293" y="74390"/>
                  </a:cubicBezTo>
                  <a:lnTo>
                    <a:pt x="59912" y="80677"/>
                  </a:lnTo>
                  <a:cubicBezTo>
                    <a:pt x="57436" y="83820"/>
                    <a:pt x="54388" y="86297"/>
                    <a:pt x="50482" y="88106"/>
                  </a:cubicBezTo>
                  <a:cubicBezTo>
                    <a:pt x="46672" y="89726"/>
                    <a:pt x="42101" y="90678"/>
                    <a:pt x="36671" y="90678"/>
                  </a:cubicBezTo>
                  <a:close/>
                  <a:moveTo>
                    <a:pt x="35433" y="15049"/>
                  </a:moveTo>
                  <a:cubicBezTo>
                    <a:pt x="29813" y="15049"/>
                    <a:pt x="25241" y="17621"/>
                    <a:pt x="21622" y="22670"/>
                  </a:cubicBezTo>
                  <a:cubicBezTo>
                    <a:pt x="18002" y="27813"/>
                    <a:pt x="16193" y="34100"/>
                    <a:pt x="16002" y="41529"/>
                  </a:cubicBezTo>
                  <a:lnTo>
                    <a:pt x="53149" y="41529"/>
                  </a:lnTo>
                  <a:lnTo>
                    <a:pt x="53149" y="38195"/>
                  </a:lnTo>
                  <a:cubicBezTo>
                    <a:pt x="53149" y="31528"/>
                    <a:pt x="51626" y="26003"/>
                    <a:pt x="48482" y="21622"/>
                  </a:cubicBezTo>
                  <a:cubicBezTo>
                    <a:pt x="45339" y="17240"/>
                    <a:pt x="40957" y="15049"/>
                    <a:pt x="35433" y="15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C5A1CDE6-E450-4F24-A321-9F759ABC7300}"/>
                </a:ext>
              </a:extLst>
            </p:cNvPr>
            <p:cNvSpPr/>
            <p:nvPr/>
          </p:nvSpPr>
          <p:spPr>
            <a:xfrm>
              <a:off x="6167206" y="3313081"/>
              <a:ext cx="57150" cy="95250"/>
            </a:xfrm>
            <a:custGeom>
              <a:avLst/>
              <a:gdLst>
                <a:gd name="connsiteX0" fmla="*/ 49459 w 57150"/>
                <a:gd name="connsiteY0" fmla="*/ 69914 h 95250"/>
                <a:gd name="connsiteX1" fmla="*/ 45839 w 57150"/>
                <a:gd name="connsiteY1" fmla="*/ 60389 h 95250"/>
                <a:gd name="connsiteX2" fmla="*/ 32599 w 57150"/>
                <a:gd name="connsiteY2" fmla="*/ 52007 h 95250"/>
                <a:gd name="connsiteX3" fmla="*/ 14597 w 57150"/>
                <a:gd name="connsiteY3" fmla="*/ 41720 h 95250"/>
                <a:gd name="connsiteX4" fmla="*/ 8882 w 57150"/>
                <a:gd name="connsiteY4" fmla="*/ 28004 h 95250"/>
                <a:gd name="connsiteX5" fmla="*/ 15645 w 57150"/>
                <a:gd name="connsiteY5" fmla="*/ 13240 h 95250"/>
                <a:gd name="connsiteX6" fmla="*/ 33171 w 57150"/>
                <a:gd name="connsiteY6" fmla="*/ 7144 h 95250"/>
                <a:gd name="connsiteX7" fmla="*/ 51364 w 57150"/>
                <a:gd name="connsiteY7" fmla="*/ 13907 h 95250"/>
                <a:gd name="connsiteX8" fmla="*/ 57745 w 57150"/>
                <a:gd name="connsiteY8" fmla="*/ 30766 h 95250"/>
                <a:gd name="connsiteX9" fmla="*/ 57555 w 57150"/>
                <a:gd name="connsiteY9" fmla="*/ 31242 h 95250"/>
                <a:gd name="connsiteX10" fmla="*/ 49173 w 57150"/>
                <a:gd name="connsiteY10" fmla="*/ 31242 h 95250"/>
                <a:gd name="connsiteX11" fmla="*/ 44887 w 57150"/>
                <a:gd name="connsiteY11" fmla="*/ 19812 h 95250"/>
                <a:gd name="connsiteX12" fmla="*/ 33171 w 57150"/>
                <a:gd name="connsiteY12" fmla="*/ 14954 h 95250"/>
                <a:gd name="connsiteX13" fmla="*/ 21741 w 57150"/>
                <a:gd name="connsiteY13" fmla="*/ 18764 h 95250"/>
                <a:gd name="connsiteX14" fmla="*/ 17836 w 57150"/>
                <a:gd name="connsiteY14" fmla="*/ 27623 h 95250"/>
                <a:gd name="connsiteX15" fmla="*/ 20979 w 57150"/>
                <a:gd name="connsiteY15" fmla="*/ 36195 h 95250"/>
                <a:gd name="connsiteX16" fmla="*/ 34409 w 57150"/>
                <a:gd name="connsiteY16" fmla="*/ 44387 h 95250"/>
                <a:gd name="connsiteX17" fmla="*/ 52411 w 57150"/>
                <a:gd name="connsiteY17" fmla="*/ 54959 h 95250"/>
                <a:gd name="connsiteX18" fmla="*/ 58317 w 57150"/>
                <a:gd name="connsiteY18" fmla="*/ 69342 h 95250"/>
                <a:gd name="connsiteX19" fmla="*/ 51459 w 57150"/>
                <a:gd name="connsiteY19" fmla="*/ 84773 h 95250"/>
                <a:gd name="connsiteX20" fmla="*/ 33266 w 57150"/>
                <a:gd name="connsiteY20" fmla="*/ 90678 h 95250"/>
                <a:gd name="connsiteX21" fmla="*/ 13835 w 57150"/>
                <a:gd name="connsiteY21" fmla="*/ 83630 h 95250"/>
                <a:gd name="connsiteX22" fmla="*/ 7168 w 57150"/>
                <a:gd name="connsiteY22" fmla="*/ 66961 h 95250"/>
                <a:gd name="connsiteX23" fmla="*/ 7358 w 57150"/>
                <a:gd name="connsiteY23" fmla="*/ 66485 h 95250"/>
                <a:gd name="connsiteX24" fmla="*/ 15740 w 57150"/>
                <a:gd name="connsiteY24" fmla="*/ 66485 h 95250"/>
                <a:gd name="connsiteX25" fmla="*/ 21360 w 57150"/>
                <a:gd name="connsiteY25" fmla="*/ 79058 h 95250"/>
                <a:gd name="connsiteX26" fmla="*/ 33457 w 57150"/>
                <a:gd name="connsiteY26" fmla="*/ 82963 h 95250"/>
                <a:gd name="connsiteX27" fmla="*/ 45268 w 57150"/>
                <a:gd name="connsiteY27" fmla="*/ 79153 h 95250"/>
                <a:gd name="connsiteX28" fmla="*/ 49459 w 57150"/>
                <a:gd name="connsiteY28" fmla="*/ 6991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150" h="95250">
                  <a:moveTo>
                    <a:pt x="49459" y="69914"/>
                  </a:moveTo>
                  <a:cubicBezTo>
                    <a:pt x="49459" y="66199"/>
                    <a:pt x="48220" y="63056"/>
                    <a:pt x="45839" y="60389"/>
                  </a:cubicBezTo>
                  <a:cubicBezTo>
                    <a:pt x="43458" y="57722"/>
                    <a:pt x="39076" y="54959"/>
                    <a:pt x="32599" y="52007"/>
                  </a:cubicBezTo>
                  <a:cubicBezTo>
                    <a:pt x="24408" y="48673"/>
                    <a:pt x="18407" y="45149"/>
                    <a:pt x="14597" y="41720"/>
                  </a:cubicBezTo>
                  <a:cubicBezTo>
                    <a:pt x="10787" y="38291"/>
                    <a:pt x="8882" y="33623"/>
                    <a:pt x="8882" y="28004"/>
                  </a:cubicBezTo>
                  <a:cubicBezTo>
                    <a:pt x="8882" y="22289"/>
                    <a:pt x="11168" y="17336"/>
                    <a:pt x="15645" y="13240"/>
                  </a:cubicBezTo>
                  <a:cubicBezTo>
                    <a:pt x="20122" y="9144"/>
                    <a:pt x="26027" y="7144"/>
                    <a:pt x="33171" y="7144"/>
                  </a:cubicBezTo>
                  <a:cubicBezTo>
                    <a:pt x="40791" y="7144"/>
                    <a:pt x="46887" y="9430"/>
                    <a:pt x="51364" y="13907"/>
                  </a:cubicBezTo>
                  <a:cubicBezTo>
                    <a:pt x="55840" y="18383"/>
                    <a:pt x="57936" y="24098"/>
                    <a:pt x="57745" y="30766"/>
                  </a:cubicBezTo>
                  <a:lnTo>
                    <a:pt x="57555" y="31242"/>
                  </a:lnTo>
                  <a:lnTo>
                    <a:pt x="49173" y="31242"/>
                  </a:lnTo>
                  <a:cubicBezTo>
                    <a:pt x="49173" y="26861"/>
                    <a:pt x="47744" y="23051"/>
                    <a:pt x="44887" y="19812"/>
                  </a:cubicBezTo>
                  <a:cubicBezTo>
                    <a:pt x="42029" y="16574"/>
                    <a:pt x="38124" y="14954"/>
                    <a:pt x="33171" y="14954"/>
                  </a:cubicBezTo>
                  <a:cubicBezTo>
                    <a:pt x="28123" y="14954"/>
                    <a:pt x="24313" y="16193"/>
                    <a:pt x="21741" y="18764"/>
                  </a:cubicBezTo>
                  <a:cubicBezTo>
                    <a:pt x="19074" y="21336"/>
                    <a:pt x="17836" y="24289"/>
                    <a:pt x="17836" y="27623"/>
                  </a:cubicBezTo>
                  <a:cubicBezTo>
                    <a:pt x="17836" y="31242"/>
                    <a:pt x="18883" y="34100"/>
                    <a:pt x="20979" y="36195"/>
                  </a:cubicBezTo>
                  <a:cubicBezTo>
                    <a:pt x="23074" y="38291"/>
                    <a:pt x="27551" y="41053"/>
                    <a:pt x="34409" y="44387"/>
                  </a:cubicBezTo>
                  <a:cubicBezTo>
                    <a:pt x="42410" y="47625"/>
                    <a:pt x="48411" y="51149"/>
                    <a:pt x="52411" y="54959"/>
                  </a:cubicBezTo>
                  <a:cubicBezTo>
                    <a:pt x="56412" y="58769"/>
                    <a:pt x="58317" y="63532"/>
                    <a:pt x="58317" y="69342"/>
                  </a:cubicBezTo>
                  <a:cubicBezTo>
                    <a:pt x="58317" y="75724"/>
                    <a:pt x="56031" y="80867"/>
                    <a:pt x="51459" y="84773"/>
                  </a:cubicBezTo>
                  <a:cubicBezTo>
                    <a:pt x="46887" y="88678"/>
                    <a:pt x="40791" y="90678"/>
                    <a:pt x="33266" y="90678"/>
                  </a:cubicBezTo>
                  <a:cubicBezTo>
                    <a:pt x="24979" y="90678"/>
                    <a:pt x="18502" y="88297"/>
                    <a:pt x="13835" y="83630"/>
                  </a:cubicBezTo>
                  <a:cubicBezTo>
                    <a:pt x="9168" y="78962"/>
                    <a:pt x="6882" y="73438"/>
                    <a:pt x="7168" y="66961"/>
                  </a:cubicBezTo>
                  <a:lnTo>
                    <a:pt x="7358" y="66485"/>
                  </a:lnTo>
                  <a:lnTo>
                    <a:pt x="15740" y="66485"/>
                  </a:lnTo>
                  <a:cubicBezTo>
                    <a:pt x="16026" y="72295"/>
                    <a:pt x="17931" y="76486"/>
                    <a:pt x="21360" y="79058"/>
                  </a:cubicBezTo>
                  <a:cubicBezTo>
                    <a:pt x="24789" y="81629"/>
                    <a:pt x="28789" y="82963"/>
                    <a:pt x="33457" y="82963"/>
                  </a:cubicBezTo>
                  <a:cubicBezTo>
                    <a:pt x="38505" y="82963"/>
                    <a:pt x="42410" y="81725"/>
                    <a:pt x="45268" y="79153"/>
                  </a:cubicBezTo>
                  <a:cubicBezTo>
                    <a:pt x="47935" y="76772"/>
                    <a:pt x="49459" y="73628"/>
                    <a:pt x="49459" y="69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FA5AC668-820A-414B-9867-9CD5FC84A25C}"/>
                </a:ext>
              </a:extLst>
            </p:cNvPr>
            <p:cNvSpPr/>
            <p:nvPr/>
          </p:nvSpPr>
          <p:spPr>
            <a:xfrm>
              <a:off x="6270766" y="3286697"/>
              <a:ext cx="19050" cy="114300"/>
            </a:xfrm>
            <a:custGeom>
              <a:avLst/>
              <a:gdLst>
                <a:gd name="connsiteX0" fmla="*/ 16193 w 19050"/>
                <a:gd name="connsiteY0" fmla="*/ 115538 h 114300"/>
                <a:gd name="connsiteX1" fmla="*/ 7144 w 19050"/>
                <a:gd name="connsiteY1" fmla="*/ 115538 h 114300"/>
                <a:gd name="connsiteX2" fmla="*/ 7144 w 19050"/>
                <a:gd name="connsiteY2" fmla="*/ 7144 h 114300"/>
                <a:gd name="connsiteX3" fmla="*/ 16193 w 19050"/>
                <a:gd name="connsiteY3" fmla="*/ 7144 h 114300"/>
                <a:gd name="connsiteX4" fmla="*/ 16193 w 19050"/>
                <a:gd name="connsiteY4" fmla="*/ 1155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14300">
                  <a:moveTo>
                    <a:pt x="16193" y="115538"/>
                  </a:moveTo>
                  <a:lnTo>
                    <a:pt x="7144" y="115538"/>
                  </a:lnTo>
                  <a:lnTo>
                    <a:pt x="7144" y="7144"/>
                  </a:lnTo>
                  <a:lnTo>
                    <a:pt x="16193" y="7144"/>
                  </a:lnTo>
                  <a:lnTo>
                    <a:pt x="16193" y="115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FC6F4F05-09CF-47B1-830D-732DACAF6569}"/>
                </a:ext>
              </a:extLst>
            </p:cNvPr>
            <p:cNvSpPr/>
            <p:nvPr/>
          </p:nvSpPr>
          <p:spPr>
            <a:xfrm>
              <a:off x="6305438" y="3286697"/>
              <a:ext cx="76200" cy="114300"/>
            </a:xfrm>
            <a:custGeom>
              <a:avLst/>
              <a:gdLst>
                <a:gd name="connsiteX0" fmla="*/ 74009 w 76200"/>
                <a:gd name="connsiteY0" fmla="*/ 115538 h 114300"/>
                <a:gd name="connsiteX1" fmla="*/ 65056 w 76200"/>
                <a:gd name="connsiteY1" fmla="*/ 115538 h 114300"/>
                <a:gd name="connsiteX2" fmla="*/ 16669 w 76200"/>
                <a:gd name="connsiteY2" fmla="*/ 24860 h 114300"/>
                <a:gd name="connsiteX3" fmla="*/ 16192 w 76200"/>
                <a:gd name="connsiteY3" fmla="*/ 24956 h 114300"/>
                <a:gd name="connsiteX4" fmla="*/ 16192 w 76200"/>
                <a:gd name="connsiteY4" fmla="*/ 115634 h 114300"/>
                <a:gd name="connsiteX5" fmla="*/ 7144 w 76200"/>
                <a:gd name="connsiteY5" fmla="*/ 115634 h 114300"/>
                <a:gd name="connsiteX6" fmla="*/ 7144 w 76200"/>
                <a:gd name="connsiteY6" fmla="*/ 7144 h 114300"/>
                <a:gd name="connsiteX7" fmla="*/ 16192 w 76200"/>
                <a:gd name="connsiteY7" fmla="*/ 7144 h 114300"/>
                <a:gd name="connsiteX8" fmla="*/ 64579 w 76200"/>
                <a:gd name="connsiteY8" fmla="*/ 97822 h 114300"/>
                <a:gd name="connsiteX9" fmla="*/ 65056 w 76200"/>
                <a:gd name="connsiteY9" fmla="*/ 97727 h 114300"/>
                <a:gd name="connsiteX10" fmla="*/ 65056 w 76200"/>
                <a:gd name="connsiteY10" fmla="*/ 7144 h 114300"/>
                <a:gd name="connsiteX11" fmla="*/ 74009 w 76200"/>
                <a:gd name="connsiteY11" fmla="*/ 7144 h 114300"/>
                <a:gd name="connsiteX12" fmla="*/ 74009 w 76200"/>
                <a:gd name="connsiteY12" fmla="*/ 1155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114300">
                  <a:moveTo>
                    <a:pt x="74009" y="115538"/>
                  </a:moveTo>
                  <a:lnTo>
                    <a:pt x="65056" y="115538"/>
                  </a:lnTo>
                  <a:lnTo>
                    <a:pt x="16669" y="24860"/>
                  </a:lnTo>
                  <a:lnTo>
                    <a:pt x="16192" y="24956"/>
                  </a:lnTo>
                  <a:lnTo>
                    <a:pt x="16192" y="115634"/>
                  </a:lnTo>
                  <a:lnTo>
                    <a:pt x="7144" y="115634"/>
                  </a:lnTo>
                  <a:lnTo>
                    <a:pt x="7144" y="7144"/>
                  </a:lnTo>
                  <a:lnTo>
                    <a:pt x="16192" y="7144"/>
                  </a:lnTo>
                  <a:lnTo>
                    <a:pt x="64579" y="97822"/>
                  </a:lnTo>
                  <a:lnTo>
                    <a:pt x="65056" y="97727"/>
                  </a:lnTo>
                  <a:lnTo>
                    <a:pt x="65056" y="7144"/>
                  </a:lnTo>
                  <a:lnTo>
                    <a:pt x="74009" y="7144"/>
                  </a:lnTo>
                  <a:lnTo>
                    <a:pt x="74009" y="115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8F67B132-4BA2-4E8E-BFD6-8B05FF71C129}"/>
                </a:ext>
              </a:extLst>
            </p:cNvPr>
            <p:cNvSpPr/>
            <p:nvPr/>
          </p:nvSpPr>
          <p:spPr>
            <a:xfrm>
              <a:off x="6396687" y="3286697"/>
              <a:ext cx="76200" cy="114300"/>
            </a:xfrm>
            <a:custGeom>
              <a:avLst/>
              <a:gdLst>
                <a:gd name="connsiteX0" fmla="*/ 16097 w 76200"/>
                <a:gd name="connsiteY0" fmla="*/ 70676 h 114300"/>
                <a:gd name="connsiteX1" fmla="*/ 16097 w 76200"/>
                <a:gd name="connsiteY1" fmla="*/ 115538 h 114300"/>
                <a:gd name="connsiteX2" fmla="*/ 7144 w 76200"/>
                <a:gd name="connsiteY2" fmla="*/ 115538 h 114300"/>
                <a:gd name="connsiteX3" fmla="*/ 7144 w 76200"/>
                <a:gd name="connsiteY3" fmla="*/ 7144 h 114300"/>
                <a:gd name="connsiteX4" fmla="*/ 39243 w 76200"/>
                <a:gd name="connsiteY4" fmla="*/ 7144 h 114300"/>
                <a:gd name="connsiteX5" fmla="*/ 61246 w 76200"/>
                <a:gd name="connsiteY5" fmla="*/ 15812 h 114300"/>
                <a:gd name="connsiteX6" fmla="*/ 69056 w 76200"/>
                <a:gd name="connsiteY6" fmla="*/ 38767 h 114300"/>
                <a:gd name="connsiteX7" fmla="*/ 61246 w 76200"/>
                <a:gd name="connsiteY7" fmla="*/ 61913 h 114300"/>
                <a:gd name="connsiteX8" fmla="*/ 39243 w 76200"/>
                <a:gd name="connsiteY8" fmla="*/ 70580 h 114300"/>
                <a:gd name="connsiteX9" fmla="*/ 16097 w 76200"/>
                <a:gd name="connsiteY9" fmla="*/ 70580 h 114300"/>
                <a:gd name="connsiteX10" fmla="*/ 16097 w 76200"/>
                <a:gd name="connsiteY10" fmla="*/ 62865 h 114300"/>
                <a:gd name="connsiteX11" fmla="*/ 39243 w 76200"/>
                <a:gd name="connsiteY11" fmla="*/ 62865 h 114300"/>
                <a:gd name="connsiteX12" fmla="*/ 54864 w 76200"/>
                <a:gd name="connsiteY12" fmla="*/ 56102 h 114300"/>
                <a:gd name="connsiteX13" fmla="*/ 60103 w 76200"/>
                <a:gd name="connsiteY13" fmla="*/ 39053 h 114300"/>
                <a:gd name="connsiteX14" fmla="*/ 54864 w 76200"/>
                <a:gd name="connsiteY14" fmla="*/ 21907 h 114300"/>
                <a:gd name="connsiteX15" fmla="*/ 39243 w 76200"/>
                <a:gd name="connsiteY15" fmla="*/ 15145 h 114300"/>
                <a:gd name="connsiteX16" fmla="*/ 16097 w 76200"/>
                <a:gd name="connsiteY16" fmla="*/ 15145 h 114300"/>
                <a:gd name="connsiteX17" fmla="*/ 16097 w 76200"/>
                <a:gd name="connsiteY17" fmla="*/ 6286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114300">
                  <a:moveTo>
                    <a:pt x="16097" y="70676"/>
                  </a:moveTo>
                  <a:lnTo>
                    <a:pt x="16097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39243" y="7144"/>
                  </a:lnTo>
                  <a:cubicBezTo>
                    <a:pt x="48768" y="7144"/>
                    <a:pt x="56102" y="10001"/>
                    <a:pt x="61246" y="15812"/>
                  </a:cubicBezTo>
                  <a:cubicBezTo>
                    <a:pt x="66389" y="21622"/>
                    <a:pt x="69056" y="29242"/>
                    <a:pt x="69056" y="38767"/>
                  </a:cubicBezTo>
                  <a:cubicBezTo>
                    <a:pt x="69056" y="48387"/>
                    <a:pt x="66485" y="56102"/>
                    <a:pt x="61246" y="61913"/>
                  </a:cubicBezTo>
                  <a:cubicBezTo>
                    <a:pt x="56007" y="67723"/>
                    <a:pt x="48673" y="70580"/>
                    <a:pt x="39243" y="70580"/>
                  </a:cubicBezTo>
                  <a:lnTo>
                    <a:pt x="16097" y="70580"/>
                  </a:lnTo>
                  <a:close/>
                  <a:moveTo>
                    <a:pt x="16097" y="62865"/>
                  </a:moveTo>
                  <a:lnTo>
                    <a:pt x="39243" y="62865"/>
                  </a:lnTo>
                  <a:cubicBezTo>
                    <a:pt x="46196" y="62865"/>
                    <a:pt x="51435" y="60579"/>
                    <a:pt x="54864" y="56102"/>
                  </a:cubicBezTo>
                  <a:cubicBezTo>
                    <a:pt x="58293" y="51626"/>
                    <a:pt x="60103" y="45911"/>
                    <a:pt x="60103" y="39053"/>
                  </a:cubicBezTo>
                  <a:cubicBezTo>
                    <a:pt x="60103" y="32195"/>
                    <a:pt x="58388" y="26480"/>
                    <a:pt x="54864" y="21907"/>
                  </a:cubicBezTo>
                  <a:cubicBezTo>
                    <a:pt x="51340" y="17336"/>
                    <a:pt x="46196" y="15145"/>
                    <a:pt x="39243" y="15145"/>
                  </a:cubicBezTo>
                  <a:lnTo>
                    <a:pt x="16097" y="15145"/>
                  </a:lnTo>
                  <a:lnTo>
                    <a:pt x="16097" y="62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" name="Graphique 1">
            <a:extLst>
              <a:ext uri="{FF2B5EF4-FFF2-40B4-BE49-F238E27FC236}">
                <a16:creationId xmlns:a16="http://schemas.microsoft.com/office/drawing/2014/main" id="{F74FD8F4-B566-41C5-9EF3-71AD9C22CEAE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2A5CC6B8-A48A-4BD1-AD12-D6966378A2A7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913AC641-3A43-431E-BCE0-64320820A7C6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E95EF7A9-BAB4-4CB0-AB67-C30B0A7C9F88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3584E8E0-B259-48B3-9B31-8F1D2AA28B53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2B7C2702-E2DD-42AD-80AE-E18402D9024F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70FCA68-482F-4CCC-99BF-52940D151473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D5FCE966-C7D8-4DCA-8E79-33F481A53DDC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FAEAD523-94FA-4552-8FD2-01C5C0EDBDF4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4B869B72-4FB0-4FFD-ACC5-A8FC63E2B9B4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F8D50F52-02FE-4C88-A7CA-26643A48E16E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D3D5E1EC-C5E1-4C39-8C58-50B1A4E907BB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30CDB974-764E-42EE-B521-36FD5D181610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271C5D49-8E27-4A3D-BDCE-8EF2ADA4C1DF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2CEA5ADC-B2E1-4845-9E78-647B673DF313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F3E28BB2-E039-4880-ADF5-725A7DD91239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4325A037-2F11-4B18-A8D2-65F6B9C73E68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0292B79-5887-4C53-8D0C-DE691A8D3898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C73C2A83-8E79-40C2-B65F-12D731A804E0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8400339-03F5-4519-A0A1-E3B624A2D290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52F85260-D655-40E9-84C5-2E0DAB784389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889A0B9E-3EEB-47FB-8ECB-DFD811722DA6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A152DB4-D5BF-4982-9746-3D0AD6608C4A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E9EDCEB8-77AD-4B16-B4ED-88B4EA1C417B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3B212395-BEC8-4765-885C-DE1410C6362D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355A9CCF-5F0F-40A9-9E0A-9188EFB92E1F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4B339B51-7A8F-4EC5-AFEF-79AC8CC3AE2C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9908DF12-B2FC-425C-A5D5-76919969716F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1036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ent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79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963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8">
            <a:extLst>
              <a:ext uri="{FF2B5EF4-FFF2-40B4-BE49-F238E27FC236}">
                <a16:creationId xmlns:a16="http://schemas.microsoft.com/office/drawing/2014/main" id="{4F94E9B3-8398-4640-8057-771DF37B20CD}"/>
              </a:ext>
            </a:extLst>
          </p:cNvPr>
          <p:cNvGrpSpPr/>
          <p:nvPr/>
        </p:nvGrpSpPr>
        <p:grpSpPr>
          <a:xfrm>
            <a:off x="551384" y="326550"/>
            <a:ext cx="670720" cy="537212"/>
            <a:chOff x="551384" y="326550"/>
            <a:chExt cx="670720" cy="537212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FACD8CAB-916A-4F1C-BED7-AF532BECD1C7}"/>
                </a:ext>
              </a:extLst>
            </p:cNvPr>
            <p:cNvSpPr/>
            <p:nvPr/>
          </p:nvSpPr>
          <p:spPr>
            <a:xfrm>
              <a:off x="549000" y="756669"/>
              <a:ext cx="85827" cy="85827"/>
            </a:xfrm>
            <a:custGeom>
              <a:avLst/>
              <a:gdLst>
                <a:gd name="connsiteX0" fmla="*/ 43295 w 85826"/>
                <a:gd name="connsiteY0" fmla="*/ 84810 h 85826"/>
                <a:gd name="connsiteX1" fmla="*/ 2384 w 85826"/>
                <a:gd name="connsiteY1" fmla="*/ 47046 h 85826"/>
                <a:gd name="connsiteX2" fmla="*/ 2384 w 85826"/>
                <a:gd name="connsiteY2" fmla="*/ 2384 h 85826"/>
                <a:gd name="connsiteX3" fmla="*/ 20598 w 85826"/>
                <a:gd name="connsiteY3" fmla="*/ 2384 h 85826"/>
                <a:gd name="connsiteX4" fmla="*/ 20598 w 85826"/>
                <a:gd name="connsiteY4" fmla="*/ 47046 h 85826"/>
                <a:gd name="connsiteX5" fmla="*/ 43295 w 85826"/>
                <a:gd name="connsiteY5" fmla="*/ 67994 h 85826"/>
                <a:gd name="connsiteX6" fmla="*/ 65991 w 85826"/>
                <a:gd name="connsiteY6" fmla="*/ 47046 h 85826"/>
                <a:gd name="connsiteX7" fmla="*/ 65991 w 85826"/>
                <a:gd name="connsiteY7" fmla="*/ 2384 h 85826"/>
                <a:gd name="connsiteX8" fmla="*/ 84206 w 85826"/>
                <a:gd name="connsiteY8" fmla="*/ 2384 h 85826"/>
                <a:gd name="connsiteX9" fmla="*/ 84206 w 85826"/>
                <a:gd name="connsiteY9" fmla="*/ 47046 h 85826"/>
                <a:gd name="connsiteX10" fmla="*/ 43295 w 85826"/>
                <a:gd name="connsiteY10" fmla="*/ 84810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26" h="85826">
                  <a:moveTo>
                    <a:pt x="43295" y="84810"/>
                  </a:moveTo>
                  <a:cubicBezTo>
                    <a:pt x="20726" y="84810"/>
                    <a:pt x="2384" y="67867"/>
                    <a:pt x="2384" y="47046"/>
                  </a:cubicBezTo>
                  <a:lnTo>
                    <a:pt x="2384" y="2384"/>
                  </a:lnTo>
                  <a:lnTo>
                    <a:pt x="20598" y="2384"/>
                  </a:lnTo>
                  <a:lnTo>
                    <a:pt x="20598" y="47046"/>
                  </a:lnTo>
                  <a:cubicBezTo>
                    <a:pt x="20598" y="58585"/>
                    <a:pt x="30770" y="67994"/>
                    <a:pt x="43295" y="67994"/>
                  </a:cubicBezTo>
                  <a:cubicBezTo>
                    <a:pt x="55819" y="67994"/>
                    <a:pt x="65991" y="58585"/>
                    <a:pt x="65991" y="47046"/>
                  </a:cubicBezTo>
                  <a:lnTo>
                    <a:pt x="65991" y="2384"/>
                  </a:lnTo>
                  <a:lnTo>
                    <a:pt x="84206" y="2384"/>
                  </a:lnTo>
                  <a:lnTo>
                    <a:pt x="84206" y="47046"/>
                  </a:lnTo>
                  <a:cubicBezTo>
                    <a:pt x="84174" y="67867"/>
                    <a:pt x="65832" y="84810"/>
                    <a:pt x="43295" y="8481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513E735E-21B2-4BE9-A63B-B63FE66414E9}"/>
                </a:ext>
              </a:extLst>
            </p:cNvPr>
            <p:cNvSpPr/>
            <p:nvPr/>
          </p:nvSpPr>
          <p:spPr>
            <a:xfrm>
              <a:off x="740107" y="756669"/>
              <a:ext cx="104899" cy="85827"/>
            </a:xfrm>
            <a:custGeom>
              <a:avLst/>
              <a:gdLst>
                <a:gd name="connsiteX0" fmla="*/ 53244 w 104899"/>
                <a:gd name="connsiteY0" fmla="*/ 35984 h 85826"/>
                <a:gd name="connsiteX1" fmla="*/ 83029 w 104899"/>
                <a:gd name="connsiteY1" fmla="*/ 83633 h 85826"/>
                <a:gd name="connsiteX2" fmla="*/ 104073 w 104899"/>
                <a:gd name="connsiteY2" fmla="*/ 83633 h 85826"/>
                <a:gd name="connsiteX3" fmla="*/ 53244 w 104899"/>
                <a:gd name="connsiteY3" fmla="*/ 2384 h 85826"/>
                <a:gd name="connsiteX4" fmla="*/ 2384 w 104899"/>
                <a:gd name="connsiteY4" fmla="*/ 83633 h 85826"/>
                <a:gd name="connsiteX5" fmla="*/ 23428 w 104899"/>
                <a:gd name="connsiteY5" fmla="*/ 83633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899" h="85826">
                  <a:moveTo>
                    <a:pt x="53244" y="35984"/>
                  </a:moveTo>
                  <a:lnTo>
                    <a:pt x="83029" y="83633"/>
                  </a:lnTo>
                  <a:lnTo>
                    <a:pt x="104073" y="83633"/>
                  </a:lnTo>
                  <a:lnTo>
                    <a:pt x="53244" y="2384"/>
                  </a:lnTo>
                  <a:lnTo>
                    <a:pt x="2384" y="83633"/>
                  </a:lnTo>
                  <a:lnTo>
                    <a:pt x="23428" y="836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778B4F8-0C8E-4B5F-86BB-6D96469B65B9}"/>
                </a:ext>
              </a:extLst>
            </p:cNvPr>
            <p:cNvSpPr/>
            <p:nvPr/>
          </p:nvSpPr>
          <p:spPr>
            <a:xfrm>
              <a:off x="646406" y="755192"/>
              <a:ext cx="85827" cy="85827"/>
            </a:xfrm>
            <a:custGeom>
              <a:avLst/>
              <a:gdLst>
                <a:gd name="connsiteX0" fmla="*/ 47769 w 85826"/>
                <a:gd name="connsiteY0" fmla="*/ 86255 h 85826"/>
                <a:gd name="connsiteX1" fmla="*/ 22974 w 85826"/>
                <a:gd name="connsiteY1" fmla="*/ 79452 h 85826"/>
                <a:gd name="connsiteX2" fmla="*/ 9782 w 85826"/>
                <a:gd name="connsiteY2" fmla="*/ 21376 h 85826"/>
                <a:gd name="connsiteX3" fmla="*/ 72690 w 85826"/>
                <a:gd name="connsiteY3" fmla="*/ 9201 h 85826"/>
                <a:gd name="connsiteX4" fmla="*/ 62741 w 85826"/>
                <a:gd name="connsiteY4" fmla="*/ 23252 h 85826"/>
                <a:gd name="connsiteX5" fmla="*/ 25009 w 85826"/>
                <a:gd name="connsiteY5" fmla="*/ 30563 h 85826"/>
                <a:gd name="connsiteX6" fmla="*/ 32924 w 85826"/>
                <a:gd name="connsiteY6" fmla="*/ 65370 h 85826"/>
                <a:gd name="connsiteX7" fmla="*/ 70656 w 85826"/>
                <a:gd name="connsiteY7" fmla="*/ 58059 h 85826"/>
                <a:gd name="connsiteX8" fmla="*/ 85882 w 85826"/>
                <a:gd name="connsiteY8" fmla="*/ 67246 h 85826"/>
                <a:gd name="connsiteX9" fmla="*/ 47769 w 85826"/>
                <a:gd name="connsiteY9" fmla="*/ 86255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26" h="85826">
                  <a:moveTo>
                    <a:pt x="47769" y="86255"/>
                  </a:moveTo>
                  <a:cubicBezTo>
                    <a:pt x="39250" y="86255"/>
                    <a:pt x="30635" y="84061"/>
                    <a:pt x="22974" y="79452"/>
                  </a:cubicBezTo>
                  <a:cubicBezTo>
                    <a:pt x="1994" y="66801"/>
                    <a:pt x="-3950" y="40767"/>
                    <a:pt x="9782" y="21376"/>
                  </a:cubicBezTo>
                  <a:cubicBezTo>
                    <a:pt x="23483" y="2017"/>
                    <a:pt x="51710" y="-3450"/>
                    <a:pt x="72690" y="9201"/>
                  </a:cubicBezTo>
                  <a:lnTo>
                    <a:pt x="62741" y="23252"/>
                  </a:lnTo>
                  <a:cubicBezTo>
                    <a:pt x="50153" y="15654"/>
                    <a:pt x="33242" y="18928"/>
                    <a:pt x="25009" y="30563"/>
                  </a:cubicBezTo>
                  <a:cubicBezTo>
                    <a:pt x="16776" y="42165"/>
                    <a:pt x="20336" y="57805"/>
                    <a:pt x="32924" y="65370"/>
                  </a:cubicBezTo>
                  <a:cubicBezTo>
                    <a:pt x="45512" y="72967"/>
                    <a:pt x="62423" y="69662"/>
                    <a:pt x="70656" y="58059"/>
                  </a:cubicBezTo>
                  <a:lnTo>
                    <a:pt x="85882" y="67246"/>
                  </a:lnTo>
                  <a:cubicBezTo>
                    <a:pt x="77204" y="79579"/>
                    <a:pt x="62645" y="86255"/>
                    <a:pt x="47769" y="862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8E243E3-63F3-430A-8633-094E544D2605}"/>
                </a:ext>
              </a:extLst>
            </p:cNvPr>
            <p:cNvSpPr/>
            <p:nvPr/>
          </p:nvSpPr>
          <p:spPr>
            <a:xfrm>
              <a:off x="691345" y="788743"/>
              <a:ext cx="44503" cy="19073"/>
            </a:xfrm>
            <a:custGeom>
              <a:avLst/>
              <a:gdLst>
                <a:gd name="connsiteX0" fmla="*/ 2384 w 44502"/>
                <a:gd name="connsiteY0" fmla="*/ 2384 h 19072"/>
                <a:gd name="connsiteX1" fmla="*/ 42882 w 44502"/>
                <a:gd name="connsiteY1" fmla="*/ 2384 h 19072"/>
                <a:gd name="connsiteX2" fmla="*/ 42882 w 44502"/>
                <a:gd name="connsiteY2" fmla="*/ 19200 h 19072"/>
                <a:gd name="connsiteX3" fmla="*/ 2384 w 44502"/>
                <a:gd name="connsiteY3" fmla="*/ 19200 h 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02" h="19072">
                  <a:moveTo>
                    <a:pt x="2384" y="2384"/>
                  </a:moveTo>
                  <a:lnTo>
                    <a:pt x="42882" y="2384"/>
                  </a:lnTo>
                  <a:lnTo>
                    <a:pt x="42882" y="19200"/>
                  </a:lnTo>
                  <a:lnTo>
                    <a:pt x="2384" y="192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E6208B1-CCE5-4D79-95D5-3C7F0E3A27CA}"/>
                </a:ext>
              </a:extLst>
            </p:cNvPr>
            <p:cNvSpPr/>
            <p:nvPr/>
          </p:nvSpPr>
          <p:spPr>
            <a:xfrm>
              <a:off x="769320" y="826380"/>
              <a:ext cx="47682" cy="38145"/>
            </a:xfrm>
            <a:custGeom>
              <a:avLst/>
              <a:gdLst>
                <a:gd name="connsiteX0" fmla="*/ 24032 w 47681"/>
                <a:gd name="connsiteY0" fmla="*/ 2384 h 38145"/>
                <a:gd name="connsiteX1" fmla="*/ 2384 w 47681"/>
                <a:gd name="connsiteY1" fmla="*/ 36969 h 38145"/>
                <a:gd name="connsiteX2" fmla="*/ 45647 w 47681"/>
                <a:gd name="connsiteY2" fmla="*/ 36969 h 3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81" h="38145">
                  <a:moveTo>
                    <a:pt x="24032" y="2384"/>
                  </a:moveTo>
                  <a:lnTo>
                    <a:pt x="2384" y="36969"/>
                  </a:lnTo>
                  <a:lnTo>
                    <a:pt x="45647" y="3696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A3B509-B640-4EA6-A899-1A004175E62E}"/>
                </a:ext>
              </a:extLst>
            </p:cNvPr>
            <p:cNvSpPr/>
            <p:nvPr/>
          </p:nvSpPr>
          <p:spPr>
            <a:xfrm>
              <a:off x="987193" y="426332"/>
              <a:ext cx="235229" cy="298804"/>
            </a:xfrm>
            <a:custGeom>
              <a:avLst/>
              <a:gdLst>
                <a:gd name="connsiteX0" fmla="*/ 123018 w 235228"/>
                <a:gd name="connsiteY0" fmla="*/ 2384 h 298804"/>
                <a:gd name="connsiteX1" fmla="*/ 47809 w 235228"/>
                <a:gd name="connsiteY1" fmla="*/ 2384 h 298804"/>
                <a:gd name="connsiteX2" fmla="*/ 2384 w 235228"/>
                <a:gd name="connsiteY2" fmla="*/ 47809 h 298804"/>
                <a:gd name="connsiteX3" fmla="*/ 2384 w 235228"/>
                <a:gd name="connsiteY3" fmla="*/ 298677 h 298804"/>
                <a:gd name="connsiteX4" fmla="*/ 60206 w 235228"/>
                <a:gd name="connsiteY4" fmla="*/ 298677 h 298804"/>
                <a:gd name="connsiteX5" fmla="*/ 60206 w 235228"/>
                <a:gd name="connsiteY5" fmla="*/ 56169 h 298804"/>
                <a:gd name="connsiteX6" fmla="*/ 123908 w 235228"/>
                <a:gd name="connsiteY6" fmla="*/ 56169 h 298804"/>
                <a:gd name="connsiteX7" fmla="*/ 175404 w 235228"/>
                <a:gd name="connsiteY7" fmla="*/ 102706 h 298804"/>
                <a:gd name="connsiteX8" fmla="*/ 123908 w 235228"/>
                <a:gd name="connsiteY8" fmla="*/ 149688 h 298804"/>
                <a:gd name="connsiteX9" fmla="*/ 83729 w 235228"/>
                <a:gd name="connsiteY9" fmla="*/ 149688 h 298804"/>
                <a:gd name="connsiteX10" fmla="*/ 83729 w 235228"/>
                <a:gd name="connsiteY10" fmla="*/ 202996 h 298804"/>
                <a:gd name="connsiteX11" fmla="*/ 123018 w 235228"/>
                <a:gd name="connsiteY11" fmla="*/ 202996 h 298804"/>
                <a:gd name="connsiteX12" fmla="*/ 234148 w 235228"/>
                <a:gd name="connsiteY12" fmla="*/ 102706 h 298804"/>
                <a:gd name="connsiteX13" fmla="*/ 123018 w 235228"/>
                <a:gd name="connsiteY13" fmla="*/ 2384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28" h="298804">
                  <a:moveTo>
                    <a:pt x="123018" y="2384"/>
                  </a:moveTo>
                  <a:lnTo>
                    <a:pt x="47809" y="2384"/>
                  </a:lnTo>
                  <a:cubicBezTo>
                    <a:pt x="22728" y="2384"/>
                    <a:pt x="2384" y="22728"/>
                    <a:pt x="2384" y="47809"/>
                  </a:cubicBezTo>
                  <a:lnTo>
                    <a:pt x="2384" y="298677"/>
                  </a:lnTo>
                  <a:lnTo>
                    <a:pt x="60206" y="298677"/>
                  </a:lnTo>
                  <a:lnTo>
                    <a:pt x="60206" y="56169"/>
                  </a:lnTo>
                  <a:lnTo>
                    <a:pt x="123908" y="56169"/>
                  </a:lnTo>
                  <a:cubicBezTo>
                    <a:pt x="162308" y="56169"/>
                    <a:pt x="175404" y="76036"/>
                    <a:pt x="175404" y="102706"/>
                  </a:cubicBezTo>
                  <a:cubicBezTo>
                    <a:pt x="175404" y="129821"/>
                    <a:pt x="162308" y="149688"/>
                    <a:pt x="123908" y="149688"/>
                  </a:cubicBezTo>
                  <a:lnTo>
                    <a:pt x="83729" y="149688"/>
                  </a:lnTo>
                  <a:lnTo>
                    <a:pt x="83729" y="202996"/>
                  </a:lnTo>
                  <a:lnTo>
                    <a:pt x="123018" y="202996"/>
                  </a:lnTo>
                  <a:cubicBezTo>
                    <a:pt x="199817" y="202996"/>
                    <a:pt x="234148" y="160528"/>
                    <a:pt x="234148" y="102706"/>
                  </a:cubicBezTo>
                  <a:cubicBezTo>
                    <a:pt x="234148" y="44884"/>
                    <a:pt x="199817" y="2384"/>
                    <a:pt x="123018" y="238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74D61BC-771B-40AF-BB0C-F043895B4454}"/>
                </a:ext>
              </a:extLst>
            </p:cNvPr>
            <p:cNvSpPr/>
            <p:nvPr/>
          </p:nvSpPr>
          <p:spPr>
            <a:xfrm>
              <a:off x="549000" y="425600"/>
              <a:ext cx="57218" cy="298804"/>
            </a:xfrm>
            <a:custGeom>
              <a:avLst/>
              <a:gdLst>
                <a:gd name="connsiteX0" fmla="*/ 2384 w 57217"/>
                <a:gd name="connsiteY0" fmla="*/ 2384 h 298804"/>
                <a:gd name="connsiteX1" fmla="*/ 56137 w 57217"/>
                <a:gd name="connsiteY1" fmla="*/ 2384 h 298804"/>
                <a:gd name="connsiteX2" fmla="*/ 56137 w 57217"/>
                <a:gd name="connsiteY2" fmla="*/ 299408 h 298804"/>
                <a:gd name="connsiteX3" fmla="*/ 2384 w 57217"/>
                <a:gd name="connsiteY3" fmla="*/ 299408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7" h="298804">
                  <a:moveTo>
                    <a:pt x="2384" y="2384"/>
                  </a:moveTo>
                  <a:lnTo>
                    <a:pt x="56137" y="2384"/>
                  </a:lnTo>
                  <a:lnTo>
                    <a:pt x="56137" y="299408"/>
                  </a:lnTo>
                  <a:lnTo>
                    <a:pt x="2384" y="29940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0741219-501E-425C-8482-09527FA317B1}"/>
                </a:ext>
              </a:extLst>
            </p:cNvPr>
            <p:cNvSpPr/>
            <p:nvPr/>
          </p:nvSpPr>
          <p:spPr>
            <a:xfrm>
              <a:off x="549063" y="326327"/>
              <a:ext cx="57218" cy="66754"/>
            </a:xfrm>
            <a:custGeom>
              <a:avLst/>
              <a:gdLst>
                <a:gd name="connsiteX0" fmla="*/ 2384 w 57217"/>
                <a:gd name="connsiteY0" fmla="*/ 67295 h 66754"/>
                <a:gd name="connsiteX1" fmla="*/ 56137 w 57217"/>
                <a:gd name="connsiteY1" fmla="*/ 67295 h 66754"/>
                <a:gd name="connsiteX2" fmla="*/ 56137 w 57217"/>
                <a:gd name="connsiteY2" fmla="*/ 2384 h 66754"/>
                <a:gd name="connsiteX3" fmla="*/ 56137 w 57217"/>
                <a:gd name="connsiteY3" fmla="*/ 2384 h 66754"/>
                <a:gd name="connsiteX4" fmla="*/ 2416 w 57217"/>
                <a:gd name="connsiteY4" fmla="*/ 56137 h 66754"/>
                <a:gd name="connsiteX5" fmla="*/ 2384 w 57217"/>
                <a:gd name="connsiteY5" fmla="*/ 6729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17" h="66754">
                  <a:moveTo>
                    <a:pt x="2384" y="67295"/>
                  </a:moveTo>
                  <a:lnTo>
                    <a:pt x="56137" y="67295"/>
                  </a:lnTo>
                  <a:lnTo>
                    <a:pt x="56137" y="2384"/>
                  </a:lnTo>
                  <a:lnTo>
                    <a:pt x="56137" y="2384"/>
                  </a:lnTo>
                  <a:cubicBezTo>
                    <a:pt x="26479" y="2384"/>
                    <a:pt x="2416" y="26447"/>
                    <a:pt x="2416" y="56137"/>
                  </a:cubicBezTo>
                  <a:lnTo>
                    <a:pt x="2384" y="67295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AE9DD9B-2A47-4288-8BCB-B888ED044F1E}"/>
                </a:ext>
              </a:extLst>
            </p:cNvPr>
            <p:cNvSpPr/>
            <p:nvPr/>
          </p:nvSpPr>
          <p:spPr>
            <a:xfrm>
              <a:off x="655775" y="425600"/>
              <a:ext cx="203441" cy="298804"/>
            </a:xfrm>
            <a:custGeom>
              <a:avLst/>
              <a:gdLst>
                <a:gd name="connsiteX0" fmla="*/ 201852 w 203441"/>
                <a:gd name="connsiteY0" fmla="*/ 111162 h 298804"/>
                <a:gd name="connsiteX1" fmla="*/ 58871 w 203441"/>
                <a:gd name="connsiteY1" fmla="*/ 7883 h 298804"/>
                <a:gd name="connsiteX2" fmla="*/ 58871 w 203441"/>
                <a:gd name="connsiteY2" fmla="*/ 7915 h 298804"/>
                <a:gd name="connsiteX3" fmla="*/ 39449 w 203441"/>
                <a:gd name="connsiteY3" fmla="*/ 2384 h 298804"/>
                <a:gd name="connsiteX4" fmla="*/ 2384 w 203441"/>
                <a:gd name="connsiteY4" fmla="*/ 39449 h 298804"/>
                <a:gd name="connsiteX5" fmla="*/ 2384 w 203441"/>
                <a:gd name="connsiteY5" fmla="*/ 299408 h 298804"/>
                <a:gd name="connsiteX6" fmla="*/ 56423 w 203441"/>
                <a:gd name="connsiteY6" fmla="*/ 299408 h 298804"/>
                <a:gd name="connsiteX7" fmla="*/ 56423 w 203441"/>
                <a:gd name="connsiteY7" fmla="*/ 75464 h 298804"/>
                <a:gd name="connsiteX8" fmla="*/ 201852 w 203441"/>
                <a:gd name="connsiteY8" fmla="*/ 180618 h 298804"/>
                <a:gd name="connsiteX9" fmla="*/ 201852 w 203441"/>
                <a:gd name="connsiteY9" fmla="*/ 111162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01852" y="111162"/>
                  </a:moveTo>
                  <a:lnTo>
                    <a:pt x="58871" y="7883"/>
                  </a:lnTo>
                  <a:lnTo>
                    <a:pt x="58871" y="7915"/>
                  </a:lnTo>
                  <a:cubicBezTo>
                    <a:pt x="53213" y="4418"/>
                    <a:pt x="46569" y="2384"/>
                    <a:pt x="39449" y="2384"/>
                  </a:cubicBezTo>
                  <a:cubicBezTo>
                    <a:pt x="18977" y="2384"/>
                    <a:pt x="2384" y="18977"/>
                    <a:pt x="2384" y="39449"/>
                  </a:cubicBezTo>
                  <a:lnTo>
                    <a:pt x="2384" y="299408"/>
                  </a:lnTo>
                  <a:lnTo>
                    <a:pt x="56423" y="299408"/>
                  </a:lnTo>
                  <a:lnTo>
                    <a:pt x="56423" y="75464"/>
                  </a:lnTo>
                  <a:lnTo>
                    <a:pt x="201852" y="180618"/>
                  </a:lnTo>
                  <a:lnTo>
                    <a:pt x="201852" y="11116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706A5F4-04CE-4F2B-B8EB-35241D6E1C85}"/>
                </a:ext>
              </a:extLst>
            </p:cNvPr>
            <p:cNvSpPr/>
            <p:nvPr/>
          </p:nvSpPr>
          <p:spPr>
            <a:xfrm>
              <a:off x="731588" y="425600"/>
              <a:ext cx="203441" cy="298804"/>
            </a:xfrm>
            <a:custGeom>
              <a:avLst/>
              <a:gdLst>
                <a:gd name="connsiteX0" fmla="*/ 2384 w 203441"/>
                <a:gd name="connsiteY0" fmla="*/ 190631 h 298804"/>
                <a:gd name="connsiteX1" fmla="*/ 145397 w 203441"/>
                <a:gd name="connsiteY1" fmla="*/ 293909 h 298804"/>
                <a:gd name="connsiteX2" fmla="*/ 145397 w 203441"/>
                <a:gd name="connsiteY2" fmla="*/ 293877 h 298804"/>
                <a:gd name="connsiteX3" fmla="*/ 164819 w 203441"/>
                <a:gd name="connsiteY3" fmla="*/ 299408 h 298804"/>
                <a:gd name="connsiteX4" fmla="*/ 201884 w 203441"/>
                <a:gd name="connsiteY4" fmla="*/ 262344 h 298804"/>
                <a:gd name="connsiteX5" fmla="*/ 201884 w 203441"/>
                <a:gd name="connsiteY5" fmla="*/ 2384 h 298804"/>
                <a:gd name="connsiteX6" fmla="*/ 147844 w 203441"/>
                <a:gd name="connsiteY6" fmla="*/ 2384 h 298804"/>
                <a:gd name="connsiteX7" fmla="*/ 147844 w 203441"/>
                <a:gd name="connsiteY7" fmla="*/ 226297 h 298804"/>
                <a:gd name="connsiteX8" fmla="*/ 2384 w 203441"/>
                <a:gd name="connsiteY8" fmla="*/ 121143 h 298804"/>
                <a:gd name="connsiteX9" fmla="*/ 2384 w 203441"/>
                <a:gd name="connsiteY9" fmla="*/ 190631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384" y="190631"/>
                  </a:moveTo>
                  <a:lnTo>
                    <a:pt x="145397" y="293909"/>
                  </a:lnTo>
                  <a:lnTo>
                    <a:pt x="145397" y="293877"/>
                  </a:lnTo>
                  <a:cubicBezTo>
                    <a:pt x="151055" y="297374"/>
                    <a:pt x="157699" y="299408"/>
                    <a:pt x="164819" y="299408"/>
                  </a:cubicBezTo>
                  <a:cubicBezTo>
                    <a:pt x="185290" y="299408"/>
                    <a:pt x="201884" y="282815"/>
                    <a:pt x="201884" y="262344"/>
                  </a:cubicBezTo>
                  <a:lnTo>
                    <a:pt x="201884" y="2384"/>
                  </a:lnTo>
                  <a:lnTo>
                    <a:pt x="147844" y="2384"/>
                  </a:lnTo>
                  <a:lnTo>
                    <a:pt x="147844" y="226297"/>
                  </a:lnTo>
                  <a:lnTo>
                    <a:pt x="2384" y="121143"/>
                  </a:lnTo>
                  <a:lnTo>
                    <a:pt x="2384" y="1906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F2070F9E-02BC-40B2-B5C0-30EE1E1FDDD6}"/>
                </a:ext>
              </a:extLst>
            </p:cNvPr>
            <p:cNvSpPr/>
            <p:nvPr/>
          </p:nvSpPr>
          <p:spPr>
            <a:xfrm>
              <a:off x="655965" y="324182"/>
              <a:ext cx="63575" cy="73112"/>
            </a:xfrm>
            <a:custGeom>
              <a:avLst/>
              <a:gdLst>
                <a:gd name="connsiteX0" fmla="*/ 25812 w 63575"/>
                <a:gd name="connsiteY0" fmla="*/ 23380 h 73111"/>
                <a:gd name="connsiteX1" fmla="*/ 31215 w 63575"/>
                <a:gd name="connsiteY1" fmla="*/ 19629 h 73111"/>
                <a:gd name="connsiteX2" fmla="*/ 45711 w 63575"/>
                <a:gd name="connsiteY2" fmla="*/ 19788 h 73111"/>
                <a:gd name="connsiteX3" fmla="*/ 51083 w 63575"/>
                <a:gd name="connsiteY3" fmla="*/ 23634 h 73111"/>
                <a:gd name="connsiteX4" fmla="*/ 52068 w 63575"/>
                <a:gd name="connsiteY4" fmla="*/ 24779 h 73111"/>
                <a:gd name="connsiteX5" fmla="*/ 63416 w 63575"/>
                <a:gd name="connsiteY5" fmla="*/ 11873 h 73111"/>
                <a:gd name="connsiteX6" fmla="*/ 62526 w 63575"/>
                <a:gd name="connsiteY6" fmla="*/ 11014 h 73111"/>
                <a:gd name="connsiteX7" fmla="*/ 51750 w 63575"/>
                <a:gd name="connsiteY7" fmla="*/ 4689 h 73111"/>
                <a:gd name="connsiteX8" fmla="*/ 23777 w 63575"/>
                <a:gd name="connsiteY8" fmla="*/ 4752 h 73111"/>
                <a:gd name="connsiteX9" fmla="*/ 12588 w 63575"/>
                <a:gd name="connsiteY9" fmla="*/ 11587 h 73111"/>
                <a:gd name="connsiteX10" fmla="*/ 5086 w 63575"/>
                <a:gd name="connsiteY10" fmla="*/ 22394 h 73111"/>
                <a:gd name="connsiteX11" fmla="*/ 2384 w 63575"/>
                <a:gd name="connsiteY11" fmla="*/ 36508 h 73111"/>
                <a:gd name="connsiteX12" fmla="*/ 5054 w 63575"/>
                <a:gd name="connsiteY12" fmla="*/ 50463 h 73111"/>
                <a:gd name="connsiteX13" fmla="*/ 12461 w 63575"/>
                <a:gd name="connsiteY13" fmla="*/ 61271 h 73111"/>
                <a:gd name="connsiteX14" fmla="*/ 23745 w 63575"/>
                <a:gd name="connsiteY14" fmla="*/ 68264 h 73111"/>
                <a:gd name="connsiteX15" fmla="*/ 38018 w 63575"/>
                <a:gd name="connsiteY15" fmla="*/ 70744 h 73111"/>
                <a:gd name="connsiteX16" fmla="*/ 51687 w 63575"/>
                <a:gd name="connsiteY16" fmla="*/ 69218 h 73111"/>
                <a:gd name="connsiteX17" fmla="*/ 51687 w 63575"/>
                <a:gd name="connsiteY17" fmla="*/ 69218 h 73111"/>
                <a:gd name="connsiteX18" fmla="*/ 62685 w 63575"/>
                <a:gd name="connsiteY18" fmla="*/ 65213 h 73111"/>
                <a:gd name="connsiteX19" fmla="*/ 63385 w 63575"/>
                <a:gd name="connsiteY19" fmla="*/ 64863 h 73111"/>
                <a:gd name="connsiteX20" fmla="*/ 63385 w 63575"/>
                <a:gd name="connsiteY20" fmla="*/ 29642 h 73111"/>
                <a:gd name="connsiteX21" fmla="*/ 34966 w 63575"/>
                <a:gd name="connsiteY21" fmla="*/ 29642 h 73111"/>
                <a:gd name="connsiteX22" fmla="*/ 34966 w 63575"/>
                <a:gd name="connsiteY22" fmla="*/ 44423 h 73111"/>
                <a:gd name="connsiteX23" fmla="*/ 46887 w 63575"/>
                <a:gd name="connsiteY23" fmla="*/ 44423 h 73111"/>
                <a:gd name="connsiteX24" fmla="*/ 46887 w 63575"/>
                <a:gd name="connsiteY24" fmla="*/ 53642 h 73111"/>
                <a:gd name="connsiteX25" fmla="*/ 43549 w 63575"/>
                <a:gd name="connsiteY25" fmla="*/ 54532 h 73111"/>
                <a:gd name="connsiteX26" fmla="*/ 38717 w 63575"/>
                <a:gd name="connsiteY26" fmla="*/ 54913 h 73111"/>
                <a:gd name="connsiteX27" fmla="*/ 31057 w 63575"/>
                <a:gd name="connsiteY27" fmla="*/ 53546 h 73111"/>
                <a:gd name="connsiteX28" fmla="*/ 25526 w 63575"/>
                <a:gd name="connsiteY28" fmla="*/ 49795 h 73111"/>
                <a:gd name="connsiteX29" fmla="*/ 22156 w 63575"/>
                <a:gd name="connsiteY29" fmla="*/ 44042 h 73111"/>
                <a:gd name="connsiteX30" fmla="*/ 20980 w 63575"/>
                <a:gd name="connsiteY30" fmla="*/ 36508 h 73111"/>
                <a:gd name="connsiteX31" fmla="*/ 22251 w 63575"/>
                <a:gd name="connsiteY31" fmla="*/ 29165 h 73111"/>
                <a:gd name="connsiteX32" fmla="*/ 25812 w 63575"/>
                <a:gd name="connsiteY32" fmla="*/ 23380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575" h="73111">
                  <a:moveTo>
                    <a:pt x="25812" y="23380"/>
                  </a:moveTo>
                  <a:cubicBezTo>
                    <a:pt x="27337" y="21791"/>
                    <a:pt x="29149" y="20519"/>
                    <a:pt x="31215" y="19629"/>
                  </a:cubicBezTo>
                  <a:cubicBezTo>
                    <a:pt x="35666" y="17690"/>
                    <a:pt x="41546" y="17912"/>
                    <a:pt x="45711" y="19788"/>
                  </a:cubicBezTo>
                  <a:cubicBezTo>
                    <a:pt x="47936" y="20805"/>
                    <a:pt x="49748" y="22077"/>
                    <a:pt x="51083" y="23634"/>
                  </a:cubicBezTo>
                  <a:lnTo>
                    <a:pt x="52068" y="24779"/>
                  </a:lnTo>
                  <a:lnTo>
                    <a:pt x="63416" y="11873"/>
                  </a:lnTo>
                  <a:lnTo>
                    <a:pt x="62526" y="11014"/>
                  </a:lnTo>
                  <a:cubicBezTo>
                    <a:pt x="59761" y="8376"/>
                    <a:pt x="56137" y="6246"/>
                    <a:pt x="51750" y="4689"/>
                  </a:cubicBezTo>
                  <a:cubicBezTo>
                    <a:pt x="43168" y="1669"/>
                    <a:pt x="32392" y="1542"/>
                    <a:pt x="23777" y="4752"/>
                  </a:cubicBezTo>
                  <a:cubicBezTo>
                    <a:pt x="19518" y="6342"/>
                    <a:pt x="15735" y="8630"/>
                    <a:pt x="12588" y="11587"/>
                  </a:cubicBezTo>
                  <a:cubicBezTo>
                    <a:pt x="9409" y="14543"/>
                    <a:pt x="6898" y="18199"/>
                    <a:pt x="5086" y="22394"/>
                  </a:cubicBezTo>
                  <a:cubicBezTo>
                    <a:pt x="3274" y="26590"/>
                    <a:pt x="2384" y="31327"/>
                    <a:pt x="2384" y="36508"/>
                  </a:cubicBezTo>
                  <a:cubicBezTo>
                    <a:pt x="2384" y="41594"/>
                    <a:pt x="3274" y="46299"/>
                    <a:pt x="5054" y="50463"/>
                  </a:cubicBezTo>
                  <a:cubicBezTo>
                    <a:pt x="6834" y="54659"/>
                    <a:pt x="9314" y="58283"/>
                    <a:pt x="12461" y="61271"/>
                  </a:cubicBezTo>
                  <a:cubicBezTo>
                    <a:pt x="15608" y="64259"/>
                    <a:pt x="19390" y="66611"/>
                    <a:pt x="23745" y="68264"/>
                  </a:cubicBezTo>
                  <a:cubicBezTo>
                    <a:pt x="28069" y="69885"/>
                    <a:pt x="32868" y="70744"/>
                    <a:pt x="38018" y="70744"/>
                  </a:cubicBezTo>
                  <a:cubicBezTo>
                    <a:pt x="42913" y="70744"/>
                    <a:pt x="47523" y="70235"/>
                    <a:pt x="51687" y="69218"/>
                  </a:cubicBezTo>
                  <a:lnTo>
                    <a:pt x="51687" y="69218"/>
                  </a:lnTo>
                  <a:cubicBezTo>
                    <a:pt x="55851" y="68201"/>
                    <a:pt x="59570" y="66865"/>
                    <a:pt x="62685" y="65213"/>
                  </a:cubicBezTo>
                  <a:lnTo>
                    <a:pt x="63385" y="64863"/>
                  </a:lnTo>
                  <a:lnTo>
                    <a:pt x="63385" y="29642"/>
                  </a:lnTo>
                  <a:lnTo>
                    <a:pt x="34966" y="29642"/>
                  </a:lnTo>
                  <a:lnTo>
                    <a:pt x="34966" y="44423"/>
                  </a:lnTo>
                  <a:lnTo>
                    <a:pt x="46887" y="44423"/>
                  </a:lnTo>
                  <a:lnTo>
                    <a:pt x="46887" y="53642"/>
                  </a:lnTo>
                  <a:cubicBezTo>
                    <a:pt x="45838" y="54023"/>
                    <a:pt x="44725" y="54309"/>
                    <a:pt x="43549" y="54532"/>
                  </a:cubicBezTo>
                  <a:cubicBezTo>
                    <a:pt x="42023" y="54786"/>
                    <a:pt x="40402" y="54913"/>
                    <a:pt x="38717" y="54913"/>
                  </a:cubicBezTo>
                  <a:cubicBezTo>
                    <a:pt x="35825" y="54913"/>
                    <a:pt x="33250" y="54468"/>
                    <a:pt x="31057" y="53546"/>
                  </a:cubicBezTo>
                  <a:cubicBezTo>
                    <a:pt x="28863" y="52656"/>
                    <a:pt x="26988" y="51385"/>
                    <a:pt x="25526" y="49795"/>
                  </a:cubicBezTo>
                  <a:cubicBezTo>
                    <a:pt x="24031" y="48206"/>
                    <a:pt x="22919" y="46267"/>
                    <a:pt x="22156" y="44042"/>
                  </a:cubicBezTo>
                  <a:cubicBezTo>
                    <a:pt x="21393" y="41785"/>
                    <a:pt x="20980" y="39242"/>
                    <a:pt x="20980" y="36508"/>
                  </a:cubicBezTo>
                  <a:cubicBezTo>
                    <a:pt x="20980" y="33838"/>
                    <a:pt x="21425" y="31390"/>
                    <a:pt x="22251" y="29165"/>
                  </a:cubicBezTo>
                  <a:cubicBezTo>
                    <a:pt x="23110" y="26940"/>
                    <a:pt x="24318" y="25001"/>
                    <a:pt x="25812" y="233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2E26F43-44D1-4D75-B6B8-1861BE5FAC7C}"/>
                </a:ext>
              </a:extLst>
            </p:cNvPr>
            <p:cNvSpPr/>
            <p:nvPr/>
          </p:nvSpPr>
          <p:spPr>
            <a:xfrm>
              <a:off x="739027" y="325882"/>
              <a:ext cx="57218" cy="66754"/>
            </a:xfrm>
            <a:custGeom>
              <a:avLst/>
              <a:gdLst>
                <a:gd name="connsiteX0" fmla="*/ 49017 w 57217"/>
                <a:gd name="connsiteY0" fmla="*/ 34013 h 66754"/>
                <a:gd name="connsiteX1" fmla="*/ 52736 w 57217"/>
                <a:gd name="connsiteY1" fmla="*/ 22537 h 66754"/>
                <a:gd name="connsiteX2" fmla="*/ 50542 w 57217"/>
                <a:gd name="connsiteY2" fmla="*/ 12906 h 66754"/>
                <a:gd name="connsiteX3" fmla="*/ 44693 w 57217"/>
                <a:gd name="connsiteY3" fmla="*/ 6644 h 66754"/>
                <a:gd name="connsiteX4" fmla="*/ 36588 w 57217"/>
                <a:gd name="connsiteY4" fmla="*/ 3338 h 66754"/>
                <a:gd name="connsiteX5" fmla="*/ 27528 w 57217"/>
                <a:gd name="connsiteY5" fmla="*/ 2384 h 66754"/>
                <a:gd name="connsiteX6" fmla="*/ 2384 w 57217"/>
                <a:gd name="connsiteY6" fmla="*/ 2384 h 66754"/>
                <a:gd name="connsiteX7" fmla="*/ 2384 w 57217"/>
                <a:gd name="connsiteY7" fmla="*/ 67422 h 66754"/>
                <a:gd name="connsiteX8" fmla="*/ 19708 w 57217"/>
                <a:gd name="connsiteY8" fmla="*/ 67422 h 66754"/>
                <a:gd name="connsiteX9" fmla="*/ 19708 w 57217"/>
                <a:gd name="connsiteY9" fmla="*/ 42627 h 66754"/>
                <a:gd name="connsiteX10" fmla="*/ 22792 w 57217"/>
                <a:gd name="connsiteY10" fmla="*/ 42627 h 66754"/>
                <a:gd name="connsiteX11" fmla="*/ 36365 w 57217"/>
                <a:gd name="connsiteY11" fmla="*/ 67422 h 66754"/>
                <a:gd name="connsiteX12" fmla="*/ 57122 w 57217"/>
                <a:gd name="connsiteY12" fmla="*/ 67422 h 66754"/>
                <a:gd name="connsiteX13" fmla="*/ 40434 w 57217"/>
                <a:gd name="connsiteY13" fmla="*/ 40084 h 66754"/>
                <a:gd name="connsiteX14" fmla="*/ 49017 w 57217"/>
                <a:gd name="connsiteY14" fmla="*/ 34013 h 66754"/>
                <a:gd name="connsiteX15" fmla="*/ 19645 w 57217"/>
                <a:gd name="connsiteY15" fmla="*/ 17102 h 66754"/>
                <a:gd name="connsiteX16" fmla="*/ 26416 w 57217"/>
                <a:gd name="connsiteY16" fmla="*/ 17102 h 66754"/>
                <a:gd name="connsiteX17" fmla="*/ 29721 w 57217"/>
                <a:gd name="connsiteY17" fmla="*/ 17356 h 66754"/>
                <a:gd name="connsiteX18" fmla="*/ 32614 w 57217"/>
                <a:gd name="connsiteY18" fmla="*/ 18246 h 66754"/>
                <a:gd name="connsiteX19" fmla="*/ 34521 w 57217"/>
                <a:gd name="connsiteY19" fmla="*/ 19931 h 66754"/>
                <a:gd name="connsiteX20" fmla="*/ 35221 w 57217"/>
                <a:gd name="connsiteY20" fmla="*/ 22792 h 66754"/>
                <a:gd name="connsiteX21" fmla="*/ 34426 w 57217"/>
                <a:gd name="connsiteY21" fmla="*/ 25939 h 66754"/>
                <a:gd name="connsiteX22" fmla="*/ 32296 w 57217"/>
                <a:gd name="connsiteY22" fmla="*/ 27814 h 66754"/>
                <a:gd name="connsiteX23" fmla="*/ 29118 w 57217"/>
                <a:gd name="connsiteY23" fmla="*/ 28800 h 66754"/>
                <a:gd name="connsiteX24" fmla="*/ 25494 w 57217"/>
                <a:gd name="connsiteY24" fmla="*/ 29086 h 66754"/>
                <a:gd name="connsiteX25" fmla="*/ 19613 w 57217"/>
                <a:gd name="connsiteY25" fmla="*/ 29086 h 66754"/>
                <a:gd name="connsiteX26" fmla="*/ 19613 w 57217"/>
                <a:gd name="connsiteY26" fmla="*/ 17102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17" h="66754">
                  <a:moveTo>
                    <a:pt x="49017" y="34013"/>
                  </a:moveTo>
                  <a:cubicBezTo>
                    <a:pt x="51496" y="30898"/>
                    <a:pt x="52736" y="27051"/>
                    <a:pt x="52736" y="22537"/>
                  </a:cubicBezTo>
                  <a:cubicBezTo>
                    <a:pt x="52736" y="18755"/>
                    <a:pt x="52005" y="15512"/>
                    <a:pt x="50542" y="12906"/>
                  </a:cubicBezTo>
                  <a:cubicBezTo>
                    <a:pt x="49080" y="10331"/>
                    <a:pt x="47109" y="8201"/>
                    <a:pt x="44693" y="6644"/>
                  </a:cubicBezTo>
                  <a:cubicBezTo>
                    <a:pt x="42309" y="5086"/>
                    <a:pt x="39576" y="3973"/>
                    <a:pt x="36588" y="3338"/>
                  </a:cubicBezTo>
                  <a:cubicBezTo>
                    <a:pt x="33663" y="2702"/>
                    <a:pt x="30612" y="2384"/>
                    <a:pt x="27528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19708" y="67422"/>
                  </a:lnTo>
                  <a:lnTo>
                    <a:pt x="19708" y="42627"/>
                  </a:lnTo>
                  <a:lnTo>
                    <a:pt x="22792" y="42627"/>
                  </a:lnTo>
                  <a:lnTo>
                    <a:pt x="36365" y="67422"/>
                  </a:lnTo>
                  <a:lnTo>
                    <a:pt x="57122" y="67422"/>
                  </a:lnTo>
                  <a:lnTo>
                    <a:pt x="40434" y="40084"/>
                  </a:lnTo>
                  <a:cubicBezTo>
                    <a:pt x="43994" y="38749"/>
                    <a:pt x="46887" y="36715"/>
                    <a:pt x="49017" y="34013"/>
                  </a:cubicBezTo>
                  <a:close/>
                  <a:moveTo>
                    <a:pt x="19645" y="17102"/>
                  </a:moveTo>
                  <a:lnTo>
                    <a:pt x="26416" y="17102"/>
                  </a:lnTo>
                  <a:cubicBezTo>
                    <a:pt x="27465" y="17102"/>
                    <a:pt x="28577" y="17197"/>
                    <a:pt x="29721" y="17356"/>
                  </a:cubicBezTo>
                  <a:cubicBezTo>
                    <a:pt x="30802" y="17515"/>
                    <a:pt x="31756" y="17801"/>
                    <a:pt x="32614" y="18246"/>
                  </a:cubicBezTo>
                  <a:cubicBezTo>
                    <a:pt x="33409" y="18659"/>
                    <a:pt x="34045" y="19200"/>
                    <a:pt x="34521" y="19931"/>
                  </a:cubicBezTo>
                  <a:cubicBezTo>
                    <a:pt x="34998" y="20630"/>
                    <a:pt x="35221" y="21584"/>
                    <a:pt x="35221" y="22792"/>
                  </a:cubicBezTo>
                  <a:cubicBezTo>
                    <a:pt x="35221" y="24095"/>
                    <a:pt x="34966" y="25176"/>
                    <a:pt x="34426" y="25939"/>
                  </a:cubicBezTo>
                  <a:cubicBezTo>
                    <a:pt x="33886" y="26765"/>
                    <a:pt x="33186" y="27369"/>
                    <a:pt x="32296" y="27814"/>
                  </a:cubicBezTo>
                  <a:cubicBezTo>
                    <a:pt x="31374" y="28291"/>
                    <a:pt x="30294" y="28609"/>
                    <a:pt x="29118" y="28800"/>
                  </a:cubicBezTo>
                  <a:cubicBezTo>
                    <a:pt x="27878" y="28990"/>
                    <a:pt x="26670" y="29086"/>
                    <a:pt x="25494" y="29086"/>
                  </a:cubicBezTo>
                  <a:lnTo>
                    <a:pt x="19613" y="29086"/>
                  </a:lnTo>
                  <a:lnTo>
                    <a:pt x="19613" y="1710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752376F-1538-4D5A-BD7D-AE29BDB1C383}"/>
                </a:ext>
              </a:extLst>
            </p:cNvPr>
            <p:cNvSpPr/>
            <p:nvPr/>
          </p:nvSpPr>
          <p:spPr>
            <a:xfrm>
              <a:off x="811693" y="325819"/>
              <a:ext cx="50860" cy="66754"/>
            </a:xfrm>
            <a:custGeom>
              <a:avLst/>
              <a:gdLst>
                <a:gd name="connsiteX0" fmla="*/ 19518 w 50860"/>
                <a:gd name="connsiteY0" fmla="*/ 41610 h 66754"/>
                <a:gd name="connsiteX1" fmla="*/ 45488 w 50860"/>
                <a:gd name="connsiteY1" fmla="*/ 41610 h 66754"/>
                <a:gd name="connsiteX2" fmla="*/ 45488 w 50860"/>
                <a:gd name="connsiteY2" fmla="*/ 26924 h 66754"/>
                <a:gd name="connsiteX3" fmla="*/ 19518 w 50860"/>
                <a:gd name="connsiteY3" fmla="*/ 26924 h 66754"/>
                <a:gd name="connsiteX4" fmla="*/ 19518 w 50860"/>
                <a:gd name="connsiteY4" fmla="*/ 17706 h 66754"/>
                <a:gd name="connsiteX5" fmla="*/ 46982 w 50860"/>
                <a:gd name="connsiteY5" fmla="*/ 17706 h 66754"/>
                <a:gd name="connsiteX6" fmla="*/ 46982 w 50860"/>
                <a:gd name="connsiteY6" fmla="*/ 2384 h 66754"/>
                <a:gd name="connsiteX7" fmla="*/ 2384 w 50860"/>
                <a:gd name="connsiteY7" fmla="*/ 2384 h 66754"/>
                <a:gd name="connsiteX8" fmla="*/ 2384 w 50860"/>
                <a:gd name="connsiteY8" fmla="*/ 67485 h 66754"/>
                <a:gd name="connsiteX9" fmla="*/ 48572 w 50860"/>
                <a:gd name="connsiteY9" fmla="*/ 67485 h 66754"/>
                <a:gd name="connsiteX10" fmla="*/ 48572 w 50860"/>
                <a:gd name="connsiteY10" fmla="*/ 52005 h 66754"/>
                <a:gd name="connsiteX11" fmla="*/ 19518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18" y="41610"/>
                  </a:moveTo>
                  <a:lnTo>
                    <a:pt x="45488" y="41610"/>
                  </a:lnTo>
                  <a:lnTo>
                    <a:pt x="45488" y="26924"/>
                  </a:lnTo>
                  <a:lnTo>
                    <a:pt x="19518" y="26924"/>
                  </a:lnTo>
                  <a:lnTo>
                    <a:pt x="19518" y="17706"/>
                  </a:lnTo>
                  <a:lnTo>
                    <a:pt x="46982" y="17706"/>
                  </a:lnTo>
                  <a:lnTo>
                    <a:pt x="46982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572" y="67485"/>
                  </a:lnTo>
                  <a:lnTo>
                    <a:pt x="48572" y="52005"/>
                  </a:lnTo>
                  <a:lnTo>
                    <a:pt x="19518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AFC68621-9B4A-49C6-B7EB-C806C6E97CFC}"/>
                </a:ext>
              </a:extLst>
            </p:cNvPr>
            <p:cNvSpPr/>
            <p:nvPr/>
          </p:nvSpPr>
          <p:spPr>
            <a:xfrm>
              <a:off x="878479" y="325819"/>
              <a:ext cx="63575" cy="66754"/>
            </a:xfrm>
            <a:custGeom>
              <a:avLst/>
              <a:gdLst>
                <a:gd name="connsiteX0" fmla="*/ 44916 w 63575"/>
                <a:gd name="connsiteY0" fmla="*/ 40243 h 66754"/>
                <a:gd name="connsiteX1" fmla="*/ 21616 w 63575"/>
                <a:gd name="connsiteY1" fmla="*/ 2384 h 66754"/>
                <a:gd name="connsiteX2" fmla="*/ 2384 w 63575"/>
                <a:gd name="connsiteY2" fmla="*/ 2384 h 66754"/>
                <a:gd name="connsiteX3" fmla="*/ 2384 w 63575"/>
                <a:gd name="connsiteY3" fmla="*/ 67485 h 66754"/>
                <a:gd name="connsiteX4" fmla="*/ 19645 w 63575"/>
                <a:gd name="connsiteY4" fmla="*/ 67485 h 66754"/>
                <a:gd name="connsiteX5" fmla="*/ 19327 w 63575"/>
                <a:gd name="connsiteY5" fmla="*/ 29531 h 66754"/>
                <a:gd name="connsiteX6" fmla="*/ 42691 w 63575"/>
                <a:gd name="connsiteY6" fmla="*/ 67485 h 66754"/>
                <a:gd name="connsiteX7" fmla="*/ 61827 w 63575"/>
                <a:gd name="connsiteY7" fmla="*/ 67485 h 66754"/>
                <a:gd name="connsiteX8" fmla="*/ 61827 w 63575"/>
                <a:gd name="connsiteY8" fmla="*/ 2384 h 66754"/>
                <a:gd name="connsiteX9" fmla="*/ 44566 w 63575"/>
                <a:gd name="connsiteY9" fmla="*/ 2384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5" h="66754">
                  <a:moveTo>
                    <a:pt x="44916" y="40243"/>
                  </a:moveTo>
                  <a:lnTo>
                    <a:pt x="21616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19645" y="67485"/>
                  </a:lnTo>
                  <a:lnTo>
                    <a:pt x="19327" y="29531"/>
                  </a:lnTo>
                  <a:lnTo>
                    <a:pt x="42691" y="67485"/>
                  </a:lnTo>
                  <a:lnTo>
                    <a:pt x="61827" y="67485"/>
                  </a:lnTo>
                  <a:lnTo>
                    <a:pt x="61827" y="2384"/>
                  </a:lnTo>
                  <a:lnTo>
                    <a:pt x="44566" y="23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43696E4-D270-44E2-BE61-9E69E0150596}"/>
                </a:ext>
              </a:extLst>
            </p:cNvPr>
            <p:cNvSpPr/>
            <p:nvPr/>
          </p:nvSpPr>
          <p:spPr>
            <a:xfrm>
              <a:off x="955024" y="324158"/>
              <a:ext cx="73112" cy="73112"/>
            </a:xfrm>
            <a:custGeom>
              <a:avLst/>
              <a:gdLst>
                <a:gd name="connsiteX0" fmla="*/ 62940 w 73111"/>
                <a:gd name="connsiteY0" fmla="*/ 11547 h 73111"/>
                <a:gd name="connsiteX1" fmla="*/ 51687 w 73111"/>
                <a:gd name="connsiteY1" fmla="*/ 4744 h 73111"/>
                <a:gd name="connsiteX2" fmla="*/ 23650 w 73111"/>
                <a:gd name="connsiteY2" fmla="*/ 4744 h 73111"/>
                <a:gd name="connsiteX3" fmla="*/ 12461 w 73111"/>
                <a:gd name="connsiteY3" fmla="*/ 11547 h 73111"/>
                <a:gd name="connsiteX4" fmla="*/ 5054 w 73111"/>
                <a:gd name="connsiteY4" fmla="*/ 22259 h 73111"/>
                <a:gd name="connsiteX5" fmla="*/ 2384 w 73111"/>
                <a:gd name="connsiteY5" fmla="*/ 36309 h 73111"/>
                <a:gd name="connsiteX6" fmla="*/ 5054 w 73111"/>
                <a:gd name="connsiteY6" fmla="*/ 50360 h 73111"/>
                <a:gd name="connsiteX7" fmla="*/ 12461 w 73111"/>
                <a:gd name="connsiteY7" fmla="*/ 61295 h 73111"/>
                <a:gd name="connsiteX8" fmla="*/ 23650 w 73111"/>
                <a:gd name="connsiteY8" fmla="*/ 68320 h 73111"/>
                <a:gd name="connsiteX9" fmla="*/ 37668 w 73111"/>
                <a:gd name="connsiteY9" fmla="*/ 70799 h 73111"/>
                <a:gd name="connsiteX10" fmla="*/ 51719 w 73111"/>
                <a:gd name="connsiteY10" fmla="*/ 68320 h 73111"/>
                <a:gd name="connsiteX11" fmla="*/ 62971 w 73111"/>
                <a:gd name="connsiteY11" fmla="*/ 61295 h 73111"/>
                <a:gd name="connsiteX12" fmla="*/ 70378 w 73111"/>
                <a:gd name="connsiteY12" fmla="*/ 50360 h 73111"/>
                <a:gd name="connsiteX13" fmla="*/ 73048 w 73111"/>
                <a:gd name="connsiteY13" fmla="*/ 36309 h 73111"/>
                <a:gd name="connsiteX14" fmla="*/ 70378 w 73111"/>
                <a:gd name="connsiteY14" fmla="*/ 22259 h 73111"/>
                <a:gd name="connsiteX15" fmla="*/ 62940 w 73111"/>
                <a:gd name="connsiteY15" fmla="*/ 11547 h 73111"/>
                <a:gd name="connsiteX16" fmla="*/ 54262 w 73111"/>
                <a:gd name="connsiteY16" fmla="*/ 36341 h 73111"/>
                <a:gd name="connsiteX17" fmla="*/ 53022 w 73111"/>
                <a:gd name="connsiteY17" fmla="*/ 43716 h 73111"/>
                <a:gd name="connsiteX18" fmla="*/ 49589 w 73111"/>
                <a:gd name="connsiteY18" fmla="*/ 49406 h 73111"/>
                <a:gd name="connsiteX19" fmla="*/ 44376 w 73111"/>
                <a:gd name="connsiteY19" fmla="*/ 53125 h 73111"/>
                <a:gd name="connsiteX20" fmla="*/ 30961 w 73111"/>
                <a:gd name="connsiteY20" fmla="*/ 53125 h 73111"/>
                <a:gd name="connsiteX21" fmla="*/ 25780 w 73111"/>
                <a:gd name="connsiteY21" fmla="*/ 49406 h 73111"/>
                <a:gd name="connsiteX22" fmla="*/ 22379 w 73111"/>
                <a:gd name="connsiteY22" fmla="*/ 43684 h 73111"/>
                <a:gd name="connsiteX23" fmla="*/ 21139 w 73111"/>
                <a:gd name="connsiteY23" fmla="*/ 36309 h 73111"/>
                <a:gd name="connsiteX24" fmla="*/ 22347 w 73111"/>
                <a:gd name="connsiteY24" fmla="*/ 29157 h 73111"/>
                <a:gd name="connsiteX25" fmla="*/ 25716 w 73111"/>
                <a:gd name="connsiteY25" fmla="*/ 23563 h 73111"/>
                <a:gd name="connsiteX26" fmla="*/ 30961 w 73111"/>
                <a:gd name="connsiteY26" fmla="*/ 19875 h 73111"/>
                <a:gd name="connsiteX27" fmla="*/ 37668 w 73111"/>
                <a:gd name="connsiteY27" fmla="*/ 18540 h 73111"/>
                <a:gd name="connsiteX28" fmla="*/ 44439 w 73111"/>
                <a:gd name="connsiteY28" fmla="*/ 19875 h 73111"/>
                <a:gd name="connsiteX29" fmla="*/ 49652 w 73111"/>
                <a:gd name="connsiteY29" fmla="*/ 23531 h 73111"/>
                <a:gd name="connsiteX30" fmla="*/ 53054 w 73111"/>
                <a:gd name="connsiteY30" fmla="*/ 29157 h 73111"/>
                <a:gd name="connsiteX31" fmla="*/ 54262 w 73111"/>
                <a:gd name="connsiteY31" fmla="*/ 36341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111" h="73111">
                  <a:moveTo>
                    <a:pt x="62940" y="11547"/>
                  </a:moveTo>
                  <a:cubicBezTo>
                    <a:pt x="59793" y="8622"/>
                    <a:pt x="56010" y="6334"/>
                    <a:pt x="51687" y="4744"/>
                  </a:cubicBezTo>
                  <a:cubicBezTo>
                    <a:pt x="43072" y="1597"/>
                    <a:pt x="32201" y="1597"/>
                    <a:pt x="23650" y="4744"/>
                  </a:cubicBezTo>
                  <a:cubicBezTo>
                    <a:pt x="19359" y="6334"/>
                    <a:pt x="15576" y="8622"/>
                    <a:pt x="12461" y="11547"/>
                  </a:cubicBezTo>
                  <a:cubicBezTo>
                    <a:pt x="9314" y="14471"/>
                    <a:pt x="6803" y="18095"/>
                    <a:pt x="5054" y="22259"/>
                  </a:cubicBezTo>
                  <a:cubicBezTo>
                    <a:pt x="3274" y="26424"/>
                    <a:pt x="2384" y="31160"/>
                    <a:pt x="2384" y="36309"/>
                  </a:cubicBezTo>
                  <a:cubicBezTo>
                    <a:pt x="2384" y="41396"/>
                    <a:pt x="3274" y="46132"/>
                    <a:pt x="5054" y="50360"/>
                  </a:cubicBezTo>
                  <a:cubicBezTo>
                    <a:pt x="6834" y="54587"/>
                    <a:pt x="9314" y="58275"/>
                    <a:pt x="12461" y="61295"/>
                  </a:cubicBezTo>
                  <a:cubicBezTo>
                    <a:pt x="15608" y="64314"/>
                    <a:pt x="19390" y="66667"/>
                    <a:pt x="23650" y="68320"/>
                  </a:cubicBezTo>
                  <a:cubicBezTo>
                    <a:pt x="27941" y="69941"/>
                    <a:pt x="32646" y="70799"/>
                    <a:pt x="37668" y="70799"/>
                  </a:cubicBezTo>
                  <a:cubicBezTo>
                    <a:pt x="42691" y="70799"/>
                    <a:pt x="47427" y="69973"/>
                    <a:pt x="51719" y="68320"/>
                  </a:cubicBezTo>
                  <a:cubicBezTo>
                    <a:pt x="56042" y="66667"/>
                    <a:pt x="59824" y="64314"/>
                    <a:pt x="62971" y="61295"/>
                  </a:cubicBezTo>
                  <a:cubicBezTo>
                    <a:pt x="66118" y="58275"/>
                    <a:pt x="68598" y="54587"/>
                    <a:pt x="70378" y="50360"/>
                  </a:cubicBezTo>
                  <a:cubicBezTo>
                    <a:pt x="72158" y="46132"/>
                    <a:pt x="73048" y="41396"/>
                    <a:pt x="73048" y="36309"/>
                  </a:cubicBezTo>
                  <a:cubicBezTo>
                    <a:pt x="73048" y="31160"/>
                    <a:pt x="72158" y="26424"/>
                    <a:pt x="70378" y="22259"/>
                  </a:cubicBezTo>
                  <a:cubicBezTo>
                    <a:pt x="68598" y="18095"/>
                    <a:pt x="66087" y="14471"/>
                    <a:pt x="62940" y="11547"/>
                  </a:cubicBezTo>
                  <a:close/>
                  <a:moveTo>
                    <a:pt x="54262" y="36341"/>
                  </a:moveTo>
                  <a:cubicBezTo>
                    <a:pt x="54262" y="39011"/>
                    <a:pt x="53848" y="41491"/>
                    <a:pt x="53022" y="43716"/>
                  </a:cubicBezTo>
                  <a:cubicBezTo>
                    <a:pt x="52195" y="45941"/>
                    <a:pt x="51051" y="47848"/>
                    <a:pt x="49589" y="49406"/>
                  </a:cubicBezTo>
                  <a:cubicBezTo>
                    <a:pt x="48127" y="50964"/>
                    <a:pt x="46378" y="52235"/>
                    <a:pt x="44376" y="53125"/>
                  </a:cubicBezTo>
                  <a:cubicBezTo>
                    <a:pt x="40370" y="54905"/>
                    <a:pt x="34966" y="54905"/>
                    <a:pt x="30961" y="53125"/>
                  </a:cubicBezTo>
                  <a:cubicBezTo>
                    <a:pt x="28959" y="52235"/>
                    <a:pt x="27210" y="50995"/>
                    <a:pt x="25780" y="49406"/>
                  </a:cubicBezTo>
                  <a:cubicBezTo>
                    <a:pt x="24349" y="47848"/>
                    <a:pt x="23205" y="45909"/>
                    <a:pt x="22379" y="43684"/>
                  </a:cubicBezTo>
                  <a:cubicBezTo>
                    <a:pt x="21552" y="41459"/>
                    <a:pt x="21139" y="38980"/>
                    <a:pt x="21139" y="36309"/>
                  </a:cubicBezTo>
                  <a:cubicBezTo>
                    <a:pt x="21139" y="33766"/>
                    <a:pt x="21552" y="31351"/>
                    <a:pt x="22347" y="29157"/>
                  </a:cubicBezTo>
                  <a:cubicBezTo>
                    <a:pt x="23141" y="26996"/>
                    <a:pt x="24286" y="25120"/>
                    <a:pt x="25716" y="23563"/>
                  </a:cubicBezTo>
                  <a:cubicBezTo>
                    <a:pt x="27178" y="22005"/>
                    <a:pt x="28959" y="20765"/>
                    <a:pt x="30961" y="19875"/>
                  </a:cubicBezTo>
                  <a:cubicBezTo>
                    <a:pt x="32964" y="18985"/>
                    <a:pt x="35221" y="18540"/>
                    <a:pt x="37668" y="18540"/>
                  </a:cubicBezTo>
                  <a:cubicBezTo>
                    <a:pt x="40116" y="18540"/>
                    <a:pt x="42405" y="18985"/>
                    <a:pt x="44439" y="19875"/>
                  </a:cubicBezTo>
                  <a:cubicBezTo>
                    <a:pt x="46474" y="20765"/>
                    <a:pt x="48222" y="22005"/>
                    <a:pt x="49652" y="23531"/>
                  </a:cubicBezTo>
                  <a:cubicBezTo>
                    <a:pt x="51083" y="25088"/>
                    <a:pt x="52227" y="26964"/>
                    <a:pt x="53054" y="29157"/>
                  </a:cubicBezTo>
                  <a:cubicBezTo>
                    <a:pt x="53848" y="31382"/>
                    <a:pt x="54262" y="33798"/>
                    <a:pt x="54262" y="3634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9D121289-A8D9-428B-B1B1-D3B6FDB667E9}"/>
                </a:ext>
              </a:extLst>
            </p:cNvPr>
            <p:cNvSpPr/>
            <p:nvPr/>
          </p:nvSpPr>
          <p:spPr>
            <a:xfrm>
              <a:off x="1042758" y="325882"/>
              <a:ext cx="54039" cy="66754"/>
            </a:xfrm>
            <a:custGeom>
              <a:avLst/>
              <a:gdLst>
                <a:gd name="connsiteX0" fmla="*/ 49589 w 54039"/>
                <a:gd name="connsiteY0" fmla="*/ 37160 h 66754"/>
                <a:gd name="connsiteX1" fmla="*/ 45170 w 54039"/>
                <a:gd name="connsiteY1" fmla="*/ 33854 h 66754"/>
                <a:gd name="connsiteX2" fmla="*/ 43263 w 54039"/>
                <a:gd name="connsiteY2" fmla="*/ 33027 h 66754"/>
                <a:gd name="connsiteX3" fmla="*/ 47999 w 54039"/>
                <a:gd name="connsiteY3" fmla="*/ 29149 h 66754"/>
                <a:gd name="connsiteX4" fmla="*/ 51115 w 54039"/>
                <a:gd name="connsiteY4" fmla="*/ 19708 h 66754"/>
                <a:gd name="connsiteX5" fmla="*/ 48985 w 54039"/>
                <a:gd name="connsiteY5" fmla="*/ 11157 h 66754"/>
                <a:gd name="connsiteX6" fmla="*/ 43517 w 54039"/>
                <a:gd name="connsiteY6" fmla="*/ 5849 h 66754"/>
                <a:gd name="connsiteX7" fmla="*/ 36238 w 54039"/>
                <a:gd name="connsiteY7" fmla="*/ 3147 h 66754"/>
                <a:gd name="connsiteX8" fmla="*/ 28577 w 54039"/>
                <a:gd name="connsiteY8" fmla="*/ 2384 h 66754"/>
                <a:gd name="connsiteX9" fmla="*/ 2384 w 54039"/>
                <a:gd name="connsiteY9" fmla="*/ 2384 h 66754"/>
                <a:gd name="connsiteX10" fmla="*/ 2384 w 54039"/>
                <a:gd name="connsiteY10" fmla="*/ 67422 h 66754"/>
                <a:gd name="connsiteX11" fmla="*/ 28577 w 54039"/>
                <a:gd name="connsiteY11" fmla="*/ 67422 h 66754"/>
                <a:gd name="connsiteX12" fmla="*/ 37637 w 54039"/>
                <a:gd name="connsiteY12" fmla="*/ 66468 h 66754"/>
                <a:gd name="connsiteX13" fmla="*/ 45679 w 54039"/>
                <a:gd name="connsiteY13" fmla="*/ 63258 h 66754"/>
                <a:gd name="connsiteX14" fmla="*/ 51496 w 54039"/>
                <a:gd name="connsiteY14" fmla="*/ 57218 h 66754"/>
                <a:gd name="connsiteX15" fmla="*/ 53689 w 54039"/>
                <a:gd name="connsiteY15" fmla="*/ 47968 h 66754"/>
                <a:gd name="connsiteX16" fmla="*/ 52577 w 54039"/>
                <a:gd name="connsiteY16" fmla="*/ 41928 h 66754"/>
                <a:gd name="connsiteX17" fmla="*/ 49589 w 54039"/>
                <a:gd name="connsiteY17" fmla="*/ 37160 h 66754"/>
                <a:gd name="connsiteX18" fmla="*/ 32169 w 54039"/>
                <a:gd name="connsiteY18" fmla="*/ 25748 h 66754"/>
                <a:gd name="connsiteX19" fmla="*/ 26352 w 54039"/>
                <a:gd name="connsiteY19" fmla="*/ 27210 h 66754"/>
                <a:gd name="connsiteX20" fmla="*/ 19518 w 54039"/>
                <a:gd name="connsiteY20" fmla="*/ 27210 h 66754"/>
                <a:gd name="connsiteX21" fmla="*/ 19518 w 54039"/>
                <a:gd name="connsiteY21" fmla="*/ 16943 h 66754"/>
                <a:gd name="connsiteX22" fmla="*/ 25621 w 54039"/>
                <a:gd name="connsiteY22" fmla="*/ 16943 h 66754"/>
                <a:gd name="connsiteX23" fmla="*/ 32137 w 54039"/>
                <a:gd name="connsiteY23" fmla="*/ 18214 h 66754"/>
                <a:gd name="connsiteX24" fmla="*/ 33949 w 54039"/>
                <a:gd name="connsiteY24" fmla="*/ 21743 h 66754"/>
                <a:gd name="connsiteX25" fmla="*/ 32169 w 54039"/>
                <a:gd name="connsiteY25" fmla="*/ 25748 h 66754"/>
                <a:gd name="connsiteX26" fmla="*/ 19518 w 54039"/>
                <a:gd name="connsiteY26" fmla="*/ 40943 h 66754"/>
                <a:gd name="connsiteX27" fmla="*/ 26606 w 54039"/>
                <a:gd name="connsiteY27" fmla="*/ 40943 h 66754"/>
                <a:gd name="connsiteX28" fmla="*/ 33790 w 54039"/>
                <a:gd name="connsiteY28" fmla="*/ 42309 h 66754"/>
                <a:gd name="connsiteX29" fmla="*/ 36015 w 54039"/>
                <a:gd name="connsiteY29" fmla="*/ 46537 h 66754"/>
                <a:gd name="connsiteX30" fmla="*/ 35253 w 54039"/>
                <a:gd name="connsiteY30" fmla="*/ 49557 h 66754"/>
                <a:gd name="connsiteX31" fmla="*/ 33218 w 54039"/>
                <a:gd name="connsiteY31" fmla="*/ 51369 h 66754"/>
                <a:gd name="connsiteX32" fmla="*/ 30167 w 54039"/>
                <a:gd name="connsiteY32" fmla="*/ 52354 h 66754"/>
                <a:gd name="connsiteX33" fmla="*/ 26702 w 54039"/>
                <a:gd name="connsiteY33" fmla="*/ 52640 h 66754"/>
                <a:gd name="connsiteX34" fmla="*/ 19518 w 54039"/>
                <a:gd name="connsiteY34" fmla="*/ 52640 h 66754"/>
                <a:gd name="connsiteX35" fmla="*/ 19518 w 54039"/>
                <a:gd name="connsiteY35" fmla="*/ 40943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039" h="66754">
                  <a:moveTo>
                    <a:pt x="49589" y="37160"/>
                  </a:moveTo>
                  <a:cubicBezTo>
                    <a:pt x="48349" y="35825"/>
                    <a:pt x="46855" y="34712"/>
                    <a:pt x="45170" y="33854"/>
                  </a:cubicBezTo>
                  <a:cubicBezTo>
                    <a:pt x="44566" y="33536"/>
                    <a:pt x="43931" y="33250"/>
                    <a:pt x="43263" y="33027"/>
                  </a:cubicBezTo>
                  <a:cubicBezTo>
                    <a:pt x="45107" y="32010"/>
                    <a:pt x="46696" y="30707"/>
                    <a:pt x="47999" y="29149"/>
                  </a:cubicBezTo>
                  <a:cubicBezTo>
                    <a:pt x="50066" y="26670"/>
                    <a:pt x="51115" y="23491"/>
                    <a:pt x="51115" y="19708"/>
                  </a:cubicBezTo>
                  <a:cubicBezTo>
                    <a:pt x="51115" y="16307"/>
                    <a:pt x="50383" y="13414"/>
                    <a:pt x="48985" y="11157"/>
                  </a:cubicBezTo>
                  <a:cubicBezTo>
                    <a:pt x="47586" y="8932"/>
                    <a:pt x="45742" y="7152"/>
                    <a:pt x="43517" y="5849"/>
                  </a:cubicBezTo>
                  <a:cubicBezTo>
                    <a:pt x="41356" y="4577"/>
                    <a:pt x="38876" y="3656"/>
                    <a:pt x="36238" y="3147"/>
                  </a:cubicBezTo>
                  <a:cubicBezTo>
                    <a:pt x="33631" y="2638"/>
                    <a:pt x="31057" y="2384"/>
                    <a:pt x="28577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28577" y="67422"/>
                  </a:lnTo>
                  <a:cubicBezTo>
                    <a:pt x="31661" y="67422"/>
                    <a:pt x="34712" y="67104"/>
                    <a:pt x="37637" y="66468"/>
                  </a:cubicBezTo>
                  <a:cubicBezTo>
                    <a:pt x="40625" y="65832"/>
                    <a:pt x="43327" y="64752"/>
                    <a:pt x="45679" y="63258"/>
                  </a:cubicBezTo>
                  <a:cubicBezTo>
                    <a:pt x="48095" y="61732"/>
                    <a:pt x="50034" y="59697"/>
                    <a:pt x="51496" y="57218"/>
                  </a:cubicBezTo>
                  <a:cubicBezTo>
                    <a:pt x="52958" y="54707"/>
                    <a:pt x="53689" y="51591"/>
                    <a:pt x="53689" y="47968"/>
                  </a:cubicBezTo>
                  <a:cubicBezTo>
                    <a:pt x="53689" y="45742"/>
                    <a:pt x="53308" y="43708"/>
                    <a:pt x="52577" y="41928"/>
                  </a:cubicBezTo>
                  <a:cubicBezTo>
                    <a:pt x="51846" y="40116"/>
                    <a:pt x="50829" y="38527"/>
                    <a:pt x="49589" y="37160"/>
                  </a:cubicBezTo>
                  <a:close/>
                  <a:moveTo>
                    <a:pt x="32169" y="25748"/>
                  </a:moveTo>
                  <a:cubicBezTo>
                    <a:pt x="30834" y="26733"/>
                    <a:pt x="28895" y="27210"/>
                    <a:pt x="26352" y="27210"/>
                  </a:cubicBezTo>
                  <a:lnTo>
                    <a:pt x="19518" y="27210"/>
                  </a:lnTo>
                  <a:lnTo>
                    <a:pt x="19518" y="16943"/>
                  </a:lnTo>
                  <a:lnTo>
                    <a:pt x="25621" y="16943"/>
                  </a:lnTo>
                  <a:cubicBezTo>
                    <a:pt x="28545" y="16943"/>
                    <a:pt x="30739" y="17388"/>
                    <a:pt x="32137" y="18214"/>
                  </a:cubicBezTo>
                  <a:cubicBezTo>
                    <a:pt x="33377" y="18945"/>
                    <a:pt x="33949" y="20058"/>
                    <a:pt x="33949" y="21743"/>
                  </a:cubicBezTo>
                  <a:cubicBezTo>
                    <a:pt x="33981" y="23555"/>
                    <a:pt x="33377" y="24858"/>
                    <a:pt x="32169" y="25748"/>
                  </a:cubicBezTo>
                  <a:close/>
                  <a:moveTo>
                    <a:pt x="19518" y="40943"/>
                  </a:moveTo>
                  <a:lnTo>
                    <a:pt x="26606" y="40943"/>
                  </a:lnTo>
                  <a:cubicBezTo>
                    <a:pt x="29626" y="40943"/>
                    <a:pt x="32010" y="41388"/>
                    <a:pt x="33790" y="42309"/>
                  </a:cubicBezTo>
                  <a:cubicBezTo>
                    <a:pt x="35284" y="43104"/>
                    <a:pt x="36015" y="44439"/>
                    <a:pt x="36015" y="46537"/>
                  </a:cubicBezTo>
                  <a:cubicBezTo>
                    <a:pt x="36015" y="47809"/>
                    <a:pt x="35761" y="48826"/>
                    <a:pt x="35253" y="49557"/>
                  </a:cubicBezTo>
                  <a:cubicBezTo>
                    <a:pt x="34712" y="50352"/>
                    <a:pt x="34076" y="50956"/>
                    <a:pt x="33218" y="51369"/>
                  </a:cubicBezTo>
                  <a:cubicBezTo>
                    <a:pt x="32296" y="51846"/>
                    <a:pt x="31279" y="52164"/>
                    <a:pt x="30167" y="52354"/>
                  </a:cubicBezTo>
                  <a:cubicBezTo>
                    <a:pt x="28959" y="52545"/>
                    <a:pt x="27814" y="52640"/>
                    <a:pt x="26702" y="52640"/>
                  </a:cubicBezTo>
                  <a:lnTo>
                    <a:pt x="19518" y="52640"/>
                  </a:lnTo>
                  <a:lnTo>
                    <a:pt x="19518" y="4094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AF8E2F4-F31B-4ABB-9397-5FBAEB8862D5}"/>
                </a:ext>
              </a:extLst>
            </p:cNvPr>
            <p:cNvSpPr/>
            <p:nvPr/>
          </p:nvSpPr>
          <p:spPr>
            <a:xfrm>
              <a:off x="1112913" y="325819"/>
              <a:ext cx="44503" cy="66754"/>
            </a:xfrm>
            <a:custGeom>
              <a:avLst/>
              <a:gdLst>
                <a:gd name="connsiteX0" fmla="*/ 20153 w 44502"/>
                <a:gd name="connsiteY0" fmla="*/ 2384 h 66754"/>
                <a:gd name="connsiteX1" fmla="*/ 2384 w 44502"/>
                <a:gd name="connsiteY1" fmla="*/ 2384 h 66754"/>
                <a:gd name="connsiteX2" fmla="*/ 2384 w 44502"/>
                <a:gd name="connsiteY2" fmla="*/ 67485 h 66754"/>
                <a:gd name="connsiteX3" fmla="*/ 44344 w 44502"/>
                <a:gd name="connsiteY3" fmla="*/ 67485 h 66754"/>
                <a:gd name="connsiteX4" fmla="*/ 44344 w 44502"/>
                <a:gd name="connsiteY4" fmla="*/ 51750 h 66754"/>
                <a:gd name="connsiteX5" fmla="*/ 20153 w 44502"/>
                <a:gd name="connsiteY5" fmla="*/ 51750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02" h="66754">
                  <a:moveTo>
                    <a:pt x="20153" y="2384"/>
                  </a:moveTo>
                  <a:lnTo>
                    <a:pt x="2384" y="2384"/>
                  </a:lnTo>
                  <a:lnTo>
                    <a:pt x="2384" y="67485"/>
                  </a:lnTo>
                  <a:lnTo>
                    <a:pt x="44344" y="67485"/>
                  </a:lnTo>
                  <a:lnTo>
                    <a:pt x="44344" y="51750"/>
                  </a:lnTo>
                  <a:lnTo>
                    <a:pt x="20153" y="5175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E1683A45-C159-478E-BA58-6AA923291201}"/>
                </a:ext>
              </a:extLst>
            </p:cNvPr>
            <p:cNvSpPr/>
            <p:nvPr/>
          </p:nvSpPr>
          <p:spPr>
            <a:xfrm>
              <a:off x="1171689" y="325819"/>
              <a:ext cx="50860" cy="66754"/>
            </a:xfrm>
            <a:custGeom>
              <a:avLst/>
              <a:gdLst>
                <a:gd name="connsiteX0" fmla="*/ 19549 w 50860"/>
                <a:gd name="connsiteY0" fmla="*/ 52005 h 66754"/>
                <a:gd name="connsiteX1" fmla="*/ 19549 w 50860"/>
                <a:gd name="connsiteY1" fmla="*/ 41610 h 66754"/>
                <a:gd name="connsiteX2" fmla="*/ 45488 w 50860"/>
                <a:gd name="connsiteY2" fmla="*/ 41610 h 66754"/>
                <a:gd name="connsiteX3" fmla="*/ 45488 w 50860"/>
                <a:gd name="connsiteY3" fmla="*/ 26924 h 66754"/>
                <a:gd name="connsiteX4" fmla="*/ 19549 w 50860"/>
                <a:gd name="connsiteY4" fmla="*/ 26924 h 66754"/>
                <a:gd name="connsiteX5" fmla="*/ 19549 w 50860"/>
                <a:gd name="connsiteY5" fmla="*/ 17706 h 66754"/>
                <a:gd name="connsiteX6" fmla="*/ 47014 w 50860"/>
                <a:gd name="connsiteY6" fmla="*/ 17706 h 66754"/>
                <a:gd name="connsiteX7" fmla="*/ 47014 w 50860"/>
                <a:gd name="connsiteY7" fmla="*/ 2384 h 66754"/>
                <a:gd name="connsiteX8" fmla="*/ 2384 w 50860"/>
                <a:gd name="connsiteY8" fmla="*/ 2384 h 66754"/>
                <a:gd name="connsiteX9" fmla="*/ 2384 w 50860"/>
                <a:gd name="connsiteY9" fmla="*/ 67485 h 66754"/>
                <a:gd name="connsiteX10" fmla="*/ 48603 w 50860"/>
                <a:gd name="connsiteY10" fmla="*/ 67485 h 66754"/>
                <a:gd name="connsiteX11" fmla="*/ 48603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49" y="52005"/>
                  </a:moveTo>
                  <a:lnTo>
                    <a:pt x="19549" y="41610"/>
                  </a:lnTo>
                  <a:lnTo>
                    <a:pt x="45488" y="41610"/>
                  </a:lnTo>
                  <a:lnTo>
                    <a:pt x="45488" y="26924"/>
                  </a:lnTo>
                  <a:lnTo>
                    <a:pt x="19549" y="26924"/>
                  </a:lnTo>
                  <a:lnTo>
                    <a:pt x="19549" y="17706"/>
                  </a:lnTo>
                  <a:lnTo>
                    <a:pt x="47014" y="17706"/>
                  </a:lnTo>
                  <a:lnTo>
                    <a:pt x="47014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603" y="67485"/>
                  </a:lnTo>
                  <a:lnTo>
                    <a:pt x="48603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5452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6">
            <a:extLst>
              <a:ext uri="{FF2B5EF4-FFF2-40B4-BE49-F238E27FC236}">
                <a16:creationId xmlns:a16="http://schemas.microsoft.com/office/drawing/2014/main" id="{539A829B-465C-416A-A927-262C5FFA3A1F}"/>
              </a:ext>
            </a:extLst>
          </p:cNvPr>
          <p:cNvGrpSpPr/>
          <p:nvPr/>
        </p:nvGrpSpPr>
        <p:grpSpPr>
          <a:xfrm>
            <a:off x="551384" y="326550"/>
            <a:ext cx="670720" cy="537212"/>
            <a:chOff x="551384" y="326550"/>
            <a:chExt cx="670720" cy="537212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E343E348-C8D7-45DC-98CE-9E8AAB567864}"/>
                </a:ext>
              </a:extLst>
            </p:cNvPr>
            <p:cNvSpPr/>
            <p:nvPr/>
          </p:nvSpPr>
          <p:spPr>
            <a:xfrm>
              <a:off x="549000" y="756669"/>
              <a:ext cx="85827" cy="85827"/>
            </a:xfrm>
            <a:custGeom>
              <a:avLst/>
              <a:gdLst>
                <a:gd name="connsiteX0" fmla="*/ 43295 w 85826"/>
                <a:gd name="connsiteY0" fmla="*/ 84810 h 85826"/>
                <a:gd name="connsiteX1" fmla="*/ 2384 w 85826"/>
                <a:gd name="connsiteY1" fmla="*/ 47046 h 85826"/>
                <a:gd name="connsiteX2" fmla="*/ 2384 w 85826"/>
                <a:gd name="connsiteY2" fmla="*/ 2384 h 85826"/>
                <a:gd name="connsiteX3" fmla="*/ 20598 w 85826"/>
                <a:gd name="connsiteY3" fmla="*/ 2384 h 85826"/>
                <a:gd name="connsiteX4" fmla="*/ 20598 w 85826"/>
                <a:gd name="connsiteY4" fmla="*/ 47046 h 85826"/>
                <a:gd name="connsiteX5" fmla="*/ 43295 w 85826"/>
                <a:gd name="connsiteY5" fmla="*/ 67994 h 85826"/>
                <a:gd name="connsiteX6" fmla="*/ 65991 w 85826"/>
                <a:gd name="connsiteY6" fmla="*/ 47046 h 85826"/>
                <a:gd name="connsiteX7" fmla="*/ 65991 w 85826"/>
                <a:gd name="connsiteY7" fmla="*/ 2384 h 85826"/>
                <a:gd name="connsiteX8" fmla="*/ 84206 w 85826"/>
                <a:gd name="connsiteY8" fmla="*/ 2384 h 85826"/>
                <a:gd name="connsiteX9" fmla="*/ 84206 w 85826"/>
                <a:gd name="connsiteY9" fmla="*/ 47046 h 85826"/>
                <a:gd name="connsiteX10" fmla="*/ 43295 w 85826"/>
                <a:gd name="connsiteY10" fmla="*/ 84810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26" h="85826">
                  <a:moveTo>
                    <a:pt x="43295" y="84810"/>
                  </a:moveTo>
                  <a:cubicBezTo>
                    <a:pt x="20726" y="84810"/>
                    <a:pt x="2384" y="67867"/>
                    <a:pt x="2384" y="47046"/>
                  </a:cubicBezTo>
                  <a:lnTo>
                    <a:pt x="2384" y="2384"/>
                  </a:lnTo>
                  <a:lnTo>
                    <a:pt x="20598" y="2384"/>
                  </a:lnTo>
                  <a:lnTo>
                    <a:pt x="20598" y="47046"/>
                  </a:lnTo>
                  <a:cubicBezTo>
                    <a:pt x="20598" y="58585"/>
                    <a:pt x="30770" y="67994"/>
                    <a:pt x="43295" y="67994"/>
                  </a:cubicBezTo>
                  <a:cubicBezTo>
                    <a:pt x="55819" y="67994"/>
                    <a:pt x="65991" y="58585"/>
                    <a:pt x="65991" y="47046"/>
                  </a:cubicBezTo>
                  <a:lnTo>
                    <a:pt x="65991" y="2384"/>
                  </a:lnTo>
                  <a:lnTo>
                    <a:pt x="84206" y="2384"/>
                  </a:lnTo>
                  <a:lnTo>
                    <a:pt x="84206" y="47046"/>
                  </a:lnTo>
                  <a:cubicBezTo>
                    <a:pt x="84174" y="67867"/>
                    <a:pt x="65832" y="84810"/>
                    <a:pt x="43295" y="8481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0407467-9961-4114-9062-F2D81BC3B767}"/>
                </a:ext>
              </a:extLst>
            </p:cNvPr>
            <p:cNvSpPr/>
            <p:nvPr/>
          </p:nvSpPr>
          <p:spPr>
            <a:xfrm>
              <a:off x="740107" y="756669"/>
              <a:ext cx="104899" cy="85827"/>
            </a:xfrm>
            <a:custGeom>
              <a:avLst/>
              <a:gdLst>
                <a:gd name="connsiteX0" fmla="*/ 53244 w 104899"/>
                <a:gd name="connsiteY0" fmla="*/ 35984 h 85826"/>
                <a:gd name="connsiteX1" fmla="*/ 83029 w 104899"/>
                <a:gd name="connsiteY1" fmla="*/ 83633 h 85826"/>
                <a:gd name="connsiteX2" fmla="*/ 104073 w 104899"/>
                <a:gd name="connsiteY2" fmla="*/ 83633 h 85826"/>
                <a:gd name="connsiteX3" fmla="*/ 53244 w 104899"/>
                <a:gd name="connsiteY3" fmla="*/ 2384 h 85826"/>
                <a:gd name="connsiteX4" fmla="*/ 2384 w 104899"/>
                <a:gd name="connsiteY4" fmla="*/ 83633 h 85826"/>
                <a:gd name="connsiteX5" fmla="*/ 23428 w 104899"/>
                <a:gd name="connsiteY5" fmla="*/ 83633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899" h="85826">
                  <a:moveTo>
                    <a:pt x="53244" y="35984"/>
                  </a:moveTo>
                  <a:lnTo>
                    <a:pt x="83029" y="83633"/>
                  </a:lnTo>
                  <a:lnTo>
                    <a:pt x="104073" y="83633"/>
                  </a:lnTo>
                  <a:lnTo>
                    <a:pt x="53244" y="2384"/>
                  </a:lnTo>
                  <a:lnTo>
                    <a:pt x="2384" y="83633"/>
                  </a:lnTo>
                  <a:lnTo>
                    <a:pt x="23428" y="836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988A7FAA-DDB2-4E42-92F1-B0C97C98674B}"/>
                </a:ext>
              </a:extLst>
            </p:cNvPr>
            <p:cNvSpPr/>
            <p:nvPr/>
          </p:nvSpPr>
          <p:spPr>
            <a:xfrm>
              <a:off x="646406" y="755192"/>
              <a:ext cx="85827" cy="85827"/>
            </a:xfrm>
            <a:custGeom>
              <a:avLst/>
              <a:gdLst>
                <a:gd name="connsiteX0" fmla="*/ 47769 w 85826"/>
                <a:gd name="connsiteY0" fmla="*/ 86255 h 85826"/>
                <a:gd name="connsiteX1" fmla="*/ 22974 w 85826"/>
                <a:gd name="connsiteY1" fmla="*/ 79452 h 85826"/>
                <a:gd name="connsiteX2" fmla="*/ 9782 w 85826"/>
                <a:gd name="connsiteY2" fmla="*/ 21376 h 85826"/>
                <a:gd name="connsiteX3" fmla="*/ 72690 w 85826"/>
                <a:gd name="connsiteY3" fmla="*/ 9201 h 85826"/>
                <a:gd name="connsiteX4" fmla="*/ 62741 w 85826"/>
                <a:gd name="connsiteY4" fmla="*/ 23252 h 85826"/>
                <a:gd name="connsiteX5" fmla="*/ 25009 w 85826"/>
                <a:gd name="connsiteY5" fmla="*/ 30563 h 85826"/>
                <a:gd name="connsiteX6" fmla="*/ 32924 w 85826"/>
                <a:gd name="connsiteY6" fmla="*/ 65370 h 85826"/>
                <a:gd name="connsiteX7" fmla="*/ 70656 w 85826"/>
                <a:gd name="connsiteY7" fmla="*/ 58059 h 85826"/>
                <a:gd name="connsiteX8" fmla="*/ 85882 w 85826"/>
                <a:gd name="connsiteY8" fmla="*/ 67246 h 85826"/>
                <a:gd name="connsiteX9" fmla="*/ 47769 w 85826"/>
                <a:gd name="connsiteY9" fmla="*/ 86255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26" h="85826">
                  <a:moveTo>
                    <a:pt x="47769" y="86255"/>
                  </a:moveTo>
                  <a:cubicBezTo>
                    <a:pt x="39250" y="86255"/>
                    <a:pt x="30635" y="84061"/>
                    <a:pt x="22974" y="79452"/>
                  </a:cubicBezTo>
                  <a:cubicBezTo>
                    <a:pt x="1994" y="66801"/>
                    <a:pt x="-3950" y="40767"/>
                    <a:pt x="9782" y="21376"/>
                  </a:cubicBezTo>
                  <a:cubicBezTo>
                    <a:pt x="23483" y="2017"/>
                    <a:pt x="51710" y="-3450"/>
                    <a:pt x="72690" y="9201"/>
                  </a:cubicBezTo>
                  <a:lnTo>
                    <a:pt x="62741" y="23252"/>
                  </a:lnTo>
                  <a:cubicBezTo>
                    <a:pt x="50153" y="15654"/>
                    <a:pt x="33242" y="18928"/>
                    <a:pt x="25009" y="30563"/>
                  </a:cubicBezTo>
                  <a:cubicBezTo>
                    <a:pt x="16776" y="42165"/>
                    <a:pt x="20336" y="57805"/>
                    <a:pt x="32924" y="65370"/>
                  </a:cubicBezTo>
                  <a:cubicBezTo>
                    <a:pt x="45512" y="72967"/>
                    <a:pt x="62423" y="69662"/>
                    <a:pt x="70656" y="58059"/>
                  </a:cubicBezTo>
                  <a:lnTo>
                    <a:pt x="85882" y="67246"/>
                  </a:lnTo>
                  <a:cubicBezTo>
                    <a:pt x="77204" y="79579"/>
                    <a:pt x="62645" y="86255"/>
                    <a:pt x="47769" y="862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850D26E-2B20-4460-B1D7-62A230931A10}"/>
                </a:ext>
              </a:extLst>
            </p:cNvPr>
            <p:cNvSpPr/>
            <p:nvPr/>
          </p:nvSpPr>
          <p:spPr>
            <a:xfrm>
              <a:off x="691345" y="788743"/>
              <a:ext cx="44503" cy="19073"/>
            </a:xfrm>
            <a:custGeom>
              <a:avLst/>
              <a:gdLst>
                <a:gd name="connsiteX0" fmla="*/ 2384 w 44502"/>
                <a:gd name="connsiteY0" fmla="*/ 2384 h 19072"/>
                <a:gd name="connsiteX1" fmla="*/ 42882 w 44502"/>
                <a:gd name="connsiteY1" fmla="*/ 2384 h 19072"/>
                <a:gd name="connsiteX2" fmla="*/ 42882 w 44502"/>
                <a:gd name="connsiteY2" fmla="*/ 19200 h 19072"/>
                <a:gd name="connsiteX3" fmla="*/ 2384 w 44502"/>
                <a:gd name="connsiteY3" fmla="*/ 19200 h 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02" h="19072">
                  <a:moveTo>
                    <a:pt x="2384" y="2384"/>
                  </a:moveTo>
                  <a:lnTo>
                    <a:pt x="42882" y="2384"/>
                  </a:lnTo>
                  <a:lnTo>
                    <a:pt x="42882" y="19200"/>
                  </a:lnTo>
                  <a:lnTo>
                    <a:pt x="2384" y="192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273D1D-8597-4EFE-8CF8-636D30874E77}"/>
                </a:ext>
              </a:extLst>
            </p:cNvPr>
            <p:cNvSpPr/>
            <p:nvPr/>
          </p:nvSpPr>
          <p:spPr>
            <a:xfrm>
              <a:off x="769320" y="826380"/>
              <a:ext cx="47682" cy="38145"/>
            </a:xfrm>
            <a:custGeom>
              <a:avLst/>
              <a:gdLst>
                <a:gd name="connsiteX0" fmla="*/ 24032 w 47681"/>
                <a:gd name="connsiteY0" fmla="*/ 2384 h 38145"/>
                <a:gd name="connsiteX1" fmla="*/ 2384 w 47681"/>
                <a:gd name="connsiteY1" fmla="*/ 36969 h 38145"/>
                <a:gd name="connsiteX2" fmla="*/ 45647 w 47681"/>
                <a:gd name="connsiteY2" fmla="*/ 36969 h 3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81" h="38145">
                  <a:moveTo>
                    <a:pt x="24032" y="2384"/>
                  </a:moveTo>
                  <a:lnTo>
                    <a:pt x="2384" y="36969"/>
                  </a:lnTo>
                  <a:lnTo>
                    <a:pt x="45647" y="3696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D6400C3-A288-48C0-B124-269A387C115B}"/>
                </a:ext>
              </a:extLst>
            </p:cNvPr>
            <p:cNvSpPr/>
            <p:nvPr/>
          </p:nvSpPr>
          <p:spPr>
            <a:xfrm>
              <a:off x="987193" y="426332"/>
              <a:ext cx="235229" cy="298804"/>
            </a:xfrm>
            <a:custGeom>
              <a:avLst/>
              <a:gdLst>
                <a:gd name="connsiteX0" fmla="*/ 123018 w 235228"/>
                <a:gd name="connsiteY0" fmla="*/ 2384 h 298804"/>
                <a:gd name="connsiteX1" fmla="*/ 47809 w 235228"/>
                <a:gd name="connsiteY1" fmla="*/ 2384 h 298804"/>
                <a:gd name="connsiteX2" fmla="*/ 2384 w 235228"/>
                <a:gd name="connsiteY2" fmla="*/ 47809 h 298804"/>
                <a:gd name="connsiteX3" fmla="*/ 2384 w 235228"/>
                <a:gd name="connsiteY3" fmla="*/ 298677 h 298804"/>
                <a:gd name="connsiteX4" fmla="*/ 60206 w 235228"/>
                <a:gd name="connsiteY4" fmla="*/ 298677 h 298804"/>
                <a:gd name="connsiteX5" fmla="*/ 60206 w 235228"/>
                <a:gd name="connsiteY5" fmla="*/ 56169 h 298804"/>
                <a:gd name="connsiteX6" fmla="*/ 123908 w 235228"/>
                <a:gd name="connsiteY6" fmla="*/ 56169 h 298804"/>
                <a:gd name="connsiteX7" fmla="*/ 175404 w 235228"/>
                <a:gd name="connsiteY7" fmla="*/ 102706 h 298804"/>
                <a:gd name="connsiteX8" fmla="*/ 123908 w 235228"/>
                <a:gd name="connsiteY8" fmla="*/ 149688 h 298804"/>
                <a:gd name="connsiteX9" fmla="*/ 83729 w 235228"/>
                <a:gd name="connsiteY9" fmla="*/ 149688 h 298804"/>
                <a:gd name="connsiteX10" fmla="*/ 83729 w 235228"/>
                <a:gd name="connsiteY10" fmla="*/ 202996 h 298804"/>
                <a:gd name="connsiteX11" fmla="*/ 123018 w 235228"/>
                <a:gd name="connsiteY11" fmla="*/ 202996 h 298804"/>
                <a:gd name="connsiteX12" fmla="*/ 234148 w 235228"/>
                <a:gd name="connsiteY12" fmla="*/ 102706 h 298804"/>
                <a:gd name="connsiteX13" fmla="*/ 123018 w 235228"/>
                <a:gd name="connsiteY13" fmla="*/ 2384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28" h="298804">
                  <a:moveTo>
                    <a:pt x="123018" y="2384"/>
                  </a:moveTo>
                  <a:lnTo>
                    <a:pt x="47809" y="2384"/>
                  </a:lnTo>
                  <a:cubicBezTo>
                    <a:pt x="22728" y="2384"/>
                    <a:pt x="2384" y="22728"/>
                    <a:pt x="2384" y="47809"/>
                  </a:cubicBezTo>
                  <a:lnTo>
                    <a:pt x="2384" y="298677"/>
                  </a:lnTo>
                  <a:lnTo>
                    <a:pt x="60206" y="298677"/>
                  </a:lnTo>
                  <a:lnTo>
                    <a:pt x="60206" y="56169"/>
                  </a:lnTo>
                  <a:lnTo>
                    <a:pt x="123908" y="56169"/>
                  </a:lnTo>
                  <a:cubicBezTo>
                    <a:pt x="162308" y="56169"/>
                    <a:pt x="175404" y="76036"/>
                    <a:pt x="175404" y="102706"/>
                  </a:cubicBezTo>
                  <a:cubicBezTo>
                    <a:pt x="175404" y="129821"/>
                    <a:pt x="162308" y="149688"/>
                    <a:pt x="123908" y="149688"/>
                  </a:cubicBezTo>
                  <a:lnTo>
                    <a:pt x="83729" y="149688"/>
                  </a:lnTo>
                  <a:lnTo>
                    <a:pt x="83729" y="202996"/>
                  </a:lnTo>
                  <a:lnTo>
                    <a:pt x="123018" y="202996"/>
                  </a:lnTo>
                  <a:cubicBezTo>
                    <a:pt x="199817" y="202996"/>
                    <a:pt x="234148" y="160528"/>
                    <a:pt x="234148" y="102706"/>
                  </a:cubicBezTo>
                  <a:cubicBezTo>
                    <a:pt x="234148" y="44884"/>
                    <a:pt x="199817" y="2384"/>
                    <a:pt x="123018" y="238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B2DF16A-38B7-4638-BB6B-988DB1EAA6AD}"/>
                </a:ext>
              </a:extLst>
            </p:cNvPr>
            <p:cNvSpPr/>
            <p:nvPr/>
          </p:nvSpPr>
          <p:spPr>
            <a:xfrm>
              <a:off x="549000" y="425600"/>
              <a:ext cx="57218" cy="298804"/>
            </a:xfrm>
            <a:custGeom>
              <a:avLst/>
              <a:gdLst>
                <a:gd name="connsiteX0" fmla="*/ 2384 w 57217"/>
                <a:gd name="connsiteY0" fmla="*/ 2384 h 298804"/>
                <a:gd name="connsiteX1" fmla="*/ 56137 w 57217"/>
                <a:gd name="connsiteY1" fmla="*/ 2384 h 298804"/>
                <a:gd name="connsiteX2" fmla="*/ 56137 w 57217"/>
                <a:gd name="connsiteY2" fmla="*/ 299408 h 298804"/>
                <a:gd name="connsiteX3" fmla="*/ 2384 w 57217"/>
                <a:gd name="connsiteY3" fmla="*/ 299408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7" h="298804">
                  <a:moveTo>
                    <a:pt x="2384" y="2384"/>
                  </a:moveTo>
                  <a:lnTo>
                    <a:pt x="56137" y="2384"/>
                  </a:lnTo>
                  <a:lnTo>
                    <a:pt x="56137" y="299408"/>
                  </a:lnTo>
                  <a:lnTo>
                    <a:pt x="2384" y="29940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91050A6-A5F2-4145-86FD-ACEC947286A7}"/>
                </a:ext>
              </a:extLst>
            </p:cNvPr>
            <p:cNvSpPr/>
            <p:nvPr/>
          </p:nvSpPr>
          <p:spPr>
            <a:xfrm>
              <a:off x="549063" y="326327"/>
              <a:ext cx="57218" cy="66754"/>
            </a:xfrm>
            <a:custGeom>
              <a:avLst/>
              <a:gdLst>
                <a:gd name="connsiteX0" fmla="*/ 2384 w 57217"/>
                <a:gd name="connsiteY0" fmla="*/ 67295 h 66754"/>
                <a:gd name="connsiteX1" fmla="*/ 56137 w 57217"/>
                <a:gd name="connsiteY1" fmla="*/ 67295 h 66754"/>
                <a:gd name="connsiteX2" fmla="*/ 56137 w 57217"/>
                <a:gd name="connsiteY2" fmla="*/ 2384 h 66754"/>
                <a:gd name="connsiteX3" fmla="*/ 56137 w 57217"/>
                <a:gd name="connsiteY3" fmla="*/ 2384 h 66754"/>
                <a:gd name="connsiteX4" fmla="*/ 2416 w 57217"/>
                <a:gd name="connsiteY4" fmla="*/ 56137 h 66754"/>
                <a:gd name="connsiteX5" fmla="*/ 2384 w 57217"/>
                <a:gd name="connsiteY5" fmla="*/ 6729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17" h="66754">
                  <a:moveTo>
                    <a:pt x="2384" y="67295"/>
                  </a:moveTo>
                  <a:lnTo>
                    <a:pt x="56137" y="67295"/>
                  </a:lnTo>
                  <a:lnTo>
                    <a:pt x="56137" y="2384"/>
                  </a:lnTo>
                  <a:lnTo>
                    <a:pt x="56137" y="2384"/>
                  </a:lnTo>
                  <a:cubicBezTo>
                    <a:pt x="26479" y="2384"/>
                    <a:pt x="2416" y="26447"/>
                    <a:pt x="2416" y="56137"/>
                  </a:cubicBezTo>
                  <a:lnTo>
                    <a:pt x="2384" y="67295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CFA2FBB-E91A-4829-A9A8-B3937A9EC676}"/>
                </a:ext>
              </a:extLst>
            </p:cNvPr>
            <p:cNvSpPr/>
            <p:nvPr/>
          </p:nvSpPr>
          <p:spPr>
            <a:xfrm>
              <a:off x="655775" y="425600"/>
              <a:ext cx="203441" cy="298804"/>
            </a:xfrm>
            <a:custGeom>
              <a:avLst/>
              <a:gdLst>
                <a:gd name="connsiteX0" fmla="*/ 201852 w 203441"/>
                <a:gd name="connsiteY0" fmla="*/ 111162 h 298804"/>
                <a:gd name="connsiteX1" fmla="*/ 58871 w 203441"/>
                <a:gd name="connsiteY1" fmla="*/ 7883 h 298804"/>
                <a:gd name="connsiteX2" fmla="*/ 58871 w 203441"/>
                <a:gd name="connsiteY2" fmla="*/ 7915 h 298804"/>
                <a:gd name="connsiteX3" fmla="*/ 39449 w 203441"/>
                <a:gd name="connsiteY3" fmla="*/ 2384 h 298804"/>
                <a:gd name="connsiteX4" fmla="*/ 2384 w 203441"/>
                <a:gd name="connsiteY4" fmla="*/ 39449 h 298804"/>
                <a:gd name="connsiteX5" fmla="*/ 2384 w 203441"/>
                <a:gd name="connsiteY5" fmla="*/ 299408 h 298804"/>
                <a:gd name="connsiteX6" fmla="*/ 56423 w 203441"/>
                <a:gd name="connsiteY6" fmla="*/ 299408 h 298804"/>
                <a:gd name="connsiteX7" fmla="*/ 56423 w 203441"/>
                <a:gd name="connsiteY7" fmla="*/ 75464 h 298804"/>
                <a:gd name="connsiteX8" fmla="*/ 201852 w 203441"/>
                <a:gd name="connsiteY8" fmla="*/ 180618 h 298804"/>
                <a:gd name="connsiteX9" fmla="*/ 201852 w 203441"/>
                <a:gd name="connsiteY9" fmla="*/ 111162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01852" y="111162"/>
                  </a:moveTo>
                  <a:lnTo>
                    <a:pt x="58871" y="7883"/>
                  </a:lnTo>
                  <a:lnTo>
                    <a:pt x="58871" y="7915"/>
                  </a:lnTo>
                  <a:cubicBezTo>
                    <a:pt x="53213" y="4418"/>
                    <a:pt x="46569" y="2384"/>
                    <a:pt x="39449" y="2384"/>
                  </a:cubicBezTo>
                  <a:cubicBezTo>
                    <a:pt x="18977" y="2384"/>
                    <a:pt x="2384" y="18977"/>
                    <a:pt x="2384" y="39449"/>
                  </a:cubicBezTo>
                  <a:lnTo>
                    <a:pt x="2384" y="299408"/>
                  </a:lnTo>
                  <a:lnTo>
                    <a:pt x="56423" y="299408"/>
                  </a:lnTo>
                  <a:lnTo>
                    <a:pt x="56423" y="75464"/>
                  </a:lnTo>
                  <a:lnTo>
                    <a:pt x="201852" y="180618"/>
                  </a:lnTo>
                  <a:lnTo>
                    <a:pt x="201852" y="11116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7E1359F-6080-44BF-8850-0F2BC5A383B8}"/>
                </a:ext>
              </a:extLst>
            </p:cNvPr>
            <p:cNvSpPr/>
            <p:nvPr/>
          </p:nvSpPr>
          <p:spPr>
            <a:xfrm>
              <a:off x="731588" y="425600"/>
              <a:ext cx="203441" cy="298804"/>
            </a:xfrm>
            <a:custGeom>
              <a:avLst/>
              <a:gdLst>
                <a:gd name="connsiteX0" fmla="*/ 2384 w 203441"/>
                <a:gd name="connsiteY0" fmla="*/ 190631 h 298804"/>
                <a:gd name="connsiteX1" fmla="*/ 145397 w 203441"/>
                <a:gd name="connsiteY1" fmla="*/ 293909 h 298804"/>
                <a:gd name="connsiteX2" fmla="*/ 145397 w 203441"/>
                <a:gd name="connsiteY2" fmla="*/ 293877 h 298804"/>
                <a:gd name="connsiteX3" fmla="*/ 164819 w 203441"/>
                <a:gd name="connsiteY3" fmla="*/ 299408 h 298804"/>
                <a:gd name="connsiteX4" fmla="*/ 201884 w 203441"/>
                <a:gd name="connsiteY4" fmla="*/ 262344 h 298804"/>
                <a:gd name="connsiteX5" fmla="*/ 201884 w 203441"/>
                <a:gd name="connsiteY5" fmla="*/ 2384 h 298804"/>
                <a:gd name="connsiteX6" fmla="*/ 147844 w 203441"/>
                <a:gd name="connsiteY6" fmla="*/ 2384 h 298804"/>
                <a:gd name="connsiteX7" fmla="*/ 147844 w 203441"/>
                <a:gd name="connsiteY7" fmla="*/ 226297 h 298804"/>
                <a:gd name="connsiteX8" fmla="*/ 2384 w 203441"/>
                <a:gd name="connsiteY8" fmla="*/ 121143 h 298804"/>
                <a:gd name="connsiteX9" fmla="*/ 2384 w 203441"/>
                <a:gd name="connsiteY9" fmla="*/ 190631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384" y="190631"/>
                  </a:moveTo>
                  <a:lnTo>
                    <a:pt x="145397" y="293909"/>
                  </a:lnTo>
                  <a:lnTo>
                    <a:pt x="145397" y="293877"/>
                  </a:lnTo>
                  <a:cubicBezTo>
                    <a:pt x="151055" y="297374"/>
                    <a:pt x="157699" y="299408"/>
                    <a:pt x="164819" y="299408"/>
                  </a:cubicBezTo>
                  <a:cubicBezTo>
                    <a:pt x="185290" y="299408"/>
                    <a:pt x="201884" y="282815"/>
                    <a:pt x="201884" y="262344"/>
                  </a:cubicBezTo>
                  <a:lnTo>
                    <a:pt x="201884" y="2384"/>
                  </a:lnTo>
                  <a:lnTo>
                    <a:pt x="147844" y="2384"/>
                  </a:lnTo>
                  <a:lnTo>
                    <a:pt x="147844" y="226297"/>
                  </a:lnTo>
                  <a:lnTo>
                    <a:pt x="2384" y="121143"/>
                  </a:lnTo>
                  <a:lnTo>
                    <a:pt x="2384" y="1906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007CEEC-C380-4EDD-9D7C-7115C8E296C8}"/>
                </a:ext>
              </a:extLst>
            </p:cNvPr>
            <p:cNvSpPr/>
            <p:nvPr/>
          </p:nvSpPr>
          <p:spPr>
            <a:xfrm>
              <a:off x="655965" y="324182"/>
              <a:ext cx="63575" cy="73112"/>
            </a:xfrm>
            <a:custGeom>
              <a:avLst/>
              <a:gdLst>
                <a:gd name="connsiteX0" fmla="*/ 25812 w 63575"/>
                <a:gd name="connsiteY0" fmla="*/ 23380 h 73111"/>
                <a:gd name="connsiteX1" fmla="*/ 31215 w 63575"/>
                <a:gd name="connsiteY1" fmla="*/ 19629 h 73111"/>
                <a:gd name="connsiteX2" fmla="*/ 45711 w 63575"/>
                <a:gd name="connsiteY2" fmla="*/ 19788 h 73111"/>
                <a:gd name="connsiteX3" fmla="*/ 51083 w 63575"/>
                <a:gd name="connsiteY3" fmla="*/ 23634 h 73111"/>
                <a:gd name="connsiteX4" fmla="*/ 52068 w 63575"/>
                <a:gd name="connsiteY4" fmla="*/ 24779 h 73111"/>
                <a:gd name="connsiteX5" fmla="*/ 63416 w 63575"/>
                <a:gd name="connsiteY5" fmla="*/ 11873 h 73111"/>
                <a:gd name="connsiteX6" fmla="*/ 62526 w 63575"/>
                <a:gd name="connsiteY6" fmla="*/ 11014 h 73111"/>
                <a:gd name="connsiteX7" fmla="*/ 51750 w 63575"/>
                <a:gd name="connsiteY7" fmla="*/ 4689 h 73111"/>
                <a:gd name="connsiteX8" fmla="*/ 23777 w 63575"/>
                <a:gd name="connsiteY8" fmla="*/ 4752 h 73111"/>
                <a:gd name="connsiteX9" fmla="*/ 12588 w 63575"/>
                <a:gd name="connsiteY9" fmla="*/ 11587 h 73111"/>
                <a:gd name="connsiteX10" fmla="*/ 5086 w 63575"/>
                <a:gd name="connsiteY10" fmla="*/ 22394 h 73111"/>
                <a:gd name="connsiteX11" fmla="*/ 2384 w 63575"/>
                <a:gd name="connsiteY11" fmla="*/ 36508 h 73111"/>
                <a:gd name="connsiteX12" fmla="*/ 5054 w 63575"/>
                <a:gd name="connsiteY12" fmla="*/ 50463 h 73111"/>
                <a:gd name="connsiteX13" fmla="*/ 12461 w 63575"/>
                <a:gd name="connsiteY13" fmla="*/ 61271 h 73111"/>
                <a:gd name="connsiteX14" fmla="*/ 23745 w 63575"/>
                <a:gd name="connsiteY14" fmla="*/ 68264 h 73111"/>
                <a:gd name="connsiteX15" fmla="*/ 38018 w 63575"/>
                <a:gd name="connsiteY15" fmla="*/ 70744 h 73111"/>
                <a:gd name="connsiteX16" fmla="*/ 51687 w 63575"/>
                <a:gd name="connsiteY16" fmla="*/ 69218 h 73111"/>
                <a:gd name="connsiteX17" fmla="*/ 51687 w 63575"/>
                <a:gd name="connsiteY17" fmla="*/ 69218 h 73111"/>
                <a:gd name="connsiteX18" fmla="*/ 62685 w 63575"/>
                <a:gd name="connsiteY18" fmla="*/ 65213 h 73111"/>
                <a:gd name="connsiteX19" fmla="*/ 63385 w 63575"/>
                <a:gd name="connsiteY19" fmla="*/ 64863 h 73111"/>
                <a:gd name="connsiteX20" fmla="*/ 63385 w 63575"/>
                <a:gd name="connsiteY20" fmla="*/ 29642 h 73111"/>
                <a:gd name="connsiteX21" fmla="*/ 34966 w 63575"/>
                <a:gd name="connsiteY21" fmla="*/ 29642 h 73111"/>
                <a:gd name="connsiteX22" fmla="*/ 34966 w 63575"/>
                <a:gd name="connsiteY22" fmla="*/ 44423 h 73111"/>
                <a:gd name="connsiteX23" fmla="*/ 46887 w 63575"/>
                <a:gd name="connsiteY23" fmla="*/ 44423 h 73111"/>
                <a:gd name="connsiteX24" fmla="*/ 46887 w 63575"/>
                <a:gd name="connsiteY24" fmla="*/ 53642 h 73111"/>
                <a:gd name="connsiteX25" fmla="*/ 43549 w 63575"/>
                <a:gd name="connsiteY25" fmla="*/ 54532 h 73111"/>
                <a:gd name="connsiteX26" fmla="*/ 38717 w 63575"/>
                <a:gd name="connsiteY26" fmla="*/ 54913 h 73111"/>
                <a:gd name="connsiteX27" fmla="*/ 31057 w 63575"/>
                <a:gd name="connsiteY27" fmla="*/ 53546 h 73111"/>
                <a:gd name="connsiteX28" fmla="*/ 25526 w 63575"/>
                <a:gd name="connsiteY28" fmla="*/ 49795 h 73111"/>
                <a:gd name="connsiteX29" fmla="*/ 22156 w 63575"/>
                <a:gd name="connsiteY29" fmla="*/ 44042 h 73111"/>
                <a:gd name="connsiteX30" fmla="*/ 20980 w 63575"/>
                <a:gd name="connsiteY30" fmla="*/ 36508 h 73111"/>
                <a:gd name="connsiteX31" fmla="*/ 22251 w 63575"/>
                <a:gd name="connsiteY31" fmla="*/ 29165 h 73111"/>
                <a:gd name="connsiteX32" fmla="*/ 25812 w 63575"/>
                <a:gd name="connsiteY32" fmla="*/ 23380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575" h="73111">
                  <a:moveTo>
                    <a:pt x="25812" y="23380"/>
                  </a:moveTo>
                  <a:cubicBezTo>
                    <a:pt x="27337" y="21791"/>
                    <a:pt x="29149" y="20519"/>
                    <a:pt x="31215" y="19629"/>
                  </a:cubicBezTo>
                  <a:cubicBezTo>
                    <a:pt x="35666" y="17690"/>
                    <a:pt x="41546" y="17912"/>
                    <a:pt x="45711" y="19788"/>
                  </a:cubicBezTo>
                  <a:cubicBezTo>
                    <a:pt x="47936" y="20805"/>
                    <a:pt x="49748" y="22077"/>
                    <a:pt x="51083" y="23634"/>
                  </a:cubicBezTo>
                  <a:lnTo>
                    <a:pt x="52068" y="24779"/>
                  </a:lnTo>
                  <a:lnTo>
                    <a:pt x="63416" y="11873"/>
                  </a:lnTo>
                  <a:lnTo>
                    <a:pt x="62526" y="11014"/>
                  </a:lnTo>
                  <a:cubicBezTo>
                    <a:pt x="59761" y="8376"/>
                    <a:pt x="56137" y="6246"/>
                    <a:pt x="51750" y="4689"/>
                  </a:cubicBezTo>
                  <a:cubicBezTo>
                    <a:pt x="43168" y="1669"/>
                    <a:pt x="32392" y="1542"/>
                    <a:pt x="23777" y="4752"/>
                  </a:cubicBezTo>
                  <a:cubicBezTo>
                    <a:pt x="19518" y="6342"/>
                    <a:pt x="15735" y="8630"/>
                    <a:pt x="12588" y="11587"/>
                  </a:cubicBezTo>
                  <a:cubicBezTo>
                    <a:pt x="9409" y="14543"/>
                    <a:pt x="6898" y="18199"/>
                    <a:pt x="5086" y="22394"/>
                  </a:cubicBezTo>
                  <a:cubicBezTo>
                    <a:pt x="3274" y="26590"/>
                    <a:pt x="2384" y="31327"/>
                    <a:pt x="2384" y="36508"/>
                  </a:cubicBezTo>
                  <a:cubicBezTo>
                    <a:pt x="2384" y="41594"/>
                    <a:pt x="3274" y="46299"/>
                    <a:pt x="5054" y="50463"/>
                  </a:cubicBezTo>
                  <a:cubicBezTo>
                    <a:pt x="6834" y="54659"/>
                    <a:pt x="9314" y="58283"/>
                    <a:pt x="12461" y="61271"/>
                  </a:cubicBezTo>
                  <a:cubicBezTo>
                    <a:pt x="15608" y="64259"/>
                    <a:pt x="19390" y="66611"/>
                    <a:pt x="23745" y="68264"/>
                  </a:cubicBezTo>
                  <a:cubicBezTo>
                    <a:pt x="28069" y="69885"/>
                    <a:pt x="32868" y="70744"/>
                    <a:pt x="38018" y="70744"/>
                  </a:cubicBezTo>
                  <a:cubicBezTo>
                    <a:pt x="42913" y="70744"/>
                    <a:pt x="47523" y="70235"/>
                    <a:pt x="51687" y="69218"/>
                  </a:cubicBezTo>
                  <a:lnTo>
                    <a:pt x="51687" y="69218"/>
                  </a:lnTo>
                  <a:cubicBezTo>
                    <a:pt x="55851" y="68201"/>
                    <a:pt x="59570" y="66865"/>
                    <a:pt x="62685" y="65213"/>
                  </a:cubicBezTo>
                  <a:lnTo>
                    <a:pt x="63385" y="64863"/>
                  </a:lnTo>
                  <a:lnTo>
                    <a:pt x="63385" y="29642"/>
                  </a:lnTo>
                  <a:lnTo>
                    <a:pt x="34966" y="29642"/>
                  </a:lnTo>
                  <a:lnTo>
                    <a:pt x="34966" y="44423"/>
                  </a:lnTo>
                  <a:lnTo>
                    <a:pt x="46887" y="44423"/>
                  </a:lnTo>
                  <a:lnTo>
                    <a:pt x="46887" y="53642"/>
                  </a:lnTo>
                  <a:cubicBezTo>
                    <a:pt x="45838" y="54023"/>
                    <a:pt x="44725" y="54309"/>
                    <a:pt x="43549" y="54532"/>
                  </a:cubicBezTo>
                  <a:cubicBezTo>
                    <a:pt x="42023" y="54786"/>
                    <a:pt x="40402" y="54913"/>
                    <a:pt x="38717" y="54913"/>
                  </a:cubicBezTo>
                  <a:cubicBezTo>
                    <a:pt x="35825" y="54913"/>
                    <a:pt x="33250" y="54468"/>
                    <a:pt x="31057" y="53546"/>
                  </a:cubicBezTo>
                  <a:cubicBezTo>
                    <a:pt x="28863" y="52656"/>
                    <a:pt x="26988" y="51385"/>
                    <a:pt x="25526" y="49795"/>
                  </a:cubicBezTo>
                  <a:cubicBezTo>
                    <a:pt x="24031" y="48206"/>
                    <a:pt x="22919" y="46267"/>
                    <a:pt x="22156" y="44042"/>
                  </a:cubicBezTo>
                  <a:cubicBezTo>
                    <a:pt x="21393" y="41785"/>
                    <a:pt x="20980" y="39242"/>
                    <a:pt x="20980" y="36508"/>
                  </a:cubicBezTo>
                  <a:cubicBezTo>
                    <a:pt x="20980" y="33838"/>
                    <a:pt x="21425" y="31390"/>
                    <a:pt x="22251" y="29165"/>
                  </a:cubicBezTo>
                  <a:cubicBezTo>
                    <a:pt x="23110" y="26940"/>
                    <a:pt x="24318" y="25001"/>
                    <a:pt x="25812" y="233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E59BF2D-03F3-44C6-A5FD-3116D0F951DE}"/>
                </a:ext>
              </a:extLst>
            </p:cNvPr>
            <p:cNvSpPr/>
            <p:nvPr/>
          </p:nvSpPr>
          <p:spPr>
            <a:xfrm>
              <a:off x="739027" y="325882"/>
              <a:ext cx="57218" cy="66754"/>
            </a:xfrm>
            <a:custGeom>
              <a:avLst/>
              <a:gdLst>
                <a:gd name="connsiteX0" fmla="*/ 49017 w 57217"/>
                <a:gd name="connsiteY0" fmla="*/ 34013 h 66754"/>
                <a:gd name="connsiteX1" fmla="*/ 52736 w 57217"/>
                <a:gd name="connsiteY1" fmla="*/ 22537 h 66754"/>
                <a:gd name="connsiteX2" fmla="*/ 50542 w 57217"/>
                <a:gd name="connsiteY2" fmla="*/ 12906 h 66754"/>
                <a:gd name="connsiteX3" fmla="*/ 44693 w 57217"/>
                <a:gd name="connsiteY3" fmla="*/ 6644 h 66754"/>
                <a:gd name="connsiteX4" fmla="*/ 36588 w 57217"/>
                <a:gd name="connsiteY4" fmla="*/ 3338 h 66754"/>
                <a:gd name="connsiteX5" fmla="*/ 27528 w 57217"/>
                <a:gd name="connsiteY5" fmla="*/ 2384 h 66754"/>
                <a:gd name="connsiteX6" fmla="*/ 2384 w 57217"/>
                <a:gd name="connsiteY6" fmla="*/ 2384 h 66754"/>
                <a:gd name="connsiteX7" fmla="*/ 2384 w 57217"/>
                <a:gd name="connsiteY7" fmla="*/ 67422 h 66754"/>
                <a:gd name="connsiteX8" fmla="*/ 19708 w 57217"/>
                <a:gd name="connsiteY8" fmla="*/ 67422 h 66754"/>
                <a:gd name="connsiteX9" fmla="*/ 19708 w 57217"/>
                <a:gd name="connsiteY9" fmla="*/ 42627 h 66754"/>
                <a:gd name="connsiteX10" fmla="*/ 22792 w 57217"/>
                <a:gd name="connsiteY10" fmla="*/ 42627 h 66754"/>
                <a:gd name="connsiteX11" fmla="*/ 36365 w 57217"/>
                <a:gd name="connsiteY11" fmla="*/ 67422 h 66754"/>
                <a:gd name="connsiteX12" fmla="*/ 57122 w 57217"/>
                <a:gd name="connsiteY12" fmla="*/ 67422 h 66754"/>
                <a:gd name="connsiteX13" fmla="*/ 40434 w 57217"/>
                <a:gd name="connsiteY13" fmla="*/ 40084 h 66754"/>
                <a:gd name="connsiteX14" fmla="*/ 49017 w 57217"/>
                <a:gd name="connsiteY14" fmla="*/ 34013 h 66754"/>
                <a:gd name="connsiteX15" fmla="*/ 19645 w 57217"/>
                <a:gd name="connsiteY15" fmla="*/ 17102 h 66754"/>
                <a:gd name="connsiteX16" fmla="*/ 26416 w 57217"/>
                <a:gd name="connsiteY16" fmla="*/ 17102 h 66754"/>
                <a:gd name="connsiteX17" fmla="*/ 29721 w 57217"/>
                <a:gd name="connsiteY17" fmla="*/ 17356 h 66754"/>
                <a:gd name="connsiteX18" fmla="*/ 32614 w 57217"/>
                <a:gd name="connsiteY18" fmla="*/ 18246 h 66754"/>
                <a:gd name="connsiteX19" fmla="*/ 34521 w 57217"/>
                <a:gd name="connsiteY19" fmla="*/ 19931 h 66754"/>
                <a:gd name="connsiteX20" fmla="*/ 35221 w 57217"/>
                <a:gd name="connsiteY20" fmla="*/ 22792 h 66754"/>
                <a:gd name="connsiteX21" fmla="*/ 34426 w 57217"/>
                <a:gd name="connsiteY21" fmla="*/ 25939 h 66754"/>
                <a:gd name="connsiteX22" fmla="*/ 32296 w 57217"/>
                <a:gd name="connsiteY22" fmla="*/ 27814 h 66754"/>
                <a:gd name="connsiteX23" fmla="*/ 29118 w 57217"/>
                <a:gd name="connsiteY23" fmla="*/ 28800 h 66754"/>
                <a:gd name="connsiteX24" fmla="*/ 25494 w 57217"/>
                <a:gd name="connsiteY24" fmla="*/ 29086 h 66754"/>
                <a:gd name="connsiteX25" fmla="*/ 19613 w 57217"/>
                <a:gd name="connsiteY25" fmla="*/ 29086 h 66754"/>
                <a:gd name="connsiteX26" fmla="*/ 19613 w 57217"/>
                <a:gd name="connsiteY26" fmla="*/ 17102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17" h="66754">
                  <a:moveTo>
                    <a:pt x="49017" y="34013"/>
                  </a:moveTo>
                  <a:cubicBezTo>
                    <a:pt x="51496" y="30898"/>
                    <a:pt x="52736" y="27051"/>
                    <a:pt x="52736" y="22537"/>
                  </a:cubicBezTo>
                  <a:cubicBezTo>
                    <a:pt x="52736" y="18755"/>
                    <a:pt x="52005" y="15512"/>
                    <a:pt x="50542" y="12906"/>
                  </a:cubicBezTo>
                  <a:cubicBezTo>
                    <a:pt x="49080" y="10331"/>
                    <a:pt x="47109" y="8201"/>
                    <a:pt x="44693" y="6644"/>
                  </a:cubicBezTo>
                  <a:cubicBezTo>
                    <a:pt x="42309" y="5086"/>
                    <a:pt x="39576" y="3973"/>
                    <a:pt x="36588" y="3338"/>
                  </a:cubicBezTo>
                  <a:cubicBezTo>
                    <a:pt x="33663" y="2702"/>
                    <a:pt x="30612" y="2384"/>
                    <a:pt x="27528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19708" y="67422"/>
                  </a:lnTo>
                  <a:lnTo>
                    <a:pt x="19708" y="42627"/>
                  </a:lnTo>
                  <a:lnTo>
                    <a:pt x="22792" y="42627"/>
                  </a:lnTo>
                  <a:lnTo>
                    <a:pt x="36365" y="67422"/>
                  </a:lnTo>
                  <a:lnTo>
                    <a:pt x="57122" y="67422"/>
                  </a:lnTo>
                  <a:lnTo>
                    <a:pt x="40434" y="40084"/>
                  </a:lnTo>
                  <a:cubicBezTo>
                    <a:pt x="43994" y="38749"/>
                    <a:pt x="46887" y="36715"/>
                    <a:pt x="49017" y="34013"/>
                  </a:cubicBezTo>
                  <a:close/>
                  <a:moveTo>
                    <a:pt x="19645" y="17102"/>
                  </a:moveTo>
                  <a:lnTo>
                    <a:pt x="26416" y="17102"/>
                  </a:lnTo>
                  <a:cubicBezTo>
                    <a:pt x="27465" y="17102"/>
                    <a:pt x="28577" y="17197"/>
                    <a:pt x="29721" y="17356"/>
                  </a:cubicBezTo>
                  <a:cubicBezTo>
                    <a:pt x="30802" y="17515"/>
                    <a:pt x="31756" y="17801"/>
                    <a:pt x="32614" y="18246"/>
                  </a:cubicBezTo>
                  <a:cubicBezTo>
                    <a:pt x="33409" y="18659"/>
                    <a:pt x="34045" y="19200"/>
                    <a:pt x="34521" y="19931"/>
                  </a:cubicBezTo>
                  <a:cubicBezTo>
                    <a:pt x="34998" y="20630"/>
                    <a:pt x="35221" y="21584"/>
                    <a:pt x="35221" y="22792"/>
                  </a:cubicBezTo>
                  <a:cubicBezTo>
                    <a:pt x="35221" y="24095"/>
                    <a:pt x="34966" y="25176"/>
                    <a:pt x="34426" y="25939"/>
                  </a:cubicBezTo>
                  <a:cubicBezTo>
                    <a:pt x="33886" y="26765"/>
                    <a:pt x="33186" y="27369"/>
                    <a:pt x="32296" y="27814"/>
                  </a:cubicBezTo>
                  <a:cubicBezTo>
                    <a:pt x="31374" y="28291"/>
                    <a:pt x="30294" y="28609"/>
                    <a:pt x="29118" y="28800"/>
                  </a:cubicBezTo>
                  <a:cubicBezTo>
                    <a:pt x="27878" y="28990"/>
                    <a:pt x="26670" y="29086"/>
                    <a:pt x="25494" y="29086"/>
                  </a:cubicBezTo>
                  <a:lnTo>
                    <a:pt x="19613" y="29086"/>
                  </a:lnTo>
                  <a:lnTo>
                    <a:pt x="19613" y="1710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4DBED8C-D457-4F7A-B426-7EE8793D3F22}"/>
                </a:ext>
              </a:extLst>
            </p:cNvPr>
            <p:cNvSpPr/>
            <p:nvPr/>
          </p:nvSpPr>
          <p:spPr>
            <a:xfrm>
              <a:off x="811693" y="325819"/>
              <a:ext cx="50860" cy="66754"/>
            </a:xfrm>
            <a:custGeom>
              <a:avLst/>
              <a:gdLst>
                <a:gd name="connsiteX0" fmla="*/ 19518 w 50860"/>
                <a:gd name="connsiteY0" fmla="*/ 41610 h 66754"/>
                <a:gd name="connsiteX1" fmla="*/ 45488 w 50860"/>
                <a:gd name="connsiteY1" fmla="*/ 41610 h 66754"/>
                <a:gd name="connsiteX2" fmla="*/ 45488 w 50860"/>
                <a:gd name="connsiteY2" fmla="*/ 26924 h 66754"/>
                <a:gd name="connsiteX3" fmla="*/ 19518 w 50860"/>
                <a:gd name="connsiteY3" fmla="*/ 26924 h 66754"/>
                <a:gd name="connsiteX4" fmla="*/ 19518 w 50860"/>
                <a:gd name="connsiteY4" fmla="*/ 17706 h 66754"/>
                <a:gd name="connsiteX5" fmla="*/ 46982 w 50860"/>
                <a:gd name="connsiteY5" fmla="*/ 17706 h 66754"/>
                <a:gd name="connsiteX6" fmla="*/ 46982 w 50860"/>
                <a:gd name="connsiteY6" fmla="*/ 2384 h 66754"/>
                <a:gd name="connsiteX7" fmla="*/ 2384 w 50860"/>
                <a:gd name="connsiteY7" fmla="*/ 2384 h 66754"/>
                <a:gd name="connsiteX8" fmla="*/ 2384 w 50860"/>
                <a:gd name="connsiteY8" fmla="*/ 67485 h 66754"/>
                <a:gd name="connsiteX9" fmla="*/ 48572 w 50860"/>
                <a:gd name="connsiteY9" fmla="*/ 67485 h 66754"/>
                <a:gd name="connsiteX10" fmla="*/ 48572 w 50860"/>
                <a:gd name="connsiteY10" fmla="*/ 52005 h 66754"/>
                <a:gd name="connsiteX11" fmla="*/ 19518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18" y="41610"/>
                  </a:moveTo>
                  <a:lnTo>
                    <a:pt x="45488" y="41610"/>
                  </a:lnTo>
                  <a:lnTo>
                    <a:pt x="45488" y="26924"/>
                  </a:lnTo>
                  <a:lnTo>
                    <a:pt x="19518" y="26924"/>
                  </a:lnTo>
                  <a:lnTo>
                    <a:pt x="19518" y="17706"/>
                  </a:lnTo>
                  <a:lnTo>
                    <a:pt x="46982" y="17706"/>
                  </a:lnTo>
                  <a:lnTo>
                    <a:pt x="46982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572" y="67485"/>
                  </a:lnTo>
                  <a:lnTo>
                    <a:pt x="48572" y="52005"/>
                  </a:lnTo>
                  <a:lnTo>
                    <a:pt x="19518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C6A186E8-0D84-47CF-A889-5593BB2083AA}"/>
                </a:ext>
              </a:extLst>
            </p:cNvPr>
            <p:cNvSpPr/>
            <p:nvPr/>
          </p:nvSpPr>
          <p:spPr>
            <a:xfrm>
              <a:off x="878479" y="325819"/>
              <a:ext cx="63575" cy="66754"/>
            </a:xfrm>
            <a:custGeom>
              <a:avLst/>
              <a:gdLst>
                <a:gd name="connsiteX0" fmla="*/ 44916 w 63575"/>
                <a:gd name="connsiteY0" fmla="*/ 40243 h 66754"/>
                <a:gd name="connsiteX1" fmla="*/ 21616 w 63575"/>
                <a:gd name="connsiteY1" fmla="*/ 2384 h 66754"/>
                <a:gd name="connsiteX2" fmla="*/ 2384 w 63575"/>
                <a:gd name="connsiteY2" fmla="*/ 2384 h 66754"/>
                <a:gd name="connsiteX3" fmla="*/ 2384 w 63575"/>
                <a:gd name="connsiteY3" fmla="*/ 67485 h 66754"/>
                <a:gd name="connsiteX4" fmla="*/ 19645 w 63575"/>
                <a:gd name="connsiteY4" fmla="*/ 67485 h 66754"/>
                <a:gd name="connsiteX5" fmla="*/ 19327 w 63575"/>
                <a:gd name="connsiteY5" fmla="*/ 29531 h 66754"/>
                <a:gd name="connsiteX6" fmla="*/ 42691 w 63575"/>
                <a:gd name="connsiteY6" fmla="*/ 67485 h 66754"/>
                <a:gd name="connsiteX7" fmla="*/ 61827 w 63575"/>
                <a:gd name="connsiteY7" fmla="*/ 67485 h 66754"/>
                <a:gd name="connsiteX8" fmla="*/ 61827 w 63575"/>
                <a:gd name="connsiteY8" fmla="*/ 2384 h 66754"/>
                <a:gd name="connsiteX9" fmla="*/ 44566 w 63575"/>
                <a:gd name="connsiteY9" fmla="*/ 2384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5" h="66754">
                  <a:moveTo>
                    <a:pt x="44916" y="40243"/>
                  </a:moveTo>
                  <a:lnTo>
                    <a:pt x="21616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19645" y="67485"/>
                  </a:lnTo>
                  <a:lnTo>
                    <a:pt x="19327" y="29531"/>
                  </a:lnTo>
                  <a:lnTo>
                    <a:pt x="42691" y="67485"/>
                  </a:lnTo>
                  <a:lnTo>
                    <a:pt x="61827" y="67485"/>
                  </a:lnTo>
                  <a:lnTo>
                    <a:pt x="61827" y="2384"/>
                  </a:lnTo>
                  <a:lnTo>
                    <a:pt x="44566" y="23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BC9941B-6A51-4C5F-84C3-DCFB60B4D4CB}"/>
                </a:ext>
              </a:extLst>
            </p:cNvPr>
            <p:cNvSpPr/>
            <p:nvPr/>
          </p:nvSpPr>
          <p:spPr>
            <a:xfrm>
              <a:off x="955024" y="324158"/>
              <a:ext cx="73112" cy="73112"/>
            </a:xfrm>
            <a:custGeom>
              <a:avLst/>
              <a:gdLst>
                <a:gd name="connsiteX0" fmla="*/ 62940 w 73111"/>
                <a:gd name="connsiteY0" fmla="*/ 11547 h 73111"/>
                <a:gd name="connsiteX1" fmla="*/ 51687 w 73111"/>
                <a:gd name="connsiteY1" fmla="*/ 4744 h 73111"/>
                <a:gd name="connsiteX2" fmla="*/ 23650 w 73111"/>
                <a:gd name="connsiteY2" fmla="*/ 4744 h 73111"/>
                <a:gd name="connsiteX3" fmla="*/ 12461 w 73111"/>
                <a:gd name="connsiteY3" fmla="*/ 11547 h 73111"/>
                <a:gd name="connsiteX4" fmla="*/ 5054 w 73111"/>
                <a:gd name="connsiteY4" fmla="*/ 22259 h 73111"/>
                <a:gd name="connsiteX5" fmla="*/ 2384 w 73111"/>
                <a:gd name="connsiteY5" fmla="*/ 36309 h 73111"/>
                <a:gd name="connsiteX6" fmla="*/ 5054 w 73111"/>
                <a:gd name="connsiteY6" fmla="*/ 50360 h 73111"/>
                <a:gd name="connsiteX7" fmla="*/ 12461 w 73111"/>
                <a:gd name="connsiteY7" fmla="*/ 61295 h 73111"/>
                <a:gd name="connsiteX8" fmla="*/ 23650 w 73111"/>
                <a:gd name="connsiteY8" fmla="*/ 68320 h 73111"/>
                <a:gd name="connsiteX9" fmla="*/ 37668 w 73111"/>
                <a:gd name="connsiteY9" fmla="*/ 70799 h 73111"/>
                <a:gd name="connsiteX10" fmla="*/ 51719 w 73111"/>
                <a:gd name="connsiteY10" fmla="*/ 68320 h 73111"/>
                <a:gd name="connsiteX11" fmla="*/ 62971 w 73111"/>
                <a:gd name="connsiteY11" fmla="*/ 61295 h 73111"/>
                <a:gd name="connsiteX12" fmla="*/ 70378 w 73111"/>
                <a:gd name="connsiteY12" fmla="*/ 50360 h 73111"/>
                <a:gd name="connsiteX13" fmla="*/ 73048 w 73111"/>
                <a:gd name="connsiteY13" fmla="*/ 36309 h 73111"/>
                <a:gd name="connsiteX14" fmla="*/ 70378 w 73111"/>
                <a:gd name="connsiteY14" fmla="*/ 22259 h 73111"/>
                <a:gd name="connsiteX15" fmla="*/ 62940 w 73111"/>
                <a:gd name="connsiteY15" fmla="*/ 11547 h 73111"/>
                <a:gd name="connsiteX16" fmla="*/ 54262 w 73111"/>
                <a:gd name="connsiteY16" fmla="*/ 36341 h 73111"/>
                <a:gd name="connsiteX17" fmla="*/ 53022 w 73111"/>
                <a:gd name="connsiteY17" fmla="*/ 43716 h 73111"/>
                <a:gd name="connsiteX18" fmla="*/ 49589 w 73111"/>
                <a:gd name="connsiteY18" fmla="*/ 49406 h 73111"/>
                <a:gd name="connsiteX19" fmla="*/ 44376 w 73111"/>
                <a:gd name="connsiteY19" fmla="*/ 53125 h 73111"/>
                <a:gd name="connsiteX20" fmla="*/ 30961 w 73111"/>
                <a:gd name="connsiteY20" fmla="*/ 53125 h 73111"/>
                <a:gd name="connsiteX21" fmla="*/ 25780 w 73111"/>
                <a:gd name="connsiteY21" fmla="*/ 49406 h 73111"/>
                <a:gd name="connsiteX22" fmla="*/ 22379 w 73111"/>
                <a:gd name="connsiteY22" fmla="*/ 43684 h 73111"/>
                <a:gd name="connsiteX23" fmla="*/ 21139 w 73111"/>
                <a:gd name="connsiteY23" fmla="*/ 36309 h 73111"/>
                <a:gd name="connsiteX24" fmla="*/ 22347 w 73111"/>
                <a:gd name="connsiteY24" fmla="*/ 29157 h 73111"/>
                <a:gd name="connsiteX25" fmla="*/ 25716 w 73111"/>
                <a:gd name="connsiteY25" fmla="*/ 23563 h 73111"/>
                <a:gd name="connsiteX26" fmla="*/ 30961 w 73111"/>
                <a:gd name="connsiteY26" fmla="*/ 19875 h 73111"/>
                <a:gd name="connsiteX27" fmla="*/ 37668 w 73111"/>
                <a:gd name="connsiteY27" fmla="*/ 18540 h 73111"/>
                <a:gd name="connsiteX28" fmla="*/ 44439 w 73111"/>
                <a:gd name="connsiteY28" fmla="*/ 19875 h 73111"/>
                <a:gd name="connsiteX29" fmla="*/ 49652 w 73111"/>
                <a:gd name="connsiteY29" fmla="*/ 23531 h 73111"/>
                <a:gd name="connsiteX30" fmla="*/ 53054 w 73111"/>
                <a:gd name="connsiteY30" fmla="*/ 29157 h 73111"/>
                <a:gd name="connsiteX31" fmla="*/ 54262 w 73111"/>
                <a:gd name="connsiteY31" fmla="*/ 36341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111" h="73111">
                  <a:moveTo>
                    <a:pt x="62940" y="11547"/>
                  </a:moveTo>
                  <a:cubicBezTo>
                    <a:pt x="59793" y="8622"/>
                    <a:pt x="56010" y="6334"/>
                    <a:pt x="51687" y="4744"/>
                  </a:cubicBezTo>
                  <a:cubicBezTo>
                    <a:pt x="43072" y="1597"/>
                    <a:pt x="32201" y="1597"/>
                    <a:pt x="23650" y="4744"/>
                  </a:cubicBezTo>
                  <a:cubicBezTo>
                    <a:pt x="19359" y="6334"/>
                    <a:pt x="15576" y="8622"/>
                    <a:pt x="12461" y="11547"/>
                  </a:cubicBezTo>
                  <a:cubicBezTo>
                    <a:pt x="9314" y="14471"/>
                    <a:pt x="6803" y="18095"/>
                    <a:pt x="5054" y="22259"/>
                  </a:cubicBezTo>
                  <a:cubicBezTo>
                    <a:pt x="3274" y="26424"/>
                    <a:pt x="2384" y="31160"/>
                    <a:pt x="2384" y="36309"/>
                  </a:cubicBezTo>
                  <a:cubicBezTo>
                    <a:pt x="2384" y="41396"/>
                    <a:pt x="3274" y="46132"/>
                    <a:pt x="5054" y="50360"/>
                  </a:cubicBezTo>
                  <a:cubicBezTo>
                    <a:pt x="6834" y="54587"/>
                    <a:pt x="9314" y="58275"/>
                    <a:pt x="12461" y="61295"/>
                  </a:cubicBezTo>
                  <a:cubicBezTo>
                    <a:pt x="15608" y="64314"/>
                    <a:pt x="19390" y="66667"/>
                    <a:pt x="23650" y="68320"/>
                  </a:cubicBezTo>
                  <a:cubicBezTo>
                    <a:pt x="27941" y="69941"/>
                    <a:pt x="32646" y="70799"/>
                    <a:pt x="37668" y="70799"/>
                  </a:cubicBezTo>
                  <a:cubicBezTo>
                    <a:pt x="42691" y="70799"/>
                    <a:pt x="47427" y="69973"/>
                    <a:pt x="51719" y="68320"/>
                  </a:cubicBezTo>
                  <a:cubicBezTo>
                    <a:pt x="56042" y="66667"/>
                    <a:pt x="59824" y="64314"/>
                    <a:pt x="62971" y="61295"/>
                  </a:cubicBezTo>
                  <a:cubicBezTo>
                    <a:pt x="66118" y="58275"/>
                    <a:pt x="68598" y="54587"/>
                    <a:pt x="70378" y="50360"/>
                  </a:cubicBezTo>
                  <a:cubicBezTo>
                    <a:pt x="72158" y="46132"/>
                    <a:pt x="73048" y="41396"/>
                    <a:pt x="73048" y="36309"/>
                  </a:cubicBezTo>
                  <a:cubicBezTo>
                    <a:pt x="73048" y="31160"/>
                    <a:pt x="72158" y="26424"/>
                    <a:pt x="70378" y="22259"/>
                  </a:cubicBezTo>
                  <a:cubicBezTo>
                    <a:pt x="68598" y="18095"/>
                    <a:pt x="66087" y="14471"/>
                    <a:pt x="62940" y="11547"/>
                  </a:cubicBezTo>
                  <a:close/>
                  <a:moveTo>
                    <a:pt x="54262" y="36341"/>
                  </a:moveTo>
                  <a:cubicBezTo>
                    <a:pt x="54262" y="39011"/>
                    <a:pt x="53848" y="41491"/>
                    <a:pt x="53022" y="43716"/>
                  </a:cubicBezTo>
                  <a:cubicBezTo>
                    <a:pt x="52195" y="45941"/>
                    <a:pt x="51051" y="47848"/>
                    <a:pt x="49589" y="49406"/>
                  </a:cubicBezTo>
                  <a:cubicBezTo>
                    <a:pt x="48127" y="50964"/>
                    <a:pt x="46378" y="52235"/>
                    <a:pt x="44376" y="53125"/>
                  </a:cubicBezTo>
                  <a:cubicBezTo>
                    <a:pt x="40370" y="54905"/>
                    <a:pt x="34966" y="54905"/>
                    <a:pt x="30961" y="53125"/>
                  </a:cubicBezTo>
                  <a:cubicBezTo>
                    <a:pt x="28959" y="52235"/>
                    <a:pt x="27210" y="50995"/>
                    <a:pt x="25780" y="49406"/>
                  </a:cubicBezTo>
                  <a:cubicBezTo>
                    <a:pt x="24349" y="47848"/>
                    <a:pt x="23205" y="45909"/>
                    <a:pt x="22379" y="43684"/>
                  </a:cubicBezTo>
                  <a:cubicBezTo>
                    <a:pt x="21552" y="41459"/>
                    <a:pt x="21139" y="38980"/>
                    <a:pt x="21139" y="36309"/>
                  </a:cubicBezTo>
                  <a:cubicBezTo>
                    <a:pt x="21139" y="33766"/>
                    <a:pt x="21552" y="31351"/>
                    <a:pt x="22347" y="29157"/>
                  </a:cubicBezTo>
                  <a:cubicBezTo>
                    <a:pt x="23141" y="26996"/>
                    <a:pt x="24286" y="25120"/>
                    <a:pt x="25716" y="23563"/>
                  </a:cubicBezTo>
                  <a:cubicBezTo>
                    <a:pt x="27178" y="22005"/>
                    <a:pt x="28959" y="20765"/>
                    <a:pt x="30961" y="19875"/>
                  </a:cubicBezTo>
                  <a:cubicBezTo>
                    <a:pt x="32964" y="18985"/>
                    <a:pt x="35221" y="18540"/>
                    <a:pt x="37668" y="18540"/>
                  </a:cubicBezTo>
                  <a:cubicBezTo>
                    <a:pt x="40116" y="18540"/>
                    <a:pt x="42405" y="18985"/>
                    <a:pt x="44439" y="19875"/>
                  </a:cubicBezTo>
                  <a:cubicBezTo>
                    <a:pt x="46474" y="20765"/>
                    <a:pt x="48222" y="22005"/>
                    <a:pt x="49652" y="23531"/>
                  </a:cubicBezTo>
                  <a:cubicBezTo>
                    <a:pt x="51083" y="25088"/>
                    <a:pt x="52227" y="26964"/>
                    <a:pt x="53054" y="29157"/>
                  </a:cubicBezTo>
                  <a:cubicBezTo>
                    <a:pt x="53848" y="31382"/>
                    <a:pt x="54262" y="33798"/>
                    <a:pt x="54262" y="3634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45EDFD1-24FB-43AF-A985-6F73A852A519}"/>
                </a:ext>
              </a:extLst>
            </p:cNvPr>
            <p:cNvSpPr/>
            <p:nvPr/>
          </p:nvSpPr>
          <p:spPr>
            <a:xfrm>
              <a:off x="1042758" y="325882"/>
              <a:ext cx="54039" cy="66754"/>
            </a:xfrm>
            <a:custGeom>
              <a:avLst/>
              <a:gdLst>
                <a:gd name="connsiteX0" fmla="*/ 49589 w 54039"/>
                <a:gd name="connsiteY0" fmla="*/ 37160 h 66754"/>
                <a:gd name="connsiteX1" fmla="*/ 45170 w 54039"/>
                <a:gd name="connsiteY1" fmla="*/ 33854 h 66754"/>
                <a:gd name="connsiteX2" fmla="*/ 43263 w 54039"/>
                <a:gd name="connsiteY2" fmla="*/ 33027 h 66754"/>
                <a:gd name="connsiteX3" fmla="*/ 47999 w 54039"/>
                <a:gd name="connsiteY3" fmla="*/ 29149 h 66754"/>
                <a:gd name="connsiteX4" fmla="*/ 51115 w 54039"/>
                <a:gd name="connsiteY4" fmla="*/ 19708 h 66754"/>
                <a:gd name="connsiteX5" fmla="*/ 48985 w 54039"/>
                <a:gd name="connsiteY5" fmla="*/ 11157 h 66754"/>
                <a:gd name="connsiteX6" fmla="*/ 43517 w 54039"/>
                <a:gd name="connsiteY6" fmla="*/ 5849 h 66754"/>
                <a:gd name="connsiteX7" fmla="*/ 36238 w 54039"/>
                <a:gd name="connsiteY7" fmla="*/ 3147 h 66754"/>
                <a:gd name="connsiteX8" fmla="*/ 28577 w 54039"/>
                <a:gd name="connsiteY8" fmla="*/ 2384 h 66754"/>
                <a:gd name="connsiteX9" fmla="*/ 2384 w 54039"/>
                <a:gd name="connsiteY9" fmla="*/ 2384 h 66754"/>
                <a:gd name="connsiteX10" fmla="*/ 2384 w 54039"/>
                <a:gd name="connsiteY10" fmla="*/ 67422 h 66754"/>
                <a:gd name="connsiteX11" fmla="*/ 28577 w 54039"/>
                <a:gd name="connsiteY11" fmla="*/ 67422 h 66754"/>
                <a:gd name="connsiteX12" fmla="*/ 37637 w 54039"/>
                <a:gd name="connsiteY12" fmla="*/ 66468 h 66754"/>
                <a:gd name="connsiteX13" fmla="*/ 45679 w 54039"/>
                <a:gd name="connsiteY13" fmla="*/ 63258 h 66754"/>
                <a:gd name="connsiteX14" fmla="*/ 51496 w 54039"/>
                <a:gd name="connsiteY14" fmla="*/ 57218 h 66754"/>
                <a:gd name="connsiteX15" fmla="*/ 53689 w 54039"/>
                <a:gd name="connsiteY15" fmla="*/ 47968 h 66754"/>
                <a:gd name="connsiteX16" fmla="*/ 52577 w 54039"/>
                <a:gd name="connsiteY16" fmla="*/ 41928 h 66754"/>
                <a:gd name="connsiteX17" fmla="*/ 49589 w 54039"/>
                <a:gd name="connsiteY17" fmla="*/ 37160 h 66754"/>
                <a:gd name="connsiteX18" fmla="*/ 32169 w 54039"/>
                <a:gd name="connsiteY18" fmla="*/ 25748 h 66754"/>
                <a:gd name="connsiteX19" fmla="*/ 26352 w 54039"/>
                <a:gd name="connsiteY19" fmla="*/ 27210 h 66754"/>
                <a:gd name="connsiteX20" fmla="*/ 19518 w 54039"/>
                <a:gd name="connsiteY20" fmla="*/ 27210 h 66754"/>
                <a:gd name="connsiteX21" fmla="*/ 19518 w 54039"/>
                <a:gd name="connsiteY21" fmla="*/ 16943 h 66754"/>
                <a:gd name="connsiteX22" fmla="*/ 25621 w 54039"/>
                <a:gd name="connsiteY22" fmla="*/ 16943 h 66754"/>
                <a:gd name="connsiteX23" fmla="*/ 32137 w 54039"/>
                <a:gd name="connsiteY23" fmla="*/ 18214 h 66754"/>
                <a:gd name="connsiteX24" fmla="*/ 33949 w 54039"/>
                <a:gd name="connsiteY24" fmla="*/ 21743 h 66754"/>
                <a:gd name="connsiteX25" fmla="*/ 32169 w 54039"/>
                <a:gd name="connsiteY25" fmla="*/ 25748 h 66754"/>
                <a:gd name="connsiteX26" fmla="*/ 19518 w 54039"/>
                <a:gd name="connsiteY26" fmla="*/ 40943 h 66754"/>
                <a:gd name="connsiteX27" fmla="*/ 26606 w 54039"/>
                <a:gd name="connsiteY27" fmla="*/ 40943 h 66754"/>
                <a:gd name="connsiteX28" fmla="*/ 33790 w 54039"/>
                <a:gd name="connsiteY28" fmla="*/ 42309 h 66754"/>
                <a:gd name="connsiteX29" fmla="*/ 36015 w 54039"/>
                <a:gd name="connsiteY29" fmla="*/ 46537 h 66754"/>
                <a:gd name="connsiteX30" fmla="*/ 35253 w 54039"/>
                <a:gd name="connsiteY30" fmla="*/ 49557 h 66754"/>
                <a:gd name="connsiteX31" fmla="*/ 33218 w 54039"/>
                <a:gd name="connsiteY31" fmla="*/ 51369 h 66754"/>
                <a:gd name="connsiteX32" fmla="*/ 30167 w 54039"/>
                <a:gd name="connsiteY32" fmla="*/ 52354 h 66754"/>
                <a:gd name="connsiteX33" fmla="*/ 26702 w 54039"/>
                <a:gd name="connsiteY33" fmla="*/ 52640 h 66754"/>
                <a:gd name="connsiteX34" fmla="*/ 19518 w 54039"/>
                <a:gd name="connsiteY34" fmla="*/ 52640 h 66754"/>
                <a:gd name="connsiteX35" fmla="*/ 19518 w 54039"/>
                <a:gd name="connsiteY35" fmla="*/ 40943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039" h="66754">
                  <a:moveTo>
                    <a:pt x="49589" y="37160"/>
                  </a:moveTo>
                  <a:cubicBezTo>
                    <a:pt x="48349" y="35825"/>
                    <a:pt x="46855" y="34712"/>
                    <a:pt x="45170" y="33854"/>
                  </a:cubicBezTo>
                  <a:cubicBezTo>
                    <a:pt x="44566" y="33536"/>
                    <a:pt x="43931" y="33250"/>
                    <a:pt x="43263" y="33027"/>
                  </a:cubicBezTo>
                  <a:cubicBezTo>
                    <a:pt x="45107" y="32010"/>
                    <a:pt x="46696" y="30707"/>
                    <a:pt x="47999" y="29149"/>
                  </a:cubicBezTo>
                  <a:cubicBezTo>
                    <a:pt x="50066" y="26670"/>
                    <a:pt x="51115" y="23491"/>
                    <a:pt x="51115" y="19708"/>
                  </a:cubicBezTo>
                  <a:cubicBezTo>
                    <a:pt x="51115" y="16307"/>
                    <a:pt x="50383" y="13414"/>
                    <a:pt x="48985" y="11157"/>
                  </a:cubicBezTo>
                  <a:cubicBezTo>
                    <a:pt x="47586" y="8932"/>
                    <a:pt x="45742" y="7152"/>
                    <a:pt x="43517" y="5849"/>
                  </a:cubicBezTo>
                  <a:cubicBezTo>
                    <a:pt x="41356" y="4577"/>
                    <a:pt x="38876" y="3656"/>
                    <a:pt x="36238" y="3147"/>
                  </a:cubicBezTo>
                  <a:cubicBezTo>
                    <a:pt x="33631" y="2638"/>
                    <a:pt x="31057" y="2384"/>
                    <a:pt x="28577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28577" y="67422"/>
                  </a:lnTo>
                  <a:cubicBezTo>
                    <a:pt x="31661" y="67422"/>
                    <a:pt x="34712" y="67104"/>
                    <a:pt x="37637" y="66468"/>
                  </a:cubicBezTo>
                  <a:cubicBezTo>
                    <a:pt x="40625" y="65832"/>
                    <a:pt x="43327" y="64752"/>
                    <a:pt x="45679" y="63258"/>
                  </a:cubicBezTo>
                  <a:cubicBezTo>
                    <a:pt x="48095" y="61732"/>
                    <a:pt x="50034" y="59697"/>
                    <a:pt x="51496" y="57218"/>
                  </a:cubicBezTo>
                  <a:cubicBezTo>
                    <a:pt x="52958" y="54707"/>
                    <a:pt x="53689" y="51591"/>
                    <a:pt x="53689" y="47968"/>
                  </a:cubicBezTo>
                  <a:cubicBezTo>
                    <a:pt x="53689" y="45742"/>
                    <a:pt x="53308" y="43708"/>
                    <a:pt x="52577" y="41928"/>
                  </a:cubicBezTo>
                  <a:cubicBezTo>
                    <a:pt x="51846" y="40116"/>
                    <a:pt x="50829" y="38527"/>
                    <a:pt x="49589" y="37160"/>
                  </a:cubicBezTo>
                  <a:close/>
                  <a:moveTo>
                    <a:pt x="32169" y="25748"/>
                  </a:moveTo>
                  <a:cubicBezTo>
                    <a:pt x="30834" y="26733"/>
                    <a:pt x="28895" y="27210"/>
                    <a:pt x="26352" y="27210"/>
                  </a:cubicBezTo>
                  <a:lnTo>
                    <a:pt x="19518" y="27210"/>
                  </a:lnTo>
                  <a:lnTo>
                    <a:pt x="19518" y="16943"/>
                  </a:lnTo>
                  <a:lnTo>
                    <a:pt x="25621" y="16943"/>
                  </a:lnTo>
                  <a:cubicBezTo>
                    <a:pt x="28545" y="16943"/>
                    <a:pt x="30739" y="17388"/>
                    <a:pt x="32137" y="18214"/>
                  </a:cubicBezTo>
                  <a:cubicBezTo>
                    <a:pt x="33377" y="18945"/>
                    <a:pt x="33949" y="20058"/>
                    <a:pt x="33949" y="21743"/>
                  </a:cubicBezTo>
                  <a:cubicBezTo>
                    <a:pt x="33981" y="23555"/>
                    <a:pt x="33377" y="24858"/>
                    <a:pt x="32169" y="25748"/>
                  </a:cubicBezTo>
                  <a:close/>
                  <a:moveTo>
                    <a:pt x="19518" y="40943"/>
                  </a:moveTo>
                  <a:lnTo>
                    <a:pt x="26606" y="40943"/>
                  </a:lnTo>
                  <a:cubicBezTo>
                    <a:pt x="29626" y="40943"/>
                    <a:pt x="32010" y="41388"/>
                    <a:pt x="33790" y="42309"/>
                  </a:cubicBezTo>
                  <a:cubicBezTo>
                    <a:pt x="35284" y="43104"/>
                    <a:pt x="36015" y="44439"/>
                    <a:pt x="36015" y="46537"/>
                  </a:cubicBezTo>
                  <a:cubicBezTo>
                    <a:pt x="36015" y="47809"/>
                    <a:pt x="35761" y="48826"/>
                    <a:pt x="35253" y="49557"/>
                  </a:cubicBezTo>
                  <a:cubicBezTo>
                    <a:pt x="34712" y="50352"/>
                    <a:pt x="34076" y="50956"/>
                    <a:pt x="33218" y="51369"/>
                  </a:cubicBezTo>
                  <a:cubicBezTo>
                    <a:pt x="32296" y="51846"/>
                    <a:pt x="31279" y="52164"/>
                    <a:pt x="30167" y="52354"/>
                  </a:cubicBezTo>
                  <a:cubicBezTo>
                    <a:pt x="28959" y="52545"/>
                    <a:pt x="27814" y="52640"/>
                    <a:pt x="26702" y="52640"/>
                  </a:cubicBezTo>
                  <a:lnTo>
                    <a:pt x="19518" y="52640"/>
                  </a:lnTo>
                  <a:lnTo>
                    <a:pt x="19518" y="4094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A0FEFDA1-C9CF-4792-8800-A87792BCAFA9}"/>
                </a:ext>
              </a:extLst>
            </p:cNvPr>
            <p:cNvSpPr/>
            <p:nvPr/>
          </p:nvSpPr>
          <p:spPr>
            <a:xfrm>
              <a:off x="1112913" y="325819"/>
              <a:ext cx="44503" cy="66754"/>
            </a:xfrm>
            <a:custGeom>
              <a:avLst/>
              <a:gdLst>
                <a:gd name="connsiteX0" fmla="*/ 20153 w 44502"/>
                <a:gd name="connsiteY0" fmla="*/ 2384 h 66754"/>
                <a:gd name="connsiteX1" fmla="*/ 2384 w 44502"/>
                <a:gd name="connsiteY1" fmla="*/ 2384 h 66754"/>
                <a:gd name="connsiteX2" fmla="*/ 2384 w 44502"/>
                <a:gd name="connsiteY2" fmla="*/ 67485 h 66754"/>
                <a:gd name="connsiteX3" fmla="*/ 44344 w 44502"/>
                <a:gd name="connsiteY3" fmla="*/ 67485 h 66754"/>
                <a:gd name="connsiteX4" fmla="*/ 44344 w 44502"/>
                <a:gd name="connsiteY4" fmla="*/ 51750 h 66754"/>
                <a:gd name="connsiteX5" fmla="*/ 20153 w 44502"/>
                <a:gd name="connsiteY5" fmla="*/ 51750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02" h="66754">
                  <a:moveTo>
                    <a:pt x="20153" y="2384"/>
                  </a:moveTo>
                  <a:lnTo>
                    <a:pt x="2384" y="2384"/>
                  </a:lnTo>
                  <a:lnTo>
                    <a:pt x="2384" y="67485"/>
                  </a:lnTo>
                  <a:lnTo>
                    <a:pt x="44344" y="67485"/>
                  </a:lnTo>
                  <a:lnTo>
                    <a:pt x="44344" y="51750"/>
                  </a:lnTo>
                  <a:lnTo>
                    <a:pt x="20153" y="5175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F6AEB2B-A537-4DE4-80B7-59F9B3EF8686}"/>
                </a:ext>
              </a:extLst>
            </p:cNvPr>
            <p:cNvSpPr/>
            <p:nvPr/>
          </p:nvSpPr>
          <p:spPr>
            <a:xfrm>
              <a:off x="1171689" y="325819"/>
              <a:ext cx="50860" cy="66754"/>
            </a:xfrm>
            <a:custGeom>
              <a:avLst/>
              <a:gdLst>
                <a:gd name="connsiteX0" fmla="*/ 19549 w 50860"/>
                <a:gd name="connsiteY0" fmla="*/ 52005 h 66754"/>
                <a:gd name="connsiteX1" fmla="*/ 19549 w 50860"/>
                <a:gd name="connsiteY1" fmla="*/ 41610 h 66754"/>
                <a:gd name="connsiteX2" fmla="*/ 45488 w 50860"/>
                <a:gd name="connsiteY2" fmla="*/ 41610 h 66754"/>
                <a:gd name="connsiteX3" fmla="*/ 45488 w 50860"/>
                <a:gd name="connsiteY3" fmla="*/ 26924 h 66754"/>
                <a:gd name="connsiteX4" fmla="*/ 19549 w 50860"/>
                <a:gd name="connsiteY4" fmla="*/ 26924 h 66754"/>
                <a:gd name="connsiteX5" fmla="*/ 19549 w 50860"/>
                <a:gd name="connsiteY5" fmla="*/ 17706 h 66754"/>
                <a:gd name="connsiteX6" fmla="*/ 47014 w 50860"/>
                <a:gd name="connsiteY6" fmla="*/ 17706 h 66754"/>
                <a:gd name="connsiteX7" fmla="*/ 47014 w 50860"/>
                <a:gd name="connsiteY7" fmla="*/ 2384 h 66754"/>
                <a:gd name="connsiteX8" fmla="*/ 2384 w 50860"/>
                <a:gd name="connsiteY8" fmla="*/ 2384 h 66754"/>
                <a:gd name="connsiteX9" fmla="*/ 2384 w 50860"/>
                <a:gd name="connsiteY9" fmla="*/ 67485 h 66754"/>
                <a:gd name="connsiteX10" fmla="*/ 48603 w 50860"/>
                <a:gd name="connsiteY10" fmla="*/ 67485 h 66754"/>
                <a:gd name="connsiteX11" fmla="*/ 48603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49" y="52005"/>
                  </a:moveTo>
                  <a:lnTo>
                    <a:pt x="19549" y="41610"/>
                  </a:lnTo>
                  <a:lnTo>
                    <a:pt x="45488" y="41610"/>
                  </a:lnTo>
                  <a:lnTo>
                    <a:pt x="45488" y="26924"/>
                  </a:lnTo>
                  <a:lnTo>
                    <a:pt x="19549" y="26924"/>
                  </a:lnTo>
                  <a:lnTo>
                    <a:pt x="19549" y="17706"/>
                  </a:lnTo>
                  <a:lnTo>
                    <a:pt x="47014" y="17706"/>
                  </a:lnTo>
                  <a:lnTo>
                    <a:pt x="47014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603" y="67485"/>
                  </a:lnTo>
                  <a:lnTo>
                    <a:pt x="48603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08586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0281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8">
            <a:extLst>
              <a:ext uri="{FF2B5EF4-FFF2-40B4-BE49-F238E27FC236}">
                <a16:creationId xmlns:a16="http://schemas.microsoft.com/office/drawing/2014/main" id="{4F94E9B3-8398-4640-8057-771DF37B20CD}"/>
              </a:ext>
            </a:extLst>
          </p:cNvPr>
          <p:cNvGrpSpPr/>
          <p:nvPr/>
        </p:nvGrpSpPr>
        <p:grpSpPr>
          <a:xfrm>
            <a:off x="551384" y="326550"/>
            <a:ext cx="670720" cy="537212"/>
            <a:chOff x="551384" y="326550"/>
            <a:chExt cx="670720" cy="537212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FACD8CAB-916A-4F1C-BED7-AF532BECD1C7}"/>
                </a:ext>
              </a:extLst>
            </p:cNvPr>
            <p:cNvSpPr/>
            <p:nvPr/>
          </p:nvSpPr>
          <p:spPr>
            <a:xfrm>
              <a:off x="549000" y="756669"/>
              <a:ext cx="85827" cy="85827"/>
            </a:xfrm>
            <a:custGeom>
              <a:avLst/>
              <a:gdLst>
                <a:gd name="connsiteX0" fmla="*/ 43295 w 85826"/>
                <a:gd name="connsiteY0" fmla="*/ 84810 h 85826"/>
                <a:gd name="connsiteX1" fmla="*/ 2384 w 85826"/>
                <a:gd name="connsiteY1" fmla="*/ 47046 h 85826"/>
                <a:gd name="connsiteX2" fmla="*/ 2384 w 85826"/>
                <a:gd name="connsiteY2" fmla="*/ 2384 h 85826"/>
                <a:gd name="connsiteX3" fmla="*/ 20598 w 85826"/>
                <a:gd name="connsiteY3" fmla="*/ 2384 h 85826"/>
                <a:gd name="connsiteX4" fmla="*/ 20598 w 85826"/>
                <a:gd name="connsiteY4" fmla="*/ 47046 h 85826"/>
                <a:gd name="connsiteX5" fmla="*/ 43295 w 85826"/>
                <a:gd name="connsiteY5" fmla="*/ 67994 h 85826"/>
                <a:gd name="connsiteX6" fmla="*/ 65991 w 85826"/>
                <a:gd name="connsiteY6" fmla="*/ 47046 h 85826"/>
                <a:gd name="connsiteX7" fmla="*/ 65991 w 85826"/>
                <a:gd name="connsiteY7" fmla="*/ 2384 h 85826"/>
                <a:gd name="connsiteX8" fmla="*/ 84206 w 85826"/>
                <a:gd name="connsiteY8" fmla="*/ 2384 h 85826"/>
                <a:gd name="connsiteX9" fmla="*/ 84206 w 85826"/>
                <a:gd name="connsiteY9" fmla="*/ 47046 h 85826"/>
                <a:gd name="connsiteX10" fmla="*/ 43295 w 85826"/>
                <a:gd name="connsiteY10" fmla="*/ 84810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26" h="85826">
                  <a:moveTo>
                    <a:pt x="43295" y="84810"/>
                  </a:moveTo>
                  <a:cubicBezTo>
                    <a:pt x="20726" y="84810"/>
                    <a:pt x="2384" y="67867"/>
                    <a:pt x="2384" y="47046"/>
                  </a:cubicBezTo>
                  <a:lnTo>
                    <a:pt x="2384" y="2384"/>
                  </a:lnTo>
                  <a:lnTo>
                    <a:pt x="20598" y="2384"/>
                  </a:lnTo>
                  <a:lnTo>
                    <a:pt x="20598" y="47046"/>
                  </a:lnTo>
                  <a:cubicBezTo>
                    <a:pt x="20598" y="58585"/>
                    <a:pt x="30770" y="67994"/>
                    <a:pt x="43295" y="67994"/>
                  </a:cubicBezTo>
                  <a:cubicBezTo>
                    <a:pt x="55819" y="67994"/>
                    <a:pt x="65991" y="58585"/>
                    <a:pt x="65991" y="47046"/>
                  </a:cubicBezTo>
                  <a:lnTo>
                    <a:pt x="65991" y="2384"/>
                  </a:lnTo>
                  <a:lnTo>
                    <a:pt x="84206" y="2384"/>
                  </a:lnTo>
                  <a:lnTo>
                    <a:pt x="84206" y="47046"/>
                  </a:lnTo>
                  <a:cubicBezTo>
                    <a:pt x="84174" y="67867"/>
                    <a:pt x="65832" y="84810"/>
                    <a:pt x="43295" y="8481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513E735E-21B2-4BE9-A63B-B63FE66414E9}"/>
                </a:ext>
              </a:extLst>
            </p:cNvPr>
            <p:cNvSpPr/>
            <p:nvPr/>
          </p:nvSpPr>
          <p:spPr>
            <a:xfrm>
              <a:off x="740107" y="756669"/>
              <a:ext cx="104899" cy="85827"/>
            </a:xfrm>
            <a:custGeom>
              <a:avLst/>
              <a:gdLst>
                <a:gd name="connsiteX0" fmla="*/ 53244 w 104899"/>
                <a:gd name="connsiteY0" fmla="*/ 35984 h 85826"/>
                <a:gd name="connsiteX1" fmla="*/ 83029 w 104899"/>
                <a:gd name="connsiteY1" fmla="*/ 83633 h 85826"/>
                <a:gd name="connsiteX2" fmla="*/ 104073 w 104899"/>
                <a:gd name="connsiteY2" fmla="*/ 83633 h 85826"/>
                <a:gd name="connsiteX3" fmla="*/ 53244 w 104899"/>
                <a:gd name="connsiteY3" fmla="*/ 2384 h 85826"/>
                <a:gd name="connsiteX4" fmla="*/ 2384 w 104899"/>
                <a:gd name="connsiteY4" fmla="*/ 83633 h 85826"/>
                <a:gd name="connsiteX5" fmla="*/ 23428 w 104899"/>
                <a:gd name="connsiteY5" fmla="*/ 83633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899" h="85826">
                  <a:moveTo>
                    <a:pt x="53244" y="35984"/>
                  </a:moveTo>
                  <a:lnTo>
                    <a:pt x="83029" y="83633"/>
                  </a:lnTo>
                  <a:lnTo>
                    <a:pt x="104073" y="83633"/>
                  </a:lnTo>
                  <a:lnTo>
                    <a:pt x="53244" y="2384"/>
                  </a:lnTo>
                  <a:lnTo>
                    <a:pt x="2384" y="83633"/>
                  </a:lnTo>
                  <a:lnTo>
                    <a:pt x="23428" y="836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778B4F8-0C8E-4B5F-86BB-6D96469B65B9}"/>
                </a:ext>
              </a:extLst>
            </p:cNvPr>
            <p:cNvSpPr/>
            <p:nvPr/>
          </p:nvSpPr>
          <p:spPr>
            <a:xfrm>
              <a:off x="646406" y="755192"/>
              <a:ext cx="85827" cy="85827"/>
            </a:xfrm>
            <a:custGeom>
              <a:avLst/>
              <a:gdLst>
                <a:gd name="connsiteX0" fmla="*/ 47769 w 85826"/>
                <a:gd name="connsiteY0" fmla="*/ 86255 h 85826"/>
                <a:gd name="connsiteX1" fmla="*/ 22974 w 85826"/>
                <a:gd name="connsiteY1" fmla="*/ 79452 h 85826"/>
                <a:gd name="connsiteX2" fmla="*/ 9782 w 85826"/>
                <a:gd name="connsiteY2" fmla="*/ 21376 h 85826"/>
                <a:gd name="connsiteX3" fmla="*/ 72690 w 85826"/>
                <a:gd name="connsiteY3" fmla="*/ 9201 h 85826"/>
                <a:gd name="connsiteX4" fmla="*/ 62741 w 85826"/>
                <a:gd name="connsiteY4" fmla="*/ 23252 h 85826"/>
                <a:gd name="connsiteX5" fmla="*/ 25009 w 85826"/>
                <a:gd name="connsiteY5" fmla="*/ 30563 h 85826"/>
                <a:gd name="connsiteX6" fmla="*/ 32924 w 85826"/>
                <a:gd name="connsiteY6" fmla="*/ 65370 h 85826"/>
                <a:gd name="connsiteX7" fmla="*/ 70656 w 85826"/>
                <a:gd name="connsiteY7" fmla="*/ 58059 h 85826"/>
                <a:gd name="connsiteX8" fmla="*/ 85882 w 85826"/>
                <a:gd name="connsiteY8" fmla="*/ 67246 h 85826"/>
                <a:gd name="connsiteX9" fmla="*/ 47769 w 85826"/>
                <a:gd name="connsiteY9" fmla="*/ 86255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26" h="85826">
                  <a:moveTo>
                    <a:pt x="47769" y="86255"/>
                  </a:moveTo>
                  <a:cubicBezTo>
                    <a:pt x="39250" y="86255"/>
                    <a:pt x="30635" y="84061"/>
                    <a:pt x="22974" y="79452"/>
                  </a:cubicBezTo>
                  <a:cubicBezTo>
                    <a:pt x="1994" y="66801"/>
                    <a:pt x="-3950" y="40767"/>
                    <a:pt x="9782" y="21376"/>
                  </a:cubicBezTo>
                  <a:cubicBezTo>
                    <a:pt x="23483" y="2017"/>
                    <a:pt x="51710" y="-3450"/>
                    <a:pt x="72690" y="9201"/>
                  </a:cubicBezTo>
                  <a:lnTo>
                    <a:pt x="62741" y="23252"/>
                  </a:lnTo>
                  <a:cubicBezTo>
                    <a:pt x="50153" y="15654"/>
                    <a:pt x="33242" y="18928"/>
                    <a:pt x="25009" y="30563"/>
                  </a:cubicBezTo>
                  <a:cubicBezTo>
                    <a:pt x="16776" y="42165"/>
                    <a:pt x="20336" y="57805"/>
                    <a:pt x="32924" y="65370"/>
                  </a:cubicBezTo>
                  <a:cubicBezTo>
                    <a:pt x="45512" y="72967"/>
                    <a:pt x="62423" y="69662"/>
                    <a:pt x="70656" y="58059"/>
                  </a:cubicBezTo>
                  <a:lnTo>
                    <a:pt x="85882" y="67246"/>
                  </a:lnTo>
                  <a:cubicBezTo>
                    <a:pt x="77204" y="79579"/>
                    <a:pt x="62645" y="86255"/>
                    <a:pt x="47769" y="862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8E243E3-63F3-430A-8633-094E544D2605}"/>
                </a:ext>
              </a:extLst>
            </p:cNvPr>
            <p:cNvSpPr/>
            <p:nvPr/>
          </p:nvSpPr>
          <p:spPr>
            <a:xfrm>
              <a:off x="691345" y="788743"/>
              <a:ext cx="44503" cy="19073"/>
            </a:xfrm>
            <a:custGeom>
              <a:avLst/>
              <a:gdLst>
                <a:gd name="connsiteX0" fmla="*/ 2384 w 44502"/>
                <a:gd name="connsiteY0" fmla="*/ 2384 h 19072"/>
                <a:gd name="connsiteX1" fmla="*/ 42882 w 44502"/>
                <a:gd name="connsiteY1" fmla="*/ 2384 h 19072"/>
                <a:gd name="connsiteX2" fmla="*/ 42882 w 44502"/>
                <a:gd name="connsiteY2" fmla="*/ 19200 h 19072"/>
                <a:gd name="connsiteX3" fmla="*/ 2384 w 44502"/>
                <a:gd name="connsiteY3" fmla="*/ 19200 h 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02" h="19072">
                  <a:moveTo>
                    <a:pt x="2384" y="2384"/>
                  </a:moveTo>
                  <a:lnTo>
                    <a:pt x="42882" y="2384"/>
                  </a:lnTo>
                  <a:lnTo>
                    <a:pt x="42882" y="19200"/>
                  </a:lnTo>
                  <a:lnTo>
                    <a:pt x="2384" y="192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E6208B1-CCE5-4D79-95D5-3C7F0E3A27CA}"/>
                </a:ext>
              </a:extLst>
            </p:cNvPr>
            <p:cNvSpPr/>
            <p:nvPr/>
          </p:nvSpPr>
          <p:spPr>
            <a:xfrm>
              <a:off x="769320" y="826380"/>
              <a:ext cx="47682" cy="38145"/>
            </a:xfrm>
            <a:custGeom>
              <a:avLst/>
              <a:gdLst>
                <a:gd name="connsiteX0" fmla="*/ 24032 w 47681"/>
                <a:gd name="connsiteY0" fmla="*/ 2384 h 38145"/>
                <a:gd name="connsiteX1" fmla="*/ 2384 w 47681"/>
                <a:gd name="connsiteY1" fmla="*/ 36969 h 38145"/>
                <a:gd name="connsiteX2" fmla="*/ 45647 w 47681"/>
                <a:gd name="connsiteY2" fmla="*/ 36969 h 3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81" h="38145">
                  <a:moveTo>
                    <a:pt x="24032" y="2384"/>
                  </a:moveTo>
                  <a:lnTo>
                    <a:pt x="2384" y="36969"/>
                  </a:lnTo>
                  <a:lnTo>
                    <a:pt x="45647" y="3696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A3B509-B640-4EA6-A899-1A004175E62E}"/>
                </a:ext>
              </a:extLst>
            </p:cNvPr>
            <p:cNvSpPr/>
            <p:nvPr/>
          </p:nvSpPr>
          <p:spPr>
            <a:xfrm>
              <a:off x="987193" y="426332"/>
              <a:ext cx="235229" cy="298804"/>
            </a:xfrm>
            <a:custGeom>
              <a:avLst/>
              <a:gdLst>
                <a:gd name="connsiteX0" fmla="*/ 123018 w 235228"/>
                <a:gd name="connsiteY0" fmla="*/ 2384 h 298804"/>
                <a:gd name="connsiteX1" fmla="*/ 47809 w 235228"/>
                <a:gd name="connsiteY1" fmla="*/ 2384 h 298804"/>
                <a:gd name="connsiteX2" fmla="*/ 2384 w 235228"/>
                <a:gd name="connsiteY2" fmla="*/ 47809 h 298804"/>
                <a:gd name="connsiteX3" fmla="*/ 2384 w 235228"/>
                <a:gd name="connsiteY3" fmla="*/ 298677 h 298804"/>
                <a:gd name="connsiteX4" fmla="*/ 60206 w 235228"/>
                <a:gd name="connsiteY4" fmla="*/ 298677 h 298804"/>
                <a:gd name="connsiteX5" fmla="*/ 60206 w 235228"/>
                <a:gd name="connsiteY5" fmla="*/ 56169 h 298804"/>
                <a:gd name="connsiteX6" fmla="*/ 123908 w 235228"/>
                <a:gd name="connsiteY6" fmla="*/ 56169 h 298804"/>
                <a:gd name="connsiteX7" fmla="*/ 175404 w 235228"/>
                <a:gd name="connsiteY7" fmla="*/ 102706 h 298804"/>
                <a:gd name="connsiteX8" fmla="*/ 123908 w 235228"/>
                <a:gd name="connsiteY8" fmla="*/ 149688 h 298804"/>
                <a:gd name="connsiteX9" fmla="*/ 83729 w 235228"/>
                <a:gd name="connsiteY9" fmla="*/ 149688 h 298804"/>
                <a:gd name="connsiteX10" fmla="*/ 83729 w 235228"/>
                <a:gd name="connsiteY10" fmla="*/ 202996 h 298804"/>
                <a:gd name="connsiteX11" fmla="*/ 123018 w 235228"/>
                <a:gd name="connsiteY11" fmla="*/ 202996 h 298804"/>
                <a:gd name="connsiteX12" fmla="*/ 234148 w 235228"/>
                <a:gd name="connsiteY12" fmla="*/ 102706 h 298804"/>
                <a:gd name="connsiteX13" fmla="*/ 123018 w 235228"/>
                <a:gd name="connsiteY13" fmla="*/ 2384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28" h="298804">
                  <a:moveTo>
                    <a:pt x="123018" y="2384"/>
                  </a:moveTo>
                  <a:lnTo>
                    <a:pt x="47809" y="2384"/>
                  </a:lnTo>
                  <a:cubicBezTo>
                    <a:pt x="22728" y="2384"/>
                    <a:pt x="2384" y="22728"/>
                    <a:pt x="2384" y="47809"/>
                  </a:cubicBezTo>
                  <a:lnTo>
                    <a:pt x="2384" y="298677"/>
                  </a:lnTo>
                  <a:lnTo>
                    <a:pt x="60206" y="298677"/>
                  </a:lnTo>
                  <a:lnTo>
                    <a:pt x="60206" y="56169"/>
                  </a:lnTo>
                  <a:lnTo>
                    <a:pt x="123908" y="56169"/>
                  </a:lnTo>
                  <a:cubicBezTo>
                    <a:pt x="162308" y="56169"/>
                    <a:pt x="175404" y="76036"/>
                    <a:pt x="175404" y="102706"/>
                  </a:cubicBezTo>
                  <a:cubicBezTo>
                    <a:pt x="175404" y="129821"/>
                    <a:pt x="162308" y="149688"/>
                    <a:pt x="123908" y="149688"/>
                  </a:cubicBezTo>
                  <a:lnTo>
                    <a:pt x="83729" y="149688"/>
                  </a:lnTo>
                  <a:lnTo>
                    <a:pt x="83729" y="202996"/>
                  </a:lnTo>
                  <a:lnTo>
                    <a:pt x="123018" y="202996"/>
                  </a:lnTo>
                  <a:cubicBezTo>
                    <a:pt x="199817" y="202996"/>
                    <a:pt x="234148" y="160528"/>
                    <a:pt x="234148" y="102706"/>
                  </a:cubicBezTo>
                  <a:cubicBezTo>
                    <a:pt x="234148" y="44884"/>
                    <a:pt x="199817" y="2384"/>
                    <a:pt x="123018" y="238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74D61BC-771B-40AF-BB0C-F043895B4454}"/>
                </a:ext>
              </a:extLst>
            </p:cNvPr>
            <p:cNvSpPr/>
            <p:nvPr/>
          </p:nvSpPr>
          <p:spPr>
            <a:xfrm>
              <a:off x="549000" y="425600"/>
              <a:ext cx="57218" cy="298804"/>
            </a:xfrm>
            <a:custGeom>
              <a:avLst/>
              <a:gdLst>
                <a:gd name="connsiteX0" fmla="*/ 2384 w 57217"/>
                <a:gd name="connsiteY0" fmla="*/ 2384 h 298804"/>
                <a:gd name="connsiteX1" fmla="*/ 56137 w 57217"/>
                <a:gd name="connsiteY1" fmla="*/ 2384 h 298804"/>
                <a:gd name="connsiteX2" fmla="*/ 56137 w 57217"/>
                <a:gd name="connsiteY2" fmla="*/ 299408 h 298804"/>
                <a:gd name="connsiteX3" fmla="*/ 2384 w 57217"/>
                <a:gd name="connsiteY3" fmla="*/ 299408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7" h="298804">
                  <a:moveTo>
                    <a:pt x="2384" y="2384"/>
                  </a:moveTo>
                  <a:lnTo>
                    <a:pt x="56137" y="2384"/>
                  </a:lnTo>
                  <a:lnTo>
                    <a:pt x="56137" y="299408"/>
                  </a:lnTo>
                  <a:lnTo>
                    <a:pt x="2384" y="29940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0741219-501E-425C-8482-09527FA317B1}"/>
                </a:ext>
              </a:extLst>
            </p:cNvPr>
            <p:cNvSpPr/>
            <p:nvPr/>
          </p:nvSpPr>
          <p:spPr>
            <a:xfrm>
              <a:off x="549063" y="326327"/>
              <a:ext cx="57218" cy="66754"/>
            </a:xfrm>
            <a:custGeom>
              <a:avLst/>
              <a:gdLst>
                <a:gd name="connsiteX0" fmla="*/ 2384 w 57217"/>
                <a:gd name="connsiteY0" fmla="*/ 67295 h 66754"/>
                <a:gd name="connsiteX1" fmla="*/ 56137 w 57217"/>
                <a:gd name="connsiteY1" fmla="*/ 67295 h 66754"/>
                <a:gd name="connsiteX2" fmla="*/ 56137 w 57217"/>
                <a:gd name="connsiteY2" fmla="*/ 2384 h 66754"/>
                <a:gd name="connsiteX3" fmla="*/ 56137 w 57217"/>
                <a:gd name="connsiteY3" fmla="*/ 2384 h 66754"/>
                <a:gd name="connsiteX4" fmla="*/ 2416 w 57217"/>
                <a:gd name="connsiteY4" fmla="*/ 56137 h 66754"/>
                <a:gd name="connsiteX5" fmla="*/ 2384 w 57217"/>
                <a:gd name="connsiteY5" fmla="*/ 6729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17" h="66754">
                  <a:moveTo>
                    <a:pt x="2384" y="67295"/>
                  </a:moveTo>
                  <a:lnTo>
                    <a:pt x="56137" y="67295"/>
                  </a:lnTo>
                  <a:lnTo>
                    <a:pt x="56137" y="2384"/>
                  </a:lnTo>
                  <a:lnTo>
                    <a:pt x="56137" y="2384"/>
                  </a:lnTo>
                  <a:cubicBezTo>
                    <a:pt x="26479" y="2384"/>
                    <a:pt x="2416" y="26447"/>
                    <a:pt x="2416" y="56137"/>
                  </a:cubicBezTo>
                  <a:lnTo>
                    <a:pt x="2384" y="67295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AE9DD9B-2A47-4288-8BCB-B888ED044F1E}"/>
                </a:ext>
              </a:extLst>
            </p:cNvPr>
            <p:cNvSpPr/>
            <p:nvPr/>
          </p:nvSpPr>
          <p:spPr>
            <a:xfrm>
              <a:off x="655775" y="425600"/>
              <a:ext cx="203441" cy="298804"/>
            </a:xfrm>
            <a:custGeom>
              <a:avLst/>
              <a:gdLst>
                <a:gd name="connsiteX0" fmla="*/ 201852 w 203441"/>
                <a:gd name="connsiteY0" fmla="*/ 111162 h 298804"/>
                <a:gd name="connsiteX1" fmla="*/ 58871 w 203441"/>
                <a:gd name="connsiteY1" fmla="*/ 7883 h 298804"/>
                <a:gd name="connsiteX2" fmla="*/ 58871 w 203441"/>
                <a:gd name="connsiteY2" fmla="*/ 7915 h 298804"/>
                <a:gd name="connsiteX3" fmla="*/ 39449 w 203441"/>
                <a:gd name="connsiteY3" fmla="*/ 2384 h 298804"/>
                <a:gd name="connsiteX4" fmla="*/ 2384 w 203441"/>
                <a:gd name="connsiteY4" fmla="*/ 39449 h 298804"/>
                <a:gd name="connsiteX5" fmla="*/ 2384 w 203441"/>
                <a:gd name="connsiteY5" fmla="*/ 299408 h 298804"/>
                <a:gd name="connsiteX6" fmla="*/ 56423 w 203441"/>
                <a:gd name="connsiteY6" fmla="*/ 299408 h 298804"/>
                <a:gd name="connsiteX7" fmla="*/ 56423 w 203441"/>
                <a:gd name="connsiteY7" fmla="*/ 75464 h 298804"/>
                <a:gd name="connsiteX8" fmla="*/ 201852 w 203441"/>
                <a:gd name="connsiteY8" fmla="*/ 180618 h 298804"/>
                <a:gd name="connsiteX9" fmla="*/ 201852 w 203441"/>
                <a:gd name="connsiteY9" fmla="*/ 111162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01852" y="111162"/>
                  </a:moveTo>
                  <a:lnTo>
                    <a:pt x="58871" y="7883"/>
                  </a:lnTo>
                  <a:lnTo>
                    <a:pt x="58871" y="7915"/>
                  </a:lnTo>
                  <a:cubicBezTo>
                    <a:pt x="53213" y="4418"/>
                    <a:pt x="46569" y="2384"/>
                    <a:pt x="39449" y="2384"/>
                  </a:cubicBezTo>
                  <a:cubicBezTo>
                    <a:pt x="18977" y="2384"/>
                    <a:pt x="2384" y="18977"/>
                    <a:pt x="2384" y="39449"/>
                  </a:cubicBezTo>
                  <a:lnTo>
                    <a:pt x="2384" y="299408"/>
                  </a:lnTo>
                  <a:lnTo>
                    <a:pt x="56423" y="299408"/>
                  </a:lnTo>
                  <a:lnTo>
                    <a:pt x="56423" y="75464"/>
                  </a:lnTo>
                  <a:lnTo>
                    <a:pt x="201852" y="180618"/>
                  </a:lnTo>
                  <a:lnTo>
                    <a:pt x="201852" y="11116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706A5F4-04CE-4F2B-B8EB-35241D6E1C85}"/>
                </a:ext>
              </a:extLst>
            </p:cNvPr>
            <p:cNvSpPr/>
            <p:nvPr/>
          </p:nvSpPr>
          <p:spPr>
            <a:xfrm>
              <a:off x="731588" y="425600"/>
              <a:ext cx="203441" cy="298804"/>
            </a:xfrm>
            <a:custGeom>
              <a:avLst/>
              <a:gdLst>
                <a:gd name="connsiteX0" fmla="*/ 2384 w 203441"/>
                <a:gd name="connsiteY0" fmla="*/ 190631 h 298804"/>
                <a:gd name="connsiteX1" fmla="*/ 145397 w 203441"/>
                <a:gd name="connsiteY1" fmla="*/ 293909 h 298804"/>
                <a:gd name="connsiteX2" fmla="*/ 145397 w 203441"/>
                <a:gd name="connsiteY2" fmla="*/ 293877 h 298804"/>
                <a:gd name="connsiteX3" fmla="*/ 164819 w 203441"/>
                <a:gd name="connsiteY3" fmla="*/ 299408 h 298804"/>
                <a:gd name="connsiteX4" fmla="*/ 201884 w 203441"/>
                <a:gd name="connsiteY4" fmla="*/ 262344 h 298804"/>
                <a:gd name="connsiteX5" fmla="*/ 201884 w 203441"/>
                <a:gd name="connsiteY5" fmla="*/ 2384 h 298804"/>
                <a:gd name="connsiteX6" fmla="*/ 147844 w 203441"/>
                <a:gd name="connsiteY6" fmla="*/ 2384 h 298804"/>
                <a:gd name="connsiteX7" fmla="*/ 147844 w 203441"/>
                <a:gd name="connsiteY7" fmla="*/ 226297 h 298804"/>
                <a:gd name="connsiteX8" fmla="*/ 2384 w 203441"/>
                <a:gd name="connsiteY8" fmla="*/ 121143 h 298804"/>
                <a:gd name="connsiteX9" fmla="*/ 2384 w 203441"/>
                <a:gd name="connsiteY9" fmla="*/ 190631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384" y="190631"/>
                  </a:moveTo>
                  <a:lnTo>
                    <a:pt x="145397" y="293909"/>
                  </a:lnTo>
                  <a:lnTo>
                    <a:pt x="145397" y="293877"/>
                  </a:lnTo>
                  <a:cubicBezTo>
                    <a:pt x="151055" y="297374"/>
                    <a:pt x="157699" y="299408"/>
                    <a:pt x="164819" y="299408"/>
                  </a:cubicBezTo>
                  <a:cubicBezTo>
                    <a:pt x="185290" y="299408"/>
                    <a:pt x="201884" y="282815"/>
                    <a:pt x="201884" y="262344"/>
                  </a:cubicBezTo>
                  <a:lnTo>
                    <a:pt x="201884" y="2384"/>
                  </a:lnTo>
                  <a:lnTo>
                    <a:pt x="147844" y="2384"/>
                  </a:lnTo>
                  <a:lnTo>
                    <a:pt x="147844" y="226297"/>
                  </a:lnTo>
                  <a:lnTo>
                    <a:pt x="2384" y="121143"/>
                  </a:lnTo>
                  <a:lnTo>
                    <a:pt x="2384" y="1906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F2070F9E-02BC-40B2-B5C0-30EE1E1FDDD6}"/>
                </a:ext>
              </a:extLst>
            </p:cNvPr>
            <p:cNvSpPr/>
            <p:nvPr/>
          </p:nvSpPr>
          <p:spPr>
            <a:xfrm>
              <a:off x="655965" y="324182"/>
              <a:ext cx="63575" cy="73112"/>
            </a:xfrm>
            <a:custGeom>
              <a:avLst/>
              <a:gdLst>
                <a:gd name="connsiteX0" fmla="*/ 25812 w 63575"/>
                <a:gd name="connsiteY0" fmla="*/ 23380 h 73111"/>
                <a:gd name="connsiteX1" fmla="*/ 31215 w 63575"/>
                <a:gd name="connsiteY1" fmla="*/ 19629 h 73111"/>
                <a:gd name="connsiteX2" fmla="*/ 45711 w 63575"/>
                <a:gd name="connsiteY2" fmla="*/ 19788 h 73111"/>
                <a:gd name="connsiteX3" fmla="*/ 51083 w 63575"/>
                <a:gd name="connsiteY3" fmla="*/ 23634 h 73111"/>
                <a:gd name="connsiteX4" fmla="*/ 52068 w 63575"/>
                <a:gd name="connsiteY4" fmla="*/ 24779 h 73111"/>
                <a:gd name="connsiteX5" fmla="*/ 63416 w 63575"/>
                <a:gd name="connsiteY5" fmla="*/ 11873 h 73111"/>
                <a:gd name="connsiteX6" fmla="*/ 62526 w 63575"/>
                <a:gd name="connsiteY6" fmla="*/ 11014 h 73111"/>
                <a:gd name="connsiteX7" fmla="*/ 51750 w 63575"/>
                <a:gd name="connsiteY7" fmla="*/ 4689 h 73111"/>
                <a:gd name="connsiteX8" fmla="*/ 23777 w 63575"/>
                <a:gd name="connsiteY8" fmla="*/ 4752 h 73111"/>
                <a:gd name="connsiteX9" fmla="*/ 12588 w 63575"/>
                <a:gd name="connsiteY9" fmla="*/ 11587 h 73111"/>
                <a:gd name="connsiteX10" fmla="*/ 5086 w 63575"/>
                <a:gd name="connsiteY10" fmla="*/ 22394 h 73111"/>
                <a:gd name="connsiteX11" fmla="*/ 2384 w 63575"/>
                <a:gd name="connsiteY11" fmla="*/ 36508 h 73111"/>
                <a:gd name="connsiteX12" fmla="*/ 5054 w 63575"/>
                <a:gd name="connsiteY12" fmla="*/ 50463 h 73111"/>
                <a:gd name="connsiteX13" fmla="*/ 12461 w 63575"/>
                <a:gd name="connsiteY13" fmla="*/ 61271 h 73111"/>
                <a:gd name="connsiteX14" fmla="*/ 23745 w 63575"/>
                <a:gd name="connsiteY14" fmla="*/ 68264 h 73111"/>
                <a:gd name="connsiteX15" fmla="*/ 38018 w 63575"/>
                <a:gd name="connsiteY15" fmla="*/ 70744 h 73111"/>
                <a:gd name="connsiteX16" fmla="*/ 51687 w 63575"/>
                <a:gd name="connsiteY16" fmla="*/ 69218 h 73111"/>
                <a:gd name="connsiteX17" fmla="*/ 51687 w 63575"/>
                <a:gd name="connsiteY17" fmla="*/ 69218 h 73111"/>
                <a:gd name="connsiteX18" fmla="*/ 62685 w 63575"/>
                <a:gd name="connsiteY18" fmla="*/ 65213 h 73111"/>
                <a:gd name="connsiteX19" fmla="*/ 63385 w 63575"/>
                <a:gd name="connsiteY19" fmla="*/ 64863 h 73111"/>
                <a:gd name="connsiteX20" fmla="*/ 63385 w 63575"/>
                <a:gd name="connsiteY20" fmla="*/ 29642 h 73111"/>
                <a:gd name="connsiteX21" fmla="*/ 34966 w 63575"/>
                <a:gd name="connsiteY21" fmla="*/ 29642 h 73111"/>
                <a:gd name="connsiteX22" fmla="*/ 34966 w 63575"/>
                <a:gd name="connsiteY22" fmla="*/ 44423 h 73111"/>
                <a:gd name="connsiteX23" fmla="*/ 46887 w 63575"/>
                <a:gd name="connsiteY23" fmla="*/ 44423 h 73111"/>
                <a:gd name="connsiteX24" fmla="*/ 46887 w 63575"/>
                <a:gd name="connsiteY24" fmla="*/ 53642 h 73111"/>
                <a:gd name="connsiteX25" fmla="*/ 43549 w 63575"/>
                <a:gd name="connsiteY25" fmla="*/ 54532 h 73111"/>
                <a:gd name="connsiteX26" fmla="*/ 38717 w 63575"/>
                <a:gd name="connsiteY26" fmla="*/ 54913 h 73111"/>
                <a:gd name="connsiteX27" fmla="*/ 31057 w 63575"/>
                <a:gd name="connsiteY27" fmla="*/ 53546 h 73111"/>
                <a:gd name="connsiteX28" fmla="*/ 25526 w 63575"/>
                <a:gd name="connsiteY28" fmla="*/ 49795 h 73111"/>
                <a:gd name="connsiteX29" fmla="*/ 22156 w 63575"/>
                <a:gd name="connsiteY29" fmla="*/ 44042 h 73111"/>
                <a:gd name="connsiteX30" fmla="*/ 20980 w 63575"/>
                <a:gd name="connsiteY30" fmla="*/ 36508 h 73111"/>
                <a:gd name="connsiteX31" fmla="*/ 22251 w 63575"/>
                <a:gd name="connsiteY31" fmla="*/ 29165 h 73111"/>
                <a:gd name="connsiteX32" fmla="*/ 25812 w 63575"/>
                <a:gd name="connsiteY32" fmla="*/ 23380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575" h="73111">
                  <a:moveTo>
                    <a:pt x="25812" y="23380"/>
                  </a:moveTo>
                  <a:cubicBezTo>
                    <a:pt x="27337" y="21791"/>
                    <a:pt x="29149" y="20519"/>
                    <a:pt x="31215" y="19629"/>
                  </a:cubicBezTo>
                  <a:cubicBezTo>
                    <a:pt x="35666" y="17690"/>
                    <a:pt x="41546" y="17912"/>
                    <a:pt x="45711" y="19788"/>
                  </a:cubicBezTo>
                  <a:cubicBezTo>
                    <a:pt x="47936" y="20805"/>
                    <a:pt x="49748" y="22077"/>
                    <a:pt x="51083" y="23634"/>
                  </a:cubicBezTo>
                  <a:lnTo>
                    <a:pt x="52068" y="24779"/>
                  </a:lnTo>
                  <a:lnTo>
                    <a:pt x="63416" y="11873"/>
                  </a:lnTo>
                  <a:lnTo>
                    <a:pt x="62526" y="11014"/>
                  </a:lnTo>
                  <a:cubicBezTo>
                    <a:pt x="59761" y="8376"/>
                    <a:pt x="56137" y="6246"/>
                    <a:pt x="51750" y="4689"/>
                  </a:cubicBezTo>
                  <a:cubicBezTo>
                    <a:pt x="43168" y="1669"/>
                    <a:pt x="32392" y="1542"/>
                    <a:pt x="23777" y="4752"/>
                  </a:cubicBezTo>
                  <a:cubicBezTo>
                    <a:pt x="19518" y="6342"/>
                    <a:pt x="15735" y="8630"/>
                    <a:pt x="12588" y="11587"/>
                  </a:cubicBezTo>
                  <a:cubicBezTo>
                    <a:pt x="9409" y="14543"/>
                    <a:pt x="6898" y="18199"/>
                    <a:pt x="5086" y="22394"/>
                  </a:cubicBezTo>
                  <a:cubicBezTo>
                    <a:pt x="3274" y="26590"/>
                    <a:pt x="2384" y="31327"/>
                    <a:pt x="2384" y="36508"/>
                  </a:cubicBezTo>
                  <a:cubicBezTo>
                    <a:pt x="2384" y="41594"/>
                    <a:pt x="3274" y="46299"/>
                    <a:pt x="5054" y="50463"/>
                  </a:cubicBezTo>
                  <a:cubicBezTo>
                    <a:pt x="6834" y="54659"/>
                    <a:pt x="9314" y="58283"/>
                    <a:pt x="12461" y="61271"/>
                  </a:cubicBezTo>
                  <a:cubicBezTo>
                    <a:pt x="15608" y="64259"/>
                    <a:pt x="19390" y="66611"/>
                    <a:pt x="23745" y="68264"/>
                  </a:cubicBezTo>
                  <a:cubicBezTo>
                    <a:pt x="28069" y="69885"/>
                    <a:pt x="32868" y="70744"/>
                    <a:pt x="38018" y="70744"/>
                  </a:cubicBezTo>
                  <a:cubicBezTo>
                    <a:pt x="42913" y="70744"/>
                    <a:pt x="47523" y="70235"/>
                    <a:pt x="51687" y="69218"/>
                  </a:cubicBezTo>
                  <a:lnTo>
                    <a:pt x="51687" y="69218"/>
                  </a:lnTo>
                  <a:cubicBezTo>
                    <a:pt x="55851" y="68201"/>
                    <a:pt x="59570" y="66865"/>
                    <a:pt x="62685" y="65213"/>
                  </a:cubicBezTo>
                  <a:lnTo>
                    <a:pt x="63385" y="64863"/>
                  </a:lnTo>
                  <a:lnTo>
                    <a:pt x="63385" y="29642"/>
                  </a:lnTo>
                  <a:lnTo>
                    <a:pt x="34966" y="29642"/>
                  </a:lnTo>
                  <a:lnTo>
                    <a:pt x="34966" y="44423"/>
                  </a:lnTo>
                  <a:lnTo>
                    <a:pt x="46887" y="44423"/>
                  </a:lnTo>
                  <a:lnTo>
                    <a:pt x="46887" y="53642"/>
                  </a:lnTo>
                  <a:cubicBezTo>
                    <a:pt x="45838" y="54023"/>
                    <a:pt x="44725" y="54309"/>
                    <a:pt x="43549" y="54532"/>
                  </a:cubicBezTo>
                  <a:cubicBezTo>
                    <a:pt x="42023" y="54786"/>
                    <a:pt x="40402" y="54913"/>
                    <a:pt x="38717" y="54913"/>
                  </a:cubicBezTo>
                  <a:cubicBezTo>
                    <a:pt x="35825" y="54913"/>
                    <a:pt x="33250" y="54468"/>
                    <a:pt x="31057" y="53546"/>
                  </a:cubicBezTo>
                  <a:cubicBezTo>
                    <a:pt x="28863" y="52656"/>
                    <a:pt x="26988" y="51385"/>
                    <a:pt x="25526" y="49795"/>
                  </a:cubicBezTo>
                  <a:cubicBezTo>
                    <a:pt x="24031" y="48206"/>
                    <a:pt x="22919" y="46267"/>
                    <a:pt x="22156" y="44042"/>
                  </a:cubicBezTo>
                  <a:cubicBezTo>
                    <a:pt x="21393" y="41785"/>
                    <a:pt x="20980" y="39242"/>
                    <a:pt x="20980" y="36508"/>
                  </a:cubicBezTo>
                  <a:cubicBezTo>
                    <a:pt x="20980" y="33838"/>
                    <a:pt x="21425" y="31390"/>
                    <a:pt x="22251" y="29165"/>
                  </a:cubicBezTo>
                  <a:cubicBezTo>
                    <a:pt x="23110" y="26940"/>
                    <a:pt x="24318" y="25001"/>
                    <a:pt x="25812" y="233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2E26F43-44D1-4D75-B6B8-1861BE5FAC7C}"/>
                </a:ext>
              </a:extLst>
            </p:cNvPr>
            <p:cNvSpPr/>
            <p:nvPr/>
          </p:nvSpPr>
          <p:spPr>
            <a:xfrm>
              <a:off x="739027" y="325882"/>
              <a:ext cx="57218" cy="66754"/>
            </a:xfrm>
            <a:custGeom>
              <a:avLst/>
              <a:gdLst>
                <a:gd name="connsiteX0" fmla="*/ 49017 w 57217"/>
                <a:gd name="connsiteY0" fmla="*/ 34013 h 66754"/>
                <a:gd name="connsiteX1" fmla="*/ 52736 w 57217"/>
                <a:gd name="connsiteY1" fmla="*/ 22537 h 66754"/>
                <a:gd name="connsiteX2" fmla="*/ 50542 w 57217"/>
                <a:gd name="connsiteY2" fmla="*/ 12906 h 66754"/>
                <a:gd name="connsiteX3" fmla="*/ 44693 w 57217"/>
                <a:gd name="connsiteY3" fmla="*/ 6644 h 66754"/>
                <a:gd name="connsiteX4" fmla="*/ 36588 w 57217"/>
                <a:gd name="connsiteY4" fmla="*/ 3338 h 66754"/>
                <a:gd name="connsiteX5" fmla="*/ 27528 w 57217"/>
                <a:gd name="connsiteY5" fmla="*/ 2384 h 66754"/>
                <a:gd name="connsiteX6" fmla="*/ 2384 w 57217"/>
                <a:gd name="connsiteY6" fmla="*/ 2384 h 66754"/>
                <a:gd name="connsiteX7" fmla="*/ 2384 w 57217"/>
                <a:gd name="connsiteY7" fmla="*/ 67422 h 66754"/>
                <a:gd name="connsiteX8" fmla="*/ 19708 w 57217"/>
                <a:gd name="connsiteY8" fmla="*/ 67422 h 66754"/>
                <a:gd name="connsiteX9" fmla="*/ 19708 w 57217"/>
                <a:gd name="connsiteY9" fmla="*/ 42627 h 66754"/>
                <a:gd name="connsiteX10" fmla="*/ 22792 w 57217"/>
                <a:gd name="connsiteY10" fmla="*/ 42627 h 66754"/>
                <a:gd name="connsiteX11" fmla="*/ 36365 w 57217"/>
                <a:gd name="connsiteY11" fmla="*/ 67422 h 66754"/>
                <a:gd name="connsiteX12" fmla="*/ 57122 w 57217"/>
                <a:gd name="connsiteY12" fmla="*/ 67422 h 66754"/>
                <a:gd name="connsiteX13" fmla="*/ 40434 w 57217"/>
                <a:gd name="connsiteY13" fmla="*/ 40084 h 66754"/>
                <a:gd name="connsiteX14" fmla="*/ 49017 w 57217"/>
                <a:gd name="connsiteY14" fmla="*/ 34013 h 66754"/>
                <a:gd name="connsiteX15" fmla="*/ 19645 w 57217"/>
                <a:gd name="connsiteY15" fmla="*/ 17102 h 66754"/>
                <a:gd name="connsiteX16" fmla="*/ 26416 w 57217"/>
                <a:gd name="connsiteY16" fmla="*/ 17102 h 66754"/>
                <a:gd name="connsiteX17" fmla="*/ 29721 w 57217"/>
                <a:gd name="connsiteY17" fmla="*/ 17356 h 66754"/>
                <a:gd name="connsiteX18" fmla="*/ 32614 w 57217"/>
                <a:gd name="connsiteY18" fmla="*/ 18246 h 66754"/>
                <a:gd name="connsiteX19" fmla="*/ 34521 w 57217"/>
                <a:gd name="connsiteY19" fmla="*/ 19931 h 66754"/>
                <a:gd name="connsiteX20" fmla="*/ 35221 w 57217"/>
                <a:gd name="connsiteY20" fmla="*/ 22792 h 66754"/>
                <a:gd name="connsiteX21" fmla="*/ 34426 w 57217"/>
                <a:gd name="connsiteY21" fmla="*/ 25939 h 66754"/>
                <a:gd name="connsiteX22" fmla="*/ 32296 w 57217"/>
                <a:gd name="connsiteY22" fmla="*/ 27814 h 66754"/>
                <a:gd name="connsiteX23" fmla="*/ 29118 w 57217"/>
                <a:gd name="connsiteY23" fmla="*/ 28800 h 66754"/>
                <a:gd name="connsiteX24" fmla="*/ 25494 w 57217"/>
                <a:gd name="connsiteY24" fmla="*/ 29086 h 66754"/>
                <a:gd name="connsiteX25" fmla="*/ 19613 w 57217"/>
                <a:gd name="connsiteY25" fmla="*/ 29086 h 66754"/>
                <a:gd name="connsiteX26" fmla="*/ 19613 w 57217"/>
                <a:gd name="connsiteY26" fmla="*/ 17102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17" h="66754">
                  <a:moveTo>
                    <a:pt x="49017" y="34013"/>
                  </a:moveTo>
                  <a:cubicBezTo>
                    <a:pt x="51496" y="30898"/>
                    <a:pt x="52736" y="27051"/>
                    <a:pt x="52736" y="22537"/>
                  </a:cubicBezTo>
                  <a:cubicBezTo>
                    <a:pt x="52736" y="18755"/>
                    <a:pt x="52005" y="15512"/>
                    <a:pt x="50542" y="12906"/>
                  </a:cubicBezTo>
                  <a:cubicBezTo>
                    <a:pt x="49080" y="10331"/>
                    <a:pt x="47109" y="8201"/>
                    <a:pt x="44693" y="6644"/>
                  </a:cubicBezTo>
                  <a:cubicBezTo>
                    <a:pt x="42309" y="5086"/>
                    <a:pt x="39576" y="3973"/>
                    <a:pt x="36588" y="3338"/>
                  </a:cubicBezTo>
                  <a:cubicBezTo>
                    <a:pt x="33663" y="2702"/>
                    <a:pt x="30612" y="2384"/>
                    <a:pt x="27528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19708" y="67422"/>
                  </a:lnTo>
                  <a:lnTo>
                    <a:pt x="19708" y="42627"/>
                  </a:lnTo>
                  <a:lnTo>
                    <a:pt x="22792" y="42627"/>
                  </a:lnTo>
                  <a:lnTo>
                    <a:pt x="36365" y="67422"/>
                  </a:lnTo>
                  <a:lnTo>
                    <a:pt x="57122" y="67422"/>
                  </a:lnTo>
                  <a:lnTo>
                    <a:pt x="40434" y="40084"/>
                  </a:lnTo>
                  <a:cubicBezTo>
                    <a:pt x="43994" y="38749"/>
                    <a:pt x="46887" y="36715"/>
                    <a:pt x="49017" y="34013"/>
                  </a:cubicBezTo>
                  <a:close/>
                  <a:moveTo>
                    <a:pt x="19645" y="17102"/>
                  </a:moveTo>
                  <a:lnTo>
                    <a:pt x="26416" y="17102"/>
                  </a:lnTo>
                  <a:cubicBezTo>
                    <a:pt x="27465" y="17102"/>
                    <a:pt x="28577" y="17197"/>
                    <a:pt x="29721" y="17356"/>
                  </a:cubicBezTo>
                  <a:cubicBezTo>
                    <a:pt x="30802" y="17515"/>
                    <a:pt x="31756" y="17801"/>
                    <a:pt x="32614" y="18246"/>
                  </a:cubicBezTo>
                  <a:cubicBezTo>
                    <a:pt x="33409" y="18659"/>
                    <a:pt x="34045" y="19200"/>
                    <a:pt x="34521" y="19931"/>
                  </a:cubicBezTo>
                  <a:cubicBezTo>
                    <a:pt x="34998" y="20630"/>
                    <a:pt x="35221" y="21584"/>
                    <a:pt x="35221" y="22792"/>
                  </a:cubicBezTo>
                  <a:cubicBezTo>
                    <a:pt x="35221" y="24095"/>
                    <a:pt x="34966" y="25176"/>
                    <a:pt x="34426" y="25939"/>
                  </a:cubicBezTo>
                  <a:cubicBezTo>
                    <a:pt x="33886" y="26765"/>
                    <a:pt x="33186" y="27369"/>
                    <a:pt x="32296" y="27814"/>
                  </a:cubicBezTo>
                  <a:cubicBezTo>
                    <a:pt x="31374" y="28291"/>
                    <a:pt x="30294" y="28609"/>
                    <a:pt x="29118" y="28800"/>
                  </a:cubicBezTo>
                  <a:cubicBezTo>
                    <a:pt x="27878" y="28990"/>
                    <a:pt x="26670" y="29086"/>
                    <a:pt x="25494" y="29086"/>
                  </a:cubicBezTo>
                  <a:lnTo>
                    <a:pt x="19613" y="29086"/>
                  </a:lnTo>
                  <a:lnTo>
                    <a:pt x="19613" y="1710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752376F-1538-4D5A-BD7D-AE29BDB1C383}"/>
                </a:ext>
              </a:extLst>
            </p:cNvPr>
            <p:cNvSpPr/>
            <p:nvPr/>
          </p:nvSpPr>
          <p:spPr>
            <a:xfrm>
              <a:off x="811693" y="325819"/>
              <a:ext cx="50860" cy="66754"/>
            </a:xfrm>
            <a:custGeom>
              <a:avLst/>
              <a:gdLst>
                <a:gd name="connsiteX0" fmla="*/ 19518 w 50860"/>
                <a:gd name="connsiteY0" fmla="*/ 41610 h 66754"/>
                <a:gd name="connsiteX1" fmla="*/ 45488 w 50860"/>
                <a:gd name="connsiteY1" fmla="*/ 41610 h 66754"/>
                <a:gd name="connsiteX2" fmla="*/ 45488 w 50860"/>
                <a:gd name="connsiteY2" fmla="*/ 26924 h 66754"/>
                <a:gd name="connsiteX3" fmla="*/ 19518 w 50860"/>
                <a:gd name="connsiteY3" fmla="*/ 26924 h 66754"/>
                <a:gd name="connsiteX4" fmla="*/ 19518 w 50860"/>
                <a:gd name="connsiteY4" fmla="*/ 17706 h 66754"/>
                <a:gd name="connsiteX5" fmla="*/ 46982 w 50860"/>
                <a:gd name="connsiteY5" fmla="*/ 17706 h 66754"/>
                <a:gd name="connsiteX6" fmla="*/ 46982 w 50860"/>
                <a:gd name="connsiteY6" fmla="*/ 2384 h 66754"/>
                <a:gd name="connsiteX7" fmla="*/ 2384 w 50860"/>
                <a:gd name="connsiteY7" fmla="*/ 2384 h 66754"/>
                <a:gd name="connsiteX8" fmla="*/ 2384 w 50860"/>
                <a:gd name="connsiteY8" fmla="*/ 67485 h 66754"/>
                <a:gd name="connsiteX9" fmla="*/ 48572 w 50860"/>
                <a:gd name="connsiteY9" fmla="*/ 67485 h 66754"/>
                <a:gd name="connsiteX10" fmla="*/ 48572 w 50860"/>
                <a:gd name="connsiteY10" fmla="*/ 52005 h 66754"/>
                <a:gd name="connsiteX11" fmla="*/ 19518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18" y="41610"/>
                  </a:moveTo>
                  <a:lnTo>
                    <a:pt x="45488" y="41610"/>
                  </a:lnTo>
                  <a:lnTo>
                    <a:pt x="45488" y="26924"/>
                  </a:lnTo>
                  <a:lnTo>
                    <a:pt x="19518" y="26924"/>
                  </a:lnTo>
                  <a:lnTo>
                    <a:pt x="19518" y="17706"/>
                  </a:lnTo>
                  <a:lnTo>
                    <a:pt x="46982" y="17706"/>
                  </a:lnTo>
                  <a:lnTo>
                    <a:pt x="46982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572" y="67485"/>
                  </a:lnTo>
                  <a:lnTo>
                    <a:pt x="48572" y="52005"/>
                  </a:lnTo>
                  <a:lnTo>
                    <a:pt x="19518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AFC68621-9B4A-49C6-B7EB-C806C6E97CFC}"/>
                </a:ext>
              </a:extLst>
            </p:cNvPr>
            <p:cNvSpPr/>
            <p:nvPr/>
          </p:nvSpPr>
          <p:spPr>
            <a:xfrm>
              <a:off x="878479" y="325819"/>
              <a:ext cx="63575" cy="66754"/>
            </a:xfrm>
            <a:custGeom>
              <a:avLst/>
              <a:gdLst>
                <a:gd name="connsiteX0" fmla="*/ 44916 w 63575"/>
                <a:gd name="connsiteY0" fmla="*/ 40243 h 66754"/>
                <a:gd name="connsiteX1" fmla="*/ 21616 w 63575"/>
                <a:gd name="connsiteY1" fmla="*/ 2384 h 66754"/>
                <a:gd name="connsiteX2" fmla="*/ 2384 w 63575"/>
                <a:gd name="connsiteY2" fmla="*/ 2384 h 66754"/>
                <a:gd name="connsiteX3" fmla="*/ 2384 w 63575"/>
                <a:gd name="connsiteY3" fmla="*/ 67485 h 66754"/>
                <a:gd name="connsiteX4" fmla="*/ 19645 w 63575"/>
                <a:gd name="connsiteY4" fmla="*/ 67485 h 66754"/>
                <a:gd name="connsiteX5" fmla="*/ 19327 w 63575"/>
                <a:gd name="connsiteY5" fmla="*/ 29531 h 66754"/>
                <a:gd name="connsiteX6" fmla="*/ 42691 w 63575"/>
                <a:gd name="connsiteY6" fmla="*/ 67485 h 66754"/>
                <a:gd name="connsiteX7" fmla="*/ 61827 w 63575"/>
                <a:gd name="connsiteY7" fmla="*/ 67485 h 66754"/>
                <a:gd name="connsiteX8" fmla="*/ 61827 w 63575"/>
                <a:gd name="connsiteY8" fmla="*/ 2384 h 66754"/>
                <a:gd name="connsiteX9" fmla="*/ 44566 w 63575"/>
                <a:gd name="connsiteY9" fmla="*/ 2384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5" h="66754">
                  <a:moveTo>
                    <a:pt x="44916" y="40243"/>
                  </a:moveTo>
                  <a:lnTo>
                    <a:pt x="21616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19645" y="67485"/>
                  </a:lnTo>
                  <a:lnTo>
                    <a:pt x="19327" y="29531"/>
                  </a:lnTo>
                  <a:lnTo>
                    <a:pt x="42691" y="67485"/>
                  </a:lnTo>
                  <a:lnTo>
                    <a:pt x="61827" y="67485"/>
                  </a:lnTo>
                  <a:lnTo>
                    <a:pt x="61827" y="2384"/>
                  </a:lnTo>
                  <a:lnTo>
                    <a:pt x="44566" y="23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43696E4-D270-44E2-BE61-9E69E0150596}"/>
                </a:ext>
              </a:extLst>
            </p:cNvPr>
            <p:cNvSpPr/>
            <p:nvPr/>
          </p:nvSpPr>
          <p:spPr>
            <a:xfrm>
              <a:off x="955024" y="324158"/>
              <a:ext cx="73112" cy="73112"/>
            </a:xfrm>
            <a:custGeom>
              <a:avLst/>
              <a:gdLst>
                <a:gd name="connsiteX0" fmla="*/ 62940 w 73111"/>
                <a:gd name="connsiteY0" fmla="*/ 11547 h 73111"/>
                <a:gd name="connsiteX1" fmla="*/ 51687 w 73111"/>
                <a:gd name="connsiteY1" fmla="*/ 4744 h 73111"/>
                <a:gd name="connsiteX2" fmla="*/ 23650 w 73111"/>
                <a:gd name="connsiteY2" fmla="*/ 4744 h 73111"/>
                <a:gd name="connsiteX3" fmla="*/ 12461 w 73111"/>
                <a:gd name="connsiteY3" fmla="*/ 11547 h 73111"/>
                <a:gd name="connsiteX4" fmla="*/ 5054 w 73111"/>
                <a:gd name="connsiteY4" fmla="*/ 22259 h 73111"/>
                <a:gd name="connsiteX5" fmla="*/ 2384 w 73111"/>
                <a:gd name="connsiteY5" fmla="*/ 36309 h 73111"/>
                <a:gd name="connsiteX6" fmla="*/ 5054 w 73111"/>
                <a:gd name="connsiteY6" fmla="*/ 50360 h 73111"/>
                <a:gd name="connsiteX7" fmla="*/ 12461 w 73111"/>
                <a:gd name="connsiteY7" fmla="*/ 61295 h 73111"/>
                <a:gd name="connsiteX8" fmla="*/ 23650 w 73111"/>
                <a:gd name="connsiteY8" fmla="*/ 68320 h 73111"/>
                <a:gd name="connsiteX9" fmla="*/ 37668 w 73111"/>
                <a:gd name="connsiteY9" fmla="*/ 70799 h 73111"/>
                <a:gd name="connsiteX10" fmla="*/ 51719 w 73111"/>
                <a:gd name="connsiteY10" fmla="*/ 68320 h 73111"/>
                <a:gd name="connsiteX11" fmla="*/ 62971 w 73111"/>
                <a:gd name="connsiteY11" fmla="*/ 61295 h 73111"/>
                <a:gd name="connsiteX12" fmla="*/ 70378 w 73111"/>
                <a:gd name="connsiteY12" fmla="*/ 50360 h 73111"/>
                <a:gd name="connsiteX13" fmla="*/ 73048 w 73111"/>
                <a:gd name="connsiteY13" fmla="*/ 36309 h 73111"/>
                <a:gd name="connsiteX14" fmla="*/ 70378 w 73111"/>
                <a:gd name="connsiteY14" fmla="*/ 22259 h 73111"/>
                <a:gd name="connsiteX15" fmla="*/ 62940 w 73111"/>
                <a:gd name="connsiteY15" fmla="*/ 11547 h 73111"/>
                <a:gd name="connsiteX16" fmla="*/ 54262 w 73111"/>
                <a:gd name="connsiteY16" fmla="*/ 36341 h 73111"/>
                <a:gd name="connsiteX17" fmla="*/ 53022 w 73111"/>
                <a:gd name="connsiteY17" fmla="*/ 43716 h 73111"/>
                <a:gd name="connsiteX18" fmla="*/ 49589 w 73111"/>
                <a:gd name="connsiteY18" fmla="*/ 49406 h 73111"/>
                <a:gd name="connsiteX19" fmla="*/ 44376 w 73111"/>
                <a:gd name="connsiteY19" fmla="*/ 53125 h 73111"/>
                <a:gd name="connsiteX20" fmla="*/ 30961 w 73111"/>
                <a:gd name="connsiteY20" fmla="*/ 53125 h 73111"/>
                <a:gd name="connsiteX21" fmla="*/ 25780 w 73111"/>
                <a:gd name="connsiteY21" fmla="*/ 49406 h 73111"/>
                <a:gd name="connsiteX22" fmla="*/ 22379 w 73111"/>
                <a:gd name="connsiteY22" fmla="*/ 43684 h 73111"/>
                <a:gd name="connsiteX23" fmla="*/ 21139 w 73111"/>
                <a:gd name="connsiteY23" fmla="*/ 36309 h 73111"/>
                <a:gd name="connsiteX24" fmla="*/ 22347 w 73111"/>
                <a:gd name="connsiteY24" fmla="*/ 29157 h 73111"/>
                <a:gd name="connsiteX25" fmla="*/ 25716 w 73111"/>
                <a:gd name="connsiteY25" fmla="*/ 23563 h 73111"/>
                <a:gd name="connsiteX26" fmla="*/ 30961 w 73111"/>
                <a:gd name="connsiteY26" fmla="*/ 19875 h 73111"/>
                <a:gd name="connsiteX27" fmla="*/ 37668 w 73111"/>
                <a:gd name="connsiteY27" fmla="*/ 18540 h 73111"/>
                <a:gd name="connsiteX28" fmla="*/ 44439 w 73111"/>
                <a:gd name="connsiteY28" fmla="*/ 19875 h 73111"/>
                <a:gd name="connsiteX29" fmla="*/ 49652 w 73111"/>
                <a:gd name="connsiteY29" fmla="*/ 23531 h 73111"/>
                <a:gd name="connsiteX30" fmla="*/ 53054 w 73111"/>
                <a:gd name="connsiteY30" fmla="*/ 29157 h 73111"/>
                <a:gd name="connsiteX31" fmla="*/ 54262 w 73111"/>
                <a:gd name="connsiteY31" fmla="*/ 36341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111" h="73111">
                  <a:moveTo>
                    <a:pt x="62940" y="11547"/>
                  </a:moveTo>
                  <a:cubicBezTo>
                    <a:pt x="59793" y="8622"/>
                    <a:pt x="56010" y="6334"/>
                    <a:pt x="51687" y="4744"/>
                  </a:cubicBezTo>
                  <a:cubicBezTo>
                    <a:pt x="43072" y="1597"/>
                    <a:pt x="32201" y="1597"/>
                    <a:pt x="23650" y="4744"/>
                  </a:cubicBezTo>
                  <a:cubicBezTo>
                    <a:pt x="19359" y="6334"/>
                    <a:pt x="15576" y="8622"/>
                    <a:pt x="12461" y="11547"/>
                  </a:cubicBezTo>
                  <a:cubicBezTo>
                    <a:pt x="9314" y="14471"/>
                    <a:pt x="6803" y="18095"/>
                    <a:pt x="5054" y="22259"/>
                  </a:cubicBezTo>
                  <a:cubicBezTo>
                    <a:pt x="3274" y="26424"/>
                    <a:pt x="2384" y="31160"/>
                    <a:pt x="2384" y="36309"/>
                  </a:cubicBezTo>
                  <a:cubicBezTo>
                    <a:pt x="2384" y="41396"/>
                    <a:pt x="3274" y="46132"/>
                    <a:pt x="5054" y="50360"/>
                  </a:cubicBezTo>
                  <a:cubicBezTo>
                    <a:pt x="6834" y="54587"/>
                    <a:pt x="9314" y="58275"/>
                    <a:pt x="12461" y="61295"/>
                  </a:cubicBezTo>
                  <a:cubicBezTo>
                    <a:pt x="15608" y="64314"/>
                    <a:pt x="19390" y="66667"/>
                    <a:pt x="23650" y="68320"/>
                  </a:cubicBezTo>
                  <a:cubicBezTo>
                    <a:pt x="27941" y="69941"/>
                    <a:pt x="32646" y="70799"/>
                    <a:pt x="37668" y="70799"/>
                  </a:cubicBezTo>
                  <a:cubicBezTo>
                    <a:pt x="42691" y="70799"/>
                    <a:pt x="47427" y="69973"/>
                    <a:pt x="51719" y="68320"/>
                  </a:cubicBezTo>
                  <a:cubicBezTo>
                    <a:pt x="56042" y="66667"/>
                    <a:pt x="59824" y="64314"/>
                    <a:pt x="62971" y="61295"/>
                  </a:cubicBezTo>
                  <a:cubicBezTo>
                    <a:pt x="66118" y="58275"/>
                    <a:pt x="68598" y="54587"/>
                    <a:pt x="70378" y="50360"/>
                  </a:cubicBezTo>
                  <a:cubicBezTo>
                    <a:pt x="72158" y="46132"/>
                    <a:pt x="73048" y="41396"/>
                    <a:pt x="73048" y="36309"/>
                  </a:cubicBezTo>
                  <a:cubicBezTo>
                    <a:pt x="73048" y="31160"/>
                    <a:pt x="72158" y="26424"/>
                    <a:pt x="70378" y="22259"/>
                  </a:cubicBezTo>
                  <a:cubicBezTo>
                    <a:pt x="68598" y="18095"/>
                    <a:pt x="66087" y="14471"/>
                    <a:pt x="62940" y="11547"/>
                  </a:cubicBezTo>
                  <a:close/>
                  <a:moveTo>
                    <a:pt x="54262" y="36341"/>
                  </a:moveTo>
                  <a:cubicBezTo>
                    <a:pt x="54262" y="39011"/>
                    <a:pt x="53848" y="41491"/>
                    <a:pt x="53022" y="43716"/>
                  </a:cubicBezTo>
                  <a:cubicBezTo>
                    <a:pt x="52195" y="45941"/>
                    <a:pt x="51051" y="47848"/>
                    <a:pt x="49589" y="49406"/>
                  </a:cubicBezTo>
                  <a:cubicBezTo>
                    <a:pt x="48127" y="50964"/>
                    <a:pt x="46378" y="52235"/>
                    <a:pt x="44376" y="53125"/>
                  </a:cubicBezTo>
                  <a:cubicBezTo>
                    <a:pt x="40370" y="54905"/>
                    <a:pt x="34966" y="54905"/>
                    <a:pt x="30961" y="53125"/>
                  </a:cubicBezTo>
                  <a:cubicBezTo>
                    <a:pt x="28959" y="52235"/>
                    <a:pt x="27210" y="50995"/>
                    <a:pt x="25780" y="49406"/>
                  </a:cubicBezTo>
                  <a:cubicBezTo>
                    <a:pt x="24349" y="47848"/>
                    <a:pt x="23205" y="45909"/>
                    <a:pt x="22379" y="43684"/>
                  </a:cubicBezTo>
                  <a:cubicBezTo>
                    <a:pt x="21552" y="41459"/>
                    <a:pt x="21139" y="38980"/>
                    <a:pt x="21139" y="36309"/>
                  </a:cubicBezTo>
                  <a:cubicBezTo>
                    <a:pt x="21139" y="33766"/>
                    <a:pt x="21552" y="31351"/>
                    <a:pt x="22347" y="29157"/>
                  </a:cubicBezTo>
                  <a:cubicBezTo>
                    <a:pt x="23141" y="26996"/>
                    <a:pt x="24286" y="25120"/>
                    <a:pt x="25716" y="23563"/>
                  </a:cubicBezTo>
                  <a:cubicBezTo>
                    <a:pt x="27178" y="22005"/>
                    <a:pt x="28959" y="20765"/>
                    <a:pt x="30961" y="19875"/>
                  </a:cubicBezTo>
                  <a:cubicBezTo>
                    <a:pt x="32964" y="18985"/>
                    <a:pt x="35221" y="18540"/>
                    <a:pt x="37668" y="18540"/>
                  </a:cubicBezTo>
                  <a:cubicBezTo>
                    <a:pt x="40116" y="18540"/>
                    <a:pt x="42405" y="18985"/>
                    <a:pt x="44439" y="19875"/>
                  </a:cubicBezTo>
                  <a:cubicBezTo>
                    <a:pt x="46474" y="20765"/>
                    <a:pt x="48222" y="22005"/>
                    <a:pt x="49652" y="23531"/>
                  </a:cubicBezTo>
                  <a:cubicBezTo>
                    <a:pt x="51083" y="25088"/>
                    <a:pt x="52227" y="26964"/>
                    <a:pt x="53054" y="29157"/>
                  </a:cubicBezTo>
                  <a:cubicBezTo>
                    <a:pt x="53848" y="31382"/>
                    <a:pt x="54262" y="33798"/>
                    <a:pt x="54262" y="3634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9D121289-A8D9-428B-B1B1-D3B6FDB667E9}"/>
                </a:ext>
              </a:extLst>
            </p:cNvPr>
            <p:cNvSpPr/>
            <p:nvPr/>
          </p:nvSpPr>
          <p:spPr>
            <a:xfrm>
              <a:off x="1042758" y="325882"/>
              <a:ext cx="54039" cy="66754"/>
            </a:xfrm>
            <a:custGeom>
              <a:avLst/>
              <a:gdLst>
                <a:gd name="connsiteX0" fmla="*/ 49589 w 54039"/>
                <a:gd name="connsiteY0" fmla="*/ 37160 h 66754"/>
                <a:gd name="connsiteX1" fmla="*/ 45170 w 54039"/>
                <a:gd name="connsiteY1" fmla="*/ 33854 h 66754"/>
                <a:gd name="connsiteX2" fmla="*/ 43263 w 54039"/>
                <a:gd name="connsiteY2" fmla="*/ 33027 h 66754"/>
                <a:gd name="connsiteX3" fmla="*/ 47999 w 54039"/>
                <a:gd name="connsiteY3" fmla="*/ 29149 h 66754"/>
                <a:gd name="connsiteX4" fmla="*/ 51115 w 54039"/>
                <a:gd name="connsiteY4" fmla="*/ 19708 h 66754"/>
                <a:gd name="connsiteX5" fmla="*/ 48985 w 54039"/>
                <a:gd name="connsiteY5" fmla="*/ 11157 h 66754"/>
                <a:gd name="connsiteX6" fmla="*/ 43517 w 54039"/>
                <a:gd name="connsiteY6" fmla="*/ 5849 h 66754"/>
                <a:gd name="connsiteX7" fmla="*/ 36238 w 54039"/>
                <a:gd name="connsiteY7" fmla="*/ 3147 h 66754"/>
                <a:gd name="connsiteX8" fmla="*/ 28577 w 54039"/>
                <a:gd name="connsiteY8" fmla="*/ 2384 h 66754"/>
                <a:gd name="connsiteX9" fmla="*/ 2384 w 54039"/>
                <a:gd name="connsiteY9" fmla="*/ 2384 h 66754"/>
                <a:gd name="connsiteX10" fmla="*/ 2384 w 54039"/>
                <a:gd name="connsiteY10" fmla="*/ 67422 h 66754"/>
                <a:gd name="connsiteX11" fmla="*/ 28577 w 54039"/>
                <a:gd name="connsiteY11" fmla="*/ 67422 h 66754"/>
                <a:gd name="connsiteX12" fmla="*/ 37637 w 54039"/>
                <a:gd name="connsiteY12" fmla="*/ 66468 h 66754"/>
                <a:gd name="connsiteX13" fmla="*/ 45679 w 54039"/>
                <a:gd name="connsiteY13" fmla="*/ 63258 h 66754"/>
                <a:gd name="connsiteX14" fmla="*/ 51496 w 54039"/>
                <a:gd name="connsiteY14" fmla="*/ 57218 h 66754"/>
                <a:gd name="connsiteX15" fmla="*/ 53689 w 54039"/>
                <a:gd name="connsiteY15" fmla="*/ 47968 h 66754"/>
                <a:gd name="connsiteX16" fmla="*/ 52577 w 54039"/>
                <a:gd name="connsiteY16" fmla="*/ 41928 h 66754"/>
                <a:gd name="connsiteX17" fmla="*/ 49589 w 54039"/>
                <a:gd name="connsiteY17" fmla="*/ 37160 h 66754"/>
                <a:gd name="connsiteX18" fmla="*/ 32169 w 54039"/>
                <a:gd name="connsiteY18" fmla="*/ 25748 h 66754"/>
                <a:gd name="connsiteX19" fmla="*/ 26352 w 54039"/>
                <a:gd name="connsiteY19" fmla="*/ 27210 h 66754"/>
                <a:gd name="connsiteX20" fmla="*/ 19518 w 54039"/>
                <a:gd name="connsiteY20" fmla="*/ 27210 h 66754"/>
                <a:gd name="connsiteX21" fmla="*/ 19518 w 54039"/>
                <a:gd name="connsiteY21" fmla="*/ 16943 h 66754"/>
                <a:gd name="connsiteX22" fmla="*/ 25621 w 54039"/>
                <a:gd name="connsiteY22" fmla="*/ 16943 h 66754"/>
                <a:gd name="connsiteX23" fmla="*/ 32137 w 54039"/>
                <a:gd name="connsiteY23" fmla="*/ 18214 h 66754"/>
                <a:gd name="connsiteX24" fmla="*/ 33949 w 54039"/>
                <a:gd name="connsiteY24" fmla="*/ 21743 h 66754"/>
                <a:gd name="connsiteX25" fmla="*/ 32169 w 54039"/>
                <a:gd name="connsiteY25" fmla="*/ 25748 h 66754"/>
                <a:gd name="connsiteX26" fmla="*/ 19518 w 54039"/>
                <a:gd name="connsiteY26" fmla="*/ 40943 h 66754"/>
                <a:gd name="connsiteX27" fmla="*/ 26606 w 54039"/>
                <a:gd name="connsiteY27" fmla="*/ 40943 h 66754"/>
                <a:gd name="connsiteX28" fmla="*/ 33790 w 54039"/>
                <a:gd name="connsiteY28" fmla="*/ 42309 h 66754"/>
                <a:gd name="connsiteX29" fmla="*/ 36015 w 54039"/>
                <a:gd name="connsiteY29" fmla="*/ 46537 h 66754"/>
                <a:gd name="connsiteX30" fmla="*/ 35253 w 54039"/>
                <a:gd name="connsiteY30" fmla="*/ 49557 h 66754"/>
                <a:gd name="connsiteX31" fmla="*/ 33218 w 54039"/>
                <a:gd name="connsiteY31" fmla="*/ 51369 h 66754"/>
                <a:gd name="connsiteX32" fmla="*/ 30167 w 54039"/>
                <a:gd name="connsiteY32" fmla="*/ 52354 h 66754"/>
                <a:gd name="connsiteX33" fmla="*/ 26702 w 54039"/>
                <a:gd name="connsiteY33" fmla="*/ 52640 h 66754"/>
                <a:gd name="connsiteX34" fmla="*/ 19518 w 54039"/>
                <a:gd name="connsiteY34" fmla="*/ 52640 h 66754"/>
                <a:gd name="connsiteX35" fmla="*/ 19518 w 54039"/>
                <a:gd name="connsiteY35" fmla="*/ 40943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039" h="66754">
                  <a:moveTo>
                    <a:pt x="49589" y="37160"/>
                  </a:moveTo>
                  <a:cubicBezTo>
                    <a:pt x="48349" y="35825"/>
                    <a:pt x="46855" y="34712"/>
                    <a:pt x="45170" y="33854"/>
                  </a:cubicBezTo>
                  <a:cubicBezTo>
                    <a:pt x="44566" y="33536"/>
                    <a:pt x="43931" y="33250"/>
                    <a:pt x="43263" y="33027"/>
                  </a:cubicBezTo>
                  <a:cubicBezTo>
                    <a:pt x="45107" y="32010"/>
                    <a:pt x="46696" y="30707"/>
                    <a:pt x="47999" y="29149"/>
                  </a:cubicBezTo>
                  <a:cubicBezTo>
                    <a:pt x="50066" y="26670"/>
                    <a:pt x="51115" y="23491"/>
                    <a:pt x="51115" y="19708"/>
                  </a:cubicBezTo>
                  <a:cubicBezTo>
                    <a:pt x="51115" y="16307"/>
                    <a:pt x="50383" y="13414"/>
                    <a:pt x="48985" y="11157"/>
                  </a:cubicBezTo>
                  <a:cubicBezTo>
                    <a:pt x="47586" y="8932"/>
                    <a:pt x="45742" y="7152"/>
                    <a:pt x="43517" y="5849"/>
                  </a:cubicBezTo>
                  <a:cubicBezTo>
                    <a:pt x="41356" y="4577"/>
                    <a:pt x="38876" y="3656"/>
                    <a:pt x="36238" y="3147"/>
                  </a:cubicBezTo>
                  <a:cubicBezTo>
                    <a:pt x="33631" y="2638"/>
                    <a:pt x="31057" y="2384"/>
                    <a:pt x="28577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28577" y="67422"/>
                  </a:lnTo>
                  <a:cubicBezTo>
                    <a:pt x="31661" y="67422"/>
                    <a:pt x="34712" y="67104"/>
                    <a:pt x="37637" y="66468"/>
                  </a:cubicBezTo>
                  <a:cubicBezTo>
                    <a:pt x="40625" y="65832"/>
                    <a:pt x="43327" y="64752"/>
                    <a:pt x="45679" y="63258"/>
                  </a:cubicBezTo>
                  <a:cubicBezTo>
                    <a:pt x="48095" y="61732"/>
                    <a:pt x="50034" y="59697"/>
                    <a:pt x="51496" y="57218"/>
                  </a:cubicBezTo>
                  <a:cubicBezTo>
                    <a:pt x="52958" y="54707"/>
                    <a:pt x="53689" y="51591"/>
                    <a:pt x="53689" y="47968"/>
                  </a:cubicBezTo>
                  <a:cubicBezTo>
                    <a:pt x="53689" y="45742"/>
                    <a:pt x="53308" y="43708"/>
                    <a:pt x="52577" y="41928"/>
                  </a:cubicBezTo>
                  <a:cubicBezTo>
                    <a:pt x="51846" y="40116"/>
                    <a:pt x="50829" y="38527"/>
                    <a:pt x="49589" y="37160"/>
                  </a:cubicBezTo>
                  <a:close/>
                  <a:moveTo>
                    <a:pt x="32169" y="25748"/>
                  </a:moveTo>
                  <a:cubicBezTo>
                    <a:pt x="30834" y="26733"/>
                    <a:pt x="28895" y="27210"/>
                    <a:pt x="26352" y="27210"/>
                  </a:cubicBezTo>
                  <a:lnTo>
                    <a:pt x="19518" y="27210"/>
                  </a:lnTo>
                  <a:lnTo>
                    <a:pt x="19518" y="16943"/>
                  </a:lnTo>
                  <a:lnTo>
                    <a:pt x="25621" y="16943"/>
                  </a:lnTo>
                  <a:cubicBezTo>
                    <a:pt x="28545" y="16943"/>
                    <a:pt x="30739" y="17388"/>
                    <a:pt x="32137" y="18214"/>
                  </a:cubicBezTo>
                  <a:cubicBezTo>
                    <a:pt x="33377" y="18945"/>
                    <a:pt x="33949" y="20058"/>
                    <a:pt x="33949" y="21743"/>
                  </a:cubicBezTo>
                  <a:cubicBezTo>
                    <a:pt x="33981" y="23555"/>
                    <a:pt x="33377" y="24858"/>
                    <a:pt x="32169" y="25748"/>
                  </a:cubicBezTo>
                  <a:close/>
                  <a:moveTo>
                    <a:pt x="19518" y="40943"/>
                  </a:moveTo>
                  <a:lnTo>
                    <a:pt x="26606" y="40943"/>
                  </a:lnTo>
                  <a:cubicBezTo>
                    <a:pt x="29626" y="40943"/>
                    <a:pt x="32010" y="41388"/>
                    <a:pt x="33790" y="42309"/>
                  </a:cubicBezTo>
                  <a:cubicBezTo>
                    <a:pt x="35284" y="43104"/>
                    <a:pt x="36015" y="44439"/>
                    <a:pt x="36015" y="46537"/>
                  </a:cubicBezTo>
                  <a:cubicBezTo>
                    <a:pt x="36015" y="47809"/>
                    <a:pt x="35761" y="48826"/>
                    <a:pt x="35253" y="49557"/>
                  </a:cubicBezTo>
                  <a:cubicBezTo>
                    <a:pt x="34712" y="50352"/>
                    <a:pt x="34076" y="50956"/>
                    <a:pt x="33218" y="51369"/>
                  </a:cubicBezTo>
                  <a:cubicBezTo>
                    <a:pt x="32296" y="51846"/>
                    <a:pt x="31279" y="52164"/>
                    <a:pt x="30167" y="52354"/>
                  </a:cubicBezTo>
                  <a:cubicBezTo>
                    <a:pt x="28959" y="52545"/>
                    <a:pt x="27814" y="52640"/>
                    <a:pt x="26702" y="52640"/>
                  </a:cubicBezTo>
                  <a:lnTo>
                    <a:pt x="19518" y="52640"/>
                  </a:lnTo>
                  <a:lnTo>
                    <a:pt x="19518" y="4094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AF8E2F4-F31B-4ABB-9397-5FBAEB8862D5}"/>
                </a:ext>
              </a:extLst>
            </p:cNvPr>
            <p:cNvSpPr/>
            <p:nvPr/>
          </p:nvSpPr>
          <p:spPr>
            <a:xfrm>
              <a:off x="1112913" y="325819"/>
              <a:ext cx="44503" cy="66754"/>
            </a:xfrm>
            <a:custGeom>
              <a:avLst/>
              <a:gdLst>
                <a:gd name="connsiteX0" fmla="*/ 20153 w 44502"/>
                <a:gd name="connsiteY0" fmla="*/ 2384 h 66754"/>
                <a:gd name="connsiteX1" fmla="*/ 2384 w 44502"/>
                <a:gd name="connsiteY1" fmla="*/ 2384 h 66754"/>
                <a:gd name="connsiteX2" fmla="*/ 2384 w 44502"/>
                <a:gd name="connsiteY2" fmla="*/ 67485 h 66754"/>
                <a:gd name="connsiteX3" fmla="*/ 44344 w 44502"/>
                <a:gd name="connsiteY3" fmla="*/ 67485 h 66754"/>
                <a:gd name="connsiteX4" fmla="*/ 44344 w 44502"/>
                <a:gd name="connsiteY4" fmla="*/ 51750 h 66754"/>
                <a:gd name="connsiteX5" fmla="*/ 20153 w 44502"/>
                <a:gd name="connsiteY5" fmla="*/ 51750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02" h="66754">
                  <a:moveTo>
                    <a:pt x="20153" y="2384"/>
                  </a:moveTo>
                  <a:lnTo>
                    <a:pt x="2384" y="2384"/>
                  </a:lnTo>
                  <a:lnTo>
                    <a:pt x="2384" y="67485"/>
                  </a:lnTo>
                  <a:lnTo>
                    <a:pt x="44344" y="67485"/>
                  </a:lnTo>
                  <a:lnTo>
                    <a:pt x="44344" y="51750"/>
                  </a:lnTo>
                  <a:lnTo>
                    <a:pt x="20153" y="5175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E1683A45-C159-478E-BA58-6AA923291201}"/>
                </a:ext>
              </a:extLst>
            </p:cNvPr>
            <p:cNvSpPr/>
            <p:nvPr/>
          </p:nvSpPr>
          <p:spPr>
            <a:xfrm>
              <a:off x="1171689" y="325819"/>
              <a:ext cx="50860" cy="66754"/>
            </a:xfrm>
            <a:custGeom>
              <a:avLst/>
              <a:gdLst>
                <a:gd name="connsiteX0" fmla="*/ 19549 w 50860"/>
                <a:gd name="connsiteY0" fmla="*/ 52005 h 66754"/>
                <a:gd name="connsiteX1" fmla="*/ 19549 w 50860"/>
                <a:gd name="connsiteY1" fmla="*/ 41610 h 66754"/>
                <a:gd name="connsiteX2" fmla="*/ 45488 w 50860"/>
                <a:gd name="connsiteY2" fmla="*/ 41610 h 66754"/>
                <a:gd name="connsiteX3" fmla="*/ 45488 w 50860"/>
                <a:gd name="connsiteY3" fmla="*/ 26924 h 66754"/>
                <a:gd name="connsiteX4" fmla="*/ 19549 w 50860"/>
                <a:gd name="connsiteY4" fmla="*/ 26924 h 66754"/>
                <a:gd name="connsiteX5" fmla="*/ 19549 w 50860"/>
                <a:gd name="connsiteY5" fmla="*/ 17706 h 66754"/>
                <a:gd name="connsiteX6" fmla="*/ 47014 w 50860"/>
                <a:gd name="connsiteY6" fmla="*/ 17706 h 66754"/>
                <a:gd name="connsiteX7" fmla="*/ 47014 w 50860"/>
                <a:gd name="connsiteY7" fmla="*/ 2384 h 66754"/>
                <a:gd name="connsiteX8" fmla="*/ 2384 w 50860"/>
                <a:gd name="connsiteY8" fmla="*/ 2384 h 66754"/>
                <a:gd name="connsiteX9" fmla="*/ 2384 w 50860"/>
                <a:gd name="connsiteY9" fmla="*/ 67485 h 66754"/>
                <a:gd name="connsiteX10" fmla="*/ 48603 w 50860"/>
                <a:gd name="connsiteY10" fmla="*/ 67485 h 66754"/>
                <a:gd name="connsiteX11" fmla="*/ 48603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49" y="52005"/>
                  </a:moveTo>
                  <a:lnTo>
                    <a:pt x="19549" y="41610"/>
                  </a:lnTo>
                  <a:lnTo>
                    <a:pt x="45488" y="41610"/>
                  </a:lnTo>
                  <a:lnTo>
                    <a:pt x="45488" y="26924"/>
                  </a:lnTo>
                  <a:lnTo>
                    <a:pt x="19549" y="26924"/>
                  </a:lnTo>
                  <a:lnTo>
                    <a:pt x="19549" y="17706"/>
                  </a:lnTo>
                  <a:lnTo>
                    <a:pt x="47014" y="17706"/>
                  </a:lnTo>
                  <a:lnTo>
                    <a:pt x="47014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603" y="67485"/>
                  </a:lnTo>
                  <a:lnTo>
                    <a:pt x="48603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4325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6">
            <a:extLst>
              <a:ext uri="{FF2B5EF4-FFF2-40B4-BE49-F238E27FC236}">
                <a16:creationId xmlns:a16="http://schemas.microsoft.com/office/drawing/2014/main" id="{539A829B-465C-416A-A927-262C5FFA3A1F}"/>
              </a:ext>
            </a:extLst>
          </p:cNvPr>
          <p:cNvGrpSpPr/>
          <p:nvPr/>
        </p:nvGrpSpPr>
        <p:grpSpPr>
          <a:xfrm>
            <a:off x="551384" y="326550"/>
            <a:ext cx="670720" cy="537212"/>
            <a:chOff x="551384" y="326550"/>
            <a:chExt cx="670720" cy="537212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E343E348-C8D7-45DC-98CE-9E8AAB567864}"/>
                </a:ext>
              </a:extLst>
            </p:cNvPr>
            <p:cNvSpPr/>
            <p:nvPr/>
          </p:nvSpPr>
          <p:spPr>
            <a:xfrm>
              <a:off x="549000" y="756669"/>
              <a:ext cx="85827" cy="85827"/>
            </a:xfrm>
            <a:custGeom>
              <a:avLst/>
              <a:gdLst>
                <a:gd name="connsiteX0" fmla="*/ 43295 w 85826"/>
                <a:gd name="connsiteY0" fmla="*/ 84810 h 85826"/>
                <a:gd name="connsiteX1" fmla="*/ 2384 w 85826"/>
                <a:gd name="connsiteY1" fmla="*/ 47046 h 85826"/>
                <a:gd name="connsiteX2" fmla="*/ 2384 w 85826"/>
                <a:gd name="connsiteY2" fmla="*/ 2384 h 85826"/>
                <a:gd name="connsiteX3" fmla="*/ 20598 w 85826"/>
                <a:gd name="connsiteY3" fmla="*/ 2384 h 85826"/>
                <a:gd name="connsiteX4" fmla="*/ 20598 w 85826"/>
                <a:gd name="connsiteY4" fmla="*/ 47046 h 85826"/>
                <a:gd name="connsiteX5" fmla="*/ 43295 w 85826"/>
                <a:gd name="connsiteY5" fmla="*/ 67994 h 85826"/>
                <a:gd name="connsiteX6" fmla="*/ 65991 w 85826"/>
                <a:gd name="connsiteY6" fmla="*/ 47046 h 85826"/>
                <a:gd name="connsiteX7" fmla="*/ 65991 w 85826"/>
                <a:gd name="connsiteY7" fmla="*/ 2384 h 85826"/>
                <a:gd name="connsiteX8" fmla="*/ 84206 w 85826"/>
                <a:gd name="connsiteY8" fmla="*/ 2384 h 85826"/>
                <a:gd name="connsiteX9" fmla="*/ 84206 w 85826"/>
                <a:gd name="connsiteY9" fmla="*/ 47046 h 85826"/>
                <a:gd name="connsiteX10" fmla="*/ 43295 w 85826"/>
                <a:gd name="connsiteY10" fmla="*/ 84810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26" h="85826">
                  <a:moveTo>
                    <a:pt x="43295" y="84810"/>
                  </a:moveTo>
                  <a:cubicBezTo>
                    <a:pt x="20726" y="84810"/>
                    <a:pt x="2384" y="67867"/>
                    <a:pt x="2384" y="47046"/>
                  </a:cubicBezTo>
                  <a:lnTo>
                    <a:pt x="2384" y="2384"/>
                  </a:lnTo>
                  <a:lnTo>
                    <a:pt x="20598" y="2384"/>
                  </a:lnTo>
                  <a:lnTo>
                    <a:pt x="20598" y="47046"/>
                  </a:lnTo>
                  <a:cubicBezTo>
                    <a:pt x="20598" y="58585"/>
                    <a:pt x="30770" y="67994"/>
                    <a:pt x="43295" y="67994"/>
                  </a:cubicBezTo>
                  <a:cubicBezTo>
                    <a:pt x="55819" y="67994"/>
                    <a:pt x="65991" y="58585"/>
                    <a:pt x="65991" y="47046"/>
                  </a:cubicBezTo>
                  <a:lnTo>
                    <a:pt x="65991" y="2384"/>
                  </a:lnTo>
                  <a:lnTo>
                    <a:pt x="84206" y="2384"/>
                  </a:lnTo>
                  <a:lnTo>
                    <a:pt x="84206" y="47046"/>
                  </a:lnTo>
                  <a:cubicBezTo>
                    <a:pt x="84174" y="67867"/>
                    <a:pt x="65832" y="84810"/>
                    <a:pt x="43295" y="8481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0407467-9961-4114-9062-F2D81BC3B767}"/>
                </a:ext>
              </a:extLst>
            </p:cNvPr>
            <p:cNvSpPr/>
            <p:nvPr/>
          </p:nvSpPr>
          <p:spPr>
            <a:xfrm>
              <a:off x="740107" y="756669"/>
              <a:ext cx="104899" cy="85827"/>
            </a:xfrm>
            <a:custGeom>
              <a:avLst/>
              <a:gdLst>
                <a:gd name="connsiteX0" fmla="*/ 53244 w 104899"/>
                <a:gd name="connsiteY0" fmla="*/ 35984 h 85826"/>
                <a:gd name="connsiteX1" fmla="*/ 83029 w 104899"/>
                <a:gd name="connsiteY1" fmla="*/ 83633 h 85826"/>
                <a:gd name="connsiteX2" fmla="*/ 104073 w 104899"/>
                <a:gd name="connsiteY2" fmla="*/ 83633 h 85826"/>
                <a:gd name="connsiteX3" fmla="*/ 53244 w 104899"/>
                <a:gd name="connsiteY3" fmla="*/ 2384 h 85826"/>
                <a:gd name="connsiteX4" fmla="*/ 2384 w 104899"/>
                <a:gd name="connsiteY4" fmla="*/ 83633 h 85826"/>
                <a:gd name="connsiteX5" fmla="*/ 23428 w 104899"/>
                <a:gd name="connsiteY5" fmla="*/ 83633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899" h="85826">
                  <a:moveTo>
                    <a:pt x="53244" y="35984"/>
                  </a:moveTo>
                  <a:lnTo>
                    <a:pt x="83029" y="83633"/>
                  </a:lnTo>
                  <a:lnTo>
                    <a:pt x="104073" y="83633"/>
                  </a:lnTo>
                  <a:lnTo>
                    <a:pt x="53244" y="2384"/>
                  </a:lnTo>
                  <a:lnTo>
                    <a:pt x="2384" y="83633"/>
                  </a:lnTo>
                  <a:lnTo>
                    <a:pt x="23428" y="836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988A7FAA-DDB2-4E42-92F1-B0C97C98674B}"/>
                </a:ext>
              </a:extLst>
            </p:cNvPr>
            <p:cNvSpPr/>
            <p:nvPr/>
          </p:nvSpPr>
          <p:spPr>
            <a:xfrm>
              <a:off x="646406" y="755192"/>
              <a:ext cx="85827" cy="85827"/>
            </a:xfrm>
            <a:custGeom>
              <a:avLst/>
              <a:gdLst>
                <a:gd name="connsiteX0" fmla="*/ 47769 w 85826"/>
                <a:gd name="connsiteY0" fmla="*/ 86255 h 85826"/>
                <a:gd name="connsiteX1" fmla="*/ 22974 w 85826"/>
                <a:gd name="connsiteY1" fmla="*/ 79452 h 85826"/>
                <a:gd name="connsiteX2" fmla="*/ 9782 w 85826"/>
                <a:gd name="connsiteY2" fmla="*/ 21376 h 85826"/>
                <a:gd name="connsiteX3" fmla="*/ 72690 w 85826"/>
                <a:gd name="connsiteY3" fmla="*/ 9201 h 85826"/>
                <a:gd name="connsiteX4" fmla="*/ 62741 w 85826"/>
                <a:gd name="connsiteY4" fmla="*/ 23252 h 85826"/>
                <a:gd name="connsiteX5" fmla="*/ 25009 w 85826"/>
                <a:gd name="connsiteY5" fmla="*/ 30563 h 85826"/>
                <a:gd name="connsiteX6" fmla="*/ 32924 w 85826"/>
                <a:gd name="connsiteY6" fmla="*/ 65370 h 85826"/>
                <a:gd name="connsiteX7" fmla="*/ 70656 w 85826"/>
                <a:gd name="connsiteY7" fmla="*/ 58059 h 85826"/>
                <a:gd name="connsiteX8" fmla="*/ 85882 w 85826"/>
                <a:gd name="connsiteY8" fmla="*/ 67246 h 85826"/>
                <a:gd name="connsiteX9" fmla="*/ 47769 w 85826"/>
                <a:gd name="connsiteY9" fmla="*/ 86255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26" h="85826">
                  <a:moveTo>
                    <a:pt x="47769" y="86255"/>
                  </a:moveTo>
                  <a:cubicBezTo>
                    <a:pt x="39250" y="86255"/>
                    <a:pt x="30635" y="84061"/>
                    <a:pt x="22974" y="79452"/>
                  </a:cubicBezTo>
                  <a:cubicBezTo>
                    <a:pt x="1994" y="66801"/>
                    <a:pt x="-3950" y="40767"/>
                    <a:pt x="9782" y="21376"/>
                  </a:cubicBezTo>
                  <a:cubicBezTo>
                    <a:pt x="23483" y="2017"/>
                    <a:pt x="51710" y="-3450"/>
                    <a:pt x="72690" y="9201"/>
                  </a:cubicBezTo>
                  <a:lnTo>
                    <a:pt x="62741" y="23252"/>
                  </a:lnTo>
                  <a:cubicBezTo>
                    <a:pt x="50153" y="15654"/>
                    <a:pt x="33242" y="18928"/>
                    <a:pt x="25009" y="30563"/>
                  </a:cubicBezTo>
                  <a:cubicBezTo>
                    <a:pt x="16776" y="42165"/>
                    <a:pt x="20336" y="57805"/>
                    <a:pt x="32924" y="65370"/>
                  </a:cubicBezTo>
                  <a:cubicBezTo>
                    <a:pt x="45512" y="72967"/>
                    <a:pt x="62423" y="69662"/>
                    <a:pt x="70656" y="58059"/>
                  </a:cubicBezTo>
                  <a:lnTo>
                    <a:pt x="85882" y="67246"/>
                  </a:lnTo>
                  <a:cubicBezTo>
                    <a:pt x="77204" y="79579"/>
                    <a:pt x="62645" y="86255"/>
                    <a:pt x="47769" y="862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850D26E-2B20-4460-B1D7-62A230931A10}"/>
                </a:ext>
              </a:extLst>
            </p:cNvPr>
            <p:cNvSpPr/>
            <p:nvPr/>
          </p:nvSpPr>
          <p:spPr>
            <a:xfrm>
              <a:off x="691345" y="788743"/>
              <a:ext cx="44503" cy="19073"/>
            </a:xfrm>
            <a:custGeom>
              <a:avLst/>
              <a:gdLst>
                <a:gd name="connsiteX0" fmla="*/ 2384 w 44502"/>
                <a:gd name="connsiteY0" fmla="*/ 2384 h 19072"/>
                <a:gd name="connsiteX1" fmla="*/ 42882 w 44502"/>
                <a:gd name="connsiteY1" fmla="*/ 2384 h 19072"/>
                <a:gd name="connsiteX2" fmla="*/ 42882 w 44502"/>
                <a:gd name="connsiteY2" fmla="*/ 19200 h 19072"/>
                <a:gd name="connsiteX3" fmla="*/ 2384 w 44502"/>
                <a:gd name="connsiteY3" fmla="*/ 19200 h 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02" h="19072">
                  <a:moveTo>
                    <a:pt x="2384" y="2384"/>
                  </a:moveTo>
                  <a:lnTo>
                    <a:pt x="42882" y="2384"/>
                  </a:lnTo>
                  <a:lnTo>
                    <a:pt x="42882" y="19200"/>
                  </a:lnTo>
                  <a:lnTo>
                    <a:pt x="2384" y="192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273D1D-8597-4EFE-8CF8-636D30874E77}"/>
                </a:ext>
              </a:extLst>
            </p:cNvPr>
            <p:cNvSpPr/>
            <p:nvPr/>
          </p:nvSpPr>
          <p:spPr>
            <a:xfrm>
              <a:off x="769320" y="826380"/>
              <a:ext cx="47682" cy="38145"/>
            </a:xfrm>
            <a:custGeom>
              <a:avLst/>
              <a:gdLst>
                <a:gd name="connsiteX0" fmla="*/ 24032 w 47681"/>
                <a:gd name="connsiteY0" fmla="*/ 2384 h 38145"/>
                <a:gd name="connsiteX1" fmla="*/ 2384 w 47681"/>
                <a:gd name="connsiteY1" fmla="*/ 36969 h 38145"/>
                <a:gd name="connsiteX2" fmla="*/ 45647 w 47681"/>
                <a:gd name="connsiteY2" fmla="*/ 36969 h 3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81" h="38145">
                  <a:moveTo>
                    <a:pt x="24032" y="2384"/>
                  </a:moveTo>
                  <a:lnTo>
                    <a:pt x="2384" y="36969"/>
                  </a:lnTo>
                  <a:lnTo>
                    <a:pt x="45647" y="3696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D6400C3-A288-48C0-B124-269A387C115B}"/>
                </a:ext>
              </a:extLst>
            </p:cNvPr>
            <p:cNvSpPr/>
            <p:nvPr/>
          </p:nvSpPr>
          <p:spPr>
            <a:xfrm>
              <a:off x="987193" y="426332"/>
              <a:ext cx="235229" cy="298804"/>
            </a:xfrm>
            <a:custGeom>
              <a:avLst/>
              <a:gdLst>
                <a:gd name="connsiteX0" fmla="*/ 123018 w 235228"/>
                <a:gd name="connsiteY0" fmla="*/ 2384 h 298804"/>
                <a:gd name="connsiteX1" fmla="*/ 47809 w 235228"/>
                <a:gd name="connsiteY1" fmla="*/ 2384 h 298804"/>
                <a:gd name="connsiteX2" fmla="*/ 2384 w 235228"/>
                <a:gd name="connsiteY2" fmla="*/ 47809 h 298804"/>
                <a:gd name="connsiteX3" fmla="*/ 2384 w 235228"/>
                <a:gd name="connsiteY3" fmla="*/ 298677 h 298804"/>
                <a:gd name="connsiteX4" fmla="*/ 60206 w 235228"/>
                <a:gd name="connsiteY4" fmla="*/ 298677 h 298804"/>
                <a:gd name="connsiteX5" fmla="*/ 60206 w 235228"/>
                <a:gd name="connsiteY5" fmla="*/ 56169 h 298804"/>
                <a:gd name="connsiteX6" fmla="*/ 123908 w 235228"/>
                <a:gd name="connsiteY6" fmla="*/ 56169 h 298804"/>
                <a:gd name="connsiteX7" fmla="*/ 175404 w 235228"/>
                <a:gd name="connsiteY7" fmla="*/ 102706 h 298804"/>
                <a:gd name="connsiteX8" fmla="*/ 123908 w 235228"/>
                <a:gd name="connsiteY8" fmla="*/ 149688 h 298804"/>
                <a:gd name="connsiteX9" fmla="*/ 83729 w 235228"/>
                <a:gd name="connsiteY9" fmla="*/ 149688 h 298804"/>
                <a:gd name="connsiteX10" fmla="*/ 83729 w 235228"/>
                <a:gd name="connsiteY10" fmla="*/ 202996 h 298804"/>
                <a:gd name="connsiteX11" fmla="*/ 123018 w 235228"/>
                <a:gd name="connsiteY11" fmla="*/ 202996 h 298804"/>
                <a:gd name="connsiteX12" fmla="*/ 234148 w 235228"/>
                <a:gd name="connsiteY12" fmla="*/ 102706 h 298804"/>
                <a:gd name="connsiteX13" fmla="*/ 123018 w 235228"/>
                <a:gd name="connsiteY13" fmla="*/ 2384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28" h="298804">
                  <a:moveTo>
                    <a:pt x="123018" y="2384"/>
                  </a:moveTo>
                  <a:lnTo>
                    <a:pt x="47809" y="2384"/>
                  </a:lnTo>
                  <a:cubicBezTo>
                    <a:pt x="22728" y="2384"/>
                    <a:pt x="2384" y="22728"/>
                    <a:pt x="2384" y="47809"/>
                  </a:cubicBezTo>
                  <a:lnTo>
                    <a:pt x="2384" y="298677"/>
                  </a:lnTo>
                  <a:lnTo>
                    <a:pt x="60206" y="298677"/>
                  </a:lnTo>
                  <a:lnTo>
                    <a:pt x="60206" y="56169"/>
                  </a:lnTo>
                  <a:lnTo>
                    <a:pt x="123908" y="56169"/>
                  </a:lnTo>
                  <a:cubicBezTo>
                    <a:pt x="162308" y="56169"/>
                    <a:pt x="175404" y="76036"/>
                    <a:pt x="175404" y="102706"/>
                  </a:cubicBezTo>
                  <a:cubicBezTo>
                    <a:pt x="175404" y="129821"/>
                    <a:pt x="162308" y="149688"/>
                    <a:pt x="123908" y="149688"/>
                  </a:cubicBezTo>
                  <a:lnTo>
                    <a:pt x="83729" y="149688"/>
                  </a:lnTo>
                  <a:lnTo>
                    <a:pt x="83729" y="202996"/>
                  </a:lnTo>
                  <a:lnTo>
                    <a:pt x="123018" y="202996"/>
                  </a:lnTo>
                  <a:cubicBezTo>
                    <a:pt x="199817" y="202996"/>
                    <a:pt x="234148" y="160528"/>
                    <a:pt x="234148" y="102706"/>
                  </a:cubicBezTo>
                  <a:cubicBezTo>
                    <a:pt x="234148" y="44884"/>
                    <a:pt x="199817" y="2384"/>
                    <a:pt x="123018" y="238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B2DF16A-38B7-4638-BB6B-988DB1EAA6AD}"/>
                </a:ext>
              </a:extLst>
            </p:cNvPr>
            <p:cNvSpPr/>
            <p:nvPr/>
          </p:nvSpPr>
          <p:spPr>
            <a:xfrm>
              <a:off x="549000" y="425600"/>
              <a:ext cx="57218" cy="298804"/>
            </a:xfrm>
            <a:custGeom>
              <a:avLst/>
              <a:gdLst>
                <a:gd name="connsiteX0" fmla="*/ 2384 w 57217"/>
                <a:gd name="connsiteY0" fmla="*/ 2384 h 298804"/>
                <a:gd name="connsiteX1" fmla="*/ 56137 w 57217"/>
                <a:gd name="connsiteY1" fmla="*/ 2384 h 298804"/>
                <a:gd name="connsiteX2" fmla="*/ 56137 w 57217"/>
                <a:gd name="connsiteY2" fmla="*/ 299408 h 298804"/>
                <a:gd name="connsiteX3" fmla="*/ 2384 w 57217"/>
                <a:gd name="connsiteY3" fmla="*/ 299408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7" h="298804">
                  <a:moveTo>
                    <a:pt x="2384" y="2384"/>
                  </a:moveTo>
                  <a:lnTo>
                    <a:pt x="56137" y="2384"/>
                  </a:lnTo>
                  <a:lnTo>
                    <a:pt x="56137" y="299408"/>
                  </a:lnTo>
                  <a:lnTo>
                    <a:pt x="2384" y="29940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91050A6-A5F2-4145-86FD-ACEC947286A7}"/>
                </a:ext>
              </a:extLst>
            </p:cNvPr>
            <p:cNvSpPr/>
            <p:nvPr/>
          </p:nvSpPr>
          <p:spPr>
            <a:xfrm>
              <a:off x="549063" y="326327"/>
              <a:ext cx="57218" cy="66754"/>
            </a:xfrm>
            <a:custGeom>
              <a:avLst/>
              <a:gdLst>
                <a:gd name="connsiteX0" fmla="*/ 2384 w 57217"/>
                <a:gd name="connsiteY0" fmla="*/ 67295 h 66754"/>
                <a:gd name="connsiteX1" fmla="*/ 56137 w 57217"/>
                <a:gd name="connsiteY1" fmla="*/ 67295 h 66754"/>
                <a:gd name="connsiteX2" fmla="*/ 56137 w 57217"/>
                <a:gd name="connsiteY2" fmla="*/ 2384 h 66754"/>
                <a:gd name="connsiteX3" fmla="*/ 56137 w 57217"/>
                <a:gd name="connsiteY3" fmla="*/ 2384 h 66754"/>
                <a:gd name="connsiteX4" fmla="*/ 2416 w 57217"/>
                <a:gd name="connsiteY4" fmla="*/ 56137 h 66754"/>
                <a:gd name="connsiteX5" fmla="*/ 2384 w 57217"/>
                <a:gd name="connsiteY5" fmla="*/ 6729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17" h="66754">
                  <a:moveTo>
                    <a:pt x="2384" y="67295"/>
                  </a:moveTo>
                  <a:lnTo>
                    <a:pt x="56137" y="67295"/>
                  </a:lnTo>
                  <a:lnTo>
                    <a:pt x="56137" y="2384"/>
                  </a:lnTo>
                  <a:lnTo>
                    <a:pt x="56137" y="2384"/>
                  </a:lnTo>
                  <a:cubicBezTo>
                    <a:pt x="26479" y="2384"/>
                    <a:pt x="2416" y="26447"/>
                    <a:pt x="2416" y="56137"/>
                  </a:cubicBezTo>
                  <a:lnTo>
                    <a:pt x="2384" y="67295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CFA2FBB-E91A-4829-A9A8-B3937A9EC676}"/>
                </a:ext>
              </a:extLst>
            </p:cNvPr>
            <p:cNvSpPr/>
            <p:nvPr/>
          </p:nvSpPr>
          <p:spPr>
            <a:xfrm>
              <a:off x="655775" y="425600"/>
              <a:ext cx="203441" cy="298804"/>
            </a:xfrm>
            <a:custGeom>
              <a:avLst/>
              <a:gdLst>
                <a:gd name="connsiteX0" fmla="*/ 201852 w 203441"/>
                <a:gd name="connsiteY0" fmla="*/ 111162 h 298804"/>
                <a:gd name="connsiteX1" fmla="*/ 58871 w 203441"/>
                <a:gd name="connsiteY1" fmla="*/ 7883 h 298804"/>
                <a:gd name="connsiteX2" fmla="*/ 58871 w 203441"/>
                <a:gd name="connsiteY2" fmla="*/ 7915 h 298804"/>
                <a:gd name="connsiteX3" fmla="*/ 39449 w 203441"/>
                <a:gd name="connsiteY3" fmla="*/ 2384 h 298804"/>
                <a:gd name="connsiteX4" fmla="*/ 2384 w 203441"/>
                <a:gd name="connsiteY4" fmla="*/ 39449 h 298804"/>
                <a:gd name="connsiteX5" fmla="*/ 2384 w 203441"/>
                <a:gd name="connsiteY5" fmla="*/ 299408 h 298804"/>
                <a:gd name="connsiteX6" fmla="*/ 56423 w 203441"/>
                <a:gd name="connsiteY6" fmla="*/ 299408 h 298804"/>
                <a:gd name="connsiteX7" fmla="*/ 56423 w 203441"/>
                <a:gd name="connsiteY7" fmla="*/ 75464 h 298804"/>
                <a:gd name="connsiteX8" fmla="*/ 201852 w 203441"/>
                <a:gd name="connsiteY8" fmla="*/ 180618 h 298804"/>
                <a:gd name="connsiteX9" fmla="*/ 201852 w 203441"/>
                <a:gd name="connsiteY9" fmla="*/ 111162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01852" y="111162"/>
                  </a:moveTo>
                  <a:lnTo>
                    <a:pt x="58871" y="7883"/>
                  </a:lnTo>
                  <a:lnTo>
                    <a:pt x="58871" y="7915"/>
                  </a:lnTo>
                  <a:cubicBezTo>
                    <a:pt x="53213" y="4418"/>
                    <a:pt x="46569" y="2384"/>
                    <a:pt x="39449" y="2384"/>
                  </a:cubicBezTo>
                  <a:cubicBezTo>
                    <a:pt x="18977" y="2384"/>
                    <a:pt x="2384" y="18977"/>
                    <a:pt x="2384" y="39449"/>
                  </a:cubicBezTo>
                  <a:lnTo>
                    <a:pt x="2384" y="299408"/>
                  </a:lnTo>
                  <a:lnTo>
                    <a:pt x="56423" y="299408"/>
                  </a:lnTo>
                  <a:lnTo>
                    <a:pt x="56423" y="75464"/>
                  </a:lnTo>
                  <a:lnTo>
                    <a:pt x="201852" y="180618"/>
                  </a:lnTo>
                  <a:lnTo>
                    <a:pt x="201852" y="11116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7E1359F-6080-44BF-8850-0F2BC5A383B8}"/>
                </a:ext>
              </a:extLst>
            </p:cNvPr>
            <p:cNvSpPr/>
            <p:nvPr/>
          </p:nvSpPr>
          <p:spPr>
            <a:xfrm>
              <a:off x="731588" y="425600"/>
              <a:ext cx="203441" cy="298804"/>
            </a:xfrm>
            <a:custGeom>
              <a:avLst/>
              <a:gdLst>
                <a:gd name="connsiteX0" fmla="*/ 2384 w 203441"/>
                <a:gd name="connsiteY0" fmla="*/ 190631 h 298804"/>
                <a:gd name="connsiteX1" fmla="*/ 145397 w 203441"/>
                <a:gd name="connsiteY1" fmla="*/ 293909 h 298804"/>
                <a:gd name="connsiteX2" fmla="*/ 145397 w 203441"/>
                <a:gd name="connsiteY2" fmla="*/ 293877 h 298804"/>
                <a:gd name="connsiteX3" fmla="*/ 164819 w 203441"/>
                <a:gd name="connsiteY3" fmla="*/ 299408 h 298804"/>
                <a:gd name="connsiteX4" fmla="*/ 201884 w 203441"/>
                <a:gd name="connsiteY4" fmla="*/ 262344 h 298804"/>
                <a:gd name="connsiteX5" fmla="*/ 201884 w 203441"/>
                <a:gd name="connsiteY5" fmla="*/ 2384 h 298804"/>
                <a:gd name="connsiteX6" fmla="*/ 147844 w 203441"/>
                <a:gd name="connsiteY6" fmla="*/ 2384 h 298804"/>
                <a:gd name="connsiteX7" fmla="*/ 147844 w 203441"/>
                <a:gd name="connsiteY7" fmla="*/ 226297 h 298804"/>
                <a:gd name="connsiteX8" fmla="*/ 2384 w 203441"/>
                <a:gd name="connsiteY8" fmla="*/ 121143 h 298804"/>
                <a:gd name="connsiteX9" fmla="*/ 2384 w 203441"/>
                <a:gd name="connsiteY9" fmla="*/ 190631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384" y="190631"/>
                  </a:moveTo>
                  <a:lnTo>
                    <a:pt x="145397" y="293909"/>
                  </a:lnTo>
                  <a:lnTo>
                    <a:pt x="145397" y="293877"/>
                  </a:lnTo>
                  <a:cubicBezTo>
                    <a:pt x="151055" y="297374"/>
                    <a:pt x="157699" y="299408"/>
                    <a:pt x="164819" y="299408"/>
                  </a:cubicBezTo>
                  <a:cubicBezTo>
                    <a:pt x="185290" y="299408"/>
                    <a:pt x="201884" y="282815"/>
                    <a:pt x="201884" y="262344"/>
                  </a:cubicBezTo>
                  <a:lnTo>
                    <a:pt x="201884" y="2384"/>
                  </a:lnTo>
                  <a:lnTo>
                    <a:pt x="147844" y="2384"/>
                  </a:lnTo>
                  <a:lnTo>
                    <a:pt x="147844" y="226297"/>
                  </a:lnTo>
                  <a:lnTo>
                    <a:pt x="2384" y="121143"/>
                  </a:lnTo>
                  <a:lnTo>
                    <a:pt x="2384" y="1906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007CEEC-C380-4EDD-9D7C-7115C8E296C8}"/>
                </a:ext>
              </a:extLst>
            </p:cNvPr>
            <p:cNvSpPr/>
            <p:nvPr/>
          </p:nvSpPr>
          <p:spPr>
            <a:xfrm>
              <a:off x="655965" y="324182"/>
              <a:ext cx="63575" cy="73112"/>
            </a:xfrm>
            <a:custGeom>
              <a:avLst/>
              <a:gdLst>
                <a:gd name="connsiteX0" fmla="*/ 25812 w 63575"/>
                <a:gd name="connsiteY0" fmla="*/ 23380 h 73111"/>
                <a:gd name="connsiteX1" fmla="*/ 31215 w 63575"/>
                <a:gd name="connsiteY1" fmla="*/ 19629 h 73111"/>
                <a:gd name="connsiteX2" fmla="*/ 45711 w 63575"/>
                <a:gd name="connsiteY2" fmla="*/ 19788 h 73111"/>
                <a:gd name="connsiteX3" fmla="*/ 51083 w 63575"/>
                <a:gd name="connsiteY3" fmla="*/ 23634 h 73111"/>
                <a:gd name="connsiteX4" fmla="*/ 52068 w 63575"/>
                <a:gd name="connsiteY4" fmla="*/ 24779 h 73111"/>
                <a:gd name="connsiteX5" fmla="*/ 63416 w 63575"/>
                <a:gd name="connsiteY5" fmla="*/ 11873 h 73111"/>
                <a:gd name="connsiteX6" fmla="*/ 62526 w 63575"/>
                <a:gd name="connsiteY6" fmla="*/ 11014 h 73111"/>
                <a:gd name="connsiteX7" fmla="*/ 51750 w 63575"/>
                <a:gd name="connsiteY7" fmla="*/ 4689 h 73111"/>
                <a:gd name="connsiteX8" fmla="*/ 23777 w 63575"/>
                <a:gd name="connsiteY8" fmla="*/ 4752 h 73111"/>
                <a:gd name="connsiteX9" fmla="*/ 12588 w 63575"/>
                <a:gd name="connsiteY9" fmla="*/ 11587 h 73111"/>
                <a:gd name="connsiteX10" fmla="*/ 5086 w 63575"/>
                <a:gd name="connsiteY10" fmla="*/ 22394 h 73111"/>
                <a:gd name="connsiteX11" fmla="*/ 2384 w 63575"/>
                <a:gd name="connsiteY11" fmla="*/ 36508 h 73111"/>
                <a:gd name="connsiteX12" fmla="*/ 5054 w 63575"/>
                <a:gd name="connsiteY12" fmla="*/ 50463 h 73111"/>
                <a:gd name="connsiteX13" fmla="*/ 12461 w 63575"/>
                <a:gd name="connsiteY13" fmla="*/ 61271 h 73111"/>
                <a:gd name="connsiteX14" fmla="*/ 23745 w 63575"/>
                <a:gd name="connsiteY14" fmla="*/ 68264 h 73111"/>
                <a:gd name="connsiteX15" fmla="*/ 38018 w 63575"/>
                <a:gd name="connsiteY15" fmla="*/ 70744 h 73111"/>
                <a:gd name="connsiteX16" fmla="*/ 51687 w 63575"/>
                <a:gd name="connsiteY16" fmla="*/ 69218 h 73111"/>
                <a:gd name="connsiteX17" fmla="*/ 51687 w 63575"/>
                <a:gd name="connsiteY17" fmla="*/ 69218 h 73111"/>
                <a:gd name="connsiteX18" fmla="*/ 62685 w 63575"/>
                <a:gd name="connsiteY18" fmla="*/ 65213 h 73111"/>
                <a:gd name="connsiteX19" fmla="*/ 63385 w 63575"/>
                <a:gd name="connsiteY19" fmla="*/ 64863 h 73111"/>
                <a:gd name="connsiteX20" fmla="*/ 63385 w 63575"/>
                <a:gd name="connsiteY20" fmla="*/ 29642 h 73111"/>
                <a:gd name="connsiteX21" fmla="*/ 34966 w 63575"/>
                <a:gd name="connsiteY21" fmla="*/ 29642 h 73111"/>
                <a:gd name="connsiteX22" fmla="*/ 34966 w 63575"/>
                <a:gd name="connsiteY22" fmla="*/ 44423 h 73111"/>
                <a:gd name="connsiteX23" fmla="*/ 46887 w 63575"/>
                <a:gd name="connsiteY23" fmla="*/ 44423 h 73111"/>
                <a:gd name="connsiteX24" fmla="*/ 46887 w 63575"/>
                <a:gd name="connsiteY24" fmla="*/ 53642 h 73111"/>
                <a:gd name="connsiteX25" fmla="*/ 43549 w 63575"/>
                <a:gd name="connsiteY25" fmla="*/ 54532 h 73111"/>
                <a:gd name="connsiteX26" fmla="*/ 38717 w 63575"/>
                <a:gd name="connsiteY26" fmla="*/ 54913 h 73111"/>
                <a:gd name="connsiteX27" fmla="*/ 31057 w 63575"/>
                <a:gd name="connsiteY27" fmla="*/ 53546 h 73111"/>
                <a:gd name="connsiteX28" fmla="*/ 25526 w 63575"/>
                <a:gd name="connsiteY28" fmla="*/ 49795 h 73111"/>
                <a:gd name="connsiteX29" fmla="*/ 22156 w 63575"/>
                <a:gd name="connsiteY29" fmla="*/ 44042 h 73111"/>
                <a:gd name="connsiteX30" fmla="*/ 20980 w 63575"/>
                <a:gd name="connsiteY30" fmla="*/ 36508 h 73111"/>
                <a:gd name="connsiteX31" fmla="*/ 22251 w 63575"/>
                <a:gd name="connsiteY31" fmla="*/ 29165 h 73111"/>
                <a:gd name="connsiteX32" fmla="*/ 25812 w 63575"/>
                <a:gd name="connsiteY32" fmla="*/ 23380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575" h="73111">
                  <a:moveTo>
                    <a:pt x="25812" y="23380"/>
                  </a:moveTo>
                  <a:cubicBezTo>
                    <a:pt x="27337" y="21791"/>
                    <a:pt x="29149" y="20519"/>
                    <a:pt x="31215" y="19629"/>
                  </a:cubicBezTo>
                  <a:cubicBezTo>
                    <a:pt x="35666" y="17690"/>
                    <a:pt x="41546" y="17912"/>
                    <a:pt x="45711" y="19788"/>
                  </a:cubicBezTo>
                  <a:cubicBezTo>
                    <a:pt x="47936" y="20805"/>
                    <a:pt x="49748" y="22077"/>
                    <a:pt x="51083" y="23634"/>
                  </a:cubicBezTo>
                  <a:lnTo>
                    <a:pt x="52068" y="24779"/>
                  </a:lnTo>
                  <a:lnTo>
                    <a:pt x="63416" y="11873"/>
                  </a:lnTo>
                  <a:lnTo>
                    <a:pt x="62526" y="11014"/>
                  </a:lnTo>
                  <a:cubicBezTo>
                    <a:pt x="59761" y="8376"/>
                    <a:pt x="56137" y="6246"/>
                    <a:pt x="51750" y="4689"/>
                  </a:cubicBezTo>
                  <a:cubicBezTo>
                    <a:pt x="43168" y="1669"/>
                    <a:pt x="32392" y="1542"/>
                    <a:pt x="23777" y="4752"/>
                  </a:cubicBezTo>
                  <a:cubicBezTo>
                    <a:pt x="19518" y="6342"/>
                    <a:pt x="15735" y="8630"/>
                    <a:pt x="12588" y="11587"/>
                  </a:cubicBezTo>
                  <a:cubicBezTo>
                    <a:pt x="9409" y="14543"/>
                    <a:pt x="6898" y="18199"/>
                    <a:pt x="5086" y="22394"/>
                  </a:cubicBezTo>
                  <a:cubicBezTo>
                    <a:pt x="3274" y="26590"/>
                    <a:pt x="2384" y="31327"/>
                    <a:pt x="2384" y="36508"/>
                  </a:cubicBezTo>
                  <a:cubicBezTo>
                    <a:pt x="2384" y="41594"/>
                    <a:pt x="3274" y="46299"/>
                    <a:pt x="5054" y="50463"/>
                  </a:cubicBezTo>
                  <a:cubicBezTo>
                    <a:pt x="6834" y="54659"/>
                    <a:pt x="9314" y="58283"/>
                    <a:pt x="12461" y="61271"/>
                  </a:cubicBezTo>
                  <a:cubicBezTo>
                    <a:pt x="15608" y="64259"/>
                    <a:pt x="19390" y="66611"/>
                    <a:pt x="23745" y="68264"/>
                  </a:cubicBezTo>
                  <a:cubicBezTo>
                    <a:pt x="28069" y="69885"/>
                    <a:pt x="32868" y="70744"/>
                    <a:pt x="38018" y="70744"/>
                  </a:cubicBezTo>
                  <a:cubicBezTo>
                    <a:pt x="42913" y="70744"/>
                    <a:pt x="47523" y="70235"/>
                    <a:pt x="51687" y="69218"/>
                  </a:cubicBezTo>
                  <a:lnTo>
                    <a:pt x="51687" y="69218"/>
                  </a:lnTo>
                  <a:cubicBezTo>
                    <a:pt x="55851" y="68201"/>
                    <a:pt x="59570" y="66865"/>
                    <a:pt x="62685" y="65213"/>
                  </a:cubicBezTo>
                  <a:lnTo>
                    <a:pt x="63385" y="64863"/>
                  </a:lnTo>
                  <a:lnTo>
                    <a:pt x="63385" y="29642"/>
                  </a:lnTo>
                  <a:lnTo>
                    <a:pt x="34966" y="29642"/>
                  </a:lnTo>
                  <a:lnTo>
                    <a:pt x="34966" y="44423"/>
                  </a:lnTo>
                  <a:lnTo>
                    <a:pt x="46887" y="44423"/>
                  </a:lnTo>
                  <a:lnTo>
                    <a:pt x="46887" y="53642"/>
                  </a:lnTo>
                  <a:cubicBezTo>
                    <a:pt x="45838" y="54023"/>
                    <a:pt x="44725" y="54309"/>
                    <a:pt x="43549" y="54532"/>
                  </a:cubicBezTo>
                  <a:cubicBezTo>
                    <a:pt x="42023" y="54786"/>
                    <a:pt x="40402" y="54913"/>
                    <a:pt x="38717" y="54913"/>
                  </a:cubicBezTo>
                  <a:cubicBezTo>
                    <a:pt x="35825" y="54913"/>
                    <a:pt x="33250" y="54468"/>
                    <a:pt x="31057" y="53546"/>
                  </a:cubicBezTo>
                  <a:cubicBezTo>
                    <a:pt x="28863" y="52656"/>
                    <a:pt x="26988" y="51385"/>
                    <a:pt x="25526" y="49795"/>
                  </a:cubicBezTo>
                  <a:cubicBezTo>
                    <a:pt x="24031" y="48206"/>
                    <a:pt x="22919" y="46267"/>
                    <a:pt x="22156" y="44042"/>
                  </a:cubicBezTo>
                  <a:cubicBezTo>
                    <a:pt x="21393" y="41785"/>
                    <a:pt x="20980" y="39242"/>
                    <a:pt x="20980" y="36508"/>
                  </a:cubicBezTo>
                  <a:cubicBezTo>
                    <a:pt x="20980" y="33838"/>
                    <a:pt x="21425" y="31390"/>
                    <a:pt x="22251" y="29165"/>
                  </a:cubicBezTo>
                  <a:cubicBezTo>
                    <a:pt x="23110" y="26940"/>
                    <a:pt x="24318" y="25001"/>
                    <a:pt x="25812" y="233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E59BF2D-03F3-44C6-A5FD-3116D0F951DE}"/>
                </a:ext>
              </a:extLst>
            </p:cNvPr>
            <p:cNvSpPr/>
            <p:nvPr/>
          </p:nvSpPr>
          <p:spPr>
            <a:xfrm>
              <a:off x="739027" y="325882"/>
              <a:ext cx="57218" cy="66754"/>
            </a:xfrm>
            <a:custGeom>
              <a:avLst/>
              <a:gdLst>
                <a:gd name="connsiteX0" fmla="*/ 49017 w 57217"/>
                <a:gd name="connsiteY0" fmla="*/ 34013 h 66754"/>
                <a:gd name="connsiteX1" fmla="*/ 52736 w 57217"/>
                <a:gd name="connsiteY1" fmla="*/ 22537 h 66754"/>
                <a:gd name="connsiteX2" fmla="*/ 50542 w 57217"/>
                <a:gd name="connsiteY2" fmla="*/ 12906 h 66754"/>
                <a:gd name="connsiteX3" fmla="*/ 44693 w 57217"/>
                <a:gd name="connsiteY3" fmla="*/ 6644 h 66754"/>
                <a:gd name="connsiteX4" fmla="*/ 36588 w 57217"/>
                <a:gd name="connsiteY4" fmla="*/ 3338 h 66754"/>
                <a:gd name="connsiteX5" fmla="*/ 27528 w 57217"/>
                <a:gd name="connsiteY5" fmla="*/ 2384 h 66754"/>
                <a:gd name="connsiteX6" fmla="*/ 2384 w 57217"/>
                <a:gd name="connsiteY6" fmla="*/ 2384 h 66754"/>
                <a:gd name="connsiteX7" fmla="*/ 2384 w 57217"/>
                <a:gd name="connsiteY7" fmla="*/ 67422 h 66754"/>
                <a:gd name="connsiteX8" fmla="*/ 19708 w 57217"/>
                <a:gd name="connsiteY8" fmla="*/ 67422 h 66754"/>
                <a:gd name="connsiteX9" fmla="*/ 19708 w 57217"/>
                <a:gd name="connsiteY9" fmla="*/ 42627 h 66754"/>
                <a:gd name="connsiteX10" fmla="*/ 22792 w 57217"/>
                <a:gd name="connsiteY10" fmla="*/ 42627 h 66754"/>
                <a:gd name="connsiteX11" fmla="*/ 36365 w 57217"/>
                <a:gd name="connsiteY11" fmla="*/ 67422 h 66754"/>
                <a:gd name="connsiteX12" fmla="*/ 57122 w 57217"/>
                <a:gd name="connsiteY12" fmla="*/ 67422 h 66754"/>
                <a:gd name="connsiteX13" fmla="*/ 40434 w 57217"/>
                <a:gd name="connsiteY13" fmla="*/ 40084 h 66754"/>
                <a:gd name="connsiteX14" fmla="*/ 49017 w 57217"/>
                <a:gd name="connsiteY14" fmla="*/ 34013 h 66754"/>
                <a:gd name="connsiteX15" fmla="*/ 19645 w 57217"/>
                <a:gd name="connsiteY15" fmla="*/ 17102 h 66754"/>
                <a:gd name="connsiteX16" fmla="*/ 26416 w 57217"/>
                <a:gd name="connsiteY16" fmla="*/ 17102 h 66754"/>
                <a:gd name="connsiteX17" fmla="*/ 29721 w 57217"/>
                <a:gd name="connsiteY17" fmla="*/ 17356 h 66754"/>
                <a:gd name="connsiteX18" fmla="*/ 32614 w 57217"/>
                <a:gd name="connsiteY18" fmla="*/ 18246 h 66754"/>
                <a:gd name="connsiteX19" fmla="*/ 34521 w 57217"/>
                <a:gd name="connsiteY19" fmla="*/ 19931 h 66754"/>
                <a:gd name="connsiteX20" fmla="*/ 35221 w 57217"/>
                <a:gd name="connsiteY20" fmla="*/ 22792 h 66754"/>
                <a:gd name="connsiteX21" fmla="*/ 34426 w 57217"/>
                <a:gd name="connsiteY21" fmla="*/ 25939 h 66754"/>
                <a:gd name="connsiteX22" fmla="*/ 32296 w 57217"/>
                <a:gd name="connsiteY22" fmla="*/ 27814 h 66754"/>
                <a:gd name="connsiteX23" fmla="*/ 29118 w 57217"/>
                <a:gd name="connsiteY23" fmla="*/ 28800 h 66754"/>
                <a:gd name="connsiteX24" fmla="*/ 25494 w 57217"/>
                <a:gd name="connsiteY24" fmla="*/ 29086 h 66754"/>
                <a:gd name="connsiteX25" fmla="*/ 19613 w 57217"/>
                <a:gd name="connsiteY25" fmla="*/ 29086 h 66754"/>
                <a:gd name="connsiteX26" fmla="*/ 19613 w 57217"/>
                <a:gd name="connsiteY26" fmla="*/ 17102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17" h="66754">
                  <a:moveTo>
                    <a:pt x="49017" y="34013"/>
                  </a:moveTo>
                  <a:cubicBezTo>
                    <a:pt x="51496" y="30898"/>
                    <a:pt x="52736" y="27051"/>
                    <a:pt x="52736" y="22537"/>
                  </a:cubicBezTo>
                  <a:cubicBezTo>
                    <a:pt x="52736" y="18755"/>
                    <a:pt x="52005" y="15512"/>
                    <a:pt x="50542" y="12906"/>
                  </a:cubicBezTo>
                  <a:cubicBezTo>
                    <a:pt x="49080" y="10331"/>
                    <a:pt x="47109" y="8201"/>
                    <a:pt x="44693" y="6644"/>
                  </a:cubicBezTo>
                  <a:cubicBezTo>
                    <a:pt x="42309" y="5086"/>
                    <a:pt x="39576" y="3973"/>
                    <a:pt x="36588" y="3338"/>
                  </a:cubicBezTo>
                  <a:cubicBezTo>
                    <a:pt x="33663" y="2702"/>
                    <a:pt x="30612" y="2384"/>
                    <a:pt x="27528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19708" y="67422"/>
                  </a:lnTo>
                  <a:lnTo>
                    <a:pt x="19708" y="42627"/>
                  </a:lnTo>
                  <a:lnTo>
                    <a:pt x="22792" y="42627"/>
                  </a:lnTo>
                  <a:lnTo>
                    <a:pt x="36365" y="67422"/>
                  </a:lnTo>
                  <a:lnTo>
                    <a:pt x="57122" y="67422"/>
                  </a:lnTo>
                  <a:lnTo>
                    <a:pt x="40434" y="40084"/>
                  </a:lnTo>
                  <a:cubicBezTo>
                    <a:pt x="43994" y="38749"/>
                    <a:pt x="46887" y="36715"/>
                    <a:pt x="49017" y="34013"/>
                  </a:cubicBezTo>
                  <a:close/>
                  <a:moveTo>
                    <a:pt x="19645" y="17102"/>
                  </a:moveTo>
                  <a:lnTo>
                    <a:pt x="26416" y="17102"/>
                  </a:lnTo>
                  <a:cubicBezTo>
                    <a:pt x="27465" y="17102"/>
                    <a:pt x="28577" y="17197"/>
                    <a:pt x="29721" y="17356"/>
                  </a:cubicBezTo>
                  <a:cubicBezTo>
                    <a:pt x="30802" y="17515"/>
                    <a:pt x="31756" y="17801"/>
                    <a:pt x="32614" y="18246"/>
                  </a:cubicBezTo>
                  <a:cubicBezTo>
                    <a:pt x="33409" y="18659"/>
                    <a:pt x="34045" y="19200"/>
                    <a:pt x="34521" y="19931"/>
                  </a:cubicBezTo>
                  <a:cubicBezTo>
                    <a:pt x="34998" y="20630"/>
                    <a:pt x="35221" y="21584"/>
                    <a:pt x="35221" y="22792"/>
                  </a:cubicBezTo>
                  <a:cubicBezTo>
                    <a:pt x="35221" y="24095"/>
                    <a:pt x="34966" y="25176"/>
                    <a:pt x="34426" y="25939"/>
                  </a:cubicBezTo>
                  <a:cubicBezTo>
                    <a:pt x="33886" y="26765"/>
                    <a:pt x="33186" y="27369"/>
                    <a:pt x="32296" y="27814"/>
                  </a:cubicBezTo>
                  <a:cubicBezTo>
                    <a:pt x="31374" y="28291"/>
                    <a:pt x="30294" y="28609"/>
                    <a:pt x="29118" y="28800"/>
                  </a:cubicBezTo>
                  <a:cubicBezTo>
                    <a:pt x="27878" y="28990"/>
                    <a:pt x="26670" y="29086"/>
                    <a:pt x="25494" y="29086"/>
                  </a:cubicBezTo>
                  <a:lnTo>
                    <a:pt x="19613" y="29086"/>
                  </a:lnTo>
                  <a:lnTo>
                    <a:pt x="19613" y="1710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4DBED8C-D457-4F7A-B426-7EE8793D3F22}"/>
                </a:ext>
              </a:extLst>
            </p:cNvPr>
            <p:cNvSpPr/>
            <p:nvPr/>
          </p:nvSpPr>
          <p:spPr>
            <a:xfrm>
              <a:off x="811693" y="325819"/>
              <a:ext cx="50860" cy="66754"/>
            </a:xfrm>
            <a:custGeom>
              <a:avLst/>
              <a:gdLst>
                <a:gd name="connsiteX0" fmla="*/ 19518 w 50860"/>
                <a:gd name="connsiteY0" fmla="*/ 41610 h 66754"/>
                <a:gd name="connsiteX1" fmla="*/ 45488 w 50860"/>
                <a:gd name="connsiteY1" fmla="*/ 41610 h 66754"/>
                <a:gd name="connsiteX2" fmla="*/ 45488 w 50860"/>
                <a:gd name="connsiteY2" fmla="*/ 26924 h 66754"/>
                <a:gd name="connsiteX3" fmla="*/ 19518 w 50860"/>
                <a:gd name="connsiteY3" fmla="*/ 26924 h 66754"/>
                <a:gd name="connsiteX4" fmla="*/ 19518 w 50860"/>
                <a:gd name="connsiteY4" fmla="*/ 17706 h 66754"/>
                <a:gd name="connsiteX5" fmla="*/ 46982 w 50860"/>
                <a:gd name="connsiteY5" fmla="*/ 17706 h 66754"/>
                <a:gd name="connsiteX6" fmla="*/ 46982 w 50860"/>
                <a:gd name="connsiteY6" fmla="*/ 2384 h 66754"/>
                <a:gd name="connsiteX7" fmla="*/ 2384 w 50860"/>
                <a:gd name="connsiteY7" fmla="*/ 2384 h 66754"/>
                <a:gd name="connsiteX8" fmla="*/ 2384 w 50860"/>
                <a:gd name="connsiteY8" fmla="*/ 67485 h 66754"/>
                <a:gd name="connsiteX9" fmla="*/ 48572 w 50860"/>
                <a:gd name="connsiteY9" fmla="*/ 67485 h 66754"/>
                <a:gd name="connsiteX10" fmla="*/ 48572 w 50860"/>
                <a:gd name="connsiteY10" fmla="*/ 52005 h 66754"/>
                <a:gd name="connsiteX11" fmla="*/ 19518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18" y="41610"/>
                  </a:moveTo>
                  <a:lnTo>
                    <a:pt x="45488" y="41610"/>
                  </a:lnTo>
                  <a:lnTo>
                    <a:pt x="45488" y="26924"/>
                  </a:lnTo>
                  <a:lnTo>
                    <a:pt x="19518" y="26924"/>
                  </a:lnTo>
                  <a:lnTo>
                    <a:pt x="19518" y="17706"/>
                  </a:lnTo>
                  <a:lnTo>
                    <a:pt x="46982" y="17706"/>
                  </a:lnTo>
                  <a:lnTo>
                    <a:pt x="46982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572" y="67485"/>
                  </a:lnTo>
                  <a:lnTo>
                    <a:pt x="48572" y="52005"/>
                  </a:lnTo>
                  <a:lnTo>
                    <a:pt x="19518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C6A186E8-0D84-47CF-A889-5593BB2083AA}"/>
                </a:ext>
              </a:extLst>
            </p:cNvPr>
            <p:cNvSpPr/>
            <p:nvPr/>
          </p:nvSpPr>
          <p:spPr>
            <a:xfrm>
              <a:off x="878479" y="325819"/>
              <a:ext cx="63575" cy="66754"/>
            </a:xfrm>
            <a:custGeom>
              <a:avLst/>
              <a:gdLst>
                <a:gd name="connsiteX0" fmla="*/ 44916 w 63575"/>
                <a:gd name="connsiteY0" fmla="*/ 40243 h 66754"/>
                <a:gd name="connsiteX1" fmla="*/ 21616 w 63575"/>
                <a:gd name="connsiteY1" fmla="*/ 2384 h 66754"/>
                <a:gd name="connsiteX2" fmla="*/ 2384 w 63575"/>
                <a:gd name="connsiteY2" fmla="*/ 2384 h 66754"/>
                <a:gd name="connsiteX3" fmla="*/ 2384 w 63575"/>
                <a:gd name="connsiteY3" fmla="*/ 67485 h 66754"/>
                <a:gd name="connsiteX4" fmla="*/ 19645 w 63575"/>
                <a:gd name="connsiteY4" fmla="*/ 67485 h 66754"/>
                <a:gd name="connsiteX5" fmla="*/ 19327 w 63575"/>
                <a:gd name="connsiteY5" fmla="*/ 29531 h 66754"/>
                <a:gd name="connsiteX6" fmla="*/ 42691 w 63575"/>
                <a:gd name="connsiteY6" fmla="*/ 67485 h 66754"/>
                <a:gd name="connsiteX7" fmla="*/ 61827 w 63575"/>
                <a:gd name="connsiteY7" fmla="*/ 67485 h 66754"/>
                <a:gd name="connsiteX8" fmla="*/ 61827 w 63575"/>
                <a:gd name="connsiteY8" fmla="*/ 2384 h 66754"/>
                <a:gd name="connsiteX9" fmla="*/ 44566 w 63575"/>
                <a:gd name="connsiteY9" fmla="*/ 2384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5" h="66754">
                  <a:moveTo>
                    <a:pt x="44916" y="40243"/>
                  </a:moveTo>
                  <a:lnTo>
                    <a:pt x="21616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19645" y="67485"/>
                  </a:lnTo>
                  <a:lnTo>
                    <a:pt x="19327" y="29531"/>
                  </a:lnTo>
                  <a:lnTo>
                    <a:pt x="42691" y="67485"/>
                  </a:lnTo>
                  <a:lnTo>
                    <a:pt x="61827" y="67485"/>
                  </a:lnTo>
                  <a:lnTo>
                    <a:pt x="61827" y="2384"/>
                  </a:lnTo>
                  <a:lnTo>
                    <a:pt x="44566" y="23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BC9941B-6A51-4C5F-84C3-DCFB60B4D4CB}"/>
                </a:ext>
              </a:extLst>
            </p:cNvPr>
            <p:cNvSpPr/>
            <p:nvPr/>
          </p:nvSpPr>
          <p:spPr>
            <a:xfrm>
              <a:off x="955024" y="324158"/>
              <a:ext cx="73112" cy="73112"/>
            </a:xfrm>
            <a:custGeom>
              <a:avLst/>
              <a:gdLst>
                <a:gd name="connsiteX0" fmla="*/ 62940 w 73111"/>
                <a:gd name="connsiteY0" fmla="*/ 11547 h 73111"/>
                <a:gd name="connsiteX1" fmla="*/ 51687 w 73111"/>
                <a:gd name="connsiteY1" fmla="*/ 4744 h 73111"/>
                <a:gd name="connsiteX2" fmla="*/ 23650 w 73111"/>
                <a:gd name="connsiteY2" fmla="*/ 4744 h 73111"/>
                <a:gd name="connsiteX3" fmla="*/ 12461 w 73111"/>
                <a:gd name="connsiteY3" fmla="*/ 11547 h 73111"/>
                <a:gd name="connsiteX4" fmla="*/ 5054 w 73111"/>
                <a:gd name="connsiteY4" fmla="*/ 22259 h 73111"/>
                <a:gd name="connsiteX5" fmla="*/ 2384 w 73111"/>
                <a:gd name="connsiteY5" fmla="*/ 36309 h 73111"/>
                <a:gd name="connsiteX6" fmla="*/ 5054 w 73111"/>
                <a:gd name="connsiteY6" fmla="*/ 50360 h 73111"/>
                <a:gd name="connsiteX7" fmla="*/ 12461 w 73111"/>
                <a:gd name="connsiteY7" fmla="*/ 61295 h 73111"/>
                <a:gd name="connsiteX8" fmla="*/ 23650 w 73111"/>
                <a:gd name="connsiteY8" fmla="*/ 68320 h 73111"/>
                <a:gd name="connsiteX9" fmla="*/ 37668 w 73111"/>
                <a:gd name="connsiteY9" fmla="*/ 70799 h 73111"/>
                <a:gd name="connsiteX10" fmla="*/ 51719 w 73111"/>
                <a:gd name="connsiteY10" fmla="*/ 68320 h 73111"/>
                <a:gd name="connsiteX11" fmla="*/ 62971 w 73111"/>
                <a:gd name="connsiteY11" fmla="*/ 61295 h 73111"/>
                <a:gd name="connsiteX12" fmla="*/ 70378 w 73111"/>
                <a:gd name="connsiteY12" fmla="*/ 50360 h 73111"/>
                <a:gd name="connsiteX13" fmla="*/ 73048 w 73111"/>
                <a:gd name="connsiteY13" fmla="*/ 36309 h 73111"/>
                <a:gd name="connsiteX14" fmla="*/ 70378 w 73111"/>
                <a:gd name="connsiteY14" fmla="*/ 22259 h 73111"/>
                <a:gd name="connsiteX15" fmla="*/ 62940 w 73111"/>
                <a:gd name="connsiteY15" fmla="*/ 11547 h 73111"/>
                <a:gd name="connsiteX16" fmla="*/ 54262 w 73111"/>
                <a:gd name="connsiteY16" fmla="*/ 36341 h 73111"/>
                <a:gd name="connsiteX17" fmla="*/ 53022 w 73111"/>
                <a:gd name="connsiteY17" fmla="*/ 43716 h 73111"/>
                <a:gd name="connsiteX18" fmla="*/ 49589 w 73111"/>
                <a:gd name="connsiteY18" fmla="*/ 49406 h 73111"/>
                <a:gd name="connsiteX19" fmla="*/ 44376 w 73111"/>
                <a:gd name="connsiteY19" fmla="*/ 53125 h 73111"/>
                <a:gd name="connsiteX20" fmla="*/ 30961 w 73111"/>
                <a:gd name="connsiteY20" fmla="*/ 53125 h 73111"/>
                <a:gd name="connsiteX21" fmla="*/ 25780 w 73111"/>
                <a:gd name="connsiteY21" fmla="*/ 49406 h 73111"/>
                <a:gd name="connsiteX22" fmla="*/ 22379 w 73111"/>
                <a:gd name="connsiteY22" fmla="*/ 43684 h 73111"/>
                <a:gd name="connsiteX23" fmla="*/ 21139 w 73111"/>
                <a:gd name="connsiteY23" fmla="*/ 36309 h 73111"/>
                <a:gd name="connsiteX24" fmla="*/ 22347 w 73111"/>
                <a:gd name="connsiteY24" fmla="*/ 29157 h 73111"/>
                <a:gd name="connsiteX25" fmla="*/ 25716 w 73111"/>
                <a:gd name="connsiteY25" fmla="*/ 23563 h 73111"/>
                <a:gd name="connsiteX26" fmla="*/ 30961 w 73111"/>
                <a:gd name="connsiteY26" fmla="*/ 19875 h 73111"/>
                <a:gd name="connsiteX27" fmla="*/ 37668 w 73111"/>
                <a:gd name="connsiteY27" fmla="*/ 18540 h 73111"/>
                <a:gd name="connsiteX28" fmla="*/ 44439 w 73111"/>
                <a:gd name="connsiteY28" fmla="*/ 19875 h 73111"/>
                <a:gd name="connsiteX29" fmla="*/ 49652 w 73111"/>
                <a:gd name="connsiteY29" fmla="*/ 23531 h 73111"/>
                <a:gd name="connsiteX30" fmla="*/ 53054 w 73111"/>
                <a:gd name="connsiteY30" fmla="*/ 29157 h 73111"/>
                <a:gd name="connsiteX31" fmla="*/ 54262 w 73111"/>
                <a:gd name="connsiteY31" fmla="*/ 36341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111" h="73111">
                  <a:moveTo>
                    <a:pt x="62940" y="11547"/>
                  </a:moveTo>
                  <a:cubicBezTo>
                    <a:pt x="59793" y="8622"/>
                    <a:pt x="56010" y="6334"/>
                    <a:pt x="51687" y="4744"/>
                  </a:cubicBezTo>
                  <a:cubicBezTo>
                    <a:pt x="43072" y="1597"/>
                    <a:pt x="32201" y="1597"/>
                    <a:pt x="23650" y="4744"/>
                  </a:cubicBezTo>
                  <a:cubicBezTo>
                    <a:pt x="19359" y="6334"/>
                    <a:pt x="15576" y="8622"/>
                    <a:pt x="12461" y="11547"/>
                  </a:cubicBezTo>
                  <a:cubicBezTo>
                    <a:pt x="9314" y="14471"/>
                    <a:pt x="6803" y="18095"/>
                    <a:pt x="5054" y="22259"/>
                  </a:cubicBezTo>
                  <a:cubicBezTo>
                    <a:pt x="3274" y="26424"/>
                    <a:pt x="2384" y="31160"/>
                    <a:pt x="2384" y="36309"/>
                  </a:cubicBezTo>
                  <a:cubicBezTo>
                    <a:pt x="2384" y="41396"/>
                    <a:pt x="3274" y="46132"/>
                    <a:pt x="5054" y="50360"/>
                  </a:cubicBezTo>
                  <a:cubicBezTo>
                    <a:pt x="6834" y="54587"/>
                    <a:pt x="9314" y="58275"/>
                    <a:pt x="12461" y="61295"/>
                  </a:cubicBezTo>
                  <a:cubicBezTo>
                    <a:pt x="15608" y="64314"/>
                    <a:pt x="19390" y="66667"/>
                    <a:pt x="23650" y="68320"/>
                  </a:cubicBezTo>
                  <a:cubicBezTo>
                    <a:pt x="27941" y="69941"/>
                    <a:pt x="32646" y="70799"/>
                    <a:pt x="37668" y="70799"/>
                  </a:cubicBezTo>
                  <a:cubicBezTo>
                    <a:pt x="42691" y="70799"/>
                    <a:pt x="47427" y="69973"/>
                    <a:pt x="51719" y="68320"/>
                  </a:cubicBezTo>
                  <a:cubicBezTo>
                    <a:pt x="56042" y="66667"/>
                    <a:pt x="59824" y="64314"/>
                    <a:pt x="62971" y="61295"/>
                  </a:cubicBezTo>
                  <a:cubicBezTo>
                    <a:pt x="66118" y="58275"/>
                    <a:pt x="68598" y="54587"/>
                    <a:pt x="70378" y="50360"/>
                  </a:cubicBezTo>
                  <a:cubicBezTo>
                    <a:pt x="72158" y="46132"/>
                    <a:pt x="73048" y="41396"/>
                    <a:pt x="73048" y="36309"/>
                  </a:cubicBezTo>
                  <a:cubicBezTo>
                    <a:pt x="73048" y="31160"/>
                    <a:pt x="72158" y="26424"/>
                    <a:pt x="70378" y="22259"/>
                  </a:cubicBezTo>
                  <a:cubicBezTo>
                    <a:pt x="68598" y="18095"/>
                    <a:pt x="66087" y="14471"/>
                    <a:pt x="62940" y="11547"/>
                  </a:cubicBezTo>
                  <a:close/>
                  <a:moveTo>
                    <a:pt x="54262" y="36341"/>
                  </a:moveTo>
                  <a:cubicBezTo>
                    <a:pt x="54262" y="39011"/>
                    <a:pt x="53848" y="41491"/>
                    <a:pt x="53022" y="43716"/>
                  </a:cubicBezTo>
                  <a:cubicBezTo>
                    <a:pt x="52195" y="45941"/>
                    <a:pt x="51051" y="47848"/>
                    <a:pt x="49589" y="49406"/>
                  </a:cubicBezTo>
                  <a:cubicBezTo>
                    <a:pt x="48127" y="50964"/>
                    <a:pt x="46378" y="52235"/>
                    <a:pt x="44376" y="53125"/>
                  </a:cubicBezTo>
                  <a:cubicBezTo>
                    <a:pt x="40370" y="54905"/>
                    <a:pt x="34966" y="54905"/>
                    <a:pt x="30961" y="53125"/>
                  </a:cubicBezTo>
                  <a:cubicBezTo>
                    <a:pt x="28959" y="52235"/>
                    <a:pt x="27210" y="50995"/>
                    <a:pt x="25780" y="49406"/>
                  </a:cubicBezTo>
                  <a:cubicBezTo>
                    <a:pt x="24349" y="47848"/>
                    <a:pt x="23205" y="45909"/>
                    <a:pt x="22379" y="43684"/>
                  </a:cubicBezTo>
                  <a:cubicBezTo>
                    <a:pt x="21552" y="41459"/>
                    <a:pt x="21139" y="38980"/>
                    <a:pt x="21139" y="36309"/>
                  </a:cubicBezTo>
                  <a:cubicBezTo>
                    <a:pt x="21139" y="33766"/>
                    <a:pt x="21552" y="31351"/>
                    <a:pt x="22347" y="29157"/>
                  </a:cubicBezTo>
                  <a:cubicBezTo>
                    <a:pt x="23141" y="26996"/>
                    <a:pt x="24286" y="25120"/>
                    <a:pt x="25716" y="23563"/>
                  </a:cubicBezTo>
                  <a:cubicBezTo>
                    <a:pt x="27178" y="22005"/>
                    <a:pt x="28959" y="20765"/>
                    <a:pt x="30961" y="19875"/>
                  </a:cubicBezTo>
                  <a:cubicBezTo>
                    <a:pt x="32964" y="18985"/>
                    <a:pt x="35221" y="18540"/>
                    <a:pt x="37668" y="18540"/>
                  </a:cubicBezTo>
                  <a:cubicBezTo>
                    <a:pt x="40116" y="18540"/>
                    <a:pt x="42405" y="18985"/>
                    <a:pt x="44439" y="19875"/>
                  </a:cubicBezTo>
                  <a:cubicBezTo>
                    <a:pt x="46474" y="20765"/>
                    <a:pt x="48222" y="22005"/>
                    <a:pt x="49652" y="23531"/>
                  </a:cubicBezTo>
                  <a:cubicBezTo>
                    <a:pt x="51083" y="25088"/>
                    <a:pt x="52227" y="26964"/>
                    <a:pt x="53054" y="29157"/>
                  </a:cubicBezTo>
                  <a:cubicBezTo>
                    <a:pt x="53848" y="31382"/>
                    <a:pt x="54262" y="33798"/>
                    <a:pt x="54262" y="3634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45EDFD1-24FB-43AF-A985-6F73A852A519}"/>
                </a:ext>
              </a:extLst>
            </p:cNvPr>
            <p:cNvSpPr/>
            <p:nvPr/>
          </p:nvSpPr>
          <p:spPr>
            <a:xfrm>
              <a:off x="1042758" y="325882"/>
              <a:ext cx="54039" cy="66754"/>
            </a:xfrm>
            <a:custGeom>
              <a:avLst/>
              <a:gdLst>
                <a:gd name="connsiteX0" fmla="*/ 49589 w 54039"/>
                <a:gd name="connsiteY0" fmla="*/ 37160 h 66754"/>
                <a:gd name="connsiteX1" fmla="*/ 45170 w 54039"/>
                <a:gd name="connsiteY1" fmla="*/ 33854 h 66754"/>
                <a:gd name="connsiteX2" fmla="*/ 43263 w 54039"/>
                <a:gd name="connsiteY2" fmla="*/ 33027 h 66754"/>
                <a:gd name="connsiteX3" fmla="*/ 47999 w 54039"/>
                <a:gd name="connsiteY3" fmla="*/ 29149 h 66754"/>
                <a:gd name="connsiteX4" fmla="*/ 51115 w 54039"/>
                <a:gd name="connsiteY4" fmla="*/ 19708 h 66754"/>
                <a:gd name="connsiteX5" fmla="*/ 48985 w 54039"/>
                <a:gd name="connsiteY5" fmla="*/ 11157 h 66754"/>
                <a:gd name="connsiteX6" fmla="*/ 43517 w 54039"/>
                <a:gd name="connsiteY6" fmla="*/ 5849 h 66754"/>
                <a:gd name="connsiteX7" fmla="*/ 36238 w 54039"/>
                <a:gd name="connsiteY7" fmla="*/ 3147 h 66754"/>
                <a:gd name="connsiteX8" fmla="*/ 28577 w 54039"/>
                <a:gd name="connsiteY8" fmla="*/ 2384 h 66754"/>
                <a:gd name="connsiteX9" fmla="*/ 2384 w 54039"/>
                <a:gd name="connsiteY9" fmla="*/ 2384 h 66754"/>
                <a:gd name="connsiteX10" fmla="*/ 2384 w 54039"/>
                <a:gd name="connsiteY10" fmla="*/ 67422 h 66754"/>
                <a:gd name="connsiteX11" fmla="*/ 28577 w 54039"/>
                <a:gd name="connsiteY11" fmla="*/ 67422 h 66754"/>
                <a:gd name="connsiteX12" fmla="*/ 37637 w 54039"/>
                <a:gd name="connsiteY12" fmla="*/ 66468 h 66754"/>
                <a:gd name="connsiteX13" fmla="*/ 45679 w 54039"/>
                <a:gd name="connsiteY13" fmla="*/ 63258 h 66754"/>
                <a:gd name="connsiteX14" fmla="*/ 51496 w 54039"/>
                <a:gd name="connsiteY14" fmla="*/ 57218 h 66754"/>
                <a:gd name="connsiteX15" fmla="*/ 53689 w 54039"/>
                <a:gd name="connsiteY15" fmla="*/ 47968 h 66754"/>
                <a:gd name="connsiteX16" fmla="*/ 52577 w 54039"/>
                <a:gd name="connsiteY16" fmla="*/ 41928 h 66754"/>
                <a:gd name="connsiteX17" fmla="*/ 49589 w 54039"/>
                <a:gd name="connsiteY17" fmla="*/ 37160 h 66754"/>
                <a:gd name="connsiteX18" fmla="*/ 32169 w 54039"/>
                <a:gd name="connsiteY18" fmla="*/ 25748 h 66754"/>
                <a:gd name="connsiteX19" fmla="*/ 26352 w 54039"/>
                <a:gd name="connsiteY19" fmla="*/ 27210 h 66754"/>
                <a:gd name="connsiteX20" fmla="*/ 19518 w 54039"/>
                <a:gd name="connsiteY20" fmla="*/ 27210 h 66754"/>
                <a:gd name="connsiteX21" fmla="*/ 19518 w 54039"/>
                <a:gd name="connsiteY21" fmla="*/ 16943 h 66754"/>
                <a:gd name="connsiteX22" fmla="*/ 25621 w 54039"/>
                <a:gd name="connsiteY22" fmla="*/ 16943 h 66754"/>
                <a:gd name="connsiteX23" fmla="*/ 32137 w 54039"/>
                <a:gd name="connsiteY23" fmla="*/ 18214 h 66754"/>
                <a:gd name="connsiteX24" fmla="*/ 33949 w 54039"/>
                <a:gd name="connsiteY24" fmla="*/ 21743 h 66754"/>
                <a:gd name="connsiteX25" fmla="*/ 32169 w 54039"/>
                <a:gd name="connsiteY25" fmla="*/ 25748 h 66754"/>
                <a:gd name="connsiteX26" fmla="*/ 19518 w 54039"/>
                <a:gd name="connsiteY26" fmla="*/ 40943 h 66754"/>
                <a:gd name="connsiteX27" fmla="*/ 26606 w 54039"/>
                <a:gd name="connsiteY27" fmla="*/ 40943 h 66754"/>
                <a:gd name="connsiteX28" fmla="*/ 33790 w 54039"/>
                <a:gd name="connsiteY28" fmla="*/ 42309 h 66754"/>
                <a:gd name="connsiteX29" fmla="*/ 36015 w 54039"/>
                <a:gd name="connsiteY29" fmla="*/ 46537 h 66754"/>
                <a:gd name="connsiteX30" fmla="*/ 35253 w 54039"/>
                <a:gd name="connsiteY30" fmla="*/ 49557 h 66754"/>
                <a:gd name="connsiteX31" fmla="*/ 33218 w 54039"/>
                <a:gd name="connsiteY31" fmla="*/ 51369 h 66754"/>
                <a:gd name="connsiteX32" fmla="*/ 30167 w 54039"/>
                <a:gd name="connsiteY32" fmla="*/ 52354 h 66754"/>
                <a:gd name="connsiteX33" fmla="*/ 26702 w 54039"/>
                <a:gd name="connsiteY33" fmla="*/ 52640 h 66754"/>
                <a:gd name="connsiteX34" fmla="*/ 19518 w 54039"/>
                <a:gd name="connsiteY34" fmla="*/ 52640 h 66754"/>
                <a:gd name="connsiteX35" fmla="*/ 19518 w 54039"/>
                <a:gd name="connsiteY35" fmla="*/ 40943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039" h="66754">
                  <a:moveTo>
                    <a:pt x="49589" y="37160"/>
                  </a:moveTo>
                  <a:cubicBezTo>
                    <a:pt x="48349" y="35825"/>
                    <a:pt x="46855" y="34712"/>
                    <a:pt x="45170" y="33854"/>
                  </a:cubicBezTo>
                  <a:cubicBezTo>
                    <a:pt x="44566" y="33536"/>
                    <a:pt x="43931" y="33250"/>
                    <a:pt x="43263" y="33027"/>
                  </a:cubicBezTo>
                  <a:cubicBezTo>
                    <a:pt x="45107" y="32010"/>
                    <a:pt x="46696" y="30707"/>
                    <a:pt x="47999" y="29149"/>
                  </a:cubicBezTo>
                  <a:cubicBezTo>
                    <a:pt x="50066" y="26670"/>
                    <a:pt x="51115" y="23491"/>
                    <a:pt x="51115" y="19708"/>
                  </a:cubicBezTo>
                  <a:cubicBezTo>
                    <a:pt x="51115" y="16307"/>
                    <a:pt x="50383" y="13414"/>
                    <a:pt x="48985" y="11157"/>
                  </a:cubicBezTo>
                  <a:cubicBezTo>
                    <a:pt x="47586" y="8932"/>
                    <a:pt x="45742" y="7152"/>
                    <a:pt x="43517" y="5849"/>
                  </a:cubicBezTo>
                  <a:cubicBezTo>
                    <a:pt x="41356" y="4577"/>
                    <a:pt x="38876" y="3656"/>
                    <a:pt x="36238" y="3147"/>
                  </a:cubicBezTo>
                  <a:cubicBezTo>
                    <a:pt x="33631" y="2638"/>
                    <a:pt x="31057" y="2384"/>
                    <a:pt x="28577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28577" y="67422"/>
                  </a:lnTo>
                  <a:cubicBezTo>
                    <a:pt x="31661" y="67422"/>
                    <a:pt x="34712" y="67104"/>
                    <a:pt x="37637" y="66468"/>
                  </a:cubicBezTo>
                  <a:cubicBezTo>
                    <a:pt x="40625" y="65832"/>
                    <a:pt x="43327" y="64752"/>
                    <a:pt x="45679" y="63258"/>
                  </a:cubicBezTo>
                  <a:cubicBezTo>
                    <a:pt x="48095" y="61732"/>
                    <a:pt x="50034" y="59697"/>
                    <a:pt x="51496" y="57218"/>
                  </a:cubicBezTo>
                  <a:cubicBezTo>
                    <a:pt x="52958" y="54707"/>
                    <a:pt x="53689" y="51591"/>
                    <a:pt x="53689" y="47968"/>
                  </a:cubicBezTo>
                  <a:cubicBezTo>
                    <a:pt x="53689" y="45742"/>
                    <a:pt x="53308" y="43708"/>
                    <a:pt x="52577" y="41928"/>
                  </a:cubicBezTo>
                  <a:cubicBezTo>
                    <a:pt x="51846" y="40116"/>
                    <a:pt x="50829" y="38527"/>
                    <a:pt x="49589" y="37160"/>
                  </a:cubicBezTo>
                  <a:close/>
                  <a:moveTo>
                    <a:pt x="32169" y="25748"/>
                  </a:moveTo>
                  <a:cubicBezTo>
                    <a:pt x="30834" y="26733"/>
                    <a:pt x="28895" y="27210"/>
                    <a:pt x="26352" y="27210"/>
                  </a:cubicBezTo>
                  <a:lnTo>
                    <a:pt x="19518" y="27210"/>
                  </a:lnTo>
                  <a:lnTo>
                    <a:pt x="19518" y="16943"/>
                  </a:lnTo>
                  <a:lnTo>
                    <a:pt x="25621" y="16943"/>
                  </a:lnTo>
                  <a:cubicBezTo>
                    <a:pt x="28545" y="16943"/>
                    <a:pt x="30739" y="17388"/>
                    <a:pt x="32137" y="18214"/>
                  </a:cubicBezTo>
                  <a:cubicBezTo>
                    <a:pt x="33377" y="18945"/>
                    <a:pt x="33949" y="20058"/>
                    <a:pt x="33949" y="21743"/>
                  </a:cubicBezTo>
                  <a:cubicBezTo>
                    <a:pt x="33981" y="23555"/>
                    <a:pt x="33377" y="24858"/>
                    <a:pt x="32169" y="25748"/>
                  </a:cubicBezTo>
                  <a:close/>
                  <a:moveTo>
                    <a:pt x="19518" y="40943"/>
                  </a:moveTo>
                  <a:lnTo>
                    <a:pt x="26606" y="40943"/>
                  </a:lnTo>
                  <a:cubicBezTo>
                    <a:pt x="29626" y="40943"/>
                    <a:pt x="32010" y="41388"/>
                    <a:pt x="33790" y="42309"/>
                  </a:cubicBezTo>
                  <a:cubicBezTo>
                    <a:pt x="35284" y="43104"/>
                    <a:pt x="36015" y="44439"/>
                    <a:pt x="36015" y="46537"/>
                  </a:cubicBezTo>
                  <a:cubicBezTo>
                    <a:pt x="36015" y="47809"/>
                    <a:pt x="35761" y="48826"/>
                    <a:pt x="35253" y="49557"/>
                  </a:cubicBezTo>
                  <a:cubicBezTo>
                    <a:pt x="34712" y="50352"/>
                    <a:pt x="34076" y="50956"/>
                    <a:pt x="33218" y="51369"/>
                  </a:cubicBezTo>
                  <a:cubicBezTo>
                    <a:pt x="32296" y="51846"/>
                    <a:pt x="31279" y="52164"/>
                    <a:pt x="30167" y="52354"/>
                  </a:cubicBezTo>
                  <a:cubicBezTo>
                    <a:pt x="28959" y="52545"/>
                    <a:pt x="27814" y="52640"/>
                    <a:pt x="26702" y="52640"/>
                  </a:cubicBezTo>
                  <a:lnTo>
                    <a:pt x="19518" y="52640"/>
                  </a:lnTo>
                  <a:lnTo>
                    <a:pt x="19518" y="4094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A0FEFDA1-C9CF-4792-8800-A87792BCAFA9}"/>
                </a:ext>
              </a:extLst>
            </p:cNvPr>
            <p:cNvSpPr/>
            <p:nvPr/>
          </p:nvSpPr>
          <p:spPr>
            <a:xfrm>
              <a:off x="1112913" y="325819"/>
              <a:ext cx="44503" cy="66754"/>
            </a:xfrm>
            <a:custGeom>
              <a:avLst/>
              <a:gdLst>
                <a:gd name="connsiteX0" fmla="*/ 20153 w 44502"/>
                <a:gd name="connsiteY0" fmla="*/ 2384 h 66754"/>
                <a:gd name="connsiteX1" fmla="*/ 2384 w 44502"/>
                <a:gd name="connsiteY1" fmla="*/ 2384 h 66754"/>
                <a:gd name="connsiteX2" fmla="*/ 2384 w 44502"/>
                <a:gd name="connsiteY2" fmla="*/ 67485 h 66754"/>
                <a:gd name="connsiteX3" fmla="*/ 44344 w 44502"/>
                <a:gd name="connsiteY3" fmla="*/ 67485 h 66754"/>
                <a:gd name="connsiteX4" fmla="*/ 44344 w 44502"/>
                <a:gd name="connsiteY4" fmla="*/ 51750 h 66754"/>
                <a:gd name="connsiteX5" fmla="*/ 20153 w 44502"/>
                <a:gd name="connsiteY5" fmla="*/ 51750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02" h="66754">
                  <a:moveTo>
                    <a:pt x="20153" y="2384"/>
                  </a:moveTo>
                  <a:lnTo>
                    <a:pt x="2384" y="2384"/>
                  </a:lnTo>
                  <a:lnTo>
                    <a:pt x="2384" y="67485"/>
                  </a:lnTo>
                  <a:lnTo>
                    <a:pt x="44344" y="67485"/>
                  </a:lnTo>
                  <a:lnTo>
                    <a:pt x="44344" y="51750"/>
                  </a:lnTo>
                  <a:lnTo>
                    <a:pt x="20153" y="5175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F6AEB2B-A537-4DE4-80B7-59F9B3EF8686}"/>
                </a:ext>
              </a:extLst>
            </p:cNvPr>
            <p:cNvSpPr/>
            <p:nvPr/>
          </p:nvSpPr>
          <p:spPr>
            <a:xfrm>
              <a:off x="1171689" y="325819"/>
              <a:ext cx="50860" cy="66754"/>
            </a:xfrm>
            <a:custGeom>
              <a:avLst/>
              <a:gdLst>
                <a:gd name="connsiteX0" fmla="*/ 19549 w 50860"/>
                <a:gd name="connsiteY0" fmla="*/ 52005 h 66754"/>
                <a:gd name="connsiteX1" fmla="*/ 19549 w 50860"/>
                <a:gd name="connsiteY1" fmla="*/ 41610 h 66754"/>
                <a:gd name="connsiteX2" fmla="*/ 45488 w 50860"/>
                <a:gd name="connsiteY2" fmla="*/ 41610 h 66754"/>
                <a:gd name="connsiteX3" fmla="*/ 45488 w 50860"/>
                <a:gd name="connsiteY3" fmla="*/ 26924 h 66754"/>
                <a:gd name="connsiteX4" fmla="*/ 19549 w 50860"/>
                <a:gd name="connsiteY4" fmla="*/ 26924 h 66754"/>
                <a:gd name="connsiteX5" fmla="*/ 19549 w 50860"/>
                <a:gd name="connsiteY5" fmla="*/ 17706 h 66754"/>
                <a:gd name="connsiteX6" fmla="*/ 47014 w 50860"/>
                <a:gd name="connsiteY6" fmla="*/ 17706 h 66754"/>
                <a:gd name="connsiteX7" fmla="*/ 47014 w 50860"/>
                <a:gd name="connsiteY7" fmla="*/ 2384 h 66754"/>
                <a:gd name="connsiteX8" fmla="*/ 2384 w 50860"/>
                <a:gd name="connsiteY8" fmla="*/ 2384 h 66754"/>
                <a:gd name="connsiteX9" fmla="*/ 2384 w 50860"/>
                <a:gd name="connsiteY9" fmla="*/ 67485 h 66754"/>
                <a:gd name="connsiteX10" fmla="*/ 48603 w 50860"/>
                <a:gd name="connsiteY10" fmla="*/ 67485 h 66754"/>
                <a:gd name="connsiteX11" fmla="*/ 48603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49" y="52005"/>
                  </a:moveTo>
                  <a:lnTo>
                    <a:pt x="19549" y="41610"/>
                  </a:lnTo>
                  <a:lnTo>
                    <a:pt x="45488" y="41610"/>
                  </a:lnTo>
                  <a:lnTo>
                    <a:pt x="45488" y="26924"/>
                  </a:lnTo>
                  <a:lnTo>
                    <a:pt x="19549" y="26924"/>
                  </a:lnTo>
                  <a:lnTo>
                    <a:pt x="19549" y="17706"/>
                  </a:lnTo>
                  <a:lnTo>
                    <a:pt x="47014" y="17706"/>
                  </a:lnTo>
                  <a:lnTo>
                    <a:pt x="47014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603" y="67485"/>
                  </a:lnTo>
                  <a:lnTo>
                    <a:pt x="48603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7813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tablissement 02 (slogan frança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D223B7E-0BAA-4053-B439-D0A0AC3B4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28" name="Graphique 28">
            <a:extLst>
              <a:ext uri="{FF2B5EF4-FFF2-40B4-BE49-F238E27FC236}">
                <a16:creationId xmlns:a16="http://schemas.microsoft.com/office/drawing/2014/main" id="{B5CF94A3-1501-447F-8ED1-E8B13587D8C7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3391E982-9368-4880-91D6-A2D504647DE8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9870D595-A7CA-4941-911D-565B8A4CEAD8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FC674926-2D17-4FB5-B3F0-84235A87347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" name="Graphique 10">
            <a:extLst>
              <a:ext uri="{FF2B5EF4-FFF2-40B4-BE49-F238E27FC236}">
                <a16:creationId xmlns:a16="http://schemas.microsoft.com/office/drawing/2014/main" id="{880B0E2F-9E12-460B-B9F1-6E6ABC913E3D}"/>
              </a:ext>
            </a:extLst>
          </p:cNvPr>
          <p:cNvGrpSpPr/>
          <p:nvPr/>
        </p:nvGrpSpPr>
        <p:grpSpPr>
          <a:xfrm>
            <a:off x="5091112" y="404664"/>
            <a:ext cx="2009775" cy="2305050"/>
            <a:chOff x="5091112" y="404664"/>
            <a:chExt cx="2009775" cy="230505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414B1CF-B2C8-4F87-A650-43ED46D44B13}"/>
                </a:ext>
              </a:extLst>
            </p:cNvPr>
            <p:cNvSpPr/>
            <p:nvPr/>
          </p:nvSpPr>
          <p:spPr>
            <a:xfrm>
              <a:off x="5090540" y="2525405"/>
              <a:ext cx="2000250" cy="180975"/>
            </a:xfrm>
            <a:custGeom>
              <a:avLst/>
              <a:gdLst>
                <a:gd name="connsiteX0" fmla="*/ 2001488 w 2000250"/>
                <a:gd name="connsiteY0" fmla="*/ 135160 h 180975"/>
                <a:gd name="connsiteX1" fmla="*/ 1986439 w 2000250"/>
                <a:gd name="connsiteY1" fmla="*/ 101632 h 180975"/>
                <a:gd name="connsiteX2" fmla="*/ 1955578 w 2000250"/>
                <a:gd name="connsiteY2" fmla="*/ 90202 h 180975"/>
                <a:gd name="connsiteX3" fmla="*/ 1936909 w 2000250"/>
                <a:gd name="connsiteY3" fmla="*/ 87249 h 180975"/>
                <a:gd name="connsiteX4" fmla="*/ 1911191 w 2000250"/>
                <a:gd name="connsiteY4" fmla="*/ 76581 h 180975"/>
                <a:gd name="connsiteX5" fmla="*/ 1902238 w 2000250"/>
                <a:gd name="connsiteY5" fmla="*/ 54007 h 180975"/>
                <a:gd name="connsiteX6" fmla="*/ 1942338 w 2000250"/>
                <a:gd name="connsiteY6" fmla="*/ 18288 h 180975"/>
                <a:gd name="connsiteX7" fmla="*/ 1984343 w 2000250"/>
                <a:gd name="connsiteY7" fmla="*/ 34290 h 180975"/>
                <a:gd name="connsiteX8" fmla="*/ 1992821 w 2000250"/>
                <a:gd name="connsiteY8" fmla="*/ 25813 h 180975"/>
                <a:gd name="connsiteX9" fmla="*/ 1943005 w 2000250"/>
                <a:gd name="connsiteY9" fmla="*/ 7144 h 180975"/>
                <a:gd name="connsiteX10" fmla="*/ 1889379 w 2000250"/>
                <a:gd name="connsiteY10" fmla="*/ 54483 h 180975"/>
                <a:gd name="connsiteX11" fmla="*/ 1903000 w 2000250"/>
                <a:gd name="connsiteY11" fmla="*/ 86297 h 180975"/>
                <a:gd name="connsiteX12" fmla="*/ 1933861 w 2000250"/>
                <a:gd name="connsiteY12" fmla="*/ 98965 h 180975"/>
                <a:gd name="connsiteX13" fmla="*/ 1954054 w 2000250"/>
                <a:gd name="connsiteY13" fmla="*/ 102108 h 180975"/>
                <a:gd name="connsiteX14" fmla="*/ 1979105 w 2000250"/>
                <a:gd name="connsiteY14" fmla="*/ 111347 h 180975"/>
                <a:gd name="connsiteX15" fmla="*/ 1988534 w 2000250"/>
                <a:gd name="connsiteY15" fmla="*/ 135636 h 180975"/>
                <a:gd name="connsiteX16" fmla="*/ 1944052 w 2000250"/>
                <a:gd name="connsiteY16" fmla="*/ 171355 h 180975"/>
                <a:gd name="connsiteX17" fmla="*/ 1894999 w 2000250"/>
                <a:gd name="connsiteY17" fmla="*/ 150971 h 180975"/>
                <a:gd name="connsiteX18" fmla="*/ 1885760 w 2000250"/>
                <a:gd name="connsiteY18" fmla="*/ 160211 h 180975"/>
                <a:gd name="connsiteX19" fmla="*/ 1943291 w 2000250"/>
                <a:gd name="connsiteY19" fmla="*/ 183071 h 180975"/>
                <a:gd name="connsiteX20" fmla="*/ 2001488 w 2000250"/>
                <a:gd name="connsiteY20" fmla="*/ 135160 h 180975"/>
                <a:gd name="connsiteX21" fmla="*/ 1824990 w 2000250"/>
                <a:gd name="connsiteY21" fmla="*/ 181547 h 180975"/>
                <a:gd name="connsiteX22" fmla="*/ 1824990 w 2000250"/>
                <a:gd name="connsiteY22" fmla="*/ 169926 h 180975"/>
                <a:gd name="connsiteX23" fmla="*/ 1733169 w 2000250"/>
                <a:gd name="connsiteY23" fmla="*/ 169926 h 180975"/>
                <a:gd name="connsiteX24" fmla="*/ 1733169 w 2000250"/>
                <a:gd name="connsiteY24" fmla="*/ 100203 h 180975"/>
                <a:gd name="connsiteX25" fmla="*/ 1811369 w 2000250"/>
                <a:gd name="connsiteY25" fmla="*/ 100203 h 180975"/>
                <a:gd name="connsiteX26" fmla="*/ 1811369 w 2000250"/>
                <a:gd name="connsiteY26" fmla="*/ 88583 h 180975"/>
                <a:gd name="connsiteX27" fmla="*/ 1733169 w 2000250"/>
                <a:gd name="connsiteY27" fmla="*/ 88583 h 180975"/>
                <a:gd name="connsiteX28" fmla="*/ 1733169 w 2000250"/>
                <a:gd name="connsiteY28" fmla="*/ 20383 h 180975"/>
                <a:gd name="connsiteX29" fmla="*/ 1824990 w 2000250"/>
                <a:gd name="connsiteY29" fmla="*/ 20383 h 180975"/>
                <a:gd name="connsiteX30" fmla="*/ 1824990 w 2000250"/>
                <a:gd name="connsiteY30" fmla="*/ 8763 h 180975"/>
                <a:gd name="connsiteX31" fmla="*/ 1720120 w 2000250"/>
                <a:gd name="connsiteY31" fmla="*/ 8763 h 180975"/>
                <a:gd name="connsiteX32" fmla="*/ 1720120 w 2000250"/>
                <a:gd name="connsiteY32" fmla="*/ 181642 h 180975"/>
                <a:gd name="connsiteX33" fmla="*/ 1824990 w 2000250"/>
                <a:gd name="connsiteY33" fmla="*/ 181642 h 180975"/>
                <a:gd name="connsiteX34" fmla="*/ 1633347 w 2000250"/>
                <a:gd name="connsiteY34" fmla="*/ 55245 h 180975"/>
                <a:gd name="connsiteX35" fmla="*/ 1595247 w 2000250"/>
                <a:gd name="connsiteY35" fmla="*/ 90202 h 180975"/>
                <a:gd name="connsiteX36" fmla="*/ 1544288 w 2000250"/>
                <a:gd name="connsiteY36" fmla="*/ 90202 h 180975"/>
                <a:gd name="connsiteX37" fmla="*/ 1544288 w 2000250"/>
                <a:gd name="connsiteY37" fmla="*/ 20288 h 180975"/>
                <a:gd name="connsiteX38" fmla="*/ 1595247 w 2000250"/>
                <a:gd name="connsiteY38" fmla="*/ 20288 h 180975"/>
                <a:gd name="connsiteX39" fmla="*/ 1633347 w 2000250"/>
                <a:gd name="connsiteY39" fmla="*/ 55245 h 180975"/>
                <a:gd name="connsiteX40" fmla="*/ 1648397 w 2000250"/>
                <a:gd name="connsiteY40" fmla="*/ 181547 h 180975"/>
                <a:gd name="connsiteX41" fmla="*/ 1606582 w 2000250"/>
                <a:gd name="connsiteY41" fmla="*/ 101632 h 180975"/>
                <a:gd name="connsiteX42" fmla="*/ 1646396 w 2000250"/>
                <a:gd name="connsiteY42" fmla="*/ 54959 h 180975"/>
                <a:gd name="connsiteX43" fmla="*/ 1596866 w 2000250"/>
                <a:gd name="connsiteY43" fmla="*/ 8573 h 180975"/>
                <a:gd name="connsiteX44" fmla="*/ 1531048 w 2000250"/>
                <a:gd name="connsiteY44" fmla="*/ 8573 h 180975"/>
                <a:gd name="connsiteX45" fmla="*/ 1531048 w 2000250"/>
                <a:gd name="connsiteY45" fmla="*/ 181451 h 180975"/>
                <a:gd name="connsiteX46" fmla="*/ 1544193 w 2000250"/>
                <a:gd name="connsiteY46" fmla="*/ 181451 h 180975"/>
                <a:gd name="connsiteX47" fmla="*/ 1544193 w 2000250"/>
                <a:gd name="connsiteY47" fmla="*/ 101822 h 180975"/>
                <a:gd name="connsiteX48" fmla="*/ 1591818 w 2000250"/>
                <a:gd name="connsiteY48" fmla="*/ 101822 h 180975"/>
                <a:gd name="connsiteX49" fmla="*/ 1633061 w 2000250"/>
                <a:gd name="connsiteY49" fmla="*/ 181451 h 180975"/>
                <a:gd name="connsiteX50" fmla="*/ 1648397 w 2000250"/>
                <a:gd name="connsiteY50" fmla="*/ 181451 h 180975"/>
                <a:gd name="connsiteX51" fmla="*/ 1451039 w 2000250"/>
                <a:gd name="connsiteY51" fmla="*/ 8668 h 180975"/>
                <a:gd name="connsiteX52" fmla="*/ 1437894 w 2000250"/>
                <a:gd name="connsiteY52" fmla="*/ 8668 h 180975"/>
                <a:gd name="connsiteX53" fmla="*/ 1437894 w 2000250"/>
                <a:gd name="connsiteY53" fmla="*/ 181547 h 180975"/>
                <a:gd name="connsiteX54" fmla="*/ 1451039 w 2000250"/>
                <a:gd name="connsiteY54" fmla="*/ 181547 h 180975"/>
                <a:gd name="connsiteX55" fmla="*/ 1451039 w 2000250"/>
                <a:gd name="connsiteY55" fmla="*/ 8668 h 180975"/>
                <a:gd name="connsiteX56" fmla="*/ 1349026 w 2000250"/>
                <a:gd name="connsiteY56" fmla="*/ 95060 h 180975"/>
                <a:gd name="connsiteX57" fmla="*/ 1335691 w 2000250"/>
                <a:gd name="connsiteY57" fmla="*/ 157925 h 180975"/>
                <a:gd name="connsiteX58" fmla="*/ 1302925 w 2000250"/>
                <a:gd name="connsiteY58" fmla="*/ 171260 h 180975"/>
                <a:gd name="connsiteX59" fmla="*/ 1270159 w 2000250"/>
                <a:gd name="connsiteY59" fmla="*/ 157925 h 180975"/>
                <a:gd name="connsiteX60" fmla="*/ 1256824 w 2000250"/>
                <a:gd name="connsiteY60" fmla="*/ 95060 h 180975"/>
                <a:gd name="connsiteX61" fmla="*/ 1270159 w 2000250"/>
                <a:gd name="connsiteY61" fmla="*/ 32195 h 180975"/>
                <a:gd name="connsiteX62" fmla="*/ 1302925 w 2000250"/>
                <a:gd name="connsiteY62" fmla="*/ 18860 h 180975"/>
                <a:gd name="connsiteX63" fmla="*/ 1335691 w 2000250"/>
                <a:gd name="connsiteY63" fmla="*/ 32195 h 180975"/>
                <a:gd name="connsiteX64" fmla="*/ 1349026 w 2000250"/>
                <a:gd name="connsiteY64" fmla="*/ 95060 h 180975"/>
                <a:gd name="connsiteX65" fmla="*/ 1362170 w 2000250"/>
                <a:gd name="connsiteY65" fmla="*/ 95060 h 180975"/>
                <a:gd name="connsiteX66" fmla="*/ 1346168 w 2000250"/>
                <a:gd name="connsiteY66" fmla="*/ 24860 h 180975"/>
                <a:gd name="connsiteX67" fmla="*/ 1302925 w 2000250"/>
                <a:gd name="connsiteY67" fmla="*/ 7144 h 180975"/>
                <a:gd name="connsiteX68" fmla="*/ 1259681 w 2000250"/>
                <a:gd name="connsiteY68" fmla="*/ 24860 h 180975"/>
                <a:gd name="connsiteX69" fmla="*/ 1243679 w 2000250"/>
                <a:gd name="connsiteY69" fmla="*/ 95060 h 180975"/>
                <a:gd name="connsiteX70" fmla="*/ 1259681 w 2000250"/>
                <a:gd name="connsiteY70" fmla="*/ 165259 h 180975"/>
                <a:gd name="connsiteX71" fmla="*/ 1302925 w 2000250"/>
                <a:gd name="connsiteY71" fmla="*/ 182975 h 180975"/>
                <a:gd name="connsiteX72" fmla="*/ 1346168 w 2000250"/>
                <a:gd name="connsiteY72" fmla="*/ 165259 h 180975"/>
                <a:gd name="connsiteX73" fmla="*/ 1362170 w 2000250"/>
                <a:gd name="connsiteY73" fmla="*/ 95060 h 180975"/>
                <a:gd name="connsiteX74" fmla="*/ 1187672 w 2000250"/>
                <a:gd name="connsiteY74" fmla="*/ 20288 h 180975"/>
                <a:gd name="connsiteX75" fmla="*/ 1187672 w 2000250"/>
                <a:gd name="connsiteY75" fmla="*/ 8668 h 180975"/>
                <a:gd name="connsiteX76" fmla="*/ 1071372 w 2000250"/>
                <a:gd name="connsiteY76" fmla="*/ 8668 h 180975"/>
                <a:gd name="connsiteX77" fmla="*/ 1071372 w 2000250"/>
                <a:gd name="connsiteY77" fmla="*/ 20288 h 180975"/>
                <a:gd name="connsiteX78" fmla="*/ 1122807 w 2000250"/>
                <a:gd name="connsiteY78" fmla="*/ 20288 h 180975"/>
                <a:gd name="connsiteX79" fmla="*/ 1122807 w 2000250"/>
                <a:gd name="connsiteY79" fmla="*/ 181547 h 180975"/>
                <a:gd name="connsiteX80" fmla="*/ 1135952 w 2000250"/>
                <a:gd name="connsiteY80" fmla="*/ 181547 h 180975"/>
                <a:gd name="connsiteX81" fmla="*/ 1135952 w 2000250"/>
                <a:gd name="connsiteY81" fmla="*/ 20288 h 180975"/>
                <a:gd name="connsiteX82" fmla="*/ 1187672 w 2000250"/>
                <a:gd name="connsiteY82" fmla="*/ 20288 h 180975"/>
                <a:gd name="connsiteX83" fmla="*/ 1015746 w 2000250"/>
                <a:gd name="connsiteY83" fmla="*/ 132493 h 180975"/>
                <a:gd name="connsiteX84" fmla="*/ 1002887 w 2000250"/>
                <a:gd name="connsiteY84" fmla="*/ 132493 h 180975"/>
                <a:gd name="connsiteX85" fmla="*/ 956977 w 2000250"/>
                <a:gd name="connsiteY85" fmla="*/ 171355 h 180975"/>
                <a:gd name="connsiteX86" fmla="*/ 924211 w 2000250"/>
                <a:gd name="connsiteY86" fmla="*/ 158020 h 180975"/>
                <a:gd name="connsiteX87" fmla="*/ 910876 w 2000250"/>
                <a:gd name="connsiteY87" fmla="*/ 95155 h 180975"/>
                <a:gd name="connsiteX88" fmla="*/ 924211 w 2000250"/>
                <a:gd name="connsiteY88" fmla="*/ 32290 h 180975"/>
                <a:gd name="connsiteX89" fmla="*/ 956977 w 2000250"/>
                <a:gd name="connsiteY89" fmla="*/ 18955 h 180975"/>
                <a:gd name="connsiteX90" fmla="*/ 1002411 w 2000250"/>
                <a:gd name="connsiteY90" fmla="*/ 57817 h 180975"/>
                <a:gd name="connsiteX91" fmla="*/ 1015746 w 2000250"/>
                <a:gd name="connsiteY91" fmla="*/ 57817 h 180975"/>
                <a:gd name="connsiteX92" fmla="*/ 956977 w 2000250"/>
                <a:gd name="connsiteY92" fmla="*/ 7334 h 180975"/>
                <a:gd name="connsiteX93" fmla="*/ 913733 w 2000250"/>
                <a:gd name="connsiteY93" fmla="*/ 25051 h 180975"/>
                <a:gd name="connsiteX94" fmla="*/ 897731 w 2000250"/>
                <a:gd name="connsiteY94" fmla="*/ 95250 h 180975"/>
                <a:gd name="connsiteX95" fmla="*/ 913733 w 2000250"/>
                <a:gd name="connsiteY95" fmla="*/ 165449 h 180975"/>
                <a:gd name="connsiteX96" fmla="*/ 956977 w 2000250"/>
                <a:gd name="connsiteY96" fmla="*/ 183166 h 180975"/>
                <a:gd name="connsiteX97" fmla="*/ 1015746 w 2000250"/>
                <a:gd name="connsiteY97" fmla="*/ 132493 h 180975"/>
                <a:gd name="connsiteX98" fmla="*/ 837629 w 2000250"/>
                <a:gd name="connsiteY98" fmla="*/ 181547 h 180975"/>
                <a:gd name="connsiteX99" fmla="*/ 837629 w 2000250"/>
                <a:gd name="connsiteY99" fmla="*/ 169926 h 180975"/>
                <a:gd name="connsiteX100" fmla="*/ 745808 w 2000250"/>
                <a:gd name="connsiteY100" fmla="*/ 169926 h 180975"/>
                <a:gd name="connsiteX101" fmla="*/ 745808 w 2000250"/>
                <a:gd name="connsiteY101" fmla="*/ 100203 h 180975"/>
                <a:gd name="connsiteX102" fmla="*/ 824008 w 2000250"/>
                <a:gd name="connsiteY102" fmla="*/ 100203 h 180975"/>
                <a:gd name="connsiteX103" fmla="*/ 824008 w 2000250"/>
                <a:gd name="connsiteY103" fmla="*/ 88583 h 180975"/>
                <a:gd name="connsiteX104" fmla="*/ 745808 w 2000250"/>
                <a:gd name="connsiteY104" fmla="*/ 88583 h 180975"/>
                <a:gd name="connsiteX105" fmla="*/ 745808 w 2000250"/>
                <a:gd name="connsiteY105" fmla="*/ 20383 h 180975"/>
                <a:gd name="connsiteX106" fmla="*/ 837629 w 2000250"/>
                <a:gd name="connsiteY106" fmla="*/ 20383 h 180975"/>
                <a:gd name="connsiteX107" fmla="*/ 837629 w 2000250"/>
                <a:gd name="connsiteY107" fmla="*/ 8763 h 180975"/>
                <a:gd name="connsiteX108" fmla="*/ 732758 w 2000250"/>
                <a:gd name="connsiteY108" fmla="*/ 8763 h 180975"/>
                <a:gd name="connsiteX109" fmla="*/ 732758 w 2000250"/>
                <a:gd name="connsiteY109" fmla="*/ 181642 h 180975"/>
                <a:gd name="connsiteX110" fmla="*/ 837629 w 2000250"/>
                <a:gd name="connsiteY110" fmla="*/ 181642 h 180975"/>
                <a:gd name="connsiteX111" fmla="*/ 653701 w 2000250"/>
                <a:gd name="connsiteY111" fmla="*/ 130588 h 180975"/>
                <a:gd name="connsiteX112" fmla="*/ 653701 w 2000250"/>
                <a:gd name="connsiteY112" fmla="*/ 8668 h 180975"/>
                <a:gd name="connsiteX113" fmla="*/ 640652 w 2000250"/>
                <a:gd name="connsiteY113" fmla="*/ 8668 h 180975"/>
                <a:gd name="connsiteX114" fmla="*/ 640652 w 2000250"/>
                <a:gd name="connsiteY114" fmla="*/ 127921 h 180975"/>
                <a:gd name="connsiteX115" fmla="*/ 602266 w 2000250"/>
                <a:gd name="connsiteY115" fmla="*/ 171355 h 180975"/>
                <a:gd name="connsiteX116" fmla="*/ 573405 w 2000250"/>
                <a:gd name="connsiteY116" fmla="*/ 159258 h 180975"/>
                <a:gd name="connsiteX117" fmla="*/ 564452 w 2000250"/>
                <a:gd name="connsiteY117" fmla="*/ 168212 h 180975"/>
                <a:gd name="connsiteX118" fmla="*/ 602361 w 2000250"/>
                <a:gd name="connsiteY118" fmla="*/ 183071 h 180975"/>
                <a:gd name="connsiteX119" fmla="*/ 653701 w 2000250"/>
                <a:gd name="connsiteY119" fmla="*/ 130588 h 180975"/>
                <a:gd name="connsiteX120" fmla="*/ 475488 w 2000250"/>
                <a:gd name="connsiteY120" fmla="*/ 127921 h 180975"/>
                <a:gd name="connsiteX121" fmla="*/ 403098 w 2000250"/>
                <a:gd name="connsiteY121" fmla="*/ 127921 h 180975"/>
                <a:gd name="connsiteX122" fmla="*/ 439293 w 2000250"/>
                <a:gd name="connsiteY122" fmla="*/ 26194 h 180975"/>
                <a:gd name="connsiteX123" fmla="*/ 475488 w 2000250"/>
                <a:gd name="connsiteY123" fmla="*/ 127921 h 180975"/>
                <a:gd name="connsiteX124" fmla="*/ 508826 w 2000250"/>
                <a:gd name="connsiteY124" fmla="*/ 181547 h 180975"/>
                <a:gd name="connsiteX125" fmla="*/ 445199 w 2000250"/>
                <a:gd name="connsiteY125" fmla="*/ 8668 h 180975"/>
                <a:gd name="connsiteX126" fmla="*/ 433578 w 2000250"/>
                <a:gd name="connsiteY126" fmla="*/ 8668 h 180975"/>
                <a:gd name="connsiteX127" fmla="*/ 369951 w 2000250"/>
                <a:gd name="connsiteY127" fmla="*/ 181547 h 180975"/>
                <a:gd name="connsiteX128" fmla="*/ 384048 w 2000250"/>
                <a:gd name="connsiteY128" fmla="*/ 181547 h 180975"/>
                <a:gd name="connsiteX129" fmla="*/ 399098 w 2000250"/>
                <a:gd name="connsiteY129" fmla="*/ 139541 h 180975"/>
                <a:gd name="connsiteX130" fmla="*/ 479679 w 2000250"/>
                <a:gd name="connsiteY130" fmla="*/ 139541 h 180975"/>
                <a:gd name="connsiteX131" fmla="*/ 494729 w 2000250"/>
                <a:gd name="connsiteY131" fmla="*/ 181547 h 180975"/>
                <a:gd name="connsiteX132" fmla="*/ 508826 w 2000250"/>
                <a:gd name="connsiteY132" fmla="*/ 181547 h 180975"/>
                <a:gd name="connsiteX133" fmla="*/ 293561 w 2000250"/>
                <a:gd name="connsiteY133" fmla="*/ 55245 h 180975"/>
                <a:gd name="connsiteX134" fmla="*/ 255461 w 2000250"/>
                <a:gd name="connsiteY134" fmla="*/ 90202 h 180975"/>
                <a:gd name="connsiteX135" fmla="*/ 204407 w 2000250"/>
                <a:gd name="connsiteY135" fmla="*/ 90202 h 180975"/>
                <a:gd name="connsiteX136" fmla="*/ 204407 w 2000250"/>
                <a:gd name="connsiteY136" fmla="*/ 20288 h 180975"/>
                <a:gd name="connsiteX137" fmla="*/ 255365 w 2000250"/>
                <a:gd name="connsiteY137" fmla="*/ 20288 h 180975"/>
                <a:gd name="connsiteX138" fmla="*/ 293561 w 2000250"/>
                <a:gd name="connsiteY138" fmla="*/ 55245 h 180975"/>
                <a:gd name="connsiteX139" fmla="*/ 308610 w 2000250"/>
                <a:gd name="connsiteY139" fmla="*/ 181547 h 180975"/>
                <a:gd name="connsiteX140" fmla="*/ 266795 w 2000250"/>
                <a:gd name="connsiteY140" fmla="*/ 101632 h 180975"/>
                <a:gd name="connsiteX141" fmla="*/ 306610 w 2000250"/>
                <a:gd name="connsiteY141" fmla="*/ 54959 h 180975"/>
                <a:gd name="connsiteX142" fmla="*/ 257080 w 2000250"/>
                <a:gd name="connsiteY142" fmla="*/ 8573 h 180975"/>
                <a:gd name="connsiteX143" fmla="*/ 191262 w 2000250"/>
                <a:gd name="connsiteY143" fmla="*/ 8573 h 180975"/>
                <a:gd name="connsiteX144" fmla="*/ 191262 w 2000250"/>
                <a:gd name="connsiteY144" fmla="*/ 181451 h 180975"/>
                <a:gd name="connsiteX145" fmla="*/ 204407 w 2000250"/>
                <a:gd name="connsiteY145" fmla="*/ 181451 h 180975"/>
                <a:gd name="connsiteX146" fmla="*/ 204407 w 2000250"/>
                <a:gd name="connsiteY146" fmla="*/ 101822 h 180975"/>
                <a:gd name="connsiteX147" fmla="*/ 252032 w 2000250"/>
                <a:gd name="connsiteY147" fmla="*/ 101822 h 180975"/>
                <a:gd name="connsiteX148" fmla="*/ 293275 w 2000250"/>
                <a:gd name="connsiteY148" fmla="*/ 181451 h 180975"/>
                <a:gd name="connsiteX149" fmla="*/ 308610 w 2000250"/>
                <a:gd name="connsiteY149" fmla="*/ 181451 h 180975"/>
                <a:gd name="connsiteX150" fmla="*/ 123539 w 2000250"/>
                <a:gd name="connsiteY150" fmla="*/ 20288 h 180975"/>
                <a:gd name="connsiteX151" fmla="*/ 123539 w 2000250"/>
                <a:gd name="connsiteY151" fmla="*/ 8668 h 180975"/>
                <a:gd name="connsiteX152" fmla="*/ 7144 w 2000250"/>
                <a:gd name="connsiteY152" fmla="*/ 8668 h 180975"/>
                <a:gd name="connsiteX153" fmla="*/ 7144 w 2000250"/>
                <a:gd name="connsiteY153" fmla="*/ 20288 h 180975"/>
                <a:gd name="connsiteX154" fmla="*/ 58579 w 2000250"/>
                <a:gd name="connsiteY154" fmla="*/ 20288 h 180975"/>
                <a:gd name="connsiteX155" fmla="*/ 58579 w 2000250"/>
                <a:gd name="connsiteY155" fmla="*/ 181547 h 180975"/>
                <a:gd name="connsiteX156" fmla="*/ 71723 w 2000250"/>
                <a:gd name="connsiteY156" fmla="*/ 181547 h 180975"/>
                <a:gd name="connsiteX157" fmla="*/ 71723 w 2000250"/>
                <a:gd name="connsiteY157" fmla="*/ 20288 h 180975"/>
                <a:gd name="connsiteX158" fmla="*/ 123539 w 2000250"/>
                <a:gd name="connsiteY158" fmla="*/ 2028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2000250" h="180975">
                  <a:moveTo>
                    <a:pt x="2001488" y="135160"/>
                  </a:moveTo>
                  <a:cubicBezTo>
                    <a:pt x="2001488" y="121349"/>
                    <a:pt x="1995869" y="109442"/>
                    <a:pt x="1986439" y="101632"/>
                  </a:cubicBezTo>
                  <a:cubicBezTo>
                    <a:pt x="1979200" y="95536"/>
                    <a:pt x="1971866" y="92678"/>
                    <a:pt x="1955578" y="90202"/>
                  </a:cubicBezTo>
                  <a:lnTo>
                    <a:pt x="1936909" y="87249"/>
                  </a:lnTo>
                  <a:cubicBezTo>
                    <a:pt x="1927193" y="85820"/>
                    <a:pt x="1917192" y="81629"/>
                    <a:pt x="1911191" y="76581"/>
                  </a:cubicBezTo>
                  <a:cubicBezTo>
                    <a:pt x="1905095" y="71438"/>
                    <a:pt x="1902238" y="63913"/>
                    <a:pt x="1902238" y="54007"/>
                  </a:cubicBezTo>
                  <a:cubicBezTo>
                    <a:pt x="1902238" y="32195"/>
                    <a:pt x="1917287" y="18288"/>
                    <a:pt x="1942338" y="18288"/>
                  </a:cubicBezTo>
                  <a:cubicBezTo>
                    <a:pt x="1963007" y="18288"/>
                    <a:pt x="1973675" y="24860"/>
                    <a:pt x="1984343" y="34290"/>
                  </a:cubicBezTo>
                  <a:lnTo>
                    <a:pt x="1992821" y="25813"/>
                  </a:lnTo>
                  <a:cubicBezTo>
                    <a:pt x="1977962" y="12954"/>
                    <a:pt x="1964436" y="7144"/>
                    <a:pt x="1943005" y="7144"/>
                  </a:cubicBezTo>
                  <a:cubicBezTo>
                    <a:pt x="1909953" y="7144"/>
                    <a:pt x="1889379" y="25622"/>
                    <a:pt x="1889379" y="54483"/>
                  </a:cubicBezTo>
                  <a:cubicBezTo>
                    <a:pt x="1889379" y="67818"/>
                    <a:pt x="1893761" y="78486"/>
                    <a:pt x="1903000" y="86297"/>
                  </a:cubicBezTo>
                  <a:cubicBezTo>
                    <a:pt x="1910239" y="92583"/>
                    <a:pt x="1920716" y="96965"/>
                    <a:pt x="1933861" y="98965"/>
                  </a:cubicBezTo>
                  <a:lnTo>
                    <a:pt x="1954054" y="102108"/>
                  </a:lnTo>
                  <a:cubicBezTo>
                    <a:pt x="1968151" y="104299"/>
                    <a:pt x="1972723" y="106013"/>
                    <a:pt x="1979105" y="111347"/>
                  </a:cubicBezTo>
                  <a:cubicBezTo>
                    <a:pt x="1985391" y="116967"/>
                    <a:pt x="1988534" y="125444"/>
                    <a:pt x="1988534" y="135636"/>
                  </a:cubicBezTo>
                  <a:cubicBezTo>
                    <a:pt x="1988534" y="158210"/>
                    <a:pt x="1971294" y="171355"/>
                    <a:pt x="1944052" y="171355"/>
                  </a:cubicBezTo>
                  <a:cubicBezTo>
                    <a:pt x="1923193" y="171355"/>
                    <a:pt x="1910525" y="166497"/>
                    <a:pt x="1894999" y="150971"/>
                  </a:cubicBezTo>
                  <a:lnTo>
                    <a:pt x="1885760" y="160211"/>
                  </a:lnTo>
                  <a:cubicBezTo>
                    <a:pt x="1901571" y="176022"/>
                    <a:pt x="1917573" y="183071"/>
                    <a:pt x="1943291" y="183071"/>
                  </a:cubicBezTo>
                  <a:cubicBezTo>
                    <a:pt x="1979200" y="182975"/>
                    <a:pt x="2001488" y="164306"/>
                    <a:pt x="2001488" y="135160"/>
                  </a:cubicBezTo>
                  <a:moveTo>
                    <a:pt x="1824990" y="181547"/>
                  </a:moveTo>
                  <a:lnTo>
                    <a:pt x="1824990" y="169926"/>
                  </a:lnTo>
                  <a:lnTo>
                    <a:pt x="1733169" y="169926"/>
                  </a:lnTo>
                  <a:lnTo>
                    <a:pt x="1733169" y="100203"/>
                  </a:lnTo>
                  <a:lnTo>
                    <a:pt x="1811369" y="100203"/>
                  </a:lnTo>
                  <a:lnTo>
                    <a:pt x="1811369" y="88583"/>
                  </a:lnTo>
                  <a:lnTo>
                    <a:pt x="1733169" y="88583"/>
                  </a:lnTo>
                  <a:lnTo>
                    <a:pt x="1733169" y="20383"/>
                  </a:lnTo>
                  <a:lnTo>
                    <a:pt x="1824990" y="20383"/>
                  </a:lnTo>
                  <a:lnTo>
                    <a:pt x="1824990" y="8763"/>
                  </a:lnTo>
                  <a:lnTo>
                    <a:pt x="1720120" y="8763"/>
                  </a:lnTo>
                  <a:lnTo>
                    <a:pt x="1720120" y="181642"/>
                  </a:lnTo>
                  <a:lnTo>
                    <a:pt x="1824990" y="181642"/>
                  </a:lnTo>
                  <a:close/>
                  <a:moveTo>
                    <a:pt x="1633347" y="55245"/>
                  </a:moveTo>
                  <a:cubicBezTo>
                    <a:pt x="1633347" y="79058"/>
                    <a:pt x="1617345" y="90202"/>
                    <a:pt x="1595247" y="90202"/>
                  </a:cubicBezTo>
                  <a:lnTo>
                    <a:pt x="1544288" y="90202"/>
                  </a:lnTo>
                  <a:lnTo>
                    <a:pt x="1544288" y="20288"/>
                  </a:lnTo>
                  <a:lnTo>
                    <a:pt x="1595247" y="20288"/>
                  </a:lnTo>
                  <a:cubicBezTo>
                    <a:pt x="1617345" y="20288"/>
                    <a:pt x="1633347" y="31433"/>
                    <a:pt x="1633347" y="55245"/>
                  </a:cubicBezTo>
                  <a:moveTo>
                    <a:pt x="1648397" y="181547"/>
                  </a:moveTo>
                  <a:lnTo>
                    <a:pt x="1606582" y="101632"/>
                  </a:lnTo>
                  <a:cubicBezTo>
                    <a:pt x="1630871" y="97536"/>
                    <a:pt x="1646396" y="80772"/>
                    <a:pt x="1646396" y="54959"/>
                  </a:cubicBezTo>
                  <a:cubicBezTo>
                    <a:pt x="1646396" y="24860"/>
                    <a:pt x="1625060" y="8573"/>
                    <a:pt x="1596866" y="8573"/>
                  </a:cubicBezTo>
                  <a:lnTo>
                    <a:pt x="1531048" y="8573"/>
                  </a:lnTo>
                  <a:lnTo>
                    <a:pt x="1531048" y="181451"/>
                  </a:lnTo>
                  <a:lnTo>
                    <a:pt x="1544193" y="181451"/>
                  </a:lnTo>
                  <a:lnTo>
                    <a:pt x="1544193" y="101822"/>
                  </a:lnTo>
                  <a:lnTo>
                    <a:pt x="1591818" y="101822"/>
                  </a:lnTo>
                  <a:lnTo>
                    <a:pt x="1633061" y="181451"/>
                  </a:lnTo>
                  <a:lnTo>
                    <a:pt x="1648397" y="181451"/>
                  </a:lnTo>
                  <a:close/>
                  <a:moveTo>
                    <a:pt x="1451039" y="8668"/>
                  </a:moveTo>
                  <a:lnTo>
                    <a:pt x="1437894" y="8668"/>
                  </a:lnTo>
                  <a:lnTo>
                    <a:pt x="1437894" y="181547"/>
                  </a:lnTo>
                  <a:lnTo>
                    <a:pt x="1451039" y="181547"/>
                  </a:lnTo>
                  <a:lnTo>
                    <a:pt x="1451039" y="8668"/>
                  </a:lnTo>
                  <a:close/>
                  <a:moveTo>
                    <a:pt x="1349026" y="95060"/>
                  </a:moveTo>
                  <a:cubicBezTo>
                    <a:pt x="1349026" y="132207"/>
                    <a:pt x="1348073" y="145542"/>
                    <a:pt x="1335691" y="157925"/>
                  </a:cubicBezTo>
                  <a:cubicBezTo>
                    <a:pt x="1326928" y="166688"/>
                    <a:pt x="1315307" y="171260"/>
                    <a:pt x="1302925" y="171260"/>
                  </a:cubicBezTo>
                  <a:cubicBezTo>
                    <a:pt x="1290542" y="171260"/>
                    <a:pt x="1278922" y="166688"/>
                    <a:pt x="1270159" y="157925"/>
                  </a:cubicBezTo>
                  <a:cubicBezTo>
                    <a:pt x="1257776" y="145542"/>
                    <a:pt x="1256824" y="132207"/>
                    <a:pt x="1256824" y="95060"/>
                  </a:cubicBezTo>
                  <a:cubicBezTo>
                    <a:pt x="1256824" y="57912"/>
                    <a:pt x="1257776" y="44577"/>
                    <a:pt x="1270159" y="32195"/>
                  </a:cubicBezTo>
                  <a:cubicBezTo>
                    <a:pt x="1278922" y="23432"/>
                    <a:pt x="1290542" y="18860"/>
                    <a:pt x="1302925" y="18860"/>
                  </a:cubicBezTo>
                  <a:cubicBezTo>
                    <a:pt x="1315307" y="18860"/>
                    <a:pt x="1326928" y="23432"/>
                    <a:pt x="1335691" y="32195"/>
                  </a:cubicBezTo>
                  <a:cubicBezTo>
                    <a:pt x="1348073" y="44577"/>
                    <a:pt x="1349026" y="57912"/>
                    <a:pt x="1349026" y="95060"/>
                  </a:cubicBezTo>
                  <a:moveTo>
                    <a:pt x="1362170" y="95060"/>
                  </a:moveTo>
                  <a:cubicBezTo>
                    <a:pt x="1362170" y="56007"/>
                    <a:pt x="1361885" y="40672"/>
                    <a:pt x="1346168" y="24860"/>
                  </a:cubicBezTo>
                  <a:cubicBezTo>
                    <a:pt x="1334738" y="13430"/>
                    <a:pt x="1319213" y="7144"/>
                    <a:pt x="1302925" y="7144"/>
                  </a:cubicBezTo>
                  <a:cubicBezTo>
                    <a:pt x="1286637" y="7144"/>
                    <a:pt x="1271111" y="13430"/>
                    <a:pt x="1259681" y="24860"/>
                  </a:cubicBezTo>
                  <a:cubicBezTo>
                    <a:pt x="1243870" y="40672"/>
                    <a:pt x="1243679" y="55912"/>
                    <a:pt x="1243679" y="95060"/>
                  </a:cubicBezTo>
                  <a:cubicBezTo>
                    <a:pt x="1243679" y="134112"/>
                    <a:pt x="1243965" y="149447"/>
                    <a:pt x="1259681" y="165259"/>
                  </a:cubicBezTo>
                  <a:cubicBezTo>
                    <a:pt x="1271111" y="176689"/>
                    <a:pt x="1286637" y="182975"/>
                    <a:pt x="1302925" y="182975"/>
                  </a:cubicBezTo>
                  <a:cubicBezTo>
                    <a:pt x="1319213" y="182975"/>
                    <a:pt x="1334738" y="176689"/>
                    <a:pt x="1346168" y="165259"/>
                  </a:cubicBezTo>
                  <a:cubicBezTo>
                    <a:pt x="1361885" y="149447"/>
                    <a:pt x="1362170" y="134207"/>
                    <a:pt x="1362170" y="95060"/>
                  </a:cubicBezTo>
                  <a:moveTo>
                    <a:pt x="1187672" y="20288"/>
                  </a:moveTo>
                  <a:lnTo>
                    <a:pt x="1187672" y="8668"/>
                  </a:lnTo>
                  <a:lnTo>
                    <a:pt x="1071372" y="8668"/>
                  </a:lnTo>
                  <a:lnTo>
                    <a:pt x="1071372" y="20288"/>
                  </a:lnTo>
                  <a:lnTo>
                    <a:pt x="1122807" y="20288"/>
                  </a:lnTo>
                  <a:lnTo>
                    <a:pt x="1122807" y="181547"/>
                  </a:lnTo>
                  <a:lnTo>
                    <a:pt x="1135952" y="181547"/>
                  </a:lnTo>
                  <a:lnTo>
                    <a:pt x="1135952" y="20288"/>
                  </a:lnTo>
                  <a:lnTo>
                    <a:pt x="1187672" y="20288"/>
                  </a:lnTo>
                  <a:close/>
                  <a:moveTo>
                    <a:pt x="1015746" y="132493"/>
                  </a:moveTo>
                  <a:lnTo>
                    <a:pt x="1002887" y="132493"/>
                  </a:lnTo>
                  <a:cubicBezTo>
                    <a:pt x="997744" y="156305"/>
                    <a:pt x="980313" y="171355"/>
                    <a:pt x="956977" y="171355"/>
                  </a:cubicBezTo>
                  <a:cubicBezTo>
                    <a:pt x="944594" y="171355"/>
                    <a:pt x="932974" y="166783"/>
                    <a:pt x="924211" y="158020"/>
                  </a:cubicBezTo>
                  <a:cubicBezTo>
                    <a:pt x="911828" y="145637"/>
                    <a:pt x="910876" y="132302"/>
                    <a:pt x="910876" y="95155"/>
                  </a:cubicBezTo>
                  <a:cubicBezTo>
                    <a:pt x="910876" y="58007"/>
                    <a:pt x="911828" y="44672"/>
                    <a:pt x="924211" y="32290"/>
                  </a:cubicBezTo>
                  <a:cubicBezTo>
                    <a:pt x="932974" y="23527"/>
                    <a:pt x="944594" y="18955"/>
                    <a:pt x="956977" y="18955"/>
                  </a:cubicBezTo>
                  <a:cubicBezTo>
                    <a:pt x="980313" y="18955"/>
                    <a:pt x="997268" y="34004"/>
                    <a:pt x="1002411" y="57817"/>
                  </a:cubicBezTo>
                  <a:lnTo>
                    <a:pt x="1015746" y="57817"/>
                  </a:lnTo>
                  <a:cubicBezTo>
                    <a:pt x="1010126" y="26479"/>
                    <a:pt x="987838" y="7334"/>
                    <a:pt x="956977" y="7334"/>
                  </a:cubicBezTo>
                  <a:cubicBezTo>
                    <a:pt x="940689" y="7334"/>
                    <a:pt x="925163" y="13621"/>
                    <a:pt x="913733" y="25051"/>
                  </a:cubicBezTo>
                  <a:cubicBezTo>
                    <a:pt x="897922" y="40862"/>
                    <a:pt x="897731" y="56102"/>
                    <a:pt x="897731" y="95250"/>
                  </a:cubicBezTo>
                  <a:cubicBezTo>
                    <a:pt x="897731" y="134303"/>
                    <a:pt x="898017" y="149638"/>
                    <a:pt x="913733" y="165449"/>
                  </a:cubicBezTo>
                  <a:cubicBezTo>
                    <a:pt x="925163" y="176879"/>
                    <a:pt x="940689" y="183166"/>
                    <a:pt x="956977" y="183166"/>
                  </a:cubicBezTo>
                  <a:cubicBezTo>
                    <a:pt x="987362" y="182975"/>
                    <a:pt x="1010222" y="163830"/>
                    <a:pt x="1015746" y="132493"/>
                  </a:cubicBezTo>
                  <a:moveTo>
                    <a:pt x="837629" y="181547"/>
                  </a:moveTo>
                  <a:lnTo>
                    <a:pt x="837629" y="169926"/>
                  </a:lnTo>
                  <a:lnTo>
                    <a:pt x="745808" y="169926"/>
                  </a:lnTo>
                  <a:lnTo>
                    <a:pt x="745808" y="100203"/>
                  </a:lnTo>
                  <a:lnTo>
                    <a:pt x="824008" y="100203"/>
                  </a:lnTo>
                  <a:lnTo>
                    <a:pt x="824008" y="88583"/>
                  </a:lnTo>
                  <a:lnTo>
                    <a:pt x="745808" y="88583"/>
                  </a:lnTo>
                  <a:lnTo>
                    <a:pt x="745808" y="20383"/>
                  </a:lnTo>
                  <a:lnTo>
                    <a:pt x="837629" y="20383"/>
                  </a:lnTo>
                  <a:lnTo>
                    <a:pt x="837629" y="8763"/>
                  </a:lnTo>
                  <a:lnTo>
                    <a:pt x="732758" y="8763"/>
                  </a:lnTo>
                  <a:lnTo>
                    <a:pt x="732758" y="181642"/>
                  </a:lnTo>
                  <a:lnTo>
                    <a:pt x="837629" y="181642"/>
                  </a:lnTo>
                  <a:close/>
                  <a:moveTo>
                    <a:pt x="653701" y="130588"/>
                  </a:moveTo>
                  <a:lnTo>
                    <a:pt x="653701" y="8668"/>
                  </a:lnTo>
                  <a:lnTo>
                    <a:pt x="640652" y="8668"/>
                  </a:lnTo>
                  <a:lnTo>
                    <a:pt x="640652" y="127921"/>
                  </a:lnTo>
                  <a:cubicBezTo>
                    <a:pt x="640652" y="155639"/>
                    <a:pt x="627031" y="171355"/>
                    <a:pt x="602266" y="171355"/>
                  </a:cubicBezTo>
                  <a:cubicBezTo>
                    <a:pt x="586931" y="171355"/>
                    <a:pt x="579882" y="165735"/>
                    <a:pt x="573405" y="159258"/>
                  </a:cubicBezTo>
                  <a:lnTo>
                    <a:pt x="564452" y="168212"/>
                  </a:lnTo>
                  <a:cubicBezTo>
                    <a:pt x="574453" y="178213"/>
                    <a:pt x="586835" y="183071"/>
                    <a:pt x="602361" y="183071"/>
                  </a:cubicBezTo>
                  <a:cubicBezTo>
                    <a:pt x="633603" y="182975"/>
                    <a:pt x="653701" y="162116"/>
                    <a:pt x="653701" y="130588"/>
                  </a:cubicBezTo>
                  <a:moveTo>
                    <a:pt x="475488" y="127921"/>
                  </a:moveTo>
                  <a:lnTo>
                    <a:pt x="403098" y="127921"/>
                  </a:lnTo>
                  <a:lnTo>
                    <a:pt x="439293" y="26194"/>
                  </a:lnTo>
                  <a:lnTo>
                    <a:pt x="475488" y="127921"/>
                  </a:lnTo>
                  <a:close/>
                  <a:moveTo>
                    <a:pt x="508826" y="181547"/>
                  </a:moveTo>
                  <a:lnTo>
                    <a:pt x="445199" y="8668"/>
                  </a:lnTo>
                  <a:lnTo>
                    <a:pt x="433578" y="8668"/>
                  </a:lnTo>
                  <a:lnTo>
                    <a:pt x="369951" y="181547"/>
                  </a:lnTo>
                  <a:lnTo>
                    <a:pt x="384048" y="181547"/>
                  </a:lnTo>
                  <a:lnTo>
                    <a:pt x="399098" y="139541"/>
                  </a:lnTo>
                  <a:lnTo>
                    <a:pt x="479679" y="139541"/>
                  </a:lnTo>
                  <a:lnTo>
                    <a:pt x="494729" y="181547"/>
                  </a:lnTo>
                  <a:lnTo>
                    <a:pt x="508826" y="181547"/>
                  </a:lnTo>
                  <a:close/>
                  <a:moveTo>
                    <a:pt x="293561" y="55245"/>
                  </a:moveTo>
                  <a:cubicBezTo>
                    <a:pt x="293561" y="79058"/>
                    <a:pt x="277559" y="90202"/>
                    <a:pt x="255461" y="90202"/>
                  </a:cubicBezTo>
                  <a:lnTo>
                    <a:pt x="204407" y="90202"/>
                  </a:lnTo>
                  <a:lnTo>
                    <a:pt x="204407" y="20288"/>
                  </a:lnTo>
                  <a:lnTo>
                    <a:pt x="255365" y="20288"/>
                  </a:lnTo>
                  <a:cubicBezTo>
                    <a:pt x="277559" y="20288"/>
                    <a:pt x="293561" y="31433"/>
                    <a:pt x="293561" y="55245"/>
                  </a:cubicBezTo>
                  <a:moveTo>
                    <a:pt x="308610" y="181547"/>
                  </a:moveTo>
                  <a:lnTo>
                    <a:pt x="266795" y="101632"/>
                  </a:lnTo>
                  <a:cubicBezTo>
                    <a:pt x="291084" y="97536"/>
                    <a:pt x="306610" y="80772"/>
                    <a:pt x="306610" y="54959"/>
                  </a:cubicBezTo>
                  <a:cubicBezTo>
                    <a:pt x="306610" y="24860"/>
                    <a:pt x="285274" y="8573"/>
                    <a:pt x="257080" y="8573"/>
                  </a:cubicBezTo>
                  <a:lnTo>
                    <a:pt x="191262" y="8573"/>
                  </a:lnTo>
                  <a:lnTo>
                    <a:pt x="191262" y="181451"/>
                  </a:lnTo>
                  <a:lnTo>
                    <a:pt x="204407" y="181451"/>
                  </a:lnTo>
                  <a:lnTo>
                    <a:pt x="204407" y="101822"/>
                  </a:lnTo>
                  <a:lnTo>
                    <a:pt x="252032" y="101822"/>
                  </a:lnTo>
                  <a:lnTo>
                    <a:pt x="293275" y="181451"/>
                  </a:lnTo>
                  <a:lnTo>
                    <a:pt x="308610" y="181451"/>
                  </a:lnTo>
                  <a:close/>
                  <a:moveTo>
                    <a:pt x="123539" y="20288"/>
                  </a:moveTo>
                  <a:lnTo>
                    <a:pt x="123539" y="8668"/>
                  </a:lnTo>
                  <a:lnTo>
                    <a:pt x="7144" y="8668"/>
                  </a:lnTo>
                  <a:lnTo>
                    <a:pt x="7144" y="20288"/>
                  </a:lnTo>
                  <a:lnTo>
                    <a:pt x="58579" y="20288"/>
                  </a:lnTo>
                  <a:lnTo>
                    <a:pt x="58579" y="181547"/>
                  </a:lnTo>
                  <a:lnTo>
                    <a:pt x="71723" y="181547"/>
                  </a:lnTo>
                  <a:lnTo>
                    <a:pt x="71723" y="20288"/>
                  </a:lnTo>
                  <a:lnTo>
                    <a:pt x="123539" y="2028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C87275CB-606A-4F99-BDCC-A98DA32EB494}"/>
                </a:ext>
              </a:extLst>
            </p:cNvPr>
            <p:cNvSpPr/>
            <p:nvPr/>
          </p:nvSpPr>
          <p:spPr>
            <a:xfrm>
              <a:off x="5099875" y="2235464"/>
              <a:ext cx="1981200" cy="180975"/>
            </a:xfrm>
            <a:custGeom>
              <a:avLst/>
              <a:gdLst>
                <a:gd name="connsiteX0" fmla="*/ 1982819 w 1981200"/>
                <a:gd name="connsiteY0" fmla="*/ 180118 h 180975"/>
                <a:gd name="connsiteX1" fmla="*/ 1982819 w 1981200"/>
                <a:gd name="connsiteY1" fmla="*/ 168497 h 180975"/>
                <a:gd name="connsiteX2" fmla="*/ 1890998 w 1981200"/>
                <a:gd name="connsiteY2" fmla="*/ 168497 h 180975"/>
                <a:gd name="connsiteX3" fmla="*/ 1890998 w 1981200"/>
                <a:gd name="connsiteY3" fmla="*/ 98774 h 180975"/>
                <a:gd name="connsiteX4" fmla="*/ 1969199 w 1981200"/>
                <a:gd name="connsiteY4" fmla="*/ 98774 h 180975"/>
                <a:gd name="connsiteX5" fmla="*/ 1969199 w 1981200"/>
                <a:gd name="connsiteY5" fmla="*/ 87154 h 180975"/>
                <a:gd name="connsiteX6" fmla="*/ 1890998 w 1981200"/>
                <a:gd name="connsiteY6" fmla="*/ 87154 h 180975"/>
                <a:gd name="connsiteX7" fmla="*/ 1890998 w 1981200"/>
                <a:gd name="connsiteY7" fmla="*/ 18955 h 180975"/>
                <a:gd name="connsiteX8" fmla="*/ 1982819 w 1981200"/>
                <a:gd name="connsiteY8" fmla="*/ 18955 h 180975"/>
                <a:gd name="connsiteX9" fmla="*/ 1982819 w 1981200"/>
                <a:gd name="connsiteY9" fmla="*/ 7334 h 180975"/>
                <a:gd name="connsiteX10" fmla="*/ 1877949 w 1981200"/>
                <a:gd name="connsiteY10" fmla="*/ 7334 h 180975"/>
                <a:gd name="connsiteX11" fmla="*/ 1877949 w 1981200"/>
                <a:gd name="connsiteY11" fmla="*/ 180213 h 180975"/>
                <a:gd name="connsiteX12" fmla="*/ 1982819 w 1981200"/>
                <a:gd name="connsiteY12" fmla="*/ 180213 h 180975"/>
                <a:gd name="connsiteX13" fmla="*/ 1788700 w 1981200"/>
                <a:gd name="connsiteY13" fmla="*/ 91154 h 180975"/>
                <a:gd name="connsiteX14" fmla="*/ 1775841 w 1981200"/>
                <a:gd name="connsiteY14" fmla="*/ 155067 h 180975"/>
                <a:gd name="connsiteX15" fmla="*/ 1738694 w 1981200"/>
                <a:gd name="connsiteY15" fmla="*/ 168402 h 180975"/>
                <a:gd name="connsiteX16" fmla="*/ 1696879 w 1981200"/>
                <a:gd name="connsiteY16" fmla="*/ 168402 h 180975"/>
                <a:gd name="connsiteX17" fmla="*/ 1696879 w 1981200"/>
                <a:gd name="connsiteY17" fmla="*/ 18764 h 180975"/>
                <a:gd name="connsiteX18" fmla="*/ 1738694 w 1981200"/>
                <a:gd name="connsiteY18" fmla="*/ 18764 h 180975"/>
                <a:gd name="connsiteX19" fmla="*/ 1775841 w 1981200"/>
                <a:gd name="connsiteY19" fmla="*/ 32099 h 180975"/>
                <a:gd name="connsiteX20" fmla="*/ 1788700 w 1981200"/>
                <a:gd name="connsiteY20" fmla="*/ 91154 h 180975"/>
                <a:gd name="connsiteX21" fmla="*/ 1801844 w 1981200"/>
                <a:gd name="connsiteY21" fmla="*/ 91154 h 180975"/>
                <a:gd name="connsiteX22" fmla="*/ 1785080 w 1981200"/>
                <a:gd name="connsiteY22" fmla="*/ 22955 h 180975"/>
                <a:gd name="connsiteX23" fmla="*/ 1741837 w 1981200"/>
                <a:gd name="connsiteY23" fmla="*/ 7144 h 180975"/>
                <a:gd name="connsiteX24" fmla="*/ 1683830 w 1981200"/>
                <a:gd name="connsiteY24" fmla="*/ 7144 h 180975"/>
                <a:gd name="connsiteX25" fmla="*/ 1683830 w 1981200"/>
                <a:gd name="connsiteY25" fmla="*/ 180022 h 180975"/>
                <a:gd name="connsiteX26" fmla="*/ 1741837 w 1981200"/>
                <a:gd name="connsiteY26" fmla="*/ 180022 h 180975"/>
                <a:gd name="connsiteX27" fmla="*/ 1785080 w 1981200"/>
                <a:gd name="connsiteY27" fmla="*/ 164211 h 180975"/>
                <a:gd name="connsiteX28" fmla="*/ 1801844 w 1981200"/>
                <a:gd name="connsiteY28" fmla="*/ 91154 h 180975"/>
                <a:gd name="connsiteX29" fmla="*/ 1488091 w 1981200"/>
                <a:gd name="connsiteY29" fmla="*/ 53816 h 180975"/>
                <a:gd name="connsiteX30" fmla="*/ 1449991 w 1981200"/>
                <a:gd name="connsiteY30" fmla="*/ 88773 h 180975"/>
                <a:gd name="connsiteX31" fmla="*/ 1399032 w 1981200"/>
                <a:gd name="connsiteY31" fmla="*/ 88773 h 180975"/>
                <a:gd name="connsiteX32" fmla="*/ 1399032 w 1981200"/>
                <a:gd name="connsiteY32" fmla="*/ 18859 h 180975"/>
                <a:gd name="connsiteX33" fmla="*/ 1449991 w 1981200"/>
                <a:gd name="connsiteY33" fmla="*/ 18859 h 180975"/>
                <a:gd name="connsiteX34" fmla="*/ 1488091 w 1981200"/>
                <a:gd name="connsiteY34" fmla="*/ 53816 h 180975"/>
                <a:gd name="connsiteX35" fmla="*/ 1503140 w 1981200"/>
                <a:gd name="connsiteY35" fmla="*/ 180118 h 180975"/>
                <a:gd name="connsiteX36" fmla="*/ 1461326 w 1981200"/>
                <a:gd name="connsiteY36" fmla="*/ 100203 h 180975"/>
                <a:gd name="connsiteX37" fmla="*/ 1501140 w 1981200"/>
                <a:gd name="connsiteY37" fmla="*/ 53530 h 180975"/>
                <a:gd name="connsiteX38" fmla="*/ 1451610 w 1981200"/>
                <a:gd name="connsiteY38" fmla="*/ 7144 h 180975"/>
                <a:gd name="connsiteX39" fmla="*/ 1385792 w 1981200"/>
                <a:gd name="connsiteY39" fmla="*/ 7144 h 180975"/>
                <a:gd name="connsiteX40" fmla="*/ 1385792 w 1981200"/>
                <a:gd name="connsiteY40" fmla="*/ 180022 h 180975"/>
                <a:gd name="connsiteX41" fmla="*/ 1398937 w 1981200"/>
                <a:gd name="connsiteY41" fmla="*/ 180022 h 180975"/>
                <a:gd name="connsiteX42" fmla="*/ 1398937 w 1981200"/>
                <a:gd name="connsiteY42" fmla="*/ 100393 h 180975"/>
                <a:gd name="connsiteX43" fmla="*/ 1446562 w 1981200"/>
                <a:gd name="connsiteY43" fmla="*/ 100393 h 180975"/>
                <a:gd name="connsiteX44" fmla="*/ 1487805 w 1981200"/>
                <a:gd name="connsiteY44" fmla="*/ 180022 h 180975"/>
                <a:gd name="connsiteX45" fmla="*/ 1503140 w 1981200"/>
                <a:gd name="connsiteY45" fmla="*/ 180022 h 180975"/>
                <a:gd name="connsiteX46" fmla="*/ 1305497 w 1981200"/>
                <a:gd name="connsiteY46" fmla="*/ 124015 h 180975"/>
                <a:gd name="connsiteX47" fmla="*/ 1305497 w 1981200"/>
                <a:gd name="connsiteY47" fmla="*/ 7239 h 180975"/>
                <a:gd name="connsiteX48" fmla="*/ 1292352 w 1981200"/>
                <a:gd name="connsiteY48" fmla="*/ 7239 h 180975"/>
                <a:gd name="connsiteX49" fmla="*/ 1292352 w 1981200"/>
                <a:gd name="connsiteY49" fmla="*/ 122301 h 180975"/>
                <a:gd name="connsiteX50" fmla="*/ 1246251 w 1981200"/>
                <a:gd name="connsiteY50" fmla="*/ 169926 h 180975"/>
                <a:gd name="connsiteX51" fmla="*/ 1200150 w 1981200"/>
                <a:gd name="connsiteY51" fmla="*/ 122301 h 180975"/>
                <a:gd name="connsiteX52" fmla="*/ 1200150 w 1981200"/>
                <a:gd name="connsiteY52" fmla="*/ 7239 h 180975"/>
                <a:gd name="connsiteX53" fmla="*/ 1187006 w 1981200"/>
                <a:gd name="connsiteY53" fmla="*/ 7239 h 180975"/>
                <a:gd name="connsiteX54" fmla="*/ 1187006 w 1981200"/>
                <a:gd name="connsiteY54" fmla="*/ 124015 h 180975"/>
                <a:gd name="connsiteX55" fmla="*/ 1246251 w 1981200"/>
                <a:gd name="connsiteY55" fmla="*/ 181546 h 180975"/>
                <a:gd name="connsiteX56" fmla="*/ 1305497 w 1981200"/>
                <a:gd name="connsiteY56" fmla="*/ 124015 h 180975"/>
                <a:gd name="connsiteX57" fmla="*/ 1116235 w 1981200"/>
                <a:gd name="connsiteY57" fmla="*/ 180118 h 180975"/>
                <a:gd name="connsiteX58" fmla="*/ 1116235 w 1981200"/>
                <a:gd name="connsiteY58" fmla="*/ 168497 h 180975"/>
                <a:gd name="connsiteX59" fmla="*/ 1024414 w 1981200"/>
                <a:gd name="connsiteY59" fmla="*/ 168497 h 180975"/>
                <a:gd name="connsiteX60" fmla="*/ 1024414 w 1981200"/>
                <a:gd name="connsiteY60" fmla="*/ 98774 h 180975"/>
                <a:gd name="connsiteX61" fmla="*/ 1102614 w 1981200"/>
                <a:gd name="connsiteY61" fmla="*/ 98774 h 180975"/>
                <a:gd name="connsiteX62" fmla="*/ 1102614 w 1981200"/>
                <a:gd name="connsiteY62" fmla="*/ 87154 h 180975"/>
                <a:gd name="connsiteX63" fmla="*/ 1024414 w 1981200"/>
                <a:gd name="connsiteY63" fmla="*/ 87154 h 180975"/>
                <a:gd name="connsiteX64" fmla="*/ 1024414 w 1981200"/>
                <a:gd name="connsiteY64" fmla="*/ 18955 h 180975"/>
                <a:gd name="connsiteX65" fmla="*/ 1116235 w 1981200"/>
                <a:gd name="connsiteY65" fmla="*/ 18955 h 180975"/>
                <a:gd name="connsiteX66" fmla="*/ 1116235 w 1981200"/>
                <a:gd name="connsiteY66" fmla="*/ 7334 h 180975"/>
                <a:gd name="connsiteX67" fmla="*/ 1011365 w 1981200"/>
                <a:gd name="connsiteY67" fmla="*/ 7334 h 180975"/>
                <a:gd name="connsiteX68" fmla="*/ 1011365 w 1981200"/>
                <a:gd name="connsiteY68" fmla="*/ 180213 h 180975"/>
                <a:gd name="connsiteX69" fmla="*/ 1116235 w 1981200"/>
                <a:gd name="connsiteY69" fmla="*/ 180213 h 180975"/>
                <a:gd name="connsiteX70" fmla="*/ 942308 w 1981200"/>
                <a:gd name="connsiteY70" fmla="*/ 18859 h 180975"/>
                <a:gd name="connsiteX71" fmla="*/ 942308 w 1981200"/>
                <a:gd name="connsiteY71" fmla="*/ 7239 h 180975"/>
                <a:gd name="connsiteX72" fmla="*/ 826008 w 1981200"/>
                <a:gd name="connsiteY72" fmla="*/ 7239 h 180975"/>
                <a:gd name="connsiteX73" fmla="*/ 826008 w 1981200"/>
                <a:gd name="connsiteY73" fmla="*/ 18859 h 180975"/>
                <a:gd name="connsiteX74" fmla="*/ 877443 w 1981200"/>
                <a:gd name="connsiteY74" fmla="*/ 18859 h 180975"/>
                <a:gd name="connsiteX75" fmla="*/ 877443 w 1981200"/>
                <a:gd name="connsiteY75" fmla="*/ 180118 h 180975"/>
                <a:gd name="connsiteX76" fmla="*/ 890588 w 1981200"/>
                <a:gd name="connsiteY76" fmla="*/ 180118 h 180975"/>
                <a:gd name="connsiteX77" fmla="*/ 890588 w 1981200"/>
                <a:gd name="connsiteY77" fmla="*/ 18859 h 180975"/>
                <a:gd name="connsiteX78" fmla="*/ 942308 w 1981200"/>
                <a:gd name="connsiteY78" fmla="*/ 18859 h 180975"/>
                <a:gd name="connsiteX79" fmla="*/ 762381 w 1981200"/>
                <a:gd name="connsiteY79" fmla="*/ 126397 h 180975"/>
                <a:gd name="connsiteX80" fmla="*/ 689991 w 1981200"/>
                <a:gd name="connsiteY80" fmla="*/ 126397 h 180975"/>
                <a:gd name="connsiteX81" fmla="*/ 726186 w 1981200"/>
                <a:gd name="connsiteY81" fmla="*/ 24670 h 180975"/>
                <a:gd name="connsiteX82" fmla="*/ 762381 w 1981200"/>
                <a:gd name="connsiteY82" fmla="*/ 126397 h 180975"/>
                <a:gd name="connsiteX83" fmla="*/ 795719 w 1981200"/>
                <a:gd name="connsiteY83" fmla="*/ 180118 h 180975"/>
                <a:gd name="connsiteX84" fmla="*/ 732092 w 1981200"/>
                <a:gd name="connsiteY84" fmla="*/ 7239 h 180975"/>
                <a:gd name="connsiteX85" fmla="*/ 720471 w 1981200"/>
                <a:gd name="connsiteY85" fmla="*/ 7239 h 180975"/>
                <a:gd name="connsiteX86" fmla="*/ 656844 w 1981200"/>
                <a:gd name="connsiteY86" fmla="*/ 180118 h 180975"/>
                <a:gd name="connsiteX87" fmla="*/ 670941 w 1981200"/>
                <a:gd name="connsiteY87" fmla="*/ 180118 h 180975"/>
                <a:gd name="connsiteX88" fmla="*/ 685991 w 1981200"/>
                <a:gd name="connsiteY88" fmla="*/ 138113 h 180975"/>
                <a:gd name="connsiteX89" fmla="*/ 766572 w 1981200"/>
                <a:gd name="connsiteY89" fmla="*/ 138113 h 180975"/>
                <a:gd name="connsiteX90" fmla="*/ 781622 w 1981200"/>
                <a:gd name="connsiteY90" fmla="*/ 180118 h 180975"/>
                <a:gd name="connsiteX91" fmla="*/ 795719 w 1981200"/>
                <a:gd name="connsiteY91" fmla="*/ 180118 h 180975"/>
                <a:gd name="connsiteX92" fmla="*/ 589693 w 1981200"/>
                <a:gd name="connsiteY92" fmla="*/ 7144 h 180975"/>
                <a:gd name="connsiteX93" fmla="*/ 576548 w 1981200"/>
                <a:gd name="connsiteY93" fmla="*/ 7144 h 180975"/>
                <a:gd name="connsiteX94" fmla="*/ 576548 w 1981200"/>
                <a:gd name="connsiteY94" fmla="*/ 180022 h 180975"/>
                <a:gd name="connsiteX95" fmla="*/ 589693 w 1981200"/>
                <a:gd name="connsiteY95" fmla="*/ 180022 h 180975"/>
                <a:gd name="connsiteX96" fmla="*/ 589693 w 1981200"/>
                <a:gd name="connsiteY96" fmla="*/ 7144 h 180975"/>
                <a:gd name="connsiteX97" fmla="*/ 507587 w 1981200"/>
                <a:gd name="connsiteY97" fmla="*/ 18859 h 180975"/>
                <a:gd name="connsiteX98" fmla="*/ 507587 w 1981200"/>
                <a:gd name="connsiteY98" fmla="*/ 7239 h 180975"/>
                <a:gd name="connsiteX99" fmla="*/ 391287 w 1981200"/>
                <a:gd name="connsiteY99" fmla="*/ 7239 h 180975"/>
                <a:gd name="connsiteX100" fmla="*/ 391287 w 1981200"/>
                <a:gd name="connsiteY100" fmla="*/ 18859 h 180975"/>
                <a:gd name="connsiteX101" fmla="*/ 442722 w 1981200"/>
                <a:gd name="connsiteY101" fmla="*/ 18859 h 180975"/>
                <a:gd name="connsiteX102" fmla="*/ 442722 w 1981200"/>
                <a:gd name="connsiteY102" fmla="*/ 180118 h 180975"/>
                <a:gd name="connsiteX103" fmla="*/ 455867 w 1981200"/>
                <a:gd name="connsiteY103" fmla="*/ 180118 h 180975"/>
                <a:gd name="connsiteX104" fmla="*/ 455867 w 1981200"/>
                <a:gd name="connsiteY104" fmla="*/ 18859 h 180975"/>
                <a:gd name="connsiteX105" fmla="*/ 507587 w 1981200"/>
                <a:gd name="connsiteY105" fmla="*/ 18859 h 180975"/>
                <a:gd name="connsiteX106" fmla="*/ 322517 w 1981200"/>
                <a:gd name="connsiteY106" fmla="*/ 7144 h 180975"/>
                <a:gd name="connsiteX107" fmla="*/ 309372 w 1981200"/>
                <a:gd name="connsiteY107" fmla="*/ 7144 h 180975"/>
                <a:gd name="connsiteX108" fmla="*/ 309372 w 1981200"/>
                <a:gd name="connsiteY108" fmla="*/ 180022 h 180975"/>
                <a:gd name="connsiteX109" fmla="*/ 322517 w 1981200"/>
                <a:gd name="connsiteY109" fmla="*/ 180022 h 180975"/>
                <a:gd name="connsiteX110" fmla="*/ 322517 w 1981200"/>
                <a:gd name="connsiteY110" fmla="*/ 7144 h 180975"/>
                <a:gd name="connsiteX111" fmla="*/ 227648 w 1981200"/>
                <a:gd name="connsiteY111" fmla="*/ 180118 h 180975"/>
                <a:gd name="connsiteX112" fmla="*/ 227648 w 1981200"/>
                <a:gd name="connsiteY112" fmla="*/ 7239 h 180975"/>
                <a:gd name="connsiteX113" fmla="*/ 214503 w 1981200"/>
                <a:gd name="connsiteY113" fmla="*/ 7239 h 180975"/>
                <a:gd name="connsiteX114" fmla="*/ 214503 w 1981200"/>
                <a:gd name="connsiteY114" fmla="*/ 157067 h 180975"/>
                <a:gd name="connsiteX115" fmla="*/ 114681 w 1981200"/>
                <a:gd name="connsiteY115" fmla="*/ 7239 h 180975"/>
                <a:gd name="connsiteX116" fmla="*/ 101537 w 1981200"/>
                <a:gd name="connsiteY116" fmla="*/ 7239 h 180975"/>
                <a:gd name="connsiteX117" fmla="*/ 101537 w 1981200"/>
                <a:gd name="connsiteY117" fmla="*/ 180118 h 180975"/>
                <a:gd name="connsiteX118" fmla="*/ 114681 w 1981200"/>
                <a:gd name="connsiteY118" fmla="*/ 180118 h 180975"/>
                <a:gd name="connsiteX119" fmla="*/ 114681 w 1981200"/>
                <a:gd name="connsiteY119" fmla="*/ 29813 h 180975"/>
                <a:gd name="connsiteX120" fmla="*/ 214503 w 1981200"/>
                <a:gd name="connsiteY120" fmla="*/ 180118 h 180975"/>
                <a:gd name="connsiteX121" fmla="*/ 227648 w 1981200"/>
                <a:gd name="connsiteY121" fmla="*/ 180118 h 180975"/>
                <a:gd name="connsiteX122" fmla="*/ 20288 w 1981200"/>
                <a:gd name="connsiteY122" fmla="*/ 7144 h 180975"/>
                <a:gd name="connsiteX123" fmla="*/ 7144 w 1981200"/>
                <a:gd name="connsiteY123" fmla="*/ 7144 h 180975"/>
                <a:gd name="connsiteX124" fmla="*/ 7144 w 1981200"/>
                <a:gd name="connsiteY124" fmla="*/ 180022 h 180975"/>
                <a:gd name="connsiteX125" fmla="*/ 20288 w 1981200"/>
                <a:gd name="connsiteY125" fmla="*/ 180022 h 180975"/>
                <a:gd name="connsiteX126" fmla="*/ 20288 w 1981200"/>
                <a:gd name="connsiteY126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981200" h="180975">
                  <a:moveTo>
                    <a:pt x="1982819" y="180118"/>
                  </a:moveTo>
                  <a:lnTo>
                    <a:pt x="1982819" y="168497"/>
                  </a:lnTo>
                  <a:lnTo>
                    <a:pt x="1890998" y="168497"/>
                  </a:lnTo>
                  <a:lnTo>
                    <a:pt x="1890998" y="98774"/>
                  </a:lnTo>
                  <a:lnTo>
                    <a:pt x="1969199" y="98774"/>
                  </a:lnTo>
                  <a:lnTo>
                    <a:pt x="1969199" y="87154"/>
                  </a:lnTo>
                  <a:lnTo>
                    <a:pt x="1890998" y="87154"/>
                  </a:lnTo>
                  <a:lnTo>
                    <a:pt x="1890998" y="18955"/>
                  </a:lnTo>
                  <a:lnTo>
                    <a:pt x="1982819" y="18955"/>
                  </a:lnTo>
                  <a:lnTo>
                    <a:pt x="1982819" y="7334"/>
                  </a:lnTo>
                  <a:lnTo>
                    <a:pt x="1877949" y="7334"/>
                  </a:lnTo>
                  <a:lnTo>
                    <a:pt x="1877949" y="180213"/>
                  </a:lnTo>
                  <a:lnTo>
                    <a:pt x="1982819" y="180213"/>
                  </a:lnTo>
                  <a:close/>
                  <a:moveTo>
                    <a:pt x="1788700" y="91154"/>
                  </a:moveTo>
                  <a:cubicBezTo>
                    <a:pt x="1788700" y="110299"/>
                    <a:pt x="1789652" y="140970"/>
                    <a:pt x="1775841" y="155067"/>
                  </a:cubicBezTo>
                  <a:cubicBezTo>
                    <a:pt x="1765840" y="165259"/>
                    <a:pt x="1752505" y="168402"/>
                    <a:pt x="1738694" y="168402"/>
                  </a:cubicBezTo>
                  <a:lnTo>
                    <a:pt x="1696879" y="168402"/>
                  </a:lnTo>
                  <a:lnTo>
                    <a:pt x="1696879" y="18764"/>
                  </a:lnTo>
                  <a:lnTo>
                    <a:pt x="1738694" y="18764"/>
                  </a:lnTo>
                  <a:cubicBezTo>
                    <a:pt x="1752505" y="18764"/>
                    <a:pt x="1765935" y="21907"/>
                    <a:pt x="1775841" y="32099"/>
                  </a:cubicBezTo>
                  <a:cubicBezTo>
                    <a:pt x="1789652" y="46292"/>
                    <a:pt x="1788700" y="72009"/>
                    <a:pt x="1788700" y="91154"/>
                  </a:cubicBezTo>
                  <a:moveTo>
                    <a:pt x="1801844" y="91154"/>
                  </a:moveTo>
                  <a:cubicBezTo>
                    <a:pt x="1801844" y="67818"/>
                    <a:pt x="1802606" y="40386"/>
                    <a:pt x="1785080" y="22955"/>
                  </a:cubicBezTo>
                  <a:cubicBezTo>
                    <a:pt x="1774889" y="12763"/>
                    <a:pt x="1759839" y="7144"/>
                    <a:pt x="1741837" y="7144"/>
                  </a:cubicBezTo>
                  <a:lnTo>
                    <a:pt x="1683830" y="7144"/>
                  </a:lnTo>
                  <a:lnTo>
                    <a:pt x="1683830" y="180022"/>
                  </a:lnTo>
                  <a:lnTo>
                    <a:pt x="1741837" y="180022"/>
                  </a:lnTo>
                  <a:cubicBezTo>
                    <a:pt x="1759839" y="180022"/>
                    <a:pt x="1774889" y="174403"/>
                    <a:pt x="1785080" y="164211"/>
                  </a:cubicBezTo>
                  <a:cubicBezTo>
                    <a:pt x="1802606" y="146780"/>
                    <a:pt x="1801844" y="114490"/>
                    <a:pt x="1801844" y="91154"/>
                  </a:cubicBezTo>
                  <a:moveTo>
                    <a:pt x="1488091" y="53816"/>
                  </a:moveTo>
                  <a:cubicBezTo>
                    <a:pt x="1488091" y="77629"/>
                    <a:pt x="1472089" y="88773"/>
                    <a:pt x="1449991" y="88773"/>
                  </a:cubicBezTo>
                  <a:lnTo>
                    <a:pt x="1399032" y="88773"/>
                  </a:lnTo>
                  <a:lnTo>
                    <a:pt x="1399032" y="18859"/>
                  </a:lnTo>
                  <a:lnTo>
                    <a:pt x="1449991" y="18859"/>
                  </a:lnTo>
                  <a:cubicBezTo>
                    <a:pt x="1471994" y="18859"/>
                    <a:pt x="1488091" y="30004"/>
                    <a:pt x="1488091" y="53816"/>
                  </a:cubicBezTo>
                  <a:moveTo>
                    <a:pt x="1503140" y="180118"/>
                  </a:moveTo>
                  <a:lnTo>
                    <a:pt x="1461326" y="100203"/>
                  </a:lnTo>
                  <a:cubicBezTo>
                    <a:pt x="1485614" y="96107"/>
                    <a:pt x="1501140" y="79343"/>
                    <a:pt x="1501140" y="53530"/>
                  </a:cubicBezTo>
                  <a:cubicBezTo>
                    <a:pt x="1501140" y="23431"/>
                    <a:pt x="1479804" y="7144"/>
                    <a:pt x="1451610" y="7144"/>
                  </a:cubicBezTo>
                  <a:lnTo>
                    <a:pt x="1385792" y="7144"/>
                  </a:lnTo>
                  <a:lnTo>
                    <a:pt x="1385792" y="180022"/>
                  </a:lnTo>
                  <a:lnTo>
                    <a:pt x="1398937" y="180022"/>
                  </a:lnTo>
                  <a:lnTo>
                    <a:pt x="1398937" y="100393"/>
                  </a:lnTo>
                  <a:lnTo>
                    <a:pt x="1446562" y="100393"/>
                  </a:lnTo>
                  <a:lnTo>
                    <a:pt x="1487805" y="180022"/>
                  </a:lnTo>
                  <a:lnTo>
                    <a:pt x="1503140" y="180022"/>
                  </a:lnTo>
                  <a:close/>
                  <a:moveTo>
                    <a:pt x="1305497" y="124015"/>
                  </a:moveTo>
                  <a:lnTo>
                    <a:pt x="1305497" y="7239"/>
                  </a:lnTo>
                  <a:lnTo>
                    <a:pt x="1292352" y="7239"/>
                  </a:lnTo>
                  <a:lnTo>
                    <a:pt x="1292352" y="122301"/>
                  </a:lnTo>
                  <a:cubicBezTo>
                    <a:pt x="1292352" y="150971"/>
                    <a:pt x="1273874" y="169926"/>
                    <a:pt x="1246251" y="169926"/>
                  </a:cubicBezTo>
                  <a:cubicBezTo>
                    <a:pt x="1218533" y="169926"/>
                    <a:pt x="1200150" y="150971"/>
                    <a:pt x="1200150" y="122301"/>
                  </a:cubicBezTo>
                  <a:lnTo>
                    <a:pt x="1200150" y="7239"/>
                  </a:lnTo>
                  <a:lnTo>
                    <a:pt x="1187006" y="7239"/>
                  </a:lnTo>
                  <a:lnTo>
                    <a:pt x="1187006" y="124015"/>
                  </a:lnTo>
                  <a:cubicBezTo>
                    <a:pt x="1187006" y="157734"/>
                    <a:pt x="1211580" y="181546"/>
                    <a:pt x="1246251" y="181546"/>
                  </a:cubicBezTo>
                  <a:cubicBezTo>
                    <a:pt x="1281017" y="181546"/>
                    <a:pt x="1305497" y="157734"/>
                    <a:pt x="1305497" y="124015"/>
                  </a:cubicBezTo>
                  <a:moveTo>
                    <a:pt x="1116235" y="180118"/>
                  </a:moveTo>
                  <a:lnTo>
                    <a:pt x="1116235" y="168497"/>
                  </a:lnTo>
                  <a:lnTo>
                    <a:pt x="1024414" y="168497"/>
                  </a:lnTo>
                  <a:lnTo>
                    <a:pt x="1024414" y="98774"/>
                  </a:lnTo>
                  <a:lnTo>
                    <a:pt x="1102614" y="98774"/>
                  </a:lnTo>
                  <a:lnTo>
                    <a:pt x="1102614" y="87154"/>
                  </a:lnTo>
                  <a:lnTo>
                    <a:pt x="1024414" y="87154"/>
                  </a:lnTo>
                  <a:lnTo>
                    <a:pt x="1024414" y="18955"/>
                  </a:lnTo>
                  <a:lnTo>
                    <a:pt x="1116235" y="18955"/>
                  </a:lnTo>
                  <a:lnTo>
                    <a:pt x="1116235" y="7334"/>
                  </a:lnTo>
                  <a:lnTo>
                    <a:pt x="1011365" y="7334"/>
                  </a:lnTo>
                  <a:lnTo>
                    <a:pt x="1011365" y="180213"/>
                  </a:lnTo>
                  <a:lnTo>
                    <a:pt x="1116235" y="180213"/>
                  </a:lnTo>
                  <a:close/>
                  <a:moveTo>
                    <a:pt x="942308" y="18859"/>
                  </a:moveTo>
                  <a:lnTo>
                    <a:pt x="942308" y="7239"/>
                  </a:lnTo>
                  <a:lnTo>
                    <a:pt x="826008" y="7239"/>
                  </a:lnTo>
                  <a:lnTo>
                    <a:pt x="826008" y="18859"/>
                  </a:lnTo>
                  <a:lnTo>
                    <a:pt x="877443" y="18859"/>
                  </a:lnTo>
                  <a:lnTo>
                    <a:pt x="877443" y="180118"/>
                  </a:lnTo>
                  <a:lnTo>
                    <a:pt x="890588" y="180118"/>
                  </a:lnTo>
                  <a:lnTo>
                    <a:pt x="890588" y="18859"/>
                  </a:lnTo>
                  <a:lnTo>
                    <a:pt x="942308" y="18859"/>
                  </a:lnTo>
                  <a:close/>
                  <a:moveTo>
                    <a:pt x="762381" y="126397"/>
                  </a:moveTo>
                  <a:lnTo>
                    <a:pt x="689991" y="126397"/>
                  </a:lnTo>
                  <a:lnTo>
                    <a:pt x="726186" y="24670"/>
                  </a:lnTo>
                  <a:lnTo>
                    <a:pt x="762381" y="126397"/>
                  </a:lnTo>
                  <a:close/>
                  <a:moveTo>
                    <a:pt x="795719" y="180118"/>
                  </a:moveTo>
                  <a:lnTo>
                    <a:pt x="732092" y="7239"/>
                  </a:lnTo>
                  <a:lnTo>
                    <a:pt x="720471" y="7239"/>
                  </a:lnTo>
                  <a:lnTo>
                    <a:pt x="656844" y="180118"/>
                  </a:lnTo>
                  <a:lnTo>
                    <a:pt x="670941" y="180118"/>
                  </a:lnTo>
                  <a:lnTo>
                    <a:pt x="685991" y="138113"/>
                  </a:lnTo>
                  <a:lnTo>
                    <a:pt x="766572" y="138113"/>
                  </a:lnTo>
                  <a:lnTo>
                    <a:pt x="781622" y="180118"/>
                  </a:lnTo>
                  <a:lnTo>
                    <a:pt x="795719" y="180118"/>
                  </a:lnTo>
                  <a:close/>
                  <a:moveTo>
                    <a:pt x="589693" y="7144"/>
                  </a:moveTo>
                  <a:lnTo>
                    <a:pt x="576548" y="7144"/>
                  </a:lnTo>
                  <a:lnTo>
                    <a:pt x="576548" y="180022"/>
                  </a:lnTo>
                  <a:lnTo>
                    <a:pt x="589693" y="180022"/>
                  </a:lnTo>
                  <a:lnTo>
                    <a:pt x="589693" y="7144"/>
                  </a:lnTo>
                  <a:close/>
                  <a:moveTo>
                    <a:pt x="507587" y="18859"/>
                  </a:moveTo>
                  <a:lnTo>
                    <a:pt x="507587" y="7239"/>
                  </a:lnTo>
                  <a:lnTo>
                    <a:pt x="391287" y="7239"/>
                  </a:lnTo>
                  <a:lnTo>
                    <a:pt x="391287" y="18859"/>
                  </a:lnTo>
                  <a:lnTo>
                    <a:pt x="442722" y="18859"/>
                  </a:lnTo>
                  <a:lnTo>
                    <a:pt x="442722" y="180118"/>
                  </a:lnTo>
                  <a:lnTo>
                    <a:pt x="455867" y="180118"/>
                  </a:lnTo>
                  <a:lnTo>
                    <a:pt x="455867" y="18859"/>
                  </a:lnTo>
                  <a:lnTo>
                    <a:pt x="507587" y="18859"/>
                  </a:lnTo>
                  <a:close/>
                  <a:moveTo>
                    <a:pt x="322517" y="7144"/>
                  </a:moveTo>
                  <a:lnTo>
                    <a:pt x="309372" y="7144"/>
                  </a:lnTo>
                  <a:lnTo>
                    <a:pt x="309372" y="180022"/>
                  </a:lnTo>
                  <a:lnTo>
                    <a:pt x="322517" y="180022"/>
                  </a:lnTo>
                  <a:lnTo>
                    <a:pt x="322517" y="7144"/>
                  </a:lnTo>
                  <a:close/>
                  <a:moveTo>
                    <a:pt x="227648" y="180118"/>
                  </a:moveTo>
                  <a:lnTo>
                    <a:pt x="227648" y="7239"/>
                  </a:lnTo>
                  <a:lnTo>
                    <a:pt x="214503" y="7239"/>
                  </a:lnTo>
                  <a:lnTo>
                    <a:pt x="214503" y="157067"/>
                  </a:lnTo>
                  <a:lnTo>
                    <a:pt x="114681" y="7239"/>
                  </a:lnTo>
                  <a:lnTo>
                    <a:pt x="101537" y="7239"/>
                  </a:lnTo>
                  <a:lnTo>
                    <a:pt x="101537" y="180118"/>
                  </a:lnTo>
                  <a:lnTo>
                    <a:pt x="114681" y="180118"/>
                  </a:lnTo>
                  <a:lnTo>
                    <a:pt x="114681" y="29813"/>
                  </a:lnTo>
                  <a:lnTo>
                    <a:pt x="214503" y="180118"/>
                  </a:lnTo>
                  <a:lnTo>
                    <a:pt x="227648" y="180118"/>
                  </a:lnTo>
                  <a:close/>
                  <a:moveTo>
                    <a:pt x="20288" y="7144"/>
                  </a:moveTo>
                  <a:lnTo>
                    <a:pt x="7144" y="7144"/>
                  </a:lnTo>
                  <a:lnTo>
                    <a:pt x="7144" y="180022"/>
                  </a:lnTo>
                  <a:lnTo>
                    <a:pt x="20288" y="180022"/>
                  </a:lnTo>
                  <a:lnTo>
                    <a:pt x="20288" y="714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0EE639D2-1D7A-43F2-8BA4-8A89D25BB0A8}"/>
                </a:ext>
              </a:extLst>
            </p:cNvPr>
            <p:cNvSpPr/>
            <p:nvPr/>
          </p:nvSpPr>
          <p:spPr>
            <a:xfrm>
              <a:off x="5083968" y="2116211"/>
              <a:ext cx="2019300" cy="28575"/>
            </a:xfrm>
            <a:custGeom>
              <a:avLst/>
              <a:gdLst>
                <a:gd name="connsiteX0" fmla="*/ 2005965 w 2019300"/>
                <a:gd name="connsiteY0" fmla="*/ 24670 h 28575"/>
                <a:gd name="connsiteX1" fmla="*/ 15907 w 2019300"/>
                <a:gd name="connsiteY1" fmla="*/ 24670 h 28575"/>
                <a:gd name="connsiteX2" fmla="*/ 7144 w 2019300"/>
                <a:gd name="connsiteY2" fmla="*/ 15907 h 28575"/>
                <a:gd name="connsiteX3" fmla="*/ 15907 w 2019300"/>
                <a:gd name="connsiteY3" fmla="*/ 7144 h 28575"/>
                <a:gd name="connsiteX4" fmla="*/ 2005965 w 2019300"/>
                <a:gd name="connsiteY4" fmla="*/ 7144 h 28575"/>
                <a:gd name="connsiteX5" fmla="*/ 2014728 w 2019300"/>
                <a:gd name="connsiteY5" fmla="*/ 15907 h 28575"/>
                <a:gd name="connsiteX6" fmla="*/ 2005965 w 2019300"/>
                <a:gd name="connsiteY6" fmla="*/ 2467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00" h="28575">
                  <a:moveTo>
                    <a:pt x="2005965" y="24670"/>
                  </a:moveTo>
                  <a:lnTo>
                    <a:pt x="15907" y="24670"/>
                  </a:lnTo>
                  <a:cubicBezTo>
                    <a:pt x="11049" y="24670"/>
                    <a:pt x="7144" y="20764"/>
                    <a:pt x="7144" y="15907"/>
                  </a:cubicBezTo>
                  <a:cubicBezTo>
                    <a:pt x="7144" y="11049"/>
                    <a:pt x="11049" y="7144"/>
                    <a:pt x="15907" y="7144"/>
                  </a:cubicBezTo>
                  <a:lnTo>
                    <a:pt x="2005965" y="7144"/>
                  </a:lnTo>
                  <a:cubicBezTo>
                    <a:pt x="2010823" y="7144"/>
                    <a:pt x="2014728" y="11049"/>
                    <a:pt x="2014728" y="15907"/>
                  </a:cubicBezTo>
                  <a:cubicBezTo>
                    <a:pt x="2014633" y="20764"/>
                    <a:pt x="2010728" y="24670"/>
                    <a:pt x="2005965" y="2467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7B9D870-9CF8-4BA0-9ED6-EE8A5BB674E9}"/>
                </a:ext>
              </a:extLst>
            </p:cNvPr>
            <p:cNvSpPr/>
            <p:nvPr/>
          </p:nvSpPr>
          <p:spPr>
            <a:xfrm>
              <a:off x="5083968" y="1693492"/>
              <a:ext cx="257175" cy="257175"/>
            </a:xfrm>
            <a:custGeom>
              <a:avLst/>
              <a:gdLst>
                <a:gd name="connsiteX0" fmla="*/ 129731 w 257175"/>
                <a:gd name="connsiteY0" fmla="*/ 254127 h 257175"/>
                <a:gd name="connsiteX1" fmla="*/ 7144 w 257175"/>
                <a:gd name="connsiteY1" fmla="*/ 140970 h 257175"/>
                <a:gd name="connsiteX2" fmla="*/ 7144 w 257175"/>
                <a:gd name="connsiteY2" fmla="*/ 7144 h 257175"/>
                <a:gd name="connsiteX3" fmla="*/ 61722 w 257175"/>
                <a:gd name="connsiteY3" fmla="*/ 7144 h 257175"/>
                <a:gd name="connsiteX4" fmla="*/ 61722 w 257175"/>
                <a:gd name="connsiteY4" fmla="*/ 140970 h 257175"/>
                <a:gd name="connsiteX5" fmla="*/ 129731 w 257175"/>
                <a:gd name="connsiteY5" fmla="*/ 203740 h 257175"/>
                <a:gd name="connsiteX6" fmla="*/ 197739 w 257175"/>
                <a:gd name="connsiteY6" fmla="*/ 140970 h 257175"/>
                <a:gd name="connsiteX7" fmla="*/ 197739 w 257175"/>
                <a:gd name="connsiteY7" fmla="*/ 7144 h 257175"/>
                <a:gd name="connsiteX8" fmla="*/ 252317 w 257175"/>
                <a:gd name="connsiteY8" fmla="*/ 7144 h 257175"/>
                <a:gd name="connsiteX9" fmla="*/ 252317 w 257175"/>
                <a:gd name="connsiteY9" fmla="*/ 140970 h 257175"/>
                <a:gd name="connsiteX10" fmla="*/ 129731 w 257175"/>
                <a:gd name="connsiteY10" fmla="*/ 25412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257175">
                  <a:moveTo>
                    <a:pt x="129731" y="254127"/>
                  </a:moveTo>
                  <a:cubicBezTo>
                    <a:pt x="62103" y="254127"/>
                    <a:pt x="7144" y="203359"/>
                    <a:pt x="7144" y="140970"/>
                  </a:cubicBezTo>
                  <a:lnTo>
                    <a:pt x="7144" y="7144"/>
                  </a:lnTo>
                  <a:lnTo>
                    <a:pt x="61722" y="7144"/>
                  </a:lnTo>
                  <a:lnTo>
                    <a:pt x="61722" y="140970"/>
                  </a:lnTo>
                  <a:cubicBezTo>
                    <a:pt x="61722" y="175546"/>
                    <a:pt x="92202" y="203740"/>
                    <a:pt x="129731" y="203740"/>
                  </a:cubicBezTo>
                  <a:cubicBezTo>
                    <a:pt x="167259" y="203740"/>
                    <a:pt x="197739" y="175546"/>
                    <a:pt x="197739" y="140970"/>
                  </a:cubicBezTo>
                  <a:lnTo>
                    <a:pt x="197739" y="7144"/>
                  </a:lnTo>
                  <a:lnTo>
                    <a:pt x="252317" y="7144"/>
                  </a:lnTo>
                  <a:lnTo>
                    <a:pt x="252317" y="140970"/>
                  </a:lnTo>
                  <a:cubicBezTo>
                    <a:pt x="252222" y="203359"/>
                    <a:pt x="197263" y="254127"/>
                    <a:pt x="129731" y="25412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71DE151-FB18-4256-B94A-C973A145D239}"/>
                </a:ext>
              </a:extLst>
            </p:cNvPr>
            <p:cNvSpPr/>
            <p:nvPr/>
          </p:nvSpPr>
          <p:spPr>
            <a:xfrm>
              <a:off x="5656611" y="1693492"/>
              <a:ext cx="314325" cy="257175"/>
            </a:xfrm>
            <a:custGeom>
              <a:avLst/>
              <a:gdLst>
                <a:gd name="connsiteX0" fmla="*/ 159544 w 314325"/>
                <a:gd name="connsiteY0" fmla="*/ 107823 h 257175"/>
                <a:gd name="connsiteX1" fmla="*/ 248793 w 314325"/>
                <a:gd name="connsiteY1" fmla="*/ 250603 h 257175"/>
                <a:gd name="connsiteX2" fmla="*/ 311849 w 314325"/>
                <a:gd name="connsiteY2" fmla="*/ 250603 h 257175"/>
                <a:gd name="connsiteX3" fmla="*/ 159544 w 314325"/>
                <a:gd name="connsiteY3" fmla="*/ 7144 h 257175"/>
                <a:gd name="connsiteX4" fmla="*/ 7144 w 314325"/>
                <a:gd name="connsiteY4" fmla="*/ 250603 h 257175"/>
                <a:gd name="connsiteX5" fmla="*/ 70199 w 314325"/>
                <a:gd name="connsiteY5" fmla="*/ 25060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25" h="257175">
                  <a:moveTo>
                    <a:pt x="159544" y="107823"/>
                  </a:moveTo>
                  <a:lnTo>
                    <a:pt x="248793" y="250603"/>
                  </a:lnTo>
                  <a:lnTo>
                    <a:pt x="311849" y="250603"/>
                  </a:lnTo>
                  <a:lnTo>
                    <a:pt x="159544" y="7144"/>
                  </a:lnTo>
                  <a:lnTo>
                    <a:pt x="7144" y="250603"/>
                  </a:lnTo>
                  <a:lnTo>
                    <a:pt x="70199" y="2506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E23AC2A8-1DE9-4F83-ABDB-D90C3615EFA4}"/>
                </a:ext>
              </a:extLst>
            </p:cNvPr>
            <p:cNvSpPr/>
            <p:nvPr/>
          </p:nvSpPr>
          <p:spPr>
            <a:xfrm>
              <a:off x="5375839" y="1689066"/>
              <a:ext cx="257175" cy="257175"/>
            </a:xfrm>
            <a:custGeom>
              <a:avLst/>
              <a:gdLst>
                <a:gd name="connsiteX0" fmla="*/ 143136 w 257175"/>
                <a:gd name="connsiteY0" fmla="*/ 258457 h 257175"/>
                <a:gd name="connsiteX1" fmla="*/ 68841 w 257175"/>
                <a:gd name="connsiteY1" fmla="*/ 238074 h 257175"/>
                <a:gd name="connsiteX2" fmla="*/ 29312 w 257175"/>
                <a:gd name="connsiteY2" fmla="*/ 64052 h 257175"/>
                <a:gd name="connsiteX3" fmla="*/ 217812 w 257175"/>
                <a:gd name="connsiteY3" fmla="*/ 27571 h 257175"/>
                <a:gd name="connsiteX4" fmla="*/ 187999 w 257175"/>
                <a:gd name="connsiteY4" fmla="*/ 69672 h 257175"/>
                <a:gd name="connsiteX5" fmla="*/ 74937 w 257175"/>
                <a:gd name="connsiteY5" fmla="*/ 91579 h 257175"/>
                <a:gd name="connsiteX6" fmla="*/ 98654 w 257175"/>
                <a:gd name="connsiteY6" fmla="*/ 195878 h 257175"/>
                <a:gd name="connsiteX7" fmla="*/ 211716 w 257175"/>
                <a:gd name="connsiteY7" fmla="*/ 173971 h 257175"/>
                <a:gd name="connsiteX8" fmla="*/ 257341 w 257175"/>
                <a:gd name="connsiteY8" fmla="*/ 201498 h 257175"/>
                <a:gd name="connsiteX9" fmla="*/ 143136 w 257175"/>
                <a:gd name="connsiteY9" fmla="*/ 25845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75" h="257175">
                  <a:moveTo>
                    <a:pt x="143136" y="258457"/>
                  </a:moveTo>
                  <a:cubicBezTo>
                    <a:pt x="117609" y="258457"/>
                    <a:pt x="91796" y="251885"/>
                    <a:pt x="68841" y="238074"/>
                  </a:cubicBezTo>
                  <a:cubicBezTo>
                    <a:pt x="5976" y="200164"/>
                    <a:pt x="-11836" y="122155"/>
                    <a:pt x="29312" y="64052"/>
                  </a:cubicBezTo>
                  <a:cubicBezTo>
                    <a:pt x="70365" y="6045"/>
                    <a:pt x="154947" y="-10338"/>
                    <a:pt x="217812" y="27571"/>
                  </a:cubicBezTo>
                  <a:lnTo>
                    <a:pt x="187999" y="69672"/>
                  </a:lnTo>
                  <a:cubicBezTo>
                    <a:pt x="150280" y="46907"/>
                    <a:pt x="99607" y="56718"/>
                    <a:pt x="74937" y="91579"/>
                  </a:cubicBezTo>
                  <a:cubicBezTo>
                    <a:pt x="50267" y="126346"/>
                    <a:pt x="60935" y="173209"/>
                    <a:pt x="98654" y="195878"/>
                  </a:cubicBezTo>
                  <a:cubicBezTo>
                    <a:pt x="136373" y="218643"/>
                    <a:pt x="187046" y="208737"/>
                    <a:pt x="211716" y="173971"/>
                  </a:cubicBezTo>
                  <a:lnTo>
                    <a:pt x="257341" y="201498"/>
                  </a:lnTo>
                  <a:cubicBezTo>
                    <a:pt x="231338" y="238455"/>
                    <a:pt x="187713" y="258457"/>
                    <a:pt x="143136" y="25845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7297DB56-3406-4196-9171-5E4D75EE049F}"/>
                </a:ext>
              </a:extLst>
            </p:cNvPr>
            <p:cNvSpPr/>
            <p:nvPr/>
          </p:nvSpPr>
          <p:spPr>
            <a:xfrm>
              <a:off x="5510498" y="1789599"/>
              <a:ext cx="133350" cy="57150"/>
            </a:xfrm>
            <a:custGeom>
              <a:avLst/>
              <a:gdLst>
                <a:gd name="connsiteX0" fmla="*/ 7144 w 133350"/>
                <a:gd name="connsiteY0" fmla="*/ 7144 h 57150"/>
                <a:gd name="connsiteX1" fmla="*/ 128492 w 133350"/>
                <a:gd name="connsiteY1" fmla="*/ 7144 h 57150"/>
                <a:gd name="connsiteX2" fmla="*/ 128492 w 133350"/>
                <a:gd name="connsiteY2" fmla="*/ 57531 h 57150"/>
                <a:gd name="connsiteX3" fmla="*/ 7144 w 133350"/>
                <a:gd name="connsiteY3" fmla="*/ 5753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57150">
                  <a:moveTo>
                    <a:pt x="7144" y="7144"/>
                  </a:moveTo>
                  <a:lnTo>
                    <a:pt x="128492" y="7144"/>
                  </a:lnTo>
                  <a:lnTo>
                    <a:pt x="128492" y="57531"/>
                  </a:lnTo>
                  <a:lnTo>
                    <a:pt x="7144" y="5753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71CE1E5-C1C3-4653-A3ED-93B229C799CE}"/>
                </a:ext>
              </a:extLst>
            </p:cNvPr>
            <p:cNvSpPr/>
            <p:nvPr/>
          </p:nvSpPr>
          <p:spPr>
            <a:xfrm>
              <a:off x="5744146" y="1902375"/>
              <a:ext cx="142875" cy="114300"/>
            </a:xfrm>
            <a:custGeom>
              <a:avLst/>
              <a:gdLst>
                <a:gd name="connsiteX0" fmla="*/ 72009 w 142875"/>
                <a:gd name="connsiteY0" fmla="*/ 7144 h 114300"/>
                <a:gd name="connsiteX1" fmla="*/ 7144 w 142875"/>
                <a:gd name="connsiteY1" fmla="*/ 110776 h 114300"/>
                <a:gd name="connsiteX2" fmla="*/ 136779 w 142875"/>
                <a:gd name="connsiteY2" fmla="*/ 11077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14300">
                  <a:moveTo>
                    <a:pt x="72009" y="7144"/>
                  </a:moveTo>
                  <a:lnTo>
                    <a:pt x="7144" y="110776"/>
                  </a:lnTo>
                  <a:lnTo>
                    <a:pt x="136779" y="110776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6487E47-0CD0-4FB9-A819-5A9788A3655B}"/>
                </a:ext>
              </a:extLst>
            </p:cNvPr>
            <p:cNvSpPr/>
            <p:nvPr/>
          </p:nvSpPr>
          <p:spPr>
            <a:xfrm>
              <a:off x="6396990" y="703654"/>
              <a:ext cx="704850" cy="895350"/>
            </a:xfrm>
            <a:custGeom>
              <a:avLst/>
              <a:gdLst>
                <a:gd name="connsiteX0" fmla="*/ 368617 w 704850"/>
                <a:gd name="connsiteY0" fmla="*/ 7144 h 895350"/>
                <a:gd name="connsiteX1" fmla="*/ 143256 w 704850"/>
                <a:gd name="connsiteY1" fmla="*/ 7144 h 895350"/>
                <a:gd name="connsiteX2" fmla="*/ 7144 w 704850"/>
                <a:gd name="connsiteY2" fmla="*/ 143256 h 895350"/>
                <a:gd name="connsiteX3" fmla="*/ 7144 w 704850"/>
                <a:gd name="connsiteY3" fmla="*/ 894969 h 895350"/>
                <a:gd name="connsiteX4" fmla="*/ 180403 w 704850"/>
                <a:gd name="connsiteY4" fmla="*/ 894969 h 895350"/>
                <a:gd name="connsiteX5" fmla="*/ 180403 w 704850"/>
                <a:gd name="connsiteY5" fmla="*/ 168307 h 895350"/>
                <a:gd name="connsiteX6" fmla="*/ 371284 w 704850"/>
                <a:gd name="connsiteY6" fmla="*/ 168307 h 895350"/>
                <a:gd name="connsiteX7" fmla="*/ 525589 w 704850"/>
                <a:gd name="connsiteY7" fmla="*/ 307753 h 895350"/>
                <a:gd name="connsiteX8" fmla="*/ 371284 w 704850"/>
                <a:gd name="connsiteY8" fmla="*/ 448532 h 895350"/>
                <a:gd name="connsiteX9" fmla="*/ 250888 w 704850"/>
                <a:gd name="connsiteY9" fmla="*/ 448532 h 895350"/>
                <a:gd name="connsiteX10" fmla="*/ 250888 w 704850"/>
                <a:gd name="connsiteY10" fmla="*/ 608267 h 895350"/>
                <a:gd name="connsiteX11" fmla="*/ 368617 w 704850"/>
                <a:gd name="connsiteY11" fmla="*/ 608267 h 895350"/>
                <a:gd name="connsiteX12" fmla="*/ 701611 w 704850"/>
                <a:gd name="connsiteY12" fmla="*/ 307753 h 895350"/>
                <a:gd name="connsiteX13" fmla="*/ 368617 w 704850"/>
                <a:gd name="connsiteY13" fmla="*/ 714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850" h="895350">
                  <a:moveTo>
                    <a:pt x="368617" y="7144"/>
                  </a:moveTo>
                  <a:lnTo>
                    <a:pt x="143256" y="7144"/>
                  </a:lnTo>
                  <a:cubicBezTo>
                    <a:pt x="68104" y="7144"/>
                    <a:pt x="7144" y="68104"/>
                    <a:pt x="7144" y="143256"/>
                  </a:cubicBezTo>
                  <a:lnTo>
                    <a:pt x="7144" y="894969"/>
                  </a:lnTo>
                  <a:lnTo>
                    <a:pt x="180403" y="894969"/>
                  </a:lnTo>
                  <a:lnTo>
                    <a:pt x="180403" y="168307"/>
                  </a:lnTo>
                  <a:lnTo>
                    <a:pt x="371284" y="168307"/>
                  </a:lnTo>
                  <a:cubicBezTo>
                    <a:pt x="486346" y="168307"/>
                    <a:pt x="525589" y="227838"/>
                    <a:pt x="525589" y="307753"/>
                  </a:cubicBezTo>
                  <a:cubicBezTo>
                    <a:pt x="525589" y="389001"/>
                    <a:pt x="486346" y="448532"/>
                    <a:pt x="371284" y="448532"/>
                  </a:cubicBezTo>
                  <a:lnTo>
                    <a:pt x="250888" y="448532"/>
                  </a:lnTo>
                  <a:lnTo>
                    <a:pt x="250888" y="608267"/>
                  </a:lnTo>
                  <a:lnTo>
                    <a:pt x="368617" y="608267"/>
                  </a:lnTo>
                  <a:cubicBezTo>
                    <a:pt x="598742" y="608267"/>
                    <a:pt x="701611" y="481013"/>
                    <a:pt x="701611" y="307753"/>
                  </a:cubicBezTo>
                  <a:cubicBezTo>
                    <a:pt x="701611" y="134493"/>
                    <a:pt x="598742" y="7144"/>
                    <a:pt x="368617" y="714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C3634F2D-2F6F-40CF-A8EC-75FAB18A991F}"/>
                </a:ext>
              </a:extLst>
            </p:cNvPr>
            <p:cNvSpPr/>
            <p:nvPr/>
          </p:nvSpPr>
          <p:spPr>
            <a:xfrm>
              <a:off x="5083968" y="701463"/>
              <a:ext cx="171450" cy="895350"/>
            </a:xfrm>
            <a:custGeom>
              <a:avLst/>
              <a:gdLst>
                <a:gd name="connsiteX0" fmla="*/ 7144 w 171450"/>
                <a:gd name="connsiteY0" fmla="*/ 7144 h 895350"/>
                <a:gd name="connsiteX1" fmla="*/ 168212 w 171450"/>
                <a:gd name="connsiteY1" fmla="*/ 7144 h 895350"/>
                <a:gd name="connsiteX2" fmla="*/ 168212 w 171450"/>
                <a:gd name="connsiteY2" fmla="*/ 897160 h 895350"/>
                <a:gd name="connsiteX3" fmla="*/ 7144 w 171450"/>
                <a:gd name="connsiteY3" fmla="*/ 89716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895350">
                  <a:moveTo>
                    <a:pt x="7144" y="7144"/>
                  </a:moveTo>
                  <a:lnTo>
                    <a:pt x="168212" y="7144"/>
                  </a:lnTo>
                  <a:lnTo>
                    <a:pt x="168212" y="897160"/>
                  </a:lnTo>
                  <a:lnTo>
                    <a:pt x="7144" y="89716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04DD384-0B69-4038-B63D-E33867968DE5}"/>
                </a:ext>
              </a:extLst>
            </p:cNvPr>
            <p:cNvSpPr/>
            <p:nvPr/>
          </p:nvSpPr>
          <p:spPr>
            <a:xfrm>
              <a:off x="5084159" y="403997"/>
              <a:ext cx="171450" cy="200025"/>
            </a:xfrm>
            <a:custGeom>
              <a:avLst/>
              <a:gdLst>
                <a:gd name="connsiteX0" fmla="*/ 7144 w 171450"/>
                <a:gd name="connsiteY0" fmla="*/ 201644 h 200025"/>
                <a:gd name="connsiteX1" fmla="*/ 168212 w 171450"/>
                <a:gd name="connsiteY1" fmla="*/ 201644 h 200025"/>
                <a:gd name="connsiteX2" fmla="*/ 168212 w 171450"/>
                <a:gd name="connsiteY2" fmla="*/ 7144 h 200025"/>
                <a:gd name="connsiteX3" fmla="*/ 168212 w 171450"/>
                <a:gd name="connsiteY3" fmla="*/ 7144 h 200025"/>
                <a:gd name="connsiteX4" fmla="*/ 7239 w 171450"/>
                <a:gd name="connsiteY4" fmla="*/ 168212 h 200025"/>
                <a:gd name="connsiteX5" fmla="*/ 7144 w 171450"/>
                <a:gd name="connsiteY5" fmla="*/ 201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200025">
                  <a:moveTo>
                    <a:pt x="7144" y="201644"/>
                  </a:moveTo>
                  <a:lnTo>
                    <a:pt x="168212" y="201644"/>
                  </a:lnTo>
                  <a:lnTo>
                    <a:pt x="168212" y="7144"/>
                  </a:lnTo>
                  <a:lnTo>
                    <a:pt x="168212" y="7144"/>
                  </a:lnTo>
                  <a:cubicBezTo>
                    <a:pt x="79343" y="7144"/>
                    <a:pt x="7239" y="79248"/>
                    <a:pt x="7239" y="168212"/>
                  </a:cubicBezTo>
                  <a:lnTo>
                    <a:pt x="7144" y="201644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723E71E-F881-4D58-BCB2-A67262447186}"/>
                </a:ext>
              </a:extLst>
            </p:cNvPr>
            <p:cNvSpPr/>
            <p:nvPr/>
          </p:nvSpPr>
          <p:spPr>
            <a:xfrm>
              <a:off x="5403913" y="701463"/>
              <a:ext cx="609600" cy="895350"/>
            </a:xfrm>
            <a:custGeom>
              <a:avLst/>
              <a:gdLst>
                <a:gd name="connsiteX0" fmla="*/ 604837 w 609600"/>
                <a:gd name="connsiteY0" fmla="*/ 333089 h 895350"/>
                <a:gd name="connsiteX1" fmla="*/ 176403 w 609600"/>
                <a:gd name="connsiteY1" fmla="*/ 23622 h 895350"/>
                <a:gd name="connsiteX2" fmla="*/ 176403 w 609600"/>
                <a:gd name="connsiteY2" fmla="*/ 23717 h 895350"/>
                <a:gd name="connsiteX3" fmla="*/ 118205 w 609600"/>
                <a:gd name="connsiteY3" fmla="*/ 7144 h 895350"/>
                <a:gd name="connsiteX4" fmla="*/ 7144 w 609600"/>
                <a:gd name="connsiteY4" fmla="*/ 118205 h 895350"/>
                <a:gd name="connsiteX5" fmla="*/ 7144 w 609600"/>
                <a:gd name="connsiteY5" fmla="*/ 897160 h 895350"/>
                <a:gd name="connsiteX6" fmla="*/ 169069 w 609600"/>
                <a:gd name="connsiteY6" fmla="*/ 897160 h 895350"/>
                <a:gd name="connsiteX7" fmla="*/ 169069 w 609600"/>
                <a:gd name="connsiteY7" fmla="*/ 226124 h 895350"/>
                <a:gd name="connsiteX8" fmla="*/ 604837 w 609600"/>
                <a:gd name="connsiteY8" fmla="*/ 541211 h 895350"/>
                <a:gd name="connsiteX9" fmla="*/ 604837 w 609600"/>
                <a:gd name="connsiteY9" fmla="*/ 333089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895350">
                  <a:moveTo>
                    <a:pt x="604837" y="333089"/>
                  </a:moveTo>
                  <a:lnTo>
                    <a:pt x="176403" y="23622"/>
                  </a:lnTo>
                  <a:lnTo>
                    <a:pt x="176403" y="23717"/>
                  </a:lnTo>
                  <a:cubicBezTo>
                    <a:pt x="159449" y="13240"/>
                    <a:pt x="139541" y="7144"/>
                    <a:pt x="118205" y="7144"/>
                  </a:cubicBezTo>
                  <a:cubicBezTo>
                    <a:pt x="56864" y="7144"/>
                    <a:pt x="7144" y="56864"/>
                    <a:pt x="7144" y="118205"/>
                  </a:cubicBezTo>
                  <a:lnTo>
                    <a:pt x="7144" y="897160"/>
                  </a:lnTo>
                  <a:lnTo>
                    <a:pt x="169069" y="897160"/>
                  </a:lnTo>
                  <a:lnTo>
                    <a:pt x="169069" y="226124"/>
                  </a:lnTo>
                  <a:lnTo>
                    <a:pt x="604837" y="541211"/>
                  </a:lnTo>
                  <a:lnTo>
                    <a:pt x="604837" y="33308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13AB1584-ADE9-492F-863E-9BD019AEDAAF}"/>
                </a:ext>
              </a:extLst>
            </p:cNvPr>
            <p:cNvSpPr/>
            <p:nvPr/>
          </p:nvSpPr>
          <p:spPr>
            <a:xfrm>
              <a:off x="5631084" y="701463"/>
              <a:ext cx="609600" cy="895350"/>
            </a:xfrm>
            <a:custGeom>
              <a:avLst/>
              <a:gdLst>
                <a:gd name="connsiteX0" fmla="*/ 7144 w 609600"/>
                <a:gd name="connsiteY0" fmla="*/ 571214 h 895350"/>
                <a:gd name="connsiteX1" fmla="*/ 435578 w 609600"/>
                <a:gd name="connsiteY1" fmla="*/ 880682 h 895350"/>
                <a:gd name="connsiteX2" fmla="*/ 435578 w 609600"/>
                <a:gd name="connsiteY2" fmla="*/ 880586 h 895350"/>
                <a:gd name="connsiteX3" fmla="*/ 493776 w 609600"/>
                <a:gd name="connsiteY3" fmla="*/ 897160 h 895350"/>
                <a:gd name="connsiteX4" fmla="*/ 604838 w 609600"/>
                <a:gd name="connsiteY4" fmla="*/ 786098 h 895350"/>
                <a:gd name="connsiteX5" fmla="*/ 604838 w 609600"/>
                <a:gd name="connsiteY5" fmla="*/ 7144 h 895350"/>
                <a:gd name="connsiteX6" fmla="*/ 442913 w 609600"/>
                <a:gd name="connsiteY6" fmla="*/ 7144 h 895350"/>
                <a:gd name="connsiteX7" fmla="*/ 442913 w 609600"/>
                <a:gd name="connsiteY7" fmla="*/ 678085 h 895350"/>
                <a:gd name="connsiteX8" fmla="*/ 7144 w 609600"/>
                <a:gd name="connsiteY8" fmla="*/ 362998 h 895350"/>
                <a:gd name="connsiteX9" fmla="*/ 7144 w 609600"/>
                <a:gd name="connsiteY9" fmla="*/ 57121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895350">
                  <a:moveTo>
                    <a:pt x="7144" y="571214"/>
                  </a:moveTo>
                  <a:lnTo>
                    <a:pt x="435578" y="880682"/>
                  </a:lnTo>
                  <a:lnTo>
                    <a:pt x="435578" y="880586"/>
                  </a:lnTo>
                  <a:cubicBezTo>
                    <a:pt x="452533" y="891064"/>
                    <a:pt x="472440" y="897160"/>
                    <a:pt x="493776" y="897160"/>
                  </a:cubicBezTo>
                  <a:cubicBezTo>
                    <a:pt x="555117" y="897160"/>
                    <a:pt x="604838" y="847439"/>
                    <a:pt x="604838" y="786098"/>
                  </a:cubicBezTo>
                  <a:lnTo>
                    <a:pt x="604838" y="7144"/>
                  </a:lnTo>
                  <a:lnTo>
                    <a:pt x="442913" y="7144"/>
                  </a:lnTo>
                  <a:lnTo>
                    <a:pt x="442913" y="678085"/>
                  </a:lnTo>
                  <a:lnTo>
                    <a:pt x="7144" y="362998"/>
                  </a:lnTo>
                  <a:lnTo>
                    <a:pt x="7144" y="571214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7A72288-573D-4F95-ACFC-71B9042E4C7D}"/>
                </a:ext>
              </a:extLst>
            </p:cNvPr>
            <p:cNvSpPr/>
            <p:nvPr/>
          </p:nvSpPr>
          <p:spPr>
            <a:xfrm>
              <a:off x="5404485" y="397568"/>
              <a:ext cx="190500" cy="219075"/>
            </a:xfrm>
            <a:custGeom>
              <a:avLst/>
              <a:gdLst>
                <a:gd name="connsiteX0" fmla="*/ 77343 w 190500"/>
                <a:gd name="connsiteY0" fmla="*/ 70057 h 219075"/>
                <a:gd name="connsiteX1" fmla="*/ 93536 w 190500"/>
                <a:gd name="connsiteY1" fmla="*/ 58817 h 219075"/>
                <a:gd name="connsiteX2" fmla="*/ 136969 w 190500"/>
                <a:gd name="connsiteY2" fmla="*/ 59293 h 219075"/>
                <a:gd name="connsiteX3" fmla="*/ 153067 w 190500"/>
                <a:gd name="connsiteY3" fmla="*/ 70819 h 219075"/>
                <a:gd name="connsiteX4" fmla="*/ 156019 w 190500"/>
                <a:gd name="connsiteY4" fmla="*/ 74248 h 219075"/>
                <a:gd name="connsiteX5" fmla="*/ 190024 w 190500"/>
                <a:gd name="connsiteY5" fmla="*/ 35576 h 219075"/>
                <a:gd name="connsiteX6" fmla="*/ 187357 w 190500"/>
                <a:gd name="connsiteY6" fmla="*/ 33004 h 219075"/>
                <a:gd name="connsiteX7" fmla="*/ 155067 w 190500"/>
                <a:gd name="connsiteY7" fmla="*/ 14050 h 219075"/>
                <a:gd name="connsiteX8" fmla="*/ 71247 w 190500"/>
                <a:gd name="connsiteY8" fmla="*/ 14240 h 219075"/>
                <a:gd name="connsiteX9" fmla="*/ 37719 w 190500"/>
                <a:gd name="connsiteY9" fmla="*/ 34719 h 219075"/>
                <a:gd name="connsiteX10" fmla="*/ 15240 w 190500"/>
                <a:gd name="connsiteY10" fmla="*/ 67104 h 219075"/>
                <a:gd name="connsiteX11" fmla="*/ 7144 w 190500"/>
                <a:gd name="connsiteY11" fmla="*/ 109395 h 219075"/>
                <a:gd name="connsiteX12" fmla="*/ 15145 w 190500"/>
                <a:gd name="connsiteY12" fmla="*/ 151210 h 219075"/>
                <a:gd name="connsiteX13" fmla="*/ 37338 w 190500"/>
                <a:gd name="connsiteY13" fmla="*/ 183595 h 219075"/>
                <a:gd name="connsiteX14" fmla="*/ 71152 w 190500"/>
                <a:gd name="connsiteY14" fmla="*/ 204550 h 219075"/>
                <a:gd name="connsiteX15" fmla="*/ 113919 w 190500"/>
                <a:gd name="connsiteY15" fmla="*/ 211979 h 219075"/>
                <a:gd name="connsiteX16" fmla="*/ 154876 w 190500"/>
                <a:gd name="connsiteY16" fmla="*/ 207407 h 219075"/>
                <a:gd name="connsiteX17" fmla="*/ 154876 w 190500"/>
                <a:gd name="connsiteY17" fmla="*/ 207407 h 219075"/>
                <a:gd name="connsiteX18" fmla="*/ 187833 w 190500"/>
                <a:gd name="connsiteY18" fmla="*/ 195406 h 219075"/>
                <a:gd name="connsiteX19" fmla="*/ 189928 w 190500"/>
                <a:gd name="connsiteY19" fmla="*/ 194358 h 219075"/>
                <a:gd name="connsiteX20" fmla="*/ 189928 w 190500"/>
                <a:gd name="connsiteY20" fmla="*/ 88821 h 219075"/>
                <a:gd name="connsiteX21" fmla="*/ 104775 w 190500"/>
                <a:gd name="connsiteY21" fmla="*/ 88821 h 219075"/>
                <a:gd name="connsiteX22" fmla="*/ 104775 w 190500"/>
                <a:gd name="connsiteY22" fmla="*/ 133112 h 219075"/>
                <a:gd name="connsiteX23" fmla="*/ 140494 w 190500"/>
                <a:gd name="connsiteY23" fmla="*/ 133112 h 219075"/>
                <a:gd name="connsiteX24" fmla="*/ 140494 w 190500"/>
                <a:gd name="connsiteY24" fmla="*/ 160735 h 219075"/>
                <a:gd name="connsiteX25" fmla="*/ 130492 w 190500"/>
                <a:gd name="connsiteY25" fmla="*/ 163402 h 219075"/>
                <a:gd name="connsiteX26" fmla="*/ 116015 w 190500"/>
                <a:gd name="connsiteY26" fmla="*/ 164545 h 219075"/>
                <a:gd name="connsiteX27" fmla="*/ 93059 w 190500"/>
                <a:gd name="connsiteY27" fmla="*/ 160449 h 219075"/>
                <a:gd name="connsiteX28" fmla="*/ 76486 w 190500"/>
                <a:gd name="connsiteY28" fmla="*/ 149209 h 219075"/>
                <a:gd name="connsiteX29" fmla="*/ 66389 w 190500"/>
                <a:gd name="connsiteY29" fmla="*/ 131969 h 219075"/>
                <a:gd name="connsiteX30" fmla="*/ 62865 w 190500"/>
                <a:gd name="connsiteY30" fmla="*/ 109395 h 219075"/>
                <a:gd name="connsiteX31" fmla="*/ 66675 w 190500"/>
                <a:gd name="connsiteY31" fmla="*/ 87392 h 219075"/>
                <a:gd name="connsiteX32" fmla="*/ 77343 w 190500"/>
                <a:gd name="connsiteY32" fmla="*/ 700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500" h="219075">
                  <a:moveTo>
                    <a:pt x="77343" y="70057"/>
                  </a:moveTo>
                  <a:cubicBezTo>
                    <a:pt x="81915" y="65294"/>
                    <a:pt x="87344" y="61484"/>
                    <a:pt x="93536" y="58817"/>
                  </a:cubicBezTo>
                  <a:cubicBezTo>
                    <a:pt x="106870" y="53007"/>
                    <a:pt x="124492" y="53674"/>
                    <a:pt x="136969" y="59293"/>
                  </a:cubicBezTo>
                  <a:cubicBezTo>
                    <a:pt x="143637" y="62341"/>
                    <a:pt x="149066" y="66151"/>
                    <a:pt x="153067" y="70819"/>
                  </a:cubicBezTo>
                  <a:lnTo>
                    <a:pt x="156019" y="74248"/>
                  </a:lnTo>
                  <a:lnTo>
                    <a:pt x="190024" y="35576"/>
                  </a:lnTo>
                  <a:lnTo>
                    <a:pt x="187357" y="33004"/>
                  </a:lnTo>
                  <a:cubicBezTo>
                    <a:pt x="179070" y="25099"/>
                    <a:pt x="168212" y="18717"/>
                    <a:pt x="155067" y="14050"/>
                  </a:cubicBezTo>
                  <a:cubicBezTo>
                    <a:pt x="129349" y="5001"/>
                    <a:pt x="97060" y="4620"/>
                    <a:pt x="71247" y="14240"/>
                  </a:cubicBezTo>
                  <a:cubicBezTo>
                    <a:pt x="58483" y="19003"/>
                    <a:pt x="47149" y="25861"/>
                    <a:pt x="37719" y="34719"/>
                  </a:cubicBezTo>
                  <a:cubicBezTo>
                    <a:pt x="28194" y="43577"/>
                    <a:pt x="20669" y="54531"/>
                    <a:pt x="15240" y="67104"/>
                  </a:cubicBezTo>
                  <a:cubicBezTo>
                    <a:pt x="9811" y="79677"/>
                    <a:pt x="7144" y="93869"/>
                    <a:pt x="7144" y="109395"/>
                  </a:cubicBezTo>
                  <a:cubicBezTo>
                    <a:pt x="7144" y="124635"/>
                    <a:pt x="9811" y="138732"/>
                    <a:pt x="15145" y="151210"/>
                  </a:cubicBezTo>
                  <a:cubicBezTo>
                    <a:pt x="20479" y="163783"/>
                    <a:pt x="27908" y="174641"/>
                    <a:pt x="37338" y="183595"/>
                  </a:cubicBezTo>
                  <a:cubicBezTo>
                    <a:pt x="46768" y="192548"/>
                    <a:pt x="58102" y="199597"/>
                    <a:pt x="71152" y="204550"/>
                  </a:cubicBezTo>
                  <a:cubicBezTo>
                    <a:pt x="84106" y="209407"/>
                    <a:pt x="98489" y="211979"/>
                    <a:pt x="113919" y="211979"/>
                  </a:cubicBezTo>
                  <a:cubicBezTo>
                    <a:pt x="128588" y="211979"/>
                    <a:pt x="142399" y="210455"/>
                    <a:pt x="154876" y="207407"/>
                  </a:cubicBezTo>
                  <a:lnTo>
                    <a:pt x="154876" y="207407"/>
                  </a:lnTo>
                  <a:cubicBezTo>
                    <a:pt x="167354" y="204359"/>
                    <a:pt x="178498" y="200359"/>
                    <a:pt x="187833" y="195406"/>
                  </a:cubicBezTo>
                  <a:lnTo>
                    <a:pt x="189928" y="194358"/>
                  </a:lnTo>
                  <a:lnTo>
                    <a:pt x="189928" y="88821"/>
                  </a:lnTo>
                  <a:lnTo>
                    <a:pt x="104775" y="88821"/>
                  </a:lnTo>
                  <a:lnTo>
                    <a:pt x="104775" y="133112"/>
                  </a:lnTo>
                  <a:lnTo>
                    <a:pt x="140494" y="133112"/>
                  </a:lnTo>
                  <a:lnTo>
                    <a:pt x="140494" y="160735"/>
                  </a:lnTo>
                  <a:cubicBezTo>
                    <a:pt x="137350" y="161878"/>
                    <a:pt x="134017" y="162735"/>
                    <a:pt x="130492" y="163402"/>
                  </a:cubicBezTo>
                  <a:cubicBezTo>
                    <a:pt x="125920" y="164164"/>
                    <a:pt x="121063" y="164545"/>
                    <a:pt x="116015" y="164545"/>
                  </a:cubicBezTo>
                  <a:cubicBezTo>
                    <a:pt x="107347" y="164545"/>
                    <a:pt x="99631" y="163211"/>
                    <a:pt x="93059" y="160449"/>
                  </a:cubicBezTo>
                  <a:cubicBezTo>
                    <a:pt x="86487" y="157782"/>
                    <a:pt x="80867" y="153972"/>
                    <a:pt x="76486" y="149209"/>
                  </a:cubicBezTo>
                  <a:cubicBezTo>
                    <a:pt x="72009" y="144447"/>
                    <a:pt x="68675" y="138637"/>
                    <a:pt x="66389" y="131969"/>
                  </a:cubicBezTo>
                  <a:cubicBezTo>
                    <a:pt x="64103" y="125206"/>
                    <a:pt x="62865" y="117586"/>
                    <a:pt x="62865" y="109395"/>
                  </a:cubicBezTo>
                  <a:cubicBezTo>
                    <a:pt x="62865" y="101394"/>
                    <a:pt x="64198" y="94060"/>
                    <a:pt x="66675" y="87392"/>
                  </a:cubicBezTo>
                  <a:cubicBezTo>
                    <a:pt x="69247" y="80725"/>
                    <a:pt x="72866" y="74914"/>
                    <a:pt x="77343" y="7005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AEE844E-54F3-4A0C-BE6A-C9185779F700}"/>
                </a:ext>
              </a:extLst>
            </p:cNvPr>
            <p:cNvSpPr/>
            <p:nvPr/>
          </p:nvSpPr>
          <p:spPr>
            <a:xfrm>
              <a:off x="5653373" y="402664"/>
              <a:ext cx="171450" cy="200025"/>
            </a:xfrm>
            <a:custGeom>
              <a:avLst/>
              <a:gdLst>
                <a:gd name="connsiteX0" fmla="*/ 146875 w 171450"/>
                <a:gd name="connsiteY0" fmla="*/ 101918 h 200025"/>
                <a:gd name="connsiteX1" fmla="*/ 158020 w 171450"/>
                <a:gd name="connsiteY1" fmla="*/ 67532 h 200025"/>
                <a:gd name="connsiteX2" fmla="*/ 151448 w 171450"/>
                <a:gd name="connsiteY2" fmla="*/ 38672 h 200025"/>
                <a:gd name="connsiteX3" fmla="*/ 133921 w 171450"/>
                <a:gd name="connsiteY3" fmla="*/ 19907 h 200025"/>
                <a:gd name="connsiteX4" fmla="*/ 109633 w 171450"/>
                <a:gd name="connsiteY4" fmla="*/ 10001 h 200025"/>
                <a:gd name="connsiteX5" fmla="*/ 82487 w 171450"/>
                <a:gd name="connsiteY5" fmla="*/ 7144 h 200025"/>
                <a:gd name="connsiteX6" fmla="*/ 7144 w 171450"/>
                <a:gd name="connsiteY6" fmla="*/ 7144 h 200025"/>
                <a:gd name="connsiteX7" fmla="*/ 7144 w 171450"/>
                <a:gd name="connsiteY7" fmla="*/ 202025 h 200025"/>
                <a:gd name="connsiteX8" fmla="*/ 59055 w 171450"/>
                <a:gd name="connsiteY8" fmla="*/ 202025 h 200025"/>
                <a:gd name="connsiteX9" fmla="*/ 59055 w 171450"/>
                <a:gd name="connsiteY9" fmla="*/ 127730 h 200025"/>
                <a:gd name="connsiteX10" fmla="*/ 68294 w 171450"/>
                <a:gd name="connsiteY10" fmla="*/ 127730 h 200025"/>
                <a:gd name="connsiteX11" fmla="*/ 108966 w 171450"/>
                <a:gd name="connsiteY11" fmla="*/ 202025 h 200025"/>
                <a:gd name="connsiteX12" fmla="*/ 171164 w 171450"/>
                <a:gd name="connsiteY12" fmla="*/ 202025 h 200025"/>
                <a:gd name="connsiteX13" fmla="*/ 121158 w 171450"/>
                <a:gd name="connsiteY13" fmla="*/ 120110 h 200025"/>
                <a:gd name="connsiteX14" fmla="*/ 146875 w 171450"/>
                <a:gd name="connsiteY14" fmla="*/ 101918 h 200025"/>
                <a:gd name="connsiteX15" fmla="*/ 58865 w 171450"/>
                <a:gd name="connsiteY15" fmla="*/ 51245 h 200025"/>
                <a:gd name="connsiteX16" fmla="*/ 79153 w 171450"/>
                <a:gd name="connsiteY16" fmla="*/ 51245 h 200025"/>
                <a:gd name="connsiteX17" fmla="*/ 89059 w 171450"/>
                <a:gd name="connsiteY17" fmla="*/ 52007 h 200025"/>
                <a:gd name="connsiteX18" fmla="*/ 97727 w 171450"/>
                <a:gd name="connsiteY18" fmla="*/ 54674 h 200025"/>
                <a:gd name="connsiteX19" fmla="*/ 103442 w 171450"/>
                <a:gd name="connsiteY19" fmla="*/ 59722 h 200025"/>
                <a:gd name="connsiteX20" fmla="*/ 105537 w 171450"/>
                <a:gd name="connsiteY20" fmla="*/ 68294 h 200025"/>
                <a:gd name="connsiteX21" fmla="*/ 103156 w 171450"/>
                <a:gd name="connsiteY21" fmla="*/ 77724 h 200025"/>
                <a:gd name="connsiteX22" fmla="*/ 96774 w 171450"/>
                <a:gd name="connsiteY22" fmla="*/ 83344 h 200025"/>
                <a:gd name="connsiteX23" fmla="*/ 87249 w 171450"/>
                <a:gd name="connsiteY23" fmla="*/ 86297 h 200025"/>
                <a:gd name="connsiteX24" fmla="*/ 76391 w 171450"/>
                <a:gd name="connsiteY24" fmla="*/ 87154 h 200025"/>
                <a:gd name="connsiteX25" fmla="*/ 58769 w 171450"/>
                <a:gd name="connsiteY25" fmla="*/ 87154 h 200025"/>
                <a:gd name="connsiteX26" fmla="*/ 58769 w 171450"/>
                <a:gd name="connsiteY26" fmla="*/ 512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1450" h="200025">
                  <a:moveTo>
                    <a:pt x="146875" y="101918"/>
                  </a:moveTo>
                  <a:cubicBezTo>
                    <a:pt x="154305" y="92583"/>
                    <a:pt x="158020" y="81058"/>
                    <a:pt x="158020" y="67532"/>
                  </a:cubicBezTo>
                  <a:cubicBezTo>
                    <a:pt x="158020" y="56198"/>
                    <a:pt x="155829" y="46482"/>
                    <a:pt x="151448" y="38672"/>
                  </a:cubicBezTo>
                  <a:cubicBezTo>
                    <a:pt x="147066" y="30956"/>
                    <a:pt x="141161" y="24574"/>
                    <a:pt x="133921" y="19907"/>
                  </a:cubicBezTo>
                  <a:cubicBezTo>
                    <a:pt x="126778" y="15240"/>
                    <a:pt x="118586" y="11906"/>
                    <a:pt x="109633" y="10001"/>
                  </a:cubicBezTo>
                  <a:cubicBezTo>
                    <a:pt x="100870" y="8096"/>
                    <a:pt x="91726" y="7144"/>
                    <a:pt x="82487" y="7144"/>
                  </a:cubicBezTo>
                  <a:lnTo>
                    <a:pt x="7144" y="7144"/>
                  </a:lnTo>
                  <a:lnTo>
                    <a:pt x="7144" y="202025"/>
                  </a:lnTo>
                  <a:lnTo>
                    <a:pt x="59055" y="202025"/>
                  </a:lnTo>
                  <a:lnTo>
                    <a:pt x="59055" y="127730"/>
                  </a:lnTo>
                  <a:lnTo>
                    <a:pt x="68294" y="127730"/>
                  </a:lnTo>
                  <a:lnTo>
                    <a:pt x="108966" y="202025"/>
                  </a:lnTo>
                  <a:lnTo>
                    <a:pt x="171164" y="202025"/>
                  </a:lnTo>
                  <a:lnTo>
                    <a:pt x="121158" y="120110"/>
                  </a:lnTo>
                  <a:cubicBezTo>
                    <a:pt x="131826" y="116110"/>
                    <a:pt x="140494" y="110014"/>
                    <a:pt x="146875" y="101918"/>
                  </a:cubicBezTo>
                  <a:close/>
                  <a:moveTo>
                    <a:pt x="58865" y="51245"/>
                  </a:moveTo>
                  <a:lnTo>
                    <a:pt x="79153" y="51245"/>
                  </a:lnTo>
                  <a:cubicBezTo>
                    <a:pt x="82296" y="51245"/>
                    <a:pt x="85630" y="51530"/>
                    <a:pt x="89059" y="52007"/>
                  </a:cubicBezTo>
                  <a:cubicBezTo>
                    <a:pt x="92297" y="52483"/>
                    <a:pt x="95155" y="53340"/>
                    <a:pt x="97727" y="54674"/>
                  </a:cubicBezTo>
                  <a:cubicBezTo>
                    <a:pt x="100108" y="55912"/>
                    <a:pt x="102013" y="57531"/>
                    <a:pt x="103442" y="59722"/>
                  </a:cubicBezTo>
                  <a:cubicBezTo>
                    <a:pt x="104870" y="61817"/>
                    <a:pt x="105537" y="64675"/>
                    <a:pt x="105537" y="68294"/>
                  </a:cubicBezTo>
                  <a:cubicBezTo>
                    <a:pt x="105537" y="72200"/>
                    <a:pt x="104775" y="75438"/>
                    <a:pt x="103156" y="77724"/>
                  </a:cubicBezTo>
                  <a:cubicBezTo>
                    <a:pt x="101537" y="80201"/>
                    <a:pt x="99441" y="82010"/>
                    <a:pt x="96774" y="83344"/>
                  </a:cubicBezTo>
                  <a:cubicBezTo>
                    <a:pt x="94012" y="84772"/>
                    <a:pt x="90773" y="85725"/>
                    <a:pt x="87249" y="86297"/>
                  </a:cubicBezTo>
                  <a:cubicBezTo>
                    <a:pt x="83534" y="86868"/>
                    <a:pt x="79915" y="87154"/>
                    <a:pt x="76391" y="87154"/>
                  </a:cubicBezTo>
                  <a:lnTo>
                    <a:pt x="58769" y="87154"/>
                  </a:lnTo>
                  <a:lnTo>
                    <a:pt x="58769" y="512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249CB254-B455-4CB2-B31B-50E1C901CECD}"/>
                </a:ext>
              </a:extLst>
            </p:cNvPr>
            <p:cNvSpPr/>
            <p:nvPr/>
          </p:nvSpPr>
          <p:spPr>
            <a:xfrm>
              <a:off x="5871019" y="402473"/>
              <a:ext cx="152400" cy="200025"/>
            </a:xfrm>
            <a:custGeom>
              <a:avLst/>
              <a:gdLst>
                <a:gd name="connsiteX0" fmla="*/ 58579 w 152400"/>
                <a:gd name="connsiteY0" fmla="*/ 124682 h 200025"/>
                <a:gd name="connsiteX1" fmla="*/ 136398 w 152400"/>
                <a:gd name="connsiteY1" fmla="*/ 124682 h 200025"/>
                <a:gd name="connsiteX2" fmla="*/ 136398 w 152400"/>
                <a:gd name="connsiteY2" fmla="*/ 80677 h 200025"/>
                <a:gd name="connsiteX3" fmla="*/ 58579 w 152400"/>
                <a:gd name="connsiteY3" fmla="*/ 80677 h 200025"/>
                <a:gd name="connsiteX4" fmla="*/ 58579 w 152400"/>
                <a:gd name="connsiteY4" fmla="*/ 53054 h 200025"/>
                <a:gd name="connsiteX5" fmla="*/ 140875 w 152400"/>
                <a:gd name="connsiteY5" fmla="*/ 53054 h 200025"/>
                <a:gd name="connsiteX6" fmla="*/ 140875 w 152400"/>
                <a:gd name="connsiteY6" fmla="*/ 7144 h 200025"/>
                <a:gd name="connsiteX7" fmla="*/ 7144 w 152400"/>
                <a:gd name="connsiteY7" fmla="*/ 7144 h 200025"/>
                <a:gd name="connsiteX8" fmla="*/ 7144 w 152400"/>
                <a:gd name="connsiteY8" fmla="*/ 202216 h 200025"/>
                <a:gd name="connsiteX9" fmla="*/ 145637 w 152400"/>
                <a:gd name="connsiteY9" fmla="*/ 202216 h 200025"/>
                <a:gd name="connsiteX10" fmla="*/ 145637 w 152400"/>
                <a:gd name="connsiteY10" fmla="*/ 155829 h 200025"/>
                <a:gd name="connsiteX11" fmla="*/ 58579 w 152400"/>
                <a:gd name="connsiteY11" fmla="*/ 1558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200025">
                  <a:moveTo>
                    <a:pt x="58579" y="124682"/>
                  </a:moveTo>
                  <a:lnTo>
                    <a:pt x="136398" y="124682"/>
                  </a:lnTo>
                  <a:lnTo>
                    <a:pt x="136398" y="80677"/>
                  </a:lnTo>
                  <a:lnTo>
                    <a:pt x="58579" y="80677"/>
                  </a:lnTo>
                  <a:lnTo>
                    <a:pt x="58579" y="53054"/>
                  </a:lnTo>
                  <a:lnTo>
                    <a:pt x="140875" y="53054"/>
                  </a:lnTo>
                  <a:lnTo>
                    <a:pt x="140875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145637" y="202216"/>
                  </a:lnTo>
                  <a:lnTo>
                    <a:pt x="145637" y="155829"/>
                  </a:lnTo>
                  <a:lnTo>
                    <a:pt x="58579" y="15582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DFBC9586-D5D0-4651-BF9A-B20D06F910F3}"/>
                </a:ext>
              </a:extLst>
            </p:cNvPr>
            <p:cNvSpPr/>
            <p:nvPr/>
          </p:nvSpPr>
          <p:spPr>
            <a:xfrm>
              <a:off x="6071235" y="402473"/>
              <a:ext cx="190500" cy="200025"/>
            </a:xfrm>
            <a:custGeom>
              <a:avLst/>
              <a:gdLst>
                <a:gd name="connsiteX0" fmla="*/ 134588 w 190500"/>
                <a:gd name="connsiteY0" fmla="*/ 120587 h 200025"/>
                <a:gd name="connsiteX1" fmla="*/ 64770 w 190500"/>
                <a:gd name="connsiteY1" fmla="*/ 7144 h 200025"/>
                <a:gd name="connsiteX2" fmla="*/ 7144 w 190500"/>
                <a:gd name="connsiteY2" fmla="*/ 7144 h 200025"/>
                <a:gd name="connsiteX3" fmla="*/ 7144 w 190500"/>
                <a:gd name="connsiteY3" fmla="*/ 202216 h 200025"/>
                <a:gd name="connsiteX4" fmla="*/ 58865 w 190500"/>
                <a:gd name="connsiteY4" fmla="*/ 202216 h 200025"/>
                <a:gd name="connsiteX5" fmla="*/ 57912 w 190500"/>
                <a:gd name="connsiteY5" fmla="*/ 88487 h 200025"/>
                <a:gd name="connsiteX6" fmla="*/ 127921 w 190500"/>
                <a:gd name="connsiteY6" fmla="*/ 202216 h 200025"/>
                <a:gd name="connsiteX7" fmla="*/ 185261 w 190500"/>
                <a:gd name="connsiteY7" fmla="*/ 202216 h 200025"/>
                <a:gd name="connsiteX8" fmla="*/ 185261 w 190500"/>
                <a:gd name="connsiteY8" fmla="*/ 7144 h 200025"/>
                <a:gd name="connsiteX9" fmla="*/ 133540 w 190500"/>
                <a:gd name="connsiteY9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200025">
                  <a:moveTo>
                    <a:pt x="134588" y="120587"/>
                  </a:moveTo>
                  <a:lnTo>
                    <a:pt x="64770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58865" y="202216"/>
                  </a:lnTo>
                  <a:lnTo>
                    <a:pt x="57912" y="88487"/>
                  </a:lnTo>
                  <a:lnTo>
                    <a:pt x="127921" y="202216"/>
                  </a:lnTo>
                  <a:lnTo>
                    <a:pt x="185261" y="202216"/>
                  </a:lnTo>
                  <a:lnTo>
                    <a:pt x="185261" y="7144"/>
                  </a:lnTo>
                  <a:lnTo>
                    <a:pt x="133540" y="714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1B18D99F-0983-4596-99B4-00029970082C}"/>
                </a:ext>
              </a:extLst>
            </p:cNvPr>
            <p:cNvSpPr/>
            <p:nvPr/>
          </p:nvSpPr>
          <p:spPr>
            <a:xfrm>
              <a:off x="6300597" y="397496"/>
              <a:ext cx="219075" cy="219075"/>
            </a:xfrm>
            <a:custGeom>
              <a:avLst/>
              <a:gdLst>
                <a:gd name="connsiteX0" fmla="*/ 188595 w 219075"/>
                <a:gd name="connsiteY0" fmla="*/ 34600 h 219075"/>
                <a:gd name="connsiteX1" fmla="*/ 154877 w 219075"/>
                <a:gd name="connsiteY1" fmla="*/ 14216 h 219075"/>
                <a:gd name="connsiteX2" fmla="*/ 70866 w 219075"/>
                <a:gd name="connsiteY2" fmla="*/ 14216 h 219075"/>
                <a:gd name="connsiteX3" fmla="*/ 37338 w 219075"/>
                <a:gd name="connsiteY3" fmla="*/ 34600 h 219075"/>
                <a:gd name="connsiteX4" fmla="*/ 15145 w 219075"/>
                <a:gd name="connsiteY4" fmla="*/ 66699 h 219075"/>
                <a:gd name="connsiteX5" fmla="*/ 7144 w 219075"/>
                <a:gd name="connsiteY5" fmla="*/ 108799 h 219075"/>
                <a:gd name="connsiteX6" fmla="*/ 15145 w 219075"/>
                <a:gd name="connsiteY6" fmla="*/ 150900 h 219075"/>
                <a:gd name="connsiteX7" fmla="*/ 37338 w 219075"/>
                <a:gd name="connsiteY7" fmla="*/ 183666 h 219075"/>
                <a:gd name="connsiteX8" fmla="*/ 70866 w 219075"/>
                <a:gd name="connsiteY8" fmla="*/ 204716 h 219075"/>
                <a:gd name="connsiteX9" fmla="*/ 112871 w 219075"/>
                <a:gd name="connsiteY9" fmla="*/ 212146 h 219075"/>
                <a:gd name="connsiteX10" fmla="*/ 154972 w 219075"/>
                <a:gd name="connsiteY10" fmla="*/ 204716 h 219075"/>
                <a:gd name="connsiteX11" fmla="*/ 188690 w 219075"/>
                <a:gd name="connsiteY11" fmla="*/ 183666 h 219075"/>
                <a:gd name="connsiteX12" fmla="*/ 210883 w 219075"/>
                <a:gd name="connsiteY12" fmla="*/ 150900 h 219075"/>
                <a:gd name="connsiteX13" fmla="*/ 218885 w 219075"/>
                <a:gd name="connsiteY13" fmla="*/ 108799 h 219075"/>
                <a:gd name="connsiteX14" fmla="*/ 210883 w 219075"/>
                <a:gd name="connsiteY14" fmla="*/ 66699 h 219075"/>
                <a:gd name="connsiteX15" fmla="*/ 188595 w 219075"/>
                <a:gd name="connsiteY15" fmla="*/ 34600 h 219075"/>
                <a:gd name="connsiteX16" fmla="*/ 162592 w 219075"/>
                <a:gd name="connsiteY16" fmla="*/ 108895 h 219075"/>
                <a:gd name="connsiteX17" fmla="*/ 158877 w 219075"/>
                <a:gd name="connsiteY17" fmla="*/ 130993 h 219075"/>
                <a:gd name="connsiteX18" fmla="*/ 148590 w 219075"/>
                <a:gd name="connsiteY18" fmla="*/ 148042 h 219075"/>
                <a:gd name="connsiteX19" fmla="*/ 132969 w 219075"/>
                <a:gd name="connsiteY19" fmla="*/ 159187 h 219075"/>
                <a:gd name="connsiteX20" fmla="*/ 92773 w 219075"/>
                <a:gd name="connsiteY20" fmla="*/ 159187 h 219075"/>
                <a:gd name="connsiteX21" fmla="*/ 77248 w 219075"/>
                <a:gd name="connsiteY21" fmla="*/ 148042 h 219075"/>
                <a:gd name="connsiteX22" fmla="*/ 67056 w 219075"/>
                <a:gd name="connsiteY22" fmla="*/ 130897 h 219075"/>
                <a:gd name="connsiteX23" fmla="*/ 63341 w 219075"/>
                <a:gd name="connsiteY23" fmla="*/ 108799 h 219075"/>
                <a:gd name="connsiteX24" fmla="*/ 66961 w 219075"/>
                <a:gd name="connsiteY24" fmla="*/ 87368 h 219075"/>
                <a:gd name="connsiteX25" fmla="*/ 77057 w 219075"/>
                <a:gd name="connsiteY25" fmla="*/ 70604 h 219075"/>
                <a:gd name="connsiteX26" fmla="*/ 92773 w 219075"/>
                <a:gd name="connsiteY26" fmla="*/ 59555 h 219075"/>
                <a:gd name="connsiteX27" fmla="*/ 112871 w 219075"/>
                <a:gd name="connsiteY27" fmla="*/ 55555 h 219075"/>
                <a:gd name="connsiteX28" fmla="*/ 133160 w 219075"/>
                <a:gd name="connsiteY28" fmla="*/ 59555 h 219075"/>
                <a:gd name="connsiteX29" fmla="*/ 148781 w 219075"/>
                <a:gd name="connsiteY29" fmla="*/ 70509 h 219075"/>
                <a:gd name="connsiteX30" fmla="*/ 158972 w 219075"/>
                <a:gd name="connsiteY30" fmla="*/ 87368 h 219075"/>
                <a:gd name="connsiteX31" fmla="*/ 162592 w 219075"/>
                <a:gd name="connsiteY31" fmla="*/ 10889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9075" h="219075">
                  <a:moveTo>
                    <a:pt x="188595" y="34600"/>
                  </a:moveTo>
                  <a:cubicBezTo>
                    <a:pt x="179165" y="25837"/>
                    <a:pt x="167831" y="18979"/>
                    <a:pt x="154877" y="14216"/>
                  </a:cubicBezTo>
                  <a:cubicBezTo>
                    <a:pt x="129064" y="4786"/>
                    <a:pt x="96488" y="4786"/>
                    <a:pt x="70866" y="14216"/>
                  </a:cubicBezTo>
                  <a:cubicBezTo>
                    <a:pt x="58007" y="18979"/>
                    <a:pt x="46673" y="25837"/>
                    <a:pt x="37338" y="34600"/>
                  </a:cubicBezTo>
                  <a:cubicBezTo>
                    <a:pt x="27908" y="43363"/>
                    <a:pt x="20383" y="54221"/>
                    <a:pt x="15145" y="66699"/>
                  </a:cubicBezTo>
                  <a:cubicBezTo>
                    <a:pt x="9811" y="79177"/>
                    <a:pt x="7144" y="93369"/>
                    <a:pt x="7144" y="108799"/>
                  </a:cubicBezTo>
                  <a:cubicBezTo>
                    <a:pt x="7144" y="124039"/>
                    <a:pt x="9811" y="138232"/>
                    <a:pt x="15145" y="150900"/>
                  </a:cubicBezTo>
                  <a:cubicBezTo>
                    <a:pt x="20479" y="163568"/>
                    <a:pt x="27908" y="174617"/>
                    <a:pt x="37338" y="183666"/>
                  </a:cubicBezTo>
                  <a:cubicBezTo>
                    <a:pt x="46768" y="192715"/>
                    <a:pt x="58102" y="199763"/>
                    <a:pt x="70866" y="204716"/>
                  </a:cubicBezTo>
                  <a:cubicBezTo>
                    <a:pt x="83725" y="209574"/>
                    <a:pt x="97822" y="212146"/>
                    <a:pt x="112871" y="212146"/>
                  </a:cubicBezTo>
                  <a:cubicBezTo>
                    <a:pt x="127921" y="212146"/>
                    <a:pt x="142113" y="209669"/>
                    <a:pt x="154972" y="204716"/>
                  </a:cubicBezTo>
                  <a:cubicBezTo>
                    <a:pt x="167926" y="199763"/>
                    <a:pt x="179261" y="192715"/>
                    <a:pt x="188690" y="183666"/>
                  </a:cubicBezTo>
                  <a:cubicBezTo>
                    <a:pt x="198120" y="174617"/>
                    <a:pt x="205549" y="163568"/>
                    <a:pt x="210883" y="150900"/>
                  </a:cubicBezTo>
                  <a:cubicBezTo>
                    <a:pt x="216217" y="138232"/>
                    <a:pt x="218885" y="124039"/>
                    <a:pt x="218885" y="108799"/>
                  </a:cubicBezTo>
                  <a:cubicBezTo>
                    <a:pt x="218885" y="93369"/>
                    <a:pt x="216217" y="79177"/>
                    <a:pt x="210883" y="66699"/>
                  </a:cubicBezTo>
                  <a:cubicBezTo>
                    <a:pt x="205549" y="54221"/>
                    <a:pt x="198025" y="43363"/>
                    <a:pt x="188595" y="34600"/>
                  </a:cubicBezTo>
                  <a:close/>
                  <a:moveTo>
                    <a:pt x="162592" y="108895"/>
                  </a:moveTo>
                  <a:cubicBezTo>
                    <a:pt x="162592" y="116896"/>
                    <a:pt x="161353" y="124325"/>
                    <a:pt x="158877" y="130993"/>
                  </a:cubicBezTo>
                  <a:cubicBezTo>
                    <a:pt x="156400" y="137660"/>
                    <a:pt x="152971" y="143375"/>
                    <a:pt x="148590" y="148042"/>
                  </a:cubicBezTo>
                  <a:cubicBezTo>
                    <a:pt x="144208" y="152710"/>
                    <a:pt x="138970" y="156520"/>
                    <a:pt x="132969" y="159187"/>
                  </a:cubicBezTo>
                  <a:cubicBezTo>
                    <a:pt x="120967" y="164521"/>
                    <a:pt x="104775" y="164521"/>
                    <a:pt x="92773" y="159187"/>
                  </a:cubicBezTo>
                  <a:cubicBezTo>
                    <a:pt x="86773" y="156520"/>
                    <a:pt x="81534" y="152805"/>
                    <a:pt x="77248" y="148042"/>
                  </a:cubicBezTo>
                  <a:cubicBezTo>
                    <a:pt x="72961" y="143375"/>
                    <a:pt x="69532" y="137565"/>
                    <a:pt x="67056" y="130897"/>
                  </a:cubicBezTo>
                  <a:cubicBezTo>
                    <a:pt x="64579" y="124230"/>
                    <a:pt x="63341" y="116800"/>
                    <a:pt x="63341" y="108799"/>
                  </a:cubicBezTo>
                  <a:cubicBezTo>
                    <a:pt x="63341" y="101179"/>
                    <a:pt x="64579" y="93940"/>
                    <a:pt x="66961" y="87368"/>
                  </a:cubicBezTo>
                  <a:cubicBezTo>
                    <a:pt x="69342" y="80891"/>
                    <a:pt x="72771" y="75271"/>
                    <a:pt x="77057" y="70604"/>
                  </a:cubicBezTo>
                  <a:cubicBezTo>
                    <a:pt x="81439" y="65937"/>
                    <a:pt x="86773" y="62222"/>
                    <a:pt x="92773" y="59555"/>
                  </a:cubicBezTo>
                  <a:cubicBezTo>
                    <a:pt x="98774" y="56888"/>
                    <a:pt x="105537" y="55555"/>
                    <a:pt x="112871" y="55555"/>
                  </a:cubicBezTo>
                  <a:cubicBezTo>
                    <a:pt x="120206" y="55555"/>
                    <a:pt x="127064" y="56888"/>
                    <a:pt x="133160" y="59555"/>
                  </a:cubicBezTo>
                  <a:cubicBezTo>
                    <a:pt x="139256" y="62222"/>
                    <a:pt x="144494" y="65937"/>
                    <a:pt x="148781" y="70509"/>
                  </a:cubicBezTo>
                  <a:cubicBezTo>
                    <a:pt x="153067" y="75176"/>
                    <a:pt x="156496" y="80796"/>
                    <a:pt x="158972" y="87368"/>
                  </a:cubicBezTo>
                  <a:cubicBezTo>
                    <a:pt x="161353" y="94036"/>
                    <a:pt x="162592" y="101275"/>
                    <a:pt x="162592" y="10889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7B353D7-1002-4C19-90D7-6D4901E49659}"/>
                </a:ext>
              </a:extLst>
            </p:cNvPr>
            <p:cNvSpPr/>
            <p:nvPr/>
          </p:nvSpPr>
          <p:spPr>
            <a:xfrm>
              <a:off x="6563487" y="402664"/>
              <a:ext cx="161925" cy="200025"/>
            </a:xfrm>
            <a:custGeom>
              <a:avLst/>
              <a:gdLst>
                <a:gd name="connsiteX0" fmla="*/ 148590 w 161925"/>
                <a:gd name="connsiteY0" fmla="*/ 111347 h 200025"/>
                <a:gd name="connsiteX1" fmla="*/ 135350 w 161925"/>
                <a:gd name="connsiteY1" fmla="*/ 101441 h 200025"/>
                <a:gd name="connsiteX2" fmla="*/ 129635 w 161925"/>
                <a:gd name="connsiteY2" fmla="*/ 98965 h 200025"/>
                <a:gd name="connsiteX3" fmla="*/ 143827 w 161925"/>
                <a:gd name="connsiteY3" fmla="*/ 87344 h 200025"/>
                <a:gd name="connsiteX4" fmla="*/ 153162 w 161925"/>
                <a:gd name="connsiteY4" fmla="*/ 59055 h 200025"/>
                <a:gd name="connsiteX5" fmla="*/ 146780 w 161925"/>
                <a:gd name="connsiteY5" fmla="*/ 33433 h 200025"/>
                <a:gd name="connsiteX6" fmla="*/ 130397 w 161925"/>
                <a:gd name="connsiteY6" fmla="*/ 17526 h 200025"/>
                <a:gd name="connsiteX7" fmla="*/ 108585 w 161925"/>
                <a:gd name="connsiteY7" fmla="*/ 9430 h 200025"/>
                <a:gd name="connsiteX8" fmla="*/ 85630 w 161925"/>
                <a:gd name="connsiteY8" fmla="*/ 7144 h 200025"/>
                <a:gd name="connsiteX9" fmla="*/ 7144 w 161925"/>
                <a:gd name="connsiteY9" fmla="*/ 7144 h 200025"/>
                <a:gd name="connsiteX10" fmla="*/ 7144 w 161925"/>
                <a:gd name="connsiteY10" fmla="*/ 202025 h 200025"/>
                <a:gd name="connsiteX11" fmla="*/ 85630 w 161925"/>
                <a:gd name="connsiteY11" fmla="*/ 202025 h 200025"/>
                <a:gd name="connsiteX12" fmla="*/ 112776 w 161925"/>
                <a:gd name="connsiteY12" fmla="*/ 199168 h 200025"/>
                <a:gd name="connsiteX13" fmla="*/ 136874 w 161925"/>
                <a:gd name="connsiteY13" fmla="*/ 189548 h 200025"/>
                <a:gd name="connsiteX14" fmla="*/ 154305 w 161925"/>
                <a:gd name="connsiteY14" fmla="*/ 171450 h 200025"/>
                <a:gd name="connsiteX15" fmla="*/ 160877 w 161925"/>
                <a:gd name="connsiteY15" fmla="*/ 143732 h 200025"/>
                <a:gd name="connsiteX16" fmla="*/ 157543 w 161925"/>
                <a:gd name="connsiteY16" fmla="*/ 125635 h 200025"/>
                <a:gd name="connsiteX17" fmla="*/ 148590 w 161925"/>
                <a:gd name="connsiteY17" fmla="*/ 111347 h 200025"/>
                <a:gd name="connsiteX18" fmla="*/ 96393 w 161925"/>
                <a:gd name="connsiteY18" fmla="*/ 77153 h 200025"/>
                <a:gd name="connsiteX19" fmla="*/ 78962 w 161925"/>
                <a:gd name="connsiteY19" fmla="*/ 81534 h 200025"/>
                <a:gd name="connsiteX20" fmla="*/ 58483 w 161925"/>
                <a:gd name="connsiteY20" fmla="*/ 81534 h 200025"/>
                <a:gd name="connsiteX21" fmla="*/ 58483 w 161925"/>
                <a:gd name="connsiteY21" fmla="*/ 50768 h 200025"/>
                <a:gd name="connsiteX22" fmla="*/ 76771 w 161925"/>
                <a:gd name="connsiteY22" fmla="*/ 50768 h 200025"/>
                <a:gd name="connsiteX23" fmla="*/ 96298 w 161925"/>
                <a:gd name="connsiteY23" fmla="*/ 54578 h 200025"/>
                <a:gd name="connsiteX24" fmla="*/ 101727 w 161925"/>
                <a:gd name="connsiteY24" fmla="*/ 65151 h 200025"/>
                <a:gd name="connsiteX25" fmla="*/ 96393 w 161925"/>
                <a:gd name="connsiteY25" fmla="*/ 77153 h 200025"/>
                <a:gd name="connsiteX26" fmla="*/ 58483 w 161925"/>
                <a:gd name="connsiteY26" fmla="*/ 122682 h 200025"/>
                <a:gd name="connsiteX27" fmla="*/ 79724 w 161925"/>
                <a:gd name="connsiteY27" fmla="*/ 122682 h 200025"/>
                <a:gd name="connsiteX28" fmla="*/ 101251 w 161925"/>
                <a:gd name="connsiteY28" fmla="*/ 126778 h 200025"/>
                <a:gd name="connsiteX29" fmla="*/ 107918 w 161925"/>
                <a:gd name="connsiteY29" fmla="*/ 139446 h 200025"/>
                <a:gd name="connsiteX30" fmla="*/ 105632 w 161925"/>
                <a:gd name="connsiteY30" fmla="*/ 148495 h 200025"/>
                <a:gd name="connsiteX31" fmla="*/ 99536 w 161925"/>
                <a:gd name="connsiteY31" fmla="*/ 153924 h 200025"/>
                <a:gd name="connsiteX32" fmla="*/ 90392 w 161925"/>
                <a:gd name="connsiteY32" fmla="*/ 156877 h 200025"/>
                <a:gd name="connsiteX33" fmla="*/ 80010 w 161925"/>
                <a:gd name="connsiteY33" fmla="*/ 157734 h 200025"/>
                <a:gd name="connsiteX34" fmla="*/ 58483 w 161925"/>
                <a:gd name="connsiteY34" fmla="*/ 157734 h 200025"/>
                <a:gd name="connsiteX35" fmla="*/ 58483 w 161925"/>
                <a:gd name="connsiteY35" fmla="*/ 12268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1925" h="200025">
                  <a:moveTo>
                    <a:pt x="148590" y="111347"/>
                  </a:moveTo>
                  <a:cubicBezTo>
                    <a:pt x="144875" y="107347"/>
                    <a:pt x="140399" y="104013"/>
                    <a:pt x="135350" y="101441"/>
                  </a:cubicBezTo>
                  <a:cubicBezTo>
                    <a:pt x="133541" y="100489"/>
                    <a:pt x="131635" y="99632"/>
                    <a:pt x="129635" y="98965"/>
                  </a:cubicBezTo>
                  <a:cubicBezTo>
                    <a:pt x="135160" y="95917"/>
                    <a:pt x="139922" y="92012"/>
                    <a:pt x="143827" y="87344"/>
                  </a:cubicBezTo>
                  <a:cubicBezTo>
                    <a:pt x="150019" y="79915"/>
                    <a:pt x="153162" y="70390"/>
                    <a:pt x="153162" y="59055"/>
                  </a:cubicBezTo>
                  <a:cubicBezTo>
                    <a:pt x="153162" y="48863"/>
                    <a:pt x="150971" y="40196"/>
                    <a:pt x="146780" y="33433"/>
                  </a:cubicBezTo>
                  <a:cubicBezTo>
                    <a:pt x="142589" y="26765"/>
                    <a:pt x="137065" y="21431"/>
                    <a:pt x="130397" y="17526"/>
                  </a:cubicBezTo>
                  <a:cubicBezTo>
                    <a:pt x="123920" y="13716"/>
                    <a:pt x="116491" y="10954"/>
                    <a:pt x="108585" y="9430"/>
                  </a:cubicBezTo>
                  <a:cubicBezTo>
                    <a:pt x="100775" y="7906"/>
                    <a:pt x="93059" y="7144"/>
                    <a:pt x="85630" y="7144"/>
                  </a:cubicBezTo>
                  <a:lnTo>
                    <a:pt x="7144" y="7144"/>
                  </a:lnTo>
                  <a:lnTo>
                    <a:pt x="7144" y="202025"/>
                  </a:lnTo>
                  <a:lnTo>
                    <a:pt x="85630" y="202025"/>
                  </a:lnTo>
                  <a:cubicBezTo>
                    <a:pt x="94869" y="202025"/>
                    <a:pt x="104013" y="201073"/>
                    <a:pt x="112776" y="199168"/>
                  </a:cubicBezTo>
                  <a:cubicBezTo>
                    <a:pt x="121729" y="197263"/>
                    <a:pt x="129826" y="194024"/>
                    <a:pt x="136874" y="189548"/>
                  </a:cubicBezTo>
                  <a:cubicBezTo>
                    <a:pt x="144113" y="184975"/>
                    <a:pt x="149924" y="178880"/>
                    <a:pt x="154305" y="171450"/>
                  </a:cubicBezTo>
                  <a:cubicBezTo>
                    <a:pt x="158687" y="163925"/>
                    <a:pt x="160877" y="154591"/>
                    <a:pt x="160877" y="143732"/>
                  </a:cubicBezTo>
                  <a:cubicBezTo>
                    <a:pt x="160877" y="137065"/>
                    <a:pt x="159734" y="130969"/>
                    <a:pt x="157543" y="125635"/>
                  </a:cubicBezTo>
                  <a:cubicBezTo>
                    <a:pt x="155353" y="120206"/>
                    <a:pt x="152305" y="115443"/>
                    <a:pt x="148590" y="111347"/>
                  </a:cubicBezTo>
                  <a:close/>
                  <a:moveTo>
                    <a:pt x="96393" y="77153"/>
                  </a:moveTo>
                  <a:cubicBezTo>
                    <a:pt x="92392" y="80105"/>
                    <a:pt x="86582" y="81534"/>
                    <a:pt x="78962" y="81534"/>
                  </a:cubicBezTo>
                  <a:lnTo>
                    <a:pt x="58483" y="81534"/>
                  </a:lnTo>
                  <a:lnTo>
                    <a:pt x="58483" y="50768"/>
                  </a:lnTo>
                  <a:lnTo>
                    <a:pt x="76771" y="50768"/>
                  </a:lnTo>
                  <a:cubicBezTo>
                    <a:pt x="85534" y="50768"/>
                    <a:pt x="92107" y="52102"/>
                    <a:pt x="96298" y="54578"/>
                  </a:cubicBezTo>
                  <a:cubicBezTo>
                    <a:pt x="100013" y="56769"/>
                    <a:pt x="101727" y="60103"/>
                    <a:pt x="101727" y="65151"/>
                  </a:cubicBezTo>
                  <a:cubicBezTo>
                    <a:pt x="101822" y="70580"/>
                    <a:pt x="100013" y="74486"/>
                    <a:pt x="96393" y="77153"/>
                  </a:cubicBezTo>
                  <a:close/>
                  <a:moveTo>
                    <a:pt x="58483" y="122682"/>
                  </a:moveTo>
                  <a:lnTo>
                    <a:pt x="79724" y="122682"/>
                  </a:lnTo>
                  <a:cubicBezTo>
                    <a:pt x="88773" y="122682"/>
                    <a:pt x="95917" y="124016"/>
                    <a:pt x="101251" y="126778"/>
                  </a:cubicBezTo>
                  <a:cubicBezTo>
                    <a:pt x="105727" y="129159"/>
                    <a:pt x="107918" y="133160"/>
                    <a:pt x="107918" y="139446"/>
                  </a:cubicBezTo>
                  <a:cubicBezTo>
                    <a:pt x="107918" y="143256"/>
                    <a:pt x="107156" y="146304"/>
                    <a:pt x="105632" y="148495"/>
                  </a:cubicBezTo>
                  <a:cubicBezTo>
                    <a:pt x="104013" y="150876"/>
                    <a:pt x="102108" y="152686"/>
                    <a:pt x="99536" y="153924"/>
                  </a:cubicBezTo>
                  <a:cubicBezTo>
                    <a:pt x="96774" y="155353"/>
                    <a:pt x="93726" y="156305"/>
                    <a:pt x="90392" y="156877"/>
                  </a:cubicBezTo>
                  <a:cubicBezTo>
                    <a:pt x="86773" y="157448"/>
                    <a:pt x="83344" y="157734"/>
                    <a:pt x="80010" y="157734"/>
                  </a:cubicBezTo>
                  <a:lnTo>
                    <a:pt x="58483" y="157734"/>
                  </a:lnTo>
                  <a:lnTo>
                    <a:pt x="58483" y="12268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6C8BAB6D-12A8-44C3-B106-C918325E7827}"/>
                </a:ext>
              </a:extLst>
            </p:cNvPr>
            <p:cNvSpPr/>
            <p:nvPr/>
          </p:nvSpPr>
          <p:spPr>
            <a:xfrm>
              <a:off x="6773703" y="402473"/>
              <a:ext cx="133350" cy="200025"/>
            </a:xfrm>
            <a:custGeom>
              <a:avLst/>
              <a:gdLst>
                <a:gd name="connsiteX0" fmla="*/ 60389 w 133350"/>
                <a:gd name="connsiteY0" fmla="*/ 7144 h 200025"/>
                <a:gd name="connsiteX1" fmla="*/ 7144 w 133350"/>
                <a:gd name="connsiteY1" fmla="*/ 7144 h 200025"/>
                <a:gd name="connsiteX2" fmla="*/ 7144 w 133350"/>
                <a:gd name="connsiteY2" fmla="*/ 202216 h 200025"/>
                <a:gd name="connsiteX3" fmla="*/ 132874 w 133350"/>
                <a:gd name="connsiteY3" fmla="*/ 202216 h 200025"/>
                <a:gd name="connsiteX4" fmla="*/ 132874 w 133350"/>
                <a:gd name="connsiteY4" fmla="*/ 154972 h 200025"/>
                <a:gd name="connsiteX5" fmla="*/ 60389 w 133350"/>
                <a:gd name="connsiteY5" fmla="*/ 1549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200025">
                  <a:moveTo>
                    <a:pt x="60389" y="7144"/>
                  </a:moveTo>
                  <a:lnTo>
                    <a:pt x="7144" y="7144"/>
                  </a:lnTo>
                  <a:lnTo>
                    <a:pt x="7144" y="202216"/>
                  </a:lnTo>
                  <a:lnTo>
                    <a:pt x="132874" y="202216"/>
                  </a:lnTo>
                  <a:lnTo>
                    <a:pt x="132874" y="154972"/>
                  </a:lnTo>
                  <a:lnTo>
                    <a:pt x="60389" y="15497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7357835-76EA-49B7-8211-371E39BA3D6E}"/>
                </a:ext>
              </a:extLst>
            </p:cNvPr>
            <p:cNvSpPr/>
            <p:nvPr/>
          </p:nvSpPr>
          <p:spPr>
            <a:xfrm>
              <a:off x="6949820" y="402473"/>
              <a:ext cx="152400" cy="200025"/>
            </a:xfrm>
            <a:custGeom>
              <a:avLst/>
              <a:gdLst>
                <a:gd name="connsiteX0" fmla="*/ 58579 w 152400"/>
                <a:gd name="connsiteY0" fmla="*/ 155829 h 200025"/>
                <a:gd name="connsiteX1" fmla="*/ 58579 w 152400"/>
                <a:gd name="connsiteY1" fmla="*/ 124682 h 200025"/>
                <a:gd name="connsiteX2" fmla="*/ 136303 w 152400"/>
                <a:gd name="connsiteY2" fmla="*/ 124682 h 200025"/>
                <a:gd name="connsiteX3" fmla="*/ 136303 w 152400"/>
                <a:gd name="connsiteY3" fmla="*/ 80677 h 200025"/>
                <a:gd name="connsiteX4" fmla="*/ 58579 w 152400"/>
                <a:gd name="connsiteY4" fmla="*/ 80677 h 200025"/>
                <a:gd name="connsiteX5" fmla="*/ 58579 w 152400"/>
                <a:gd name="connsiteY5" fmla="*/ 53054 h 200025"/>
                <a:gd name="connsiteX6" fmla="*/ 140875 w 152400"/>
                <a:gd name="connsiteY6" fmla="*/ 53054 h 200025"/>
                <a:gd name="connsiteX7" fmla="*/ 140875 w 152400"/>
                <a:gd name="connsiteY7" fmla="*/ 7144 h 200025"/>
                <a:gd name="connsiteX8" fmla="*/ 7144 w 152400"/>
                <a:gd name="connsiteY8" fmla="*/ 7144 h 200025"/>
                <a:gd name="connsiteX9" fmla="*/ 7144 w 152400"/>
                <a:gd name="connsiteY9" fmla="*/ 202216 h 200025"/>
                <a:gd name="connsiteX10" fmla="*/ 145542 w 152400"/>
                <a:gd name="connsiteY10" fmla="*/ 202216 h 200025"/>
                <a:gd name="connsiteX11" fmla="*/ 145542 w 152400"/>
                <a:gd name="connsiteY11" fmla="*/ 1558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200025">
                  <a:moveTo>
                    <a:pt x="58579" y="155829"/>
                  </a:moveTo>
                  <a:lnTo>
                    <a:pt x="58579" y="124682"/>
                  </a:lnTo>
                  <a:lnTo>
                    <a:pt x="136303" y="124682"/>
                  </a:lnTo>
                  <a:lnTo>
                    <a:pt x="136303" y="80677"/>
                  </a:lnTo>
                  <a:lnTo>
                    <a:pt x="58579" y="80677"/>
                  </a:lnTo>
                  <a:lnTo>
                    <a:pt x="58579" y="53054"/>
                  </a:lnTo>
                  <a:lnTo>
                    <a:pt x="140875" y="53054"/>
                  </a:lnTo>
                  <a:lnTo>
                    <a:pt x="140875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145542" y="202216"/>
                  </a:lnTo>
                  <a:lnTo>
                    <a:pt x="145542" y="15582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9" name="Graphique 1">
            <a:extLst>
              <a:ext uri="{FF2B5EF4-FFF2-40B4-BE49-F238E27FC236}">
                <a16:creationId xmlns:a16="http://schemas.microsoft.com/office/drawing/2014/main" id="{192CC9D3-8850-43E7-BBAC-A469F3FA422F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16DAF2EF-A082-4D39-88C7-96411B34CCB7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958F247-C747-4387-B5F5-5A4AF90015C4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DD781716-B1AA-41D9-9D1F-E7E5E789B31F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E399BD51-7C07-4307-8FB5-51BA4A4343A7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81B0733D-C43D-44C5-95BD-5AA10AB1722E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24C259F-4112-4BB4-A3E8-C1A9E51445EF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8B4FB477-5721-4574-A042-81CA0B05CF2B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B99276F-A81A-4CB6-A78B-41431E486120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66960E8-C031-4F2C-8142-4CF63B45B853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941CABF-CF52-498F-9C96-0C3864B0F13F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5A42B435-F8BD-40D0-8AF4-D8CD0524E079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24433AC-7293-47ED-BE24-455F66718C4D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B5AACB7-FE54-4C60-8767-3F69A99960CE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06697657-A03D-4504-897E-84D23EA20848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2E954D8A-D779-4E74-AAA4-1BE78095C392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E9C060AA-A79E-4FC1-9ABC-BE7035A5C76E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5309547-9E54-4D77-B563-F9409EC53D3F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012ECCF7-CCF1-476E-BDF5-F859E963B300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22315429-CBDE-471D-82D6-B67E1C4B2F2D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7498E4D-83AA-4547-AC2D-D115B710E504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1BE41A4A-7CC8-4874-A227-1FD79E226BD2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48308E76-4AC8-40CD-993E-2F6D375045D3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85380A4-265B-4F1A-837E-384108A34B23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6031E657-4CAD-423C-B105-902EFFA4E1C7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DD97B5A-A99E-4C53-BDEA-C497CFF5941C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0B450F5C-21E0-4C4F-B7B6-7AE4BA5B4296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266752A6-AFC1-4F4B-AF39-4C55AFA699C2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50769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73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9">
            <a:extLst>
              <a:ext uri="{FF2B5EF4-FFF2-40B4-BE49-F238E27FC236}">
                <a16:creationId xmlns:a16="http://schemas.microsoft.com/office/drawing/2014/main" id="{2CF65CFF-5EEC-497D-A703-F4F80DD573E5}"/>
              </a:ext>
            </a:extLst>
          </p:cNvPr>
          <p:cNvGrpSpPr/>
          <p:nvPr/>
        </p:nvGrpSpPr>
        <p:grpSpPr>
          <a:xfrm>
            <a:off x="551384" y="295304"/>
            <a:ext cx="1369779" cy="568458"/>
            <a:chOff x="551384" y="295304"/>
            <a:chExt cx="1369779" cy="568458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2E2186A7-1D17-4699-B713-2378D8875668}"/>
                </a:ext>
              </a:extLst>
            </p:cNvPr>
            <p:cNvSpPr/>
            <p:nvPr/>
          </p:nvSpPr>
          <p:spPr>
            <a:xfrm>
              <a:off x="1298530" y="290167"/>
              <a:ext cx="623249" cy="575307"/>
            </a:xfrm>
            <a:custGeom>
              <a:avLst/>
              <a:gdLst>
                <a:gd name="connsiteX0" fmla="*/ 43148 w 623249"/>
                <a:gd name="connsiteY0" fmla="*/ 5137 h 575306"/>
                <a:gd name="connsiteX1" fmla="*/ 583252 w 623249"/>
                <a:gd name="connsiteY1" fmla="*/ 5137 h 575306"/>
                <a:gd name="connsiteX2" fmla="*/ 621263 w 623249"/>
                <a:gd name="connsiteY2" fmla="*/ 43764 h 575306"/>
                <a:gd name="connsiteX3" fmla="*/ 621263 w 623249"/>
                <a:gd name="connsiteY3" fmla="*/ 537227 h 575306"/>
                <a:gd name="connsiteX4" fmla="*/ 583252 w 623249"/>
                <a:gd name="connsiteY4" fmla="*/ 575855 h 575306"/>
                <a:gd name="connsiteX5" fmla="*/ 43148 w 623249"/>
                <a:gd name="connsiteY5" fmla="*/ 575855 h 575306"/>
                <a:gd name="connsiteX6" fmla="*/ 5137 w 623249"/>
                <a:gd name="connsiteY6" fmla="*/ 537227 h 575306"/>
                <a:gd name="connsiteX7" fmla="*/ 5137 w 623249"/>
                <a:gd name="connsiteY7" fmla="*/ 43764 h 575306"/>
                <a:gd name="connsiteX8" fmla="*/ 43148 w 623249"/>
                <a:gd name="connsiteY8" fmla="*/ 5137 h 57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249" h="575306">
                  <a:moveTo>
                    <a:pt x="43148" y="5137"/>
                  </a:moveTo>
                  <a:lnTo>
                    <a:pt x="583252" y="5137"/>
                  </a:lnTo>
                  <a:cubicBezTo>
                    <a:pt x="604278" y="5137"/>
                    <a:pt x="621263" y="22464"/>
                    <a:pt x="621263" y="43764"/>
                  </a:cubicBezTo>
                  <a:lnTo>
                    <a:pt x="621263" y="537227"/>
                  </a:lnTo>
                  <a:cubicBezTo>
                    <a:pt x="621263" y="558596"/>
                    <a:pt x="604210" y="575855"/>
                    <a:pt x="583252" y="575855"/>
                  </a:cubicBezTo>
                  <a:lnTo>
                    <a:pt x="43148" y="575855"/>
                  </a:lnTo>
                  <a:cubicBezTo>
                    <a:pt x="22122" y="575855"/>
                    <a:pt x="5137" y="558527"/>
                    <a:pt x="5137" y="537227"/>
                  </a:cubicBezTo>
                  <a:lnTo>
                    <a:pt x="5137" y="43764"/>
                  </a:lnTo>
                  <a:cubicBezTo>
                    <a:pt x="5137" y="22464"/>
                    <a:pt x="22122" y="5137"/>
                    <a:pt x="43148" y="5137"/>
                  </a:cubicBez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35732000-6C29-4031-BD25-398EDAF99DF9}"/>
                </a:ext>
              </a:extLst>
            </p:cNvPr>
            <p:cNvSpPr/>
            <p:nvPr/>
          </p:nvSpPr>
          <p:spPr>
            <a:xfrm>
              <a:off x="1361403" y="325028"/>
              <a:ext cx="493120" cy="301351"/>
            </a:xfrm>
            <a:custGeom>
              <a:avLst/>
              <a:gdLst>
                <a:gd name="connsiteX0" fmla="*/ 494627 w 493120"/>
                <a:gd name="connsiteY0" fmla="*/ 60133 h 301351"/>
                <a:gd name="connsiteX1" fmla="*/ 469971 w 493120"/>
                <a:gd name="connsiteY1" fmla="*/ 60133 h 301351"/>
                <a:gd name="connsiteX2" fmla="*/ 469971 w 493120"/>
                <a:gd name="connsiteY2" fmla="*/ 49860 h 301351"/>
                <a:gd name="connsiteX3" fmla="*/ 492162 w 493120"/>
                <a:gd name="connsiteY3" fmla="*/ 49860 h 301351"/>
                <a:gd name="connsiteX4" fmla="*/ 492162 w 493120"/>
                <a:gd name="connsiteY4" fmla="*/ 40408 h 301351"/>
                <a:gd name="connsiteX5" fmla="*/ 469971 w 493120"/>
                <a:gd name="connsiteY5" fmla="*/ 40408 h 301351"/>
                <a:gd name="connsiteX6" fmla="*/ 469971 w 493120"/>
                <a:gd name="connsiteY6" fmla="*/ 30272 h 301351"/>
                <a:gd name="connsiteX7" fmla="*/ 494627 w 493120"/>
                <a:gd name="connsiteY7" fmla="*/ 30272 h 301351"/>
                <a:gd name="connsiteX8" fmla="*/ 494627 w 493120"/>
                <a:gd name="connsiteY8" fmla="*/ 20410 h 301351"/>
                <a:gd name="connsiteX9" fmla="*/ 458876 w 493120"/>
                <a:gd name="connsiteY9" fmla="*/ 20410 h 301351"/>
                <a:gd name="connsiteX10" fmla="*/ 458876 w 493120"/>
                <a:gd name="connsiteY10" fmla="*/ 69927 h 301351"/>
                <a:gd name="connsiteX11" fmla="*/ 494627 w 493120"/>
                <a:gd name="connsiteY11" fmla="*/ 69927 h 301351"/>
                <a:gd name="connsiteX12" fmla="*/ 494627 w 493120"/>
                <a:gd name="connsiteY12" fmla="*/ 60133 h 301351"/>
                <a:gd name="connsiteX13" fmla="*/ 450863 w 493120"/>
                <a:gd name="connsiteY13" fmla="*/ 60065 h 301351"/>
                <a:gd name="connsiteX14" fmla="*/ 429768 w 493120"/>
                <a:gd name="connsiteY14" fmla="*/ 60065 h 301351"/>
                <a:gd name="connsiteX15" fmla="*/ 429768 w 493120"/>
                <a:gd name="connsiteY15" fmla="*/ 20410 h 301351"/>
                <a:gd name="connsiteX16" fmla="*/ 418742 w 493120"/>
                <a:gd name="connsiteY16" fmla="*/ 20410 h 301351"/>
                <a:gd name="connsiteX17" fmla="*/ 418742 w 493120"/>
                <a:gd name="connsiteY17" fmla="*/ 69927 h 301351"/>
                <a:gd name="connsiteX18" fmla="*/ 450931 w 493120"/>
                <a:gd name="connsiteY18" fmla="*/ 69927 h 301351"/>
                <a:gd name="connsiteX19" fmla="*/ 450863 w 493120"/>
                <a:gd name="connsiteY19" fmla="*/ 60065 h 301351"/>
                <a:gd name="connsiteX20" fmla="*/ 380867 w 493120"/>
                <a:gd name="connsiteY20" fmla="*/ 60544 h 301351"/>
                <a:gd name="connsiteX21" fmla="*/ 380867 w 493120"/>
                <a:gd name="connsiteY21" fmla="*/ 49107 h 301351"/>
                <a:gd name="connsiteX22" fmla="*/ 387374 w 493120"/>
                <a:gd name="connsiteY22" fmla="*/ 49107 h 301351"/>
                <a:gd name="connsiteX23" fmla="*/ 395387 w 493120"/>
                <a:gd name="connsiteY23" fmla="*/ 50202 h 301351"/>
                <a:gd name="connsiteX24" fmla="*/ 397921 w 493120"/>
                <a:gd name="connsiteY24" fmla="*/ 54723 h 301351"/>
                <a:gd name="connsiteX25" fmla="*/ 395524 w 493120"/>
                <a:gd name="connsiteY25" fmla="*/ 59311 h 301351"/>
                <a:gd name="connsiteX26" fmla="*/ 388401 w 493120"/>
                <a:gd name="connsiteY26" fmla="*/ 60476 h 301351"/>
                <a:gd name="connsiteX27" fmla="*/ 380867 w 493120"/>
                <a:gd name="connsiteY27" fmla="*/ 60544 h 301351"/>
                <a:gd name="connsiteX28" fmla="*/ 380867 w 493120"/>
                <a:gd name="connsiteY28" fmla="*/ 29724 h 301351"/>
                <a:gd name="connsiteX29" fmla="*/ 386209 w 493120"/>
                <a:gd name="connsiteY29" fmla="*/ 29724 h 301351"/>
                <a:gd name="connsiteX30" fmla="*/ 393127 w 493120"/>
                <a:gd name="connsiteY30" fmla="*/ 30752 h 301351"/>
                <a:gd name="connsiteX31" fmla="*/ 395181 w 493120"/>
                <a:gd name="connsiteY31" fmla="*/ 35135 h 301351"/>
                <a:gd name="connsiteX32" fmla="*/ 392921 w 493120"/>
                <a:gd name="connsiteY32" fmla="*/ 39450 h 301351"/>
                <a:gd name="connsiteX33" fmla="*/ 386072 w 493120"/>
                <a:gd name="connsiteY33" fmla="*/ 40408 h 301351"/>
                <a:gd name="connsiteX34" fmla="*/ 380799 w 493120"/>
                <a:gd name="connsiteY34" fmla="*/ 40408 h 301351"/>
                <a:gd name="connsiteX35" fmla="*/ 380867 w 493120"/>
                <a:gd name="connsiteY35" fmla="*/ 29724 h 301351"/>
                <a:gd name="connsiteX36" fmla="*/ 405866 w 493120"/>
                <a:gd name="connsiteY36" fmla="*/ 65338 h 301351"/>
                <a:gd name="connsiteX37" fmla="*/ 409427 w 493120"/>
                <a:gd name="connsiteY37" fmla="*/ 56161 h 301351"/>
                <a:gd name="connsiteX38" fmla="*/ 406687 w 493120"/>
                <a:gd name="connsiteY38" fmla="*/ 48353 h 301351"/>
                <a:gd name="connsiteX39" fmla="*/ 399359 w 493120"/>
                <a:gd name="connsiteY39" fmla="*/ 44175 h 301351"/>
                <a:gd name="connsiteX40" fmla="*/ 401140 w 493120"/>
                <a:gd name="connsiteY40" fmla="*/ 43353 h 301351"/>
                <a:gd name="connsiteX41" fmla="*/ 402921 w 493120"/>
                <a:gd name="connsiteY41" fmla="*/ 42121 h 301351"/>
                <a:gd name="connsiteX42" fmla="*/ 406687 w 493120"/>
                <a:gd name="connsiteY42" fmla="*/ 33491 h 301351"/>
                <a:gd name="connsiteX43" fmla="*/ 403331 w 493120"/>
                <a:gd name="connsiteY43" fmla="*/ 24861 h 301351"/>
                <a:gd name="connsiteX44" fmla="*/ 397852 w 493120"/>
                <a:gd name="connsiteY44" fmla="*/ 21642 h 301351"/>
                <a:gd name="connsiteX45" fmla="*/ 389154 w 493120"/>
                <a:gd name="connsiteY45" fmla="*/ 20410 h 301351"/>
                <a:gd name="connsiteX46" fmla="*/ 369909 w 493120"/>
                <a:gd name="connsiteY46" fmla="*/ 20410 h 301351"/>
                <a:gd name="connsiteX47" fmla="*/ 369909 w 493120"/>
                <a:gd name="connsiteY47" fmla="*/ 69927 h 301351"/>
                <a:gd name="connsiteX48" fmla="*/ 391620 w 493120"/>
                <a:gd name="connsiteY48" fmla="*/ 69927 h 301351"/>
                <a:gd name="connsiteX49" fmla="*/ 405866 w 493120"/>
                <a:gd name="connsiteY49" fmla="*/ 65338 h 301351"/>
                <a:gd name="connsiteX50" fmla="*/ 324021 w 493120"/>
                <a:gd name="connsiteY50" fmla="*/ 33560 h 301351"/>
                <a:gd name="connsiteX51" fmla="*/ 334500 w 493120"/>
                <a:gd name="connsiteY51" fmla="*/ 28902 h 301351"/>
                <a:gd name="connsiteX52" fmla="*/ 344979 w 493120"/>
                <a:gd name="connsiteY52" fmla="*/ 33560 h 301351"/>
                <a:gd name="connsiteX53" fmla="*/ 349225 w 493120"/>
                <a:gd name="connsiteY53" fmla="*/ 44860 h 301351"/>
                <a:gd name="connsiteX54" fmla="*/ 344979 w 493120"/>
                <a:gd name="connsiteY54" fmla="*/ 56161 h 301351"/>
                <a:gd name="connsiteX55" fmla="*/ 334500 w 493120"/>
                <a:gd name="connsiteY55" fmla="*/ 60818 h 301351"/>
                <a:gd name="connsiteX56" fmla="*/ 324021 w 493120"/>
                <a:gd name="connsiteY56" fmla="*/ 56161 h 301351"/>
                <a:gd name="connsiteX57" fmla="*/ 319775 w 493120"/>
                <a:gd name="connsiteY57" fmla="*/ 44860 h 301351"/>
                <a:gd name="connsiteX58" fmla="*/ 324021 w 493120"/>
                <a:gd name="connsiteY58" fmla="*/ 33560 h 301351"/>
                <a:gd name="connsiteX59" fmla="*/ 334500 w 493120"/>
                <a:gd name="connsiteY59" fmla="*/ 70407 h 301351"/>
                <a:gd name="connsiteX60" fmla="*/ 352992 w 493120"/>
                <a:gd name="connsiteY60" fmla="*/ 63078 h 301351"/>
                <a:gd name="connsiteX61" fmla="*/ 360526 w 493120"/>
                <a:gd name="connsiteY61" fmla="*/ 44860 h 301351"/>
                <a:gd name="connsiteX62" fmla="*/ 352992 w 493120"/>
                <a:gd name="connsiteY62" fmla="*/ 26642 h 301351"/>
                <a:gd name="connsiteX63" fmla="*/ 334500 w 493120"/>
                <a:gd name="connsiteY63" fmla="*/ 19314 h 301351"/>
                <a:gd name="connsiteX64" fmla="*/ 316008 w 493120"/>
                <a:gd name="connsiteY64" fmla="*/ 26642 h 301351"/>
                <a:gd name="connsiteX65" fmla="*/ 308474 w 493120"/>
                <a:gd name="connsiteY65" fmla="*/ 44860 h 301351"/>
                <a:gd name="connsiteX66" fmla="*/ 316008 w 493120"/>
                <a:gd name="connsiteY66" fmla="*/ 63078 h 301351"/>
                <a:gd name="connsiteX67" fmla="*/ 334500 w 493120"/>
                <a:gd name="connsiteY67" fmla="*/ 70407 h 301351"/>
                <a:gd name="connsiteX68" fmla="*/ 264436 w 493120"/>
                <a:gd name="connsiteY68" fmla="*/ 38902 h 301351"/>
                <a:gd name="connsiteX69" fmla="*/ 288065 w 493120"/>
                <a:gd name="connsiteY69" fmla="*/ 69927 h 301351"/>
                <a:gd name="connsiteX70" fmla="*/ 299091 w 493120"/>
                <a:gd name="connsiteY70" fmla="*/ 69927 h 301351"/>
                <a:gd name="connsiteX71" fmla="*/ 299091 w 493120"/>
                <a:gd name="connsiteY71" fmla="*/ 20410 h 301351"/>
                <a:gd name="connsiteX72" fmla="*/ 288065 w 493120"/>
                <a:gd name="connsiteY72" fmla="*/ 20410 h 301351"/>
                <a:gd name="connsiteX73" fmla="*/ 288065 w 493120"/>
                <a:gd name="connsiteY73" fmla="*/ 52326 h 301351"/>
                <a:gd name="connsiteX74" fmla="*/ 263751 w 493120"/>
                <a:gd name="connsiteY74" fmla="*/ 20410 h 301351"/>
                <a:gd name="connsiteX75" fmla="*/ 253409 w 493120"/>
                <a:gd name="connsiteY75" fmla="*/ 20410 h 301351"/>
                <a:gd name="connsiteX76" fmla="*/ 253409 w 493120"/>
                <a:gd name="connsiteY76" fmla="*/ 69927 h 301351"/>
                <a:gd name="connsiteX77" fmla="*/ 264436 w 493120"/>
                <a:gd name="connsiteY77" fmla="*/ 69927 h 301351"/>
                <a:gd name="connsiteX78" fmla="*/ 264436 w 493120"/>
                <a:gd name="connsiteY78" fmla="*/ 38902 h 301351"/>
                <a:gd name="connsiteX79" fmla="*/ 243547 w 493120"/>
                <a:gd name="connsiteY79" fmla="*/ 60133 h 301351"/>
                <a:gd name="connsiteX80" fmla="*/ 218137 w 493120"/>
                <a:gd name="connsiteY80" fmla="*/ 60133 h 301351"/>
                <a:gd name="connsiteX81" fmla="*/ 218137 w 493120"/>
                <a:gd name="connsiteY81" fmla="*/ 49860 h 301351"/>
                <a:gd name="connsiteX82" fmla="*/ 240328 w 493120"/>
                <a:gd name="connsiteY82" fmla="*/ 49860 h 301351"/>
                <a:gd name="connsiteX83" fmla="*/ 240328 w 493120"/>
                <a:gd name="connsiteY83" fmla="*/ 40408 h 301351"/>
                <a:gd name="connsiteX84" fmla="*/ 218137 w 493120"/>
                <a:gd name="connsiteY84" fmla="*/ 40408 h 301351"/>
                <a:gd name="connsiteX85" fmla="*/ 218137 w 493120"/>
                <a:gd name="connsiteY85" fmla="*/ 30272 h 301351"/>
                <a:gd name="connsiteX86" fmla="*/ 242793 w 493120"/>
                <a:gd name="connsiteY86" fmla="*/ 30272 h 301351"/>
                <a:gd name="connsiteX87" fmla="*/ 242793 w 493120"/>
                <a:gd name="connsiteY87" fmla="*/ 20410 h 301351"/>
                <a:gd name="connsiteX88" fmla="*/ 207042 w 493120"/>
                <a:gd name="connsiteY88" fmla="*/ 20410 h 301351"/>
                <a:gd name="connsiteX89" fmla="*/ 207042 w 493120"/>
                <a:gd name="connsiteY89" fmla="*/ 69927 h 301351"/>
                <a:gd name="connsiteX90" fmla="*/ 243547 w 493120"/>
                <a:gd name="connsiteY90" fmla="*/ 69927 h 301351"/>
                <a:gd name="connsiteX91" fmla="*/ 243547 w 493120"/>
                <a:gd name="connsiteY91" fmla="*/ 60133 h 301351"/>
                <a:gd name="connsiteX92" fmla="*/ 166565 w 493120"/>
                <a:gd name="connsiteY92" fmla="*/ 29861 h 301351"/>
                <a:gd name="connsiteX93" fmla="*/ 174852 w 493120"/>
                <a:gd name="connsiteY93" fmla="*/ 29861 h 301351"/>
                <a:gd name="connsiteX94" fmla="*/ 182318 w 493120"/>
                <a:gd name="connsiteY94" fmla="*/ 31368 h 301351"/>
                <a:gd name="connsiteX95" fmla="*/ 184441 w 493120"/>
                <a:gd name="connsiteY95" fmla="*/ 36847 h 301351"/>
                <a:gd name="connsiteX96" fmla="*/ 182386 w 493120"/>
                <a:gd name="connsiteY96" fmla="*/ 42669 h 301351"/>
                <a:gd name="connsiteX97" fmla="*/ 174647 w 493120"/>
                <a:gd name="connsiteY97" fmla="*/ 44518 h 301351"/>
                <a:gd name="connsiteX98" fmla="*/ 166565 w 493120"/>
                <a:gd name="connsiteY98" fmla="*/ 44518 h 301351"/>
                <a:gd name="connsiteX99" fmla="*/ 166565 w 493120"/>
                <a:gd name="connsiteY99" fmla="*/ 29861 h 301351"/>
                <a:gd name="connsiteX100" fmla="*/ 166565 w 493120"/>
                <a:gd name="connsiteY100" fmla="*/ 54106 h 301351"/>
                <a:gd name="connsiteX101" fmla="*/ 174236 w 493120"/>
                <a:gd name="connsiteY101" fmla="*/ 54106 h 301351"/>
                <a:gd name="connsiteX102" fmla="*/ 185194 w 493120"/>
                <a:gd name="connsiteY102" fmla="*/ 69927 h 301351"/>
                <a:gd name="connsiteX103" fmla="*/ 198823 w 493120"/>
                <a:gd name="connsiteY103" fmla="*/ 69927 h 301351"/>
                <a:gd name="connsiteX104" fmla="*/ 186290 w 493120"/>
                <a:gd name="connsiteY104" fmla="*/ 52189 h 301351"/>
                <a:gd name="connsiteX105" fmla="*/ 195741 w 493120"/>
                <a:gd name="connsiteY105" fmla="*/ 36779 h 301351"/>
                <a:gd name="connsiteX106" fmla="*/ 190810 w 493120"/>
                <a:gd name="connsiteY106" fmla="*/ 24245 h 301351"/>
                <a:gd name="connsiteX107" fmla="*/ 174304 w 493120"/>
                <a:gd name="connsiteY107" fmla="*/ 20341 h 301351"/>
                <a:gd name="connsiteX108" fmla="*/ 155538 w 493120"/>
                <a:gd name="connsiteY108" fmla="*/ 20341 h 301351"/>
                <a:gd name="connsiteX109" fmla="*/ 155538 w 493120"/>
                <a:gd name="connsiteY109" fmla="*/ 69859 h 301351"/>
                <a:gd name="connsiteX110" fmla="*/ 166565 w 493120"/>
                <a:gd name="connsiteY110" fmla="*/ 69859 h 301351"/>
                <a:gd name="connsiteX111" fmla="*/ 166565 w 493120"/>
                <a:gd name="connsiteY111" fmla="*/ 54106 h 301351"/>
                <a:gd name="connsiteX112" fmla="*/ 125266 w 493120"/>
                <a:gd name="connsiteY112" fmla="*/ 70475 h 301351"/>
                <a:gd name="connsiteX113" fmla="*/ 145676 w 493120"/>
                <a:gd name="connsiteY113" fmla="*/ 62256 h 301351"/>
                <a:gd name="connsiteX114" fmla="*/ 145676 w 493120"/>
                <a:gd name="connsiteY114" fmla="*/ 44655 h 301351"/>
                <a:gd name="connsiteX115" fmla="*/ 134512 w 493120"/>
                <a:gd name="connsiteY115" fmla="*/ 44655 h 301351"/>
                <a:gd name="connsiteX116" fmla="*/ 134512 w 493120"/>
                <a:gd name="connsiteY116" fmla="*/ 58284 h 301351"/>
                <a:gd name="connsiteX117" fmla="*/ 124924 w 493120"/>
                <a:gd name="connsiteY117" fmla="*/ 60476 h 301351"/>
                <a:gd name="connsiteX118" fmla="*/ 115062 w 493120"/>
                <a:gd name="connsiteY118" fmla="*/ 56298 h 301351"/>
                <a:gd name="connsiteX119" fmla="*/ 110884 w 493120"/>
                <a:gd name="connsiteY119" fmla="*/ 45066 h 301351"/>
                <a:gd name="connsiteX120" fmla="*/ 115198 w 493120"/>
                <a:gd name="connsiteY120" fmla="*/ 33765 h 301351"/>
                <a:gd name="connsiteX121" fmla="*/ 125814 w 493120"/>
                <a:gd name="connsiteY121" fmla="*/ 29450 h 301351"/>
                <a:gd name="connsiteX122" fmla="*/ 131910 w 493120"/>
                <a:gd name="connsiteY122" fmla="*/ 30546 h 301351"/>
                <a:gd name="connsiteX123" fmla="*/ 138005 w 493120"/>
                <a:gd name="connsiteY123" fmla="*/ 34587 h 301351"/>
                <a:gd name="connsiteX124" fmla="*/ 143758 w 493120"/>
                <a:gd name="connsiteY124" fmla="*/ 26300 h 301351"/>
                <a:gd name="connsiteX125" fmla="*/ 125198 w 493120"/>
                <a:gd name="connsiteY125" fmla="*/ 19245 h 301351"/>
                <a:gd name="connsiteX126" fmla="*/ 106980 w 493120"/>
                <a:gd name="connsiteY126" fmla="*/ 26642 h 301351"/>
                <a:gd name="connsiteX127" fmla="*/ 99446 w 493120"/>
                <a:gd name="connsiteY127" fmla="*/ 44997 h 301351"/>
                <a:gd name="connsiteX128" fmla="*/ 106843 w 493120"/>
                <a:gd name="connsiteY128" fmla="*/ 63284 h 301351"/>
                <a:gd name="connsiteX129" fmla="*/ 125266 w 493120"/>
                <a:gd name="connsiteY129" fmla="*/ 70475 h 301351"/>
                <a:gd name="connsiteX130" fmla="*/ 59037 w 493120"/>
                <a:gd name="connsiteY130" fmla="*/ 105541 h 301351"/>
                <a:gd name="connsiteX131" fmla="*/ 5137 w 493120"/>
                <a:gd name="connsiteY131" fmla="*/ 105541 h 301351"/>
                <a:gd name="connsiteX132" fmla="*/ 5137 w 493120"/>
                <a:gd name="connsiteY132" fmla="*/ 293544 h 301351"/>
                <a:gd name="connsiteX133" fmla="*/ 59037 w 493120"/>
                <a:gd name="connsiteY133" fmla="*/ 293544 h 301351"/>
                <a:gd name="connsiteX134" fmla="*/ 59037 w 493120"/>
                <a:gd name="connsiteY134" fmla="*/ 105541 h 301351"/>
                <a:gd name="connsiteX135" fmla="*/ 358745 w 493120"/>
                <a:gd name="connsiteY135" fmla="*/ 180674 h 301351"/>
                <a:gd name="connsiteX136" fmla="*/ 373744 w 493120"/>
                <a:gd name="connsiteY136" fmla="*/ 155196 h 301351"/>
                <a:gd name="connsiteX137" fmla="*/ 402236 w 493120"/>
                <a:gd name="connsiteY137" fmla="*/ 145744 h 301351"/>
                <a:gd name="connsiteX138" fmla="*/ 428604 w 493120"/>
                <a:gd name="connsiteY138" fmla="*/ 154853 h 301351"/>
                <a:gd name="connsiteX139" fmla="*/ 441206 w 493120"/>
                <a:gd name="connsiteY139" fmla="*/ 180674 h 301351"/>
                <a:gd name="connsiteX140" fmla="*/ 358745 w 493120"/>
                <a:gd name="connsiteY140" fmla="*/ 180674 h 301351"/>
                <a:gd name="connsiteX141" fmla="*/ 494353 w 493120"/>
                <a:gd name="connsiteY141" fmla="*/ 190125 h 301351"/>
                <a:gd name="connsiteX142" fmla="*/ 467300 w 493120"/>
                <a:gd name="connsiteY142" fmla="*/ 125814 h 301351"/>
                <a:gd name="connsiteX143" fmla="*/ 401414 w 493120"/>
                <a:gd name="connsiteY143" fmla="*/ 102391 h 301351"/>
                <a:gd name="connsiteX144" fmla="*/ 334158 w 493120"/>
                <a:gd name="connsiteY144" fmla="*/ 128622 h 301351"/>
                <a:gd name="connsiteX145" fmla="*/ 305666 w 493120"/>
                <a:gd name="connsiteY145" fmla="*/ 199234 h 301351"/>
                <a:gd name="connsiteX146" fmla="*/ 333610 w 493120"/>
                <a:gd name="connsiteY146" fmla="*/ 269983 h 301351"/>
                <a:gd name="connsiteX147" fmla="*/ 404359 w 493120"/>
                <a:gd name="connsiteY147" fmla="*/ 296352 h 301351"/>
                <a:gd name="connsiteX148" fmla="*/ 478943 w 493120"/>
                <a:gd name="connsiteY148" fmla="*/ 266285 h 301351"/>
                <a:gd name="connsiteX149" fmla="*/ 449630 w 493120"/>
                <a:gd name="connsiteY149" fmla="*/ 234506 h 301351"/>
                <a:gd name="connsiteX150" fmla="*/ 404222 w 493120"/>
                <a:gd name="connsiteY150" fmla="*/ 252998 h 301351"/>
                <a:gd name="connsiteX151" fmla="*/ 373470 w 493120"/>
                <a:gd name="connsiteY151" fmla="*/ 243204 h 301351"/>
                <a:gd name="connsiteX152" fmla="*/ 357375 w 493120"/>
                <a:gd name="connsiteY152" fmla="*/ 218069 h 301351"/>
                <a:gd name="connsiteX153" fmla="*/ 494353 w 493120"/>
                <a:gd name="connsiteY153" fmla="*/ 218069 h 301351"/>
                <a:gd name="connsiteX154" fmla="*/ 494353 w 493120"/>
                <a:gd name="connsiteY154" fmla="*/ 190125 h 301351"/>
                <a:gd name="connsiteX155" fmla="*/ 215535 w 493120"/>
                <a:gd name="connsiteY155" fmla="*/ 221904 h 301351"/>
                <a:gd name="connsiteX156" fmla="*/ 204919 w 493120"/>
                <a:gd name="connsiteY156" fmla="*/ 244779 h 301351"/>
                <a:gd name="connsiteX157" fmla="*/ 180263 w 493120"/>
                <a:gd name="connsiteY157" fmla="*/ 253341 h 301351"/>
                <a:gd name="connsiteX158" fmla="*/ 158757 w 493120"/>
                <a:gd name="connsiteY158" fmla="*/ 247930 h 301351"/>
                <a:gd name="connsiteX159" fmla="*/ 151224 w 493120"/>
                <a:gd name="connsiteY159" fmla="*/ 232383 h 301351"/>
                <a:gd name="connsiteX160" fmla="*/ 182660 w 493120"/>
                <a:gd name="connsiteY160" fmla="*/ 212864 h 301351"/>
                <a:gd name="connsiteX161" fmla="*/ 215466 w 493120"/>
                <a:gd name="connsiteY161" fmla="*/ 212864 h 301351"/>
                <a:gd name="connsiteX162" fmla="*/ 215466 w 493120"/>
                <a:gd name="connsiteY162" fmla="*/ 221904 h 301351"/>
                <a:gd name="connsiteX163" fmla="*/ 129581 w 493120"/>
                <a:gd name="connsiteY163" fmla="*/ 163209 h 301351"/>
                <a:gd name="connsiteX164" fmla="*/ 155264 w 493120"/>
                <a:gd name="connsiteY164" fmla="*/ 149785 h 301351"/>
                <a:gd name="connsiteX165" fmla="*/ 184098 w 493120"/>
                <a:gd name="connsiteY165" fmla="*/ 144375 h 301351"/>
                <a:gd name="connsiteX166" fmla="*/ 215877 w 493120"/>
                <a:gd name="connsiteY166" fmla="*/ 174441 h 301351"/>
                <a:gd name="connsiteX167" fmla="*/ 215877 w 493120"/>
                <a:gd name="connsiteY167" fmla="*/ 175469 h 301351"/>
                <a:gd name="connsiteX168" fmla="*/ 176770 w 493120"/>
                <a:gd name="connsiteY168" fmla="*/ 175469 h 301351"/>
                <a:gd name="connsiteX169" fmla="*/ 119445 w 493120"/>
                <a:gd name="connsiteY169" fmla="*/ 189783 h 301351"/>
                <a:gd name="connsiteX170" fmla="*/ 98487 w 493120"/>
                <a:gd name="connsiteY170" fmla="*/ 232931 h 301351"/>
                <a:gd name="connsiteX171" fmla="*/ 118760 w 493120"/>
                <a:gd name="connsiteY171" fmla="*/ 279024 h 301351"/>
                <a:gd name="connsiteX172" fmla="*/ 168894 w 493120"/>
                <a:gd name="connsiteY172" fmla="*/ 296283 h 301351"/>
                <a:gd name="connsiteX173" fmla="*/ 219028 w 493120"/>
                <a:gd name="connsiteY173" fmla="*/ 270805 h 301351"/>
                <a:gd name="connsiteX174" fmla="*/ 219028 w 493120"/>
                <a:gd name="connsiteY174" fmla="*/ 293475 h 301351"/>
                <a:gd name="connsiteX175" fmla="*/ 268271 w 493120"/>
                <a:gd name="connsiteY175" fmla="*/ 293475 h 301351"/>
                <a:gd name="connsiteX176" fmla="*/ 268271 w 493120"/>
                <a:gd name="connsiteY176" fmla="*/ 173688 h 301351"/>
                <a:gd name="connsiteX177" fmla="*/ 246629 w 493120"/>
                <a:gd name="connsiteY177" fmla="*/ 119513 h 301351"/>
                <a:gd name="connsiteX178" fmla="*/ 190742 w 493120"/>
                <a:gd name="connsiteY178" fmla="*/ 102391 h 301351"/>
                <a:gd name="connsiteX179" fmla="*/ 106226 w 493120"/>
                <a:gd name="connsiteY179" fmla="*/ 129307 h 301351"/>
                <a:gd name="connsiteX180" fmla="*/ 129581 w 493120"/>
                <a:gd name="connsiteY180" fmla="*/ 163209 h 301351"/>
                <a:gd name="connsiteX181" fmla="*/ 5137 w 493120"/>
                <a:gd name="connsiteY181" fmla="*/ 59037 h 301351"/>
                <a:gd name="connsiteX182" fmla="*/ 59037 w 493120"/>
                <a:gd name="connsiteY182" fmla="*/ 5137 h 301351"/>
                <a:gd name="connsiteX183" fmla="*/ 59037 w 493120"/>
                <a:gd name="connsiteY183" fmla="*/ 70201 h 301351"/>
                <a:gd name="connsiteX184" fmla="*/ 5137 w 493120"/>
                <a:gd name="connsiteY184" fmla="*/ 70201 h 301351"/>
                <a:gd name="connsiteX185" fmla="*/ 5137 w 493120"/>
                <a:gd name="connsiteY185" fmla="*/ 59037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493120" h="301351">
                  <a:moveTo>
                    <a:pt x="494627" y="60133"/>
                  </a:moveTo>
                  <a:lnTo>
                    <a:pt x="469971" y="60133"/>
                  </a:lnTo>
                  <a:lnTo>
                    <a:pt x="469971" y="49860"/>
                  </a:lnTo>
                  <a:lnTo>
                    <a:pt x="492162" y="49860"/>
                  </a:lnTo>
                  <a:lnTo>
                    <a:pt x="492162" y="40408"/>
                  </a:lnTo>
                  <a:lnTo>
                    <a:pt x="469971" y="40408"/>
                  </a:lnTo>
                  <a:lnTo>
                    <a:pt x="469971" y="30272"/>
                  </a:lnTo>
                  <a:lnTo>
                    <a:pt x="494627" y="30272"/>
                  </a:lnTo>
                  <a:lnTo>
                    <a:pt x="494627" y="20410"/>
                  </a:lnTo>
                  <a:lnTo>
                    <a:pt x="458876" y="20410"/>
                  </a:lnTo>
                  <a:lnTo>
                    <a:pt x="458876" y="69927"/>
                  </a:lnTo>
                  <a:lnTo>
                    <a:pt x="494627" y="69927"/>
                  </a:lnTo>
                  <a:lnTo>
                    <a:pt x="494627" y="60133"/>
                  </a:lnTo>
                  <a:close/>
                  <a:moveTo>
                    <a:pt x="450863" y="60065"/>
                  </a:moveTo>
                  <a:lnTo>
                    <a:pt x="429768" y="60065"/>
                  </a:lnTo>
                  <a:lnTo>
                    <a:pt x="429768" y="20410"/>
                  </a:lnTo>
                  <a:lnTo>
                    <a:pt x="418742" y="20410"/>
                  </a:lnTo>
                  <a:lnTo>
                    <a:pt x="418742" y="69927"/>
                  </a:lnTo>
                  <a:lnTo>
                    <a:pt x="450931" y="69927"/>
                  </a:lnTo>
                  <a:lnTo>
                    <a:pt x="450863" y="60065"/>
                  </a:lnTo>
                  <a:close/>
                  <a:moveTo>
                    <a:pt x="380867" y="60544"/>
                  </a:moveTo>
                  <a:lnTo>
                    <a:pt x="380867" y="49107"/>
                  </a:lnTo>
                  <a:lnTo>
                    <a:pt x="387374" y="49107"/>
                  </a:lnTo>
                  <a:cubicBezTo>
                    <a:pt x="391072" y="49107"/>
                    <a:pt x="393743" y="49449"/>
                    <a:pt x="395387" y="50202"/>
                  </a:cubicBezTo>
                  <a:cubicBezTo>
                    <a:pt x="397031" y="50956"/>
                    <a:pt x="397921" y="52463"/>
                    <a:pt x="397921" y="54723"/>
                  </a:cubicBezTo>
                  <a:cubicBezTo>
                    <a:pt x="397921" y="56983"/>
                    <a:pt x="397167" y="58558"/>
                    <a:pt x="395524" y="59311"/>
                  </a:cubicBezTo>
                  <a:cubicBezTo>
                    <a:pt x="393948" y="60065"/>
                    <a:pt x="391551" y="60476"/>
                    <a:pt x="388401" y="60476"/>
                  </a:cubicBezTo>
                  <a:lnTo>
                    <a:pt x="380867" y="60544"/>
                  </a:lnTo>
                  <a:close/>
                  <a:moveTo>
                    <a:pt x="380867" y="29724"/>
                  </a:moveTo>
                  <a:lnTo>
                    <a:pt x="386209" y="29724"/>
                  </a:lnTo>
                  <a:cubicBezTo>
                    <a:pt x="389428" y="29724"/>
                    <a:pt x="391757" y="30067"/>
                    <a:pt x="393127" y="30752"/>
                  </a:cubicBezTo>
                  <a:cubicBezTo>
                    <a:pt x="394496" y="31436"/>
                    <a:pt x="395181" y="32943"/>
                    <a:pt x="395181" y="35135"/>
                  </a:cubicBezTo>
                  <a:cubicBezTo>
                    <a:pt x="395181" y="37326"/>
                    <a:pt x="394428" y="38765"/>
                    <a:pt x="392921" y="39450"/>
                  </a:cubicBezTo>
                  <a:cubicBezTo>
                    <a:pt x="391414" y="40135"/>
                    <a:pt x="389154" y="40408"/>
                    <a:pt x="386072" y="40408"/>
                  </a:cubicBezTo>
                  <a:lnTo>
                    <a:pt x="380799" y="40408"/>
                  </a:lnTo>
                  <a:lnTo>
                    <a:pt x="380867" y="29724"/>
                  </a:lnTo>
                  <a:close/>
                  <a:moveTo>
                    <a:pt x="405866" y="65338"/>
                  </a:moveTo>
                  <a:cubicBezTo>
                    <a:pt x="408194" y="62667"/>
                    <a:pt x="409427" y="59654"/>
                    <a:pt x="409427" y="56161"/>
                  </a:cubicBezTo>
                  <a:cubicBezTo>
                    <a:pt x="409427" y="53079"/>
                    <a:pt x="408537" y="50408"/>
                    <a:pt x="406687" y="48353"/>
                  </a:cubicBezTo>
                  <a:cubicBezTo>
                    <a:pt x="404838" y="46230"/>
                    <a:pt x="402441" y="44860"/>
                    <a:pt x="399359" y="44175"/>
                  </a:cubicBezTo>
                  <a:cubicBezTo>
                    <a:pt x="400181" y="43764"/>
                    <a:pt x="400797" y="43490"/>
                    <a:pt x="401140" y="43353"/>
                  </a:cubicBezTo>
                  <a:cubicBezTo>
                    <a:pt x="401482" y="43217"/>
                    <a:pt x="402030" y="42806"/>
                    <a:pt x="402921" y="42121"/>
                  </a:cubicBezTo>
                  <a:cubicBezTo>
                    <a:pt x="405455" y="40203"/>
                    <a:pt x="406687" y="37326"/>
                    <a:pt x="406687" y="33491"/>
                  </a:cubicBezTo>
                  <a:cubicBezTo>
                    <a:pt x="406687" y="30272"/>
                    <a:pt x="405592" y="27396"/>
                    <a:pt x="403331" y="24861"/>
                  </a:cubicBezTo>
                  <a:cubicBezTo>
                    <a:pt x="402099" y="23492"/>
                    <a:pt x="400250" y="22396"/>
                    <a:pt x="397852" y="21642"/>
                  </a:cubicBezTo>
                  <a:cubicBezTo>
                    <a:pt x="395387" y="20821"/>
                    <a:pt x="392510" y="20410"/>
                    <a:pt x="389154" y="20410"/>
                  </a:cubicBezTo>
                  <a:lnTo>
                    <a:pt x="369909" y="20410"/>
                  </a:lnTo>
                  <a:lnTo>
                    <a:pt x="369909" y="69927"/>
                  </a:lnTo>
                  <a:lnTo>
                    <a:pt x="391620" y="69927"/>
                  </a:lnTo>
                  <a:cubicBezTo>
                    <a:pt x="398332" y="69927"/>
                    <a:pt x="403126" y="68420"/>
                    <a:pt x="405866" y="65338"/>
                  </a:cubicBezTo>
                  <a:moveTo>
                    <a:pt x="324021" y="33560"/>
                  </a:moveTo>
                  <a:cubicBezTo>
                    <a:pt x="326829" y="30409"/>
                    <a:pt x="330322" y="28902"/>
                    <a:pt x="334500" y="28902"/>
                  </a:cubicBezTo>
                  <a:cubicBezTo>
                    <a:pt x="338609" y="28902"/>
                    <a:pt x="342102" y="30478"/>
                    <a:pt x="344979" y="33560"/>
                  </a:cubicBezTo>
                  <a:cubicBezTo>
                    <a:pt x="347787" y="36642"/>
                    <a:pt x="349225" y="40408"/>
                    <a:pt x="349225" y="44860"/>
                  </a:cubicBezTo>
                  <a:cubicBezTo>
                    <a:pt x="349225" y="49312"/>
                    <a:pt x="347787" y="53010"/>
                    <a:pt x="344979" y="56161"/>
                  </a:cubicBezTo>
                  <a:cubicBezTo>
                    <a:pt x="342171" y="59243"/>
                    <a:pt x="338678" y="60818"/>
                    <a:pt x="334500" y="60818"/>
                  </a:cubicBezTo>
                  <a:cubicBezTo>
                    <a:pt x="330322" y="60818"/>
                    <a:pt x="326898" y="59243"/>
                    <a:pt x="324021" y="56161"/>
                  </a:cubicBezTo>
                  <a:cubicBezTo>
                    <a:pt x="321213" y="53079"/>
                    <a:pt x="319775" y="49312"/>
                    <a:pt x="319775" y="44860"/>
                  </a:cubicBezTo>
                  <a:cubicBezTo>
                    <a:pt x="319775" y="40477"/>
                    <a:pt x="321213" y="36710"/>
                    <a:pt x="324021" y="33560"/>
                  </a:cubicBezTo>
                  <a:moveTo>
                    <a:pt x="334500" y="70407"/>
                  </a:moveTo>
                  <a:cubicBezTo>
                    <a:pt x="341828" y="70407"/>
                    <a:pt x="347992" y="67941"/>
                    <a:pt x="352992" y="63078"/>
                  </a:cubicBezTo>
                  <a:cubicBezTo>
                    <a:pt x="357992" y="58216"/>
                    <a:pt x="360526" y="52120"/>
                    <a:pt x="360526" y="44860"/>
                  </a:cubicBezTo>
                  <a:cubicBezTo>
                    <a:pt x="360526" y="37600"/>
                    <a:pt x="357992" y="31505"/>
                    <a:pt x="352992" y="26642"/>
                  </a:cubicBezTo>
                  <a:cubicBezTo>
                    <a:pt x="347992" y="21779"/>
                    <a:pt x="341828" y="19314"/>
                    <a:pt x="334500" y="19314"/>
                  </a:cubicBezTo>
                  <a:cubicBezTo>
                    <a:pt x="327172" y="19314"/>
                    <a:pt x="321008" y="21779"/>
                    <a:pt x="316008" y="26642"/>
                  </a:cubicBezTo>
                  <a:cubicBezTo>
                    <a:pt x="311008" y="31505"/>
                    <a:pt x="308474" y="37600"/>
                    <a:pt x="308474" y="44860"/>
                  </a:cubicBezTo>
                  <a:cubicBezTo>
                    <a:pt x="308474" y="52120"/>
                    <a:pt x="310940" y="58216"/>
                    <a:pt x="316008" y="63078"/>
                  </a:cubicBezTo>
                  <a:cubicBezTo>
                    <a:pt x="321008" y="68009"/>
                    <a:pt x="327172" y="70407"/>
                    <a:pt x="334500" y="70407"/>
                  </a:cubicBezTo>
                  <a:moveTo>
                    <a:pt x="264436" y="38902"/>
                  </a:moveTo>
                  <a:lnTo>
                    <a:pt x="288065" y="69927"/>
                  </a:lnTo>
                  <a:lnTo>
                    <a:pt x="299091" y="69927"/>
                  </a:lnTo>
                  <a:lnTo>
                    <a:pt x="299091" y="20410"/>
                  </a:lnTo>
                  <a:lnTo>
                    <a:pt x="288065" y="20410"/>
                  </a:lnTo>
                  <a:lnTo>
                    <a:pt x="288065" y="52326"/>
                  </a:lnTo>
                  <a:lnTo>
                    <a:pt x="263751" y="20410"/>
                  </a:lnTo>
                  <a:lnTo>
                    <a:pt x="253409" y="20410"/>
                  </a:lnTo>
                  <a:lnTo>
                    <a:pt x="253409" y="69927"/>
                  </a:lnTo>
                  <a:lnTo>
                    <a:pt x="264436" y="69927"/>
                  </a:lnTo>
                  <a:lnTo>
                    <a:pt x="264436" y="38902"/>
                  </a:lnTo>
                  <a:close/>
                  <a:moveTo>
                    <a:pt x="243547" y="60133"/>
                  </a:moveTo>
                  <a:lnTo>
                    <a:pt x="218137" y="60133"/>
                  </a:lnTo>
                  <a:lnTo>
                    <a:pt x="218137" y="49860"/>
                  </a:lnTo>
                  <a:lnTo>
                    <a:pt x="240328" y="49860"/>
                  </a:lnTo>
                  <a:lnTo>
                    <a:pt x="240328" y="40408"/>
                  </a:lnTo>
                  <a:lnTo>
                    <a:pt x="218137" y="40408"/>
                  </a:lnTo>
                  <a:lnTo>
                    <a:pt x="218137" y="30272"/>
                  </a:lnTo>
                  <a:lnTo>
                    <a:pt x="242793" y="30272"/>
                  </a:lnTo>
                  <a:lnTo>
                    <a:pt x="242793" y="20410"/>
                  </a:lnTo>
                  <a:lnTo>
                    <a:pt x="207042" y="20410"/>
                  </a:lnTo>
                  <a:lnTo>
                    <a:pt x="207042" y="69927"/>
                  </a:lnTo>
                  <a:lnTo>
                    <a:pt x="243547" y="69927"/>
                  </a:lnTo>
                  <a:lnTo>
                    <a:pt x="243547" y="60133"/>
                  </a:lnTo>
                  <a:close/>
                  <a:moveTo>
                    <a:pt x="166565" y="29861"/>
                  </a:moveTo>
                  <a:lnTo>
                    <a:pt x="174852" y="29861"/>
                  </a:lnTo>
                  <a:cubicBezTo>
                    <a:pt x="178414" y="29861"/>
                    <a:pt x="180879" y="30341"/>
                    <a:pt x="182318" y="31368"/>
                  </a:cubicBezTo>
                  <a:cubicBezTo>
                    <a:pt x="183756" y="32395"/>
                    <a:pt x="184441" y="34176"/>
                    <a:pt x="184441" y="36847"/>
                  </a:cubicBezTo>
                  <a:cubicBezTo>
                    <a:pt x="184441" y="39518"/>
                    <a:pt x="183756" y="41504"/>
                    <a:pt x="182386" y="42669"/>
                  </a:cubicBezTo>
                  <a:cubicBezTo>
                    <a:pt x="181016" y="43901"/>
                    <a:pt x="178414" y="44518"/>
                    <a:pt x="174647" y="44518"/>
                  </a:cubicBezTo>
                  <a:lnTo>
                    <a:pt x="166565" y="44518"/>
                  </a:lnTo>
                  <a:lnTo>
                    <a:pt x="166565" y="29861"/>
                  </a:lnTo>
                  <a:close/>
                  <a:moveTo>
                    <a:pt x="166565" y="54106"/>
                  </a:moveTo>
                  <a:lnTo>
                    <a:pt x="174236" y="54106"/>
                  </a:lnTo>
                  <a:lnTo>
                    <a:pt x="185194" y="69927"/>
                  </a:lnTo>
                  <a:lnTo>
                    <a:pt x="198823" y="69927"/>
                  </a:lnTo>
                  <a:lnTo>
                    <a:pt x="186290" y="52189"/>
                  </a:lnTo>
                  <a:cubicBezTo>
                    <a:pt x="192591" y="49860"/>
                    <a:pt x="195741" y="44723"/>
                    <a:pt x="195741" y="36779"/>
                  </a:cubicBezTo>
                  <a:cubicBezTo>
                    <a:pt x="195741" y="31025"/>
                    <a:pt x="194098" y="26848"/>
                    <a:pt x="190810" y="24245"/>
                  </a:cubicBezTo>
                  <a:cubicBezTo>
                    <a:pt x="187523" y="21642"/>
                    <a:pt x="182044" y="20341"/>
                    <a:pt x="174304" y="20341"/>
                  </a:cubicBezTo>
                  <a:lnTo>
                    <a:pt x="155538" y="20341"/>
                  </a:lnTo>
                  <a:lnTo>
                    <a:pt x="155538" y="69859"/>
                  </a:lnTo>
                  <a:lnTo>
                    <a:pt x="166565" y="69859"/>
                  </a:lnTo>
                  <a:lnTo>
                    <a:pt x="166565" y="54106"/>
                  </a:lnTo>
                  <a:close/>
                  <a:moveTo>
                    <a:pt x="125266" y="70475"/>
                  </a:moveTo>
                  <a:cubicBezTo>
                    <a:pt x="133964" y="70475"/>
                    <a:pt x="140745" y="67736"/>
                    <a:pt x="145676" y="62256"/>
                  </a:cubicBezTo>
                  <a:lnTo>
                    <a:pt x="145676" y="44655"/>
                  </a:lnTo>
                  <a:lnTo>
                    <a:pt x="134512" y="44655"/>
                  </a:lnTo>
                  <a:lnTo>
                    <a:pt x="134512" y="58284"/>
                  </a:lnTo>
                  <a:cubicBezTo>
                    <a:pt x="131978" y="59722"/>
                    <a:pt x="128759" y="60476"/>
                    <a:pt x="124924" y="60476"/>
                  </a:cubicBezTo>
                  <a:cubicBezTo>
                    <a:pt x="121088" y="60476"/>
                    <a:pt x="117801" y="59106"/>
                    <a:pt x="115062" y="56298"/>
                  </a:cubicBezTo>
                  <a:cubicBezTo>
                    <a:pt x="112322" y="53490"/>
                    <a:pt x="110884" y="49723"/>
                    <a:pt x="110884" y="45066"/>
                  </a:cubicBezTo>
                  <a:cubicBezTo>
                    <a:pt x="110884" y="40408"/>
                    <a:pt x="112322" y="36642"/>
                    <a:pt x="115198" y="33765"/>
                  </a:cubicBezTo>
                  <a:cubicBezTo>
                    <a:pt x="118075" y="30889"/>
                    <a:pt x="121636" y="29450"/>
                    <a:pt x="125814" y="29450"/>
                  </a:cubicBezTo>
                  <a:cubicBezTo>
                    <a:pt x="128006" y="29450"/>
                    <a:pt x="129992" y="29793"/>
                    <a:pt x="131910" y="30546"/>
                  </a:cubicBezTo>
                  <a:cubicBezTo>
                    <a:pt x="133759" y="31299"/>
                    <a:pt x="135814" y="32601"/>
                    <a:pt x="138005" y="34587"/>
                  </a:cubicBezTo>
                  <a:lnTo>
                    <a:pt x="143758" y="26300"/>
                  </a:lnTo>
                  <a:cubicBezTo>
                    <a:pt x="138485" y="21642"/>
                    <a:pt x="132321" y="19245"/>
                    <a:pt x="125198" y="19245"/>
                  </a:cubicBezTo>
                  <a:cubicBezTo>
                    <a:pt x="118075" y="19245"/>
                    <a:pt x="111979" y="21711"/>
                    <a:pt x="106980" y="26642"/>
                  </a:cubicBezTo>
                  <a:cubicBezTo>
                    <a:pt x="101980" y="31573"/>
                    <a:pt x="99446" y="37669"/>
                    <a:pt x="99446" y="44997"/>
                  </a:cubicBezTo>
                  <a:cubicBezTo>
                    <a:pt x="99446" y="52326"/>
                    <a:pt x="101912" y="58421"/>
                    <a:pt x="106843" y="63284"/>
                  </a:cubicBezTo>
                  <a:cubicBezTo>
                    <a:pt x="111911" y="68078"/>
                    <a:pt x="118006" y="70475"/>
                    <a:pt x="125266" y="70475"/>
                  </a:cubicBezTo>
                  <a:moveTo>
                    <a:pt x="59037" y="105541"/>
                  </a:moveTo>
                  <a:lnTo>
                    <a:pt x="5137" y="105541"/>
                  </a:lnTo>
                  <a:lnTo>
                    <a:pt x="5137" y="293544"/>
                  </a:lnTo>
                  <a:lnTo>
                    <a:pt x="59037" y="293544"/>
                  </a:lnTo>
                  <a:lnTo>
                    <a:pt x="59037" y="105541"/>
                  </a:lnTo>
                  <a:close/>
                  <a:moveTo>
                    <a:pt x="358745" y="180674"/>
                  </a:moveTo>
                  <a:cubicBezTo>
                    <a:pt x="360115" y="169989"/>
                    <a:pt x="365115" y="161428"/>
                    <a:pt x="373744" y="155196"/>
                  </a:cubicBezTo>
                  <a:cubicBezTo>
                    <a:pt x="382374" y="148895"/>
                    <a:pt x="391825" y="145744"/>
                    <a:pt x="402236" y="145744"/>
                  </a:cubicBezTo>
                  <a:cubicBezTo>
                    <a:pt x="412646" y="145744"/>
                    <a:pt x="421413" y="148758"/>
                    <a:pt x="428604" y="154853"/>
                  </a:cubicBezTo>
                  <a:cubicBezTo>
                    <a:pt x="435864" y="160880"/>
                    <a:pt x="440042" y="169510"/>
                    <a:pt x="441206" y="180674"/>
                  </a:cubicBezTo>
                  <a:lnTo>
                    <a:pt x="358745" y="180674"/>
                  </a:lnTo>
                  <a:close/>
                  <a:moveTo>
                    <a:pt x="494353" y="190125"/>
                  </a:moveTo>
                  <a:cubicBezTo>
                    <a:pt x="494353" y="162867"/>
                    <a:pt x="485313" y="141430"/>
                    <a:pt x="467300" y="125814"/>
                  </a:cubicBezTo>
                  <a:cubicBezTo>
                    <a:pt x="449219" y="110199"/>
                    <a:pt x="427303" y="102391"/>
                    <a:pt x="401414" y="102391"/>
                  </a:cubicBezTo>
                  <a:cubicBezTo>
                    <a:pt x="375525" y="102391"/>
                    <a:pt x="353129" y="111158"/>
                    <a:pt x="334158" y="128622"/>
                  </a:cubicBezTo>
                  <a:cubicBezTo>
                    <a:pt x="315186" y="146087"/>
                    <a:pt x="305666" y="169647"/>
                    <a:pt x="305666" y="199234"/>
                  </a:cubicBezTo>
                  <a:cubicBezTo>
                    <a:pt x="305666" y="228821"/>
                    <a:pt x="314981" y="252382"/>
                    <a:pt x="333610" y="269983"/>
                  </a:cubicBezTo>
                  <a:cubicBezTo>
                    <a:pt x="352239" y="287585"/>
                    <a:pt x="375799" y="296352"/>
                    <a:pt x="404359" y="296352"/>
                  </a:cubicBezTo>
                  <a:cubicBezTo>
                    <a:pt x="432919" y="296352"/>
                    <a:pt x="457712" y="286352"/>
                    <a:pt x="478943" y="266285"/>
                  </a:cubicBezTo>
                  <a:lnTo>
                    <a:pt x="449630" y="234506"/>
                  </a:lnTo>
                  <a:cubicBezTo>
                    <a:pt x="437781" y="246834"/>
                    <a:pt x="422645" y="252998"/>
                    <a:pt x="404222" y="252998"/>
                  </a:cubicBezTo>
                  <a:cubicBezTo>
                    <a:pt x="392784" y="252998"/>
                    <a:pt x="382579" y="249711"/>
                    <a:pt x="373470" y="243204"/>
                  </a:cubicBezTo>
                  <a:cubicBezTo>
                    <a:pt x="364361" y="236698"/>
                    <a:pt x="359019" y="228342"/>
                    <a:pt x="357375" y="218069"/>
                  </a:cubicBezTo>
                  <a:lnTo>
                    <a:pt x="494353" y="218069"/>
                  </a:lnTo>
                  <a:lnTo>
                    <a:pt x="494353" y="190125"/>
                  </a:lnTo>
                  <a:close/>
                  <a:moveTo>
                    <a:pt x="215535" y="221904"/>
                  </a:moveTo>
                  <a:cubicBezTo>
                    <a:pt x="215535" y="231424"/>
                    <a:pt x="211973" y="239095"/>
                    <a:pt x="204919" y="244779"/>
                  </a:cubicBezTo>
                  <a:cubicBezTo>
                    <a:pt x="197796" y="250532"/>
                    <a:pt x="189577" y="253341"/>
                    <a:pt x="180263" y="253341"/>
                  </a:cubicBezTo>
                  <a:cubicBezTo>
                    <a:pt x="170948" y="253341"/>
                    <a:pt x="163757" y="251560"/>
                    <a:pt x="158757" y="247930"/>
                  </a:cubicBezTo>
                  <a:cubicBezTo>
                    <a:pt x="153758" y="244368"/>
                    <a:pt x="151224" y="239163"/>
                    <a:pt x="151224" y="232383"/>
                  </a:cubicBezTo>
                  <a:cubicBezTo>
                    <a:pt x="151224" y="219370"/>
                    <a:pt x="161702" y="212864"/>
                    <a:pt x="182660" y="212864"/>
                  </a:cubicBezTo>
                  <a:lnTo>
                    <a:pt x="215466" y="212864"/>
                  </a:lnTo>
                  <a:lnTo>
                    <a:pt x="215466" y="221904"/>
                  </a:lnTo>
                  <a:close/>
                  <a:moveTo>
                    <a:pt x="129581" y="163209"/>
                  </a:moveTo>
                  <a:cubicBezTo>
                    <a:pt x="136567" y="157867"/>
                    <a:pt x="145128" y="153347"/>
                    <a:pt x="155264" y="149785"/>
                  </a:cubicBezTo>
                  <a:cubicBezTo>
                    <a:pt x="165401" y="146155"/>
                    <a:pt x="174989" y="144375"/>
                    <a:pt x="184098" y="144375"/>
                  </a:cubicBezTo>
                  <a:cubicBezTo>
                    <a:pt x="205261" y="144375"/>
                    <a:pt x="215877" y="154374"/>
                    <a:pt x="215877" y="174441"/>
                  </a:cubicBezTo>
                  <a:lnTo>
                    <a:pt x="215877" y="175469"/>
                  </a:lnTo>
                  <a:lnTo>
                    <a:pt x="176770" y="175469"/>
                  </a:lnTo>
                  <a:cubicBezTo>
                    <a:pt x="152525" y="175469"/>
                    <a:pt x="133485" y="180263"/>
                    <a:pt x="119445" y="189783"/>
                  </a:cubicBezTo>
                  <a:cubicBezTo>
                    <a:pt x="105473" y="199303"/>
                    <a:pt x="98487" y="213685"/>
                    <a:pt x="98487" y="232931"/>
                  </a:cubicBezTo>
                  <a:cubicBezTo>
                    <a:pt x="98487" y="252176"/>
                    <a:pt x="105268" y="267518"/>
                    <a:pt x="118760" y="279024"/>
                  </a:cubicBezTo>
                  <a:cubicBezTo>
                    <a:pt x="132252" y="290530"/>
                    <a:pt x="148964" y="296283"/>
                    <a:pt x="168894" y="296283"/>
                  </a:cubicBezTo>
                  <a:cubicBezTo>
                    <a:pt x="188824" y="296283"/>
                    <a:pt x="205535" y="287790"/>
                    <a:pt x="219028" y="270805"/>
                  </a:cubicBezTo>
                  <a:lnTo>
                    <a:pt x="219028" y="293475"/>
                  </a:lnTo>
                  <a:lnTo>
                    <a:pt x="268271" y="293475"/>
                  </a:lnTo>
                  <a:lnTo>
                    <a:pt x="268271" y="173688"/>
                  </a:lnTo>
                  <a:cubicBezTo>
                    <a:pt x="268271" y="148963"/>
                    <a:pt x="261080" y="130951"/>
                    <a:pt x="246629" y="119513"/>
                  </a:cubicBezTo>
                  <a:cubicBezTo>
                    <a:pt x="232178" y="108076"/>
                    <a:pt x="213549" y="102391"/>
                    <a:pt x="190742" y="102391"/>
                  </a:cubicBezTo>
                  <a:cubicBezTo>
                    <a:pt x="159031" y="102391"/>
                    <a:pt x="130882" y="111363"/>
                    <a:pt x="106226" y="129307"/>
                  </a:cubicBezTo>
                  <a:lnTo>
                    <a:pt x="129581" y="163209"/>
                  </a:lnTo>
                  <a:close/>
                  <a:moveTo>
                    <a:pt x="5137" y="59037"/>
                  </a:moveTo>
                  <a:cubicBezTo>
                    <a:pt x="5137" y="29313"/>
                    <a:pt x="29245" y="5137"/>
                    <a:pt x="59037" y="5137"/>
                  </a:cubicBezTo>
                  <a:lnTo>
                    <a:pt x="59037" y="70201"/>
                  </a:lnTo>
                  <a:lnTo>
                    <a:pt x="5137" y="70201"/>
                  </a:lnTo>
                  <a:lnTo>
                    <a:pt x="5137" y="590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5BCBA609-C7CF-4342-AEFE-3DF94F548C93}"/>
                </a:ext>
              </a:extLst>
            </p:cNvPr>
            <p:cNvSpPr/>
            <p:nvPr/>
          </p:nvSpPr>
          <p:spPr>
            <a:xfrm>
              <a:off x="1361471" y="677404"/>
              <a:ext cx="499969" cy="150676"/>
            </a:xfrm>
            <a:custGeom>
              <a:avLst/>
              <a:gdLst>
                <a:gd name="connsiteX0" fmla="*/ 328199 w 499969"/>
                <a:gd name="connsiteY0" fmla="*/ 28423 h 150675"/>
                <a:gd name="connsiteX1" fmla="*/ 324158 w 499969"/>
                <a:gd name="connsiteY1" fmla="*/ 26163 h 150675"/>
                <a:gd name="connsiteX2" fmla="*/ 320254 w 499969"/>
                <a:gd name="connsiteY2" fmla="*/ 24725 h 150675"/>
                <a:gd name="connsiteX3" fmla="*/ 315529 w 499969"/>
                <a:gd name="connsiteY3" fmla="*/ 23423 h 150675"/>
                <a:gd name="connsiteX4" fmla="*/ 311145 w 499969"/>
                <a:gd name="connsiteY4" fmla="*/ 21916 h 150675"/>
                <a:gd name="connsiteX5" fmla="*/ 308474 w 499969"/>
                <a:gd name="connsiteY5" fmla="*/ 17944 h 150675"/>
                <a:gd name="connsiteX6" fmla="*/ 311008 w 499969"/>
                <a:gd name="connsiteY6" fmla="*/ 13561 h 150675"/>
                <a:gd name="connsiteX7" fmla="*/ 316898 w 499969"/>
                <a:gd name="connsiteY7" fmla="*/ 12260 h 150675"/>
                <a:gd name="connsiteX8" fmla="*/ 328268 w 499969"/>
                <a:gd name="connsiteY8" fmla="*/ 15478 h 150675"/>
                <a:gd name="connsiteX9" fmla="*/ 330939 w 499969"/>
                <a:gd name="connsiteY9" fmla="*/ 10205 h 150675"/>
                <a:gd name="connsiteX10" fmla="*/ 317652 w 499969"/>
                <a:gd name="connsiteY10" fmla="*/ 6301 h 150675"/>
                <a:gd name="connsiteX11" fmla="*/ 305803 w 499969"/>
                <a:gd name="connsiteY11" fmla="*/ 9794 h 150675"/>
                <a:gd name="connsiteX12" fmla="*/ 301351 w 499969"/>
                <a:gd name="connsiteY12" fmla="*/ 18971 h 150675"/>
                <a:gd name="connsiteX13" fmla="*/ 314501 w 499969"/>
                <a:gd name="connsiteY13" fmla="*/ 30615 h 150675"/>
                <a:gd name="connsiteX14" fmla="*/ 315597 w 499969"/>
                <a:gd name="connsiteY14" fmla="*/ 30957 h 150675"/>
                <a:gd name="connsiteX15" fmla="*/ 324980 w 499969"/>
                <a:gd name="connsiteY15" fmla="*/ 37806 h 150675"/>
                <a:gd name="connsiteX16" fmla="*/ 322788 w 499969"/>
                <a:gd name="connsiteY16" fmla="*/ 42258 h 150675"/>
                <a:gd name="connsiteX17" fmla="*/ 317241 w 499969"/>
                <a:gd name="connsiteY17" fmla="*/ 43901 h 150675"/>
                <a:gd name="connsiteX18" fmla="*/ 302516 w 499969"/>
                <a:gd name="connsiteY18" fmla="*/ 38491 h 150675"/>
                <a:gd name="connsiteX19" fmla="*/ 298954 w 499969"/>
                <a:gd name="connsiteY19" fmla="*/ 44244 h 150675"/>
                <a:gd name="connsiteX20" fmla="*/ 307241 w 499969"/>
                <a:gd name="connsiteY20" fmla="*/ 48559 h 150675"/>
                <a:gd name="connsiteX21" fmla="*/ 316967 w 499969"/>
                <a:gd name="connsiteY21" fmla="*/ 50271 h 150675"/>
                <a:gd name="connsiteX22" fmla="*/ 328131 w 499969"/>
                <a:gd name="connsiteY22" fmla="*/ 46709 h 150675"/>
                <a:gd name="connsiteX23" fmla="*/ 332377 w 499969"/>
                <a:gd name="connsiteY23" fmla="*/ 37258 h 150675"/>
                <a:gd name="connsiteX24" fmla="*/ 328199 w 499969"/>
                <a:gd name="connsiteY24" fmla="*/ 28423 h 150675"/>
                <a:gd name="connsiteX25" fmla="*/ 36779 w 499969"/>
                <a:gd name="connsiteY25" fmla="*/ 29245 h 150675"/>
                <a:gd name="connsiteX26" fmla="*/ 43833 w 499969"/>
                <a:gd name="connsiteY26" fmla="*/ 29245 h 150675"/>
                <a:gd name="connsiteX27" fmla="*/ 43833 w 499969"/>
                <a:gd name="connsiteY27" fmla="*/ 43559 h 150675"/>
                <a:gd name="connsiteX28" fmla="*/ 26985 w 499969"/>
                <a:gd name="connsiteY28" fmla="*/ 50065 h 150675"/>
                <a:gd name="connsiteX29" fmla="*/ 11506 w 499969"/>
                <a:gd name="connsiteY29" fmla="*/ 43970 h 150675"/>
                <a:gd name="connsiteX30" fmla="*/ 5274 w 499969"/>
                <a:gd name="connsiteY30" fmla="*/ 28560 h 150675"/>
                <a:gd name="connsiteX31" fmla="*/ 11643 w 499969"/>
                <a:gd name="connsiteY31" fmla="*/ 13013 h 150675"/>
                <a:gd name="connsiteX32" fmla="*/ 26985 w 499969"/>
                <a:gd name="connsiteY32" fmla="*/ 6780 h 150675"/>
                <a:gd name="connsiteX33" fmla="*/ 41915 w 499969"/>
                <a:gd name="connsiteY33" fmla="*/ 12054 h 150675"/>
                <a:gd name="connsiteX34" fmla="*/ 38148 w 499969"/>
                <a:gd name="connsiteY34" fmla="*/ 17465 h 150675"/>
                <a:gd name="connsiteX35" fmla="*/ 33217 w 499969"/>
                <a:gd name="connsiteY35" fmla="*/ 14588 h 150675"/>
                <a:gd name="connsiteX36" fmla="*/ 27464 w 499969"/>
                <a:gd name="connsiteY36" fmla="*/ 13766 h 150675"/>
                <a:gd name="connsiteX37" fmla="*/ 16848 w 499969"/>
                <a:gd name="connsiteY37" fmla="*/ 17876 h 150675"/>
                <a:gd name="connsiteX38" fmla="*/ 12533 w 499969"/>
                <a:gd name="connsiteY38" fmla="*/ 28628 h 150675"/>
                <a:gd name="connsiteX39" fmla="*/ 16711 w 499969"/>
                <a:gd name="connsiteY39" fmla="*/ 39313 h 150675"/>
                <a:gd name="connsiteX40" fmla="*/ 26779 w 499969"/>
                <a:gd name="connsiteY40" fmla="*/ 43353 h 150675"/>
                <a:gd name="connsiteX41" fmla="*/ 36710 w 499969"/>
                <a:gd name="connsiteY41" fmla="*/ 40751 h 150675"/>
                <a:gd name="connsiteX42" fmla="*/ 36710 w 499969"/>
                <a:gd name="connsiteY42" fmla="*/ 29245 h 150675"/>
                <a:gd name="connsiteX43" fmla="*/ 68078 w 499969"/>
                <a:gd name="connsiteY43" fmla="*/ 24040 h 150675"/>
                <a:gd name="connsiteX44" fmla="*/ 60613 w 499969"/>
                <a:gd name="connsiteY44" fmla="*/ 27259 h 150675"/>
                <a:gd name="connsiteX45" fmla="*/ 58079 w 499969"/>
                <a:gd name="connsiteY45" fmla="*/ 35957 h 150675"/>
                <a:gd name="connsiteX46" fmla="*/ 58079 w 499969"/>
                <a:gd name="connsiteY46" fmla="*/ 49586 h 150675"/>
                <a:gd name="connsiteX47" fmla="*/ 51435 w 499969"/>
                <a:gd name="connsiteY47" fmla="*/ 49586 h 150675"/>
                <a:gd name="connsiteX48" fmla="*/ 51435 w 499969"/>
                <a:gd name="connsiteY48" fmla="*/ 17739 h 150675"/>
                <a:gd name="connsiteX49" fmla="*/ 58079 w 499969"/>
                <a:gd name="connsiteY49" fmla="*/ 17739 h 150675"/>
                <a:gd name="connsiteX50" fmla="*/ 58079 w 499969"/>
                <a:gd name="connsiteY50" fmla="*/ 24108 h 150675"/>
                <a:gd name="connsiteX51" fmla="*/ 62462 w 499969"/>
                <a:gd name="connsiteY51" fmla="*/ 19177 h 150675"/>
                <a:gd name="connsiteX52" fmla="*/ 68352 w 499969"/>
                <a:gd name="connsiteY52" fmla="*/ 17191 h 150675"/>
                <a:gd name="connsiteX53" fmla="*/ 68421 w 499969"/>
                <a:gd name="connsiteY53" fmla="*/ 23971 h 150675"/>
                <a:gd name="connsiteX54" fmla="*/ 68078 w 499969"/>
                <a:gd name="connsiteY54" fmla="*/ 24040 h 150675"/>
                <a:gd name="connsiteX55" fmla="*/ 99788 w 499969"/>
                <a:gd name="connsiteY55" fmla="*/ 49586 h 150675"/>
                <a:gd name="connsiteX56" fmla="*/ 93693 w 499969"/>
                <a:gd name="connsiteY56" fmla="*/ 49586 h 150675"/>
                <a:gd name="connsiteX57" fmla="*/ 93693 w 499969"/>
                <a:gd name="connsiteY57" fmla="*/ 45271 h 150675"/>
                <a:gd name="connsiteX58" fmla="*/ 83146 w 499969"/>
                <a:gd name="connsiteY58" fmla="*/ 49997 h 150675"/>
                <a:gd name="connsiteX59" fmla="*/ 74927 w 499969"/>
                <a:gd name="connsiteY59" fmla="*/ 47189 h 150675"/>
                <a:gd name="connsiteX60" fmla="*/ 71708 w 499969"/>
                <a:gd name="connsiteY60" fmla="*/ 39655 h 150675"/>
                <a:gd name="connsiteX61" fmla="*/ 75132 w 499969"/>
                <a:gd name="connsiteY61" fmla="*/ 32601 h 150675"/>
                <a:gd name="connsiteX62" fmla="*/ 84515 w 499969"/>
                <a:gd name="connsiteY62" fmla="*/ 30272 h 150675"/>
                <a:gd name="connsiteX63" fmla="*/ 93145 w 499969"/>
                <a:gd name="connsiteY63" fmla="*/ 30272 h 150675"/>
                <a:gd name="connsiteX64" fmla="*/ 93145 w 499969"/>
                <a:gd name="connsiteY64" fmla="*/ 29039 h 150675"/>
                <a:gd name="connsiteX65" fmla="*/ 86091 w 499969"/>
                <a:gd name="connsiteY65" fmla="*/ 22670 h 150675"/>
                <a:gd name="connsiteX66" fmla="*/ 76913 w 499969"/>
                <a:gd name="connsiteY66" fmla="*/ 25889 h 150675"/>
                <a:gd name="connsiteX67" fmla="*/ 73968 w 499969"/>
                <a:gd name="connsiteY67" fmla="*/ 21711 h 150675"/>
                <a:gd name="connsiteX68" fmla="*/ 87050 w 499969"/>
                <a:gd name="connsiteY68" fmla="*/ 17122 h 150675"/>
                <a:gd name="connsiteX69" fmla="*/ 96227 w 499969"/>
                <a:gd name="connsiteY69" fmla="*/ 19930 h 150675"/>
                <a:gd name="connsiteX70" fmla="*/ 99788 w 499969"/>
                <a:gd name="connsiteY70" fmla="*/ 28902 h 150675"/>
                <a:gd name="connsiteX71" fmla="*/ 99788 w 499969"/>
                <a:gd name="connsiteY71" fmla="*/ 49586 h 150675"/>
                <a:gd name="connsiteX72" fmla="*/ 93145 w 499969"/>
                <a:gd name="connsiteY72" fmla="*/ 37737 h 150675"/>
                <a:gd name="connsiteX73" fmla="*/ 93145 w 499969"/>
                <a:gd name="connsiteY73" fmla="*/ 34998 h 150675"/>
                <a:gd name="connsiteX74" fmla="*/ 85611 w 499969"/>
                <a:gd name="connsiteY74" fmla="*/ 34998 h 150675"/>
                <a:gd name="connsiteX75" fmla="*/ 78420 w 499969"/>
                <a:gd name="connsiteY75" fmla="*/ 39518 h 150675"/>
                <a:gd name="connsiteX76" fmla="*/ 80201 w 499969"/>
                <a:gd name="connsiteY76" fmla="*/ 43080 h 150675"/>
                <a:gd name="connsiteX77" fmla="*/ 85200 w 499969"/>
                <a:gd name="connsiteY77" fmla="*/ 44312 h 150675"/>
                <a:gd name="connsiteX78" fmla="*/ 90748 w 499969"/>
                <a:gd name="connsiteY78" fmla="*/ 42532 h 150675"/>
                <a:gd name="connsiteX79" fmla="*/ 93145 w 499969"/>
                <a:gd name="connsiteY79" fmla="*/ 37737 h 150675"/>
                <a:gd name="connsiteX80" fmla="*/ 110952 w 499969"/>
                <a:gd name="connsiteY80" fmla="*/ 45477 h 150675"/>
                <a:gd name="connsiteX81" fmla="*/ 106500 w 499969"/>
                <a:gd name="connsiteY81" fmla="*/ 33491 h 150675"/>
                <a:gd name="connsiteX82" fmla="*/ 111089 w 499969"/>
                <a:gd name="connsiteY82" fmla="*/ 21642 h 150675"/>
                <a:gd name="connsiteX83" fmla="*/ 122047 w 499969"/>
                <a:gd name="connsiteY83" fmla="*/ 17191 h 150675"/>
                <a:gd name="connsiteX84" fmla="*/ 132252 w 499969"/>
                <a:gd name="connsiteY84" fmla="*/ 22601 h 150675"/>
                <a:gd name="connsiteX85" fmla="*/ 132252 w 499969"/>
                <a:gd name="connsiteY85" fmla="*/ 5137 h 150675"/>
                <a:gd name="connsiteX86" fmla="*/ 138896 w 499969"/>
                <a:gd name="connsiteY86" fmla="*/ 5137 h 150675"/>
                <a:gd name="connsiteX87" fmla="*/ 138896 w 499969"/>
                <a:gd name="connsiteY87" fmla="*/ 49517 h 150675"/>
                <a:gd name="connsiteX88" fmla="*/ 132252 w 499969"/>
                <a:gd name="connsiteY88" fmla="*/ 49517 h 150675"/>
                <a:gd name="connsiteX89" fmla="*/ 132252 w 499969"/>
                <a:gd name="connsiteY89" fmla="*/ 44723 h 150675"/>
                <a:gd name="connsiteX90" fmla="*/ 121431 w 499969"/>
                <a:gd name="connsiteY90" fmla="*/ 49997 h 150675"/>
                <a:gd name="connsiteX91" fmla="*/ 110952 w 499969"/>
                <a:gd name="connsiteY91" fmla="*/ 45477 h 150675"/>
                <a:gd name="connsiteX92" fmla="*/ 113144 w 499969"/>
                <a:gd name="connsiteY92" fmla="*/ 33765 h 150675"/>
                <a:gd name="connsiteX93" fmla="*/ 116089 w 499969"/>
                <a:gd name="connsiteY93" fmla="*/ 41230 h 150675"/>
                <a:gd name="connsiteX94" fmla="*/ 122938 w 499969"/>
                <a:gd name="connsiteY94" fmla="*/ 44107 h 150675"/>
                <a:gd name="connsiteX95" fmla="*/ 129581 w 499969"/>
                <a:gd name="connsiteY95" fmla="*/ 41230 h 150675"/>
                <a:gd name="connsiteX96" fmla="*/ 132321 w 499969"/>
                <a:gd name="connsiteY96" fmla="*/ 33765 h 150675"/>
                <a:gd name="connsiteX97" fmla="*/ 129581 w 499969"/>
                <a:gd name="connsiteY97" fmla="*/ 26163 h 150675"/>
                <a:gd name="connsiteX98" fmla="*/ 122869 w 499969"/>
                <a:gd name="connsiteY98" fmla="*/ 23081 h 150675"/>
                <a:gd name="connsiteX99" fmla="*/ 116020 w 499969"/>
                <a:gd name="connsiteY99" fmla="*/ 26163 h 150675"/>
                <a:gd name="connsiteX100" fmla="*/ 113144 w 499969"/>
                <a:gd name="connsiteY100" fmla="*/ 33765 h 150675"/>
                <a:gd name="connsiteX101" fmla="*/ 170058 w 499969"/>
                <a:gd name="connsiteY101" fmla="*/ 34929 h 150675"/>
                <a:gd name="connsiteX102" fmla="*/ 170058 w 499969"/>
                <a:gd name="connsiteY102" fmla="*/ 17670 h 150675"/>
                <a:gd name="connsiteX103" fmla="*/ 176702 w 499969"/>
                <a:gd name="connsiteY103" fmla="*/ 17670 h 150675"/>
                <a:gd name="connsiteX104" fmla="*/ 176702 w 499969"/>
                <a:gd name="connsiteY104" fmla="*/ 49517 h 150675"/>
                <a:gd name="connsiteX105" fmla="*/ 170058 w 499969"/>
                <a:gd name="connsiteY105" fmla="*/ 49517 h 150675"/>
                <a:gd name="connsiteX106" fmla="*/ 170058 w 499969"/>
                <a:gd name="connsiteY106" fmla="*/ 43696 h 150675"/>
                <a:gd name="connsiteX107" fmla="*/ 165606 w 499969"/>
                <a:gd name="connsiteY107" fmla="*/ 48285 h 150675"/>
                <a:gd name="connsiteX108" fmla="*/ 159511 w 499969"/>
                <a:gd name="connsiteY108" fmla="*/ 49928 h 150675"/>
                <a:gd name="connsiteX109" fmla="*/ 150813 w 499969"/>
                <a:gd name="connsiteY109" fmla="*/ 46641 h 150675"/>
                <a:gd name="connsiteX110" fmla="*/ 147525 w 499969"/>
                <a:gd name="connsiteY110" fmla="*/ 37121 h 150675"/>
                <a:gd name="connsiteX111" fmla="*/ 147525 w 499969"/>
                <a:gd name="connsiteY111" fmla="*/ 17602 h 150675"/>
                <a:gd name="connsiteX112" fmla="*/ 154169 w 499969"/>
                <a:gd name="connsiteY112" fmla="*/ 17602 h 150675"/>
                <a:gd name="connsiteX113" fmla="*/ 154169 w 499969"/>
                <a:gd name="connsiteY113" fmla="*/ 35066 h 150675"/>
                <a:gd name="connsiteX114" fmla="*/ 161429 w 499969"/>
                <a:gd name="connsiteY114" fmla="*/ 43833 h 150675"/>
                <a:gd name="connsiteX115" fmla="*/ 167455 w 499969"/>
                <a:gd name="connsiteY115" fmla="*/ 41504 h 150675"/>
                <a:gd name="connsiteX116" fmla="*/ 170058 w 499969"/>
                <a:gd name="connsiteY116" fmla="*/ 34929 h 150675"/>
                <a:gd name="connsiteX117" fmla="*/ 211425 w 499969"/>
                <a:gd name="connsiteY117" fmla="*/ 49586 h 150675"/>
                <a:gd name="connsiteX118" fmla="*/ 205330 w 499969"/>
                <a:gd name="connsiteY118" fmla="*/ 49586 h 150675"/>
                <a:gd name="connsiteX119" fmla="*/ 205330 w 499969"/>
                <a:gd name="connsiteY119" fmla="*/ 45340 h 150675"/>
                <a:gd name="connsiteX120" fmla="*/ 194783 w 499969"/>
                <a:gd name="connsiteY120" fmla="*/ 50065 h 150675"/>
                <a:gd name="connsiteX121" fmla="*/ 186564 w 499969"/>
                <a:gd name="connsiteY121" fmla="*/ 47257 h 150675"/>
                <a:gd name="connsiteX122" fmla="*/ 183345 w 499969"/>
                <a:gd name="connsiteY122" fmla="*/ 39724 h 150675"/>
                <a:gd name="connsiteX123" fmla="*/ 186769 w 499969"/>
                <a:gd name="connsiteY123" fmla="*/ 32669 h 150675"/>
                <a:gd name="connsiteX124" fmla="*/ 196152 w 499969"/>
                <a:gd name="connsiteY124" fmla="*/ 30341 h 150675"/>
                <a:gd name="connsiteX125" fmla="*/ 204782 w 499969"/>
                <a:gd name="connsiteY125" fmla="*/ 30341 h 150675"/>
                <a:gd name="connsiteX126" fmla="*/ 204782 w 499969"/>
                <a:gd name="connsiteY126" fmla="*/ 29108 h 150675"/>
                <a:gd name="connsiteX127" fmla="*/ 197796 w 499969"/>
                <a:gd name="connsiteY127" fmla="*/ 22738 h 150675"/>
                <a:gd name="connsiteX128" fmla="*/ 188619 w 499969"/>
                <a:gd name="connsiteY128" fmla="*/ 25957 h 150675"/>
                <a:gd name="connsiteX129" fmla="*/ 185674 w 499969"/>
                <a:gd name="connsiteY129" fmla="*/ 21779 h 150675"/>
                <a:gd name="connsiteX130" fmla="*/ 198755 w 499969"/>
                <a:gd name="connsiteY130" fmla="*/ 17191 h 150675"/>
                <a:gd name="connsiteX131" fmla="*/ 207864 w 499969"/>
                <a:gd name="connsiteY131" fmla="*/ 19999 h 150675"/>
                <a:gd name="connsiteX132" fmla="*/ 211425 w 499969"/>
                <a:gd name="connsiteY132" fmla="*/ 28971 h 150675"/>
                <a:gd name="connsiteX133" fmla="*/ 211425 w 499969"/>
                <a:gd name="connsiteY133" fmla="*/ 49586 h 150675"/>
                <a:gd name="connsiteX134" fmla="*/ 204713 w 499969"/>
                <a:gd name="connsiteY134" fmla="*/ 37737 h 150675"/>
                <a:gd name="connsiteX135" fmla="*/ 204713 w 499969"/>
                <a:gd name="connsiteY135" fmla="*/ 34998 h 150675"/>
                <a:gd name="connsiteX136" fmla="*/ 197180 w 499969"/>
                <a:gd name="connsiteY136" fmla="*/ 34998 h 150675"/>
                <a:gd name="connsiteX137" fmla="*/ 189988 w 499969"/>
                <a:gd name="connsiteY137" fmla="*/ 39518 h 150675"/>
                <a:gd name="connsiteX138" fmla="*/ 191769 w 499969"/>
                <a:gd name="connsiteY138" fmla="*/ 43080 h 150675"/>
                <a:gd name="connsiteX139" fmla="*/ 196769 w 499969"/>
                <a:gd name="connsiteY139" fmla="*/ 44312 h 150675"/>
                <a:gd name="connsiteX140" fmla="*/ 202316 w 499969"/>
                <a:gd name="connsiteY140" fmla="*/ 42532 h 150675"/>
                <a:gd name="connsiteX141" fmla="*/ 204713 w 499969"/>
                <a:gd name="connsiteY141" fmla="*/ 37737 h 150675"/>
                <a:gd name="connsiteX142" fmla="*/ 227931 w 499969"/>
                <a:gd name="connsiteY142" fmla="*/ 23149 h 150675"/>
                <a:gd name="connsiteX143" fmla="*/ 227931 w 499969"/>
                <a:gd name="connsiteY143" fmla="*/ 39313 h 150675"/>
                <a:gd name="connsiteX144" fmla="*/ 229096 w 499969"/>
                <a:gd name="connsiteY144" fmla="*/ 42943 h 150675"/>
                <a:gd name="connsiteX145" fmla="*/ 232452 w 499969"/>
                <a:gd name="connsiteY145" fmla="*/ 44312 h 150675"/>
                <a:gd name="connsiteX146" fmla="*/ 236561 w 499969"/>
                <a:gd name="connsiteY146" fmla="*/ 42258 h 150675"/>
                <a:gd name="connsiteX147" fmla="*/ 239300 w 499969"/>
                <a:gd name="connsiteY147" fmla="*/ 46983 h 150675"/>
                <a:gd name="connsiteX148" fmla="*/ 231561 w 499969"/>
                <a:gd name="connsiteY148" fmla="*/ 50134 h 150675"/>
                <a:gd name="connsiteX149" fmla="*/ 224301 w 499969"/>
                <a:gd name="connsiteY149" fmla="*/ 47189 h 150675"/>
                <a:gd name="connsiteX150" fmla="*/ 221288 w 499969"/>
                <a:gd name="connsiteY150" fmla="*/ 39176 h 150675"/>
                <a:gd name="connsiteX151" fmla="*/ 221288 w 499969"/>
                <a:gd name="connsiteY151" fmla="*/ 23218 h 150675"/>
                <a:gd name="connsiteX152" fmla="*/ 217247 w 499969"/>
                <a:gd name="connsiteY152" fmla="*/ 23218 h 150675"/>
                <a:gd name="connsiteX153" fmla="*/ 217247 w 499969"/>
                <a:gd name="connsiteY153" fmla="*/ 17807 h 150675"/>
                <a:gd name="connsiteX154" fmla="*/ 221219 w 499969"/>
                <a:gd name="connsiteY154" fmla="*/ 17807 h 150675"/>
                <a:gd name="connsiteX155" fmla="*/ 221219 w 499969"/>
                <a:gd name="connsiteY155" fmla="*/ 7808 h 150675"/>
                <a:gd name="connsiteX156" fmla="*/ 227863 w 499969"/>
                <a:gd name="connsiteY156" fmla="*/ 7808 h 150675"/>
                <a:gd name="connsiteX157" fmla="*/ 227863 w 499969"/>
                <a:gd name="connsiteY157" fmla="*/ 17807 h 150675"/>
                <a:gd name="connsiteX158" fmla="*/ 236218 w 499969"/>
                <a:gd name="connsiteY158" fmla="*/ 17807 h 150675"/>
                <a:gd name="connsiteX159" fmla="*/ 236218 w 499969"/>
                <a:gd name="connsiteY159" fmla="*/ 23218 h 150675"/>
                <a:gd name="connsiteX160" fmla="*/ 227931 w 499969"/>
                <a:gd name="connsiteY160" fmla="*/ 23149 h 150675"/>
                <a:gd name="connsiteX161" fmla="*/ 273476 w 499969"/>
                <a:gd name="connsiteY161" fmla="*/ 36573 h 150675"/>
                <a:gd name="connsiteX162" fmla="*/ 248615 w 499969"/>
                <a:gd name="connsiteY162" fmla="*/ 36573 h 150675"/>
                <a:gd name="connsiteX163" fmla="*/ 251765 w 499969"/>
                <a:gd name="connsiteY163" fmla="*/ 42189 h 150675"/>
                <a:gd name="connsiteX164" fmla="*/ 258477 w 499969"/>
                <a:gd name="connsiteY164" fmla="*/ 44312 h 150675"/>
                <a:gd name="connsiteX165" fmla="*/ 267518 w 499969"/>
                <a:gd name="connsiteY165" fmla="*/ 40545 h 150675"/>
                <a:gd name="connsiteX166" fmla="*/ 271353 w 499969"/>
                <a:gd name="connsiteY166" fmla="*/ 44723 h 150675"/>
                <a:gd name="connsiteX167" fmla="*/ 257998 w 499969"/>
                <a:gd name="connsiteY167" fmla="*/ 50065 h 150675"/>
                <a:gd name="connsiteX168" fmla="*/ 246629 w 499969"/>
                <a:gd name="connsiteY168" fmla="*/ 45614 h 150675"/>
                <a:gd name="connsiteX169" fmla="*/ 241971 w 499969"/>
                <a:gd name="connsiteY169" fmla="*/ 33628 h 150675"/>
                <a:gd name="connsiteX170" fmla="*/ 246766 w 499969"/>
                <a:gd name="connsiteY170" fmla="*/ 21711 h 150675"/>
                <a:gd name="connsiteX171" fmla="*/ 257998 w 499969"/>
                <a:gd name="connsiteY171" fmla="*/ 17259 h 150675"/>
                <a:gd name="connsiteX172" fmla="*/ 268956 w 499969"/>
                <a:gd name="connsiteY172" fmla="*/ 21163 h 150675"/>
                <a:gd name="connsiteX173" fmla="*/ 273476 w 499969"/>
                <a:gd name="connsiteY173" fmla="*/ 31984 h 150675"/>
                <a:gd name="connsiteX174" fmla="*/ 273476 w 499969"/>
                <a:gd name="connsiteY174" fmla="*/ 36573 h 150675"/>
                <a:gd name="connsiteX175" fmla="*/ 248615 w 499969"/>
                <a:gd name="connsiteY175" fmla="*/ 31299 h 150675"/>
                <a:gd name="connsiteX176" fmla="*/ 266764 w 499969"/>
                <a:gd name="connsiteY176" fmla="*/ 31299 h 150675"/>
                <a:gd name="connsiteX177" fmla="*/ 264230 w 499969"/>
                <a:gd name="connsiteY177" fmla="*/ 25135 h 150675"/>
                <a:gd name="connsiteX178" fmla="*/ 258066 w 499969"/>
                <a:gd name="connsiteY178" fmla="*/ 23012 h 150675"/>
                <a:gd name="connsiteX179" fmla="*/ 251491 w 499969"/>
                <a:gd name="connsiteY179" fmla="*/ 25272 h 150675"/>
                <a:gd name="connsiteX180" fmla="*/ 248615 w 499969"/>
                <a:gd name="connsiteY180" fmla="*/ 31299 h 150675"/>
                <a:gd name="connsiteX181" fmla="*/ 353471 w 499969"/>
                <a:gd name="connsiteY181" fmla="*/ 49997 h 150675"/>
                <a:gd name="connsiteX182" fmla="*/ 342102 w 499969"/>
                <a:gd name="connsiteY182" fmla="*/ 45477 h 150675"/>
                <a:gd name="connsiteX183" fmla="*/ 337308 w 499969"/>
                <a:gd name="connsiteY183" fmla="*/ 33697 h 150675"/>
                <a:gd name="connsiteX184" fmla="*/ 342308 w 499969"/>
                <a:gd name="connsiteY184" fmla="*/ 21848 h 150675"/>
                <a:gd name="connsiteX185" fmla="*/ 354430 w 499969"/>
                <a:gd name="connsiteY185" fmla="*/ 17259 h 150675"/>
                <a:gd name="connsiteX186" fmla="*/ 366553 w 499969"/>
                <a:gd name="connsiteY186" fmla="*/ 22190 h 150675"/>
                <a:gd name="connsiteX187" fmla="*/ 362649 w 499969"/>
                <a:gd name="connsiteY187" fmla="*/ 27053 h 150675"/>
                <a:gd name="connsiteX188" fmla="*/ 354362 w 499969"/>
                <a:gd name="connsiteY188" fmla="*/ 23492 h 150675"/>
                <a:gd name="connsiteX189" fmla="*/ 347102 w 499969"/>
                <a:gd name="connsiteY189" fmla="*/ 26300 h 150675"/>
                <a:gd name="connsiteX190" fmla="*/ 344020 w 499969"/>
                <a:gd name="connsiteY190" fmla="*/ 33491 h 150675"/>
                <a:gd name="connsiteX191" fmla="*/ 347102 w 499969"/>
                <a:gd name="connsiteY191" fmla="*/ 40956 h 150675"/>
                <a:gd name="connsiteX192" fmla="*/ 354567 w 499969"/>
                <a:gd name="connsiteY192" fmla="*/ 44038 h 150675"/>
                <a:gd name="connsiteX193" fmla="*/ 362923 w 499969"/>
                <a:gd name="connsiteY193" fmla="*/ 39929 h 150675"/>
                <a:gd name="connsiteX194" fmla="*/ 366827 w 499969"/>
                <a:gd name="connsiteY194" fmla="*/ 44244 h 150675"/>
                <a:gd name="connsiteX195" fmla="*/ 353471 w 499969"/>
                <a:gd name="connsiteY195" fmla="*/ 49997 h 150675"/>
                <a:gd name="connsiteX196" fmla="*/ 379771 w 499969"/>
                <a:gd name="connsiteY196" fmla="*/ 32327 h 150675"/>
                <a:gd name="connsiteX197" fmla="*/ 379771 w 499969"/>
                <a:gd name="connsiteY197" fmla="*/ 49586 h 150675"/>
                <a:gd name="connsiteX198" fmla="*/ 373128 w 499969"/>
                <a:gd name="connsiteY198" fmla="*/ 49586 h 150675"/>
                <a:gd name="connsiteX199" fmla="*/ 373128 w 499969"/>
                <a:gd name="connsiteY199" fmla="*/ 5274 h 150675"/>
                <a:gd name="connsiteX200" fmla="*/ 379771 w 499969"/>
                <a:gd name="connsiteY200" fmla="*/ 5274 h 150675"/>
                <a:gd name="connsiteX201" fmla="*/ 379771 w 499969"/>
                <a:gd name="connsiteY201" fmla="*/ 23560 h 150675"/>
                <a:gd name="connsiteX202" fmla="*/ 384086 w 499969"/>
                <a:gd name="connsiteY202" fmla="*/ 18971 h 150675"/>
                <a:gd name="connsiteX203" fmla="*/ 390319 w 499969"/>
                <a:gd name="connsiteY203" fmla="*/ 17328 h 150675"/>
                <a:gd name="connsiteX204" fmla="*/ 399017 w 499969"/>
                <a:gd name="connsiteY204" fmla="*/ 20615 h 150675"/>
                <a:gd name="connsiteX205" fmla="*/ 402304 w 499969"/>
                <a:gd name="connsiteY205" fmla="*/ 30135 h 150675"/>
                <a:gd name="connsiteX206" fmla="*/ 402304 w 499969"/>
                <a:gd name="connsiteY206" fmla="*/ 49654 h 150675"/>
                <a:gd name="connsiteX207" fmla="*/ 395661 w 499969"/>
                <a:gd name="connsiteY207" fmla="*/ 49654 h 150675"/>
                <a:gd name="connsiteX208" fmla="*/ 395661 w 499969"/>
                <a:gd name="connsiteY208" fmla="*/ 32190 h 150675"/>
                <a:gd name="connsiteX209" fmla="*/ 388401 w 499969"/>
                <a:gd name="connsiteY209" fmla="*/ 23423 h 150675"/>
                <a:gd name="connsiteX210" fmla="*/ 382374 w 499969"/>
                <a:gd name="connsiteY210" fmla="*/ 25752 h 150675"/>
                <a:gd name="connsiteX211" fmla="*/ 379771 w 499969"/>
                <a:gd name="connsiteY211" fmla="*/ 32327 h 150675"/>
                <a:gd name="connsiteX212" fmla="*/ 437439 w 499969"/>
                <a:gd name="connsiteY212" fmla="*/ 45271 h 150675"/>
                <a:gd name="connsiteX213" fmla="*/ 425522 w 499969"/>
                <a:gd name="connsiteY213" fmla="*/ 50065 h 150675"/>
                <a:gd name="connsiteX214" fmla="*/ 413605 w 499969"/>
                <a:gd name="connsiteY214" fmla="*/ 45271 h 150675"/>
                <a:gd name="connsiteX215" fmla="*/ 408811 w 499969"/>
                <a:gd name="connsiteY215" fmla="*/ 33628 h 150675"/>
                <a:gd name="connsiteX216" fmla="*/ 413605 w 499969"/>
                <a:gd name="connsiteY216" fmla="*/ 21985 h 150675"/>
                <a:gd name="connsiteX217" fmla="*/ 425522 w 499969"/>
                <a:gd name="connsiteY217" fmla="*/ 17259 h 150675"/>
                <a:gd name="connsiteX218" fmla="*/ 437439 w 499969"/>
                <a:gd name="connsiteY218" fmla="*/ 21985 h 150675"/>
                <a:gd name="connsiteX219" fmla="*/ 442233 w 499969"/>
                <a:gd name="connsiteY219" fmla="*/ 33628 h 150675"/>
                <a:gd name="connsiteX220" fmla="*/ 437439 w 499969"/>
                <a:gd name="connsiteY220" fmla="*/ 45271 h 150675"/>
                <a:gd name="connsiteX221" fmla="*/ 418331 w 499969"/>
                <a:gd name="connsiteY221" fmla="*/ 41162 h 150675"/>
                <a:gd name="connsiteX222" fmla="*/ 425522 w 499969"/>
                <a:gd name="connsiteY222" fmla="*/ 44038 h 150675"/>
                <a:gd name="connsiteX223" fmla="*/ 432713 w 499969"/>
                <a:gd name="connsiteY223" fmla="*/ 41162 h 150675"/>
                <a:gd name="connsiteX224" fmla="*/ 435521 w 499969"/>
                <a:gd name="connsiteY224" fmla="*/ 33628 h 150675"/>
                <a:gd name="connsiteX225" fmla="*/ 432713 w 499969"/>
                <a:gd name="connsiteY225" fmla="*/ 26094 h 150675"/>
                <a:gd name="connsiteX226" fmla="*/ 425522 w 499969"/>
                <a:gd name="connsiteY226" fmla="*/ 23218 h 150675"/>
                <a:gd name="connsiteX227" fmla="*/ 418331 w 499969"/>
                <a:gd name="connsiteY227" fmla="*/ 26094 h 150675"/>
                <a:gd name="connsiteX228" fmla="*/ 415522 w 499969"/>
                <a:gd name="connsiteY228" fmla="*/ 33628 h 150675"/>
                <a:gd name="connsiteX229" fmla="*/ 418331 w 499969"/>
                <a:gd name="connsiteY229" fmla="*/ 41162 h 150675"/>
                <a:gd name="connsiteX230" fmla="*/ 475656 w 499969"/>
                <a:gd name="connsiteY230" fmla="*/ 45271 h 150675"/>
                <a:gd name="connsiteX231" fmla="*/ 463739 w 499969"/>
                <a:gd name="connsiteY231" fmla="*/ 50065 h 150675"/>
                <a:gd name="connsiteX232" fmla="*/ 451822 w 499969"/>
                <a:gd name="connsiteY232" fmla="*/ 45271 h 150675"/>
                <a:gd name="connsiteX233" fmla="*/ 447027 w 499969"/>
                <a:gd name="connsiteY233" fmla="*/ 33628 h 150675"/>
                <a:gd name="connsiteX234" fmla="*/ 451822 w 499969"/>
                <a:gd name="connsiteY234" fmla="*/ 21985 h 150675"/>
                <a:gd name="connsiteX235" fmla="*/ 463739 w 499969"/>
                <a:gd name="connsiteY235" fmla="*/ 17259 h 150675"/>
                <a:gd name="connsiteX236" fmla="*/ 475656 w 499969"/>
                <a:gd name="connsiteY236" fmla="*/ 21985 h 150675"/>
                <a:gd name="connsiteX237" fmla="*/ 480450 w 499969"/>
                <a:gd name="connsiteY237" fmla="*/ 33628 h 150675"/>
                <a:gd name="connsiteX238" fmla="*/ 475656 w 499969"/>
                <a:gd name="connsiteY238" fmla="*/ 45271 h 150675"/>
                <a:gd name="connsiteX239" fmla="*/ 456547 w 499969"/>
                <a:gd name="connsiteY239" fmla="*/ 41162 h 150675"/>
                <a:gd name="connsiteX240" fmla="*/ 463739 w 499969"/>
                <a:gd name="connsiteY240" fmla="*/ 44038 h 150675"/>
                <a:gd name="connsiteX241" fmla="*/ 470930 w 499969"/>
                <a:gd name="connsiteY241" fmla="*/ 41162 h 150675"/>
                <a:gd name="connsiteX242" fmla="*/ 473738 w 499969"/>
                <a:gd name="connsiteY242" fmla="*/ 33628 h 150675"/>
                <a:gd name="connsiteX243" fmla="*/ 470930 w 499969"/>
                <a:gd name="connsiteY243" fmla="*/ 26094 h 150675"/>
                <a:gd name="connsiteX244" fmla="*/ 463739 w 499969"/>
                <a:gd name="connsiteY244" fmla="*/ 23218 h 150675"/>
                <a:gd name="connsiteX245" fmla="*/ 456547 w 499969"/>
                <a:gd name="connsiteY245" fmla="*/ 26094 h 150675"/>
                <a:gd name="connsiteX246" fmla="*/ 453739 w 499969"/>
                <a:gd name="connsiteY246" fmla="*/ 33628 h 150675"/>
                <a:gd name="connsiteX247" fmla="*/ 456547 w 499969"/>
                <a:gd name="connsiteY247" fmla="*/ 41162 h 150675"/>
                <a:gd name="connsiteX248" fmla="*/ 494011 w 499969"/>
                <a:gd name="connsiteY248" fmla="*/ 49586 h 150675"/>
                <a:gd name="connsiteX249" fmla="*/ 487367 w 499969"/>
                <a:gd name="connsiteY249" fmla="*/ 49586 h 150675"/>
                <a:gd name="connsiteX250" fmla="*/ 487367 w 499969"/>
                <a:gd name="connsiteY250" fmla="*/ 5205 h 150675"/>
                <a:gd name="connsiteX251" fmla="*/ 494011 w 499969"/>
                <a:gd name="connsiteY251" fmla="*/ 5205 h 150675"/>
                <a:gd name="connsiteX252" fmla="*/ 494011 w 499969"/>
                <a:gd name="connsiteY252" fmla="*/ 49586 h 150675"/>
                <a:gd name="connsiteX253" fmla="*/ 33697 w 499969"/>
                <a:gd name="connsiteY253" fmla="*/ 133964 h 150675"/>
                <a:gd name="connsiteX254" fmla="*/ 21779 w 499969"/>
                <a:gd name="connsiteY254" fmla="*/ 138759 h 150675"/>
                <a:gd name="connsiteX255" fmla="*/ 9862 w 499969"/>
                <a:gd name="connsiteY255" fmla="*/ 133964 h 150675"/>
                <a:gd name="connsiteX256" fmla="*/ 5137 w 499969"/>
                <a:gd name="connsiteY256" fmla="*/ 122321 h 150675"/>
                <a:gd name="connsiteX257" fmla="*/ 9862 w 499969"/>
                <a:gd name="connsiteY257" fmla="*/ 110678 h 150675"/>
                <a:gd name="connsiteX258" fmla="*/ 21779 w 499969"/>
                <a:gd name="connsiteY258" fmla="*/ 105952 h 150675"/>
                <a:gd name="connsiteX259" fmla="*/ 33697 w 499969"/>
                <a:gd name="connsiteY259" fmla="*/ 110678 h 150675"/>
                <a:gd name="connsiteX260" fmla="*/ 38491 w 499969"/>
                <a:gd name="connsiteY260" fmla="*/ 122321 h 150675"/>
                <a:gd name="connsiteX261" fmla="*/ 33697 w 499969"/>
                <a:gd name="connsiteY261" fmla="*/ 133964 h 150675"/>
                <a:gd name="connsiteX262" fmla="*/ 14588 w 499969"/>
                <a:gd name="connsiteY262" fmla="*/ 129855 h 150675"/>
                <a:gd name="connsiteX263" fmla="*/ 21779 w 499969"/>
                <a:gd name="connsiteY263" fmla="*/ 132732 h 150675"/>
                <a:gd name="connsiteX264" fmla="*/ 28971 w 499969"/>
                <a:gd name="connsiteY264" fmla="*/ 129855 h 150675"/>
                <a:gd name="connsiteX265" fmla="*/ 31779 w 499969"/>
                <a:gd name="connsiteY265" fmla="*/ 122321 h 150675"/>
                <a:gd name="connsiteX266" fmla="*/ 28971 w 499969"/>
                <a:gd name="connsiteY266" fmla="*/ 114787 h 150675"/>
                <a:gd name="connsiteX267" fmla="*/ 21779 w 499969"/>
                <a:gd name="connsiteY267" fmla="*/ 111911 h 150675"/>
                <a:gd name="connsiteX268" fmla="*/ 14588 w 499969"/>
                <a:gd name="connsiteY268" fmla="*/ 114787 h 150675"/>
                <a:gd name="connsiteX269" fmla="*/ 11780 w 499969"/>
                <a:gd name="connsiteY269" fmla="*/ 122321 h 150675"/>
                <a:gd name="connsiteX270" fmla="*/ 14588 w 499969"/>
                <a:gd name="connsiteY270" fmla="*/ 129855 h 150675"/>
                <a:gd name="connsiteX271" fmla="*/ 54312 w 499969"/>
                <a:gd name="connsiteY271" fmla="*/ 103761 h 150675"/>
                <a:gd name="connsiteX272" fmla="*/ 54312 w 499969"/>
                <a:gd name="connsiteY272" fmla="*/ 106432 h 150675"/>
                <a:gd name="connsiteX273" fmla="*/ 62667 w 499969"/>
                <a:gd name="connsiteY273" fmla="*/ 106432 h 150675"/>
                <a:gd name="connsiteX274" fmla="*/ 62667 w 499969"/>
                <a:gd name="connsiteY274" fmla="*/ 111842 h 150675"/>
                <a:gd name="connsiteX275" fmla="*/ 54312 w 499969"/>
                <a:gd name="connsiteY275" fmla="*/ 111842 h 150675"/>
                <a:gd name="connsiteX276" fmla="*/ 54312 w 499969"/>
                <a:gd name="connsiteY276" fmla="*/ 138279 h 150675"/>
                <a:gd name="connsiteX277" fmla="*/ 47668 w 499969"/>
                <a:gd name="connsiteY277" fmla="*/ 138279 h 150675"/>
                <a:gd name="connsiteX278" fmla="*/ 47668 w 499969"/>
                <a:gd name="connsiteY278" fmla="*/ 111842 h 150675"/>
                <a:gd name="connsiteX279" fmla="*/ 43696 w 499969"/>
                <a:gd name="connsiteY279" fmla="*/ 111842 h 150675"/>
                <a:gd name="connsiteX280" fmla="*/ 43696 w 499969"/>
                <a:gd name="connsiteY280" fmla="*/ 106432 h 150675"/>
                <a:gd name="connsiteX281" fmla="*/ 47668 w 499969"/>
                <a:gd name="connsiteY281" fmla="*/ 106432 h 150675"/>
                <a:gd name="connsiteX282" fmla="*/ 47668 w 499969"/>
                <a:gd name="connsiteY282" fmla="*/ 103966 h 150675"/>
                <a:gd name="connsiteX283" fmla="*/ 50682 w 499969"/>
                <a:gd name="connsiteY283" fmla="*/ 95953 h 150675"/>
                <a:gd name="connsiteX284" fmla="*/ 57942 w 499969"/>
                <a:gd name="connsiteY284" fmla="*/ 93008 h 150675"/>
                <a:gd name="connsiteX285" fmla="*/ 65749 w 499969"/>
                <a:gd name="connsiteY285" fmla="*/ 96158 h 150675"/>
                <a:gd name="connsiteX286" fmla="*/ 63010 w 499969"/>
                <a:gd name="connsiteY286" fmla="*/ 100884 h 150675"/>
                <a:gd name="connsiteX287" fmla="*/ 58900 w 499969"/>
                <a:gd name="connsiteY287" fmla="*/ 98761 h 150675"/>
                <a:gd name="connsiteX288" fmla="*/ 55545 w 499969"/>
                <a:gd name="connsiteY288" fmla="*/ 100131 h 150675"/>
                <a:gd name="connsiteX289" fmla="*/ 54312 w 499969"/>
                <a:gd name="connsiteY289" fmla="*/ 103761 h 150675"/>
                <a:gd name="connsiteX290" fmla="*/ 102323 w 499969"/>
                <a:gd name="connsiteY290" fmla="*/ 138279 h 150675"/>
                <a:gd name="connsiteX291" fmla="*/ 95268 w 499969"/>
                <a:gd name="connsiteY291" fmla="*/ 138279 h 150675"/>
                <a:gd name="connsiteX292" fmla="*/ 95268 w 499969"/>
                <a:gd name="connsiteY292" fmla="*/ 96432 h 150675"/>
                <a:gd name="connsiteX293" fmla="*/ 106226 w 499969"/>
                <a:gd name="connsiteY293" fmla="*/ 96432 h 150675"/>
                <a:gd name="connsiteX294" fmla="*/ 118828 w 499969"/>
                <a:gd name="connsiteY294" fmla="*/ 122664 h 150675"/>
                <a:gd name="connsiteX295" fmla="*/ 131430 w 499969"/>
                <a:gd name="connsiteY295" fmla="*/ 96432 h 150675"/>
                <a:gd name="connsiteX296" fmla="*/ 142320 w 499969"/>
                <a:gd name="connsiteY296" fmla="*/ 96432 h 150675"/>
                <a:gd name="connsiteX297" fmla="*/ 142320 w 499969"/>
                <a:gd name="connsiteY297" fmla="*/ 138279 h 150675"/>
                <a:gd name="connsiteX298" fmla="*/ 135266 w 499969"/>
                <a:gd name="connsiteY298" fmla="*/ 138279 h 150675"/>
                <a:gd name="connsiteX299" fmla="*/ 135266 w 499969"/>
                <a:gd name="connsiteY299" fmla="*/ 105541 h 150675"/>
                <a:gd name="connsiteX300" fmla="*/ 120746 w 499969"/>
                <a:gd name="connsiteY300" fmla="*/ 134581 h 150675"/>
                <a:gd name="connsiteX301" fmla="*/ 116842 w 499969"/>
                <a:gd name="connsiteY301" fmla="*/ 134581 h 150675"/>
                <a:gd name="connsiteX302" fmla="*/ 102391 w 499969"/>
                <a:gd name="connsiteY302" fmla="*/ 105541 h 150675"/>
                <a:gd name="connsiteX303" fmla="*/ 102391 w 499969"/>
                <a:gd name="connsiteY303" fmla="*/ 138279 h 150675"/>
                <a:gd name="connsiteX304" fmla="*/ 179236 w 499969"/>
                <a:gd name="connsiteY304" fmla="*/ 138279 h 150675"/>
                <a:gd name="connsiteX305" fmla="*/ 173140 w 499969"/>
                <a:gd name="connsiteY305" fmla="*/ 138279 h 150675"/>
                <a:gd name="connsiteX306" fmla="*/ 173140 w 499969"/>
                <a:gd name="connsiteY306" fmla="*/ 134033 h 150675"/>
                <a:gd name="connsiteX307" fmla="*/ 162593 w 499969"/>
                <a:gd name="connsiteY307" fmla="*/ 138759 h 150675"/>
                <a:gd name="connsiteX308" fmla="*/ 154374 w 499969"/>
                <a:gd name="connsiteY308" fmla="*/ 135950 h 150675"/>
                <a:gd name="connsiteX309" fmla="*/ 151155 w 499969"/>
                <a:gd name="connsiteY309" fmla="*/ 128417 h 150675"/>
                <a:gd name="connsiteX310" fmla="*/ 154580 w 499969"/>
                <a:gd name="connsiteY310" fmla="*/ 121362 h 150675"/>
                <a:gd name="connsiteX311" fmla="*/ 163963 w 499969"/>
                <a:gd name="connsiteY311" fmla="*/ 119034 h 150675"/>
                <a:gd name="connsiteX312" fmla="*/ 172592 w 499969"/>
                <a:gd name="connsiteY312" fmla="*/ 119034 h 150675"/>
                <a:gd name="connsiteX313" fmla="*/ 172592 w 499969"/>
                <a:gd name="connsiteY313" fmla="*/ 117869 h 150675"/>
                <a:gd name="connsiteX314" fmla="*/ 165538 w 499969"/>
                <a:gd name="connsiteY314" fmla="*/ 111500 h 150675"/>
                <a:gd name="connsiteX315" fmla="*/ 156360 w 499969"/>
                <a:gd name="connsiteY315" fmla="*/ 114719 h 150675"/>
                <a:gd name="connsiteX316" fmla="*/ 153415 w 499969"/>
                <a:gd name="connsiteY316" fmla="*/ 110541 h 150675"/>
                <a:gd name="connsiteX317" fmla="*/ 166497 w 499969"/>
                <a:gd name="connsiteY317" fmla="*/ 105952 h 150675"/>
                <a:gd name="connsiteX318" fmla="*/ 175606 w 499969"/>
                <a:gd name="connsiteY318" fmla="*/ 108829 h 150675"/>
                <a:gd name="connsiteX319" fmla="*/ 179167 w 499969"/>
                <a:gd name="connsiteY319" fmla="*/ 117801 h 150675"/>
                <a:gd name="connsiteX320" fmla="*/ 179236 w 499969"/>
                <a:gd name="connsiteY320" fmla="*/ 138279 h 150675"/>
                <a:gd name="connsiteX321" fmla="*/ 172524 w 499969"/>
                <a:gd name="connsiteY321" fmla="*/ 126431 h 150675"/>
                <a:gd name="connsiteX322" fmla="*/ 172524 w 499969"/>
                <a:gd name="connsiteY322" fmla="*/ 123759 h 150675"/>
                <a:gd name="connsiteX323" fmla="*/ 164990 w 499969"/>
                <a:gd name="connsiteY323" fmla="*/ 123759 h 150675"/>
                <a:gd name="connsiteX324" fmla="*/ 157799 w 499969"/>
                <a:gd name="connsiteY324" fmla="*/ 128280 h 150675"/>
                <a:gd name="connsiteX325" fmla="*/ 159579 w 499969"/>
                <a:gd name="connsiteY325" fmla="*/ 131841 h 150675"/>
                <a:gd name="connsiteX326" fmla="*/ 164579 w 499969"/>
                <a:gd name="connsiteY326" fmla="*/ 133074 h 150675"/>
                <a:gd name="connsiteX327" fmla="*/ 170127 w 499969"/>
                <a:gd name="connsiteY327" fmla="*/ 131293 h 150675"/>
                <a:gd name="connsiteX328" fmla="*/ 172524 w 499969"/>
                <a:gd name="connsiteY328" fmla="*/ 126431 h 150675"/>
                <a:gd name="connsiteX329" fmla="*/ 195741 w 499969"/>
                <a:gd name="connsiteY329" fmla="*/ 121020 h 150675"/>
                <a:gd name="connsiteX330" fmla="*/ 195741 w 499969"/>
                <a:gd name="connsiteY330" fmla="*/ 138279 h 150675"/>
                <a:gd name="connsiteX331" fmla="*/ 189098 w 499969"/>
                <a:gd name="connsiteY331" fmla="*/ 138279 h 150675"/>
                <a:gd name="connsiteX332" fmla="*/ 189098 w 499969"/>
                <a:gd name="connsiteY332" fmla="*/ 106432 h 150675"/>
                <a:gd name="connsiteX333" fmla="*/ 195741 w 499969"/>
                <a:gd name="connsiteY333" fmla="*/ 106432 h 150675"/>
                <a:gd name="connsiteX334" fmla="*/ 195741 w 499969"/>
                <a:gd name="connsiteY334" fmla="*/ 112253 h 150675"/>
                <a:gd name="connsiteX335" fmla="*/ 200193 w 499969"/>
                <a:gd name="connsiteY335" fmla="*/ 107665 h 150675"/>
                <a:gd name="connsiteX336" fmla="*/ 206289 w 499969"/>
                <a:gd name="connsiteY336" fmla="*/ 106021 h 150675"/>
                <a:gd name="connsiteX337" fmla="*/ 214987 w 499969"/>
                <a:gd name="connsiteY337" fmla="*/ 109308 h 150675"/>
                <a:gd name="connsiteX338" fmla="*/ 218274 w 499969"/>
                <a:gd name="connsiteY338" fmla="*/ 118828 h 150675"/>
                <a:gd name="connsiteX339" fmla="*/ 218274 w 499969"/>
                <a:gd name="connsiteY339" fmla="*/ 138348 h 150675"/>
                <a:gd name="connsiteX340" fmla="*/ 211631 w 499969"/>
                <a:gd name="connsiteY340" fmla="*/ 138348 h 150675"/>
                <a:gd name="connsiteX341" fmla="*/ 211631 w 499969"/>
                <a:gd name="connsiteY341" fmla="*/ 120883 h 150675"/>
                <a:gd name="connsiteX342" fmla="*/ 204371 w 499969"/>
                <a:gd name="connsiteY342" fmla="*/ 112116 h 150675"/>
                <a:gd name="connsiteX343" fmla="*/ 198344 w 499969"/>
                <a:gd name="connsiteY343" fmla="*/ 114445 h 150675"/>
                <a:gd name="connsiteX344" fmla="*/ 195741 w 499969"/>
                <a:gd name="connsiteY344" fmla="*/ 121020 h 150675"/>
                <a:gd name="connsiteX345" fmla="*/ 253889 w 499969"/>
                <a:gd name="connsiteY345" fmla="*/ 138279 h 150675"/>
                <a:gd name="connsiteX346" fmla="*/ 247793 w 499969"/>
                <a:gd name="connsiteY346" fmla="*/ 138279 h 150675"/>
                <a:gd name="connsiteX347" fmla="*/ 247793 w 499969"/>
                <a:gd name="connsiteY347" fmla="*/ 134033 h 150675"/>
                <a:gd name="connsiteX348" fmla="*/ 237246 w 499969"/>
                <a:gd name="connsiteY348" fmla="*/ 138759 h 150675"/>
                <a:gd name="connsiteX349" fmla="*/ 229027 w 499969"/>
                <a:gd name="connsiteY349" fmla="*/ 135950 h 150675"/>
                <a:gd name="connsiteX350" fmla="*/ 225808 w 499969"/>
                <a:gd name="connsiteY350" fmla="*/ 128417 h 150675"/>
                <a:gd name="connsiteX351" fmla="*/ 229233 w 499969"/>
                <a:gd name="connsiteY351" fmla="*/ 121362 h 150675"/>
                <a:gd name="connsiteX352" fmla="*/ 238615 w 499969"/>
                <a:gd name="connsiteY352" fmla="*/ 119034 h 150675"/>
                <a:gd name="connsiteX353" fmla="*/ 247245 w 499969"/>
                <a:gd name="connsiteY353" fmla="*/ 119034 h 150675"/>
                <a:gd name="connsiteX354" fmla="*/ 247245 w 499969"/>
                <a:gd name="connsiteY354" fmla="*/ 117869 h 150675"/>
                <a:gd name="connsiteX355" fmla="*/ 240259 w 499969"/>
                <a:gd name="connsiteY355" fmla="*/ 111500 h 150675"/>
                <a:gd name="connsiteX356" fmla="*/ 231082 w 499969"/>
                <a:gd name="connsiteY356" fmla="*/ 114719 h 150675"/>
                <a:gd name="connsiteX357" fmla="*/ 228137 w 499969"/>
                <a:gd name="connsiteY357" fmla="*/ 110541 h 150675"/>
                <a:gd name="connsiteX358" fmla="*/ 241218 w 499969"/>
                <a:gd name="connsiteY358" fmla="*/ 105952 h 150675"/>
                <a:gd name="connsiteX359" fmla="*/ 250327 w 499969"/>
                <a:gd name="connsiteY359" fmla="*/ 108829 h 150675"/>
                <a:gd name="connsiteX360" fmla="*/ 253889 w 499969"/>
                <a:gd name="connsiteY360" fmla="*/ 117801 h 150675"/>
                <a:gd name="connsiteX361" fmla="*/ 253889 w 499969"/>
                <a:gd name="connsiteY361" fmla="*/ 138279 h 150675"/>
                <a:gd name="connsiteX362" fmla="*/ 247177 w 499969"/>
                <a:gd name="connsiteY362" fmla="*/ 126431 h 150675"/>
                <a:gd name="connsiteX363" fmla="*/ 247177 w 499969"/>
                <a:gd name="connsiteY363" fmla="*/ 123759 h 150675"/>
                <a:gd name="connsiteX364" fmla="*/ 239643 w 499969"/>
                <a:gd name="connsiteY364" fmla="*/ 123759 h 150675"/>
                <a:gd name="connsiteX365" fmla="*/ 232452 w 499969"/>
                <a:gd name="connsiteY365" fmla="*/ 128280 h 150675"/>
                <a:gd name="connsiteX366" fmla="*/ 234232 w 499969"/>
                <a:gd name="connsiteY366" fmla="*/ 131841 h 150675"/>
                <a:gd name="connsiteX367" fmla="*/ 239232 w 499969"/>
                <a:gd name="connsiteY367" fmla="*/ 133074 h 150675"/>
                <a:gd name="connsiteX368" fmla="*/ 244780 w 499969"/>
                <a:gd name="connsiteY368" fmla="*/ 131293 h 150675"/>
                <a:gd name="connsiteX369" fmla="*/ 247177 w 499969"/>
                <a:gd name="connsiteY369" fmla="*/ 126431 h 150675"/>
                <a:gd name="connsiteX370" fmla="*/ 293064 w 499969"/>
                <a:gd name="connsiteY370" fmla="*/ 106432 h 150675"/>
                <a:gd name="connsiteX371" fmla="*/ 293064 w 499969"/>
                <a:gd name="connsiteY371" fmla="*/ 134170 h 150675"/>
                <a:gd name="connsiteX372" fmla="*/ 288475 w 499969"/>
                <a:gd name="connsiteY372" fmla="*/ 146840 h 150675"/>
                <a:gd name="connsiteX373" fmla="*/ 276764 w 499969"/>
                <a:gd name="connsiteY373" fmla="*/ 151087 h 150675"/>
                <a:gd name="connsiteX374" fmla="*/ 263819 w 499969"/>
                <a:gd name="connsiteY374" fmla="*/ 146635 h 150675"/>
                <a:gd name="connsiteX375" fmla="*/ 266970 w 499969"/>
                <a:gd name="connsiteY375" fmla="*/ 141567 h 150675"/>
                <a:gd name="connsiteX376" fmla="*/ 276353 w 499969"/>
                <a:gd name="connsiteY376" fmla="*/ 145060 h 150675"/>
                <a:gd name="connsiteX377" fmla="*/ 283887 w 499969"/>
                <a:gd name="connsiteY377" fmla="*/ 142594 h 150675"/>
                <a:gd name="connsiteX378" fmla="*/ 286695 w 499969"/>
                <a:gd name="connsiteY378" fmla="*/ 134786 h 150675"/>
                <a:gd name="connsiteX379" fmla="*/ 286695 w 499969"/>
                <a:gd name="connsiteY379" fmla="*/ 130677 h 150675"/>
                <a:gd name="connsiteX380" fmla="*/ 282448 w 499969"/>
                <a:gd name="connsiteY380" fmla="*/ 135197 h 150675"/>
                <a:gd name="connsiteX381" fmla="*/ 276216 w 499969"/>
                <a:gd name="connsiteY381" fmla="*/ 136841 h 150675"/>
                <a:gd name="connsiteX382" fmla="*/ 265874 w 499969"/>
                <a:gd name="connsiteY382" fmla="*/ 132389 h 150675"/>
                <a:gd name="connsiteX383" fmla="*/ 261833 w 499969"/>
                <a:gd name="connsiteY383" fmla="*/ 121362 h 150675"/>
                <a:gd name="connsiteX384" fmla="*/ 265874 w 499969"/>
                <a:gd name="connsiteY384" fmla="*/ 110336 h 150675"/>
                <a:gd name="connsiteX385" fmla="*/ 276216 w 499969"/>
                <a:gd name="connsiteY385" fmla="*/ 105884 h 150675"/>
                <a:gd name="connsiteX386" fmla="*/ 286421 w 499969"/>
                <a:gd name="connsiteY386" fmla="*/ 111089 h 150675"/>
                <a:gd name="connsiteX387" fmla="*/ 286421 w 499969"/>
                <a:gd name="connsiteY387" fmla="*/ 106363 h 150675"/>
                <a:gd name="connsiteX388" fmla="*/ 293064 w 499969"/>
                <a:gd name="connsiteY388" fmla="*/ 106432 h 150675"/>
                <a:gd name="connsiteX389" fmla="*/ 268340 w 499969"/>
                <a:gd name="connsiteY389" fmla="*/ 121088 h 150675"/>
                <a:gd name="connsiteX390" fmla="*/ 270737 w 499969"/>
                <a:gd name="connsiteY390" fmla="*/ 127869 h 150675"/>
                <a:gd name="connsiteX391" fmla="*/ 277243 w 499969"/>
                <a:gd name="connsiteY391" fmla="*/ 130677 h 150675"/>
                <a:gd name="connsiteX392" fmla="*/ 283887 w 499969"/>
                <a:gd name="connsiteY392" fmla="*/ 127937 h 150675"/>
                <a:gd name="connsiteX393" fmla="*/ 286421 w 499969"/>
                <a:gd name="connsiteY393" fmla="*/ 121088 h 150675"/>
                <a:gd name="connsiteX394" fmla="*/ 283887 w 499969"/>
                <a:gd name="connsiteY394" fmla="*/ 114171 h 150675"/>
                <a:gd name="connsiteX395" fmla="*/ 277243 w 499969"/>
                <a:gd name="connsiteY395" fmla="*/ 111294 h 150675"/>
                <a:gd name="connsiteX396" fmla="*/ 270805 w 499969"/>
                <a:gd name="connsiteY396" fmla="*/ 114240 h 150675"/>
                <a:gd name="connsiteX397" fmla="*/ 268340 w 499969"/>
                <a:gd name="connsiteY397" fmla="*/ 121088 h 150675"/>
                <a:gd name="connsiteX398" fmla="*/ 332788 w 499969"/>
                <a:gd name="connsiteY398" fmla="*/ 125266 h 150675"/>
                <a:gd name="connsiteX399" fmla="*/ 307926 w 499969"/>
                <a:gd name="connsiteY399" fmla="*/ 125266 h 150675"/>
                <a:gd name="connsiteX400" fmla="*/ 311077 w 499969"/>
                <a:gd name="connsiteY400" fmla="*/ 130882 h 150675"/>
                <a:gd name="connsiteX401" fmla="*/ 317720 w 499969"/>
                <a:gd name="connsiteY401" fmla="*/ 133005 h 150675"/>
                <a:gd name="connsiteX402" fmla="*/ 326761 w 499969"/>
                <a:gd name="connsiteY402" fmla="*/ 129239 h 150675"/>
                <a:gd name="connsiteX403" fmla="*/ 330596 w 499969"/>
                <a:gd name="connsiteY403" fmla="*/ 133416 h 150675"/>
                <a:gd name="connsiteX404" fmla="*/ 317241 w 499969"/>
                <a:gd name="connsiteY404" fmla="*/ 138759 h 150675"/>
                <a:gd name="connsiteX405" fmla="*/ 305872 w 499969"/>
                <a:gd name="connsiteY405" fmla="*/ 134307 h 150675"/>
                <a:gd name="connsiteX406" fmla="*/ 301214 w 499969"/>
                <a:gd name="connsiteY406" fmla="*/ 122321 h 150675"/>
                <a:gd name="connsiteX407" fmla="*/ 306009 w 499969"/>
                <a:gd name="connsiteY407" fmla="*/ 110404 h 150675"/>
                <a:gd name="connsiteX408" fmla="*/ 317241 w 499969"/>
                <a:gd name="connsiteY408" fmla="*/ 105952 h 150675"/>
                <a:gd name="connsiteX409" fmla="*/ 328268 w 499969"/>
                <a:gd name="connsiteY409" fmla="*/ 109856 h 150675"/>
                <a:gd name="connsiteX410" fmla="*/ 332788 w 499969"/>
                <a:gd name="connsiteY410" fmla="*/ 120677 h 150675"/>
                <a:gd name="connsiteX411" fmla="*/ 332788 w 499969"/>
                <a:gd name="connsiteY411" fmla="*/ 125266 h 150675"/>
                <a:gd name="connsiteX412" fmla="*/ 307995 w 499969"/>
                <a:gd name="connsiteY412" fmla="*/ 119993 h 150675"/>
                <a:gd name="connsiteX413" fmla="*/ 326144 w 499969"/>
                <a:gd name="connsiteY413" fmla="*/ 119993 h 150675"/>
                <a:gd name="connsiteX414" fmla="*/ 323610 w 499969"/>
                <a:gd name="connsiteY414" fmla="*/ 113829 h 150675"/>
                <a:gd name="connsiteX415" fmla="*/ 317446 w 499969"/>
                <a:gd name="connsiteY415" fmla="*/ 111705 h 150675"/>
                <a:gd name="connsiteX416" fmla="*/ 310871 w 499969"/>
                <a:gd name="connsiteY416" fmla="*/ 113966 h 150675"/>
                <a:gd name="connsiteX417" fmla="*/ 307995 w 499969"/>
                <a:gd name="connsiteY417" fmla="*/ 119993 h 150675"/>
                <a:gd name="connsiteX418" fmla="*/ 347376 w 499969"/>
                <a:gd name="connsiteY418" fmla="*/ 121020 h 150675"/>
                <a:gd name="connsiteX419" fmla="*/ 347376 w 499969"/>
                <a:gd name="connsiteY419" fmla="*/ 138279 h 150675"/>
                <a:gd name="connsiteX420" fmla="*/ 340733 w 499969"/>
                <a:gd name="connsiteY420" fmla="*/ 138279 h 150675"/>
                <a:gd name="connsiteX421" fmla="*/ 340733 w 499969"/>
                <a:gd name="connsiteY421" fmla="*/ 106432 h 150675"/>
                <a:gd name="connsiteX422" fmla="*/ 347376 w 499969"/>
                <a:gd name="connsiteY422" fmla="*/ 106432 h 150675"/>
                <a:gd name="connsiteX423" fmla="*/ 347376 w 499969"/>
                <a:gd name="connsiteY423" fmla="*/ 112253 h 150675"/>
                <a:gd name="connsiteX424" fmla="*/ 351691 w 499969"/>
                <a:gd name="connsiteY424" fmla="*/ 107665 h 150675"/>
                <a:gd name="connsiteX425" fmla="*/ 357923 w 499969"/>
                <a:gd name="connsiteY425" fmla="*/ 106021 h 150675"/>
                <a:gd name="connsiteX426" fmla="*/ 368128 w 499969"/>
                <a:gd name="connsiteY426" fmla="*/ 112253 h 150675"/>
                <a:gd name="connsiteX427" fmla="*/ 379840 w 499969"/>
                <a:gd name="connsiteY427" fmla="*/ 106021 h 150675"/>
                <a:gd name="connsiteX428" fmla="*/ 388538 w 499969"/>
                <a:gd name="connsiteY428" fmla="*/ 109308 h 150675"/>
                <a:gd name="connsiteX429" fmla="*/ 391825 w 499969"/>
                <a:gd name="connsiteY429" fmla="*/ 118828 h 150675"/>
                <a:gd name="connsiteX430" fmla="*/ 391825 w 499969"/>
                <a:gd name="connsiteY430" fmla="*/ 138348 h 150675"/>
                <a:gd name="connsiteX431" fmla="*/ 385182 w 499969"/>
                <a:gd name="connsiteY431" fmla="*/ 138348 h 150675"/>
                <a:gd name="connsiteX432" fmla="*/ 385182 w 499969"/>
                <a:gd name="connsiteY432" fmla="*/ 120883 h 150675"/>
                <a:gd name="connsiteX433" fmla="*/ 377922 w 499969"/>
                <a:gd name="connsiteY433" fmla="*/ 112116 h 150675"/>
                <a:gd name="connsiteX434" fmla="*/ 371963 w 499969"/>
                <a:gd name="connsiteY434" fmla="*/ 114308 h 150675"/>
                <a:gd name="connsiteX435" fmla="*/ 369292 w 499969"/>
                <a:gd name="connsiteY435" fmla="*/ 120677 h 150675"/>
                <a:gd name="connsiteX436" fmla="*/ 369292 w 499969"/>
                <a:gd name="connsiteY436" fmla="*/ 138416 h 150675"/>
                <a:gd name="connsiteX437" fmla="*/ 362649 w 499969"/>
                <a:gd name="connsiteY437" fmla="*/ 138416 h 150675"/>
                <a:gd name="connsiteX438" fmla="*/ 362649 w 499969"/>
                <a:gd name="connsiteY438" fmla="*/ 120951 h 150675"/>
                <a:gd name="connsiteX439" fmla="*/ 361074 w 499969"/>
                <a:gd name="connsiteY439" fmla="*/ 114308 h 150675"/>
                <a:gd name="connsiteX440" fmla="*/ 356006 w 499969"/>
                <a:gd name="connsiteY440" fmla="*/ 112185 h 150675"/>
                <a:gd name="connsiteX441" fmla="*/ 349979 w 499969"/>
                <a:gd name="connsiteY441" fmla="*/ 114513 h 150675"/>
                <a:gd name="connsiteX442" fmla="*/ 347376 w 499969"/>
                <a:gd name="connsiteY442" fmla="*/ 121020 h 150675"/>
                <a:gd name="connsiteX443" fmla="*/ 431206 w 499969"/>
                <a:gd name="connsiteY443" fmla="*/ 125266 h 150675"/>
                <a:gd name="connsiteX444" fmla="*/ 406345 w 499969"/>
                <a:gd name="connsiteY444" fmla="*/ 125266 h 150675"/>
                <a:gd name="connsiteX445" fmla="*/ 409496 w 499969"/>
                <a:gd name="connsiteY445" fmla="*/ 130882 h 150675"/>
                <a:gd name="connsiteX446" fmla="*/ 416207 w 499969"/>
                <a:gd name="connsiteY446" fmla="*/ 133005 h 150675"/>
                <a:gd name="connsiteX447" fmla="*/ 425248 w 499969"/>
                <a:gd name="connsiteY447" fmla="*/ 129239 h 150675"/>
                <a:gd name="connsiteX448" fmla="*/ 429083 w 499969"/>
                <a:gd name="connsiteY448" fmla="*/ 133416 h 150675"/>
                <a:gd name="connsiteX449" fmla="*/ 415728 w 499969"/>
                <a:gd name="connsiteY449" fmla="*/ 138759 h 150675"/>
                <a:gd name="connsiteX450" fmla="*/ 404359 w 499969"/>
                <a:gd name="connsiteY450" fmla="*/ 134307 h 150675"/>
                <a:gd name="connsiteX451" fmla="*/ 399702 w 499969"/>
                <a:gd name="connsiteY451" fmla="*/ 122321 h 150675"/>
                <a:gd name="connsiteX452" fmla="*/ 404496 w 499969"/>
                <a:gd name="connsiteY452" fmla="*/ 110404 h 150675"/>
                <a:gd name="connsiteX453" fmla="*/ 415728 w 499969"/>
                <a:gd name="connsiteY453" fmla="*/ 105952 h 150675"/>
                <a:gd name="connsiteX454" fmla="*/ 426686 w 499969"/>
                <a:gd name="connsiteY454" fmla="*/ 109856 h 150675"/>
                <a:gd name="connsiteX455" fmla="*/ 431206 w 499969"/>
                <a:gd name="connsiteY455" fmla="*/ 120677 h 150675"/>
                <a:gd name="connsiteX456" fmla="*/ 431206 w 499969"/>
                <a:gd name="connsiteY456" fmla="*/ 125266 h 150675"/>
                <a:gd name="connsiteX457" fmla="*/ 406413 w 499969"/>
                <a:gd name="connsiteY457" fmla="*/ 119993 h 150675"/>
                <a:gd name="connsiteX458" fmla="*/ 424563 w 499969"/>
                <a:gd name="connsiteY458" fmla="*/ 119993 h 150675"/>
                <a:gd name="connsiteX459" fmla="*/ 422097 w 499969"/>
                <a:gd name="connsiteY459" fmla="*/ 113829 h 150675"/>
                <a:gd name="connsiteX460" fmla="*/ 415933 w 499969"/>
                <a:gd name="connsiteY460" fmla="*/ 111705 h 150675"/>
                <a:gd name="connsiteX461" fmla="*/ 409358 w 499969"/>
                <a:gd name="connsiteY461" fmla="*/ 113966 h 150675"/>
                <a:gd name="connsiteX462" fmla="*/ 406413 w 499969"/>
                <a:gd name="connsiteY462" fmla="*/ 119993 h 150675"/>
                <a:gd name="connsiteX463" fmla="*/ 445863 w 499969"/>
                <a:gd name="connsiteY463" fmla="*/ 121020 h 150675"/>
                <a:gd name="connsiteX464" fmla="*/ 445863 w 499969"/>
                <a:gd name="connsiteY464" fmla="*/ 138279 h 150675"/>
                <a:gd name="connsiteX465" fmla="*/ 439220 w 499969"/>
                <a:gd name="connsiteY465" fmla="*/ 138279 h 150675"/>
                <a:gd name="connsiteX466" fmla="*/ 439220 w 499969"/>
                <a:gd name="connsiteY466" fmla="*/ 106432 h 150675"/>
                <a:gd name="connsiteX467" fmla="*/ 445863 w 499969"/>
                <a:gd name="connsiteY467" fmla="*/ 106432 h 150675"/>
                <a:gd name="connsiteX468" fmla="*/ 445863 w 499969"/>
                <a:gd name="connsiteY468" fmla="*/ 112253 h 150675"/>
                <a:gd name="connsiteX469" fmla="*/ 450315 w 499969"/>
                <a:gd name="connsiteY469" fmla="*/ 107665 h 150675"/>
                <a:gd name="connsiteX470" fmla="*/ 456410 w 499969"/>
                <a:gd name="connsiteY470" fmla="*/ 106021 h 150675"/>
                <a:gd name="connsiteX471" fmla="*/ 465109 w 499969"/>
                <a:gd name="connsiteY471" fmla="*/ 109308 h 150675"/>
                <a:gd name="connsiteX472" fmla="*/ 468396 w 499969"/>
                <a:gd name="connsiteY472" fmla="*/ 118828 h 150675"/>
                <a:gd name="connsiteX473" fmla="*/ 468396 w 499969"/>
                <a:gd name="connsiteY473" fmla="*/ 138348 h 150675"/>
                <a:gd name="connsiteX474" fmla="*/ 461753 w 499969"/>
                <a:gd name="connsiteY474" fmla="*/ 138348 h 150675"/>
                <a:gd name="connsiteX475" fmla="*/ 461753 w 499969"/>
                <a:gd name="connsiteY475" fmla="*/ 120883 h 150675"/>
                <a:gd name="connsiteX476" fmla="*/ 454493 w 499969"/>
                <a:gd name="connsiteY476" fmla="*/ 112116 h 150675"/>
                <a:gd name="connsiteX477" fmla="*/ 448466 w 499969"/>
                <a:gd name="connsiteY477" fmla="*/ 114445 h 150675"/>
                <a:gd name="connsiteX478" fmla="*/ 445863 w 499969"/>
                <a:gd name="connsiteY478" fmla="*/ 121020 h 150675"/>
                <a:gd name="connsiteX479" fmla="*/ 486066 w 499969"/>
                <a:gd name="connsiteY479" fmla="*/ 111774 h 150675"/>
                <a:gd name="connsiteX480" fmla="*/ 486066 w 499969"/>
                <a:gd name="connsiteY480" fmla="*/ 127937 h 150675"/>
                <a:gd name="connsiteX481" fmla="*/ 487299 w 499969"/>
                <a:gd name="connsiteY481" fmla="*/ 131567 h 150675"/>
                <a:gd name="connsiteX482" fmla="*/ 490655 w 499969"/>
                <a:gd name="connsiteY482" fmla="*/ 132937 h 150675"/>
                <a:gd name="connsiteX483" fmla="*/ 494764 w 499969"/>
                <a:gd name="connsiteY483" fmla="*/ 130882 h 150675"/>
                <a:gd name="connsiteX484" fmla="*/ 497504 w 499969"/>
                <a:gd name="connsiteY484" fmla="*/ 135608 h 150675"/>
                <a:gd name="connsiteX485" fmla="*/ 489696 w 499969"/>
                <a:gd name="connsiteY485" fmla="*/ 138759 h 150675"/>
                <a:gd name="connsiteX486" fmla="*/ 482436 w 499969"/>
                <a:gd name="connsiteY486" fmla="*/ 135814 h 150675"/>
                <a:gd name="connsiteX487" fmla="*/ 479423 w 499969"/>
                <a:gd name="connsiteY487" fmla="*/ 127800 h 150675"/>
                <a:gd name="connsiteX488" fmla="*/ 479423 w 499969"/>
                <a:gd name="connsiteY488" fmla="*/ 111842 h 150675"/>
                <a:gd name="connsiteX489" fmla="*/ 475450 w 499969"/>
                <a:gd name="connsiteY489" fmla="*/ 111842 h 150675"/>
                <a:gd name="connsiteX490" fmla="*/ 475450 w 499969"/>
                <a:gd name="connsiteY490" fmla="*/ 106432 h 150675"/>
                <a:gd name="connsiteX491" fmla="*/ 479423 w 499969"/>
                <a:gd name="connsiteY491" fmla="*/ 106432 h 150675"/>
                <a:gd name="connsiteX492" fmla="*/ 479423 w 499969"/>
                <a:gd name="connsiteY492" fmla="*/ 96432 h 150675"/>
                <a:gd name="connsiteX493" fmla="*/ 486066 w 499969"/>
                <a:gd name="connsiteY493" fmla="*/ 96432 h 150675"/>
                <a:gd name="connsiteX494" fmla="*/ 486066 w 499969"/>
                <a:gd name="connsiteY494" fmla="*/ 106432 h 150675"/>
                <a:gd name="connsiteX495" fmla="*/ 494422 w 499969"/>
                <a:gd name="connsiteY495" fmla="*/ 106432 h 150675"/>
                <a:gd name="connsiteX496" fmla="*/ 494422 w 499969"/>
                <a:gd name="connsiteY496" fmla="*/ 111842 h 150675"/>
                <a:gd name="connsiteX497" fmla="*/ 486066 w 499969"/>
                <a:gd name="connsiteY497" fmla="*/ 111774 h 15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</a:cxnLst>
              <a:rect l="l" t="t" r="r" b="b"/>
              <a:pathLst>
                <a:path w="499969" h="150675">
                  <a:moveTo>
                    <a:pt x="328199" y="28423"/>
                  </a:moveTo>
                  <a:cubicBezTo>
                    <a:pt x="326829" y="27464"/>
                    <a:pt x="325460" y="26711"/>
                    <a:pt x="324158" y="26163"/>
                  </a:cubicBezTo>
                  <a:cubicBezTo>
                    <a:pt x="322857" y="25615"/>
                    <a:pt x="321487" y="25135"/>
                    <a:pt x="320254" y="24725"/>
                  </a:cubicBezTo>
                  <a:cubicBezTo>
                    <a:pt x="319022" y="24314"/>
                    <a:pt x="317515" y="23903"/>
                    <a:pt x="315529" y="23423"/>
                  </a:cubicBezTo>
                  <a:cubicBezTo>
                    <a:pt x="313542" y="22944"/>
                    <a:pt x="312173" y="22464"/>
                    <a:pt x="311145" y="21916"/>
                  </a:cubicBezTo>
                  <a:cubicBezTo>
                    <a:pt x="309433" y="21163"/>
                    <a:pt x="308474" y="19725"/>
                    <a:pt x="308474" y="17944"/>
                  </a:cubicBezTo>
                  <a:cubicBezTo>
                    <a:pt x="308474" y="16026"/>
                    <a:pt x="309296" y="14520"/>
                    <a:pt x="311008" y="13561"/>
                  </a:cubicBezTo>
                  <a:cubicBezTo>
                    <a:pt x="312584" y="12670"/>
                    <a:pt x="314501" y="12260"/>
                    <a:pt x="316898" y="12260"/>
                  </a:cubicBezTo>
                  <a:cubicBezTo>
                    <a:pt x="320939" y="12260"/>
                    <a:pt x="324706" y="13355"/>
                    <a:pt x="328268" y="15478"/>
                  </a:cubicBezTo>
                  <a:lnTo>
                    <a:pt x="330939" y="10205"/>
                  </a:lnTo>
                  <a:cubicBezTo>
                    <a:pt x="326692" y="7534"/>
                    <a:pt x="322309" y="6301"/>
                    <a:pt x="317652" y="6301"/>
                  </a:cubicBezTo>
                  <a:cubicBezTo>
                    <a:pt x="312789" y="6301"/>
                    <a:pt x="308817" y="7465"/>
                    <a:pt x="305803" y="9794"/>
                  </a:cubicBezTo>
                  <a:cubicBezTo>
                    <a:pt x="302790" y="12123"/>
                    <a:pt x="301351" y="15136"/>
                    <a:pt x="301351" y="18971"/>
                  </a:cubicBezTo>
                  <a:cubicBezTo>
                    <a:pt x="301351" y="24314"/>
                    <a:pt x="305735" y="28286"/>
                    <a:pt x="314501" y="30615"/>
                  </a:cubicBezTo>
                  <a:cubicBezTo>
                    <a:pt x="314775" y="30683"/>
                    <a:pt x="315118" y="30820"/>
                    <a:pt x="315597" y="30957"/>
                  </a:cubicBezTo>
                  <a:cubicBezTo>
                    <a:pt x="321898" y="32875"/>
                    <a:pt x="324980" y="35066"/>
                    <a:pt x="324980" y="37806"/>
                  </a:cubicBezTo>
                  <a:cubicBezTo>
                    <a:pt x="324980" y="39587"/>
                    <a:pt x="324227" y="41093"/>
                    <a:pt x="322788" y="42258"/>
                  </a:cubicBezTo>
                  <a:cubicBezTo>
                    <a:pt x="321419" y="43353"/>
                    <a:pt x="319569" y="43901"/>
                    <a:pt x="317241" y="43901"/>
                  </a:cubicBezTo>
                  <a:cubicBezTo>
                    <a:pt x="312515" y="43901"/>
                    <a:pt x="307584" y="42052"/>
                    <a:pt x="302516" y="38491"/>
                  </a:cubicBezTo>
                  <a:lnTo>
                    <a:pt x="298954" y="44244"/>
                  </a:lnTo>
                  <a:cubicBezTo>
                    <a:pt x="301351" y="46025"/>
                    <a:pt x="304159" y="47531"/>
                    <a:pt x="307241" y="48559"/>
                  </a:cubicBezTo>
                  <a:cubicBezTo>
                    <a:pt x="310666" y="49723"/>
                    <a:pt x="313885" y="50271"/>
                    <a:pt x="316967" y="50271"/>
                  </a:cubicBezTo>
                  <a:cubicBezTo>
                    <a:pt x="321487" y="50271"/>
                    <a:pt x="325254" y="49038"/>
                    <a:pt x="328131" y="46709"/>
                  </a:cubicBezTo>
                  <a:cubicBezTo>
                    <a:pt x="330939" y="44312"/>
                    <a:pt x="332377" y="41230"/>
                    <a:pt x="332377" y="37258"/>
                  </a:cubicBezTo>
                  <a:cubicBezTo>
                    <a:pt x="332240" y="33080"/>
                    <a:pt x="330939" y="30272"/>
                    <a:pt x="328199" y="28423"/>
                  </a:cubicBezTo>
                  <a:moveTo>
                    <a:pt x="36779" y="29245"/>
                  </a:moveTo>
                  <a:lnTo>
                    <a:pt x="43833" y="29245"/>
                  </a:lnTo>
                  <a:lnTo>
                    <a:pt x="43833" y="43559"/>
                  </a:lnTo>
                  <a:cubicBezTo>
                    <a:pt x="39929" y="47942"/>
                    <a:pt x="34313" y="50065"/>
                    <a:pt x="26985" y="50065"/>
                  </a:cubicBezTo>
                  <a:cubicBezTo>
                    <a:pt x="20821" y="50065"/>
                    <a:pt x="15684" y="48011"/>
                    <a:pt x="11506" y="43970"/>
                  </a:cubicBezTo>
                  <a:cubicBezTo>
                    <a:pt x="7328" y="39929"/>
                    <a:pt x="5274" y="34792"/>
                    <a:pt x="5274" y="28560"/>
                  </a:cubicBezTo>
                  <a:cubicBezTo>
                    <a:pt x="5274" y="22327"/>
                    <a:pt x="7397" y="17122"/>
                    <a:pt x="11643" y="13013"/>
                  </a:cubicBezTo>
                  <a:cubicBezTo>
                    <a:pt x="15889" y="8835"/>
                    <a:pt x="20958" y="6780"/>
                    <a:pt x="26985" y="6780"/>
                  </a:cubicBezTo>
                  <a:cubicBezTo>
                    <a:pt x="33012" y="6780"/>
                    <a:pt x="37943" y="8561"/>
                    <a:pt x="41915" y="12054"/>
                  </a:cubicBezTo>
                  <a:lnTo>
                    <a:pt x="38148" y="17465"/>
                  </a:lnTo>
                  <a:cubicBezTo>
                    <a:pt x="36505" y="16095"/>
                    <a:pt x="34861" y="15068"/>
                    <a:pt x="33217" y="14588"/>
                  </a:cubicBezTo>
                  <a:cubicBezTo>
                    <a:pt x="31573" y="14040"/>
                    <a:pt x="29656" y="13766"/>
                    <a:pt x="27464" y="13766"/>
                  </a:cubicBezTo>
                  <a:cubicBezTo>
                    <a:pt x="23218" y="13766"/>
                    <a:pt x="19725" y="15136"/>
                    <a:pt x="16848" y="17876"/>
                  </a:cubicBezTo>
                  <a:cubicBezTo>
                    <a:pt x="13972" y="20615"/>
                    <a:pt x="12533" y="24177"/>
                    <a:pt x="12533" y="28628"/>
                  </a:cubicBezTo>
                  <a:cubicBezTo>
                    <a:pt x="12533" y="33080"/>
                    <a:pt x="13903" y="36642"/>
                    <a:pt x="16711" y="39313"/>
                  </a:cubicBezTo>
                  <a:cubicBezTo>
                    <a:pt x="19519" y="41984"/>
                    <a:pt x="22875" y="43353"/>
                    <a:pt x="26779" y="43353"/>
                  </a:cubicBezTo>
                  <a:cubicBezTo>
                    <a:pt x="30752" y="43353"/>
                    <a:pt x="34039" y="42532"/>
                    <a:pt x="36710" y="40751"/>
                  </a:cubicBezTo>
                  <a:lnTo>
                    <a:pt x="36710" y="29245"/>
                  </a:lnTo>
                  <a:close/>
                  <a:moveTo>
                    <a:pt x="68078" y="24040"/>
                  </a:moveTo>
                  <a:cubicBezTo>
                    <a:pt x="64791" y="24040"/>
                    <a:pt x="62325" y="25135"/>
                    <a:pt x="60613" y="27259"/>
                  </a:cubicBezTo>
                  <a:cubicBezTo>
                    <a:pt x="58969" y="29382"/>
                    <a:pt x="58079" y="32327"/>
                    <a:pt x="58079" y="35957"/>
                  </a:cubicBezTo>
                  <a:lnTo>
                    <a:pt x="58079" y="49586"/>
                  </a:lnTo>
                  <a:lnTo>
                    <a:pt x="51435" y="49586"/>
                  </a:lnTo>
                  <a:lnTo>
                    <a:pt x="51435" y="17739"/>
                  </a:lnTo>
                  <a:lnTo>
                    <a:pt x="58079" y="17739"/>
                  </a:lnTo>
                  <a:lnTo>
                    <a:pt x="58079" y="24108"/>
                  </a:lnTo>
                  <a:cubicBezTo>
                    <a:pt x="59174" y="22122"/>
                    <a:pt x="60613" y="20478"/>
                    <a:pt x="62462" y="19177"/>
                  </a:cubicBezTo>
                  <a:cubicBezTo>
                    <a:pt x="64311" y="17876"/>
                    <a:pt x="66229" y="17259"/>
                    <a:pt x="68352" y="17191"/>
                  </a:cubicBezTo>
                  <a:lnTo>
                    <a:pt x="68421" y="23971"/>
                  </a:lnTo>
                  <a:lnTo>
                    <a:pt x="68078" y="24040"/>
                  </a:lnTo>
                  <a:close/>
                  <a:moveTo>
                    <a:pt x="99788" y="49586"/>
                  </a:moveTo>
                  <a:lnTo>
                    <a:pt x="93693" y="49586"/>
                  </a:lnTo>
                  <a:lnTo>
                    <a:pt x="93693" y="45271"/>
                  </a:lnTo>
                  <a:cubicBezTo>
                    <a:pt x="91090" y="48422"/>
                    <a:pt x="87529" y="49997"/>
                    <a:pt x="83146" y="49997"/>
                  </a:cubicBezTo>
                  <a:cubicBezTo>
                    <a:pt x="79858" y="49997"/>
                    <a:pt x="77119" y="49038"/>
                    <a:pt x="74927" y="47189"/>
                  </a:cubicBezTo>
                  <a:cubicBezTo>
                    <a:pt x="72804" y="45340"/>
                    <a:pt x="71708" y="42806"/>
                    <a:pt x="71708" y="39655"/>
                  </a:cubicBezTo>
                  <a:cubicBezTo>
                    <a:pt x="71708" y="36505"/>
                    <a:pt x="72872" y="34176"/>
                    <a:pt x="75132" y="32601"/>
                  </a:cubicBezTo>
                  <a:cubicBezTo>
                    <a:pt x="77461" y="31025"/>
                    <a:pt x="80749" y="29108"/>
                    <a:pt x="84515" y="30272"/>
                  </a:cubicBezTo>
                  <a:lnTo>
                    <a:pt x="93145" y="30272"/>
                  </a:lnTo>
                  <a:lnTo>
                    <a:pt x="93145" y="29039"/>
                  </a:lnTo>
                  <a:cubicBezTo>
                    <a:pt x="93145" y="24793"/>
                    <a:pt x="90816" y="22670"/>
                    <a:pt x="86091" y="22670"/>
                  </a:cubicBezTo>
                  <a:cubicBezTo>
                    <a:pt x="83146" y="22670"/>
                    <a:pt x="80064" y="23766"/>
                    <a:pt x="76913" y="25889"/>
                  </a:cubicBezTo>
                  <a:lnTo>
                    <a:pt x="73968" y="21711"/>
                  </a:lnTo>
                  <a:cubicBezTo>
                    <a:pt x="77803" y="18629"/>
                    <a:pt x="82187" y="17122"/>
                    <a:pt x="87050" y="17122"/>
                  </a:cubicBezTo>
                  <a:cubicBezTo>
                    <a:pt x="90816" y="17122"/>
                    <a:pt x="93830" y="18081"/>
                    <a:pt x="96227" y="19930"/>
                  </a:cubicBezTo>
                  <a:cubicBezTo>
                    <a:pt x="98624" y="21848"/>
                    <a:pt x="99788" y="24793"/>
                    <a:pt x="99788" y="28902"/>
                  </a:cubicBezTo>
                  <a:lnTo>
                    <a:pt x="99788" y="49586"/>
                  </a:lnTo>
                  <a:close/>
                  <a:moveTo>
                    <a:pt x="93145" y="37737"/>
                  </a:moveTo>
                  <a:lnTo>
                    <a:pt x="93145" y="34998"/>
                  </a:lnTo>
                  <a:lnTo>
                    <a:pt x="85611" y="34998"/>
                  </a:lnTo>
                  <a:cubicBezTo>
                    <a:pt x="80817" y="34998"/>
                    <a:pt x="78420" y="36505"/>
                    <a:pt x="78420" y="39518"/>
                  </a:cubicBezTo>
                  <a:cubicBezTo>
                    <a:pt x="78420" y="41093"/>
                    <a:pt x="79036" y="42258"/>
                    <a:pt x="80201" y="43080"/>
                  </a:cubicBezTo>
                  <a:cubicBezTo>
                    <a:pt x="81365" y="43901"/>
                    <a:pt x="83077" y="44312"/>
                    <a:pt x="85200" y="44312"/>
                  </a:cubicBezTo>
                  <a:cubicBezTo>
                    <a:pt x="87323" y="44312"/>
                    <a:pt x="89173" y="43696"/>
                    <a:pt x="90748" y="42532"/>
                  </a:cubicBezTo>
                  <a:cubicBezTo>
                    <a:pt x="92323" y="41367"/>
                    <a:pt x="93145" y="39724"/>
                    <a:pt x="93145" y="37737"/>
                  </a:cubicBezTo>
                  <a:moveTo>
                    <a:pt x="110952" y="45477"/>
                  </a:moveTo>
                  <a:cubicBezTo>
                    <a:pt x="107939" y="42463"/>
                    <a:pt x="106500" y="38491"/>
                    <a:pt x="106500" y="33491"/>
                  </a:cubicBezTo>
                  <a:cubicBezTo>
                    <a:pt x="106500" y="28560"/>
                    <a:pt x="108007" y="24588"/>
                    <a:pt x="111089" y="21642"/>
                  </a:cubicBezTo>
                  <a:cubicBezTo>
                    <a:pt x="114171" y="18697"/>
                    <a:pt x="117801" y="17191"/>
                    <a:pt x="122047" y="17191"/>
                  </a:cubicBezTo>
                  <a:cubicBezTo>
                    <a:pt x="126294" y="17191"/>
                    <a:pt x="129718" y="18971"/>
                    <a:pt x="132252" y="22601"/>
                  </a:cubicBezTo>
                  <a:lnTo>
                    <a:pt x="132252" y="5137"/>
                  </a:lnTo>
                  <a:lnTo>
                    <a:pt x="138896" y="5137"/>
                  </a:lnTo>
                  <a:lnTo>
                    <a:pt x="138896" y="49517"/>
                  </a:lnTo>
                  <a:lnTo>
                    <a:pt x="132252" y="49517"/>
                  </a:lnTo>
                  <a:lnTo>
                    <a:pt x="132252" y="44723"/>
                  </a:lnTo>
                  <a:cubicBezTo>
                    <a:pt x="129787" y="48216"/>
                    <a:pt x="126225" y="49997"/>
                    <a:pt x="121431" y="49997"/>
                  </a:cubicBezTo>
                  <a:cubicBezTo>
                    <a:pt x="117390" y="49997"/>
                    <a:pt x="113897" y="48490"/>
                    <a:pt x="110952" y="45477"/>
                  </a:cubicBezTo>
                  <a:moveTo>
                    <a:pt x="113144" y="33765"/>
                  </a:moveTo>
                  <a:cubicBezTo>
                    <a:pt x="113144" y="36847"/>
                    <a:pt x="114103" y="39313"/>
                    <a:pt x="116089" y="41230"/>
                  </a:cubicBezTo>
                  <a:cubicBezTo>
                    <a:pt x="118006" y="43148"/>
                    <a:pt x="120335" y="44107"/>
                    <a:pt x="122938" y="44107"/>
                  </a:cubicBezTo>
                  <a:cubicBezTo>
                    <a:pt x="125540" y="44107"/>
                    <a:pt x="127800" y="43148"/>
                    <a:pt x="129581" y="41230"/>
                  </a:cubicBezTo>
                  <a:cubicBezTo>
                    <a:pt x="131362" y="39313"/>
                    <a:pt x="132321" y="36779"/>
                    <a:pt x="132321" y="33765"/>
                  </a:cubicBezTo>
                  <a:cubicBezTo>
                    <a:pt x="132321" y="30752"/>
                    <a:pt x="131430" y="28217"/>
                    <a:pt x="129581" y="26163"/>
                  </a:cubicBezTo>
                  <a:cubicBezTo>
                    <a:pt x="127732" y="24108"/>
                    <a:pt x="125472" y="23081"/>
                    <a:pt x="122869" y="23081"/>
                  </a:cubicBezTo>
                  <a:cubicBezTo>
                    <a:pt x="120198" y="23081"/>
                    <a:pt x="117938" y="24108"/>
                    <a:pt x="116020" y="26163"/>
                  </a:cubicBezTo>
                  <a:cubicBezTo>
                    <a:pt x="114103" y="28217"/>
                    <a:pt x="113144" y="30752"/>
                    <a:pt x="113144" y="33765"/>
                  </a:cubicBezTo>
                  <a:moveTo>
                    <a:pt x="170058" y="34929"/>
                  </a:moveTo>
                  <a:lnTo>
                    <a:pt x="170058" y="17670"/>
                  </a:lnTo>
                  <a:lnTo>
                    <a:pt x="176702" y="17670"/>
                  </a:lnTo>
                  <a:lnTo>
                    <a:pt x="176702" y="49517"/>
                  </a:lnTo>
                  <a:lnTo>
                    <a:pt x="170058" y="49517"/>
                  </a:lnTo>
                  <a:lnTo>
                    <a:pt x="170058" y="43696"/>
                  </a:lnTo>
                  <a:cubicBezTo>
                    <a:pt x="168962" y="45614"/>
                    <a:pt x="167524" y="47189"/>
                    <a:pt x="165606" y="48285"/>
                  </a:cubicBezTo>
                  <a:cubicBezTo>
                    <a:pt x="163757" y="49381"/>
                    <a:pt x="161702" y="49928"/>
                    <a:pt x="159511" y="49928"/>
                  </a:cubicBezTo>
                  <a:cubicBezTo>
                    <a:pt x="155949" y="49928"/>
                    <a:pt x="153073" y="48833"/>
                    <a:pt x="150813" y="46641"/>
                  </a:cubicBezTo>
                  <a:cubicBezTo>
                    <a:pt x="148621" y="44449"/>
                    <a:pt x="147388" y="41299"/>
                    <a:pt x="147525" y="37121"/>
                  </a:cubicBezTo>
                  <a:lnTo>
                    <a:pt x="147525" y="17602"/>
                  </a:lnTo>
                  <a:lnTo>
                    <a:pt x="154169" y="17602"/>
                  </a:lnTo>
                  <a:lnTo>
                    <a:pt x="154169" y="35066"/>
                  </a:lnTo>
                  <a:cubicBezTo>
                    <a:pt x="154169" y="40888"/>
                    <a:pt x="156634" y="43833"/>
                    <a:pt x="161429" y="43833"/>
                  </a:cubicBezTo>
                  <a:cubicBezTo>
                    <a:pt x="163689" y="43833"/>
                    <a:pt x="165743" y="43080"/>
                    <a:pt x="167455" y="41504"/>
                  </a:cubicBezTo>
                  <a:cubicBezTo>
                    <a:pt x="169168" y="40135"/>
                    <a:pt x="170058" y="37943"/>
                    <a:pt x="170058" y="34929"/>
                  </a:cubicBezTo>
                  <a:moveTo>
                    <a:pt x="211425" y="49586"/>
                  </a:moveTo>
                  <a:lnTo>
                    <a:pt x="205330" y="49586"/>
                  </a:lnTo>
                  <a:lnTo>
                    <a:pt x="205330" y="45340"/>
                  </a:lnTo>
                  <a:cubicBezTo>
                    <a:pt x="202727" y="48490"/>
                    <a:pt x="199166" y="50065"/>
                    <a:pt x="194783" y="50065"/>
                  </a:cubicBezTo>
                  <a:cubicBezTo>
                    <a:pt x="191495" y="50065"/>
                    <a:pt x="188756" y="49107"/>
                    <a:pt x="186564" y="47257"/>
                  </a:cubicBezTo>
                  <a:cubicBezTo>
                    <a:pt x="184441" y="45408"/>
                    <a:pt x="183345" y="42874"/>
                    <a:pt x="183345" y="39724"/>
                  </a:cubicBezTo>
                  <a:cubicBezTo>
                    <a:pt x="183345" y="36573"/>
                    <a:pt x="184509" y="34244"/>
                    <a:pt x="186769" y="32669"/>
                  </a:cubicBezTo>
                  <a:cubicBezTo>
                    <a:pt x="189098" y="31094"/>
                    <a:pt x="192180" y="30341"/>
                    <a:pt x="196152" y="30341"/>
                  </a:cubicBezTo>
                  <a:lnTo>
                    <a:pt x="204782" y="30341"/>
                  </a:lnTo>
                  <a:lnTo>
                    <a:pt x="204782" y="29108"/>
                  </a:lnTo>
                  <a:cubicBezTo>
                    <a:pt x="204782" y="24861"/>
                    <a:pt x="202453" y="22738"/>
                    <a:pt x="197796" y="22738"/>
                  </a:cubicBezTo>
                  <a:cubicBezTo>
                    <a:pt x="194851" y="22738"/>
                    <a:pt x="191769" y="23834"/>
                    <a:pt x="188619" y="25957"/>
                  </a:cubicBezTo>
                  <a:lnTo>
                    <a:pt x="185674" y="21779"/>
                  </a:lnTo>
                  <a:cubicBezTo>
                    <a:pt x="189509" y="18697"/>
                    <a:pt x="193892" y="17191"/>
                    <a:pt x="198755" y="17191"/>
                  </a:cubicBezTo>
                  <a:cubicBezTo>
                    <a:pt x="202522" y="17191"/>
                    <a:pt x="205535" y="18150"/>
                    <a:pt x="207864" y="19999"/>
                  </a:cubicBezTo>
                  <a:cubicBezTo>
                    <a:pt x="210261" y="21916"/>
                    <a:pt x="211425" y="24861"/>
                    <a:pt x="211425" y="28971"/>
                  </a:cubicBezTo>
                  <a:lnTo>
                    <a:pt x="211425" y="49586"/>
                  </a:lnTo>
                  <a:close/>
                  <a:moveTo>
                    <a:pt x="204713" y="37737"/>
                  </a:moveTo>
                  <a:lnTo>
                    <a:pt x="204713" y="34998"/>
                  </a:lnTo>
                  <a:lnTo>
                    <a:pt x="197180" y="34998"/>
                  </a:lnTo>
                  <a:cubicBezTo>
                    <a:pt x="192385" y="34998"/>
                    <a:pt x="189988" y="36505"/>
                    <a:pt x="189988" y="39518"/>
                  </a:cubicBezTo>
                  <a:cubicBezTo>
                    <a:pt x="189988" y="41093"/>
                    <a:pt x="190605" y="42258"/>
                    <a:pt x="191769" y="43080"/>
                  </a:cubicBezTo>
                  <a:cubicBezTo>
                    <a:pt x="192933" y="43901"/>
                    <a:pt x="194577" y="44312"/>
                    <a:pt x="196769" y="44312"/>
                  </a:cubicBezTo>
                  <a:cubicBezTo>
                    <a:pt x="198892" y="44312"/>
                    <a:pt x="200741" y="43696"/>
                    <a:pt x="202316" y="42532"/>
                  </a:cubicBezTo>
                  <a:cubicBezTo>
                    <a:pt x="203960" y="41367"/>
                    <a:pt x="204713" y="39724"/>
                    <a:pt x="204713" y="37737"/>
                  </a:cubicBezTo>
                  <a:moveTo>
                    <a:pt x="227931" y="23149"/>
                  </a:moveTo>
                  <a:lnTo>
                    <a:pt x="227931" y="39313"/>
                  </a:lnTo>
                  <a:cubicBezTo>
                    <a:pt x="227931" y="40819"/>
                    <a:pt x="228342" y="42052"/>
                    <a:pt x="229096" y="42943"/>
                  </a:cubicBezTo>
                  <a:cubicBezTo>
                    <a:pt x="229917" y="43833"/>
                    <a:pt x="231013" y="44312"/>
                    <a:pt x="232452" y="44312"/>
                  </a:cubicBezTo>
                  <a:cubicBezTo>
                    <a:pt x="233890" y="44312"/>
                    <a:pt x="235260" y="43627"/>
                    <a:pt x="236561" y="42258"/>
                  </a:cubicBezTo>
                  <a:lnTo>
                    <a:pt x="239300" y="46983"/>
                  </a:lnTo>
                  <a:cubicBezTo>
                    <a:pt x="236972" y="49107"/>
                    <a:pt x="234369" y="50134"/>
                    <a:pt x="231561" y="50134"/>
                  </a:cubicBezTo>
                  <a:cubicBezTo>
                    <a:pt x="228685" y="50134"/>
                    <a:pt x="226288" y="49175"/>
                    <a:pt x="224301" y="47189"/>
                  </a:cubicBezTo>
                  <a:cubicBezTo>
                    <a:pt x="222315" y="45203"/>
                    <a:pt x="221151" y="42532"/>
                    <a:pt x="221288" y="39176"/>
                  </a:cubicBezTo>
                  <a:lnTo>
                    <a:pt x="221288" y="23218"/>
                  </a:lnTo>
                  <a:lnTo>
                    <a:pt x="217247" y="23218"/>
                  </a:lnTo>
                  <a:lnTo>
                    <a:pt x="217247" y="17807"/>
                  </a:lnTo>
                  <a:lnTo>
                    <a:pt x="221219" y="17807"/>
                  </a:lnTo>
                  <a:lnTo>
                    <a:pt x="221219" y="7808"/>
                  </a:lnTo>
                  <a:lnTo>
                    <a:pt x="227863" y="7808"/>
                  </a:lnTo>
                  <a:lnTo>
                    <a:pt x="227863" y="17807"/>
                  </a:lnTo>
                  <a:lnTo>
                    <a:pt x="236218" y="17807"/>
                  </a:lnTo>
                  <a:lnTo>
                    <a:pt x="236218" y="23218"/>
                  </a:lnTo>
                  <a:lnTo>
                    <a:pt x="227931" y="23149"/>
                  </a:lnTo>
                  <a:close/>
                  <a:moveTo>
                    <a:pt x="273476" y="36573"/>
                  </a:moveTo>
                  <a:lnTo>
                    <a:pt x="248615" y="36573"/>
                  </a:lnTo>
                  <a:cubicBezTo>
                    <a:pt x="248752" y="38902"/>
                    <a:pt x="249848" y="40751"/>
                    <a:pt x="251765" y="42189"/>
                  </a:cubicBezTo>
                  <a:cubicBezTo>
                    <a:pt x="253683" y="43627"/>
                    <a:pt x="255943" y="44312"/>
                    <a:pt x="258477" y="44312"/>
                  </a:cubicBezTo>
                  <a:cubicBezTo>
                    <a:pt x="262450" y="44312"/>
                    <a:pt x="265463" y="43080"/>
                    <a:pt x="267518" y="40545"/>
                  </a:cubicBezTo>
                  <a:lnTo>
                    <a:pt x="271353" y="44723"/>
                  </a:lnTo>
                  <a:cubicBezTo>
                    <a:pt x="267929" y="48285"/>
                    <a:pt x="263477" y="50065"/>
                    <a:pt x="257998" y="50065"/>
                  </a:cubicBezTo>
                  <a:cubicBezTo>
                    <a:pt x="253546" y="50065"/>
                    <a:pt x="249779" y="48559"/>
                    <a:pt x="246629" y="45614"/>
                  </a:cubicBezTo>
                  <a:cubicBezTo>
                    <a:pt x="243478" y="42669"/>
                    <a:pt x="241971" y="38628"/>
                    <a:pt x="241971" y="33628"/>
                  </a:cubicBezTo>
                  <a:cubicBezTo>
                    <a:pt x="241971" y="28628"/>
                    <a:pt x="243547" y="24656"/>
                    <a:pt x="246766" y="21711"/>
                  </a:cubicBezTo>
                  <a:cubicBezTo>
                    <a:pt x="249916" y="18766"/>
                    <a:pt x="253683" y="17259"/>
                    <a:pt x="257998" y="17259"/>
                  </a:cubicBezTo>
                  <a:cubicBezTo>
                    <a:pt x="262313" y="17259"/>
                    <a:pt x="266011" y="18560"/>
                    <a:pt x="268956" y="21163"/>
                  </a:cubicBezTo>
                  <a:cubicBezTo>
                    <a:pt x="271970" y="23766"/>
                    <a:pt x="273476" y="27396"/>
                    <a:pt x="273476" y="31984"/>
                  </a:cubicBezTo>
                  <a:lnTo>
                    <a:pt x="273476" y="36573"/>
                  </a:lnTo>
                  <a:close/>
                  <a:moveTo>
                    <a:pt x="248615" y="31299"/>
                  </a:moveTo>
                  <a:lnTo>
                    <a:pt x="266764" y="31299"/>
                  </a:lnTo>
                  <a:cubicBezTo>
                    <a:pt x="266764" y="28628"/>
                    <a:pt x="265943" y="26574"/>
                    <a:pt x="264230" y="25135"/>
                  </a:cubicBezTo>
                  <a:cubicBezTo>
                    <a:pt x="262587" y="23697"/>
                    <a:pt x="260532" y="23012"/>
                    <a:pt x="258066" y="23012"/>
                  </a:cubicBezTo>
                  <a:cubicBezTo>
                    <a:pt x="255601" y="23012"/>
                    <a:pt x="253409" y="23766"/>
                    <a:pt x="251491" y="25272"/>
                  </a:cubicBezTo>
                  <a:cubicBezTo>
                    <a:pt x="249574" y="26711"/>
                    <a:pt x="248615" y="28765"/>
                    <a:pt x="248615" y="31299"/>
                  </a:cubicBezTo>
                  <a:moveTo>
                    <a:pt x="353471" y="49997"/>
                  </a:moveTo>
                  <a:cubicBezTo>
                    <a:pt x="349088" y="49997"/>
                    <a:pt x="345253" y="48490"/>
                    <a:pt x="342102" y="45477"/>
                  </a:cubicBezTo>
                  <a:cubicBezTo>
                    <a:pt x="338883" y="42463"/>
                    <a:pt x="337308" y="38559"/>
                    <a:pt x="337308" y="33697"/>
                  </a:cubicBezTo>
                  <a:cubicBezTo>
                    <a:pt x="337308" y="28834"/>
                    <a:pt x="338952" y="24861"/>
                    <a:pt x="342308" y="21848"/>
                  </a:cubicBezTo>
                  <a:cubicBezTo>
                    <a:pt x="345595" y="18766"/>
                    <a:pt x="349636" y="17259"/>
                    <a:pt x="354430" y="17259"/>
                  </a:cubicBezTo>
                  <a:cubicBezTo>
                    <a:pt x="359225" y="17259"/>
                    <a:pt x="363197" y="18903"/>
                    <a:pt x="366553" y="22190"/>
                  </a:cubicBezTo>
                  <a:lnTo>
                    <a:pt x="362649" y="27053"/>
                  </a:lnTo>
                  <a:cubicBezTo>
                    <a:pt x="359909" y="24656"/>
                    <a:pt x="357101" y="23492"/>
                    <a:pt x="354362" y="23492"/>
                  </a:cubicBezTo>
                  <a:cubicBezTo>
                    <a:pt x="351622" y="23492"/>
                    <a:pt x="349157" y="24382"/>
                    <a:pt x="347102" y="26300"/>
                  </a:cubicBezTo>
                  <a:cubicBezTo>
                    <a:pt x="345047" y="28149"/>
                    <a:pt x="344020" y="30546"/>
                    <a:pt x="344020" y="33491"/>
                  </a:cubicBezTo>
                  <a:cubicBezTo>
                    <a:pt x="344020" y="36436"/>
                    <a:pt x="345047" y="38902"/>
                    <a:pt x="347102" y="40956"/>
                  </a:cubicBezTo>
                  <a:cubicBezTo>
                    <a:pt x="349088" y="43011"/>
                    <a:pt x="351622" y="44038"/>
                    <a:pt x="354567" y="44038"/>
                  </a:cubicBezTo>
                  <a:cubicBezTo>
                    <a:pt x="357512" y="44038"/>
                    <a:pt x="360320" y="42669"/>
                    <a:pt x="362923" y="39929"/>
                  </a:cubicBezTo>
                  <a:lnTo>
                    <a:pt x="366827" y="44244"/>
                  </a:lnTo>
                  <a:cubicBezTo>
                    <a:pt x="362991" y="48079"/>
                    <a:pt x="358540" y="49997"/>
                    <a:pt x="353471" y="49997"/>
                  </a:cubicBezTo>
                  <a:moveTo>
                    <a:pt x="379771" y="32327"/>
                  </a:moveTo>
                  <a:lnTo>
                    <a:pt x="379771" y="49586"/>
                  </a:lnTo>
                  <a:lnTo>
                    <a:pt x="373128" y="49586"/>
                  </a:lnTo>
                  <a:lnTo>
                    <a:pt x="373128" y="5274"/>
                  </a:lnTo>
                  <a:lnTo>
                    <a:pt x="379771" y="5274"/>
                  </a:lnTo>
                  <a:lnTo>
                    <a:pt x="379771" y="23560"/>
                  </a:lnTo>
                  <a:cubicBezTo>
                    <a:pt x="380730" y="21574"/>
                    <a:pt x="382168" y="20067"/>
                    <a:pt x="384086" y="18971"/>
                  </a:cubicBezTo>
                  <a:cubicBezTo>
                    <a:pt x="386004" y="17876"/>
                    <a:pt x="388058" y="17328"/>
                    <a:pt x="390319" y="17328"/>
                  </a:cubicBezTo>
                  <a:cubicBezTo>
                    <a:pt x="393880" y="17328"/>
                    <a:pt x="396757" y="18424"/>
                    <a:pt x="399017" y="20615"/>
                  </a:cubicBezTo>
                  <a:cubicBezTo>
                    <a:pt x="401208" y="22807"/>
                    <a:pt x="402441" y="25957"/>
                    <a:pt x="402304" y="30135"/>
                  </a:cubicBezTo>
                  <a:lnTo>
                    <a:pt x="402304" y="49654"/>
                  </a:lnTo>
                  <a:lnTo>
                    <a:pt x="395661" y="49654"/>
                  </a:lnTo>
                  <a:lnTo>
                    <a:pt x="395661" y="32190"/>
                  </a:lnTo>
                  <a:cubicBezTo>
                    <a:pt x="395661" y="26300"/>
                    <a:pt x="393195" y="23423"/>
                    <a:pt x="388401" y="23423"/>
                  </a:cubicBezTo>
                  <a:cubicBezTo>
                    <a:pt x="386072" y="23423"/>
                    <a:pt x="384086" y="24177"/>
                    <a:pt x="382374" y="25752"/>
                  </a:cubicBezTo>
                  <a:cubicBezTo>
                    <a:pt x="380593" y="27122"/>
                    <a:pt x="379771" y="29382"/>
                    <a:pt x="379771" y="32327"/>
                  </a:cubicBezTo>
                  <a:moveTo>
                    <a:pt x="437439" y="45271"/>
                  </a:moveTo>
                  <a:cubicBezTo>
                    <a:pt x="434288" y="48422"/>
                    <a:pt x="430316" y="50065"/>
                    <a:pt x="425522" y="50065"/>
                  </a:cubicBezTo>
                  <a:cubicBezTo>
                    <a:pt x="420728" y="50065"/>
                    <a:pt x="416755" y="48490"/>
                    <a:pt x="413605" y="45271"/>
                  </a:cubicBezTo>
                  <a:cubicBezTo>
                    <a:pt x="410454" y="42121"/>
                    <a:pt x="408811" y="38217"/>
                    <a:pt x="408811" y="33628"/>
                  </a:cubicBezTo>
                  <a:cubicBezTo>
                    <a:pt x="408811" y="29039"/>
                    <a:pt x="410386" y="25204"/>
                    <a:pt x="413605" y="21985"/>
                  </a:cubicBezTo>
                  <a:cubicBezTo>
                    <a:pt x="416755" y="18834"/>
                    <a:pt x="420728" y="17259"/>
                    <a:pt x="425522" y="17259"/>
                  </a:cubicBezTo>
                  <a:cubicBezTo>
                    <a:pt x="430316" y="17259"/>
                    <a:pt x="434288" y="18834"/>
                    <a:pt x="437439" y="21985"/>
                  </a:cubicBezTo>
                  <a:cubicBezTo>
                    <a:pt x="440589" y="25135"/>
                    <a:pt x="442233" y="29039"/>
                    <a:pt x="442233" y="33628"/>
                  </a:cubicBezTo>
                  <a:cubicBezTo>
                    <a:pt x="442233" y="38217"/>
                    <a:pt x="440589" y="42121"/>
                    <a:pt x="437439" y="45271"/>
                  </a:cubicBezTo>
                  <a:moveTo>
                    <a:pt x="418331" y="41162"/>
                  </a:moveTo>
                  <a:cubicBezTo>
                    <a:pt x="420180" y="43080"/>
                    <a:pt x="422645" y="44038"/>
                    <a:pt x="425522" y="44038"/>
                  </a:cubicBezTo>
                  <a:cubicBezTo>
                    <a:pt x="428398" y="44038"/>
                    <a:pt x="430795" y="43080"/>
                    <a:pt x="432713" y="41162"/>
                  </a:cubicBezTo>
                  <a:cubicBezTo>
                    <a:pt x="434562" y="39244"/>
                    <a:pt x="435521" y="36710"/>
                    <a:pt x="435521" y="33628"/>
                  </a:cubicBezTo>
                  <a:cubicBezTo>
                    <a:pt x="435521" y="30546"/>
                    <a:pt x="434562" y="28080"/>
                    <a:pt x="432713" y="26094"/>
                  </a:cubicBezTo>
                  <a:cubicBezTo>
                    <a:pt x="430864" y="24177"/>
                    <a:pt x="428398" y="23218"/>
                    <a:pt x="425522" y="23218"/>
                  </a:cubicBezTo>
                  <a:cubicBezTo>
                    <a:pt x="422645" y="23218"/>
                    <a:pt x="420248" y="24177"/>
                    <a:pt x="418331" y="26094"/>
                  </a:cubicBezTo>
                  <a:cubicBezTo>
                    <a:pt x="416481" y="28012"/>
                    <a:pt x="415522" y="30546"/>
                    <a:pt x="415522" y="33628"/>
                  </a:cubicBezTo>
                  <a:cubicBezTo>
                    <a:pt x="415522" y="36710"/>
                    <a:pt x="416481" y="39244"/>
                    <a:pt x="418331" y="41162"/>
                  </a:cubicBezTo>
                  <a:moveTo>
                    <a:pt x="475656" y="45271"/>
                  </a:moveTo>
                  <a:cubicBezTo>
                    <a:pt x="472437" y="48422"/>
                    <a:pt x="468533" y="50065"/>
                    <a:pt x="463739" y="50065"/>
                  </a:cubicBezTo>
                  <a:cubicBezTo>
                    <a:pt x="458944" y="50065"/>
                    <a:pt x="454972" y="48490"/>
                    <a:pt x="451822" y="45271"/>
                  </a:cubicBezTo>
                  <a:cubicBezTo>
                    <a:pt x="448603" y="42121"/>
                    <a:pt x="447027" y="38217"/>
                    <a:pt x="447027" y="33628"/>
                  </a:cubicBezTo>
                  <a:cubicBezTo>
                    <a:pt x="447027" y="29039"/>
                    <a:pt x="448603" y="25204"/>
                    <a:pt x="451822" y="21985"/>
                  </a:cubicBezTo>
                  <a:cubicBezTo>
                    <a:pt x="454972" y="18834"/>
                    <a:pt x="458944" y="17259"/>
                    <a:pt x="463739" y="17259"/>
                  </a:cubicBezTo>
                  <a:cubicBezTo>
                    <a:pt x="468533" y="17259"/>
                    <a:pt x="472437" y="18834"/>
                    <a:pt x="475656" y="21985"/>
                  </a:cubicBezTo>
                  <a:cubicBezTo>
                    <a:pt x="478806" y="25135"/>
                    <a:pt x="480450" y="29039"/>
                    <a:pt x="480450" y="33628"/>
                  </a:cubicBezTo>
                  <a:cubicBezTo>
                    <a:pt x="480450" y="38217"/>
                    <a:pt x="478806" y="42121"/>
                    <a:pt x="475656" y="45271"/>
                  </a:cubicBezTo>
                  <a:moveTo>
                    <a:pt x="456547" y="41162"/>
                  </a:moveTo>
                  <a:cubicBezTo>
                    <a:pt x="458465" y="43080"/>
                    <a:pt x="460794" y="44038"/>
                    <a:pt x="463739" y="44038"/>
                  </a:cubicBezTo>
                  <a:cubicBezTo>
                    <a:pt x="466615" y="44038"/>
                    <a:pt x="469012" y="43080"/>
                    <a:pt x="470930" y="41162"/>
                  </a:cubicBezTo>
                  <a:cubicBezTo>
                    <a:pt x="472779" y="39244"/>
                    <a:pt x="473738" y="36710"/>
                    <a:pt x="473738" y="33628"/>
                  </a:cubicBezTo>
                  <a:cubicBezTo>
                    <a:pt x="473738" y="30546"/>
                    <a:pt x="472779" y="28080"/>
                    <a:pt x="470930" y="26094"/>
                  </a:cubicBezTo>
                  <a:cubicBezTo>
                    <a:pt x="469081" y="24177"/>
                    <a:pt x="466615" y="23218"/>
                    <a:pt x="463739" y="23218"/>
                  </a:cubicBezTo>
                  <a:cubicBezTo>
                    <a:pt x="460862" y="23218"/>
                    <a:pt x="458465" y="24177"/>
                    <a:pt x="456547" y="26094"/>
                  </a:cubicBezTo>
                  <a:cubicBezTo>
                    <a:pt x="454630" y="28012"/>
                    <a:pt x="453739" y="30546"/>
                    <a:pt x="453739" y="33628"/>
                  </a:cubicBezTo>
                  <a:cubicBezTo>
                    <a:pt x="453739" y="36710"/>
                    <a:pt x="454698" y="39244"/>
                    <a:pt x="456547" y="41162"/>
                  </a:cubicBezTo>
                  <a:moveTo>
                    <a:pt x="494011" y="49586"/>
                  </a:moveTo>
                  <a:lnTo>
                    <a:pt x="487367" y="49586"/>
                  </a:lnTo>
                  <a:lnTo>
                    <a:pt x="487367" y="5205"/>
                  </a:lnTo>
                  <a:lnTo>
                    <a:pt x="494011" y="5205"/>
                  </a:lnTo>
                  <a:lnTo>
                    <a:pt x="494011" y="49586"/>
                  </a:lnTo>
                  <a:close/>
                  <a:moveTo>
                    <a:pt x="33697" y="133964"/>
                  </a:moveTo>
                  <a:cubicBezTo>
                    <a:pt x="30546" y="137115"/>
                    <a:pt x="26574" y="138759"/>
                    <a:pt x="21779" y="138759"/>
                  </a:cubicBezTo>
                  <a:cubicBezTo>
                    <a:pt x="16985" y="138759"/>
                    <a:pt x="13081" y="137183"/>
                    <a:pt x="9862" y="133964"/>
                  </a:cubicBezTo>
                  <a:cubicBezTo>
                    <a:pt x="6712" y="130814"/>
                    <a:pt x="5137" y="126910"/>
                    <a:pt x="5137" y="122321"/>
                  </a:cubicBezTo>
                  <a:cubicBezTo>
                    <a:pt x="5137" y="117732"/>
                    <a:pt x="6712" y="113829"/>
                    <a:pt x="9862" y="110678"/>
                  </a:cubicBezTo>
                  <a:cubicBezTo>
                    <a:pt x="13081" y="107528"/>
                    <a:pt x="16985" y="105952"/>
                    <a:pt x="21779" y="105952"/>
                  </a:cubicBezTo>
                  <a:cubicBezTo>
                    <a:pt x="26574" y="105952"/>
                    <a:pt x="30546" y="107528"/>
                    <a:pt x="33697" y="110678"/>
                  </a:cubicBezTo>
                  <a:cubicBezTo>
                    <a:pt x="36847" y="113829"/>
                    <a:pt x="38491" y="117732"/>
                    <a:pt x="38491" y="122321"/>
                  </a:cubicBezTo>
                  <a:cubicBezTo>
                    <a:pt x="38422" y="126910"/>
                    <a:pt x="36847" y="130814"/>
                    <a:pt x="33697" y="133964"/>
                  </a:cubicBezTo>
                  <a:moveTo>
                    <a:pt x="14588" y="129855"/>
                  </a:moveTo>
                  <a:cubicBezTo>
                    <a:pt x="16437" y="131773"/>
                    <a:pt x="18903" y="132732"/>
                    <a:pt x="21779" y="132732"/>
                  </a:cubicBezTo>
                  <a:cubicBezTo>
                    <a:pt x="24725" y="132732"/>
                    <a:pt x="27053" y="131773"/>
                    <a:pt x="28971" y="129855"/>
                  </a:cubicBezTo>
                  <a:cubicBezTo>
                    <a:pt x="30889" y="127937"/>
                    <a:pt x="31779" y="125403"/>
                    <a:pt x="31779" y="122321"/>
                  </a:cubicBezTo>
                  <a:cubicBezTo>
                    <a:pt x="31779" y="119239"/>
                    <a:pt x="30820" y="116705"/>
                    <a:pt x="28971" y="114787"/>
                  </a:cubicBezTo>
                  <a:cubicBezTo>
                    <a:pt x="27122" y="112870"/>
                    <a:pt x="24725" y="111911"/>
                    <a:pt x="21779" y="111911"/>
                  </a:cubicBezTo>
                  <a:cubicBezTo>
                    <a:pt x="18903" y="111911"/>
                    <a:pt x="16506" y="112870"/>
                    <a:pt x="14588" y="114787"/>
                  </a:cubicBezTo>
                  <a:cubicBezTo>
                    <a:pt x="12739" y="116705"/>
                    <a:pt x="11780" y="119239"/>
                    <a:pt x="11780" y="122321"/>
                  </a:cubicBezTo>
                  <a:cubicBezTo>
                    <a:pt x="11712" y="125403"/>
                    <a:pt x="12670" y="127937"/>
                    <a:pt x="14588" y="129855"/>
                  </a:cubicBezTo>
                  <a:moveTo>
                    <a:pt x="54312" y="103761"/>
                  </a:moveTo>
                  <a:lnTo>
                    <a:pt x="54312" y="106432"/>
                  </a:lnTo>
                  <a:lnTo>
                    <a:pt x="62667" y="106432"/>
                  </a:lnTo>
                  <a:lnTo>
                    <a:pt x="62667" y="111842"/>
                  </a:lnTo>
                  <a:lnTo>
                    <a:pt x="54312" y="111842"/>
                  </a:lnTo>
                  <a:lnTo>
                    <a:pt x="54312" y="138279"/>
                  </a:lnTo>
                  <a:lnTo>
                    <a:pt x="47668" y="138279"/>
                  </a:lnTo>
                  <a:lnTo>
                    <a:pt x="47668" y="111842"/>
                  </a:lnTo>
                  <a:lnTo>
                    <a:pt x="43696" y="111842"/>
                  </a:lnTo>
                  <a:lnTo>
                    <a:pt x="43696" y="106432"/>
                  </a:lnTo>
                  <a:lnTo>
                    <a:pt x="47668" y="106432"/>
                  </a:lnTo>
                  <a:lnTo>
                    <a:pt x="47668" y="103966"/>
                  </a:lnTo>
                  <a:cubicBezTo>
                    <a:pt x="47668" y="100610"/>
                    <a:pt x="48696" y="97939"/>
                    <a:pt x="50682" y="95953"/>
                  </a:cubicBezTo>
                  <a:cubicBezTo>
                    <a:pt x="52737" y="93967"/>
                    <a:pt x="55134" y="93008"/>
                    <a:pt x="57942" y="93008"/>
                  </a:cubicBezTo>
                  <a:cubicBezTo>
                    <a:pt x="60750" y="93008"/>
                    <a:pt x="63352" y="94035"/>
                    <a:pt x="65749" y="96158"/>
                  </a:cubicBezTo>
                  <a:lnTo>
                    <a:pt x="63010" y="100884"/>
                  </a:lnTo>
                  <a:cubicBezTo>
                    <a:pt x="61709" y="99514"/>
                    <a:pt x="60339" y="98761"/>
                    <a:pt x="58900" y="98761"/>
                  </a:cubicBezTo>
                  <a:cubicBezTo>
                    <a:pt x="57462" y="98761"/>
                    <a:pt x="56366" y="99240"/>
                    <a:pt x="55545" y="100131"/>
                  </a:cubicBezTo>
                  <a:cubicBezTo>
                    <a:pt x="54723" y="101021"/>
                    <a:pt x="54312" y="102254"/>
                    <a:pt x="54312" y="103761"/>
                  </a:cubicBezTo>
                  <a:moveTo>
                    <a:pt x="102323" y="138279"/>
                  </a:moveTo>
                  <a:lnTo>
                    <a:pt x="95268" y="138279"/>
                  </a:lnTo>
                  <a:lnTo>
                    <a:pt x="95268" y="96432"/>
                  </a:lnTo>
                  <a:lnTo>
                    <a:pt x="106226" y="96432"/>
                  </a:lnTo>
                  <a:lnTo>
                    <a:pt x="118828" y="122664"/>
                  </a:lnTo>
                  <a:lnTo>
                    <a:pt x="131430" y="96432"/>
                  </a:lnTo>
                  <a:lnTo>
                    <a:pt x="142320" y="96432"/>
                  </a:lnTo>
                  <a:lnTo>
                    <a:pt x="142320" y="138279"/>
                  </a:lnTo>
                  <a:lnTo>
                    <a:pt x="135266" y="138279"/>
                  </a:lnTo>
                  <a:lnTo>
                    <a:pt x="135266" y="105541"/>
                  </a:lnTo>
                  <a:lnTo>
                    <a:pt x="120746" y="134581"/>
                  </a:lnTo>
                  <a:lnTo>
                    <a:pt x="116842" y="134581"/>
                  </a:lnTo>
                  <a:lnTo>
                    <a:pt x="102391" y="105541"/>
                  </a:lnTo>
                  <a:lnTo>
                    <a:pt x="102391" y="138279"/>
                  </a:lnTo>
                  <a:close/>
                  <a:moveTo>
                    <a:pt x="179236" y="138279"/>
                  </a:moveTo>
                  <a:lnTo>
                    <a:pt x="173140" y="138279"/>
                  </a:lnTo>
                  <a:lnTo>
                    <a:pt x="173140" y="134033"/>
                  </a:lnTo>
                  <a:cubicBezTo>
                    <a:pt x="170537" y="137183"/>
                    <a:pt x="166976" y="138759"/>
                    <a:pt x="162593" y="138759"/>
                  </a:cubicBezTo>
                  <a:cubicBezTo>
                    <a:pt x="159305" y="138759"/>
                    <a:pt x="156566" y="137800"/>
                    <a:pt x="154374" y="135950"/>
                  </a:cubicBezTo>
                  <a:cubicBezTo>
                    <a:pt x="152182" y="134101"/>
                    <a:pt x="151155" y="131567"/>
                    <a:pt x="151155" y="128417"/>
                  </a:cubicBezTo>
                  <a:cubicBezTo>
                    <a:pt x="151155" y="125266"/>
                    <a:pt x="152319" y="122938"/>
                    <a:pt x="154580" y="121362"/>
                  </a:cubicBezTo>
                  <a:cubicBezTo>
                    <a:pt x="156908" y="119787"/>
                    <a:pt x="159990" y="119034"/>
                    <a:pt x="163963" y="119034"/>
                  </a:cubicBezTo>
                  <a:lnTo>
                    <a:pt x="172592" y="119034"/>
                  </a:lnTo>
                  <a:lnTo>
                    <a:pt x="172592" y="117869"/>
                  </a:lnTo>
                  <a:cubicBezTo>
                    <a:pt x="172592" y="113623"/>
                    <a:pt x="170264" y="111500"/>
                    <a:pt x="165538" y="111500"/>
                  </a:cubicBezTo>
                  <a:cubicBezTo>
                    <a:pt x="162593" y="111500"/>
                    <a:pt x="159511" y="112596"/>
                    <a:pt x="156360" y="114719"/>
                  </a:cubicBezTo>
                  <a:lnTo>
                    <a:pt x="153415" y="110541"/>
                  </a:lnTo>
                  <a:cubicBezTo>
                    <a:pt x="157251" y="107459"/>
                    <a:pt x="161634" y="105952"/>
                    <a:pt x="166497" y="105952"/>
                  </a:cubicBezTo>
                  <a:cubicBezTo>
                    <a:pt x="170264" y="105952"/>
                    <a:pt x="173277" y="106911"/>
                    <a:pt x="175606" y="108829"/>
                  </a:cubicBezTo>
                  <a:cubicBezTo>
                    <a:pt x="178003" y="110747"/>
                    <a:pt x="179167" y="113692"/>
                    <a:pt x="179167" y="117801"/>
                  </a:cubicBezTo>
                  <a:lnTo>
                    <a:pt x="179236" y="138279"/>
                  </a:lnTo>
                  <a:close/>
                  <a:moveTo>
                    <a:pt x="172524" y="126431"/>
                  </a:moveTo>
                  <a:lnTo>
                    <a:pt x="172524" y="123759"/>
                  </a:lnTo>
                  <a:lnTo>
                    <a:pt x="164990" y="123759"/>
                  </a:lnTo>
                  <a:cubicBezTo>
                    <a:pt x="160196" y="123759"/>
                    <a:pt x="157799" y="125266"/>
                    <a:pt x="157799" y="128280"/>
                  </a:cubicBezTo>
                  <a:cubicBezTo>
                    <a:pt x="157799" y="129855"/>
                    <a:pt x="158415" y="131019"/>
                    <a:pt x="159579" y="131841"/>
                  </a:cubicBezTo>
                  <a:cubicBezTo>
                    <a:pt x="160744" y="132663"/>
                    <a:pt x="162387" y="133074"/>
                    <a:pt x="164579" y="133074"/>
                  </a:cubicBezTo>
                  <a:cubicBezTo>
                    <a:pt x="166702" y="133074"/>
                    <a:pt x="168551" y="132458"/>
                    <a:pt x="170127" y="131293"/>
                  </a:cubicBezTo>
                  <a:cubicBezTo>
                    <a:pt x="171770" y="130060"/>
                    <a:pt x="172524" y="128417"/>
                    <a:pt x="172524" y="126431"/>
                  </a:cubicBezTo>
                  <a:moveTo>
                    <a:pt x="195741" y="121020"/>
                  </a:moveTo>
                  <a:lnTo>
                    <a:pt x="195741" y="138279"/>
                  </a:lnTo>
                  <a:lnTo>
                    <a:pt x="189098" y="138279"/>
                  </a:lnTo>
                  <a:lnTo>
                    <a:pt x="189098" y="106432"/>
                  </a:lnTo>
                  <a:lnTo>
                    <a:pt x="195741" y="106432"/>
                  </a:lnTo>
                  <a:lnTo>
                    <a:pt x="195741" y="112253"/>
                  </a:lnTo>
                  <a:cubicBezTo>
                    <a:pt x="196837" y="110267"/>
                    <a:pt x="198275" y="108760"/>
                    <a:pt x="200193" y="107665"/>
                  </a:cubicBezTo>
                  <a:cubicBezTo>
                    <a:pt x="202042" y="106569"/>
                    <a:pt x="204097" y="106021"/>
                    <a:pt x="206289" y="106021"/>
                  </a:cubicBezTo>
                  <a:cubicBezTo>
                    <a:pt x="209850" y="106021"/>
                    <a:pt x="212727" y="107117"/>
                    <a:pt x="214987" y="109308"/>
                  </a:cubicBezTo>
                  <a:cubicBezTo>
                    <a:pt x="217179" y="111500"/>
                    <a:pt x="218274" y="114650"/>
                    <a:pt x="218274" y="118828"/>
                  </a:cubicBezTo>
                  <a:lnTo>
                    <a:pt x="218274" y="138348"/>
                  </a:lnTo>
                  <a:lnTo>
                    <a:pt x="211631" y="138348"/>
                  </a:lnTo>
                  <a:lnTo>
                    <a:pt x="211631" y="120883"/>
                  </a:lnTo>
                  <a:cubicBezTo>
                    <a:pt x="211631" y="114993"/>
                    <a:pt x="209165" y="112116"/>
                    <a:pt x="204371" y="112116"/>
                  </a:cubicBezTo>
                  <a:cubicBezTo>
                    <a:pt x="202042" y="112116"/>
                    <a:pt x="200056" y="112870"/>
                    <a:pt x="198344" y="114445"/>
                  </a:cubicBezTo>
                  <a:cubicBezTo>
                    <a:pt x="196632" y="115815"/>
                    <a:pt x="195741" y="118075"/>
                    <a:pt x="195741" y="121020"/>
                  </a:cubicBezTo>
                  <a:moveTo>
                    <a:pt x="253889" y="138279"/>
                  </a:moveTo>
                  <a:lnTo>
                    <a:pt x="247793" y="138279"/>
                  </a:lnTo>
                  <a:lnTo>
                    <a:pt x="247793" y="134033"/>
                  </a:lnTo>
                  <a:cubicBezTo>
                    <a:pt x="245190" y="137183"/>
                    <a:pt x="241629" y="138759"/>
                    <a:pt x="237246" y="138759"/>
                  </a:cubicBezTo>
                  <a:cubicBezTo>
                    <a:pt x="233958" y="138759"/>
                    <a:pt x="231219" y="137800"/>
                    <a:pt x="229027" y="135950"/>
                  </a:cubicBezTo>
                  <a:cubicBezTo>
                    <a:pt x="226904" y="134101"/>
                    <a:pt x="225808" y="131567"/>
                    <a:pt x="225808" y="128417"/>
                  </a:cubicBezTo>
                  <a:cubicBezTo>
                    <a:pt x="225808" y="125266"/>
                    <a:pt x="226972" y="122938"/>
                    <a:pt x="229233" y="121362"/>
                  </a:cubicBezTo>
                  <a:cubicBezTo>
                    <a:pt x="231561" y="119787"/>
                    <a:pt x="234643" y="119034"/>
                    <a:pt x="238615" y="119034"/>
                  </a:cubicBezTo>
                  <a:lnTo>
                    <a:pt x="247245" y="119034"/>
                  </a:lnTo>
                  <a:lnTo>
                    <a:pt x="247245" y="117869"/>
                  </a:lnTo>
                  <a:cubicBezTo>
                    <a:pt x="247245" y="113623"/>
                    <a:pt x="244916" y="111500"/>
                    <a:pt x="240259" y="111500"/>
                  </a:cubicBezTo>
                  <a:cubicBezTo>
                    <a:pt x="237314" y="111500"/>
                    <a:pt x="234232" y="112596"/>
                    <a:pt x="231082" y="114719"/>
                  </a:cubicBezTo>
                  <a:lnTo>
                    <a:pt x="228137" y="110541"/>
                  </a:lnTo>
                  <a:cubicBezTo>
                    <a:pt x="231972" y="107459"/>
                    <a:pt x="236355" y="105952"/>
                    <a:pt x="241218" y="105952"/>
                  </a:cubicBezTo>
                  <a:cubicBezTo>
                    <a:pt x="244985" y="105952"/>
                    <a:pt x="247999" y="106911"/>
                    <a:pt x="250327" y="108829"/>
                  </a:cubicBezTo>
                  <a:cubicBezTo>
                    <a:pt x="252724" y="110747"/>
                    <a:pt x="253889" y="113692"/>
                    <a:pt x="253889" y="117801"/>
                  </a:cubicBezTo>
                  <a:lnTo>
                    <a:pt x="253889" y="138279"/>
                  </a:lnTo>
                  <a:close/>
                  <a:moveTo>
                    <a:pt x="247177" y="126431"/>
                  </a:moveTo>
                  <a:lnTo>
                    <a:pt x="247177" y="123759"/>
                  </a:lnTo>
                  <a:lnTo>
                    <a:pt x="239643" y="123759"/>
                  </a:lnTo>
                  <a:cubicBezTo>
                    <a:pt x="234849" y="123759"/>
                    <a:pt x="232452" y="125266"/>
                    <a:pt x="232452" y="128280"/>
                  </a:cubicBezTo>
                  <a:cubicBezTo>
                    <a:pt x="232452" y="129855"/>
                    <a:pt x="233068" y="131019"/>
                    <a:pt x="234232" y="131841"/>
                  </a:cubicBezTo>
                  <a:cubicBezTo>
                    <a:pt x="235396" y="132663"/>
                    <a:pt x="237040" y="133074"/>
                    <a:pt x="239232" y="133074"/>
                  </a:cubicBezTo>
                  <a:cubicBezTo>
                    <a:pt x="241355" y="133074"/>
                    <a:pt x="243204" y="132458"/>
                    <a:pt x="244780" y="131293"/>
                  </a:cubicBezTo>
                  <a:cubicBezTo>
                    <a:pt x="246423" y="130060"/>
                    <a:pt x="247177" y="128417"/>
                    <a:pt x="247177" y="126431"/>
                  </a:cubicBezTo>
                  <a:moveTo>
                    <a:pt x="293064" y="106432"/>
                  </a:moveTo>
                  <a:lnTo>
                    <a:pt x="293064" y="134170"/>
                  </a:lnTo>
                  <a:cubicBezTo>
                    <a:pt x="293064" y="139786"/>
                    <a:pt x="291558" y="144032"/>
                    <a:pt x="288475" y="146840"/>
                  </a:cubicBezTo>
                  <a:cubicBezTo>
                    <a:pt x="285462" y="149648"/>
                    <a:pt x="281558" y="151087"/>
                    <a:pt x="276764" y="151087"/>
                  </a:cubicBezTo>
                  <a:cubicBezTo>
                    <a:pt x="271970" y="151087"/>
                    <a:pt x="267655" y="149580"/>
                    <a:pt x="263819" y="146635"/>
                  </a:cubicBezTo>
                  <a:lnTo>
                    <a:pt x="266970" y="141567"/>
                  </a:lnTo>
                  <a:cubicBezTo>
                    <a:pt x="270052" y="143895"/>
                    <a:pt x="273202" y="145060"/>
                    <a:pt x="276353" y="145060"/>
                  </a:cubicBezTo>
                  <a:cubicBezTo>
                    <a:pt x="279503" y="145060"/>
                    <a:pt x="282038" y="144238"/>
                    <a:pt x="283887" y="142594"/>
                  </a:cubicBezTo>
                  <a:cubicBezTo>
                    <a:pt x="285736" y="140950"/>
                    <a:pt x="286695" y="138348"/>
                    <a:pt x="286695" y="134786"/>
                  </a:cubicBezTo>
                  <a:lnTo>
                    <a:pt x="286695" y="130677"/>
                  </a:lnTo>
                  <a:cubicBezTo>
                    <a:pt x="285736" y="132526"/>
                    <a:pt x="284298" y="134033"/>
                    <a:pt x="282448" y="135197"/>
                  </a:cubicBezTo>
                  <a:cubicBezTo>
                    <a:pt x="280599" y="136293"/>
                    <a:pt x="278545" y="136841"/>
                    <a:pt x="276216" y="136841"/>
                  </a:cubicBezTo>
                  <a:cubicBezTo>
                    <a:pt x="272038" y="136841"/>
                    <a:pt x="268545" y="135334"/>
                    <a:pt x="265874" y="132389"/>
                  </a:cubicBezTo>
                  <a:cubicBezTo>
                    <a:pt x="263135" y="129444"/>
                    <a:pt x="261833" y="125746"/>
                    <a:pt x="261833" y="121362"/>
                  </a:cubicBezTo>
                  <a:cubicBezTo>
                    <a:pt x="261833" y="116979"/>
                    <a:pt x="263203" y="113281"/>
                    <a:pt x="265874" y="110336"/>
                  </a:cubicBezTo>
                  <a:cubicBezTo>
                    <a:pt x="268545" y="107391"/>
                    <a:pt x="272038" y="105884"/>
                    <a:pt x="276216" y="105884"/>
                  </a:cubicBezTo>
                  <a:cubicBezTo>
                    <a:pt x="280394" y="105884"/>
                    <a:pt x="283818" y="107596"/>
                    <a:pt x="286421" y="111089"/>
                  </a:cubicBezTo>
                  <a:lnTo>
                    <a:pt x="286421" y="106363"/>
                  </a:lnTo>
                  <a:lnTo>
                    <a:pt x="293064" y="106432"/>
                  </a:lnTo>
                  <a:close/>
                  <a:moveTo>
                    <a:pt x="268340" y="121088"/>
                  </a:moveTo>
                  <a:cubicBezTo>
                    <a:pt x="268340" y="123691"/>
                    <a:pt x="269162" y="125951"/>
                    <a:pt x="270737" y="127869"/>
                  </a:cubicBezTo>
                  <a:cubicBezTo>
                    <a:pt x="272381" y="129786"/>
                    <a:pt x="274504" y="130677"/>
                    <a:pt x="277243" y="130677"/>
                  </a:cubicBezTo>
                  <a:cubicBezTo>
                    <a:pt x="279983" y="130677"/>
                    <a:pt x="282174" y="129718"/>
                    <a:pt x="283887" y="127937"/>
                  </a:cubicBezTo>
                  <a:cubicBezTo>
                    <a:pt x="285530" y="126088"/>
                    <a:pt x="286421" y="123828"/>
                    <a:pt x="286421" y="121088"/>
                  </a:cubicBezTo>
                  <a:cubicBezTo>
                    <a:pt x="286421" y="118349"/>
                    <a:pt x="285599" y="116020"/>
                    <a:pt x="283887" y="114171"/>
                  </a:cubicBezTo>
                  <a:cubicBezTo>
                    <a:pt x="282174" y="112253"/>
                    <a:pt x="279983" y="111294"/>
                    <a:pt x="277243" y="111294"/>
                  </a:cubicBezTo>
                  <a:cubicBezTo>
                    <a:pt x="274572" y="111294"/>
                    <a:pt x="272381" y="112253"/>
                    <a:pt x="270805" y="114240"/>
                  </a:cubicBezTo>
                  <a:cubicBezTo>
                    <a:pt x="269162" y="116226"/>
                    <a:pt x="268340" y="118486"/>
                    <a:pt x="268340" y="121088"/>
                  </a:cubicBezTo>
                  <a:moveTo>
                    <a:pt x="332788" y="125266"/>
                  </a:moveTo>
                  <a:lnTo>
                    <a:pt x="307926" y="125266"/>
                  </a:lnTo>
                  <a:cubicBezTo>
                    <a:pt x="308063" y="127595"/>
                    <a:pt x="309159" y="129444"/>
                    <a:pt x="311077" y="130882"/>
                  </a:cubicBezTo>
                  <a:cubicBezTo>
                    <a:pt x="312994" y="132321"/>
                    <a:pt x="315255" y="133005"/>
                    <a:pt x="317720" y="133005"/>
                  </a:cubicBezTo>
                  <a:cubicBezTo>
                    <a:pt x="321693" y="133005"/>
                    <a:pt x="324706" y="131773"/>
                    <a:pt x="326761" y="129239"/>
                  </a:cubicBezTo>
                  <a:lnTo>
                    <a:pt x="330596" y="133416"/>
                  </a:lnTo>
                  <a:cubicBezTo>
                    <a:pt x="327172" y="136978"/>
                    <a:pt x="322720" y="138759"/>
                    <a:pt x="317241" y="138759"/>
                  </a:cubicBezTo>
                  <a:cubicBezTo>
                    <a:pt x="312789" y="138759"/>
                    <a:pt x="309022" y="137252"/>
                    <a:pt x="305872" y="134307"/>
                  </a:cubicBezTo>
                  <a:cubicBezTo>
                    <a:pt x="302721" y="131362"/>
                    <a:pt x="301214" y="127321"/>
                    <a:pt x="301214" y="122321"/>
                  </a:cubicBezTo>
                  <a:cubicBezTo>
                    <a:pt x="301214" y="117321"/>
                    <a:pt x="302790" y="113349"/>
                    <a:pt x="306009" y="110404"/>
                  </a:cubicBezTo>
                  <a:cubicBezTo>
                    <a:pt x="309159" y="107459"/>
                    <a:pt x="312926" y="105952"/>
                    <a:pt x="317241" y="105952"/>
                  </a:cubicBezTo>
                  <a:cubicBezTo>
                    <a:pt x="321556" y="105952"/>
                    <a:pt x="325254" y="107254"/>
                    <a:pt x="328268" y="109856"/>
                  </a:cubicBezTo>
                  <a:cubicBezTo>
                    <a:pt x="331281" y="112459"/>
                    <a:pt x="332788" y="116089"/>
                    <a:pt x="332788" y="120677"/>
                  </a:cubicBezTo>
                  <a:lnTo>
                    <a:pt x="332788" y="125266"/>
                  </a:lnTo>
                  <a:close/>
                  <a:moveTo>
                    <a:pt x="307995" y="119993"/>
                  </a:moveTo>
                  <a:lnTo>
                    <a:pt x="326144" y="119993"/>
                  </a:lnTo>
                  <a:cubicBezTo>
                    <a:pt x="326144" y="117321"/>
                    <a:pt x="325323" y="115267"/>
                    <a:pt x="323610" y="113829"/>
                  </a:cubicBezTo>
                  <a:cubicBezTo>
                    <a:pt x="321967" y="112390"/>
                    <a:pt x="319912" y="111705"/>
                    <a:pt x="317446" y="111705"/>
                  </a:cubicBezTo>
                  <a:cubicBezTo>
                    <a:pt x="314981" y="111705"/>
                    <a:pt x="312789" y="112459"/>
                    <a:pt x="310871" y="113966"/>
                  </a:cubicBezTo>
                  <a:cubicBezTo>
                    <a:pt x="308954" y="115404"/>
                    <a:pt x="307995" y="117459"/>
                    <a:pt x="307995" y="119993"/>
                  </a:cubicBezTo>
                  <a:moveTo>
                    <a:pt x="347376" y="121020"/>
                  </a:moveTo>
                  <a:lnTo>
                    <a:pt x="347376" y="138279"/>
                  </a:lnTo>
                  <a:lnTo>
                    <a:pt x="340733" y="138279"/>
                  </a:lnTo>
                  <a:lnTo>
                    <a:pt x="340733" y="106432"/>
                  </a:lnTo>
                  <a:lnTo>
                    <a:pt x="347376" y="106432"/>
                  </a:lnTo>
                  <a:lnTo>
                    <a:pt x="347376" y="112253"/>
                  </a:lnTo>
                  <a:cubicBezTo>
                    <a:pt x="348335" y="110267"/>
                    <a:pt x="349773" y="108760"/>
                    <a:pt x="351691" y="107665"/>
                  </a:cubicBezTo>
                  <a:cubicBezTo>
                    <a:pt x="353608" y="106569"/>
                    <a:pt x="355663" y="106021"/>
                    <a:pt x="357923" y="106021"/>
                  </a:cubicBezTo>
                  <a:cubicBezTo>
                    <a:pt x="362923" y="106021"/>
                    <a:pt x="366347" y="108076"/>
                    <a:pt x="368128" y="112253"/>
                  </a:cubicBezTo>
                  <a:cubicBezTo>
                    <a:pt x="371279" y="108144"/>
                    <a:pt x="375182" y="106021"/>
                    <a:pt x="379840" y="106021"/>
                  </a:cubicBezTo>
                  <a:cubicBezTo>
                    <a:pt x="383401" y="106021"/>
                    <a:pt x="386278" y="107117"/>
                    <a:pt x="388538" y="109308"/>
                  </a:cubicBezTo>
                  <a:cubicBezTo>
                    <a:pt x="390729" y="111500"/>
                    <a:pt x="391825" y="114650"/>
                    <a:pt x="391825" y="118828"/>
                  </a:cubicBezTo>
                  <a:lnTo>
                    <a:pt x="391825" y="138348"/>
                  </a:lnTo>
                  <a:lnTo>
                    <a:pt x="385182" y="138348"/>
                  </a:lnTo>
                  <a:lnTo>
                    <a:pt x="385182" y="120883"/>
                  </a:lnTo>
                  <a:cubicBezTo>
                    <a:pt x="385182" y="114993"/>
                    <a:pt x="382716" y="112116"/>
                    <a:pt x="377922" y="112116"/>
                  </a:cubicBezTo>
                  <a:cubicBezTo>
                    <a:pt x="375662" y="112116"/>
                    <a:pt x="373676" y="112870"/>
                    <a:pt x="371963" y="114308"/>
                  </a:cubicBezTo>
                  <a:cubicBezTo>
                    <a:pt x="370251" y="115746"/>
                    <a:pt x="369361" y="117869"/>
                    <a:pt x="369292" y="120677"/>
                  </a:cubicBezTo>
                  <a:lnTo>
                    <a:pt x="369292" y="138416"/>
                  </a:lnTo>
                  <a:lnTo>
                    <a:pt x="362649" y="138416"/>
                  </a:lnTo>
                  <a:lnTo>
                    <a:pt x="362649" y="120951"/>
                  </a:lnTo>
                  <a:cubicBezTo>
                    <a:pt x="362649" y="117938"/>
                    <a:pt x="362101" y="115678"/>
                    <a:pt x="361074" y="114308"/>
                  </a:cubicBezTo>
                  <a:cubicBezTo>
                    <a:pt x="359978" y="112870"/>
                    <a:pt x="358334" y="112185"/>
                    <a:pt x="356006" y="112185"/>
                  </a:cubicBezTo>
                  <a:cubicBezTo>
                    <a:pt x="353677" y="112185"/>
                    <a:pt x="351691" y="112938"/>
                    <a:pt x="349979" y="114513"/>
                  </a:cubicBezTo>
                  <a:cubicBezTo>
                    <a:pt x="348266" y="115815"/>
                    <a:pt x="347376" y="118075"/>
                    <a:pt x="347376" y="121020"/>
                  </a:cubicBezTo>
                  <a:moveTo>
                    <a:pt x="431206" y="125266"/>
                  </a:moveTo>
                  <a:lnTo>
                    <a:pt x="406345" y="125266"/>
                  </a:lnTo>
                  <a:cubicBezTo>
                    <a:pt x="406482" y="127595"/>
                    <a:pt x="407578" y="129444"/>
                    <a:pt x="409496" y="130882"/>
                  </a:cubicBezTo>
                  <a:cubicBezTo>
                    <a:pt x="411482" y="132321"/>
                    <a:pt x="413673" y="133005"/>
                    <a:pt x="416207" y="133005"/>
                  </a:cubicBezTo>
                  <a:cubicBezTo>
                    <a:pt x="420180" y="133005"/>
                    <a:pt x="423193" y="131773"/>
                    <a:pt x="425248" y="129239"/>
                  </a:cubicBezTo>
                  <a:lnTo>
                    <a:pt x="429083" y="133416"/>
                  </a:lnTo>
                  <a:cubicBezTo>
                    <a:pt x="425659" y="136978"/>
                    <a:pt x="421207" y="138759"/>
                    <a:pt x="415728" y="138759"/>
                  </a:cubicBezTo>
                  <a:cubicBezTo>
                    <a:pt x="411276" y="138759"/>
                    <a:pt x="407509" y="137252"/>
                    <a:pt x="404359" y="134307"/>
                  </a:cubicBezTo>
                  <a:cubicBezTo>
                    <a:pt x="401277" y="131362"/>
                    <a:pt x="399702" y="127321"/>
                    <a:pt x="399702" y="122321"/>
                  </a:cubicBezTo>
                  <a:cubicBezTo>
                    <a:pt x="399702" y="117321"/>
                    <a:pt x="401277" y="113349"/>
                    <a:pt x="404496" y="110404"/>
                  </a:cubicBezTo>
                  <a:cubicBezTo>
                    <a:pt x="407646" y="107459"/>
                    <a:pt x="411413" y="105952"/>
                    <a:pt x="415728" y="105952"/>
                  </a:cubicBezTo>
                  <a:cubicBezTo>
                    <a:pt x="420043" y="105952"/>
                    <a:pt x="423673" y="107254"/>
                    <a:pt x="426686" y="109856"/>
                  </a:cubicBezTo>
                  <a:cubicBezTo>
                    <a:pt x="429700" y="112459"/>
                    <a:pt x="431206" y="116089"/>
                    <a:pt x="431206" y="120677"/>
                  </a:cubicBezTo>
                  <a:lnTo>
                    <a:pt x="431206" y="125266"/>
                  </a:lnTo>
                  <a:close/>
                  <a:moveTo>
                    <a:pt x="406413" y="119993"/>
                  </a:moveTo>
                  <a:lnTo>
                    <a:pt x="424563" y="119993"/>
                  </a:lnTo>
                  <a:cubicBezTo>
                    <a:pt x="424563" y="117321"/>
                    <a:pt x="423741" y="115267"/>
                    <a:pt x="422097" y="113829"/>
                  </a:cubicBezTo>
                  <a:cubicBezTo>
                    <a:pt x="420454" y="112390"/>
                    <a:pt x="418399" y="111705"/>
                    <a:pt x="415933" y="111705"/>
                  </a:cubicBezTo>
                  <a:cubicBezTo>
                    <a:pt x="413468" y="111705"/>
                    <a:pt x="411276" y="112459"/>
                    <a:pt x="409358" y="113966"/>
                  </a:cubicBezTo>
                  <a:cubicBezTo>
                    <a:pt x="407372" y="115404"/>
                    <a:pt x="406413" y="117459"/>
                    <a:pt x="406413" y="119993"/>
                  </a:cubicBezTo>
                  <a:moveTo>
                    <a:pt x="445863" y="121020"/>
                  </a:moveTo>
                  <a:lnTo>
                    <a:pt x="445863" y="138279"/>
                  </a:lnTo>
                  <a:lnTo>
                    <a:pt x="439220" y="138279"/>
                  </a:lnTo>
                  <a:lnTo>
                    <a:pt x="439220" y="106432"/>
                  </a:lnTo>
                  <a:lnTo>
                    <a:pt x="445863" y="106432"/>
                  </a:lnTo>
                  <a:lnTo>
                    <a:pt x="445863" y="112253"/>
                  </a:lnTo>
                  <a:cubicBezTo>
                    <a:pt x="446959" y="110267"/>
                    <a:pt x="448397" y="108760"/>
                    <a:pt x="450315" y="107665"/>
                  </a:cubicBezTo>
                  <a:cubicBezTo>
                    <a:pt x="452233" y="106569"/>
                    <a:pt x="454219" y="106021"/>
                    <a:pt x="456410" y="106021"/>
                  </a:cubicBezTo>
                  <a:cubicBezTo>
                    <a:pt x="459972" y="106021"/>
                    <a:pt x="462848" y="107117"/>
                    <a:pt x="465109" y="109308"/>
                  </a:cubicBezTo>
                  <a:cubicBezTo>
                    <a:pt x="467300" y="111500"/>
                    <a:pt x="468396" y="114650"/>
                    <a:pt x="468396" y="118828"/>
                  </a:cubicBezTo>
                  <a:lnTo>
                    <a:pt x="468396" y="138348"/>
                  </a:lnTo>
                  <a:lnTo>
                    <a:pt x="461753" y="138348"/>
                  </a:lnTo>
                  <a:lnTo>
                    <a:pt x="461753" y="120883"/>
                  </a:lnTo>
                  <a:cubicBezTo>
                    <a:pt x="461753" y="114993"/>
                    <a:pt x="459287" y="112116"/>
                    <a:pt x="454493" y="112116"/>
                  </a:cubicBezTo>
                  <a:cubicBezTo>
                    <a:pt x="452164" y="112116"/>
                    <a:pt x="450178" y="112870"/>
                    <a:pt x="448466" y="114445"/>
                  </a:cubicBezTo>
                  <a:cubicBezTo>
                    <a:pt x="446685" y="115815"/>
                    <a:pt x="445863" y="118075"/>
                    <a:pt x="445863" y="121020"/>
                  </a:cubicBezTo>
                  <a:moveTo>
                    <a:pt x="486066" y="111774"/>
                  </a:moveTo>
                  <a:lnTo>
                    <a:pt x="486066" y="127937"/>
                  </a:lnTo>
                  <a:cubicBezTo>
                    <a:pt x="486066" y="129444"/>
                    <a:pt x="486477" y="130677"/>
                    <a:pt x="487299" y="131567"/>
                  </a:cubicBezTo>
                  <a:cubicBezTo>
                    <a:pt x="488052" y="132458"/>
                    <a:pt x="489217" y="132937"/>
                    <a:pt x="490655" y="132937"/>
                  </a:cubicBezTo>
                  <a:cubicBezTo>
                    <a:pt x="492093" y="132937"/>
                    <a:pt x="493463" y="132252"/>
                    <a:pt x="494764" y="130882"/>
                  </a:cubicBezTo>
                  <a:lnTo>
                    <a:pt x="497504" y="135608"/>
                  </a:lnTo>
                  <a:cubicBezTo>
                    <a:pt x="495175" y="137731"/>
                    <a:pt x="492573" y="138759"/>
                    <a:pt x="489696" y="138759"/>
                  </a:cubicBezTo>
                  <a:cubicBezTo>
                    <a:pt x="486888" y="138759"/>
                    <a:pt x="484422" y="137800"/>
                    <a:pt x="482436" y="135814"/>
                  </a:cubicBezTo>
                  <a:cubicBezTo>
                    <a:pt x="480450" y="133827"/>
                    <a:pt x="479423" y="131156"/>
                    <a:pt x="479423" y="127800"/>
                  </a:cubicBezTo>
                  <a:lnTo>
                    <a:pt x="479423" y="111842"/>
                  </a:lnTo>
                  <a:lnTo>
                    <a:pt x="475450" y="111842"/>
                  </a:lnTo>
                  <a:lnTo>
                    <a:pt x="475450" y="106432"/>
                  </a:lnTo>
                  <a:lnTo>
                    <a:pt x="479423" y="106432"/>
                  </a:lnTo>
                  <a:lnTo>
                    <a:pt x="479423" y="96432"/>
                  </a:lnTo>
                  <a:lnTo>
                    <a:pt x="486066" y="96432"/>
                  </a:lnTo>
                  <a:lnTo>
                    <a:pt x="486066" y="106432"/>
                  </a:lnTo>
                  <a:lnTo>
                    <a:pt x="494422" y="106432"/>
                  </a:lnTo>
                  <a:lnTo>
                    <a:pt x="494422" y="111842"/>
                  </a:lnTo>
                  <a:lnTo>
                    <a:pt x="486066" y="1117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80ACA0F6-4167-40AB-A8F7-859CCC1DF526}"/>
                </a:ext>
              </a:extLst>
            </p:cNvPr>
            <p:cNvSpPr/>
            <p:nvPr/>
          </p:nvSpPr>
          <p:spPr>
            <a:xfrm>
              <a:off x="546247" y="756371"/>
              <a:ext cx="89036" cy="89036"/>
            </a:xfrm>
            <a:custGeom>
              <a:avLst/>
              <a:gdLst>
                <a:gd name="connsiteX0" fmla="*/ 46162 w 89035"/>
                <a:gd name="connsiteY0" fmla="*/ 87734 h 89035"/>
                <a:gd name="connsiteX1" fmla="*/ 5137 w 89035"/>
                <a:gd name="connsiteY1" fmla="*/ 49928 h 89035"/>
                <a:gd name="connsiteX2" fmla="*/ 5137 w 89035"/>
                <a:gd name="connsiteY2" fmla="*/ 5137 h 89035"/>
                <a:gd name="connsiteX3" fmla="*/ 23355 w 89035"/>
                <a:gd name="connsiteY3" fmla="*/ 5137 h 89035"/>
                <a:gd name="connsiteX4" fmla="*/ 23355 w 89035"/>
                <a:gd name="connsiteY4" fmla="*/ 49928 h 89035"/>
                <a:gd name="connsiteX5" fmla="*/ 46093 w 89035"/>
                <a:gd name="connsiteY5" fmla="*/ 70955 h 89035"/>
                <a:gd name="connsiteX6" fmla="*/ 68831 w 89035"/>
                <a:gd name="connsiteY6" fmla="*/ 49928 h 89035"/>
                <a:gd name="connsiteX7" fmla="*/ 68831 w 89035"/>
                <a:gd name="connsiteY7" fmla="*/ 5137 h 89035"/>
                <a:gd name="connsiteX8" fmla="*/ 87049 w 89035"/>
                <a:gd name="connsiteY8" fmla="*/ 5137 h 89035"/>
                <a:gd name="connsiteX9" fmla="*/ 87049 w 89035"/>
                <a:gd name="connsiteY9" fmla="*/ 49928 h 89035"/>
                <a:gd name="connsiteX10" fmla="*/ 46162 w 89035"/>
                <a:gd name="connsiteY10" fmla="*/ 87734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035" h="89035">
                  <a:moveTo>
                    <a:pt x="46162" y="87734"/>
                  </a:moveTo>
                  <a:cubicBezTo>
                    <a:pt x="23560" y="87734"/>
                    <a:pt x="5137" y="70749"/>
                    <a:pt x="5137" y="49928"/>
                  </a:cubicBezTo>
                  <a:lnTo>
                    <a:pt x="5137" y="5137"/>
                  </a:lnTo>
                  <a:lnTo>
                    <a:pt x="23355" y="5137"/>
                  </a:lnTo>
                  <a:lnTo>
                    <a:pt x="23355" y="49928"/>
                  </a:lnTo>
                  <a:cubicBezTo>
                    <a:pt x="23355" y="61503"/>
                    <a:pt x="33560" y="70955"/>
                    <a:pt x="46093" y="70955"/>
                  </a:cubicBezTo>
                  <a:cubicBezTo>
                    <a:pt x="58627" y="70955"/>
                    <a:pt x="68831" y="61503"/>
                    <a:pt x="68831" y="49928"/>
                  </a:cubicBezTo>
                  <a:lnTo>
                    <a:pt x="68831" y="5137"/>
                  </a:lnTo>
                  <a:lnTo>
                    <a:pt x="87049" y="5137"/>
                  </a:lnTo>
                  <a:lnTo>
                    <a:pt x="87049" y="49928"/>
                  </a:lnTo>
                  <a:cubicBezTo>
                    <a:pt x="87118" y="70749"/>
                    <a:pt x="68763" y="87734"/>
                    <a:pt x="46162" y="87734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78CDB18-11D1-4B5B-9D2F-B8A1AA9177A2}"/>
                </a:ext>
              </a:extLst>
            </p:cNvPr>
            <p:cNvSpPr/>
            <p:nvPr/>
          </p:nvSpPr>
          <p:spPr>
            <a:xfrm>
              <a:off x="737811" y="756371"/>
              <a:ext cx="109582" cy="89036"/>
            </a:xfrm>
            <a:custGeom>
              <a:avLst/>
              <a:gdLst>
                <a:gd name="connsiteX0" fmla="*/ 56092 w 109582"/>
                <a:gd name="connsiteY0" fmla="*/ 38833 h 89035"/>
                <a:gd name="connsiteX1" fmla="*/ 85954 w 109582"/>
                <a:gd name="connsiteY1" fmla="*/ 86570 h 89035"/>
                <a:gd name="connsiteX2" fmla="*/ 107048 w 109582"/>
                <a:gd name="connsiteY2" fmla="*/ 86570 h 89035"/>
                <a:gd name="connsiteX3" fmla="*/ 56092 w 109582"/>
                <a:gd name="connsiteY3" fmla="*/ 5137 h 89035"/>
                <a:gd name="connsiteX4" fmla="*/ 5137 w 109582"/>
                <a:gd name="connsiteY4" fmla="*/ 86570 h 89035"/>
                <a:gd name="connsiteX5" fmla="*/ 26231 w 109582"/>
                <a:gd name="connsiteY5" fmla="*/ 86570 h 89035"/>
                <a:gd name="connsiteX6" fmla="*/ 56092 w 109582"/>
                <a:gd name="connsiteY6" fmla="*/ 38833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82" h="89035">
                  <a:moveTo>
                    <a:pt x="56092" y="38833"/>
                  </a:moveTo>
                  <a:lnTo>
                    <a:pt x="85954" y="86570"/>
                  </a:lnTo>
                  <a:lnTo>
                    <a:pt x="107048" y="86570"/>
                  </a:lnTo>
                  <a:lnTo>
                    <a:pt x="56092" y="5137"/>
                  </a:lnTo>
                  <a:lnTo>
                    <a:pt x="5137" y="86570"/>
                  </a:lnTo>
                  <a:lnTo>
                    <a:pt x="26231" y="86570"/>
                  </a:lnTo>
                  <a:lnTo>
                    <a:pt x="56092" y="388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42CFDCA9-660D-47EF-8B68-34CFA2C830DD}"/>
                </a:ext>
              </a:extLst>
            </p:cNvPr>
            <p:cNvSpPr/>
            <p:nvPr/>
          </p:nvSpPr>
          <p:spPr>
            <a:xfrm>
              <a:off x="643892" y="754887"/>
              <a:ext cx="89036" cy="89036"/>
            </a:xfrm>
            <a:custGeom>
              <a:avLst/>
              <a:gdLst>
                <a:gd name="connsiteX0" fmla="*/ 50634 w 89035"/>
                <a:gd name="connsiteY0" fmla="*/ 89219 h 89035"/>
                <a:gd name="connsiteX1" fmla="*/ 25772 w 89035"/>
                <a:gd name="connsiteY1" fmla="*/ 82370 h 89035"/>
                <a:gd name="connsiteX2" fmla="*/ 12554 w 89035"/>
                <a:gd name="connsiteY2" fmla="*/ 24154 h 89035"/>
                <a:gd name="connsiteX3" fmla="*/ 75632 w 89035"/>
                <a:gd name="connsiteY3" fmla="*/ 11963 h 89035"/>
                <a:gd name="connsiteX4" fmla="*/ 65633 w 89035"/>
                <a:gd name="connsiteY4" fmla="*/ 26072 h 89035"/>
                <a:gd name="connsiteX5" fmla="*/ 27827 w 89035"/>
                <a:gd name="connsiteY5" fmla="*/ 33400 h 89035"/>
                <a:gd name="connsiteX6" fmla="*/ 35771 w 89035"/>
                <a:gd name="connsiteY6" fmla="*/ 68330 h 89035"/>
                <a:gd name="connsiteX7" fmla="*/ 73577 w 89035"/>
                <a:gd name="connsiteY7" fmla="*/ 61001 h 89035"/>
                <a:gd name="connsiteX8" fmla="*/ 88850 w 89035"/>
                <a:gd name="connsiteY8" fmla="*/ 70179 h 89035"/>
                <a:gd name="connsiteX9" fmla="*/ 50634 w 89035"/>
                <a:gd name="connsiteY9" fmla="*/ 89219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35" h="89035">
                  <a:moveTo>
                    <a:pt x="50634" y="89219"/>
                  </a:moveTo>
                  <a:cubicBezTo>
                    <a:pt x="42072" y="89219"/>
                    <a:pt x="33443" y="87027"/>
                    <a:pt x="25772" y="82370"/>
                  </a:cubicBezTo>
                  <a:cubicBezTo>
                    <a:pt x="4746" y="69700"/>
                    <a:pt x="-1213" y="43605"/>
                    <a:pt x="12554" y="24154"/>
                  </a:cubicBezTo>
                  <a:cubicBezTo>
                    <a:pt x="26320" y="4772"/>
                    <a:pt x="54606" y="-707"/>
                    <a:pt x="75632" y="11963"/>
                  </a:cubicBezTo>
                  <a:lnTo>
                    <a:pt x="65633" y="26072"/>
                  </a:lnTo>
                  <a:cubicBezTo>
                    <a:pt x="53031" y="18470"/>
                    <a:pt x="36045" y="21757"/>
                    <a:pt x="27827" y="33400"/>
                  </a:cubicBezTo>
                  <a:cubicBezTo>
                    <a:pt x="19608" y="45044"/>
                    <a:pt x="23169" y="60659"/>
                    <a:pt x="35771" y="68330"/>
                  </a:cubicBezTo>
                  <a:cubicBezTo>
                    <a:pt x="48373" y="75932"/>
                    <a:pt x="65359" y="72645"/>
                    <a:pt x="73577" y="61001"/>
                  </a:cubicBezTo>
                  <a:lnTo>
                    <a:pt x="88850" y="70179"/>
                  </a:lnTo>
                  <a:cubicBezTo>
                    <a:pt x="80084" y="82507"/>
                    <a:pt x="65496" y="89219"/>
                    <a:pt x="50634" y="89219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7CEDB48-9229-4D22-B4AA-662212686E5A}"/>
                </a:ext>
              </a:extLst>
            </p:cNvPr>
            <p:cNvSpPr/>
            <p:nvPr/>
          </p:nvSpPr>
          <p:spPr>
            <a:xfrm>
              <a:off x="688910" y="788493"/>
              <a:ext cx="47942" cy="20547"/>
            </a:xfrm>
            <a:custGeom>
              <a:avLst/>
              <a:gdLst>
                <a:gd name="connsiteX0" fmla="*/ 45751 w 47942"/>
                <a:gd name="connsiteY0" fmla="*/ 21985 h 20546"/>
                <a:gd name="connsiteX1" fmla="*/ 5137 w 47942"/>
                <a:gd name="connsiteY1" fmla="*/ 21985 h 20546"/>
                <a:gd name="connsiteX2" fmla="*/ 5137 w 47942"/>
                <a:gd name="connsiteY2" fmla="*/ 5137 h 20546"/>
                <a:gd name="connsiteX3" fmla="*/ 45751 w 47942"/>
                <a:gd name="connsiteY3" fmla="*/ 5137 h 20546"/>
                <a:gd name="connsiteX4" fmla="*/ 45751 w 47942"/>
                <a:gd name="connsiteY4" fmla="*/ 21985 h 2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42" h="20546">
                  <a:moveTo>
                    <a:pt x="45751" y="21985"/>
                  </a:moveTo>
                  <a:lnTo>
                    <a:pt x="5137" y="21985"/>
                  </a:lnTo>
                  <a:lnTo>
                    <a:pt x="5137" y="5137"/>
                  </a:lnTo>
                  <a:lnTo>
                    <a:pt x="45751" y="5137"/>
                  </a:lnTo>
                  <a:lnTo>
                    <a:pt x="45751" y="2198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DA86DA7-79B7-4923-BB89-381004937C1D}"/>
                </a:ext>
              </a:extLst>
            </p:cNvPr>
            <p:cNvSpPr/>
            <p:nvPr/>
          </p:nvSpPr>
          <p:spPr>
            <a:xfrm>
              <a:off x="767056" y="826230"/>
              <a:ext cx="47942" cy="41093"/>
            </a:xfrm>
            <a:custGeom>
              <a:avLst/>
              <a:gdLst>
                <a:gd name="connsiteX0" fmla="*/ 26848 w 47942"/>
                <a:gd name="connsiteY0" fmla="*/ 5137 h 41093"/>
                <a:gd name="connsiteX1" fmla="*/ 5137 w 47942"/>
                <a:gd name="connsiteY1" fmla="*/ 39792 h 41093"/>
                <a:gd name="connsiteX2" fmla="*/ 48490 w 47942"/>
                <a:gd name="connsiteY2" fmla="*/ 39792 h 41093"/>
                <a:gd name="connsiteX3" fmla="*/ 26848 w 47942"/>
                <a:gd name="connsiteY3" fmla="*/ 5137 h 4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42" h="41093">
                  <a:moveTo>
                    <a:pt x="26848" y="5137"/>
                  </a:moveTo>
                  <a:lnTo>
                    <a:pt x="5137" y="39792"/>
                  </a:lnTo>
                  <a:lnTo>
                    <a:pt x="48490" y="39792"/>
                  </a:lnTo>
                  <a:lnTo>
                    <a:pt x="26848" y="5137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4EEDB7A-EE38-4FB5-89C8-2DB1841EC6C2}"/>
                </a:ext>
              </a:extLst>
            </p:cNvPr>
            <p:cNvSpPr/>
            <p:nvPr/>
          </p:nvSpPr>
          <p:spPr>
            <a:xfrm>
              <a:off x="985398" y="425296"/>
              <a:ext cx="239711" cy="301351"/>
            </a:xfrm>
            <a:custGeom>
              <a:avLst/>
              <a:gdLst>
                <a:gd name="connsiteX0" fmla="*/ 126088 w 239711"/>
                <a:gd name="connsiteY0" fmla="*/ 5137 h 301351"/>
                <a:gd name="connsiteX1" fmla="*/ 50682 w 239711"/>
                <a:gd name="connsiteY1" fmla="*/ 5137 h 301351"/>
                <a:gd name="connsiteX2" fmla="*/ 5137 w 239711"/>
                <a:gd name="connsiteY2" fmla="*/ 50682 h 301351"/>
                <a:gd name="connsiteX3" fmla="*/ 5137 w 239711"/>
                <a:gd name="connsiteY3" fmla="*/ 302105 h 301351"/>
                <a:gd name="connsiteX4" fmla="*/ 63078 w 239711"/>
                <a:gd name="connsiteY4" fmla="*/ 302105 h 301351"/>
                <a:gd name="connsiteX5" fmla="*/ 63078 w 239711"/>
                <a:gd name="connsiteY5" fmla="*/ 59037 h 301351"/>
                <a:gd name="connsiteX6" fmla="*/ 126910 w 239711"/>
                <a:gd name="connsiteY6" fmla="*/ 59037 h 301351"/>
                <a:gd name="connsiteX7" fmla="*/ 178551 w 239711"/>
                <a:gd name="connsiteY7" fmla="*/ 105678 h 301351"/>
                <a:gd name="connsiteX8" fmla="*/ 126910 w 239711"/>
                <a:gd name="connsiteY8" fmla="*/ 152799 h 301351"/>
                <a:gd name="connsiteX9" fmla="*/ 86638 w 239711"/>
                <a:gd name="connsiteY9" fmla="*/ 152799 h 301351"/>
                <a:gd name="connsiteX10" fmla="*/ 86638 w 239711"/>
                <a:gd name="connsiteY10" fmla="*/ 206220 h 301351"/>
                <a:gd name="connsiteX11" fmla="*/ 126020 w 239711"/>
                <a:gd name="connsiteY11" fmla="*/ 206220 h 301351"/>
                <a:gd name="connsiteX12" fmla="*/ 237383 w 239711"/>
                <a:gd name="connsiteY12" fmla="*/ 105678 h 301351"/>
                <a:gd name="connsiteX13" fmla="*/ 126088 w 239711"/>
                <a:gd name="connsiteY13" fmla="*/ 5137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711" h="301351">
                  <a:moveTo>
                    <a:pt x="126088" y="5137"/>
                  </a:moveTo>
                  <a:lnTo>
                    <a:pt x="50682" y="5137"/>
                  </a:lnTo>
                  <a:cubicBezTo>
                    <a:pt x="25546" y="5137"/>
                    <a:pt x="5137" y="25546"/>
                    <a:pt x="5137" y="50682"/>
                  </a:cubicBezTo>
                  <a:lnTo>
                    <a:pt x="5137" y="302105"/>
                  </a:lnTo>
                  <a:lnTo>
                    <a:pt x="63078" y="302105"/>
                  </a:lnTo>
                  <a:lnTo>
                    <a:pt x="63078" y="59037"/>
                  </a:lnTo>
                  <a:lnTo>
                    <a:pt x="126910" y="59037"/>
                  </a:lnTo>
                  <a:cubicBezTo>
                    <a:pt x="165401" y="59037"/>
                    <a:pt x="178551" y="78968"/>
                    <a:pt x="178551" y="105678"/>
                  </a:cubicBezTo>
                  <a:cubicBezTo>
                    <a:pt x="178551" y="132869"/>
                    <a:pt x="165401" y="152799"/>
                    <a:pt x="126910" y="152799"/>
                  </a:cubicBezTo>
                  <a:lnTo>
                    <a:pt x="86638" y="152799"/>
                  </a:lnTo>
                  <a:lnTo>
                    <a:pt x="86638" y="206220"/>
                  </a:lnTo>
                  <a:lnTo>
                    <a:pt x="126020" y="206220"/>
                  </a:lnTo>
                  <a:cubicBezTo>
                    <a:pt x="203001" y="206220"/>
                    <a:pt x="237383" y="163620"/>
                    <a:pt x="237383" y="105678"/>
                  </a:cubicBezTo>
                  <a:cubicBezTo>
                    <a:pt x="237451" y="47737"/>
                    <a:pt x="203001" y="5137"/>
                    <a:pt x="126088" y="5137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4FDD823-0E72-4DB6-9E9E-CDBC8BB4032D}"/>
                </a:ext>
              </a:extLst>
            </p:cNvPr>
            <p:cNvSpPr/>
            <p:nvPr/>
          </p:nvSpPr>
          <p:spPr>
            <a:xfrm>
              <a:off x="546247" y="424611"/>
              <a:ext cx="61640" cy="301351"/>
            </a:xfrm>
            <a:custGeom>
              <a:avLst/>
              <a:gdLst>
                <a:gd name="connsiteX0" fmla="*/ 5137 w 61640"/>
                <a:gd name="connsiteY0" fmla="*/ 302790 h 301351"/>
                <a:gd name="connsiteX1" fmla="*/ 59037 w 61640"/>
                <a:gd name="connsiteY1" fmla="*/ 302790 h 301351"/>
                <a:gd name="connsiteX2" fmla="*/ 59037 w 61640"/>
                <a:gd name="connsiteY2" fmla="*/ 5137 h 301351"/>
                <a:gd name="connsiteX3" fmla="*/ 5137 w 61640"/>
                <a:gd name="connsiteY3" fmla="*/ 5137 h 301351"/>
                <a:gd name="connsiteX4" fmla="*/ 5137 w 61640"/>
                <a:gd name="connsiteY4" fmla="*/ 302790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40" h="301351">
                  <a:moveTo>
                    <a:pt x="5137" y="302790"/>
                  </a:moveTo>
                  <a:lnTo>
                    <a:pt x="59037" y="302790"/>
                  </a:lnTo>
                  <a:lnTo>
                    <a:pt x="59037" y="5137"/>
                  </a:lnTo>
                  <a:lnTo>
                    <a:pt x="5137" y="5137"/>
                  </a:lnTo>
                  <a:lnTo>
                    <a:pt x="5137" y="30279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B035FCB-7C1D-440C-AE8A-9DE43F34FBDC}"/>
                </a:ext>
              </a:extLst>
            </p:cNvPr>
            <p:cNvSpPr/>
            <p:nvPr/>
          </p:nvSpPr>
          <p:spPr>
            <a:xfrm>
              <a:off x="546316" y="325097"/>
              <a:ext cx="61640" cy="75338"/>
            </a:xfrm>
            <a:custGeom>
              <a:avLst/>
              <a:gdLst>
                <a:gd name="connsiteX0" fmla="*/ 5137 w 61640"/>
                <a:gd name="connsiteY0" fmla="*/ 70201 h 75337"/>
                <a:gd name="connsiteX1" fmla="*/ 59037 w 61640"/>
                <a:gd name="connsiteY1" fmla="*/ 70201 h 75337"/>
                <a:gd name="connsiteX2" fmla="*/ 59037 w 61640"/>
                <a:gd name="connsiteY2" fmla="*/ 5137 h 75337"/>
                <a:gd name="connsiteX3" fmla="*/ 5137 w 61640"/>
                <a:gd name="connsiteY3" fmla="*/ 59037 h 75337"/>
                <a:gd name="connsiteX4" fmla="*/ 5137 w 61640"/>
                <a:gd name="connsiteY4" fmla="*/ 70201 h 7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40" h="75337">
                  <a:moveTo>
                    <a:pt x="5137" y="70201"/>
                  </a:moveTo>
                  <a:lnTo>
                    <a:pt x="59037" y="70201"/>
                  </a:lnTo>
                  <a:lnTo>
                    <a:pt x="59037" y="5137"/>
                  </a:lnTo>
                  <a:cubicBezTo>
                    <a:pt x="29313" y="5137"/>
                    <a:pt x="5137" y="29245"/>
                    <a:pt x="5137" y="59037"/>
                  </a:cubicBezTo>
                  <a:lnTo>
                    <a:pt x="5137" y="70201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7550480-7969-4E59-9866-B94CB68AEA37}"/>
                </a:ext>
              </a:extLst>
            </p:cNvPr>
            <p:cNvSpPr/>
            <p:nvPr/>
          </p:nvSpPr>
          <p:spPr>
            <a:xfrm>
              <a:off x="653296" y="424611"/>
              <a:ext cx="205467" cy="301351"/>
            </a:xfrm>
            <a:custGeom>
              <a:avLst/>
              <a:gdLst>
                <a:gd name="connsiteX0" fmla="*/ 204987 w 205466"/>
                <a:gd name="connsiteY0" fmla="*/ 114103 h 301351"/>
                <a:gd name="connsiteX1" fmla="*/ 61709 w 205466"/>
                <a:gd name="connsiteY1" fmla="*/ 10616 h 301351"/>
                <a:gd name="connsiteX2" fmla="*/ 61709 w 205466"/>
                <a:gd name="connsiteY2" fmla="*/ 10684 h 301351"/>
                <a:gd name="connsiteX3" fmla="*/ 42258 w 205466"/>
                <a:gd name="connsiteY3" fmla="*/ 5137 h 301351"/>
                <a:gd name="connsiteX4" fmla="*/ 5137 w 205466"/>
                <a:gd name="connsiteY4" fmla="*/ 42258 h 301351"/>
                <a:gd name="connsiteX5" fmla="*/ 5137 w 205466"/>
                <a:gd name="connsiteY5" fmla="*/ 302790 h 301351"/>
                <a:gd name="connsiteX6" fmla="*/ 59311 w 205466"/>
                <a:gd name="connsiteY6" fmla="*/ 302790 h 301351"/>
                <a:gd name="connsiteX7" fmla="*/ 59311 w 205466"/>
                <a:gd name="connsiteY7" fmla="*/ 78351 h 301351"/>
                <a:gd name="connsiteX8" fmla="*/ 205056 w 205466"/>
                <a:gd name="connsiteY8" fmla="*/ 183756 h 301351"/>
                <a:gd name="connsiteX9" fmla="*/ 205056 w 205466"/>
                <a:gd name="connsiteY9" fmla="*/ 114103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466" h="301351">
                  <a:moveTo>
                    <a:pt x="204987" y="114103"/>
                  </a:moveTo>
                  <a:lnTo>
                    <a:pt x="61709" y="10616"/>
                  </a:lnTo>
                  <a:lnTo>
                    <a:pt x="61709" y="10684"/>
                  </a:lnTo>
                  <a:cubicBezTo>
                    <a:pt x="56024" y="7191"/>
                    <a:pt x="49381" y="5137"/>
                    <a:pt x="42258" y="5137"/>
                  </a:cubicBezTo>
                  <a:cubicBezTo>
                    <a:pt x="21779" y="5137"/>
                    <a:pt x="5137" y="21779"/>
                    <a:pt x="5137" y="42258"/>
                  </a:cubicBezTo>
                  <a:lnTo>
                    <a:pt x="5137" y="302790"/>
                  </a:lnTo>
                  <a:lnTo>
                    <a:pt x="59311" y="302790"/>
                  </a:lnTo>
                  <a:lnTo>
                    <a:pt x="59311" y="78351"/>
                  </a:lnTo>
                  <a:lnTo>
                    <a:pt x="205056" y="183756"/>
                  </a:lnTo>
                  <a:lnTo>
                    <a:pt x="205056" y="1141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A8F9368-4F48-4D68-B431-C0DE3DE07925}"/>
                </a:ext>
              </a:extLst>
            </p:cNvPr>
            <p:cNvSpPr/>
            <p:nvPr/>
          </p:nvSpPr>
          <p:spPr>
            <a:xfrm>
              <a:off x="729250" y="424611"/>
              <a:ext cx="205467" cy="301351"/>
            </a:xfrm>
            <a:custGeom>
              <a:avLst/>
              <a:gdLst>
                <a:gd name="connsiteX0" fmla="*/ 5137 w 205466"/>
                <a:gd name="connsiteY0" fmla="*/ 193755 h 301351"/>
                <a:gd name="connsiteX1" fmla="*/ 148484 w 205466"/>
                <a:gd name="connsiteY1" fmla="*/ 297242 h 301351"/>
                <a:gd name="connsiteX2" fmla="*/ 148484 w 205466"/>
                <a:gd name="connsiteY2" fmla="*/ 297173 h 301351"/>
                <a:gd name="connsiteX3" fmla="*/ 167935 w 205466"/>
                <a:gd name="connsiteY3" fmla="*/ 302721 h 301351"/>
                <a:gd name="connsiteX4" fmla="*/ 205056 w 205466"/>
                <a:gd name="connsiteY4" fmla="*/ 265600 h 301351"/>
                <a:gd name="connsiteX5" fmla="*/ 205056 w 205466"/>
                <a:gd name="connsiteY5" fmla="*/ 5137 h 301351"/>
                <a:gd name="connsiteX6" fmla="*/ 150881 w 205466"/>
                <a:gd name="connsiteY6" fmla="*/ 5137 h 301351"/>
                <a:gd name="connsiteX7" fmla="*/ 150881 w 205466"/>
                <a:gd name="connsiteY7" fmla="*/ 229575 h 301351"/>
                <a:gd name="connsiteX8" fmla="*/ 5137 w 205466"/>
                <a:gd name="connsiteY8" fmla="*/ 124102 h 301351"/>
                <a:gd name="connsiteX9" fmla="*/ 5137 w 205466"/>
                <a:gd name="connsiteY9" fmla="*/ 193755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466" h="301351">
                  <a:moveTo>
                    <a:pt x="5137" y="193755"/>
                  </a:moveTo>
                  <a:lnTo>
                    <a:pt x="148484" y="297242"/>
                  </a:lnTo>
                  <a:lnTo>
                    <a:pt x="148484" y="297173"/>
                  </a:lnTo>
                  <a:cubicBezTo>
                    <a:pt x="154169" y="300666"/>
                    <a:pt x="160812" y="302721"/>
                    <a:pt x="167935" y="302721"/>
                  </a:cubicBezTo>
                  <a:cubicBezTo>
                    <a:pt x="188482" y="302721"/>
                    <a:pt x="205056" y="286078"/>
                    <a:pt x="205056" y="265600"/>
                  </a:cubicBezTo>
                  <a:lnTo>
                    <a:pt x="205056" y="5137"/>
                  </a:lnTo>
                  <a:lnTo>
                    <a:pt x="150881" y="5137"/>
                  </a:lnTo>
                  <a:lnTo>
                    <a:pt x="150881" y="229575"/>
                  </a:lnTo>
                  <a:lnTo>
                    <a:pt x="5137" y="124102"/>
                  </a:lnTo>
                  <a:lnTo>
                    <a:pt x="5137" y="193755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C440FC5E-9246-4115-AB8C-ADBF41750DBB}"/>
                </a:ext>
              </a:extLst>
            </p:cNvPr>
            <p:cNvSpPr/>
            <p:nvPr/>
          </p:nvSpPr>
          <p:spPr>
            <a:xfrm>
              <a:off x="657899" y="327443"/>
              <a:ext cx="61640" cy="68489"/>
            </a:xfrm>
            <a:custGeom>
              <a:avLst/>
              <a:gdLst>
                <a:gd name="connsiteX0" fmla="*/ 24182 w 61640"/>
                <a:gd name="connsiteY0" fmla="*/ 21683 h 68488"/>
                <a:gd name="connsiteX1" fmla="*/ 29599 w 61640"/>
                <a:gd name="connsiteY1" fmla="*/ 17913 h 68488"/>
                <a:gd name="connsiteX2" fmla="*/ 44112 w 61640"/>
                <a:gd name="connsiteY2" fmla="*/ 18088 h 68488"/>
                <a:gd name="connsiteX3" fmla="*/ 49496 w 61640"/>
                <a:gd name="connsiteY3" fmla="*/ 21957 h 68488"/>
                <a:gd name="connsiteX4" fmla="*/ 50478 w 61640"/>
                <a:gd name="connsiteY4" fmla="*/ 23089 h 68488"/>
                <a:gd name="connsiteX5" fmla="*/ 61837 w 61640"/>
                <a:gd name="connsiteY5" fmla="*/ 10149 h 68488"/>
                <a:gd name="connsiteX6" fmla="*/ 60930 w 61640"/>
                <a:gd name="connsiteY6" fmla="*/ 9284 h 68488"/>
                <a:gd name="connsiteX7" fmla="*/ 50120 w 61640"/>
                <a:gd name="connsiteY7" fmla="*/ 2943 h 68488"/>
                <a:gd name="connsiteX8" fmla="*/ 22077 w 61640"/>
                <a:gd name="connsiteY8" fmla="*/ 2993 h 68488"/>
                <a:gd name="connsiteX9" fmla="*/ 10851 w 61640"/>
                <a:gd name="connsiteY9" fmla="*/ 9850 h 68488"/>
                <a:gd name="connsiteX10" fmla="*/ 3337 w 61640"/>
                <a:gd name="connsiteY10" fmla="*/ 20684 h 68488"/>
                <a:gd name="connsiteX11" fmla="*/ 624 w 61640"/>
                <a:gd name="connsiteY11" fmla="*/ 34814 h 68488"/>
                <a:gd name="connsiteX12" fmla="*/ 3295 w 61640"/>
                <a:gd name="connsiteY12" fmla="*/ 48811 h 68488"/>
                <a:gd name="connsiteX13" fmla="*/ 10718 w 61640"/>
                <a:gd name="connsiteY13" fmla="*/ 59637 h 68488"/>
                <a:gd name="connsiteX14" fmla="*/ 22035 w 61640"/>
                <a:gd name="connsiteY14" fmla="*/ 66635 h 68488"/>
                <a:gd name="connsiteX15" fmla="*/ 36340 w 61640"/>
                <a:gd name="connsiteY15" fmla="*/ 69107 h 68488"/>
                <a:gd name="connsiteX16" fmla="*/ 50045 w 61640"/>
                <a:gd name="connsiteY16" fmla="*/ 67567 h 68488"/>
                <a:gd name="connsiteX17" fmla="*/ 50045 w 61640"/>
                <a:gd name="connsiteY17" fmla="*/ 67567 h 68488"/>
                <a:gd name="connsiteX18" fmla="*/ 61080 w 61640"/>
                <a:gd name="connsiteY18" fmla="*/ 63565 h 68488"/>
                <a:gd name="connsiteX19" fmla="*/ 61779 w 61640"/>
                <a:gd name="connsiteY19" fmla="*/ 63199 h 68488"/>
                <a:gd name="connsiteX20" fmla="*/ 61779 w 61640"/>
                <a:gd name="connsiteY20" fmla="*/ 27932 h 68488"/>
                <a:gd name="connsiteX21" fmla="*/ 33344 w 61640"/>
                <a:gd name="connsiteY21" fmla="*/ 27932 h 68488"/>
                <a:gd name="connsiteX22" fmla="*/ 33344 w 61640"/>
                <a:gd name="connsiteY22" fmla="*/ 42744 h 68488"/>
                <a:gd name="connsiteX23" fmla="*/ 45285 w 61640"/>
                <a:gd name="connsiteY23" fmla="*/ 42744 h 68488"/>
                <a:gd name="connsiteX24" fmla="*/ 45285 w 61640"/>
                <a:gd name="connsiteY24" fmla="*/ 51973 h 68488"/>
                <a:gd name="connsiteX25" fmla="*/ 41949 w 61640"/>
                <a:gd name="connsiteY25" fmla="*/ 52847 h 68488"/>
                <a:gd name="connsiteX26" fmla="*/ 37122 w 61640"/>
                <a:gd name="connsiteY26" fmla="*/ 53221 h 68488"/>
                <a:gd name="connsiteX27" fmla="*/ 29433 w 61640"/>
                <a:gd name="connsiteY27" fmla="*/ 51856 h 68488"/>
                <a:gd name="connsiteX28" fmla="*/ 23874 w 61640"/>
                <a:gd name="connsiteY28" fmla="*/ 48103 h 68488"/>
                <a:gd name="connsiteX29" fmla="*/ 20487 w 61640"/>
                <a:gd name="connsiteY29" fmla="*/ 42337 h 68488"/>
                <a:gd name="connsiteX30" fmla="*/ 19322 w 61640"/>
                <a:gd name="connsiteY30" fmla="*/ 34797 h 68488"/>
                <a:gd name="connsiteX31" fmla="*/ 20604 w 61640"/>
                <a:gd name="connsiteY31" fmla="*/ 27433 h 68488"/>
                <a:gd name="connsiteX32" fmla="*/ 24182 w 61640"/>
                <a:gd name="connsiteY32" fmla="*/ 21683 h 6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640" h="68488">
                  <a:moveTo>
                    <a:pt x="24182" y="21683"/>
                  </a:moveTo>
                  <a:cubicBezTo>
                    <a:pt x="25705" y="20085"/>
                    <a:pt x="27519" y="18812"/>
                    <a:pt x="29599" y="17913"/>
                  </a:cubicBezTo>
                  <a:cubicBezTo>
                    <a:pt x="34068" y="15974"/>
                    <a:pt x="39943" y="16199"/>
                    <a:pt x="44112" y="18088"/>
                  </a:cubicBezTo>
                  <a:cubicBezTo>
                    <a:pt x="46351" y="19095"/>
                    <a:pt x="48156" y="20393"/>
                    <a:pt x="49496" y="21957"/>
                  </a:cubicBezTo>
                  <a:lnTo>
                    <a:pt x="50478" y="23089"/>
                  </a:lnTo>
                  <a:lnTo>
                    <a:pt x="61837" y="10149"/>
                  </a:lnTo>
                  <a:lnTo>
                    <a:pt x="60930" y="9284"/>
                  </a:lnTo>
                  <a:cubicBezTo>
                    <a:pt x="58150" y="6629"/>
                    <a:pt x="54514" y="4499"/>
                    <a:pt x="50120" y="2943"/>
                  </a:cubicBezTo>
                  <a:cubicBezTo>
                    <a:pt x="41524" y="-95"/>
                    <a:pt x="30731" y="-219"/>
                    <a:pt x="22077" y="2993"/>
                  </a:cubicBezTo>
                  <a:cubicBezTo>
                    <a:pt x="17808" y="4582"/>
                    <a:pt x="14030" y="6887"/>
                    <a:pt x="10851" y="9850"/>
                  </a:cubicBezTo>
                  <a:cubicBezTo>
                    <a:pt x="7664" y="12820"/>
                    <a:pt x="5134" y="16465"/>
                    <a:pt x="3337" y="20684"/>
                  </a:cubicBezTo>
                  <a:cubicBezTo>
                    <a:pt x="1531" y="24895"/>
                    <a:pt x="624" y="29646"/>
                    <a:pt x="624" y="34814"/>
                  </a:cubicBezTo>
                  <a:cubicBezTo>
                    <a:pt x="624" y="39923"/>
                    <a:pt x="1523" y="44633"/>
                    <a:pt x="3295" y="48811"/>
                  </a:cubicBezTo>
                  <a:cubicBezTo>
                    <a:pt x="5068" y="53005"/>
                    <a:pt x="7564" y="56641"/>
                    <a:pt x="10718" y="59637"/>
                  </a:cubicBezTo>
                  <a:cubicBezTo>
                    <a:pt x="13864" y="62633"/>
                    <a:pt x="17675" y="64988"/>
                    <a:pt x="22035" y="66635"/>
                  </a:cubicBezTo>
                  <a:cubicBezTo>
                    <a:pt x="26379" y="68275"/>
                    <a:pt x="31189" y="69107"/>
                    <a:pt x="36340" y="69107"/>
                  </a:cubicBezTo>
                  <a:cubicBezTo>
                    <a:pt x="41258" y="69107"/>
                    <a:pt x="45868" y="68591"/>
                    <a:pt x="50045" y="67567"/>
                  </a:cubicBezTo>
                  <a:lnTo>
                    <a:pt x="50045" y="67567"/>
                  </a:lnTo>
                  <a:cubicBezTo>
                    <a:pt x="54231" y="66544"/>
                    <a:pt x="57942" y="65196"/>
                    <a:pt x="61080" y="63565"/>
                  </a:cubicBezTo>
                  <a:lnTo>
                    <a:pt x="61779" y="63199"/>
                  </a:lnTo>
                  <a:lnTo>
                    <a:pt x="61779" y="27932"/>
                  </a:lnTo>
                  <a:lnTo>
                    <a:pt x="33344" y="27932"/>
                  </a:lnTo>
                  <a:lnTo>
                    <a:pt x="33344" y="42744"/>
                  </a:lnTo>
                  <a:lnTo>
                    <a:pt x="45285" y="42744"/>
                  </a:lnTo>
                  <a:lnTo>
                    <a:pt x="45285" y="51973"/>
                  </a:lnTo>
                  <a:cubicBezTo>
                    <a:pt x="44245" y="52356"/>
                    <a:pt x="43130" y="52655"/>
                    <a:pt x="41949" y="52847"/>
                  </a:cubicBezTo>
                  <a:cubicBezTo>
                    <a:pt x="40434" y="53096"/>
                    <a:pt x="38811" y="53221"/>
                    <a:pt x="37122" y="53221"/>
                  </a:cubicBezTo>
                  <a:cubicBezTo>
                    <a:pt x="34235" y="53221"/>
                    <a:pt x="31647" y="52763"/>
                    <a:pt x="29433" y="51856"/>
                  </a:cubicBezTo>
                  <a:cubicBezTo>
                    <a:pt x="27228" y="50958"/>
                    <a:pt x="25364" y="49701"/>
                    <a:pt x="23874" y="48103"/>
                  </a:cubicBezTo>
                  <a:cubicBezTo>
                    <a:pt x="22385" y="46514"/>
                    <a:pt x="21245" y="44575"/>
                    <a:pt x="20487" y="42337"/>
                  </a:cubicBezTo>
                  <a:cubicBezTo>
                    <a:pt x="19714" y="40073"/>
                    <a:pt x="19322" y="37535"/>
                    <a:pt x="19322" y="34797"/>
                  </a:cubicBezTo>
                  <a:cubicBezTo>
                    <a:pt x="19322" y="32134"/>
                    <a:pt x="19755" y="29655"/>
                    <a:pt x="20604" y="27433"/>
                  </a:cubicBezTo>
                  <a:cubicBezTo>
                    <a:pt x="21453" y="25228"/>
                    <a:pt x="22659" y="23289"/>
                    <a:pt x="24182" y="21683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5302069-87E5-4160-8C26-E58DC807B300}"/>
                </a:ext>
              </a:extLst>
            </p:cNvPr>
            <p:cNvSpPr/>
            <p:nvPr/>
          </p:nvSpPr>
          <p:spPr>
            <a:xfrm>
              <a:off x="741213" y="329104"/>
              <a:ext cx="54791" cy="61640"/>
            </a:xfrm>
            <a:custGeom>
              <a:avLst/>
              <a:gdLst>
                <a:gd name="connsiteX0" fmla="*/ 17916 w 54791"/>
                <a:gd name="connsiteY0" fmla="*/ 15428 h 61640"/>
                <a:gd name="connsiteX1" fmla="*/ 24706 w 54791"/>
                <a:gd name="connsiteY1" fmla="*/ 15428 h 61640"/>
                <a:gd name="connsiteX2" fmla="*/ 28027 w 54791"/>
                <a:gd name="connsiteY2" fmla="*/ 15678 h 61640"/>
                <a:gd name="connsiteX3" fmla="*/ 30914 w 54791"/>
                <a:gd name="connsiteY3" fmla="*/ 16568 h 61640"/>
                <a:gd name="connsiteX4" fmla="*/ 32837 w 54791"/>
                <a:gd name="connsiteY4" fmla="*/ 18257 h 61640"/>
                <a:gd name="connsiteX5" fmla="*/ 33544 w 54791"/>
                <a:gd name="connsiteY5" fmla="*/ 21112 h 61640"/>
                <a:gd name="connsiteX6" fmla="*/ 32745 w 54791"/>
                <a:gd name="connsiteY6" fmla="*/ 24274 h 61640"/>
                <a:gd name="connsiteX7" fmla="*/ 30615 w 54791"/>
                <a:gd name="connsiteY7" fmla="*/ 26138 h 61640"/>
                <a:gd name="connsiteX8" fmla="*/ 27436 w 54791"/>
                <a:gd name="connsiteY8" fmla="*/ 27128 h 61640"/>
                <a:gd name="connsiteX9" fmla="*/ 23816 w 54791"/>
                <a:gd name="connsiteY9" fmla="*/ 27419 h 61640"/>
                <a:gd name="connsiteX10" fmla="*/ 17916 w 54791"/>
                <a:gd name="connsiteY10" fmla="*/ 27419 h 61640"/>
                <a:gd name="connsiteX11" fmla="*/ 17916 w 54791"/>
                <a:gd name="connsiteY11" fmla="*/ 15428 h 61640"/>
                <a:gd name="connsiteX12" fmla="*/ 47358 w 54791"/>
                <a:gd name="connsiteY12" fmla="*/ 32362 h 61640"/>
                <a:gd name="connsiteX13" fmla="*/ 51094 w 54791"/>
                <a:gd name="connsiteY13" fmla="*/ 20854 h 61640"/>
                <a:gd name="connsiteX14" fmla="*/ 48889 w 54791"/>
                <a:gd name="connsiteY14" fmla="*/ 11192 h 61640"/>
                <a:gd name="connsiteX15" fmla="*/ 43022 w 54791"/>
                <a:gd name="connsiteY15" fmla="*/ 4901 h 61640"/>
                <a:gd name="connsiteX16" fmla="*/ 34892 w 54791"/>
                <a:gd name="connsiteY16" fmla="*/ 1581 h 61640"/>
                <a:gd name="connsiteX17" fmla="*/ 25813 w 54791"/>
                <a:gd name="connsiteY17" fmla="*/ 624 h 61640"/>
                <a:gd name="connsiteX18" fmla="*/ 624 w 54791"/>
                <a:gd name="connsiteY18" fmla="*/ 624 h 61640"/>
                <a:gd name="connsiteX19" fmla="*/ 624 w 54791"/>
                <a:gd name="connsiteY19" fmla="*/ 65856 h 61640"/>
                <a:gd name="connsiteX20" fmla="*/ 17999 w 54791"/>
                <a:gd name="connsiteY20" fmla="*/ 65856 h 61640"/>
                <a:gd name="connsiteX21" fmla="*/ 17999 w 54791"/>
                <a:gd name="connsiteY21" fmla="*/ 41000 h 61640"/>
                <a:gd name="connsiteX22" fmla="*/ 21087 w 54791"/>
                <a:gd name="connsiteY22" fmla="*/ 41000 h 61640"/>
                <a:gd name="connsiteX23" fmla="*/ 34684 w 54791"/>
                <a:gd name="connsiteY23" fmla="*/ 65856 h 61640"/>
                <a:gd name="connsiteX24" fmla="*/ 55463 w 54791"/>
                <a:gd name="connsiteY24" fmla="*/ 65856 h 61640"/>
                <a:gd name="connsiteX25" fmla="*/ 38736 w 54791"/>
                <a:gd name="connsiteY25" fmla="*/ 38462 h 61640"/>
                <a:gd name="connsiteX26" fmla="*/ 47358 w 54791"/>
                <a:gd name="connsiteY26" fmla="*/ 32362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791" h="61640">
                  <a:moveTo>
                    <a:pt x="17916" y="15428"/>
                  </a:moveTo>
                  <a:lnTo>
                    <a:pt x="24706" y="15428"/>
                  </a:lnTo>
                  <a:cubicBezTo>
                    <a:pt x="25763" y="15428"/>
                    <a:pt x="26878" y="15511"/>
                    <a:pt x="28027" y="15678"/>
                  </a:cubicBezTo>
                  <a:cubicBezTo>
                    <a:pt x="29100" y="15836"/>
                    <a:pt x="30065" y="16135"/>
                    <a:pt x="30914" y="16568"/>
                  </a:cubicBezTo>
                  <a:cubicBezTo>
                    <a:pt x="31705" y="16967"/>
                    <a:pt x="32329" y="17525"/>
                    <a:pt x="32837" y="18257"/>
                  </a:cubicBezTo>
                  <a:cubicBezTo>
                    <a:pt x="33311" y="18956"/>
                    <a:pt x="33544" y="19913"/>
                    <a:pt x="33544" y="21112"/>
                  </a:cubicBezTo>
                  <a:cubicBezTo>
                    <a:pt x="33544" y="22426"/>
                    <a:pt x="33278" y="23491"/>
                    <a:pt x="32745" y="24274"/>
                  </a:cubicBezTo>
                  <a:cubicBezTo>
                    <a:pt x="32187" y="25098"/>
                    <a:pt x="31488" y="25705"/>
                    <a:pt x="30615" y="26138"/>
                  </a:cubicBezTo>
                  <a:cubicBezTo>
                    <a:pt x="29674" y="26604"/>
                    <a:pt x="28609" y="26937"/>
                    <a:pt x="27436" y="27128"/>
                  </a:cubicBezTo>
                  <a:cubicBezTo>
                    <a:pt x="26196" y="27328"/>
                    <a:pt x="24981" y="27419"/>
                    <a:pt x="23816" y="27419"/>
                  </a:cubicBezTo>
                  <a:lnTo>
                    <a:pt x="17916" y="27419"/>
                  </a:lnTo>
                  <a:lnTo>
                    <a:pt x="17916" y="15428"/>
                  </a:lnTo>
                  <a:close/>
                  <a:moveTo>
                    <a:pt x="47358" y="32362"/>
                  </a:moveTo>
                  <a:cubicBezTo>
                    <a:pt x="49837" y="29258"/>
                    <a:pt x="51094" y="25380"/>
                    <a:pt x="51094" y="20854"/>
                  </a:cubicBezTo>
                  <a:cubicBezTo>
                    <a:pt x="51094" y="17051"/>
                    <a:pt x="50353" y="13797"/>
                    <a:pt x="48889" y="11192"/>
                  </a:cubicBezTo>
                  <a:cubicBezTo>
                    <a:pt x="47432" y="8604"/>
                    <a:pt x="45460" y="6482"/>
                    <a:pt x="43022" y="4901"/>
                  </a:cubicBezTo>
                  <a:cubicBezTo>
                    <a:pt x="40625" y="3354"/>
                    <a:pt x="37896" y="2230"/>
                    <a:pt x="34892" y="1581"/>
                  </a:cubicBezTo>
                  <a:cubicBezTo>
                    <a:pt x="31963" y="940"/>
                    <a:pt x="28900" y="624"/>
                    <a:pt x="25813" y="624"/>
                  </a:cubicBezTo>
                  <a:lnTo>
                    <a:pt x="624" y="624"/>
                  </a:lnTo>
                  <a:lnTo>
                    <a:pt x="624" y="65856"/>
                  </a:lnTo>
                  <a:lnTo>
                    <a:pt x="17999" y="65856"/>
                  </a:lnTo>
                  <a:lnTo>
                    <a:pt x="17999" y="41000"/>
                  </a:lnTo>
                  <a:lnTo>
                    <a:pt x="21087" y="41000"/>
                  </a:lnTo>
                  <a:lnTo>
                    <a:pt x="34684" y="65856"/>
                  </a:lnTo>
                  <a:lnTo>
                    <a:pt x="55463" y="65856"/>
                  </a:lnTo>
                  <a:lnTo>
                    <a:pt x="38736" y="38462"/>
                  </a:lnTo>
                  <a:cubicBezTo>
                    <a:pt x="42315" y="37105"/>
                    <a:pt x="45211" y="35067"/>
                    <a:pt x="47358" y="32362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7F578DA-2F2D-4246-A5F5-8369CA3F1381}"/>
                </a:ext>
              </a:extLst>
            </p:cNvPr>
            <p:cNvSpPr/>
            <p:nvPr/>
          </p:nvSpPr>
          <p:spPr>
            <a:xfrm>
              <a:off x="814018" y="329104"/>
              <a:ext cx="41093" cy="61640"/>
            </a:xfrm>
            <a:custGeom>
              <a:avLst/>
              <a:gdLst>
                <a:gd name="connsiteX0" fmla="*/ 17825 w 41093"/>
                <a:gd name="connsiteY0" fmla="*/ 39935 h 61640"/>
                <a:gd name="connsiteX1" fmla="*/ 43829 w 41093"/>
                <a:gd name="connsiteY1" fmla="*/ 39935 h 61640"/>
                <a:gd name="connsiteX2" fmla="*/ 43829 w 41093"/>
                <a:gd name="connsiteY2" fmla="*/ 25214 h 61640"/>
                <a:gd name="connsiteX3" fmla="*/ 17825 w 41093"/>
                <a:gd name="connsiteY3" fmla="*/ 25214 h 61640"/>
                <a:gd name="connsiteX4" fmla="*/ 17825 w 41093"/>
                <a:gd name="connsiteY4" fmla="*/ 15961 h 61640"/>
                <a:gd name="connsiteX5" fmla="*/ 45335 w 41093"/>
                <a:gd name="connsiteY5" fmla="*/ 15961 h 61640"/>
                <a:gd name="connsiteX6" fmla="*/ 45335 w 41093"/>
                <a:gd name="connsiteY6" fmla="*/ 624 h 61640"/>
                <a:gd name="connsiteX7" fmla="*/ 624 w 41093"/>
                <a:gd name="connsiteY7" fmla="*/ 624 h 61640"/>
                <a:gd name="connsiteX8" fmla="*/ 624 w 41093"/>
                <a:gd name="connsiteY8" fmla="*/ 65856 h 61640"/>
                <a:gd name="connsiteX9" fmla="*/ 46925 w 41093"/>
                <a:gd name="connsiteY9" fmla="*/ 65856 h 61640"/>
                <a:gd name="connsiteX10" fmla="*/ 46925 w 41093"/>
                <a:gd name="connsiteY10" fmla="*/ 50337 h 61640"/>
                <a:gd name="connsiteX11" fmla="*/ 17825 w 41093"/>
                <a:gd name="connsiteY11" fmla="*/ 50337 h 61640"/>
                <a:gd name="connsiteX12" fmla="*/ 17825 w 41093"/>
                <a:gd name="connsiteY12" fmla="*/ 39935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3" h="61640">
                  <a:moveTo>
                    <a:pt x="17825" y="39935"/>
                  </a:moveTo>
                  <a:lnTo>
                    <a:pt x="43829" y="39935"/>
                  </a:lnTo>
                  <a:lnTo>
                    <a:pt x="43829" y="25214"/>
                  </a:lnTo>
                  <a:lnTo>
                    <a:pt x="17825" y="25214"/>
                  </a:lnTo>
                  <a:lnTo>
                    <a:pt x="17825" y="15961"/>
                  </a:lnTo>
                  <a:lnTo>
                    <a:pt x="45335" y="15961"/>
                  </a:lnTo>
                  <a:lnTo>
                    <a:pt x="4533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46925" y="65856"/>
                  </a:lnTo>
                  <a:lnTo>
                    <a:pt x="46925" y="50337"/>
                  </a:lnTo>
                  <a:lnTo>
                    <a:pt x="17825" y="50337"/>
                  </a:lnTo>
                  <a:lnTo>
                    <a:pt x="17825" y="39935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E3ED5B77-5666-44D6-9ECC-0044AE3F4776}"/>
                </a:ext>
              </a:extLst>
            </p:cNvPr>
            <p:cNvSpPr/>
            <p:nvPr/>
          </p:nvSpPr>
          <p:spPr>
            <a:xfrm>
              <a:off x="880981" y="329095"/>
              <a:ext cx="54791" cy="61640"/>
            </a:xfrm>
            <a:custGeom>
              <a:avLst/>
              <a:gdLst>
                <a:gd name="connsiteX0" fmla="*/ 43230 w 54791"/>
                <a:gd name="connsiteY0" fmla="*/ 38562 h 61640"/>
                <a:gd name="connsiteX1" fmla="*/ 19905 w 54791"/>
                <a:gd name="connsiteY1" fmla="*/ 624 h 61640"/>
                <a:gd name="connsiteX2" fmla="*/ 624 w 54791"/>
                <a:gd name="connsiteY2" fmla="*/ 624 h 61640"/>
                <a:gd name="connsiteX3" fmla="*/ 624 w 54791"/>
                <a:gd name="connsiteY3" fmla="*/ 65856 h 61640"/>
                <a:gd name="connsiteX4" fmla="*/ 17924 w 54791"/>
                <a:gd name="connsiteY4" fmla="*/ 65856 h 61640"/>
                <a:gd name="connsiteX5" fmla="*/ 17592 w 54791"/>
                <a:gd name="connsiteY5" fmla="*/ 27827 h 61640"/>
                <a:gd name="connsiteX6" fmla="*/ 41000 w 54791"/>
                <a:gd name="connsiteY6" fmla="*/ 65856 h 61640"/>
                <a:gd name="connsiteX7" fmla="*/ 60189 w 54791"/>
                <a:gd name="connsiteY7" fmla="*/ 65856 h 61640"/>
                <a:gd name="connsiteX8" fmla="*/ 60189 w 54791"/>
                <a:gd name="connsiteY8" fmla="*/ 624 h 61640"/>
                <a:gd name="connsiteX9" fmla="*/ 42889 w 54791"/>
                <a:gd name="connsiteY9" fmla="*/ 624 h 61640"/>
                <a:gd name="connsiteX10" fmla="*/ 43230 w 54791"/>
                <a:gd name="connsiteY10" fmla="*/ 38562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91" h="61640">
                  <a:moveTo>
                    <a:pt x="43230" y="38562"/>
                  </a:moveTo>
                  <a:lnTo>
                    <a:pt x="1990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17924" y="65856"/>
                  </a:lnTo>
                  <a:lnTo>
                    <a:pt x="17592" y="27827"/>
                  </a:lnTo>
                  <a:lnTo>
                    <a:pt x="41000" y="65856"/>
                  </a:lnTo>
                  <a:lnTo>
                    <a:pt x="60189" y="65856"/>
                  </a:lnTo>
                  <a:lnTo>
                    <a:pt x="60189" y="624"/>
                  </a:lnTo>
                  <a:lnTo>
                    <a:pt x="42889" y="624"/>
                  </a:lnTo>
                  <a:lnTo>
                    <a:pt x="43230" y="38562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69D512E-BAEA-4B94-95F9-AB1C6B44298D}"/>
                </a:ext>
              </a:extLst>
            </p:cNvPr>
            <p:cNvSpPr/>
            <p:nvPr/>
          </p:nvSpPr>
          <p:spPr>
            <a:xfrm>
              <a:off x="957680" y="327437"/>
              <a:ext cx="68489" cy="68489"/>
            </a:xfrm>
            <a:custGeom>
              <a:avLst/>
              <a:gdLst>
                <a:gd name="connsiteX0" fmla="*/ 52633 w 68488"/>
                <a:gd name="connsiteY0" fmla="*/ 34636 h 68488"/>
                <a:gd name="connsiteX1" fmla="*/ 51385 w 68488"/>
                <a:gd name="connsiteY1" fmla="*/ 42017 h 68488"/>
                <a:gd name="connsiteX2" fmla="*/ 47940 w 68488"/>
                <a:gd name="connsiteY2" fmla="*/ 47726 h 68488"/>
                <a:gd name="connsiteX3" fmla="*/ 42706 w 68488"/>
                <a:gd name="connsiteY3" fmla="*/ 51445 h 68488"/>
                <a:gd name="connsiteX4" fmla="*/ 29258 w 68488"/>
                <a:gd name="connsiteY4" fmla="*/ 51445 h 68488"/>
                <a:gd name="connsiteX5" fmla="*/ 24074 w 68488"/>
                <a:gd name="connsiteY5" fmla="*/ 47734 h 68488"/>
                <a:gd name="connsiteX6" fmla="*/ 20662 w 68488"/>
                <a:gd name="connsiteY6" fmla="*/ 42009 h 68488"/>
                <a:gd name="connsiteX7" fmla="*/ 19414 w 68488"/>
                <a:gd name="connsiteY7" fmla="*/ 34628 h 68488"/>
                <a:gd name="connsiteX8" fmla="*/ 20621 w 68488"/>
                <a:gd name="connsiteY8" fmla="*/ 27463 h 68488"/>
                <a:gd name="connsiteX9" fmla="*/ 24016 w 68488"/>
                <a:gd name="connsiteY9" fmla="*/ 21854 h 68488"/>
                <a:gd name="connsiteX10" fmla="*/ 29267 w 68488"/>
                <a:gd name="connsiteY10" fmla="*/ 18168 h 68488"/>
                <a:gd name="connsiteX11" fmla="*/ 35982 w 68488"/>
                <a:gd name="connsiteY11" fmla="*/ 16820 h 68488"/>
                <a:gd name="connsiteX12" fmla="*/ 42756 w 68488"/>
                <a:gd name="connsiteY12" fmla="*/ 18168 h 68488"/>
                <a:gd name="connsiteX13" fmla="*/ 47990 w 68488"/>
                <a:gd name="connsiteY13" fmla="*/ 21838 h 68488"/>
                <a:gd name="connsiteX14" fmla="*/ 51393 w 68488"/>
                <a:gd name="connsiteY14" fmla="*/ 27471 h 68488"/>
                <a:gd name="connsiteX15" fmla="*/ 52633 w 68488"/>
                <a:gd name="connsiteY15" fmla="*/ 34636 h 68488"/>
                <a:gd name="connsiteX16" fmla="*/ 61329 w 68488"/>
                <a:gd name="connsiteY16" fmla="*/ 9805 h 68488"/>
                <a:gd name="connsiteX17" fmla="*/ 50054 w 68488"/>
                <a:gd name="connsiteY17" fmla="*/ 2990 h 68488"/>
                <a:gd name="connsiteX18" fmla="*/ 21952 w 68488"/>
                <a:gd name="connsiteY18" fmla="*/ 2990 h 68488"/>
                <a:gd name="connsiteX19" fmla="*/ 10726 w 68488"/>
                <a:gd name="connsiteY19" fmla="*/ 9805 h 68488"/>
                <a:gd name="connsiteX20" fmla="*/ 3295 w 68488"/>
                <a:gd name="connsiteY20" fmla="*/ 20556 h 68488"/>
                <a:gd name="connsiteX21" fmla="*/ 624 w 68488"/>
                <a:gd name="connsiteY21" fmla="*/ 34644 h 68488"/>
                <a:gd name="connsiteX22" fmla="*/ 3287 w 68488"/>
                <a:gd name="connsiteY22" fmla="*/ 48724 h 68488"/>
                <a:gd name="connsiteX23" fmla="*/ 10710 w 68488"/>
                <a:gd name="connsiteY23" fmla="*/ 59692 h 68488"/>
                <a:gd name="connsiteX24" fmla="*/ 21935 w 68488"/>
                <a:gd name="connsiteY24" fmla="*/ 66732 h 68488"/>
                <a:gd name="connsiteX25" fmla="*/ 35974 w 68488"/>
                <a:gd name="connsiteY25" fmla="*/ 69203 h 68488"/>
                <a:gd name="connsiteX26" fmla="*/ 50062 w 68488"/>
                <a:gd name="connsiteY26" fmla="*/ 66732 h 68488"/>
                <a:gd name="connsiteX27" fmla="*/ 61338 w 68488"/>
                <a:gd name="connsiteY27" fmla="*/ 59692 h 68488"/>
                <a:gd name="connsiteX28" fmla="*/ 68760 w 68488"/>
                <a:gd name="connsiteY28" fmla="*/ 48724 h 68488"/>
                <a:gd name="connsiteX29" fmla="*/ 71423 w 68488"/>
                <a:gd name="connsiteY29" fmla="*/ 34644 h 68488"/>
                <a:gd name="connsiteX30" fmla="*/ 68752 w 68488"/>
                <a:gd name="connsiteY30" fmla="*/ 20556 h 68488"/>
                <a:gd name="connsiteX31" fmla="*/ 61329 w 68488"/>
                <a:gd name="connsiteY31" fmla="*/ 9805 h 6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8488" h="68488">
                  <a:moveTo>
                    <a:pt x="52633" y="34636"/>
                  </a:moveTo>
                  <a:cubicBezTo>
                    <a:pt x="52633" y="37299"/>
                    <a:pt x="52217" y="39779"/>
                    <a:pt x="51385" y="42017"/>
                  </a:cubicBezTo>
                  <a:cubicBezTo>
                    <a:pt x="50561" y="44231"/>
                    <a:pt x="49405" y="46153"/>
                    <a:pt x="47940" y="47726"/>
                  </a:cubicBezTo>
                  <a:cubicBezTo>
                    <a:pt x="46475" y="49298"/>
                    <a:pt x="44711" y="50555"/>
                    <a:pt x="42706" y="51445"/>
                  </a:cubicBezTo>
                  <a:cubicBezTo>
                    <a:pt x="38687" y="53235"/>
                    <a:pt x="33269" y="53235"/>
                    <a:pt x="29258" y="51445"/>
                  </a:cubicBezTo>
                  <a:cubicBezTo>
                    <a:pt x="27253" y="50555"/>
                    <a:pt x="25505" y="49307"/>
                    <a:pt x="24074" y="47734"/>
                  </a:cubicBezTo>
                  <a:cubicBezTo>
                    <a:pt x="22626" y="46161"/>
                    <a:pt x="21486" y="44231"/>
                    <a:pt x="20662" y="42009"/>
                  </a:cubicBezTo>
                  <a:cubicBezTo>
                    <a:pt x="19838" y="39779"/>
                    <a:pt x="19414" y="37291"/>
                    <a:pt x="19414" y="34628"/>
                  </a:cubicBezTo>
                  <a:cubicBezTo>
                    <a:pt x="19414" y="32081"/>
                    <a:pt x="19822" y="29668"/>
                    <a:pt x="20621" y="27463"/>
                  </a:cubicBezTo>
                  <a:cubicBezTo>
                    <a:pt x="21411" y="25283"/>
                    <a:pt x="22551" y="23402"/>
                    <a:pt x="24016" y="21854"/>
                  </a:cubicBezTo>
                  <a:cubicBezTo>
                    <a:pt x="25489" y="20298"/>
                    <a:pt x="27253" y="19067"/>
                    <a:pt x="29267" y="18168"/>
                  </a:cubicBezTo>
                  <a:cubicBezTo>
                    <a:pt x="31264" y="17277"/>
                    <a:pt x="33527" y="16820"/>
                    <a:pt x="35982" y="16820"/>
                  </a:cubicBezTo>
                  <a:cubicBezTo>
                    <a:pt x="38445" y="16820"/>
                    <a:pt x="40725" y="17269"/>
                    <a:pt x="42756" y="18168"/>
                  </a:cubicBezTo>
                  <a:cubicBezTo>
                    <a:pt x="44794" y="19058"/>
                    <a:pt x="46550" y="20298"/>
                    <a:pt x="47990" y="21838"/>
                  </a:cubicBezTo>
                  <a:cubicBezTo>
                    <a:pt x="49430" y="23385"/>
                    <a:pt x="50578" y="25283"/>
                    <a:pt x="51393" y="27471"/>
                  </a:cubicBezTo>
                  <a:cubicBezTo>
                    <a:pt x="52217" y="29685"/>
                    <a:pt x="52633" y="32090"/>
                    <a:pt x="52633" y="34636"/>
                  </a:cubicBezTo>
                  <a:moveTo>
                    <a:pt x="61329" y="9805"/>
                  </a:moveTo>
                  <a:cubicBezTo>
                    <a:pt x="58184" y="6876"/>
                    <a:pt x="54389" y="4579"/>
                    <a:pt x="50054" y="2990"/>
                  </a:cubicBezTo>
                  <a:cubicBezTo>
                    <a:pt x="41424" y="-164"/>
                    <a:pt x="30515" y="-164"/>
                    <a:pt x="21952" y="2990"/>
                  </a:cubicBezTo>
                  <a:cubicBezTo>
                    <a:pt x="17650" y="4579"/>
                    <a:pt x="13872" y="6867"/>
                    <a:pt x="10726" y="9805"/>
                  </a:cubicBezTo>
                  <a:cubicBezTo>
                    <a:pt x="7573" y="12742"/>
                    <a:pt x="5068" y="16362"/>
                    <a:pt x="3295" y="20556"/>
                  </a:cubicBezTo>
                  <a:cubicBezTo>
                    <a:pt x="1523" y="24733"/>
                    <a:pt x="624" y="29468"/>
                    <a:pt x="624" y="34644"/>
                  </a:cubicBezTo>
                  <a:cubicBezTo>
                    <a:pt x="624" y="39754"/>
                    <a:pt x="1523" y="44489"/>
                    <a:pt x="3287" y="48724"/>
                  </a:cubicBezTo>
                  <a:cubicBezTo>
                    <a:pt x="5059" y="52968"/>
                    <a:pt x="7556" y="56663"/>
                    <a:pt x="10710" y="59692"/>
                  </a:cubicBezTo>
                  <a:cubicBezTo>
                    <a:pt x="13864" y="62721"/>
                    <a:pt x="17641" y="65093"/>
                    <a:pt x="21935" y="66732"/>
                  </a:cubicBezTo>
                  <a:cubicBezTo>
                    <a:pt x="26221" y="68371"/>
                    <a:pt x="30948" y="69203"/>
                    <a:pt x="35974" y="69203"/>
                  </a:cubicBezTo>
                  <a:cubicBezTo>
                    <a:pt x="41000" y="69203"/>
                    <a:pt x="45743" y="68371"/>
                    <a:pt x="50062" y="66732"/>
                  </a:cubicBezTo>
                  <a:cubicBezTo>
                    <a:pt x="54389" y="65084"/>
                    <a:pt x="58184" y="62713"/>
                    <a:pt x="61338" y="59692"/>
                  </a:cubicBezTo>
                  <a:cubicBezTo>
                    <a:pt x="64491" y="56663"/>
                    <a:pt x="66980" y="52968"/>
                    <a:pt x="68760" y="48724"/>
                  </a:cubicBezTo>
                  <a:cubicBezTo>
                    <a:pt x="70525" y="44480"/>
                    <a:pt x="71423" y="39745"/>
                    <a:pt x="71423" y="34644"/>
                  </a:cubicBezTo>
                  <a:cubicBezTo>
                    <a:pt x="71423" y="29477"/>
                    <a:pt x="70525" y="24742"/>
                    <a:pt x="68752" y="20556"/>
                  </a:cubicBezTo>
                  <a:cubicBezTo>
                    <a:pt x="66980" y="16354"/>
                    <a:pt x="64483" y="12734"/>
                    <a:pt x="61329" y="9805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E16A7BDA-8A28-4747-A637-F2F8673D9AED}"/>
                </a:ext>
              </a:extLst>
            </p:cNvPr>
            <p:cNvSpPr/>
            <p:nvPr/>
          </p:nvSpPr>
          <p:spPr>
            <a:xfrm>
              <a:off x="1045604" y="329095"/>
              <a:ext cx="47942" cy="61640"/>
            </a:xfrm>
            <a:custGeom>
              <a:avLst/>
              <a:gdLst>
                <a:gd name="connsiteX0" fmla="*/ 17825 w 47942"/>
                <a:gd name="connsiteY0" fmla="*/ 39319 h 61640"/>
                <a:gd name="connsiteX1" fmla="*/ 24931 w 47942"/>
                <a:gd name="connsiteY1" fmla="*/ 39319 h 61640"/>
                <a:gd name="connsiteX2" fmla="*/ 32113 w 47942"/>
                <a:gd name="connsiteY2" fmla="*/ 40675 h 61640"/>
                <a:gd name="connsiteX3" fmla="*/ 34334 w 47942"/>
                <a:gd name="connsiteY3" fmla="*/ 44919 h 61640"/>
                <a:gd name="connsiteX4" fmla="*/ 33577 w 47942"/>
                <a:gd name="connsiteY4" fmla="*/ 47957 h 61640"/>
                <a:gd name="connsiteX5" fmla="*/ 31547 w 47942"/>
                <a:gd name="connsiteY5" fmla="*/ 49779 h 61640"/>
                <a:gd name="connsiteX6" fmla="*/ 28484 w 47942"/>
                <a:gd name="connsiteY6" fmla="*/ 50761 h 61640"/>
                <a:gd name="connsiteX7" fmla="*/ 25023 w 47942"/>
                <a:gd name="connsiteY7" fmla="*/ 51052 h 61640"/>
                <a:gd name="connsiteX8" fmla="*/ 17833 w 47942"/>
                <a:gd name="connsiteY8" fmla="*/ 51052 h 61640"/>
                <a:gd name="connsiteX9" fmla="*/ 17825 w 47942"/>
                <a:gd name="connsiteY9" fmla="*/ 39319 h 61640"/>
                <a:gd name="connsiteX10" fmla="*/ 30473 w 47942"/>
                <a:gd name="connsiteY10" fmla="*/ 24099 h 61640"/>
                <a:gd name="connsiteX11" fmla="*/ 24657 w 47942"/>
                <a:gd name="connsiteY11" fmla="*/ 25572 h 61640"/>
                <a:gd name="connsiteX12" fmla="*/ 17816 w 47942"/>
                <a:gd name="connsiteY12" fmla="*/ 25572 h 61640"/>
                <a:gd name="connsiteX13" fmla="*/ 17816 w 47942"/>
                <a:gd name="connsiteY13" fmla="*/ 15262 h 61640"/>
                <a:gd name="connsiteX14" fmla="*/ 23949 w 47942"/>
                <a:gd name="connsiteY14" fmla="*/ 15262 h 61640"/>
                <a:gd name="connsiteX15" fmla="*/ 30490 w 47942"/>
                <a:gd name="connsiteY15" fmla="*/ 16535 h 61640"/>
                <a:gd name="connsiteX16" fmla="*/ 32296 w 47942"/>
                <a:gd name="connsiteY16" fmla="*/ 20063 h 61640"/>
                <a:gd name="connsiteX17" fmla="*/ 30473 w 47942"/>
                <a:gd name="connsiteY17" fmla="*/ 24099 h 61640"/>
                <a:gd name="connsiteX18" fmla="*/ 47948 w 47942"/>
                <a:gd name="connsiteY18" fmla="*/ 35541 h 61640"/>
                <a:gd name="connsiteX19" fmla="*/ 43513 w 47942"/>
                <a:gd name="connsiteY19" fmla="*/ 32221 h 61640"/>
                <a:gd name="connsiteX20" fmla="*/ 41616 w 47942"/>
                <a:gd name="connsiteY20" fmla="*/ 31380 h 61640"/>
                <a:gd name="connsiteX21" fmla="*/ 46359 w 47942"/>
                <a:gd name="connsiteY21" fmla="*/ 27478 h 61640"/>
                <a:gd name="connsiteX22" fmla="*/ 49488 w 47942"/>
                <a:gd name="connsiteY22" fmla="*/ 18024 h 61640"/>
                <a:gd name="connsiteX23" fmla="*/ 47341 w 47942"/>
                <a:gd name="connsiteY23" fmla="*/ 9453 h 61640"/>
                <a:gd name="connsiteX24" fmla="*/ 41857 w 47942"/>
                <a:gd name="connsiteY24" fmla="*/ 4119 h 61640"/>
                <a:gd name="connsiteX25" fmla="*/ 34551 w 47942"/>
                <a:gd name="connsiteY25" fmla="*/ 1398 h 61640"/>
                <a:gd name="connsiteX26" fmla="*/ 26870 w 47942"/>
                <a:gd name="connsiteY26" fmla="*/ 624 h 61640"/>
                <a:gd name="connsiteX27" fmla="*/ 624 w 47942"/>
                <a:gd name="connsiteY27" fmla="*/ 624 h 61640"/>
                <a:gd name="connsiteX28" fmla="*/ 624 w 47942"/>
                <a:gd name="connsiteY28" fmla="*/ 65856 h 61640"/>
                <a:gd name="connsiteX29" fmla="*/ 26870 w 47942"/>
                <a:gd name="connsiteY29" fmla="*/ 65856 h 61640"/>
                <a:gd name="connsiteX30" fmla="*/ 35949 w 47942"/>
                <a:gd name="connsiteY30" fmla="*/ 64899 h 61640"/>
                <a:gd name="connsiteX31" fmla="*/ 44021 w 47942"/>
                <a:gd name="connsiteY31" fmla="*/ 61679 h 61640"/>
                <a:gd name="connsiteX32" fmla="*/ 49846 w 47942"/>
                <a:gd name="connsiteY32" fmla="*/ 55612 h 61640"/>
                <a:gd name="connsiteX33" fmla="*/ 52059 w 47942"/>
                <a:gd name="connsiteY33" fmla="*/ 46334 h 61640"/>
                <a:gd name="connsiteX34" fmla="*/ 50944 w 47942"/>
                <a:gd name="connsiteY34" fmla="*/ 40268 h 61640"/>
                <a:gd name="connsiteX35" fmla="*/ 47948 w 47942"/>
                <a:gd name="connsiteY35" fmla="*/ 35541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2" h="61640">
                  <a:moveTo>
                    <a:pt x="17825" y="39319"/>
                  </a:moveTo>
                  <a:lnTo>
                    <a:pt x="24931" y="39319"/>
                  </a:lnTo>
                  <a:cubicBezTo>
                    <a:pt x="27944" y="39319"/>
                    <a:pt x="30365" y="39777"/>
                    <a:pt x="32113" y="40675"/>
                  </a:cubicBezTo>
                  <a:cubicBezTo>
                    <a:pt x="33627" y="41458"/>
                    <a:pt x="34334" y="42806"/>
                    <a:pt x="34334" y="44919"/>
                  </a:cubicBezTo>
                  <a:cubicBezTo>
                    <a:pt x="34334" y="46184"/>
                    <a:pt x="34076" y="47208"/>
                    <a:pt x="33577" y="47957"/>
                  </a:cubicBezTo>
                  <a:cubicBezTo>
                    <a:pt x="33045" y="48747"/>
                    <a:pt x="32379" y="49346"/>
                    <a:pt x="31547" y="49779"/>
                  </a:cubicBezTo>
                  <a:cubicBezTo>
                    <a:pt x="30631" y="50245"/>
                    <a:pt x="29608" y="50578"/>
                    <a:pt x="28484" y="50761"/>
                  </a:cubicBezTo>
                  <a:cubicBezTo>
                    <a:pt x="27286" y="50961"/>
                    <a:pt x="26113" y="51052"/>
                    <a:pt x="25023" y="51052"/>
                  </a:cubicBezTo>
                  <a:lnTo>
                    <a:pt x="17833" y="51052"/>
                  </a:lnTo>
                  <a:lnTo>
                    <a:pt x="17825" y="39319"/>
                  </a:lnTo>
                  <a:close/>
                  <a:moveTo>
                    <a:pt x="30473" y="24099"/>
                  </a:moveTo>
                  <a:cubicBezTo>
                    <a:pt x="29150" y="25073"/>
                    <a:pt x="27195" y="25572"/>
                    <a:pt x="24657" y="25572"/>
                  </a:cubicBezTo>
                  <a:lnTo>
                    <a:pt x="17816" y="25572"/>
                  </a:lnTo>
                  <a:lnTo>
                    <a:pt x="17816" y="15262"/>
                  </a:lnTo>
                  <a:lnTo>
                    <a:pt x="23949" y="15262"/>
                  </a:lnTo>
                  <a:cubicBezTo>
                    <a:pt x="26878" y="15262"/>
                    <a:pt x="29075" y="15694"/>
                    <a:pt x="30490" y="16535"/>
                  </a:cubicBezTo>
                  <a:cubicBezTo>
                    <a:pt x="31721" y="17275"/>
                    <a:pt x="32296" y="18399"/>
                    <a:pt x="32296" y="20063"/>
                  </a:cubicBezTo>
                  <a:cubicBezTo>
                    <a:pt x="32296" y="21885"/>
                    <a:pt x="31697" y="23200"/>
                    <a:pt x="30473" y="24099"/>
                  </a:cubicBezTo>
                  <a:moveTo>
                    <a:pt x="47948" y="35541"/>
                  </a:moveTo>
                  <a:cubicBezTo>
                    <a:pt x="46700" y="34201"/>
                    <a:pt x="45211" y="33078"/>
                    <a:pt x="43513" y="32221"/>
                  </a:cubicBezTo>
                  <a:cubicBezTo>
                    <a:pt x="42897" y="31905"/>
                    <a:pt x="42265" y="31630"/>
                    <a:pt x="41616" y="31380"/>
                  </a:cubicBezTo>
                  <a:cubicBezTo>
                    <a:pt x="43455" y="30365"/>
                    <a:pt x="45044" y="29067"/>
                    <a:pt x="46359" y="27478"/>
                  </a:cubicBezTo>
                  <a:cubicBezTo>
                    <a:pt x="48439" y="24981"/>
                    <a:pt x="49488" y="21794"/>
                    <a:pt x="49488" y="18024"/>
                  </a:cubicBezTo>
                  <a:cubicBezTo>
                    <a:pt x="49488" y="14613"/>
                    <a:pt x="48764" y="11733"/>
                    <a:pt x="47341" y="9453"/>
                  </a:cubicBezTo>
                  <a:cubicBezTo>
                    <a:pt x="45935" y="7223"/>
                    <a:pt x="44087" y="5426"/>
                    <a:pt x="41857" y="4119"/>
                  </a:cubicBezTo>
                  <a:cubicBezTo>
                    <a:pt x="39677" y="2838"/>
                    <a:pt x="37222" y="1931"/>
                    <a:pt x="34551" y="1398"/>
                  </a:cubicBezTo>
                  <a:cubicBezTo>
                    <a:pt x="31946" y="882"/>
                    <a:pt x="29358" y="624"/>
                    <a:pt x="26870" y="624"/>
                  </a:cubicBezTo>
                  <a:lnTo>
                    <a:pt x="624" y="624"/>
                  </a:lnTo>
                  <a:lnTo>
                    <a:pt x="624" y="65856"/>
                  </a:lnTo>
                  <a:lnTo>
                    <a:pt x="26870" y="65856"/>
                  </a:lnTo>
                  <a:cubicBezTo>
                    <a:pt x="29957" y="65856"/>
                    <a:pt x="33011" y="65532"/>
                    <a:pt x="35949" y="64899"/>
                  </a:cubicBezTo>
                  <a:cubicBezTo>
                    <a:pt x="38944" y="64250"/>
                    <a:pt x="41666" y="63168"/>
                    <a:pt x="44021" y="61679"/>
                  </a:cubicBezTo>
                  <a:cubicBezTo>
                    <a:pt x="46434" y="60156"/>
                    <a:pt x="48389" y="58117"/>
                    <a:pt x="49846" y="55612"/>
                  </a:cubicBezTo>
                  <a:cubicBezTo>
                    <a:pt x="51310" y="53091"/>
                    <a:pt x="52059" y="49962"/>
                    <a:pt x="52059" y="46334"/>
                  </a:cubicBezTo>
                  <a:cubicBezTo>
                    <a:pt x="52059" y="44112"/>
                    <a:pt x="51685" y="42065"/>
                    <a:pt x="50944" y="40268"/>
                  </a:cubicBezTo>
                  <a:cubicBezTo>
                    <a:pt x="50203" y="38478"/>
                    <a:pt x="49197" y="36889"/>
                    <a:pt x="47948" y="35541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D56B947-B107-4417-B060-3831D0B4380E}"/>
                </a:ext>
              </a:extLst>
            </p:cNvPr>
            <p:cNvSpPr/>
            <p:nvPr/>
          </p:nvSpPr>
          <p:spPr>
            <a:xfrm>
              <a:off x="1115929" y="329104"/>
              <a:ext cx="41093" cy="61640"/>
            </a:xfrm>
            <a:custGeom>
              <a:avLst/>
              <a:gdLst>
                <a:gd name="connsiteX0" fmla="*/ 18440 w 41093"/>
                <a:gd name="connsiteY0" fmla="*/ 624 h 61640"/>
                <a:gd name="connsiteX1" fmla="*/ 624 w 41093"/>
                <a:gd name="connsiteY1" fmla="*/ 624 h 61640"/>
                <a:gd name="connsiteX2" fmla="*/ 624 w 41093"/>
                <a:gd name="connsiteY2" fmla="*/ 65856 h 61640"/>
                <a:gd name="connsiteX3" fmla="*/ 42681 w 41093"/>
                <a:gd name="connsiteY3" fmla="*/ 65856 h 61640"/>
                <a:gd name="connsiteX4" fmla="*/ 42681 w 41093"/>
                <a:gd name="connsiteY4" fmla="*/ 50070 h 61640"/>
                <a:gd name="connsiteX5" fmla="*/ 18440 w 41093"/>
                <a:gd name="connsiteY5" fmla="*/ 50070 h 61640"/>
                <a:gd name="connsiteX6" fmla="*/ 18440 w 41093"/>
                <a:gd name="connsiteY6" fmla="*/ 624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93" h="61640">
                  <a:moveTo>
                    <a:pt x="18440" y="624"/>
                  </a:moveTo>
                  <a:lnTo>
                    <a:pt x="624" y="624"/>
                  </a:lnTo>
                  <a:lnTo>
                    <a:pt x="624" y="65856"/>
                  </a:lnTo>
                  <a:lnTo>
                    <a:pt x="42681" y="65856"/>
                  </a:lnTo>
                  <a:lnTo>
                    <a:pt x="42681" y="50070"/>
                  </a:lnTo>
                  <a:lnTo>
                    <a:pt x="18440" y="50070"/>
                  </a:lnTo>
                  <a:lnTo>
                    <a:pt x="18440" y="624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069B1C4-E4F8-41AA-9FF7-2F2871B8CEEB}"/>
                </a:ext>
              </a:extLst>
            </p:cNvPr>
            <p:cNvSpPr/>
            <p:nvPr/>
          </p:nvSpPr>
          <p:spPr>
            <a:xfrm>
              <a:off x="1174837" y="329104"/>
              <a:ext cx="41093" cy="61640"/>
            </a:xfrm>
            <a:custGeom>
              <a:avLst/>
              <a:gdLst>
                <a:gd name="connsiteX0" fmla="*/ 17825 w 41093"/>
                <a:gd name="connsiteY0" fmla="*/ 50337 h 61640"/>
                <a:gd name="connsiteX1" fmla="*/ 17825 w 41093"/>
                <a:gd name="connsiteY1" fmla="*/ 39935 h 61640"/>
                <a:gd name="connsiteX2" fmla="*/ 43829 w 41093"/>
                <a:gd name="connsiteY2" fmla="*/ 39935 h 61640"/>
                <a:gd name="connsiteX3" fmla="*/ 43829 w 41093"/>
                <a:gd name="connsiteY3" fmla="*/ 25214 h 61640"/>
                <a:gd name="connsiteX4" fmla="*/ 17825 w 41093"/>
                <a:gd name="connsiteY4" fmla="*/ 25214 h 61640"/>
                <a:gd name="connsiteX5" fmla="*/ 17825 w 41093"/>
                <a:gd name="connsiteY5" fmla="*/ 15961 h 61640"/>
                <a:gd name="connsiteX6" fmla="*/ 45335 w 41093"/>
                <a:gd name="connsiteY6" fmla="*/ 15961 h 61640"/>
                <a:gd name="connsiteX7" fmla="*/ 45335 w 41093"/>
                <a:gd name="connsiteY7" fmla="*/ 624 h 61640"/>
                <a:gd name="connsiteX8" fmla="*/ 624 w 41093"/>
                <a:gd name="connsiteY8" fmla="*/ 624 h 61640"/>
                <a:gd name="connsiteX9" fmla="*/ 624 w 41093"/>
                <a:gd name="connsiteY9" fmla="*/ 65856 h 61640"/>
                <a:gd name="connsiteX10" fmla="*/ 46925 w 41093"/>
                <a:gd name="connsiteY10" fmla="*/ 65856 h 61640"/>
                <a:gd name="connsiteX11" fmla="*/ 46925 w 41093"/>
                <a:gd name="connsiteY11" fmla="*/ 50345 h 61640"/>
                <a:gd name="connsiteX12" fmla="*/ 17825 w 41093"/>
                <a:gd name="connsiteY12" fmla="*/ 50345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3" h="61640">
                  <a:moveTo>
                    <a:pt x="17825" y="50337"/>
                  </a:moveTo>
                  <a:lnTo>
                    <a:pt x="17825" y="39935"/>
                  </a:lnTo>
                  <a:lnTo>
                    <a:pt x="43829" y="39935"/>
                  </a:lnTo>
                  <a:lnTo>
                    <a:pt x="43829" y="25214"/>
                  </a:lnTo>
                  <a:lnTo>
                    <a:pt x="17825" y="25214"/>
                  </a:lnTo>
                  <a:lnTo>
                    <a:pt x="17825" y="15961"/>
                  </a:lnTo>
                  <a:lnTo>
                    <a:pt x="45335" y="15961"/>
                  </a:lnTo>
                  <a:lnTo>
                    <a:pt x="4533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46925" y="65856"/>
                  </a:lnTo>
                  <a:lnTo>
                    <a:pt x="46925" y="50345"/>
                  </a:lnTo>
                  <a:lnTo>
                    <a:pt x="17825" y="50345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59891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3">
            <a:extLst>
              <a:ext uri="{FF2B5EF4-FFF2-40B4-BE49-F238E27FC236}">
                <a16:creationId xmlns:a16="http://schemas.microsoft.com/office/drawing/2014/main" id="{D02C0F5C-095A-4013-961A-DBF8EE87EB97}"/>
              </a:ext>
            </a:extLst>
          </p:cNvPr>
          <p:cNvGrpSpPr/>
          <p:nvPr/>
        </p:nvGrpSpPr>
        <p:grpSpPr>
          <a:xfrm>
            <a:off x="551384" y="295304"/>
            <a:ext cx="1369779" cy="568458"/>
            <a:chOff x="551384" y="295304"/>
            <a:chExt cx="1369779" cy="568458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8204A8DF-7F47-42F7-9A21-6426DD1346F2}"/>
                </a:ext>
              </a:extLst>
            </p:cNvPr>
            <p:cNvSpPr/>
            <p:nvPr/>
          </p:nvSpPr>
          <p:spPr>
            <a:xfrm>
              <a:off x="1298530" y="290167"/>
              <a:ext cx="623249" cy="575307"/>
            </a:xfrm>
            <a:custGeom>
              <a:avLst/>
              <a:gdLst>
                <a:gd name="connsiteX0" fmla="*/ 43148 w 623249"/>
                <a:gd name="connsiteY0" fmla="*/ 5137 h 575306"/>
                <a:gd name="connsiteX1" fmla="*/ 583252 w 623249"/>
                <a:gd name="connsiteY1" fmla="*/ 5137 h 575306"/>
                <a:gd name="connsiteX2" fmla="*/ 621263 w 623249"/>
                <a:gd name="connsiteY2" fmla="*/ 43764 h 575306"/>
                <a:gd name="connsiteX3" fmla="*/ 621263 w 623249"/>
                <a:gd name="connsiteY3" fmla="*/ 537227 h 575306"/>
                <a:gd name="connsiteX4" fmla="*/ 583252 w 623249"/>
                <a:gd name="connsiteY4" fmla="*/ 575855 h 575306"/>
                <a:gd name="connsiteX5" fmla="*/ 43148 w 623249"/>
                <a:gd name="connsiteY5" fmla="*/ 575855 h 575306"/>
                <a:gd name="connsiteX6" fmla="*/ 5137 w 623249"/>
                <a:gd name="connsiteY6" fmla="*/ 537227 h 575306"/>
                <a:gd name="connsiteX7" fmla="*/ 5137 w 623249"/>
                <a:gd name="connsiteY7" fmla="*/ 43764 h 575306"/>
                <a:gd name="connsiteX8" fmla="*/ 43148 w 623249"/>
                <a:gd name="connsiteY8" fmla="*/ 5137 h 57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249" h="575306">
                  <a:moveTo>
                    <a:pt x="43148" y="5137"/>
                  </a:moveTo>
                  <a:lnTo>
                    <a:pt x="583252" y="5137"/>
                  </a:lnTo>
                  <a:cubicBezTo>
                    <a:pt x="604278" y="5137"/>
                    <a:pt x="621263" y="22464"/>
                    <a:pt x="621263" y="43764"/>
                  </a:cubicBezTo>
                  <a:lnTo>
                    <a:pt x="621263" y="537227"/>
                  </a:lnTo>
                  <a:cubicBezTo>
                    <a:pt x="621263" y="558596"/>
                    <a:pt x="604210" y="575855"/>
                    <a:pt x="583252" y="575855"/>
                  </a:cubicBezTo>
                  <a:lnTo>
                    <a:pt x="43148" y="575855"/>
                  </a:lnTo>
                  <a:cubicBezTo>
                    <a:pt x="22122" y="575855"/>
                    <a:pt x="5137" y="558527"/>
                    <a:pt x="5137" y="537227"/>
                  </a:cubicBezTo>
                  <a:lnTo>
                    <a:pt x="5137" y="43764"/>
                  </a:lnTo>
                  <a:cubicBezTo>
                    <a:pt x="5137" y="22464"/>
                    <a:pt x="22122" y="5137"/>
                    <a:pt x="43148" y="5137"/>
                  </a:cubicBez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50E536A-F970-453F-944F-DC5429BA0213}"/>
                </a:ext>
              </a:extLst>
            </p:cNvPr>
            <p:cNvSpPr/>
            <p:nvPr/>
          </p:nvSpPr>
          <p:spPr>
            <a:xfrm>
              <a:off x="1361403" y="325028"/>
              <a:ext cx="493120" cy="301351"/>
            </a:xfrm>
            <a:custGeom>
              <a:avLst/>
              <a:gdLst>
                <a:gd name="connsiteX0" fmla="*/ 494627 w 493120"/>
                <a:gd name="connsiteY0" fmla="*/ 60133 h 301351"/>
                <a:gd name="connsiteX1" fmla="*/ 469971 w 493120"/>
                <a:gd name="connsiteY1" fmla="*/ 60133 h 301351"/>
                <a:gd name="connsiteX2" fmla="*/ 469971 w 493120"/>
                <a:gd name="connsiteY2" fmla="*/ 49860 h 301351"/>
                <a:gd name="connsiteX3" fmla="*/ 492162 w 493120"/>
                <a:gd name="connsiteY3" fmla="*/ 49860 h 301351"/>
                <a:gd name="connsiteX4" fmla="*/ 492162 w 493120"/>
                <a:gd name="connsiteY4" fmla="*/ 40408 h 301351"/>
                <a:gd name="connsiteX5" fmla="*/ 469971 w 493120"/>
                <a:gd name="connsiteY5" fmla="*/ 40408 h 301351"/>
                <a:gd name="connsiteX6" fmla="*/ 469971 w 493120"/>
                <a:gd name="connsiteY6" fmla="*/ 30272 h 301351"/>
                <a:gd name="connsiteX7" fmla="*/ 494627 w 493120"/>
                <a:gd name="connsiteY7" fmla="*/ 30272 h 301351"/>
                <a:gd name="connsiteX8" fmla="*/ 494627 w 493120"/>
                <a:gd name="connsiteY8" fmla="*/ 20410 h 301351"/>
                <a:gd name="connsiteX9" fmla="*/ 458876 w 493120"/>
                <a:gd name="connsiteY9" fmla="*/ 20410 h 301351"/>
                <a:gd name="connsiteX10" fmla="*/ 458876 w 493120"/>
                <a:gd name="connsiteY10" fmla="*/ 69927 h 301351"/>
                <a:gd name="connsiteX11" fmla="*/ 494627 w 493120"/>
                <a:gd name="connsiteY11" fmla="*/ 69927 h 301351"/>
                <a:gd name="connsiteX12" fmla="*/ 494627 w 493120"/>
                <a:gd name="connsiteY12" fmla="*/ 60133 h 301351"/>
                <a:gd name="connsiteX13" fmla="*/ 450863 w 493120"/>
                <a:gd name="connsiteY13" fmla="*/ 60065 h 301351"/>
                <a:gd name="connsiteX14" fmla="*/ 429768 w 493120"/>
                <a:gd name="connsiteY14" fmla="*/ 60065 h 301351"/>
                <a:gd name="connsiteX15" fmla="*/ 429768 w 493120"/>
                <a:gd name="connsiteY15" fmla="*/ 20410 h 301351"/>
                <a:gd name="connsiteX16" fmla="*/ 418742 w 493120"/>
                <a:gd name="connsiteY16" fmla="*/ 20410 h 301351"/>
                <a:gd name="connsiteX17" fmla="*/ 418742 w 493120"/>
                <a:gd name="connsiteY17" fmla="*/ 69927 h 301351"/>
                <a:gd name="connsiteX18" fmla="*/ 450931 w 493120"/>
                <a:gd name="connsiteY18" fmla="*/ 69927 h 301351"/>
                <a:gd name="connsiteX19" fmla="*/ 450863 w 493120"/>
                <a:gd name="connsiteY19" fmla="*/ 60065 h 301351"/>
                <a:gd name="connsiteX20" fmla="*/ 380867 w 493120"/>
                <a:gd name="connsiteY20" fmla="*/ 60544 h 301351"/>
                <a:gd name="connsiteX21" fmla="*/ 380867 w 493120"/>
                <a:gd name="connsiteY21" fmla="*/ 49107 h 301351"/>
                <a:gd name="connsiteX22" fmla="*/ 387374 w 493120"/>
                <a:gd name="connsiteY22" fmla="*/ 49107 h 301351"/>
                <a:gd name="connsiteX23" fmla="*/ 395387 w 493120"/>
                <a:gd name="connsiteY23" fmla="*/ 50202 h 301351"/>
                <a:gd name="connsiteX24" fmla="*/ 397921 w 493120"/>
                <a:gd name="connsiteY24" fmla="*/ 54723 h 301351"/>
                <a:gd name="connsiteX25" fmla="*/ 395524 w 493120"/>
                <a:gd name="connsiteY25" fmla="*/ 59311 h 301351"/>
                <a:gd name="connsiteX26" fmla="*/ 388401 w 493120"/>
                <a:gd name="connsiteY26" fmla="*/ 60476 h 301351"/>
                <a:gd name="connsiteX27" fmla="*/ 380867 w 493120"/>
                <a:gd name="connsiteY27" fmla="*/ 60544 h 301351"/>
                <a:gd name="connsiteX28" fmla="*/ 380867 w 493120"/>
                <a:gd name="connsiteY28" fmla="*/ 29724 h 301351"/>
                <a:gd name="connsiteX29" fmla="*/ 386209 w 493120"/>
                <a:gd name="connsiteY29" fmla="*/ 29724 h 301351"/>
                <a:gd name="connsiteX30" fmla="*/ 393127 w 493120"/>
                <a:gd name="connsiteY30" fmla="*/ 30752 h 301351"/>
                <a:gd name="connsiteX31" fmla="*/ 395181 w 493120"/>
                <a:gd name="connsiteY31" fmla="*/ 35135 h 301351"/>
                <a:gd name="connsiteX32" fmla="*/ 392921 w 493120"/>
                <a:gd name="connsiteY32" fmla="*/ 39450 h 301351"/>
                <a:gd name="connsiteX33" fmla="*/ 386072 w 493120"/>
                <a:gd name="connsiteY33" fmla="*/ 40408 h 301351"/>
                <a:gd name="connsiteX34" fmla="*/ 380799 w 493120"/>
                <a:gd name="connsiteY34" fmla="*/ 40408 h 301351"/>
                <a:gd name="connsiteX35" fmla="*/ 380867 w 493120"/>
                <a:gd name="connsiteY35" fmla="*/ 29724 h 301351"/>
                <a:gd name="connsiteX36" fmla="*/ 405866 w 493120"/>
                <a:gd name="connsiteY36" fmla="*/ 65338 h 301351"/>
                <a:gd name="connsiteX37" fmla="*/ 409427 w 493120"/>
                <a:gd name="connsiteY37" fmla="*/ 56161 h 301351"/>
                <a:gd name="connsiteX38" fmla="*/ 406687 w 493120"/>
                <a:gd name="connsiteY38" fmla="*/ 48353 h 301351"/>
                <a:gd name="connsiteX39" fmla="*/ 399359 w 493120"/>
                <a:gd name="connsiteY39" fmla="*/ 44175 h 301351"/>
                <a:gd name="connsiteX40" fmla="*/ 401140 w 493120"/>
                <a:gd name="connsiteY40" fmla="*/ 43353 h 301351"/>
                <a:gd name="connsiteX41" fmla="*/ 402921 w 493120"/>
                <a:gd name="connsiteY41" fmla="*/ 42121 h 301351"/>
                <a:gd name="connsiteX42" fmla="*/ 406687 w 493120"/>
                <a:gd name="connsiteY42" fmla="*/ 33491 h 301351"/>
                <a:gd name="connsiteX43" fmla="*/ 403331 w 493120"/>
                <a:gd name="connsiteY43" fmla="*/ 24861 h 301351"/>
                <a:gd name="connsiteX44" fmla="*/ 397852 w 493120"/>
                <a:gd name="connsiteY44" fmla="*/ 21642 h 301351"/>
                <a:gd name="connsiteX45" fmla="*/ 389154 w 493120"/>
                <a:gd name="connsiteY45" fmla="*/ 20410 h 301351"/>
                <a:gd name="connsiteX46" fmla="*/ 369909 w 493120"/>
                <a:gd name="connsiteY46" fmla="*/ 20410 h 301351"/>
                <a:gd name="connsiteX47" fmla="*/ 369909 w 493120"/>
                <a:gd name="connsiteY47" fmla="*/ 69927 h 301351"/>
                <a:gd name="connsiteX48" fmla="*/ 391620 w 493120"/>
                <a:gd name="connsiteY48" fmla="*/ 69927 h 301351"/>
                <a:gd name="connsiteX49" fmla="*/ 405866 w 493120"/>
                <a:gd name="connsiteY49" fmla="*/ 65338 h 301351"/>
                <a:gd name="connsiteX50" fmla="*/ 324021 w 493120"/>
                <a:gd name="connsiteY50" fmla="*/ 33560 h 301351"/>
                <a:gd name="connsiteX51" fmla="*/ 334500 w 493120"/>
                <a:gd name="connsiteY51" fmla="*/ 28902 h 301351"/>
                <a:gd name="connsiteX52" fmla="*/ 344979 w 493120"/>
                <a:gd name="connsiteY52" fmla="*/ 33560 h 301351"/>
                <a:gd name="connsiteX53" fmla="*/ 349225 w 493120"/>
                <a:gd name="connsiteY53" fmla="*/ 44860 h 301351"/>
                <a:gd name="connsiteX54" fmla="*/ 344979 w 493120"/>
                <a:gd name="connsiteY54" fmla="*/ 56161 h 301351"/>
                <a:gd name="connsiteX55" fmla="*/ 334500 w 493120"/>
                <a:gd name="connsiteY55" fmla="*/ 60818 h 301351"/>
                <a:gd name="connsiteX56" fmla="*/ 324021 w 493120"/>
                <a:gd name="connsiteY56" fmla="*/ 56161 h 301351"/>
                <a:gd name="connsiteX57" fmla="*/ 319775 w 493120"/>
                <a:gd name="connsiteY57" fmla="*/ 44860 h 301351"/>
                <a:gd name="connsiteX58" fmla="*/ 324021 w 493120"/>
                <a:gd name="connsiteY58" fmla="*/ 33560 h 301351"/>
                <a:gd name="connsiteX59" fmla="*/ 334500 w 493120"/>
                <a:gd name="connsiteY59" fmla="*/ 70407 h 301351"/>
                <a:gd name="connsiteX60" fmla="*/ 352992 w 493120"/>
                <a:gd name="connsiteY60" fmla="*/ 63078 h 301351"/>
                <a:gd name="connsiteX61" fmla="*/ 360526 w 493120"/>
                <a:gd name="connsiteY61" fmla="*/ 44860 h 301351"/>
                <a:gd name="connsiteX62" fmla="*/ 352992 w 493120"/>
                <a:gd name="connsiteY62" fmla="*/ 26642 h 301351"/>
                <a:gd name="connsiteX63" fmla="*/ 334500 w 493120"/>
                <a:gd name="connsiteY63" fmla="*/ 19314 h 301351"/>
                <a:gd name="connsiteX64" fmla="*/ 316008 w 493120"/>
                <a:gd name="connsiteY64" fmla="*/ 26642 h 301351"/>
                <a:gd name="connsiteX65" fmla="*/ 308474 w 493120"/>
                <a:gd name="connsiteY65" fmla="*/ 44860 h 301351"/>
                <a:gd name="connsiteX66" fmla="*/ 316008 w 493120"/>
                <a:gd name="connsiteY66" fmla="*/ 63078 h 301351"/>
                <a:gd name="connsiteX67" fmla="*/ 334500 w 493120"/>
                <a:gd name="connsiteY67" fmla="*/ 70407 h 301351"/>
                <a:gd name="connsiteX68" fmla="*/ 264436 w 493120"/>
                <a:gd name="connsiteY68" fmla="*/ 38902 h 301351"/>
                <a:gd name="connsiteX69" fmla="*/ 288065 w 493120"/>
                <a:gd name="connsiteY69" fmla="*/ 69927 h 301351"/>
                <a:gd name="connsiteX70" fmla="*/ 299091 w 493120"/>
                <a:gd name="connsiteY70" fmla="*/ 69927 h 301351"/>
                <a:gd name="connsiteX71" fmla="*/ 299091 w 493120"/>
                <a:gd name="connsiteY71" fmla="*/ 20410 h 301351"/>
                <a:gd name="connsiteX72" fmla="*/ 288065 w 493120"/>
                <a:gd name="connsiteY72" fmla="*/ 20410 h 301351"/>
                <a:gd name="connsiteX73" fmla="*/ 288065 w 493120"/>
                <a:gd name="connsiteY73" fmla="*/ 52326 h 301351"/>
                <a:gd name="connsiteX74" fmla="*/ 263751 w 493120"/>
                <a:gd name="connsiteY74" fmla="*/ 20410 h 301351"/>
                <a:gd name="connsiteX75" fmla="*/ 253409 w 493120"/>
                <a:gd name="connsiteY75" fmla="*/ 20410 h 301351"/>
                <a:gd name="connsiteX76" fmla="*/ 253409 w 493120"/>
                <a:gd name="connsiteY76" fmla="*/ 69927 h 301351"/>
                <a:gd name="connsiteX77" fmla="*/ 264436 w 493120"/>
                <a:gd name="connsiteY77" fmla="*/ 69927 h 301351"/>
                <a:gd name="connsiteX78" fmla="*/ 264436 w 493120"/>
                <a:gd name="connsiteY78" fmla="*/ 38902 h 301351"/>
                <a:gd name="connsiteX79" fmla="*/ 243547 w 493120"/>
                <a:gd name="connsiteY79" fmla="*/ 60133 h 301351"/>
                <a:gd name="connsiteX80" fmla="*/ 218137 w 493120"/>
                <a:gd name="connsiteY80" fmla="*/ 60133 h 301351"/>
                <a:gd name="connsiteX81" fmla="*/ 218137 w 493120"/>
                <a:gd name="connsiteY81" fmla="*/ 49860 h 301351"/>
                <a:gd name="connsiteX82" fmla="*/ 240328 w 493120"/>
                <a:gd name="connsiteY82" fmla="*/ 49860 h 301351"/>
                <a:gd name="connsiteX83" fmla="*/ 240328 w 493120"/>
                <a:gd name="connsiteY83" fmla="*/ 40408 h 301351"/>
                <a:gd name="connsiteX84" fmla="*/ 218137 w 493120"/>
                <a:gd name="connsiteY84" fmla="*/ 40408 h 301351"/>
                <a:gd name="connsiteX85" fmla="*/ 218137 w 493120"/>
                <a:gd name="connsiteY85" fmla="*/ 30272 h 301351"/>
                <a:gd name="connsiteX86" fmla="*/ 242793 w 493120"/>
                <a:gd name="connsiteY86" fmla="*/ 30272 h 301351"/>
                <a:gd name="connsiteX87" fmla="*/ 242793 w 493120"/>
                <a:gd name="connsiteY87" fmla="*/ 20410 h 301351"/>
                <a:gd name="connsiteX88" fmla="*/ 207042 w 493120"/>
                <a:gd name="connsiteY88" fmla="*/ 20410 h 301351"/>
                <a:gd name="connsiteX89" fmla="*/ 207042 w 493120"/>
                <a:gd name="connsiteY89" fmla="*/ 69927 h 301351"/>
                <a:gd name="connsiteX90" fmla="*/ 243547 w 493120"/>
                <a:gd name="connsiteY90" fmla="*/ 69927 h 301351"/>
                <a:gd name="connsiteX91" fmla="*/ 243547 w 493120"/>
                <a:gd name="connsiteY91" fmla="*/ 60133 h 301351"/>
                <a:gd name="connsiteX92" fmla="*/ 166565 w 493120"/>
                <a:gd name="connsiteY92" fmla="*/ 29861 h 301351"/>
                <a:gd name="connsiteX93" fmla="*/ 174852 w 493120"/>
                <a:gd name="connsiteY93" fmla="*/ 29861 h 301351"/>
                <a:gd name="connsiteX94" fmla="*/ 182318 w 493120"/>
                <a:gd name="connsiteY94" fmla="*/ 31368 h 301351"/>
                <a:gd name="connsiteX95" fmla="*/ 184441 w 493120"/>
                <a:gd name="connsiteY95" fmla="*/ 36847 h 301351"/>
                <a:gd name="connsiteX96" fmla="*/ 182386 w 493120"/>
                <a:gd name="connsiteY96" fmla="*/ 42669 h 301351"/>
                <a:gd name="connsiteX97" fmla="*/ 174647 w 493120"/>
                <a:gd name="connsiteY97" fmla="*/ 44518 h 301351"/>
                <a:gd name="connsiteX98" fmla="*/ 166565 w 493120"/>
                <a:gd name="connsiteY98" fmla="*/ 44518 h 301351"/>
                <a:gd name="connsiteX99" fmla="*/ 166565 w 493120"/>
                <a:gd name="connsiteY99" fmla="*/ 29861 h 301351"/>
                <a:gd name="connsiteX100" fmla="*/ 166565 w 493120"/>
                <a:gd name="connsiteY100" fmla="*/ 54106 h 301351"/>
                <a:gd name="connsiteX101" fmla="*/ 174236 w 493120"/>
                <a:gd name="connsiteY101" fmla="*/ 54106 h 301351"/>
                <a:gd name="connsiteX102" fmla="*/ 185194 w 493120"/>
                <a:gd name="connsiteY102" fmla="*/ 69927 h 301351"/>
                <a:gd name="connsiteX103" fmla="*/ 198823 w 493120"/>
                <a:gd name="connsiteY103" fmla="*/ 69927 h 301351"/>
                <a:gd name="connsiteX104" fmla="*/ 186290 w 493120"/>
                <a:gd name="connsiteY104" fmla="*/ 52189 h 301351"/>
                <a:gd name="connsiteX105" fmla="*/ 195741 w 493120"/>
                <a:gd name="connsiteY105" fmla="*/ 36779 h 301351"/>
                <a:gd name="connsiteX106" fmla="*/ 190810 w 493120"/>
                <a:gd name="connsiteY106" fmla="*/ 24245 h 301351"/>
                <a:gd name="connsiteX107" fmla="*/ 174304 w 493120"/>
                <a:gd name="connsiteY107" fmla="*/ 20341 h 301351"/>
                <a:gd name="connsiteX108" fmla="*/ 155538 w 493120"/>
                <a:gd name="connsiteY108" fmla="*/ 20341 h 301351"/>
                <a:gd name="connsiteX109" fmla="*/ 155538 w 493120"/>
                <a:gd name="connsiteY109" fmla="*/ 69859 h 301351"/>
                <a:gd name="connsiteX110" fmla="*/ 166565 w 493120"/>
                <a:gd name="connsiteY110" fmla="*/ 69859 h 301351"/>
                <a:gd name="connsiteX111" fmla="*/ 166565 w 493120"/>
                <a:gd name="connsiteY111" fmla="*/ 54106 h 301351"/>
                <a:gd name="connsiteX112" fmla="*/ 125266 w 493120"/>
                <a:gd name="connsiteY112" fmla="*/ 70475 h 301351"/>
                <a:gd name="connsiteX113" fmla="*/ 145676 w 493120"/>
                <a:gd name="connsiteY113" fmla="*/ 62256 h 301351"/>
                <a:gd name="connsiteX114" fmla="*/ 145676 w 493120"/>
                <a:gd name="connsiteY114" fmla="*/ 44655 h 301351"/>
                <a:gd name="connsiteX115" fmla="*/ 134512 w 493120"/>
                <a:gd name="connsiteY115" fmla="*/ 44655 h 301351"/>
                <a:gd name="connsiteX116" fmla="*/ 134512 w 493120"/>
                <a:gd name="connsiteY116" fmla="*/ 58284 h 301351"/>
                <a:gd name="connsiteX117" fmla="*/ 124924 w 493120"/>
                <a:gd name="connsiteY117" fmla="*/ 60476 h 301351"/>
                <a:gd name="connsiteX118" fmla="*/ 115062 w 493120"/>
                <a:gd name="connsiteY118" fmla="*/ 56298 h 301351"/>
                <a:gd name="connsiteX119" fmla="*/ 110884 w 493120"/>
                <a:gd name="connsiteY119" fmla="*/ 45066 h 301351"/>
                <a:gd name="connsiteX120" fmla="*/ 115198 w 493120"/>
                <a:gd name="connsiteY120" fmla="*/ 33765 h 301351"/>
                <a:gd name="connsiteX121" fmla="*/ 125814 w 493120"/>
                <a:gd name="connsiteY121" fmla="*/ 29450 h 301351"/>
                <a:gd name="connsiteX122" fmla="*/ 131910 w 493120"/>
                <a:gd name="connsiteY122" fmla="*/ 30546 h 301351"/>
                <a:gd name="connsiteX123" fmla="*/ 138005 w 493120"/>
                <a:gd name="connsiteY123" fmla="*/ 34587 h 301351"/>
                <a:gd name="connsiteX124" fmla="*/ 143758 w 493120"/>
                <a:gd name="connsiteY124" fmla="*/ 26300 h 301351"/>
                <a:gd name="connsiteX125" fmla="*/ 125198 w 493120"/>
                <a:gd name="connsiteY125" fmla="*/ 19245 h 301351"/>
                <a:gd name="connsiteX126" fmla="*/ 106980 w 493120"/>
                <a:gd name="connsiteY126" fmla="*/ 26642 h 301351"/>
                <a:gd name="connsiteX127" fmla="*/ 99446 w 493120"/>
                <a:gd name="connsiteY127" fmla="*/ 44997 h 301351"/>
                <a:gd name="connsiteX128" fmla="*/ 106843 w 493120"/>
                <a:gd name="connsiteY128" fmla="*/ 63284 h 301351"/>
                <a:gd name="connsiteX129" fmla="*/ 125266 w 493120"/>
                <a:gd name="connsiteY129" fmla="*/ 70475 h 301351"/>
                <a:gd name="connsiteX130" fmla="*/ 59037 w 493120"/>
                <a:gd name="connsiteY130" fmla="*/ 105541 h 301351"/>
                <a:gd name="connsiteX131" fmla="*/ 5137 w 493120"/>
                <a:gd name="connsiteY131" fmla="*/ 105541 h 301351"/>
                <a:gd name="connsiteX132" fmla="*/ 5137 w 493120"/>
                <a:gd name="connsiteY132" fmla="*/ 293544 h 301351"/>
                <a:gd name="connsiteX133" fmla="*/ 59037 w 493120"/>
                <a:gd name="connsiteY133" fmla="*/ 293544 h 301351"/>
                <a:gd name="connsiteX134" fmla="*/ 59037 w 493120"/>
                <a:gd name="connsiteY134" fmla="*/ 105541 h 301351"/>
                <a:gd name="connsiteX135" fmla="*/ 358745 w 493120"/>
                <a:gd name="connsiteY135" fmla="*/ 180674 h 301351"/>
                <a:gd name="connsiteX136" fmla="*/ 373744 w 493120"/>
                <a:gd name="connsiteY136" fmla="*/ 155196 h 301351"/>
                <a:gd name="connsiteX137" fmla="*/ 402236 w 493120"/>
                <a:gd name="connsiteY137" fmla="*/ 145744 h 301351"/>
                <a:gd name="connsiteX138" fmla="*/ 428604 w 493120"/>
                <a:gd name="connsiteY138" fmla="*/ 154853 h 301351"/>
                <a:gd name="connsiteX139" fmla="*/ 441206 w 493120"/>
                <a:gd name="connsiteY139" fmla="*/ 180674 h 301351"/>
                <a:gd name="connsiteX140" fmla="*/ 358745 w 493120"/>
                <a:gd name="connsiteY140" fmla="*/ 180674 h 301351"/>
                <a:gd name="connsiteX141" fmla="*/ 494353 w 493120"/>
                <a:gd name="connsiteY141" fmla="*/ 190125 h 301351"/>
                <a:gd name="connsiteX142" fmla="*/ 467300 w 493120"/>
                <a:gd name="connsiteY142" fmla="*/ 125814 h 301351"/>
                <a:gd name="connsiteX143" fmla="*/ 401414 w 493120"/>
                <a:gd name="connsiteY143" fmla="*/ 102391 h 301351"/>
                <a:gd name="connsiteX144" fmla="*/ 334158 w 493120"/>
                <a:gd name="connsiteY144" fmla="*/ 128622 h 301351"/>
                <a:gd name="connsiteX145" fmla="*/ 305666 w 493120"/>
                <a:gd name="connsiteY145" fmla="*/ 199234 h 301351"/>
                <a:gd name="connsiteX146" fmla="*/ 333610 w 493120"/>
                <a:gd name="connsiteY146" fmla="*/ 269983 h 301351"/>
                <a:gd name="connsiteX147" fmla="*/ 404359 w 493120"/>
                <a:gd name="connsiteY147" fmla="*/ 296352 h 301351"/>
                <a:gd name="connsiteX148" fmla="*/ 478943 w 493120"/>
                <a:gd name="connsiteY148" fmla="*/ 266285 h 301351"/>
                <a:gd name="connsiteX149" fmla="*/ 449630 w 493120"/>
                <a:gd name="connsiteY149" fmla="*/ 234506 h 301351"/>
                <a:gd name="connsiteX150" fmla="*/ 404222 w 493120"/>
                <a:gd name="connsiteY150" fmla="*/ 252998 h 301351"/>
                <a:gd name="connsiteX151" fmla="*/ 373470 w 493120"/>
                <a:gd name="connsiteY151" fmla="*/ 243204 h 301351"/>
                <a:gd name="connsiteX152" fmla="*/ 357375 w 493120"/>
                <a:gd name="connsiteY152" fmla="*/ 218069 h 301351"/>
                <a:gd name="connsiteX153" fmla="*/ 494353 w 493120"/>
                <a:gd name="connsiteY153" fmla="*/ 218069 h 301351"/>
                <a:gd name="connsiteX154" fmla="*/ 494353 w 493120"/>
                <a:gd name="connsiteY154" fmla="*/ 190125 h 301351"/>
                <a:gd name="connsiteX155" fmla="*/ 215535 w 493120"/>
                <a:gd name="connsiteY155" fmla="*/ 221904 h 301351"/>
                <a:gd name="connsiteX156" fmla="*/ 204919 w 493120"/>
                <a:gd name="connsiteY156" fmla="*/ 244779 h 301351"/>
                <a:gd name="connsiteX157" fmla="*/ 180263 w 493120"/>
                <a:gd name="connsiteY157" fmla="*/ 253341 h 301351"/>
                <a:gd name="connsiteX158" fmla="*/ 158757 w 493120"/>
                <a:gd name="connsiteY158" fmla="*/ 247930 h 301351"/>
                <a:gd name="connsiteX159" fmla="*/ 151224 w 493120"/>
                <a:gd name="connsiteY159" fmla="*/ 232383 h 301351"/>
                <a:gd name="connsiteX160" fmla="*/ 182660 w 493120"/>
                <a:gd name="connsiteY160" fmla="*/ 212864 h 301351"/>
                <a:gd name="connsiteX161" fmla="*/ 215466 w 493120"/>
                <a:gd name="connsiteY161" fmla="*/ 212864 h 301351"/>
                <a:gd name="connsiteX162" fmla="*/ 215466 w 493120"/>
                <a:gd name="connsiteY162" fmla="*/ 221904 h 301351"/>
                <a:gd name="connsiteX163" fmla="*/ 129581 w 493120"/>
                <a:gd name="connsiteY163" fmla="*/ 163209 h 301351"/>
                <a:gd name="connsiteX164" fmla="*/ 155264 w 493120"/>
                <a:gd name="connsiteY164" fmla="*/ 149785 h 301351"/>
                <a:gd name="connsiteX165" fmla="*/ 184098 w 493120"/>
                <a:gd name="connsiteY165" fmla="*/ 144375 h 301351"/>
                <a:gd name="connsiteX166" fmla="*/ 215877 w 493120"/>
                <a:gd name="connsiteY166" fmla="*/ 174441 h 301351"/>
                <a:gd name="connsiteX167" fmla="*/ 215877 w 493120"/>
                <a:gd name="connsiteY167" fmla="*/ 175469 h 301351"/>
                <a:gd name="connsiteX168" fmla="*/ 176770 w 493120"/>
                <a:gd name="connsiteY168" fmla="*/ 175469 h 301351"/>
                <a:gd name="connsiteX169" fmla="*/ 119445 w 493120"/>
                <a:gd name="connsiteY169" fmla="*/ 189783 h 301351"/>
                <a:gd name="connsiteX170" fmla="*/ 98487 w 493120"/>
                <a:gd name="connsiteY170" fmla="*/ 232931 h 301351"/>
                <a:gd name="connsiteX171" fmla="*/ 118760 w 493120"/>
                <a:gd name="connsiteY171" fmla="*/ 279024 h 301351"/>
                <a:gd name="connsiteX172" fmla="*/ 168894 w 493120"/>
                <a:gd name="connsiteY172" fmla="*/ 296283 h 301351"/>
                <a:gd name="connsiteX173" fmla="*/ 219028 w 493120"/>
                <a:gd name="connsiteY173" fmla="*/ 270805 h 301351"/>
                <a:gd name="connsiteX174" fmla="*/ 219028 w 493120"/>
                <a:gd name="connsiteY174" fmla="*/ 293475 h 301351"/>
                <a:gd name="connsiteX175" fmla="*/ 268271 w 493120"/>
                <a:gd name="connsiteY175" fmla="*/ 293475 h 301351"/>
                <a:gd name="connsiteX176" fmla="*/ 268271 w 493120"/>
                <a:gd name="connsiteY176" fmla="*/ 173688 h 301351"/>
                <a:gd name="connsiteX177" fmla="*/ 246629 w 493120"/>
                <a:gd name="connsiteY177" fmla="*/ 119513 h 301351"/>
                <a:gd name="connsiteX178" fmla="*/ 190742 w 493120"/>
                <a:gd name="connsiteY178" fmla="*/ 102391 h 301351"/>
                <a:gd name="connsiteX179" fmla="*/ 106226 w 493120"/>
                <a:gd name="connsiteY179" fmla="*/ 129307 h 301351"/>
                <a:gd name="connsiteX180" fmla="*/ 129581 w 493120"/>
                <a:gd name="connsiteY180" fmla="*/ 163209 h 301351"/>
                <a:gd name="connsiteX181" fmla="*/ 5137 w 493120"/>
                <a:gd name="connsiteY181" fmla="*/ 59037 h 301351"/>
                <a:gd name="connsiteX182" fmla="*/ 59037 w 493120"/>
                <a:gd name="connsiteY182" fmla="*/ 5137 h 301351"/>
                <a:gd name="connsiteX183" fmla="*/ 59037 w 493120"/>
                <a:gd name="connsiteY183" fmla="*/ 70201 h 301351"/>
                <a:gd name="connsiteX184" fmla="*/ 5137 w 493120"/>
                <a:gd name="connsiteY184" fmla="*/ 70201 h 301351"/>
                <a:gd name="connsiteX185" fmla="*/ 5137 w 493120"/>
                <a:gd name="connsiteY185" fmla="*/ 59037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493120" h="301351">
                  <a:moveTo>
                    <a:pt x="494627" y="60133"/>
                  </a:moveTo>
                  <a:lnTo>
                    <a:pt x="469971" y="60133"/>
                  </a:lnTo>
                  <a:lnTo>
                    <a:pt x="469971" y="49860"/>
                  </a:lnTo>
                  <a:lnTo>
                    <a:pt x="492162" y="49860"/>
                  </a:lnTo>
                  <a:lnTo>
                    <a:pt x="492162" y="40408"/>
                  </a:lnTo>
                  <a:lnTo>
                    <a:pt x="469971" y="40408"/>
                  </a:lnTo>
                  <a:lnTo>
                    <a:pt x="469971" y="30272"/>
                  </a:lnTo>
                  <a:lnTo>
                    <a:pt x="494627" y="30272"/>
                  </a:lnTo>
                  <a:lnTo>
                    <a:pt x="494627" y="20410"/>
                  </a:lnTo>
                  <a:lnTo>
                    <a:pt x="458876" y="20410"/>
                  </a:lnTo>
                  <a:lnTo>
                    <a:pt x="458876" y="69927"/>
                  </a:lnTo>
                  <a:lnTo>
                    <a:pt x="494627" y="69927"/>
                  </a:lnTo>
                  <a:lnTo>
                    <a:pt x="494627" y="60133"/>
                  </a:lnTo>
                  <a:close/>
                  <a:moveTo>
                    <a:pt x="450863" y="60065"/>
                  </a:moveTo>
                  <a:lnTo>
                    <a:pt x="429768" y="60065"/>
                  </a:lnTo>
                  <a:lnTo>
                    <a:pt x="429768" y="20410"/>
                  </a:lnTo>
                  <a:lnTo>
                    <a:pt x="418742" y="20410"/>
                  </a:lnTo>
                  <a:lnTo>
                    <a:pt x="418742" y="69927"/>
                  </a:lnTo>
                  <a:lnTo>
                    <a:pt x="450931" y="69927"/>
                  </a:lnTo>
                  <a:lnTo>
                    <a:pt x="450863" y="60065"/>
                  </a:lnTo>
                  <a:close/>
                  <a:moveTo>
                    <a:pt x="380867" y="60544"/>
                  </a:moveTo>
                  <a:lnTo>
                    <a:pt x="380867" y="49107"/>
                  </a:lnTo>
                  <a:lnTo>
                    <a:pt x="387374" y="49107"/>
                  </a:lnTo>
                  <a:cubicBezTo>
                    <a:pt x="391072" y="49107"/>
                    <a:pt x="393743" y="49449"/>
                    <a:pt x="395387" y="50202"/>
                  </a:cubicBezTo>
                  <a:cubicBezTo>
                    <a:pt x="397031" y="50956"/>
                    <a:pt x="397921" y="52463"/>
                    <a:pt x="397921" y="54723"/>
                  </a:cubicBezTo>
                  <a:cubicBezTo>
                    <a:pt x="397921" y="56983"/>
                    <a:pt x="397167" y="58558"/>
                    <a:pt x="395524" y="59311"/>
                  </a:cubicBezTo>
                  <a:cubicBezTo>
                    <a:pt x="393948" y="60065"/>
                    <a:pt x="391551" y="60476"/>
                    <a:pt x="388401" y="60476"/>
                  </a:cubicBezTo>
                  <a:lnTo>
                    <a:pt x="380867" y="60544"/>
                  </a:lnTo>
                  <a:close/>
                  <a:moveTo>
                    <a:pt x="380867" y="29724"/>
                  </a:moveTo>
                  <a:lnTo>
                    <a:pt x="386209" y="29724"/>
                  </a:lnTo>
                  <a:cubicBezTo>
                    <a:pt x="389428" y="29724"/>
                    <a:pt x="391757" y="30067"/>
                    <a:pt x="393127" y="30752"/>
                  </a:cubicBezTo>
                  <a:cubicBezTo>
                    <a:pt x="394496" y="31436"/>
                    <a:pt x="395181" y="32943"/>
                    <a:pt x="395181" y="35135"/>
                  </a:cubicBezTo>
                  <a:cubicBezTo>
                    <a:pt x="395181" y="37326"/>
                    <a:pt x="394428" y="38765"/>
                    <a:pt x="392921" y="39450"/>
                  </a:cubicBezTo>
                  <a:cubicBezTo>
                    <a:pt x="391414" y="40135"/>
                    <a:pt x="389154" y="40408"/>
                    <a:pt x="386072" y="40408"/>
                  </a:cubicBezTo>
                  <a:lnTo>
                    <a:pt x="380799" y="40408"/>
                  </a:lnTo>
                  <a:lnTo>
                    <a:pt x="380867" y="29724"/>
                  </a:lnTo>
                  <a:close/>
                  <a:moveTo>
                    <a:pt x="405866" y="65338"/>
                  </a:moveTo>
                  <a:cubicBezTo>
                    <a:pt x="408194" y="62667"/>
                    <a:pt x="409427" y="59654"/>
                    <a:pt x="409427" y="56161"/>
                  </a:cubicBezTo>
                  <a:cubicBezTo>
                    <a:pt x="409427" y="53079"/>
                    <a:pt x="408537" y="50408"/>
                    <a:pt x="406687" y="48353"/>
                  </a:cubicBezTo>
                  <a:cubicBezTo>
                    <a:pt x="404838" y="46230"/>
                    <a:pt x="402441" y="44860"/>
                    <a:pt x="399359" y="44175"/>
                  </a:cubicBezTo>
                  <a:cubicBezTo>
                    <a:pt x="400181" y="43764"/>
                    <a:pt x="400797" y="43490"/>
                    <a:pt x="401140" y="43353"/>
                  </a:cubicBezTo>
                  <a:cubicBezTo>
                    <a:pt x="401482" y="43217"/>
                    <a:pt x="402030" y="42806"/>
                    <a:pt x="402921" y="42121"/>
                  </a:cubicBezTo>
                  <a:cubicBezTo>
                    <a:pt x="405455" y="40203"/>
                    <a:pt x="406687" y="37326"/>
                    <a:pt x="406687" y="33491"/>
                  </a:cubicBezTo>
                  <a:cubicBezTo>
                    <a:pt x="406687" y="30272"/>
                    <a:pt x="405592" y="27396"/>
                    <a:pt x="403331" y="24861"/>
                  </a:cubicBezTo>
                  <a:cubicBezTo>
                    <a:pt x="402099" y="23492"/>
                    <a:pt x="400250" y="22396"/>
                    <a:pt x="397852" y="21642"/>
                  </a:cubicBezTo>
                  <a:cubicBezTo>
                    <a:pt x="395387" y="20821"/>
                    <a:pt x="392510" y="20410"/>
                    <a:pt x="389154" y="20410"/>
                  </a:cubicBezTo>
                  <a:lnTo>
                    <a:pt x="369909" y="20410"/>
                  </a:lnTo>
                  <a:lnTo>
                    <a:pt x="369909" y="69927"/>
                  </a:lnTo>
                  <a:lnTo>
                    <a:pt x="391620" y="69927"/>
                  </a:lnTo>
                  <a:cubicBezTo>
                    <a:pt x="398332" y="69927"/>
                    <a:pt x="403126" y="68420"/>
                    <a:pt x="405866" y="65338"/>
                  </a:cubicBezTo>
                  <a:moveTo>
                    <a:pt x="324021" y="33560"/>
                  </a:moveTo>
                  <a:cubicBezTo>
                    <a:pt x="326829" y="30409"/>
                    <a:pt x="330322" y="28902"/>
                    <a:pt x="334500" y="28902"/>
                  </a:cubicBezTo>
                  <a:cubicBezTo>
                    <a:pt x="338609" y="28902"/>
                    <a:pt x="342102" y="30478"/>
                    <a:pt x="344979" y="33560"/>
                  </a:cubicBezTo>
                  <a:cubicBezTo>
                    <a:pt x="347787" y="36642"/>
                    <a:pt x="349225" y="40408"/>
                    <a:pt x="349225" y="44860"/>
                  </a:cubicBezTo>
                  <a:cubicBezTo>
                    <a:pt x="349225" y="49312"/>
                    <a:pt x="347787" y="53010"/>
                    <a:pt x="344979" y="56161"/>
                  </a:cubicBezTo>
                  <a:cubicBezTo>
                    <a:pt x="342171" y="59243"/>
                    <a:pt x="338678" y="60818"/>
                    <a:pt x="334500" y="60818"/>
                  </a:cubicBezTo>
                  <a:cubicBezTo>
                    <a:pt x="330322" y="60818"/>
                    <a:pt x="326898" y="59243"/>
                    <a:pt x="324021" y="56161"/>
                  </a:cubicBezTo>
                  <a:cubicBezTo>
                    <a:pt x="321213" y="53079"/>
                    <a:pt x="319775" y="49312"/>
                    <a:pt x="319775" y="44860"/>
                  </a:cubicBezTo>
                  <a:cubicBezTo>
                    <a:pt x="319775" y="40477"/>
                    <a:pt x="321213" y="36710"/>
                    <a:pt x="324021" y="33560"/>
                  </a:cubicBezTo>
                  <a:moveTo>
                    <a:pt x="334500" y="70407"/>
                  </a:moveTo>
                  <a:cubicBezTo>
                    <a:pt x="341828" y="70407"/>
                    <a:pt x="347992" y="67941"/>
                    <a:pt x="352992" y="63078"/>
                  </a:cubicBezTo>
                  <a:cubicBezTo>
                    <a:pt x="357992" y="58216"/>
                    <a:pt x="360526" y="52120"/>
                    <a:pt x="360526" y="44860"/>
                  </a:cubicBezTo>
                  <a:cubicBezTo>
                    <a:pt x="360526" y="37600"/>
                    <a:pt x="357992" y="31505"/>
                    <a:pt x="352992" y="26642"/>
                  </a:cubicBezTo>
                  <a:cubicBezTo>
                    <a:pt x="347992" y="21779"/>
                    <a:pt x="341828" y="19314"/>
                    <a:pt x="334500" y="19314"/>
                  </a:cubicBezTo>
                  <a:cubicBezTo>
                    <a:pt x="327172" y="19314"/>
                    <a:pt x="321008" y="21779"/>
                    <a:pt x="316008" y="26642"/>
                  </a:cubicBezTo>
                  <a:cubicBezTo>
                    <a:pt x="311008" y="31505"/>
                    <a:pt x="308474" y="37600"/>
                    <a:pt x="308474" y="44860"/>
                  </a:cubicBezTo>
                  <a:cubicBezTo>
                    <a:pt x="308474" y="52120"/>
                    <a:pt x="310940" y="58216"/>
                    <a:pt x="316008" y="63078"/>
                  </a:cubicBezTo>
                  <a:cubicBezTo>
                    <a:pt x="321008" y="68009"/>
                    <a:pt x="327172" y="70407"/>
                    <a:pt x="334500" y="70407"/>
                  </a:cubicBezTo>
                  <a:moveTo>
                    <a:pt x="264436" y="38902"/>
                  </a:moveTo>
                  <a:lnTo>
                    <a:pt x="288065" y="69927"/>
                  </a:lnTo>
                  <a:lnTo>
                    <a:pt x="299091" y="69927"/>
                  </a:lnTo>
                  <a:lnTo>
                    <a:pt x="299091" y="20410"/>
                  </a:lnTo>
                  <a:lnTo>
                    <a:pt x="288065" y="20410"/>
                  </a:lnTo>
                  <a:lnTo>
                    <a:pt x="288065" y="52326"/>
                  </a:lnTo>
                  <a:lnTo>
                    <a:pt x="263751" y="20410"/>
                  </a:lnTo>
                  <a:lnTo>
                    <a:pt x="253409" y="20410"/>
                  </a:lnTo>
                  <a:lnTo>
                    <a:pt x="253409" y="69927"/>
                  </a:lnTo>
                  <a:lnTo>
                    <a:pt x="264436" y="69927"/>
                  </a:lnTo>
                  <a:lnTo>
                    <a:pt x="264436" y="38902"/>
                  </a:lnTo>
                  <a:close/>
                  <a:moveTo>
                    <a:pt x="243547" y="60133"/>
                  </a:moveTo>
                  <a:lnTo>
                    <a:pt x="218137" y="60133"/>
                  </a:lnTo>
                  <a:lnTo>
                    <a:pt x="218137" y="49860"/>
                  </a:lnTo>
                  <a:lnTo>
                    <a:pt x="240328" y="49860"/>
                  </a:lnTo>
                  <a:lnTo>
                    <a:pt x="240328" y="40408"/>
                  </a:lnTo>
                  <a:lnTo>
                    <a:pt x="218137" y="40408"/>
                  </a:lnTo>
                  <a:lnTo>
                    <a:pt x="218137" y="30272"/>
                  </a:lnTo>
                  <a:lnTo>
                    <a:pt x="242793" y="30272"/>
                  </a:lnTo>
                  <a:lnTo>
                    <a:pt x="242793" y="20410"/>
                  </a:lnTo>
                  <a:lnTo>
                    <a:pt x="207042" y="20410"/>
                  </a:lnTo>
                  <a:lnTo>
                    <a:pt x="207042" y="69927"/>
                  </a:lnTo>
                  <a:lnTo>
                    <a:pt x="243547" y="69927"/>
                  </a:lnTo>
                  <a:lnTo>
                    <a:pt x="243547" y="60133"/>
                  </a:lnTo>
                  <a:close/>
                  <a:moveTo>
                    <a:pt x="166565" y="29861"/>
                  </a:moveTo>
                  <a:lnTo>
                    <a:pt x="174852" y="29861"/>
                  </a:lnTo>
                  <a:cubicBezTo>
                    <a:pt x="178414" y="29861"/>
                    <a:pt x="180879" y="30341"/>
                    <a:pt x="182318" y="31368"/>
                  </a:cubicBezTo>
                  <a:cubicBezTo>
                    <a:pt x="183756" y="32395"/>
                    <a:pt x="184441" y="34176"/>
                    <a:pt x="184441" y="36847"/>
                  </a:cubicBezTo>
                  <a:cubicBezTo>
                    <a:pt x="184441" y="39518"/>
                    <a:pt x="183756" y="41504"/>
                    <a:pt x="182386" y="42669"/>
                  </a:cubicBezTo>
                  <a:cubicBezTo>
                    <a:pt x="181016" y="43901"/>
                    <a:pt x="178414" y="44518"/>
                    <a:pt x="174647" y="44518"/>
                  </a:cubicBezTo>
                  <a:lnTo>
                    <a:pt x="166565" y="44518"/>
                  </a:lnTo>
                  <a:lnTo>
                    <a:pt x="166565" y="29861"/>
                  </a:lnTo>
                  <a:close/>
                  <a:moveTo>
                    <a:pt x="166565" y="54106"/>
                  </a:moveTo>
                  <a:lnTo>
                    <a:pt x="174236" y="54106"/>
                  </a:lnTo>
                  <a:lnTo>
                    <a:pt x="185194" y="69927"/>
                  </a:lnTo>
                  <a:lnTo>
                    <a:pt x="198823" y="69927"/>
                  </a:lnTo>
                  <a:lnTo>
                    <a:pt x="186290" y="52189"/>
                  </a:lnTo>
                  <a:cubicBezTo>
                    <a:pt x="192591" y="49860"/>
                    <a:pt x="195741" y="44723"/>
                    <a:pt x="195741" y="36779"/>
                  </a:cubicBezTo>
                  <a:cubicBezTo>
                    <a:pt x="195741" y="31025"/>
                    <a:pt x="194098" y="26848"/>
                    <a:pt x="190810" y="24245"/>
                  </a:cubicBezTo>
                  <a:cubicBezTo>
                    <a:pt x="187523" y="21642"/>
                    <a:pt x="182044" y="20341"/>
                    <a:pt x="174304" y="20341"/>
                  </a:cubicBezTo>
                  <a:lnTo>
                    <a:pt x="155538" y="20341"/>
                  </a:lnTo>
                  <a:lnTo>
                    <a:pt x="155538" y="69859"/>
                  </a:lnTo>
                  <a:lnTo>
                    <a:pt x="166565" y="69859"/>
                  </a:lnTo>
                  <a:lnTo>
                    <a:pt x="166565" y="54106"/>
                  </a:lnTo>
                  <a:close/>
                  <a:moveTo>
                    <a:pt x="125266" y="70475"/>
                  </a:moveTo>
                  <a:cubicBezTo>
                    <a:pt x="133964" y="70475"/>
                    <a:pt x="140745" y="67736"/>
                    <a:pt x="145676" y="62256"/>
                  </a:cubicBezTo>
                  <a:lnTo>
                    <a:pt x="145676" y="44655"/>
                  </a:lnTo>
                  <a:lnTo>
                    <a:pt x="134512" y="44655"/>
                  </a:lnTo>
                  <a:lnTo>
                    <a:pt x="134512" y="58284"/>
                  </a:lnTo>
                  <a:cubicBezTo>
                    <a:pt x="131978" y="59722"/>
                    <a:pt x="128759" y="60476"/>
                    <a:pt x="124924" y="60476"/>
                  </a:cubicBezTo>
                  <a:cubicBezTo>
                    <a:pt x="121088" y="60476"/>
                    <a:pt x="117801" y="59106"/>
                    <a:pt x="115062" y="56298"/>
                  </a:cubicBezTo>
                  <a:cubicBezTo>
                    <a:pt x="112322" y="53490"/>
                    <a:pt x="110884" y="49723"/>
                    <a:pt x="110884" y="45066"/>
                  </a:cubicBezTo>
                  <a:cubicBezTo>
                    <a:pt x="110884" y="40408"/>
                    <a:pt x="112322" y="36642"/>
                    <a:pt x="115198" y="33765"/>
                  </a:cubicBezTo>
                  <a:cubicBezTo>
                    <a:pt x="118075" y="30889"/>
                    <a:pt x="121636" y="29450"/>
                    <a:pt x="125814" y="29450"/>
                  </a:cubicBezTo>
                  <a:cubicBezTo>
                    <a:pt x="128006" y="29450"/>
                    <a:pt x="129992" y="29793"/>
                    <a:pt x="131910" y="30546"/>
                  </a:cubicBezTo>
                  <a:cubicBezTo>
                    <a:pt x="133759" y="31299"/>
                    <a:pt x="135814" y="32601"/>
                    <a:pt x="138005" y="34587"/>
                  </a:cubicBezTo>
                  <a:lnTo>
                    <a:pt x="143758" y="26300"/>
                  </a:lnTo>
                  <a:cubicBezTo>
                    <a:pt x="138485" y="21642"/>
                    <a:pt x="132321" y="19245"/>
                    <a:pt x="125198" y="19245"/>
                  </a:cubicBezTo>
                  <a:cubicBezTo>
                    <a:pt x="118075" y="19245"/>
                    <a:pt x="111979" y="21711"/>
                    <a:pt x="106980" y="26642"/>
                  </a:cubicBezTo>
                  <a:cubicBezTo>
                    <a:pt x="101980" y="31573"/>
                    <a:pt x="99446" y="37669"/>
                    <a:pt x="99446" y="44997"/>
                  </a:cubicBezTo>
                  <a:cubicBezTo>
                    <a:pt x="99446" y="52326"/>
                    <a:pt x="101912" y="58421"/>
                    <a:pt x="106843" y="63284"/>
                  </a:cubicBezTo>
                  <a:cubicBezTo>
                    <a:pt x="111911" y="68078"/>
                    <a:pt x="118006" y="70475"/>
                    <a:pt x="125266" y="70475"/>
                  </a:cubicBezTo>
                  <a:moveTo>
                    <a:pt x="59037" y="105541"/>
                  </a:moveTo>
                  <a:lnTo>
                    <a:pt x="5137" y="105541"/>
                  </a:lnTo>
                  <a:lnTo>
                    <a:pt x="5137" y="293544"/>
                  </a:lnTo>
                  <a:lnTo>
                    <a:pt x="59037" y="293544"/>
                  </a:lnTo>
                  <a:lnTo>
                    <a:pt x="59037" y="105541"/>
                  </a:lnTo>
                  <a:close/>
                  <a:moveTo>
                    <a:pt x="358745" y="180674"/>
                  </a:moveTo>
                  <a:cubicBezTo>
                    <a:pt x="360115" y="169989"/>
                    <a:pt x="365115" y="161428"/>
                    <a:pt x="373744" y="155196"/>
                  </a:cubicBezTo>
                  <a:cubicBezTo>
                    <a:pt x="382374" y="148895"/>
                    <a:pt x="391825" y="145744"/>
                    <a:pt x="402236" y="145744"/>
                  </a:cubicBezTo>
                  <a:cubicBezTo>
                    <a:pt x="412646" y="145744"/>
                    <a:pt x="421413" y="148758"/>
                    <a:pt x="428604" y="154853"/>
                  </a:cubicBezTo>
                  <a:cubicBezTo>
                    <a:pt x="435864" y="160880"/>
                    <a:pt x="440042" y="169510"/>
                    <a:pt x="441206" y="180674"/>
                  </a:cubicBezTo>
                  <a:lnTo>
                    <a:pt x="358745" y="180674"/>
                  </a:lnTo>
                  <a:close/>
                  <a:moveTo>
                    <a:pt x="494353" y="190125"/>
                  </a:moveTo>
                  <a:cubicBezTo>
                    <a:pt x="494353" y="162867"/>
                    <a:pt x="485313" y="141430"/>
                    <a:pt x="467300" y="125814"/>
                  </a:cubicBezTo>
                  <a:cubicBezTo>
                    <a:pt x="449219" y="110199"/>
                    <a:pt x="427303" y="102391"/>
                    <a:pt x="401414" y="102391"/>
                  </a:cubicBezTo>
                  <a:cubicBezTo>
                    <a:pt x="375525" y="102391"/>
                    <a:pt x="353129" y="111158"/>
                    <a:pt x="334158" y="128622"/>
                  </a:cubicBezTo>
                  <a:cubicBezTo>
                    <a:pt x="315186" y="146087"/>
                    <a:pt x="305666" y="169647"/>
                    <a:pt x="305666" y="199234"/>
                  </a:cubicBezTo>
                  <a:cubicBezTo>
                    <a:pt x="305666" y="228821"/>
                    <a:pt x="314981" y="252382"/>
                    <a:pt x="333610" y="269983"/>
                  </a:cubicBezTo>
                  <a:cubicBezTo>
                    <a:pt x="352239" y="287585"/>
                    <a:pt x="375799" y="296352"/>
                    <a:pt x="404359" y="296352"/>
                  </a:cubicBezTo>
                  <a:cubicBezTo>
                    <a:pt x="432919" y="296352"/>
                    <a:pt x="457712" y="286352"/>
                    <a:pt x="478943" y="266285"/>
                  </a:cubicBezTo>
                  <a:lnTo>
                    <a:pt x="449630" y="234506"/>
                  </a:lnTo>
                  <a:cubicBezTo>
                    <a:pt x="437781" y="246834"/>
                    <a:pt x="422645" y="252998"/>
                    <a:pt x="404222" y="252998"/>
                  </a:cubicBezTo>
                  <a:cubicBezTo>
                    <a:pt x="392784" y="252998"/>
                    <a:pt x="382579" y="249711"/>
                    <a:pt x="373470" y="243204"/>
                  </a:cubicBezTo>
                  <a:cubicBezTo>
                    <a:pt x="364361" y="236698"/>
                    <a:pt x="359019" y="228342"/>
                    <a:pt x="357375" y="218069"/>
                  </a:cubicBezTo>
                  <a:lnTo>
                    <a:pt x="494353" y="218069"/>
                  </a:lnTo>
                  <a:lnTo>
                    <a:pt x="494353" y="190125"/>
                  </a:lnTo>
                  <a:close/>
                  <a:moveTo>
                    <a:pt x="215535" y="221904"/>
                  </a:moveTo>
                  <a:cubicBezTo>
                    <a:pt x="215535" y="231424"/>
                    <a:pt x="211973" y="239095"/>
                    <a:pt x="204919" y="244779"/>
                  </a:cubicBezTo>
                  <a:cubicBezTo>
                    <a:pt x="197796" y="250532"/>
                    <a:pt x="189577" y="253341"/>
                    <a:pt x="180263" y="253341"/>
                  </a:cubicBezTo>
                  <a:cubicBezTo>
                    <a:pt x="170948" y="253341"/>
                    <a:pt x="163757" y="251560"/>
                    <a:pt x="158757" y="247930"/>
                  </a:cubicBezTo>
                  <a:cubicBezTo>
                    <a:pt x="153758" y="244368"/>
                    <a:pt x="151224" y="239163"/>
                    <a:pt x="151224" y="232383"/>
                  </a:cubicBezTo>
                  <a:cubicBezTo>
                    <a:pt x="151224" y="219370"/>
                    <a:pt x="161702" y="212864"/>
                    <a:pt x="182660" y="212864"/>
                  </a:cubicBezTo>
                  <a:lnTo>
                    <a:pt x="215466" y="212864"/>
                  </a:lnTo>
                  <a:lnTo>
                    <a:pt x="215466" y="221904"/>
                  </a:lnTo>
                  <a:close/>
                  <a:moveTo>
                    <a:pt x="129581" y="163209"/>
                  </a:moveTo>
                  <a:cubicBezTo>
                    <a:pt x="136567" y="157867"/>
                    <a:pt x="145128" y="153347"/>
                    <a:pt x="155264" y="149785"/>
                  </a:cubicBezTo>
                  <a:cubicBezTo>
                    <a:pt x="165401" y="146155"/>
                    <a:pt x="174989" y="144375"/>
                    <a:pt x="184098" y="144375"/>
                  </a:cubicBezTo>
                  <a:cubicBezTo>
                    <a:pt x="205261" y="144375"/>
                    <a:pt x="215877" y="154374"/>
                    <a:pt x="215877" y="174441"/>
                  </a:cubicBezTo>
                  <a:lnTo>
                    <a:pt x="215877" y="175469"/>
                  </a:lnTo>
                  <a:lnTo>
                    <a:pt x="176770" y="175469"/>
                  </a:lnTo>
                  <a:cubicBezTo>
                    <a:pt x="152525" y="175469"/>
                    <a:pt x="133485" y="180263"/>
                    <a:pt x="119445" y="189783"/>
                  </a:cubicBezTo>
                  <a:cubicBezTo>
                    <a:pt x="105473" y="199303"/>
                    <a:pt x="98487" y="213685"/>
                    <a:pt x="98487" y="232931"/>
                  </a:cubicBezTo>
                  <a:cubicBezTo>
                    <a:pt x="98487" y="252176"/>
                    <a:pt x="105268" y="267518"/>
                    <a:pt x="118760" y="279024"/>
                  </a:cubicBezTo>
                  <a:cubicBezTo>
                    <a:pt x="132252" y="290530"/>
                    <a:pt x="148964" y="296283"/>
                    <a:pt x="168894" y="296283"/>
                  </a:cubicBezTo>
                  <a:cubicBezTo>
                    <a:pt x="188824" y="296283"/>
                    <a:pt x="205535" y="287790"/>
                    <a:pt x="219028" y="270805"/>
                  </a:cubicBezTo>
                  <a:lnTo>
                    <a:pt x="219028" y="293475"/>
                  </a:lnTo>
                  <a:lnTo>
                    <a:pt x="268271" y="293475"/>
                  </a:lnTo>
                  <a:lnTo>
                    <a:pt x="268271" y="173688"/>
                  </a:lnTo>
                  <a:cubicBezTo>
                    <a:pt x="268271" y="148963"/>
                    <a:pt x="261080" y="130951"/>
                    <a:pt x="246629" y="119513"/>
                  </a:cubicBezTo>
                  <a:cubicBezTo>
                    <a:pt x="232178" y="108076"/>
                    <a:pt x="213549" y="102391"/>
                    <a:pt x="190742" y="102391"/>
                  </a:cubicBezTo>
                  <a:cubicBezTo>
                    <a:pt x="159031" y="102391"/>
                    <a:pt x="130882" y="111363"/>
                    <a:pt x="106226" y="129307"/>
                  </a:cubicBezTo>
                  <a:lnTo>
                    <a:pt x="129581" y="163209"/>
                  </a:lnTo>
                  <a:close/>
                  <a:moveTo>
                    <a:pt x="5137" y="59037"/>
                  </a:moveTo>
                  <a:cubicBezTo>
                    <a:pt x="5137" y="29313"/>
                    <a:pt x="29245" y="5137"/>
                    <a:pt x="59037" y="5137"/>
                  </a:cubicBezTo>
                  <a:lnTo>
                    <a:pt x="59037" y="70201"/>
                  </a:lnTo>
                  <a:lnTo>
                    <a:pt x="5137" y="70201"/>
                  </a:lnTo>
                  <a:lnTo>
                    <a:pt x="5137" y="590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09E709C3-E921-4996-875B-7B3683F7C3E7}"/>
                </a:ext>
              </a:extLst>
            </p:cNvPr>
            <p:cNvSpPr/>
            <p:nvPr/>
          </p:nvSpPr>
          <p:spPr>
            <a:xfrm>
              <a:off x="1361471" y="677404"/>
              <a:ext cx="499969" cy="150676"/>
            </a:xfrm>
            <a:custGeom>
              <a:avLst/>
              <a:gdLst>
                <a:gd name="connsiteX0" fmla="*/ 328199 w 499969"/>
                <a:gd name="connsiteY0" fmla="*/ 28423 h 150675"/>
                <a:gd name="connsiteX1" fmla="*/ 324158 w 499969"/>
                <a:gd name="connsiteY1" fmla="*/ 26163 h 150675"/>
                <a:gd name="connsiteX2" fmla="*/ 320254 w 499969"/>
                <a:gd name="connsiteY2" fmla="*/ 24725 h 150675"/>
                <a:gd name="connsiteX3" fmla="*/ 315529 w 499969"/>
                <a:gd name="connsiteY3" fmla="*/ 23423 h 150675"/>
                <a:gd name="connsiteX4" fmla="*/ 311145 w 499969"/>
                <a:gd name="connsiteY4" fmla="*/ 21916 h 150675"/>
                <a:gd name="connsiteX5" fmla="*/ 308474 w 499969"/>
                <a:gd name="connsiteY5" fmla="*/ 17944 h 150675"/>
                <a:gd name="connsiteX6" fmla="*/ 311008 w 499969"/>
                <a:gd name="connsiteY6" fmla="*/ 13561 h 150675"/>
                <a:gd name="connsiteX7" fmla="*/ 316898 w 499969"/>
                <a:gd name="connsiteY7" fmla="*/ 12260 h 150675"/>
                <a:gd name="connsiteX8" fmla="*/ 328268 w 499969"/>
                <a:gd name="connsiteY8" fmla="*/ 15478 h 150675"/>
                <a:gd name="connsiteX9" fmla="*/ 330939 w 499969"/>
                <a:gd name="connsiteY9" fmla="*/ 10205 h 150675"/>
                <a:gd name="connsiteX10" fmla="*/ 317652 w 499969"/>
                <a:gd name="connsiteY10" fmla="*/ 6301 h 150675"/>
                <a:gd name="connsiteX11" fmla="*/ 305803 w 499969"/>
                <a:gd name="connsiteY11" fmla="*/ 9794 h 150675"/>
                <a:gd name="connsiteX12" fmla="*/ 301351 w 499969"/>
                <a:gd name="connsiteY12" fmla="*/ 18971 h 150675"/>
                <a:gd name="connsiteX13" fmla="*/ 314501 w 499969"/>
                <a:gd name="connsiteY13" fmla="*/ 30615 h 150675"/>
                <a:gd name="connsiteX14" fmla="*/ 315597 w 499969"/>
                <a:gd name="connsiteY14" fmla="*/ 30957 h 150675"/>
                <a:gd name="connsiteX15" fmla="*/ 324980 w 499969"/>
                <a:gd name="connsiteY15" fmla="*/ 37806 h 150675"/>
                <a:gd name="connsiteX16" fmla="*/ 322788 w 499969"/>
                <a:gd name="connsiteY16" fmla="*/ 42258 h 150675"/>
                <a:gd name="connsiteX17" fmla="*/ 317241 w 499969"/>
                <a:gd name="connsiteY17" fmla="*/ 43901 h 150675"/>
                <a:gd name="connsiteX18" fmla="*/ 302516 w 499969"/>
                <a:gd name="connsiteY18" fmla="*/ 38491 h 150675"/>
                <a:gd name="connsiteX19" fmla="*/ 298954 w 499969"/>
                <a:gd name="connsiteY19" fmla="*/ 44244 h 150675"/>
                <a:gd name="connsiteX20" fmla="*/ 307241 w 499969"/>
                <a:gd name="connsiteY20" fmla="*/ 48559 h 150675"/>
                <a:gd name="connsiteX21" fmla="*/ 316967 w 499969"/>
                <a:gd name="connsiteY21" fmla="*/ 50271 h 150675"/>
                <a:gd name="connsiteX22" fmla="*/ 328131 w 499969"/>
                <a:gd name="connsiteY22" fmla="*/ 46709 h 150675"/>
                <a:gd name="connsiteX23" fmla="*/ 332377 w 499969"/>
                <a:gd name="connsiteY23" fmla="*/ 37258 h 150675"/>
                <a:gd name="connsiteX24" fmla="*/ 328199 w 499969"/>
                <a:gd name="connsiteY24" fmla="*/ 28423 h 150675"/>
                <a:gd name="connsiteX25" fmla="*/ 36779 w 499969"/>
                <a:gd name="connsiteY25" fmla="*/ 29245 h 150675"/>
                <a:gd name="connsiteX26" fmla="*/ 43833 w 499969"/>
                <a:gd name="connsiteY26" fmla="*/ 29245 h 150675"/>
                <a:gd name="connsiteX27" fmla="*/ 43833 w 499969"/>
                <a:gd name="connsiteY27" fmla="*/ 43559 h 150675"/>
                <a:gd name="connsiteX28" fmla="*/ 26985 w 499969"/>
                <a:gd name="connsiteY28" fmla="*/ 50065 h 150675"/>
                <a:gd name="connsiteX29" fmla="*/ 11506 w 499969"/>
                <a:gd name="connsiteY29" fmla="*/ 43970 h 150675"/>
                <a:gd name="connsiteX30" fmla="*/ 5274 w 499969"/>
                <a:gd name="connsiteY30" fmla="*/ 28560 h 150675"/>
                <a:gd name="connsiteX31" fmla="*/ 11643 w 499969"/>
                <a:gd name="connsiteY31" fmla="*/ 13013 h 150675"/>
                <a:gd name="connsiteX32" fmla="*/ 26985 w 499969"/>
                <a:gd name="connsiteY32" fmla="*/ 6780 h 150675"/>
                <a:gd name="connsiteX33" fmla="*/ 41915 w 499969"/>
                <a:gd name="connsiteY33" fmla="*/ 12054 h 150675"/>
                <a:gd name="connsiteX34" fmla="*/ 38148 w 499969"/>
                <a:gd name="connsiteY34" fmla="*/ 17465 h 150675"/>
                <a:gd name="connsiteX35" fmla="*/ 33217 w 499969"/>
                <a:gd name="connsiteY35" fmla="*/ 14588 h 150675"/>
                <a:gd name="connsiteX36" fmla="*/ 27464 w 499969"/>
                <a:gd name="connsiteY36" fmla="*/ 13766 h 150675"/>
                <a:gd name="connsiteX37" fmla="*/ 16848 w 499969"/>
                <a:gd name="connsiteY37" fmla="*/ 17876 h 150675"/>
                <a:gd name="connsiteX38" fmla="*/ 12533 w 499969"/>
                <a:gd name="connsiteY38" fmla="*/ 28628 h 150675"/>
                <a:gd name="connsiteX39" fmla="*/ 16711 w 499969"/>
                <a:gd name="connsiteY39" fmla="*/ 39313 h 150675"/>
                <a:gd name="connsiteX40" fmla="*/ 26779 w 499969"/>
                <a:gd name="connsiteY40" fmla="*/ 43353 h 150675"/>
                <a:gd name="connsiteX41" fmla="*/ 36710 w 499969"/>
                <a:gd name="connsiteY41" fmla="*/ 40751 h 150675"/>
                <a:gd name="connsiteX42" fmla="*/ 36710 w 499969"/>
                <a:gd name="connsiteY42" fmla="*/ 29245 h 150675"/>
                <a:gd name="connsiteX43" fmla="*/ 68078 w 499969"/>
                <a:gd name="connsiteY43" fmla="*/ 24040 h 150675"/>
                <a:gd name="connsiteX44" fmla="*/ 60613 w 499969"/>
                <a:gd name="connsiteY44" fmla="*/ 27259 h 150675"/>
                <a:gd name="connsiteX45" fmla="*/ 58079 w 499969"/>
                <a:gd name="connsiteY45" fmla="*/ 35957 h 150675"/>
                <a:gd name="connsiteX46" fmla="*/ 58079 w 499969"/>
                <a:gd name="connsiteY46" fmla="*/ 49586 h 150675"/>
                <a:gd name="connsiteX47" fmla="*/ 51435 w 499969"/>
                <a:gd name="connsiteY47" fmla="*/ 49586 h 150675"/>
                <a:gd name="connsiteX48" fmla="*/ 51435 w 499969"/>
                <a:gd name="connsiteY48" fmla="*/ 17739 h 150675"/>
                <a:gd name="connsiteX49" fmla="*/ 58079 w 499969"/>
                <a:gd name="connsiteY49" fmla="*/ 17739 h 150675"/>
                <a:gd name="connsiteX50" fmla="*/ 58079 w 499969"/>
                <a:gd name="connsiteY50" fmla="*/ 24108 h 150675"/>
                <a:gd name="connsiteX51" fmla="*/ 62462 w 499969"/>
                <a:gd name="connsiteY51" fmla="*/ 19177 h 150675"/>
                <a:gd name="connsiteX52" fmla="*/ 68352 w 499969"/>
                <a:gd name="connsiteY52" fmla="*/ 17191 h 150675"/>
                <a:gd name="connsiteX53" fmla="*/ 68421 w 499969"/>
                <a:gd name="connsiteY53" fmla="*/ 23971 h 150675"/>
                <a:gd name="connsiteX54" fmla="*/ 68078 w 499969"/>
                <a:gd name="connsiteY54" fmla="*/ 24040 h 150675"/>
                <a:gd name="connsiteX55" fmla="*/ 99788 w 499969"/>
                <a:gd name="connsiteY55" fmla="*/ 49586 h 150675"/>
                <a:gd name="connsiteX56" fmla="*/ 93693 w 499969"/>
                <a:gd name="connsiteY56" fmla="*/ 49586 h 150675"/>
                <a:gd name="connsiteX57" fmla="*/ 93693 w 499969"/>
                <a:gd name="connsiteY57" fmla="*/ 45271 h 150675"/>
                <a:gd name="connsiteX58" fmla="*/ 83146 w 499969"/>
                <a:gd name="connsiteY58" fmla="*/ 49997 h 150675"/>
                <a:gd name="connsiteX59" fmla="*/ 74927 w 499969"/>
                <a:gd name="connsiteY59" fmla="*/ 47189 h 150675"/>
                <a:gd name="connsiteX60" fmla="*/ 71708 w 499969"/>
                <a:gd name="connsiteY60" fmla="*/ 39655 h 150675"/>
                <a:gd name="connsiteX61" fmla="*/ 75132 w 499969"/>
                <a:gd name="connsiteY61" fmla="*/ 32601 h 150675"/>
                <a:gd name="connsiteX62" fmla="*/ 84515 w 499969"/>
                <a:gd name="connsiteY62" fmla="*/ 30272 h 150675"/>
                <a:gd name="connsiteX63" fmla="*/ 93145 w 499969"/>
                <a:gd name="connsiteY63" fmla="*/ 30272 h 150675"/>
                <a:gd name="connsiteX64" fmla="*/ 93145 w 499969"/>
                <a:gd name="connsiteY64" fmla="*/ 29039 h 150675"/>
                <a:gd name="connsiteX65" fmla="*/ 86091 w 499969"/>
                <a:gd name="connsiteY65" fmla="*/ 22670 h 150675"/>
                <a:gd name="connsiteX66" fmla="*/ 76913 w 499969"/>
                <a:gd name="connsiteY66" fmla="*/ 25889 h 150675"/>
                <a:gd name="connsiteX67" fmla="*/ 73968 w 499969"/>
                <a:gd name="connsiteY67" fmla="*/ 21711 h 150675"/>
                <a:gd name="connsiteX68" fmla="*/ 87050 w 499969"/>
                <a:gd name="connsiteY68" fmla="*/ 17122 h 150675"/>
                <a:gd name="connsiteX69" fmla="*/ 96227 w 499969"/>
                <a:gd name="connsiteY69" fmla="*/ 19930 h 150675"/>
                <a:gd name="connsiteX70" fmla="*/ 99788 w 499969"/>
                <a:gd name="connsiteY70" fmla="*/ 28902 h 150675"/>
                <a:gd name="connsiteX71" fmla="*/ 99788 w 499969"/>
                <a:gd name="connsiteY71" fmla="*/ 49586 h 150675"/>
                <a:gd name="connsiteX72" fmla="*/ 93145 w 499969"/>
                <a:gd name="connsiteY72" fmla="*/ 37737 h 150675"/>
                <a:gd name="connsiteX73" fmla="*/ 93145 w 499969"/>
                <a:gd name="connsiteY73" fmla="*/ 34998 h 150675"/>
                <a:gd name="connsiteX74" fmla="*/ 85611 w 499969"/>
                <a:gd name="connsiteY74" fmla="*/ 34998 h 150675"/>
                <a:gd name="connsiteX75" fmla="*/ 78420 w 499969"/>
                <a:gd name="connsiteY75" fmla="*/ 39518 h 150675"/>
                <a:gd name="connsiteX76" fmla="*/ 80201 w 499969"/>
                <a:gd name="connsiteY76" fmla="*/ 43080 h 150675"/>
                <a:gd name="connsiteX77" fmla="*/ 85200 w 499969"/>
                <a:gd name="connsiteY77" fmla="*/ 44312 h 150675"/>
                <a:gd name="connsiteX78" fmla="*/ 90748 w 499969"/>
                <a:gd name="connsiteY78" fmla="*/ 42532 h 150675"/>
                <a:gd name="connsiteX79" fmla="*/ 93145 w 499969"/>
                <a:gd name="connsiteY79" fmla="*/ 37737 h 150675"/>
                <a:gd name="connsiteX80" fmla="*/ 110952 w 499969"/>
                <a:gd name="connsiteY80" fmla="*/ 45477 h 150675"/>
                <a:gd name="connsiteX81" fmla="*/ 106500 w 499969"/>
                <a:gd name="connsiteY81" fmla="*/ 33491 h 150675"/>
                <a:gd name="connsiteX82" fmla="*/ 111089 w 499969"/>
                <a:gd name="connsiteY82" fmla="*/ 21642 h 150675"/>
                <a:gd name="connsiteX83" fmla="*/ 122047 w 499969"/>
                <a:gd name="connsiteY83" fmla="*/ 17191 h 150675"/>
                <a:gd name="connsiteX84" fmla="*/ 132252 w 499969"/>
                <a:gd name="connsiteY84" fmla="*/ 22601 h 150675"/>
                <a:gd name="connsiteX85" fmla="*/ 132252 w 499969"/>
                <a:gd name="connsiteY85" fmla="*/ 5137 h 150675"/>
                <a:gd name="connsiteX86" fmla="*/ 138896 w 499969"/>
                <a:gd name="connsiteY86" fmla="*/ 5137 h 150675"/>
                <a:gd name="connsiteX87" fmla="*/ 138896 w 499969"/>
                <a:gd name="connsiteY87" fmla="*/ 49517 h 150675"/>
                <a:gd name="connsiteX88" fmla="*/ 132252 w 499969"/>
                <a:gd name="connsiteY88" fmla="*/ 49517 h 150675"/>
                <a:gd name="connsiteX89" fmla="*/ 132252 w 499969"/>
                <a:gd name="connsiteY89" fmla="*/ 44723 h 150675"/>
                <a:gd name="connsiteX90" fmla="*/ 121431 w 499969"/>
                <a:gd name="connsiteY90" fmla="*/ 49997 h 150675"/>
                <a:gd name="connsiteX91" fmla="*/ 110952 w 499969"/>
                <a:gd name="connsiteY91" fmla="*/ 45477 h 150675"/>
                <a:gd name="connsiteX92" fmla="*/ 113144 w 499969"/>
                <a:gd name="connsiteY92" fmla="*/ 33765 h 150675"/>
                <a:gd name="connsiteX93" fmla="*/ 116089 w 499969"/>
                <a:gd name="connsiteY93" fmla="*/ 41230 h 150675"/>
                <a:gd name="connsiteX94" fmla="*/ 122938 w 499969"/>
                <a:gd name="connsiteY94" fmla="*/ 44107 h 150675"/>
                <a:gd name="connsiteX95" fmla="*/ 129581 w 499969"/>
                <a:gd name="connsiteY95" fmla="*/ 41230 h 150675"/>
                <a:gd name="connsiteX96" fmla="*/ 132321 w 499969"/>
                <a:gd name="connsiteY96" fmla="*/ 33765 h 150675"/>
                <a:gd name="connsiteX97" fmla="*/ 129581 w 499969"/>
                <a:gd name="connsiteY97" fmla="*/ 26163 h 150675"/>
                <a:gd name="connsiteX98" fmla="*/ 122869 w 499969"/>
                <a:gd name="connsiteY98" fmla="*/ 23081 h 150675"/>
                <a:gd name="connsiteX99" fmla="*/ 116020 w 499969"/>
                <a:gd name="connsiteY99" fmla="*/ 26163 h 150675"/>
                <a:gd name="connsiteX100" fmla="*/ 113144 w 499969"/>
                <a:gd name="connsiteY100" fmla="*/ 33765 h 150675"/>
                <a:gd name="connsiteX101" fmla="*/ 170058 w 499969"/>
                <a:gd name="connsiteY101" fmla="*/ 34929 h 150675"/>
                <a:gd name="connsiteX102" fmla="*/ 170058 w 499969"/>
                <a:gd name="connsiteY102" fmla="*/ 17670 h 150675"/>
                <a:gd name="connsiteX103" fmla="*/ 176702 w 499969"/>
                <a:gd name="connsiteY103" fmla="*/ 17670 h 150675"/>
                <a:gd name="connsiteX104" fmla="*/ 176702 w 499969"/>
                <a:gd name="connsiteY104" fmla="*/ 49517 h 150675"/>
                <a:gd name="connsiteX105" fmla="*/ 170058 w 499969"/>
                <a:gd name="connsiteY105" fmla="*/ 49517 h 150675"/>
                <a:gd name="connsiteX106" fmla="*/ 170058 w 499969"/>
                <a:gd name="connsiteY106" fmla="*/ 43696 h 150675"/>
                <a:gd name="connsiteX107" fmla="*/ 165606 w 499969"/>
                <a:gd name="connsiteY107" fmla="*/ 48285 h 150675"/>
                <a:gd name="connsiteX108" fmla="*/ 159511 w 499969"/>
                <a:gd name="connsiteY108" fmla="*/ 49928 h 150675"/>
                <a:gd name="connsiteX109" fmla="*/ 150813 w 499969"/>
                <a:gd name="connsiteY109" fmla="*/ 46641 h 150675"/>
                <a:gd name="connsiteX110" fmla="*/ 147525 w 499969"/>
                <a:gd name="connsiteY110" fmla="*/ 37121 h 150675"/>
                <a:gd name="connsiteX111" fmla="*/ 147525 w 499969"/>
                <a:gd name="connsiteY111" fmla="*/ 17602 h 150675"/>
                <a:gd name="connsiteX112" fmla="*/ 154169 w 499969"/>
                <a:gd name="connsiteY112" fmla="*/ 17602 h 150675"/>
                <a:gd name="connsiteX113" fmla="*/ 154169 w 499969"/>
                <a:gd name="connsiteY113" fmla="*/ 35066 h 150675"/>
                <a:gd name="connsiteX114" fmla="*/ 161429 w 499969"/>
                <a:gd name="connsiteY114" fmla="*/ 43833 h 150675"/>
                <a:gd name="connsiteX115" fmla="*/ 167455 w 499969"/>
                <a:gd name="connsiteY115" fmla="*/ 41504 h 150675"/>
                <a:gd name="connsiteX116" fmla="*/ 170058 w 499969"/>
                <a:gd name="connsiteY116" fmla="*/ 34929 h 150675"/>
                <a:gd name="connsiteX117" fmla="*/ 211425 w 499969"/>
                <a:gd name="connsiteY117" fmla="*/ 49586 h 150675"/>
                <a:gd name="connsiteX118" fmla="*/ 205330 w 499969"/>
                <a:gd name="connsiteY118" fmla="*/ 49586 h 150675"/>
                <a:gd name="connsiteX119" fmla="*/ 205330 w 499969"/>
                <a:gd name="connsiteY119" fmla="*/ 45340 h 150675"/>
                <a:gd name="connsiteX120" fmla="*/ 194783 w 499969"/>
                <a:gd name="connsiteY120" fmla="*/ 50065 h 150675"/>
                <a:gd name="connsiteX121" fmla="*/ 186564 w 499969"/>
                <a:gd name="connsiteY121" fmla="*/ 47257 h 150675"/>
                <a:gd name="connsiteX122" fmla="*/ 183345 w 499969"/>
                <a:gd name="connsiteY122" fmla="*/ 39724 h 150675"/>
                <a:gd name="connsiteX123" fmla="*/ 186769 w 499969"/>
                <a:gd name="connsiteY123" fmla="*/ 32669 h 150675"/>
                <a:gd name="connsiteX124" fmla="*/ 196152 w 499969"/>
                <a:gd name="connsiteY124" fmla="*/ 30341 h 150675"/>
                <a:gd name="connsiteX125" fmla="*/ 204782 w 499969"/>
                <a:gd name="connsiteY125" fmla="*/ 30341 h 150675"/>
                <a:gd name="connsiteX126" fmla="*/ 204782 w 499969"/>
                <a:gd name="connsiteY126" fmla="*/ 29108 h 150675"/>
                <a:gd name="connsiteX127" fmla="*/ 197796 w 499969"/>
                <a:gd name="connsiteY127" fmla="*/ 22738 h 150675"/>
                <a:gd name="connsiteX128" fmla="*/ 188619 w 499969"/>
                <a:gd name="connsiteY128" fmla="*/ 25957 h 150675"/>
                <a:gd name="connsiteX129" fmla="*/ 185674 w 499969"/>
                <a:gd name="connsiteY129" fmla="*/ 21779 h 150675"/>
                <a:gd name="connsiteX130" fmla="*/ 198755 w 499969"/>
                <a:gd name="connsiteY130" fmla="*/ 17191 h 150675"/>
                <a:gd name="connsiteX131" fmla="*/ 207864 w 499969"/>
                <a:gd name="connsiteY131" fmla="*/ 19999 h 150675"/>
                <a:gd name="connsiteX132" fmla="*/ 211425 w 499969"/>
                <a:gd name="connsiteY132" fmla="*/ 28971 h 150675"/>
                <a:gd name="connsiteX133" fmla="*/ 211425 w 499969"/>
                <a:gd name="connsiteY133" fmla="*/ 49586 h 150675"/>
                <a:gd name="connsiteX134" fmla="*/ 204713 w 499969"/>
                <a:gd name="connsiteY134" fmla="*/ 37737 h 150675"/>
                <a:gd name="connsiteX135" fmla="*/ 204713 w 499969"/>
                <a:gd name="connsiteY135" fmla="*/ 34998 h 150675"/>
                <a:gd name="connsiteX136" fmla="*/ 197180 w 499969"/>
                <a:gd name="connsiteY136" fmla="*/ 34998 h 150675"/>
                <a:gd name="connsiteX137" fmla="*/ 189988 w 499969"/>
                <a:gd name="connsiteY137" fmla="*/ 39518 h 150675"/>
                <a:gd name="connsiteX138" fmla="*/ 191769 w 499969"/>
                <a:gd name="connsiteY138" fmla="*/ 43080 h 150675"/>
                <a:gd name="connsiteX139" fmla="*/ 196769 w 499969"/>
                <a:gd name="connsiteY139" fmla="*/ 44312 h 150675"/>
                <a:gd name="connsiteX140" fmla="*/ 202316 w 499969"/>
                <a:gd name="connsiteY140" fmla="*/ 42532 h 150675"/>
                <a:gd name="connsiteX141" fmla="*/ 204713 w 499969"/>
                <a:gd name="connsiteY141" fmla="*/ 37737 h 150675"/>
                <a:gd name="connsiteX142" fmla="*/ 227931 w 499969"/>
                <a:gd name="connsiteY142" fmla="*/ 23149 h 150675"/>
                <a:gd name="connsiteX143" fmla="*/ 227931 w 499969"/>
                <a:gd name="connsiteY143" fmla="*/ 39313 h 150675"/>
                <a:gd name="connsiteX144" fmla="*/ 229096 w 499969"/>
                <a:gd name="connsiteY144" fmla="*/ 42943 h 150675"/>
                <a:gd name="connsiteX145" fmla="*/ 232452 w 499969"/>
                <a:gd name="connsiteY145" fmla="*/ 44312 h 150675"/>
                <a:gd name="connsiteX146" fmla="*/ 236561 w 499969"/>
                <a:gd name="connsiteY146" fmla="*/ 42258 h 150675"/>
                <a:gd name="connsiteX147" fmla="*/ 239300 w 499969"/>
                <a:gd name="connsiteY147" fmla="*/ 46983 h 150675"/>
                <a:gd name="connsiteX148" fmla="*/ 231561 w 499969"/>
                <a:gd name="connsiteY148" fmla="*/ 50134 h 150675"/>
                <a:gd name="connsiteX149" fmla="*/ 224301 w 499969"/>
                <a:gd name="connsiteY149" fmla="*/ 47189 h 150675"/>
                <a:gd name="connsiteX150" fmla="*/ 221288 w 499969"/>
                <a:gd name="connsiteY150" fmla="*/ 39176 h 150675"/>
                <a:gd name="connsiteX151" fmla="*/ 221288 w 499969"/>
                <a:gd name="connsiteY151" fmla="*/ 23218 h 150675"/>
                <a:gd name="connsiteX152" fmla="*/ 217247 w 499969"/>
                <a:gd name="connsiteY152" fmla="*/ 23218 h 150675"/>
                <a:gd name="connsiteX153" fmla="*/ 217247 w 499969"/>
                <a:gd name="connsiteY153" fmla="*/ 17807 h 150675"/>
                <a:gd name="connsiteX154" fmla="*/ 221219 w 499969"/>
                <a:gd name="connsiteY154" fmla="*/ 17807 h 150675"/>
                <a:gd name="connsiteX155" fmla="*/ 221219 w 499969"/>
                <a:gd name="connsiteY155" fmla="*/ 7808 h 150675"/>
                <a:gd name="connsiteX156" fmla="*/ 227863 w 499969"/>
                <a:gd name="connsiteY156" fmla="*/ 7808 h 150675"/>
                <a:gd name="connsiteX157" fmla="*/ 227863 w 499969"/>
                <a:gd name="connsiteY157" fmla="*/ 17807 h 150675"/>
                <a:gd name="connsiteX158" fmla="*/ 236218 w 499969"/>
                <a:gd name="connsiteY158" fmla="*/ 17807 h 150675"/>
                <a:gd name="connsiteX159" fmla="*/ 236218 w 499969"/>
                <a:gd name="connsiteY159" fmla="*/ 23218 h 150675"/>
                <a:gd name="connsiteX160" fmla="*/ 227931 w 499969"/>
                <a:gd name="connsiteY160" fmla="*/ 23149 h 150675"/>
                <a:gd name="connsiteX161" fmla="*/ 273476 w 499969"/>
                <a:gd name="connsiteY161" fmla="*/ 36573 h 150675"/>
                <a:gd name="connsiteX162" fmla="*/ 248615 w 499969"/>
                <a:gd name="connsiteY162" fmla="*/ 36573 h 150675"/>
                <a:gd name="connsiteX163" fmla="*/ 251765 w 499969"/>
                <a:gd name="connsiteY163" fmla="*/ 42189 h 150675"/>
                <a:gd name="connsiteX164" fmla="*/ 258477 w 499969"/>
                <a:gd name="connsiteY164" fmla="*/ 44312 h 150675"/>
                <a:gd name="connsiteX165" fmla="*/ 267518 w 499969"/>
                <a:gd name="connsiteY165" fmla="*/ 40545 h 150675"/>
                <a:gd name="connsiteX166" fmla="*/ 271353 w 499969"/>
                <a:gd name="connsiteY166" fmla="*/ 44723 h 150675"/>
                <a:gd name="connsiteX167" fmla="*/ 257998 w 499969"/>
                <a:gd name="connsiteY167" fmla="*/ 50065 h 150675"/>
                <a:gd name="connsiteX168" fmla="*/ 246629 w 499969"/>
                <a:gd name="connsiteY168" fmla="*/ 45614 h 150675"/>
                <a:gd name="connsiteX169" fmla="*/ 241971 w 499969"/>
                <a:gd name="connsiteY169" fmla="*/ 33628 h 150675"/>
                <a:gd name="connsiteX170" fmla="*/ 246766 w 499969"/>
                <a:gd name="connsiteY170" fmla="*/ 21711 h 150675"/>
                <a:gd name="connsiteX171" fmla="*/ 257998 w 499969"/>
                <a:gd name="connsiteY171" fmla="*/ 17259 h 150675"/>
                <a:gd name="connsiteX172" fmla="*/ 268956 w 499969"/>
                <a:gd name="connsiteY172" fmla="*/ 21163 h 150675"/>
                <a:gd name="connsiteX173" fmla="*/ 273476 w 499969"/>
                <a:gd name="connsiteY173" fmla="*/ 31984 h 150675"/>
                <a:gd name="connsiteX174" fmla="*/ 273476 w 499969"/>
                <a:gd name="connsiteY174" fmla="*/ 36573 h 150675"/>
                <a:gd name="connsiteX175" fmla="*/ 248615 w 499969"/>
                <a:gd name="connsiteY175" fmla="*/ 31299 h 150675"/>
                <a:gd name="connsiteX176" fmla="*/ 266764 w 499969"/>
                <a:gd name="connsiteY176" fmla="*/ 31299 h 150675"/>
                <a:gd name="connsiteX177" fmla="*/ 264230 w 499969"/>
                <a:gd name="connsiteY177" fmla="*/ 25135 h 150675"/>
                <a:gd name="connsiteX178" fmla="*/ 258066 w 499969"/>
                <a:gd name="connsiteY178" fmla="*/ 23012 h 150675"/>
                <a:gd name="connsiteX179" fmla="*/ 251491 w 499969"/>
                <a:gd name="connsiteY179" fmla="*/ 25272 h 150675"/>
                <a:gd name="connsiteX180" fmla="*/ 248615 w 499969"/>
                <a:gd name="connsiteY180" fmla="*/ 31299 h 150675"/>
                <a:gd name="connsiteX181" fmla="*/ 353471 w 499969"/>
                <a:gd name="connsiteY181" fmla="*/ 49997 h 150675"/>
                <a:gd name="connsiteX182" fmla="*/ 342102 w 499969"/>
                <a:gd name="connsiteY182" fmla="*/ 45477 h 150675"/>
                <a:gd name="connsiteX183" fmla="*/ 337308 w 499969"/>
                <a:gd name="connsiteY183" fmla="*/ 33697 h 150675"/>
                <a:gd name="connsiteX184" fmla="*/ 342308 w 499969"/>
                <a:gd name="connsiteY184" fmla="*/ 21848 h 150675"/>
                <a:gd name="connsiteX185" fmla="*/ 354430 w 499969"/>
                <a:gd name="connsiteY185" fmla="*/ 17259 h 150675"/>
                <a:gd name="connsiteX186" fmla="*/ 366553 w 499969"/>
                <a:gd name="connsiteY186" fmla="*/ 22190 h 150675"/>
                <a:gd name="connsiteX187" fmla="*/ 362649 w 499969"/>
                <a:gd name="connsiteY187" fmla="*/ 27053 h 150675"/>
                <a:gd name="connsiteX188" fmla="*/ 354362 w 499969"/>
                <a:gd name="connsiteY188" fmla="*/ 23492 h 150675"/>
                <a:gd name="connsiteX189" fmla="*/ 347102 w 499969"/>
                <a:gd name="connsiteY189" fmla="*/ 26300 h 150675"/>
                <a:gd name="connsiteX190" fmla="*/ 344020 w 499969"/>
                <a:gd name="connsiteY190" fmla="*/ 33491 h 150675"/>
                <a:gd name="connsiteX191" fmla="*/ 347102 w 499969"/>
                <a:gd name="connsiteY191" fmla="*/ 40956 h 150675"/>
                <a:gd name="connsiteX192" fmla="*/ 354567 w 499969"/>
                <a:gd name="connsiteY192" fmla="*/ 44038 h 150675"/>
                <a:gd name="connsiteX193" fmla="*/ 362923 w 499969"/>
                <a:gd name="connsiteY193" fmla="*/ 39929 h 150675"/>
                <a:gd name="connsiteX194" fmla="*/ 366827 w 499969"/>
                <a:gd name="connsiteY194" fmla="*/ 44244 h 150675"/>
                <a:gd name="connsiteX195" fmla="*/ 353471 w 499969"/>
                <a:gd name="connsiteY195" fmla="*/ 49997 h 150675"/>
                <a:gd name="connsiteX196" fmla="*/ 379771 w 499969"/>
                <a:gd name="connsiteY196" fmla="*/ 32327 h 150675"/>
                <a:gd name="connsiteX197" fmla="*/ 379771 w 499969"/>
                <a:gd name="connsiteY197" fmla="*/ 49586 h 150675"/>
                <a:gd name="connsiteX198" fmla="*/ 373128 w 499969"/>
                <a:gd name="connsiteY198" fmla="*/ 49586 h 150675"/>
                <a:gd name="connsiteX199" fmla="*/ 373128 w 499969"/>
                <a:gd name="connsiteY199" fmla="*/ 5274 h 150675"/>
                <a:gd name="connsiteX200" fmla="*/ 379771 w 499969"/>
                <a:gd name="connsiteY200" fmla="*/ 5274 h 150675"/>
                <a:gd name="connsiteX201" fmla="*/ 379771 w 499969"/>
                <a:gd name="connsiteY201" fmla="*/ 23560 h 150675"/>
                <a:gd name="connsiteX202" fmla="*/ 384086 w 499969"/>
                <a:gd name="connsiteY202" fmla="*/ 18971 h 150675"/>
                <a:gd name="connsiteX203" fmla="*/ 390319 w 499969"/>
                <a:gd name="connsiteY203" fmla="*/ 17328 h 150675"/>
                <a:gd name="connsiteX204" fmla="*/ 399017 w 499969"/>
                <a:gd name="connsiteY204" fmla="*/ 20615 h 150675"/>
                <a:gd name="connsiteX205" fmla="*/ 402304 w 499969"/>
                <a:gd name="connsiteY205" fmla="*/ 30135 h 150675"/>
                <a:gd name="connsiteX206" fmla="*/ 402304 w 499969"/>
                <a:gd name="connsiteY206" fmla="*/ 49654 h 150675"/>
                <a:gd name="connsiteX207" fmla="*/ 395661 w 499969"/>
                <a:gd name="connsiteY207" fmla="*/ 49654 h 150675"/>
                <a:gd name="connsiteX208" fmla="*/ 395661 w 499969"/>
                <a:gd name="connsiteY208" fmla="*/ 32190 h 150675"/>
                <a:gd name="connsiteX209" fmla="*/ 388401 w 499969"/>
                <a:gd name="connsiteY209" fmla="*/ 23423 h 150675"/>
                <a:gd name="connsiteX210" fmla="*/ 382374 w 499969"/>
                <a:gd name="connsiteY210" fmla="*/ 25752 h 150675"/>
                <a:gd name="connsiteX211" fmla="*/ 379771 w 499969"/>
                <a:gd name="connsiteY211" fmla="*/ 32327 h 150675"/>
                <a:gd name="connsiteX212" fmla="*/ 437439 w 499969"/>
                <a:gd name="connsiteY212" fmla="*/ 45271 h 150675"/>
                <a:gd name="connsiteX213" fmla="*/ 425522 w 499969"/>
                <a:gd name="connsiteY213" fmla="*/ 50065 h 150675"/>
                <a:gd name="connsiteX214" fmla="*/ 413605 w 499969"/>
                <a:gd name="connsiteY214" fmla="*/ 45271 h 150675"/>
                <a:gd name="connsiteX215" fmla="*/ 408811 w 499969"/>
                <a:gd name="connsiteY215" fmla="*/ 33628 h 150675"/>
                <a:gd name="connsiteX216" fmla="*/ 413605 w 499969"/>
                <a:gd name="connsiteY216" fmla="*/ 21985 h 150675"/>
                <a:gd name="connsiteX217" fmla="*/ 425522 w 499969"/>
                <a:gd name="connsiteY217" fmla="*/ 17259 h 150675"/>
                <a:gd name="connsiteX218" fmla="*/ 437439 w 499969"/>
                <a:gd name="connsiteY218" fmla="*/ 21985 h 150675"/>
                <a:gd name="connsiteX219" fmla="*/ 442233 w 499969"/>
                <a:gd name="connsiteY219" fmla="*/ 33628 h 150675"/>
                <a:gd name="connsiteX220" fmla="*/ 437439 w 499969"/>
                <a:gd name="connsiteY220" fmla="*/ 45271 h 150675"/>
                <a:gd name="connsiteX221" fmla="*/ 418331 w 499969"/>
                <a:gd name="connsiteY221" fmla="*/ 41162 h 150675"/>
                <a:gd name="connsiteX222" fmla="*/ 425522 w 499969"/>
                <a:gd name="connsiteY222" fmla="*/ 44038 h 150675"/>
                <a:gd name="connsiteX223" fmla="*/ 432713 w 499969"/>
                <a:gd name="connsiteY223" fmla="*/ 41162 h 150675"/>
                <a:gd name="connsiteX224" fmla="*/ 435521 w 499969"/>
                <a:gd name="connsiteY224" fmla="*/ 33628 h 150675"/>
                <a:gd name="connsiteX225" fmla="*/ 432713 w 499969"/>
                <a:gd name="connsiteY225" fmla="*/ 26094 h 150675"/>
                <a:gd name="connsiteX226" fmla="*/ 425522 w 499969"/>
                <a:gd name="connsiteY226" fmla="*/ 23218 h 150675"/>
                <a:gd name="connsiteX227" fmla="*/ 418331 w 499969"/>
                <a:gd name="connsiteY227" fmla="*/ 26094 h 150675"/>
                <a:gd name="connsiteX228" fmla="*/ 415522 w 499969"/>
                <a:gd name="connsiteY228" fmla="*/ 33628 h 150675"/>
                <a:gd name="connsiteX229" fmla="*/ 418331 w 499969"/>
                <a:gd name="connsiteY229" fmla="*/ 41162 h 150675"/>
                <a:gd name="connsiteX230" fmla="*/ 475656 w 499969"/>
                <a:gd name="connsiteY230" fmla="*/ 45271 h 150675"/>
                <a:gd name="connsiteX231" fmla="*/ 463739 w 499969"/>
                <a:gd name="connsiteY231" fmla="*/ 50065 h 150675"/>
                <a:gd name="connsiteX232" fmla="*/ 451822 w 499969"/>
                <a:gd name="connsiteY232" fmla="*/ 45271 h 150675"/>
                <a:gd name="connsiteX233" fmla="*/ 447027 w 499969"/>
                <a:gd name="connsiteY233" fmla="*/ 33628 h 150675"/>
                <a:gd name="connsiteX234" fmla="*/ 451822 w 499969"/>
                <a:gd name="connsiteY234" fmla="*/ 21985 h 150675"/>
                <a:gd name="connsiteX235" fmla="*/ 463739 w 499969"/>
                <a:gd name="connsiteY235" fmla="*/ 17259 h 150675"/>
                <a:gd name="connsiteX236" fmla="*/ 475656 w 499969"/>
                <a:gd name="connsiteY236" fmla="*/ 21985 h 150675"/>
                <a:gd name="connsiteX237" fmla="*/ 480450 w 499969"/>
                <a:gd name="connsiteY237" fmla="*/ 33628 h 150675"/>
                <a:gd name="connsiteX238" fmla="*/ 475656 w 499969"/>
                <a:gd name="connsiteY238" fmla="*/ 45271 h 150675"/>
                <a:gd name="connsiteX239" fmla="*/ 456547 w 499969"/>
                <a:gd name="connsiteY239" fmla="*/ 41162 h 150675"/>
                <a:gd name="connsiteX240" fmla="*/ 463739 w 499969"/>
                <a:gd name="connsiteY240" fmla="*/ 44038 h 150675"/>
                <a:gd name="connsiteX241" fmla="*/ 470930 w 499969"/>
                <a:gd name="connsiteY241" fmla="*/ 41162 h 150675"/>
                <a:gd name="connsiteX242" fmla="*/ 473738 w 499969"/>
                <a:gd name="connsiteY242" fmla="*/ 33628 h 150675"/>
                <a:gd name="connsiteX243" fmla="*/ 470930 w 499969"/>
                <a:gd name="connsiteY243" fmla="*/ 26094 h 150675"/>
                <a:gd name="connsiteX244" fmla="*/ 463739 w 499969"/>
                <a:gd name="connsiteY244" fmla="*/ 23218 h 150675"/>
                <a:gd name="connsiteX245" fmla="*/ 456547 w 499969"/>
                <a:gd name="connsiteY245" fmla="*/ 26094 h 150675"/>
                <a:gd name="connsiteX246" fmla="*/ 453739 w 499969"/>
                <a:gd name="connsiteY246" fmla="*/ 33628 h 150675"/>
                <a:gd name="connsiteX247" fmla="*/ 456547 w 499969"/>
                <a:gd name="connsiteY247" fmla="*/ 41162 h 150675"/>
                <a:gd name="connsiteX248" fmla="*/ 494011 w 499969"/>
                <a:gd name="connsiteY248" fmla="*/ 49586 h 150675"/>
                <a:gd name="connsiteX249" fmla="*/ 487367 w 499969"/>
                <a:gd name="connsiteY249" fmla="*/ 49586 h 150675"/>
                <a:gd name="connsiteX250" fmla="*/ 487367 w 499969"/>
                <a:gd name="connsiteY250" fmla="*/ 5205 h 150675"/>
                <a:gd name="connsiteX251" fmla="*/ 494011 w 499969"/>
                <a:gd name="connsiteY251" fmla="*/ 5205 h 150675"/>
                <a:gd name="connsiteX252" fmla="*/ 494011 w 499969"/>
                <a:gd name="connsiteY252" fmla="*/ 49586 h 150675"/>
                <a:gd name="connsiteX253" fmla="*/ 33697 w 499969"/>
                <a:gd name="connsiteY253" fmla="*/ 133964 h 150675"/>
                <a:gd name="connsiteX254" fmla="*/ 21779 w 499969"/>
                <a:gd name="connsiteY254" fmla="*/ 138759 h 150675"/>
                <a:gd name="connsiteX255" fmla="*/ 9862 w 499969"/>
                <a:gd name="connsiteY255" fmla="*/ 133964 h 150675"/>
                <a:gd name="connsiteX256" fmla="*/ 5137 w 499969"/>
                <a:gd name="connsiteY256" fmla="*/ 122321 h 150675"/>
                <a:gd name="connsiteX257" fmla="*/ 9862 w 499969"/>
                <a:gd name="connsiteY257" fmla="*/ 110678 h 150675"/>
                <a:gd name="connsiteX258" fmla="*/ 21779 w 499969"/>
                <a:gd name="connsiteY258" fmla="*/ 105952 h 150675"/>
                <a:gd name="connsiteX259" fmla="*/ 33697 w 499969"/>
                <a:gd name="connsiteY259" fmla="*/ 110678 h 150675"/>
                <a:gd name="connsiteX260" fmla="*/ 38491 w 499969"/>
                <a:gd name="connsiteY260" fmla="*/ 122321 h 150675"/>
                <a:gd name="connsiteX261" fmla="*/ 33697 w 499969"/>
                <a:gd name="connsiteY261" fmla="*/ 133964 h 150675"/>
                <a:gd name="connsiteX262" fmla="*/ 14588 w 499969"/>
                <a:gd name="connsiteY262" fmla="*/ 129855 h 150675"/>
                <a:gd name="connsiteX263" fmla="*/ 21779 w 499969"/>
                <a:gd name="connsiteY263" fmla="*/ 132732 h 150675"/>
                <a:gd name="connsiteX264" fmla="*/ 28971 w 499969"/>
                <a:gd name="connsiteY264" fmla="*/ 129855 h 150675"/>
                <a:gd name="connsiteX265" fmla="*/ 31779 w 499969"/>
                <a:gd name="connsiteY265" fmla="*/ 122321 h 150675"/>
                <a:gd name="connsiteX266" fmla="*/ 28971 w 499969"/>
                <a:gd name="connsiteY266" fmla="*/ 114787 h 150675"/>
                <a:gd name="connsiteX267" fmla="*/ 21779 w 499969"/>
                <a:gd name="connsiteY267" fmla="*/ 111911 h 150675"/>
                <a:gd name="connsiteX268" fmla="*/ 14588 w 499969"/>
                <a:gd name="connsiteY268" fmla="*/ 114787 h 150675"/>
                <a:gd name="connsiteX269" fmla="*/ 11780 w 499969"/>
                <a:gd name="connsiteY269" fmla="*/ 122321 h 150675"/>
                <a:gd name="connsiteX270" fmla="*/ 14588 w 499969"/>
                <a:gd name="connsiteY270" fmla="*/ 129855 h 150675"/>
                <a:gd name="connsiteX271" fmla="*/ 54312 w 499969"/>
                <a:gd name="connsiteY271" fmla="*/ 103761 h 150675"/>
                <a:gd name="connsiteX272" fmla="*/ 54312 w 499969"/>
                <a:gd name="connsiteY272" fmla="*/ 106432 h 150675"/>
                <a:gd name="connsiteX273" fmla="*/ 62667 w 499969"/>
                <a:gd name="connsiteY273" fmla="*/ 106432 h 150675"/>
                <a:gd name="connsiteX274" fmla="*/ 62667 w 499969"/>
                <a:gd name="connsiteY274" fmla="*/ 111842 h 150675"/>
                <a:gd name="connsiteX275" fmla="*/ 54312 w 499969"/>
                <a:gd name="connsiteY275" fmla="*/ 111842 h 150675"/>
                <a:gd name="connsiteX276" fmla="*/ 54312 w 499969"/>
                <a:gd name="connsiteY276" fmla="*/ 138279 h 150675"/>
                <a:gd name="connsiteX277" fmla="*/ 47668 w 499969"/>
                <a:gd name="connsiteY277" fmla="*/ 138279 h 150675"/>
                <a:gd name="connsiteX278" fmla="*/ 47668 w 499969"/>
                <a:gd name="connsiteY278" fmla="*/ 111842 h 150675"/>
                <a:gd name="connsiteX279" fmla="*/ 43696 w 499969"/>
                <a:gd name="connsiteY279" fmla="*/ 111842 h 150675"/>
                <a:gd name="connsiteX280" fmla="*/ 43696 w 499969"/>
                <a:gd name="connsiteY280" fmla="*/ 106432 h 150675"/>
                <a:gd name="connsiteX281" fmla="*/ 47668 w 499969"/>
                <a:gd name="connsiteY281" fmla="*/ 106432 h 150675"/>
                <a:gd name="connsiteX282" fmla="*/ 47668 w 499969"/>
                <a:gd name="connsiteY282" fmla="*/ 103966 h 150675"/>
                <a:gd name="connsiteX283" fmla="*/ 50682 w 499969"/>
                <a:gd name="connsiteY283" fmla="*/ 95953 h 150675"/>
                <a:gd name="connsiteX284" fmla="*/ 57942 w 499969"/>
                <a:gd name="connsiteY284" fmla="*/ 93008 h 150675"/>
                <a:gd name="connsiteX285" fmla="*/ 65749 w 499969"/>
                <a:gd name="connsiteY285" fmla="*/ 96158 h 150675"/>
                <a:gd name="connsiteX286" fmla="*/ 63010 w 499969"/>
                <a:gd name="connsiteY286" fmla="*/ 100884 h 150675"/>
                <a:gd name="connsiteX287" fmla="*/ 58900 w 499969"/>
                <a:gd name="connsiteY287" fmla="*/ 98761 h 150675"/>
                <a:gd name="connsiteX288" fmla="*/ 55545 w 499969"/>
                <a:gd name="connsiteY288" fmla="*/ 100131 h 150675"/>
                <a:gd name="connsiteX289" fmla="*/ 54312 w 499969"/>
                <a:gd name="connsiteY289" fmla="*/ 103761 h 150675"/>
                <a:gd name="connsiteX290" fmla="*/ 102323 w 499969"/>
                <a:gd name="connsiteY290" fmla="*/ 138279 h 150675"/>
                <a:gd name="connsiteX291" fmla="*/ 95268 w 499969"/>
                <a:gd name="connsiteY291" fmla="*/ 138279 h 150675"/>
                <a:gd name="connsiteX292" fmla="*/ 95268 w 499969"/>
                <a:gd name="connsiteY292" fmla="*/ 96432 h 150675"/>
                <a:gd name="connsiteX293" fmla="*/ 106226 w 499969"/>
                <a:gd name="connsiteY293" fmla="*/ 96432 h 150675"/>
                <a:gd name="connsiteX294" fmla="*/ 118828 w 499969"/>
                <a:gd name="connsiteY294" fmla="*/ 122664 h 150675"/>
                <a:gd name="connsiteX295" fmla="*/ 131430 w 499969"/>
                <a:gd name="connsiteY295" fmla="*/ 96432 h 150675"/>
                <a:gd name="connsiteX296" fmla="*/ 142320 w 499969"/>
                <a:gd name="connsiteY296" fmla="*/ 96432 h 150675"/>
                <a:gd name="connsiteX297" fmla="*/ 142320 w 499969"/>
                <a:gd name="connsiteY297" fmla="*/ 138279 h 150675"/>
                <a:gd name="connsiteX298" fmla="*/ 135266 w 499969"/>
                <a:gd name="connsiteY298" fmla="*/ 138279 h 150675"/>
                <a:gd name="connsiteX299" fmla="*/ 135266 w 499969"/>
                <a:gd name="connsiteY299" fmla="*/ 105541 h 150675"/>
                <a:gd name="connsiteX300" fmla="*/ 120746 w 499969"/>
                <a:gd name="connsiteY300" fmla="*/ 134581 h 150675"/>
                <a:gd name="connsiteX301" fmla="*/ 116842 w 499969"/>
                <a:gd name="connsiteY301" fmla="*/ 134581 h 150675"/>
                <a:gd name="connsiteX302" fmla="*/ 102391 w 499969"/>
                <a:gd name="connsiteY302" fmla="*/ 105541 h 150675"/>
                <a:gd name="connsiteX303" fmla="*/ 102391 w 499969"/>
                <a:gd name="connsiteY303" fmla="*/ 138279 h 150675"/>
                <a:gd name="connsiteX304" fmla="*/ 179236 w 499969"/>
                <a:gd name="connsiteY304" fmla="*/ 138279 h 150675"/>
                <a:gd name="connsiteX305" fmla="*/ 173140 w 499969"/>
                <a:gd name="connsiteY305" fmla="*/ 138279 h 150675"/>
                <a:gd name="connsiteX306" fmla="*/ 173140 w 499969"/>
                <a:gd name="connsiteY306" fmla="*/ 134033 h 150675"/>
                <a:gd name="connsiteX307" fmla="*/ 162593 w 499969"/>
                <a:gd name="connsiteY307" fmla="*/ 138759 h 150675"/>
                <a:gd name="connsiteX308" fmla="*/ 154374 w 499969"/>
                <a:gd name="connsiteY308" fmla="*/ 135950 h 150675"/>
                <a:gd name="connsiteX309" fmla="*/ 151155 w 499969"/>
                <a:gd name="connsiteY309" fmla="*/ 128417 h 150675"/>
                <a:gd name="connsiteX310" fmla="*/ 154580 w 499969"/>
                <a:gd name="connsiteY310" fmla="*/ 121362 h 150675"/>
                <a:gd name="connsiteX311" fmla="*/ 163963 w 499969"/>
                <a:gd name="connsiteY311" fmla="*/ 119034 h 150675"/>
                <a:gd name="connsiteX312" fmla="*/ 172592 w 499969"/>
                <a:gd name="connsiteY312" fmla="*/ 119034 h 150675"/>
                <a:gd name="connsiteX313" fmla="*/ 172592 w 499969"/>
                <a:gd name="connsiteY313" fmla="*/ 117869 h 150675"/>
                <a:gd name="connsiteX314" fmla="*/ 165538 w 499969"/>
                <a:gd name="connsiteY314" fmla="*/ 111500 h 150675"/>
                <a:gd name="connsiteX315" fmla="*/ 156360 w 499969"/>
                <a:gd name="connsiteY315" fmla="*/ 114719 h 150675"/>
                <a:gd name="connsiteX316" fmla="*/ 153415 w 499969"/>
                <a:gd name="connsiteY316" fmla="*/ 110541 h 150675"/>
                <a:gd name="connsiteX317" fmla="*/ 166497 w 499969"/>
                <a:gd name="connsiteY317" fmla="*/ 105952 h 150675"/>
                <a:gd name="connsiteX318" fmla="*/ 175606 w 499969"/>
                <a:gd name="connsiteY318" fmla="*/ 108829 h 150675"/>
                <a:gd name="connsiteX319" fmla="*/ 179167 w 499969"/>
                <a:gd name="connsiteY319" fmla="*/ 117801 h 150675"/>
                <a:gd name="connsiteX320" fmla="*/ 179236 w 499969"/>
                <a:gd name="connsiteY320" fmla="*/ 138279 h 150675"/>
                <a:gd name="connsiteX321" fmla="*/ 172524 w 499969"/>
                <a:gd name="connsiteY321" fmla="*/ 126431 h 150675"/>
                <a:gd name="connsiteX322" fmla="*/ 172524 w 499969"/>
                <a:gd name="connsiteY322" fmla="*/ 123759 h 150675"/>
                <a:gd name="connsiteX323" fmla="*/ 164990 w 499969"/>
                <a:gd name="connsiteY323" fmla="*/ 123759 h 150675"/>
                <a:gd name="connsiteX324" fmla="*/ 157799 w 499969"/>
                <a:gd name="connsiteY324" fmla="*/ 128280 h 150675"/>
                <a:gd name="connsiteX325" fmla="*/ 159579 w 499969"/>
                <a:gd name="connsiteY325" fmla="*/ 131841 h 150675"/>
                <a:gd name="connsiteX326" fmla="*/ 164579 w 499969"/>
                <a:gd name="connsiteY326" fmla="*/ 133074 h 150675"/>
                <a:gd name="connsiteX327" fmla="*/ 170127 w 499969"/>
                <a:gd name="connsiteY327" fmla="*/ 131293 h 150675"/>
                <a:gd name="connsiteX328" fmla="*/ 172524 w 499969"/>
                <a:gd name="connsiteY328" fmla="*/ 126431 h 150675"/>
                <a:gd name="connsiteX329" fmla="*/ 195741 w 499969"/>
                <a:gd name="connsiteY329" fmla="*/ 121020 h 150675"/>
                <a:gd name="connsiteX330" fmla="*/ 195741 w 499969"/>
                <a:gd name="connsiteY330" fmla="*/ 138279 h 150675"/>
                <a:gd name="connsiteX331" fmla="*/ 189098 w 499969"/>
                <a:gd name="connsiteY331" fmla="*/ 138279 h 150675"/>
                <a:gd name="connsiteX332" fmla="*/ 189098 w 499969"/>
                <a:gd name="connsiteY332" fmla="*/ 106432 h 150675"/>
                <a:gd name="connsiteX333" fmla="*/ 195741 w 499969"/>
                <a:gd name="connsiteY333" fmla="*/ 106432 h 150675"/>
                <a:gd name="connsiteX334" fmla="*/ 195741 w 499969"/>
                <a:gd name="connsiteY334" fmla="*/ 112253 h 150675"/>
                <a:gd name="connsiteX335" fmla="*/ 200193 w 499969"/>
                <a:gd name="connsiteY335" fmla="*/ 107665 h 150675"/>
                <a:gd name="connsiteX336" fmla="*/ 206289 w 499969"/>
                <a:gd name="connsiteY336" fmla="*/ 106021 h 150675"/>
                <a:gd name="connsiteX337" fmla="*/ 214987 w 499969"/>
                <a:gd name="connsiteY337" fmla="*/ 109308 h 150675"/>
                <a:gd name="connsiteX338" fmla="*/ 218274 w 499969"/>
                <a:gd name="connsiteY338" fmla="*/ 118828 h 150675"/>
                <a:gd name="connsiteX339" fmla="*/ 218274 w 499969"/>
                <a:gd name="connsiteY339" fmla="*/ 138348 h 150675"/>
                <a:gd name="connsiteX340" fmla="*/ 211631 w 499969"/>
                <a:gd name="connsiteY340" fmla="*/ 138348 h 150675"/>
                <a:gd name="connsiteX341" fmla="*/ 211631 w 499969"/>
                <a:gd name="connsiteY341" fmla="*/ 120883 h 150675"/>
                <a:gd name="connsiteX342" fmla="*/ 204371 w 499969"/>
                <a:gd name="connsiteY342" fmla="*/ 112116 h 150675"/>
                <a:gd name="connsiteX343" fmla="*/ 198344 w 499969"/>
                <a:gd name="connsiteY343" fmla="*/ 114445 h 150675"/>
                <a:gd name="connsiteX344" fmla="*/ 195741 w 499969"/>
                <a:gd name="connsiteY344" fmla="*/ 121020 h 150675"/>
                <a:gd name="connsiteX345" fmla="*/ 253889 w 499969"/>
                <a:gd name="connsiteY345" fmla="*/ 138279 h 150675"/>
                <a:gd name="connsiteX346" fmla="*/ 247793 w 499969"/>
                <a:gd name="connsiteY346" fmla="*/ 138279 h 150675"/>
                <a:gd name="connsiteX347" fmla="*/ 247793 w 499969"/>
                <a:gd name="connsiteY347" fmla="*/ 134033 h 150675"/>
                <a:gd name="connsiteX348" fmla="*/ 237246 w 499969"/>
                <a:gd name="connsiteY348" fmla="*/ 138759 h 150675"/>
                <a:gd name="connsiteX349" fmla="*/ 229027 w 499969"/>
                <a:gd name="connsiteY349" fmla="*/ 135950 h 150675"/>
                <a:gd name="connsiteX350" fmla="*/ 225808 w 499969"/>
                <a:gd name="connsiteY350" fmla="*/ 128417 h 150675"/>
                <a:gd name="connsiteX351" fmla="*/ 229233 w 499969"/>
                <a:gd name="connsiteY351" fmla="*/ 121362 h 150675"/>
                <a:gd name="connsiteX352" fmla="*/ 238615 w 499969"/>
                <a:gd name="connsiteY352" fmla="*/ 119034 h 150675"/>
                <a:gd name="connsiteX353" fmla="*/ 247245 w 499969"/>
                <a:gd name="connsiteY353" fmla="*/ 119034 h 150675"/>
                <a:gd name="connsiteX354" fmla="*/ 247245 w 499969"/>
                <a:gd name="connsiteY354" fmla="*/ 117869 h 150675"/>
                <a:gd name="connsiteX355" fmla="*/ 240259 w 499969"/>
                <a:gd name="connsiteY355" fmla="*/ 111500 h 150675"/>
                <a:gd name="connsiteX356" fmla="*/ 231082 w 499969"/>
                <a:gd name="connsiteY356" fmla="*/ 114719 h 150675"/>
                <a:gd name="connsiteX357" fmla="*/ 228137 w 499969"/>
                <a:gd name="connsiteY357" fmla="*/ 110541 h 150675"/>
                <a:gd name="connsiteX358" fmla="*/ 241218 w 499969"/>
                <a:gd name="connsiteY358" fmla="*/ 105952 h 150675"/>
                <a:gd name="connsiteX359" fmla="*/ 250327 w 499969"/>
                <a:gd name="connsiteY359" fmla="*/ 108829 h 150675"/>
                <a:gd name="connsiteX360" fmla="*/ 253889 w 499969"/>
                <a:gd name="connsiteY360" fmla="*/ 117801 h 150675"/>
                <a:gd name="connsiteX361" fmla="*/ 253889 w 499969"/>
                <a:gd name="connsiteY361" fmla="*/ 138279 h 150675"/>
                <a:gd name="connsiteX362" fmla="*/ 247177 w 499969"/>
                <a:gd name="connsiteY362" fmla="*/ 126431 h 150675"/>
                <a:gd name="connsiteX363" fmla="*/ 247177 w 499969"/>
                <a:gd name="connsiteY363" fmla="*/ 123759 h 150675"/>
                <a:gd name="connsiteX364" fmla="*/ 239643 w 499969"/>
                <a:gd name="connsiteY364" fmla="*/ 123759 h 150675"/>
                <a:gd name="connsiteX365" fmla="*/ 232452 w 499969"/>
                <a:gd name="connsiteY365" fmla="*/ 128280 h 150675"/>
                <a:gd name="connsiteX366" fmla="*/ 234232 w 499969"/>
                <a:gd name="connsiteY366" fmla="*/ 131841 h 150675"/>
                <a:gd name="connsiteX367" fmla="*/ 239232 w 499969"/>
                <a:gd name="connsiteY367" fmla="*/ 133074 h 150675"/>
                <a:gd name="connsiteX368" fmla="*/ 244780 w 499969"/>
                <a:gd name="connsiteY368" fmla="*/ 131293 h 150675"/>
                <a:gd name="connsiteX369" fmla="*/ 247177 w 499969"/>
                <a:gd name="connsiteY369" fmla="*/ 126431 h 150675"/>
                <a:gd name="connsiteX370" fmla="*/ 293064 w 499969"/>
                <a:gd name="connsiteY370" fmla="*/ 106432 h 150675"/>
                <a:gd name="connsiteX371" fmla="*/ 293064 w 499969"/>
                <a:gd name="connsiteY371" fmla="*/ 134170 h 150675"/>
                <a:gd name="connsiteX372" fmla="*/ 288475 w 499969"/>
                <a:gd name="connsiteY372" fmla="*/ 146840 h 150675"/>
                <a:gd name="connsiteX373" fmla="*/ 276764 w 499969"/>
                <a:gd name="connsiteY373" fmla="*/ 151087 h 150675"/>
                <a:gd name="connsiteX374" fmla="*/ 263819 w 499969"/>
                <a:gd name="connsiteY374" fmla="*/ 146635 h 150675"/>
                <a:gd name="connsiteX375" fmla="*/ 266970 w 499969"/>
                <a:gd name="connsiteY375" fmla="*/ 141567 h 150675"/>
                <a:gd name="connsiteX376" fmla="*/ 276353 w 499969"/>
                <a:gd name="connsiteY376" fmla="*/ 145060 h 150675"/>
                <a:gd name="connsiteX377" fmla="*/ 283887 w 499969"/>
                <a:gd name="connsiteY377" fmla="*/ 142594 h 150675"/>
                <a:gd name="connsiteX378" fmla="*/ 286695 w 499969"/>
                <a:gd name="connsiteY378" fmla="*/ 134786 h 150675"/>
                <a:gd name="connsiteX379" fmla="*/ 286695 w 499969"/>
                <a:gd name="connsiteY379" fmla="*/ 130677 h 150675"/>
                <a:gd name="connsiteX380" fmla="*/ 282448 w 499969"/>
                <a:gd name="connsiteY380" fmla="*/ 135197 h 150675"/>
                <a:gd name="connsiteX381" fmla="*/ 276216 w 499969"/>
                <a:gd name="connsiteY381" fmla="*/ 136841 h 150675"/>
                <a:gd name="connsiteX382" fmla="*/ 265874 w 499969"/>
                <a:gd name="connsiteY382" fmla="*/ 132389 h 150675"/>
                <a:gd name="connsiteX383" fmla="*/ 261833 w 499969"/>
                <a:gd name="connsiteY383" fmla="*/ 121362 h 150675"/>
                <a:gd name="connsiteX384" fmla="*/ 265874 w 499969"/>
                <a:gd name="connsiteY384" fmla="*/ 110336 h 150675"/>
                <a:gd name="connsiteX385" fmla="*/ 276216 w 499969"/>
                <a:gd name="connsiteY385" fmla="*/ 105884 h 150675"/>
                <a:gd name="connsiteX386" fmla="*/ 286421 w 499969"/>
                <a:gd name="connsiteY386" fmla="*/ 111089 h 150675"/>
                <a:gd name="connsiteX387" fmla="*/ 286421 w 499969"/>
                <a:gd name="connsiteY387" fmla="*/ 106363 h 150675"/>
                <a:gd name="connsiteX388" fmla="*/ 293064 w 499969"/>
                <a:gd name="connsiteY388" fmla="*/ 106432 h 150675"/>
                <a:gd name="connsiteX389" fmla="*/ 268340 w 499969"/>
                <a:gd name="connsiteY389" fmla="*/ 121088 h 150675"/>
                <a:gd name="connsiteX390" fmla="*/ 270737 w 499969"/>
                <a:gd name="connsiteY390" fmla="*/ 127869 h 150675"/>
                <a:gd name="connsiteX391" fmla="*/ 277243 w 499969"/>
                <a:gd name="connsiteY391" fmla="*/ 130677 h 150675"/>
                <a:gd name="connsiteX392" fmla="*/ 283887 w 499969"/>
                <a:gd name="connsiteY392" fmla="*/ 127937 h 150675"/>
                <a:gd name="connsiteX393" fmla="*/ 286421 w 499969"/>
                <a:gd name="connsiteY393" fmla="*/ 121088 h 150675"/>
                <a:gd name="connsiteX394" fmla="*/ 283887 w 499969"/>
                <a:gd name="connsiteY394" fmla="*/ 114171 h 150675"/>
                <a:gd name="connsiteX395" fmla="*/ 277243 w 499969"/>
                <a:gd name="connsiteY395" fmla="*/ 111294 h 150675"/>
                <a:gd name="connsiteX396" fmla="*/ 270805 w 499969"/>
                <a:gd name="connsiteY396" fmla="*/ 114240 h 150675"/>
                <a:gd name="connsiteX397" fmla="*/ 268340 w 499969"/>
                <a:gd name="connsiteY397" fmla="*/ 121088 h 150675"/>
                <a:gd name="connsiteX398" fmla="*/ 332788 w 499969"/>
                <a:gd name="connsiteY398" fmla="*/ 125266 h 150675"/>
                <a:gd name="connsiteX399" fmla="*/ 307926 w 499969"/>
                <a:gd name="connsiteY399" fmla="*/ 125266 h 150675"/>
                <a:gd name="connsiteX400" fmla="*/ 311077 w 499969"/>
                <a:gd name="connsiteY400" fmla="*/ 130882 h 150675"/>
                <a:gd name="connsiteX401" fmla="*/ 317720 w 499969"/>
                <a:gd name="connsiteY401" fmla="*/ 133005 h 150675"/>
                <a:gd name="connsiteX402" fmla="*/ 326761 w 499969"/>
                <a:gd name="connsiteY402" fmla="*/ 129239 h 150675"/>
                <a:gd name="connsiteX403" fmla="*/ 330596 w 499969"/>
                <a:gd name="connsiteY403" fmla="*/ 133416 h 150675"/>
                <a:gd name="connsiteX404" fmla="*/ 317241 w 499969"/>
                <a:gd name="connsiteY404" fmla="*/ 138759 h 150675"/>
                <a:gd name="connsiteX405" fmla="*/ 305872 w 499969"/>
                <a:gd name="connsiteY405" fmla="*/ 134307 h 150675"/>
                <a:gd name="connsiteX406" fmla="*/ 301214 w 499969"/>
                <a:gd name="connsiteY406" fmla="*/ 122321 h 150675"/>
                <a:gd name="connsiteX407" fmla="*/ 306009 w 499969"/>
                <a:gd name="connsiteY407" fmla="*/ 110404 h 150675"/>
                <a:gd name="connsiteX408" fmla="*/ 317241 w 499969"/>
                <a:gd name="connsiteY408" fmla="*/ 105952 h 150675"/>
                <a:gd name="connsiteX409" fmla="*/ 328268 w 499969"/>
                <a:gd name="connsiteY409" fmla="*/ 109856 h 150675"/>
                <a:gd name="connsiteX410" fmla="*/ 332788 w 499969"/>
                <a:gd name="connsiteY410" fmla="*/ 120677 h 150675"/>
                <a:gd name="connsiteX411" fmla="*/ 332788 w 499969"/>
                <a:gd name="connsiteY411" fmla="*/ 125266 h 150675"/>
                <a:gd name="connsiteX412" fmla="*/ 307995 w 499969"/>
                <a:gd name="connsiteY412" fmla="*/ 119993 h 150675"/>
                <a:gd name="connsiteX413" fmla="*/ 326144 w 499969"/>
                <a:gd name="connsiteY413" fmla="*/ 119993 h 150675"/>
                <a:gd name="connsiteX414" fmla="*/ 323610 w 499969"/>
                <a:gd name="connsiteY414" fmla="*/ 113829 h 150675"/>
                <a:gd name="connsiteX415" fmla="*/ 317446 w 499969"/>
                <a:gd name="connsiteY415" fmla="*/ 111705 h 150675"/>
                <a:gd name="connsiteX416" fmla="*/ 310871 w 499969"/>
                <a:gd name="connsiteY416" fmla="*/ 113966 h 150675"/>
                <a:gd name="connsiteX417" fmla="*/ 307995 w 499969"/>
                <a:gd name="connsiteY417" fmla="*/ 119993 h 150675"/>
                <a:gd name="connsiteX418" fmla="*/ 347376 w 499969"/>
                <a:gd name="connsiteY418" fmla="*/ 121020 h 150675"/>
                <a:gd name="connsiteX419" fmla="*/ 347376 w 499969"/>
                <a:gd name="connsiteY419" fmla="*/ 138279 h 150675"/>
                <a:gd name="connsiteX420" fmla="*/ 340733 w 499969"/>
                <a:gd name="connsiteY420" fmla="*/ 138279 h 150675"/>
                <a:gd name="connsiteX421" fmla="*/ 340733 w 499969"/>
                <a:gd name="connsiteY421" fmla="*/ 106432 h 150675"/>
                <a:gd name="connsiteX422" fmla="*/ 347376 w 499969"/>
                <a:gd name="connsiteY422" fmla="*/ 106432 h 150675"/>
                <a:gd name="connsiteX423" fmla="*/ 347376 w 499969"/>
                <a:gd name="connsiteY423" fmla="*/ 112253 h 150675"/>
                <a:gd name="connsiteX424" fmla="*/ 351691 w 499969"/>
                <a:gd name="connsiteY424" fmla="*/ 107665 h 150675"/>
                <a:gd name="connsiteX425" fmla="*/ 357923 w 499969"/>
                <a:gd name="connsiteY425" fmla="*/ 106021 h 150675"/>
                <a:gd name="connsiteX426" fmla="*/ 368128 w 499969"/>
                <a:gd name="connsiteY426" fmla="*/ 112253 h 150675"/>
                <a:gd name="connsiteX427" fmla="*/ 379840 w 499969"/>
                <a:gd name="connsiteY427" fmla="*/ 106021 h 150675"/>
                <a:gd name="connsiteX428" fmla="*/ 388538 w 499969"/>
                <a:gd name="connsiteY428" fmla="*/ 109308 h 150675"/>
                <a:gd name="connsiteX429" fmla="*/ 391825 w 499969"/>
                <a:gd name="connsiteY429" fmla="*/ 118828 h 150675"/>
                <a:gd name="connsiteX430" fmla="*/ 391825 w 499969"/>
                <a:gd name="connsiteY430" fmla="*/ 138348 h 150675"/>
                <a:gd name="connsiteX431" fmla="*/ 385182 w 499969"/>
                <a:gd name="connsiteY431" fmla="*/ 138348 h 150675"/>
                <a:gd name="connsiteX432" fmla="*/ 385182 w 499969"/>
                <a:gd name="connsiteY432" fmla="*/ 120883 h 150675"/>
                <a:gd name="connsiteX433" fmla="*/ 377922 w 499969"/>
                <a:gd name="connsiteY433" fmla="*/ 112116 h 150675"/>
                <a:gd name="connsiteX434" fmla="*/ 371963 w 499969"/>
                <a:gd name="connsiteY434" fmla="*/ 114308 h 150675"/>
                <a:gd name="connsiteX435" fmla="*/ 369292 w 499969"/>
                <a:gd name="connsiteY435" fmla="*/ 120677 h 150675"/>
                <a:gd name="connsiteX436" fmla="*/ 369292 w 499969"/>
                <a:gd name="connsiteY436" fmla="*/ 138416 h 150675"/>
                <a:gd name="connsiteX437" fmla="*/ 362649 w 499969"/>
                <a:gd name="connsiteY437" fmla="*/ 138416 h 150675"/>
                <a:gd name="connsiteX438" fmla="*/ 362649 w 499969"/>
                <a:gd name="connsiteY438" fmla="*/ 120951 h 150675"/>
                <a:gd name="connsiteX439" fmla="*/ 361074 w 499969"/>
                <a:gd name="connsiteY439" fmla="*/ 114308 h 150675"/>
                <a:gd name="connsiteX440" fmla="*/ 356006 w 499969"/>
                <a:gd name="connsiteY440" fmla="*/ 112185 h 150675"/>
                <a:gd name="connsiteX441" fmla="*/ 349979 w 499969"/>
                <a:gd name="connsiteY441" fmla="*/ 114513 h 150675"/>
                <a:gd name="connsiteX442" fmla="*/ 347376 w 499969"/>
                <a:gd name="connsiteY442" fmla="*/ 121020 h 150675"/>
                <a:gd name="connsiteX443" fmla="*/ 431206 w 499969"/>
                <a:gd name="connsiteY443" fmla="*/ 125266 h 150675"/>
                <a:gd name="connsiteX444" fmla="*/ 406345 w 499969"/>
                <a:gd name="connsiteY444" fmla="*/ 125266 h 150675"/>
                <a:gd name="connsiteX445" fmla="*/ 409496 w 499969"/>
                <a:gd name="connsiteY445" fmla="*/ 130882 h 150675"/>
                <a:gd name="connsiteX446" fmla="*/ 416207 w 499969"/>
                <a:gd name="connsiteY446" fmla="*/ 133005 h 150675"/>
                <a:gd name="connsiteX447" fmla="*/ 425248 w 499969"/>
                <a:gd name="connsiteY447" fmla="*/ 129239 h 150675"/>
                <a:gd name="connsiteX448" fmla="*/ 429083 w 499969"/>
                <a:gd name="connsiteY448" fmla="*/ 133416 h 150675"/>
                <a:gd name="connsiteX449" fmla="*/ 415728 w 499969"/>
                <a:gd name="connsiteY449" fmla="*/ 138759 h 150675"/>
                <a:gd name="connsiteX450" fmla="*/ 404359 w 499969"/>
                <a:gd name="connsiteY450" fmla="*/ 134307 h 150675"/>
                <a:gd name="connsiteX451" fmla="*/ 399702 w 499969"/>
                <a:gd name="connsiteY451" fmla="*/ 122321 h 150675"/>
                <a:gd name="connsiteX452" fmla="*/ 404496 w 499969"/>
                <a:gd name="connsiteY452" fmla="*/ 110404 h 150675"/>
                <a:gd name="connsiteX453" fmla="*/ 415728 w 499969"/>
                <a:gd name="connsiteY453" fmla="*/ 105952 h 150675"/>
                <a:gd name="connsiteX454" fmla="*/ 426686 w 499969"/>
                <a:gd name="connsiteY454" fmla="*/ 109856 h 150675"/>
                <a:gd name="connsiteX455" fmla="*/ 431206 w 499969"/>
                <a:gd name="connsiteY455" fmla="*/ 120677 h 150675"/>
                <a:gd name="connsiteX456" fmla="*/ 431206 w 499969"/>
                <a:gd name="connsiteY456" fmla="*/ 125266 h 150675"/>
                <a:gd name="connsiteX457" fmla="*/ 406413 w 499969"/>
                <a:gd name="connsiteY457" fmla="*/ 119993 h 150675"/>
                <a:gd name="connsiteX458" fmla="*/ 424563 w 499969"/>
                <a:gd name="connsiteY458" fmla="*/ 119993 h 150675"/>
                <a:gd name="connsiteX459" fmla="*/ 422097 w 499969"/>
                <a:gd name="connsiteY459" fmla="*/ 113829 h 150675"/>
                <a:gd name="connsiteX460" fmla="*/ 415933 w 499969"/>
                <a:gd name="connsiteY460" fmla="*/ 111705 h 150675"/>
                <a:gd name="connsiteX461" fmla="*/ 409358 w 499969"/>
                <a:gd name="connsiteY461" fmla="*/ 113966 h 150675"/>
                <a:gd name="connsiteX462" fmla="*/ 406413 w 499969"/>
                <a:gd name="connsiteY462" fmla="*/ 119993 h 150675"/>
                <a:gd name="connsiteX463" fmla="*/ 445863 w 499969"/>
                <a:gd name="connsiteY463" fmla="*/ 121020 h 150675"/>
                <a:gd name="connsiteX464" fmla="*/ 445863 w 499969"/>
                <a:gd name="connsiteY464" fmla="*/ 138279 h 150675"/>
                <a:gd name="connsiteX465" fmla="*/ 439220 w 499969"/>
                <a:gd name="connsiteY465" fmla="*/ 138279 h 150675"/>
                <a:gd name="connsiteX466" fmla="*/ 439220 w 499969"/>
                <a:gd name="connsiteY466" fmla="*/ 106432 h 150675"/>
                <a:gd name="connsiteX467" fmla="*/ 445863 w 499969"/>
                <a:gd name="connsiteY467" fmla="*/ 106432 h 150675"/>
                <a:gd name="connsiteX468" fmla="*/ 445863 w 499969"/>
                <a:gd name="connsiteY468" fmla="*/ 112253 h 150675"/>
                <a:gd name="connsiteX469" fmla="*/ 450315 w 499969"/>
                <a:gd name="connsiteY469" fmla="*/ 107665 h 150675"/>
                <a:gd name="connsiteX470" fmla="*/ 456410 w 499969"/>
                <a:gd name="connsiteY470" fmla="*/ 106021 h 150675"/>
                <a:gd name="connsiteX471" fmla="*/ 465109 w 499969"/>
                <a:gd name="connsiteY471" fmla="*/ 109308 h 150675"/>
                <a:gd name="connsiteX472" fmla="*/ 468396 w 499969"/>
                <a:gd name="connsiteY472" fmla="*/ 118828 h 150675"/>
                <a:gd name="connsiteX473" fmla="*/ 468396 w 499969"/>
                <a:gd name="connsiteY473" fmla="*/ 138348 h 150675"/>
                <a:gd name="connsiteX474" fmla="*/ 461753 w 499969"/>
                <a:gd name="connsiteY474" fmla="*/ 138348 h 150675"/>
                <a:gd name="connsiteX475" fmla="*/ 461753 w 499969"/>
                <a:gd name="connsiteY475" fmla="*/ 120883 h 150675"/>
                <a:gd name="connsiteX476" fmla="*/ 454493 w 499969"/>
                <a:gd name="connsiteY476" fmla="*/ 112116 h 150675"/>
                <a:gd name="connsiteX477" fmla="*/ 448466 w 499969"/>
                <a:gd name="connsiteY477" fmla="*/ 114445 h 150675"/>
                <a:gd name="connsiteX478" fmla="*/ 445863 w 499969"/>
                <a:gd name="connsiteY478" fmla="*/ 121020 h 150675"/>
                <a:gd name="connsiteX479" fmla="*/ 486066 w 499969"/>
                <a:gd name="connsiteY479" fmla="*/ 111774 h 150675"/>
                <a:gd name="connsiteX480" fmla="*/ 486066 w 499969"/>
                <a:gd name="connsiteY480" fmla="*/ 127937 h 150675"/>
                <a:gd name="connsiteX481" fmla="*/ 487299 w 499969"/>
                <a:gd name="connsiteY481" fmla="*/ 131567 h 150675"/>
                <a:gd name="connsiteX482" fmla="*/ 490655 w 499969"/>
                <a:gd name="connsiteY482" fmla="*/ 132937 h 150675"/>
                <a:gd name="connsiteX483" fmla="*/ 494764 w 499969"/>
                <a:gd name="connsiteY483" fmla="*/ 130882 h 150675"/>
                <a:gd name="connsiteX484" fmla="*/ 497504 w 499969"/>
                <a:gd name="connsiteY484" fmla="*/ 135608 h 150675"/>
                <a:gd name="connsiteX485" fmla="*/ 489696 w 499969"/>
                <a:gd name="connsiteY485" fmla="*/ 138759 h 150675"/>
                <a:gd name="connsiteX486" fmla="*/ 482436 w 499969"/>
                <a:gd name="connsiteY486" fmla="*/ 135814 h 150675"/>
                <a:gd name="connsiteX487" fmla="*/ 479423 w 499969"/>
                <a:gd name="connsiteY487" fmla="*/ 127800 h 150675"/>
                <a:gd name="connsiteX488" fmla="*/ 479423 w 499969"/>
                <a:gd name="connsiteY488" fmla="*/ 111842 h 150675"/>
                <a:gd name="connsiteX489" fmla="*/ 475450 w 499969"/>
                <a:gd name="connsiteY489" fmla="*/ 111842 h 150675"/>
                <a:gd name="connsiteX490" fmla="*/ 475450 w 499969"/>
                <a:gd name="connsiteY490" fmla="*/ 106432 h 150675"/>
                <a:gd name="connsiteX491" fmla="*/ 479423 w 499969"/>
                <a:gd name="connsiteY491" fmla="*/ 106432 h 150675"/>
                <a:gd name="connsiteX492" fmla="*/ 479423 w 499969"/>
                <a:gd name="connsiteY492" fmla="*/ 96432 h 150675"/>
                <a:gd name="connsiteX493" fmla="*/ 486066 w 499969"/>
                <a:gd name="connsiteY493" fmla="*/ 96432 h 150675"/>
                <a:gd name="connsiteX494" fmla="*/ 486066 w 499969"/>
                <a:gd name="connsiteY494" fmla="*/ 106432 h 150675"/>
                <a:gd name="connsiteX495" fmla="*/ 494422 w 499969"/>
                <a:gd name="connsiteY495" fmla="*/ 106432 h 150675"/>
                <a:gd name="connsiteX496" fmla="*/ 494422 w 499969"/>
                <a:gd name="connsiteY496" fmla="*/ 111842 h 150675"/>
                <a:gd name="connsiteX497" fmla="*/ 486066 w 499969"/>
                <a:gd name="connsiteY497" fmla="*/ 111774 h 15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</a:cxnLst>
              <a:rect l="l" t="t" r="r" b="b"/>
              <a:pathLst>
                <a:path w="499969" h="150675">
                  <a:moveTo>
                    <a:pt x="328199" y="28423"/>
                  </a:moveTo>
                  <a:cubicBezTo>
                    <a:pt x="326829" y="27464"/>
                    <a:pt x="325460" y="26711"/>
                    <a:pt x="324158" y="26163"/>
                  </a:cubicBezTo>
                  <a:cubicBezTo>
                    <a:pt x="322857" y="25615"/>
                    <a:pt x="321487" y="25135"/>
                    <a:pt x="320254" y="24725"/>
                  </a:cubicBezTo>
                  <a:cubicBezTo>
                    <a:pt x="319022" y="24314"/>
                    <a:pt x="317515" y="23903"/>
                    <a:pt x="315529" y="23423"/>
                  </a:cubicBezTo>
                  <a:cubicBezTo>
                    <a:pt x="313542" y="22944"/>
                    <a:pt x="312173" y="22464"/>
                    <a:pt x="311145" y="21916"/>
                  </a:cubicBezTo>
                  <a:cubicBezTo>
                    <a:pt x="309433" y="21163"/>
                    <a:pt x="308474" y="19725"/>
                    <a:pt x="308474" y="17944"/>
                  </a:cubicBezTo>
                  <a:cubicBezTo>
                    <a:pt x="308474" y="16026"/>
                    <a:pt x="309296" y="14520"/>
                    <a:pt x="311008" y="13561"/>
                  </a:cubicBezTo>
                  <a:cubicBezTo>
                    <a:pt x="312584" y="12670"/>
                    <a:pt x="314501" y="12260"/>
                    <a:pt x="316898" y="12260"/>
                  </a:cubicBezTo>
                  <a:cubicBezTo>
                    <a:pt x="320939" y="12260"/>
                    <a:pt x="324706" y="13355"/>
                    <a:pt x="328268" y="15478"/>
                  </a:cubicBezTo>
                  <a:lnTo>
                    <a:pt x="330939" y="10205"/>
                  </a:lnTo>
                  <a:cubicBezTo>
                    <a:pt x="326692" y="7534"/>
                    <a:pt x="322309" y="6301"/>
                    <a:pt x="317652" y="6301"/>
                  </a:cubicBezTo>
                  <a:cubicBezTo>
                    <a:pt x="312789" y="6301"/>
                    <a:pt x="308817" y="7465"/>
                    <a:pt x="305803" y="9794"/>
                  </a:cubicBezTo>
                  <a:cubicBezTo>
                    <a:pt x="302790" y="12123"/>
                    <a:pt x="301351" y="15136"/>
                    <a:pt x="301351" y="18971"/>
                  </a:cubicBezTo>
                  <a:cubicBezTo>
                    <a:pt x="301351" y="24314"/>
                    <a:pt x="305735" y="28286"/>
                    <a:pt x="314501" y="30615"/>
                  </a:cubicBezTo>
                  <a:cubicBezTo>
                    <a:pt x="314775" y="30683"/>
                    <a:pt x="315118" y="30820"/>
                    <a:pt x="315597" y="30957"/>
                  </a:cubicBezTo>
                  <a:cubicBezTo>
                    <a:pt x="321898" y="32875"/>
                    <a:pt x="324980" y="35066"/>
                    <a:pt x="324980" y="37806"/>
                  </a:cubicBezTo>
                  <a:cubicBezTo>
                    <a:pt x="324980" y="39587"/>
                    <a:pt x="324227" y="41093"/>
                    <a:pt x="322788" y="42258"/>
                  </a:cubicBezTo>
                  <a:cubicBezTo>
                    <a:pt x="321419" y="43353"/>
                    <a:pt x="319569" y="43901"/>
                    <a:pt x="317241" y="43901"/>
                  </a:cubicBezTo>
                  <a:cubicBezTo>
                    <a:pt x="312515" y="43901"/>
                    <a:pt x="307584" y="42052"/>
                    <a:pt x="302516" y="38491"/>
                  </a:cubicBezTo>
                  <a:lnTo>
                    <a:pt x="298954" y="44244"/>
                  </a:lnTo>
                  <a:cubicBezTo>
                    <a:pt x="301351" y="46025"/>
                    <a:pt x="304159" y="47531"/>
                    <a:pt x="307241" y="48559"/>
                  </a:cubicBezTo>
                  <a:cubicBezTo>
                    <a:pt x="310666" y="49723"/>
                    <a:pt x="313885" y="50271"/>
                    <a:pt x="316967" y="50271"/>
                  </a:cubicBezTo>
                  <a:cubicBezTo>
                    <a:pt x="321487" y="50271"/>
                    <a:pt x="325254" y="49038"/>
                    <a:pt x="328131" y="46709"/>
                  </a:cubicBezTo>
                  <a:cubicBezTo>
                    <a:pt x="330939" y="44312"/>
                    <a:pt x="332377" y="41230"/>
                    <a:pt x="332377" y="37258"/>
                  </a:cubicBezTo>
                  <a:cubicBezTo>
                    <a:pt x="332240" y="33080"/>
                    <a:pt x="330939" y="30272"/>
                    <a:pt x="328199" y="28423"/>
                  </a:cubicBezTo>
                  <a:moveTo>
                    <a:pt x="36779" y="29245"/>
                  </a:moveTo>
                  <a:lnTo>
                    <a:pt x="43833" y="29245"/>
                  </a:lnTo>
                  <a:lnTo>
                    <a:pt x="43833" y="43559"/>
                  </a:lnTo>
                  <a:cubicBezTo>
                    <a:pt x="39929" y="47942"/>
                    <a:pt x="34313" y="50065"/>
                    <a:pt x="26985" y="50065"/>
                  </a:cubicBezTo>
                  <a:cubicBezTo>
                    <a:pt x="20821" y="50065"/>
                    <a:pt x="15684" y="48011"/>
                    <a:pt x="11506" y="43970"/>
                  </a:cubicBezTo>
                  <a:cubicBezTo>
                    <a:pt x="7328" y="39929"/>
                    <a:pt x="5274" y="34792"/>
                    <a:pt x="5274" y="28560"/>
                  </a:cubicBezTo>
                  <a:cubicBezTo>
                    <a:pt x="5274" y="22327"/>
                    <a:pt x="7397" y="17122"/>
                    <a:pt x="11643" y="13013"/>
                  </a:cubicBezTo>
                  <a:cubicBezTo>
                    <a:pt x="15889" y="8835"/>
                    <a:pt x="20958" y="6780"/>
                    <a:pt x="26985" y="6780"/>
                  </a:cubicBezTo>
                  <a:cubicBezTo>
                    <a:pt x="33012" y="6780"/>
                    <a:pt x="37943" y="8561"/>
                    <a:pt x="41915" y="12054"/>
                  </a:cubicBezTo>
                  <a:lnTo>
                    <a:pt x="38148" y="17465"/>
                  </a:lnTo>
                  <a:cubicBezTo>
                    <a:pt x="36505" y="16095"/>
                    <a:pt x="34861" y="15068"/>
                    <a:pt x="33217" y="14588"/>
                  </a:cubicBezTo>
                  <a:cubicBezTo>
                    <a:pt x="31573" y="14040"/>
                    <a:pt x="29656" y="13766"/>
                    <a:pt x="27464" y="13766"/>
                  </a:cubicBezTo>
                  <a:cubicBezTo>
                    <a:pt x="23218" y="13766"/>
                    <a:pt x="19725" y="15136"/>
                    <a:pt x="16848" y="17876"/>
                  </a:cubicBezTo>
                  <a:cubicBezTo>
                    <a:pt x="13972" y="20615"/>
                    <a:pt x="12533" y="24177"/>
                    <a:pt x="12533" y="28628"/>
                  </a:cubicBezTo>
                  <a:cubicBezTo>
                    <a:pt x="12533" y="33080"/>
                    <a:pt x="13903" y="36642"/>
                    <a:pt x="16711" y="39313"/>
                  </a:cubicBezTo>
                  <a:cubicBezTo>
                    <a:pt x="19519" y="41984"/>
                    <a:pt x="22875" y="43353"/>
                    <a:pt x="26779" y="43353"/>
                  </a:cubicBezTo>
                  <a:cubicBezTo>
                    <a:pt x="30752" y="43353"/>
                    <a:pt x="34039" y="42532"/>
                    <a:pt x="36710" y="40751"/>
                  </a:cubicBezTo>
                  <a:lnTo>
                    <a:pt x="36710" y="29245"/>
                  </a:lnTo>
                  <a:close/>
                  <a:moveTo>
                    <a:pt x="68078" y="24040"/>
                  </a:moveTo>
                  <a:cubicBezTo>
                    <a:pt x="64791" y="24040"/>
                    <a:pt x="62325" y="25135"/>
                    <a:pt x="60613" y="27259"/>
                  </a:cubicBezTo>
                  <a:cubicBezTo>
                    <a:pt x="58969" y="29382"/>
                    <a:pt x="58079" y="32327"/>
                    <a:pt x="58079" y="35957"/>
                  </a:cubicBezTo>
                  <a:lnTo>
                    <a:pt x="58079" y="49586"/>
                  </a:lnTo>
                  <a:lnTo>
                    <a:pt x="51435" y="49586"/>
                  </a:lnTo>
                  <a:lnTo>
                    <a:pt x="51435" y="17739"/>
                  </a:lnTo>
                  <a:lnTo>
                    <a:pt x="58079" y="17739"/>
                  </a:lnTo>
                  <a:lnTo>
                    <a:pt x="58079" y="24108"/>
                  </a:lnTo>
                  <a:cubicBezTo>
                    <a:pt x="59174" y="22122"/>
                    <a:pt x="60613" y="20478"/>
                    <a:pt x="62462" y="19177"/>
                  </a:cubicBezTo>
                  <a:cubicBezTo>
                    <a:pt x="64311" y="17876"/>
                    <a:pt x="66229" y="17259"/>
                    <a:pt x="68352" y="17191"/>
                  </a:cubicBezTo>
                  <a:lnTo>
                    <a:pt x="68421" y="23971"/>
                  </a:lnTo>
                  <a:lnTo>
                    <a:pt x="68078" y="24040"/>
                  </a:lnTo>
                  <a:close/>
                  <a:moveTo>
                    <a:pt x="99788" y="49586"/>
                  </a:moveTo>
                  <a:lnTo>
                    <a:pt x="93693" y="49586"/>
                  </a:lnTo>
                  <a:lnTo>
                    <a:pt x="93693" y="45271"/>
                  </a:lnTo>
                  <a:cubicBezTo>
                    <a:pt x="91090" y="48422"/>
                    <a:pt x="87529" y="49997"/>
                    <a:pt x="83146" y="49997"/>
                  </a:cubicBezTo>
                  <a:cubicBezTo>
                    <a:pt x="79858" y="49997"/>
                    <a:pt x="77119" y="49038"/>
                    <a:pt x="74927" y="47189"/>
                  </a:cubicBezTo>
                  <a:cubicBezTo>
                    <a:pt x="72804" y="45340"/>
                    <a:pt x="71708" y="42806"/>
                    <a:pt x="71708" y="39655"/>
                  </a:cubicBezTo>
                  <a:cubicBezTo>
                    <a:pt x="71708" y="36505"/>
                    <a:pt x="72872" y="34176"/>
                    <a:pt x="75132" y="32601"/>
                  </a:cubicBezTo>
                  <a:cubicBezTo>
                    <a:pt x="77461" y="31025"/>
                    <a:pt x="80749" y="29108"/>
                    <a:pt x="84515" y="30272"/>
                  </a:cubicBezTo>
                  <a:lnTo>
                    <a:pt x="93145" y="30272"/>
                  </a:lnTo>
                  <a:lnTo>
                    <a:pt x="93145" y="29039"/>
                  </a:lnTo>
                  <a:cubicBezTo>
                    <a:pt x="93145" y="24793"/>
                    <a:pt x="90816" y="22670"/>
                    <a:pt x="86091" y="22670"/>
                  </a:cubicBezTo>
                  <a:cubicBezTo>
                    <a:pt x="83146" y="22670"/>
                    <a:pt x="80064" y="23766"/>
                    <a:pt x="76913" y="25889"/>
                  </a:cubicBezTo>
                  <a:lnTo>
                    <a:pt x="73968" y="21711"/>
                  </a:lnTo>
                  <a:cubicBezTo>
                    <a:pt x="77803" y="18629"/>
                    <a:pt x="82187" y="17122"/>
                    <a:pt x="87050" y="17122"/>
                  </a:cubicBezTo>
                  <a:cubicBezTo>
                    <a:pt x="90816" y="17122"/>
                    <a:pt x="93830" y="18081"/>
                    <a:pt x="96227" y="19930"/>
                  </a:cubicBezTo>
                  <a:cubicBezTo>
                    <a:pt x="98624" y="21848"/>
                    <a:pt x="99788" y="24793"/>
                    <a:pt x="99788" y="28902"/>
                  </a:cubicBezTo>
                  <a:lnTo>
                    <a:pt x="99788" y="49586"/>
                  </a:lnTo>
                  <a:close/>
                  <a:moveTo>
                    <a:pt x="93145" y="37737"/>
                  </a:moveTo>
                  <a:lnTo>
                    <a:pt x="93145" y="34998"/>
                  </a:lnTo>
                  <a:lnTo>
                    <a:pt x="85611" y="34998"/>
                  </a:lnTo>
                  <a:cubicBezTo>
                    <a:pt x="80817" y="34998"/>
                    <a:pt x="78420" y="36505"/>
                    <a:pt x="78420" y="39518"/>
                  </a:cubicBezTo>
                  <a:cubicBezTo>
                    <a:pt x="78420" y="41093"/>
                    <a:pt x="79036" y="42258"/>
                    <a:pt x="80201" y="43080"/>
                  </a:cubicBezTo>
                  <a:cubicBezTo>
                    <a:pt x="81365" y="43901"/>
                    <a:pt x="83077" y="44312"/>
                    <a:pt x="85200" y="44312"/>
                  </a:cubicBezTo>
                  <a:cubicBezTo>
                    <a:pt x="87323" y="44312"/>
                    <a:pt x="89173" y="43696"/>
                    <a:pt x="90748" y="42532"/>
                  </a:cubicBezTo>
                  <a:cubicBezTo>
                    <a:pt x="92323" y="41367"/>
                    <a:pt x="93145" y="39724"/>
                    <a:pt x="93145" y="37737"/>
                  </a:cubicBezTo>
                  <a:moveTo>
                    <a:pt x="110952" y="45477"/>
                  </a:moveTo>
                  <a:cubicBezTo>
                    <a:pt x="107939" y="42463"/>
                    <a:pt x="106500" y="38491"/>
                    <a:pt x="106500" y="33491"/>
                  </a:cubicBezTo>
                  <a:cubicBezTo>
                    <a:pt x="106500" y="28560"/>
                    <a:pt x="108007" y="24588"/>
                    <a:pt x="111089" y="21642"/>
                  </a:cubicBezTo>
                  <a:cubicBezTo>
                    <a:pt x="114171" y="18697"/>
                    <a:pt x="117801" y="17191"/>
                    <a:pt x="122047" y="17191"/>
                  </a:cubicBezTo>
                  <a:cubicBezTo>
                    <a:pt x="126294" y="17191"/>
                    <a:pt x="129718" y="18971"/>
                    <a:pt x="132252" y="22601"/>
                  </a:cubicBezTo>
                  <a:lnTo>
                    <a:pt x="132252" y="5137"/>
                  </a:lnTo>
                  <a:lnTo>
                    <a:pt x="138896" y="5137"/>
                  </a:lnTo>
                  <a:lnTo>
                    <a:pt x="138896" y="49517"/>
                  </a:lnTo>
                  <a:lnTo>
                    <a:pt x="132252" y="49517"/>
                  </a:lnTo>
                  <a:lnTo>
                    <a:pt x="132252" y="44723"/>
                  </a:lnTo>
                  <a:cubicBezTo>
                    <a:pt x="129787" y="48216"/>
                    <a:pt x="126225" y="49997"/>
                    <a:pt x="121431" y="49997"/>
                  </a:cubicBezTo>
                  <a:cubicBezTo>
                    <a:pt x="117390" y="49997"/>
                    <a:pt x="113897" y="48490"/>
                    <a:pt x="110952" y="45477"/>
                  </a:cubicBezTo>
                  <a:moveTo>
                    <a:pt x="113144" y="33765"/>
                  </a:moveTo>
                  <a:cubicBezTo>
                    <a:pt x="113144" y="36847"/>
                    <a:pt x="114103" y="39313"/>
                    <a:pt x="116089" y="41230"/>
                  </a:cubicBezTo>
                  <a:cubicBezTo>
                    <a:pt x="118006" y="43148"/>
                    <a:pt x="120335" y="44107"/>
                    <a:pt x="122938" y="44107"/>
                  </a:cubicBezTo>
                  <a:cubicBezTo>
                    <a:pt x="125540" y="44107"/>
                    <a:pt x="127800" y="43148"/>
                    <a:pt x="129581" y="41230"/>
                  </a:cubicBezTo>
                  <a:cubicBezTo>
                    <a:pt x="131362" y="39313"/>
                    <a:pt x="132321" y="36779"/>
                    <a:pt x="132321" y="33765"/>
                  </a:cubicBezTo>
                  <a:cubicBezTo>
                    <a:pt x="132321" y="30752"/>
                    <a:pt x="131430" y="28217"/>
                    <a:pt x="129581" y="26163"/>
                  </a:cubicBezTo>
                  <a:cubicBezTo>
                    <a:pt x="127732" y="24108"/>
                    <a:pt x="125472" y="23081"/>
                    <a:pt x="122869" y="23081"/>
                  </a:cubicBezTo>
                  <a:cubicBezTo>
                    <a:pt x="120198" y="23081"/>
                    <a:pt x="117938" y="24108"/>
                    <a:pt x="116020" y="26163"/>
                  </a:cubicBezTo>
                  <a:cubicBezTo>
                    <a:pt x="114103" y="28217"/>
                    <a:pt x="113144" y="30752"/>
                    <a:pt x="113144" y="33765"/>
                  </a:cubicBezTo>
                  <a:moveTo>
                    <a:pt x="170058" y="34929"/>
                  </a:moveTo>
                  <a:lnTo>
                    <a:pt x="170058" y="17670"/>
                  </a:lnTo>
                  <a:lnTo>
                    <a:pt x="176702" y="17670"/>
                  </a:lnTo>
                  <a:lnTo>
                    <a:pt x="176702" y="49517"/>
                  </a:lnTo>
                  <a:lnTo>
                    <a:pt x="170058" y="49517"/>
                  </a:lnTo>
                  <a:lnTo>
                    <a:pt x="170058" y="43696"/>
                  </a:lnTo>
                  <a:cubicBezTo>
                    <a:pt x="168962" y="45614"/>
                    <a:pt x="167524" y="47189"/>
                    <a:pt x="165606" y="48285"/>
                  </a:cubicBezTo>
                  <a:cubicBezTo>
                    <a:pt x="163757" y="49381"/>
                    <a:pt x="161702" y="49928"/>
                    <a:pt x="159511" y="49928"/>
                  </a:cubicBezTo>
                  <a:cubicBezTo>
                    <a:pt x="155949" y="49928"/>
                    <a:pt x="153073" y="48833"/>
                    <a:pt x="150813" y="46641"/>
                  </a:cubicBezTo>
                  <a:cubicBezTo>
                    <a:pt x="148621" y="44449"/>
                    <a:pt x="147388" y="41299"/>
                    <a:pt x="147525" y="37121"/>
                  </a:cubicBezTo>
                  <a:lnTo>
                    <a:pt x="147525" y="17602"/>
                  </a:lnTo>
                  <a:lnTo>
                    <a:pt x="154169" y="17602"/>
                  </a:lnTo>
                  <a:lnTo>
                    <a:pt x="154169" y="35066"/>
                  </a:lnTo>
                  <a:cubicBezTo>
                    <a:pt x="154169" y="40888"/>
                    <a:pt x="156634" y="43833"/>
                    <a:pt x="161429" y="43833"/>
                  </a:cubicBezTo>
                  <a:cubicBezTo>
                    <a:pt x="163689" y="43833"/>
                    <a:pt x="165743" y="43080"/>
                    <a:pt x="167455" y="41504"/>
                  </a:cubicBezTo>
                  <a:cubicBezTo>
                    <a:pt x="169168" y="40135"/>
                    <a:pt x="170058" y="37943"/>
                    <a:pt x="170058" y="34929"/>
                  </a:cubicBezTo>
                  <a:moveTo>
                    <a:pt x="211425" y="49586"/>
                  </a:moveTo>
                  <a:lnTo>
                    <a:pt x="205330" y="49586"/>
                  </a:lnTo>
                  <a:lnTo>
                    <a:pt x="205330" y="45340"/>
                  </a:lnTo>
                  <a:cubicBezTo>
                    <a:pt x="202727" y="48490"/>
                    <a:pt x="199166" y="50065"/>
                    <a:pt x="194783" y="50065"/>
                  </a:cubicBezTo>
                  <a:cubicBezTo>
                    <a:pt x="191495" y="50065"/>
                    <a:pt x="188756" y="49107"/>
                    <a:pt x="186564" y="47257"/>
                  </a:cubicBezTo>
                  <a:cubicBezTo>
                    <a:pt x="184441" y="45408"/>
                    <a:pt x="183345" y="42874"/>
                    <a:pt x="183345" y="39724"/>
                  </a:cubicBezTo>
                  <a:cubicBezTo>
                    <a:pt x="183345" y="36573"/>
                    <a:pt x="184509" y="34244"/>
                    <a:pt x="186769" y="32669"/>
                  </a:cubicBezTo>
                  <a:cubicBezTo>
                    <a:pt x="189098" y="31094"/>
                    <a:pt x="192180" y="30341"/>
                    <a:pt x="196152" y="30341"/>
                  </a:cubicBezTo>
                  <a:lnTo>
                    <a:pt x="204782" y="30341"/>
                  </a:lnTo>
                  <a:lnTo>
                    <a:pt x="204782" y="29108"/>
                  </a:lnTo>
                  <a:cubicBezTo>
                    <a:pt x="204782" y="24861"/>
                    <a:pt x="202453" y="22738"/>
                    <a:pt x="197796" y="22738"/>
                  </a:cubicBezTo>
                  <a:cubicBezTo>
                    <a:pt x="194851" y="22738"/>
                    <a:pt x="191769" y="23834"/>
                    <a:pt x="188619" y="25957"/>
                  </a:cubicBezTo>
                  <a:lnTo>
                    <a:pt x="185674" y="21779"/>
                  </a:lnTo>
                  <a:cubicBezTo>
                    <a:pt x="189509" y="18697"/>
                    <a:pt x="193892" y="17191"/>
                    <a:pt x="198755" y="17191"/>
                  </a:cubicBezTo>
                  <a:cubicBezTo>
                    <a:pt x="202522" y="17191"/>
                    <a:pt x="205535" y="18150"/>
                    <a:pt x="207864" y="19999"/>
                  </a:cubicBezTo>
                  <a:cubicBezTo>
                    <a:pt x="210261" y="21916"/>
                    <a:pt x="211425" y="24861"/>
                    <a:pt x="211425" y="28971"/>
                  </a:cubicBezTo>
                  <a:lnTo>
                    <a:pt x="211425" y="49586"/>
                  </a:lnTo>
                  <a:close/>
                  <a:moveTo>
                    <a:pt x="204713" y="37737"/>
                  </a:moveTo>
                  <a:lnTo>
                    <a:pt x="204713" y="34998"/>
                  </a:lnTo>
                  <a:lnTo>
                    <a:pt x="197180" y="34998"/>
                  </a:lnTo>
                  <a:cubicBezTo>
                    <a:pt x="192385" y="34998"/>
                    <a:pt x="189988" y="36505"/>
                    <a:pt x="189988" y="39518"/>
                  </a:cubicBezTo>
                  <a:cubicBezTo>
                    <a:pt x="189988" y="41093"/>
                    <a:pt x="190605" y="42258"/>
                    <a:pt x="191769" y="43080"/>
                  </a:cubicBezTo>
                  <a:cubicBezTo>
                    <a:pt x="192933" y="43901"/>
                    <a:pt x="194577" y="44312"/>
                    <a:pt x="196769" y="44312"/>
                  </a:cubicBezTo>
                  <a:cubicBezTo>
                    <a:pt x="198892" y="44312"/>
                    <a:pt x="200741" y="43696"/>
                    <a:pt x="202316" y="42532"/>
                  </a:cubicBezTo>
                  <a:cubicBezTo>
                    <a:pt x="203960" y="41367"/>
                    <a:pt x="204713" y="39724"/>
                    <a:pt x="204713" y="37737"/>
                  </a:cubicBezTo>
                  <a:moveTo>
                    <a:pt x="227931" y="23149"/>
                  </a:moveTo>
                  <a:lnTo>
                    <a:pt x="227931" y="39313"/>
                  </a:lnTo>
                  <a:cubicBezTo>
                    <a:pt x="227931" y="40819"/>
                    <a:pt x="228342" y="42052"/>
                    <a:pt x="229096" y="42943"/>
                  </a:cubicBezTo>
                  <a:cubicBezTo>
                    <a:pt x="229917" y="43833"/>
                    <a:pt x="231013" y="44312"/>
                    <a:pt x="232452" y="44312"/>
                  </a:cubicBezTo>
                  <a:cubicBezTo>
                    <a:pt x="233890" y="44312"/>
                    <a:pt x="235260" y="43627"/>
                    <a:pt x="236561" y="42258"/>
                  </a:cubicBezTo>
                  <a:lnTo>
                    <a:pt x="239300" y="46983"/>
                  </a:lnTo>
                  <a:cubicBezTo>
                    <a:pt x="236972" y="49107"/>
                    <a:pt x="234369" y="50134"/>
                    <a:pt x="231561" y="50134"/>
                  </a:cubicBezTo>
                  <a:cubicBezTo>
                    <a:pt x="228685" y="50134"/>
                    <a:pt x="226288" y="49175"/>
                    <a:pt x="224301" y="47189"/>
                  </a:cubicBezTo>
                  <a:cubicBezTo>
                    <a:pt x="222315" y="45203"/>
                    <a:pt x="221151" y="42532"/>
                    <a:pt x="221288" y="39176"/>
                  </a:cubicBezTo>
                  <a:lnTo>
                    <a:pt x="221288" y="23218"/>
                  </a:lnTo>
                  <a:lnTo>
                    <a:pt x="217247" y="23218"/>
                  </a:lnTo>
                  <a:lnTo>
                    <a:pt x="217247" y="17807"/>
                  </a:lnTo>
                  <a:lnTo>
                    <a:pt x="221219" y="17807"/>
                  </a:lnTo>
                  <a:lnTo>
                    <a:pt x="221219" y="7808"/>
                  </a:lnTo>
                  <a:lnTo>
                    <a:pt x="227863" y="7808"/>
                  </a:lnTo>
                  <a:lnTo>
                    <a:pt x="227863" y="17807"/>
                  </a:lnTo>
                  <a:lnTo>
                    <a:pt x="236218" y="17807"/>
                  </a:lnTo>
                  <a:lnTo>
                    <a:pt x="236218" y="23218"/>
                  </a:lnTo>
                  <a:lnTo>
                    <a:pt x="227931" y="23149"/>
                  </a:lnTo>
                  <a:close/>
                  <a:moveTo>
                    <a:pt x="273476" y="36573"/>
                  </a:moveTo>
                  <a:lnTo>
                    <a:pt x="248615" y="36573"/>
                  </a:lnTo>
                  <a:cubicBezTo>
                    <a:pt x="248752" y="38902"/>
                    <a:pt x="249848" y="40751"/>
                    <a:pt x="251765" y="42189"/>
                  </a:cubicBezTo>
                  <a:cubicBezTo>
                    <a:pt x="253683" y="43627"/>
                    <a:pt x="255943" y="44312"/>
                    <a:pt x="258477" y="44312"/>
                  </a:cubicBezTo>
                  <a:cubicBezTo>
                    <a:pt x="262450" y="44312"/>
                    <a:pt x="265463" y="43080"/>
                    <a:pt x="267518" y="40545"/>
                  </a:cubicBezTo>
                  <a:lnTo>
                    <a:pt x="271353" y="44723"/>
                  </a:lnTo>
                  <a:cubicBezTo>
                    <a:pt x="267929" y="48285"/>
                    <a:pt x="263477" y="50065"/>
                    <a:pt x="257998" y="50065"/>
                  </a:cubicBezTo>
                  <a:cubicBezTo>
                    <a:pt x="253546" y="50065"/>
                    <a:pt x="249779" y="48559"/>
                    <a:pt x="246629" y="45614"/>
                  </a:cubicBezTo>
                  <a:cubicBezTo>
                    <a:pt x="243478" y="42669"/>
                    <a:pt x="241971" y="38628"/>
                    <a:pt x="241971" y="33628"/>
                  </a:cubicBezTo>
                  <a:cubicBezTo>
                    <a:pt x="241971" y="28628"/>
                    <a:pt x="243547" y="24656"/>
                    <a:pt x="246766" y="21711"/>
                  </a:cubicBezTo>
                  <a:cubicBezTo>
                    <a:pt x="249916" y="18766"/>
                    <a:pt x="253683" y="17259"/>
                    <a:pt x="257998" y="17259"/>
                  </a:cubicBezTo>
                  <a:cubicBezTo>
                    <a:pt x="262313" y="17259"/>
                    <a:pt x="266011" y="18560"/>
                    <a:pt x="268956" y="21163"/>
                  </a:cubicBezTo>
                  <a:cubicBezTo>
                    <a:pt x="271970" y="23766"/>
                    <a:pt x="273476" y="27396"/>
                    <a:pt x="273476" y="31984"/>
                  </a:cubicBezTo>
                  <a:lnTo>
                    <a:pt x="273476" y="36573"/>
                  </a:lnTo>
                  <a:close/>
                  <a:moveTo>
                    <a:pt x="248615" y="31299"/>
                  </a:moveTo>
                  <a:lnTo>
                    <a:pt x="266764" y="31299"/>
                  </a:lnTo>
                  <a:cubicBezTo>
                    <a:pt x="266764" y="28628"/>
                    <a:pt x="265943" y="26574"/>
                    <a:pt x="264230" y="25135"/>
                  </a:cubicBezTo>
                  <a:cubicBezTo>
                    <a:pt x="262587" y="23697"/>
                    <a:pt x="260532" y="23012"/>
                    <a:pt x="258066" y="23012"/>
                  </a:cubicBezTo>
                  <a:cubicBezTo>
                    <a:pt x="255601" y="23012"/>
                    <a:pt x="253409" y="23766"/>
                    <a:pt x="251491" y="25272"/>
                  </a:cubicBezTo>
                  <a:cubicBezTo>
                    <a:pt x="249574" y="26711"/>
                    <a:pt x="248615" y="28765"/>
                    <a:pt x="248615" y="31299"/>
                  </a:cubicBezTo>
                  <a:moveTo>
                    <a:pt x="353471" y="49997"/>
                  </a:moveTo>
                  <a:cubicBezTo>
                    <a:pt x="349088" y="49997"/>
                    <a:pt x="345253" y="48490"/>
                    <a:pt x="342102" y="45477"/>
                  </a:cubicBezTo>
                  <a:cubicBezTo>
                    <a:pt x="338883" y="42463"/>
                    <a:pt x="337308" y="38559"/>
                    <a:pt x="337308" y="33697"/>
                  </a:cubicBezTo>
                  <a:cubicBezTo>
                    <a:pt x="337308" y="28834"/>
                    <a:pt x="338952" y="24861"/>
                    <a:pt x="342308" y="21848"/>
                  </a:cubicBezTo>
                  <a:cubicBezTo>
                    <a:pt x="345595" y="18766"/>
                    <a:pt x="349636" y="17259"/>
                    <a:pt x="354430" y="17259"/>
                  </a:cubicBezTo>
                  <a:cubicBezTo>
                    <a:pt x="359225" y="17259"/>
                    <a:pt x="363197" y="18903"/>
                    <a:pt x="366553" y="22190"/>
                  </a:cubicBezTo>
                  <a:lnTo>
                    <a:pt x="362649" y="27053"/>
                  </a:lnTo>
                  <a:cubicBezTo>
                    <a:pt x="359909" y="24656"/>
                    <a:pt x="357101" y="23492"/>
                    <a:pt x="354362" y="23492"/>
                  </a:cubicBezTo>
                  <a:cubicBezTo>
                    <a:pt x="351622" y="23492"/>
                    <a:pt x="349157" y="24382"/>
                    <a:pt x="347102" y="26300"/>
                  </a:cubicBezTo>
                  <a:cubicBezTo>
                    <a:pt x="345047" y="28149"/>
                    <a:pt x="344020" y="30546"/>
                    <a:pt x="344020" y="33491"/>
                  </a:cubicBezTo>
                  <a:cubicBezTo>
                    <a:pt x="344020" y="36436"/>
                    <a:pt x="345047" y="38902"/>
                    <a:pt x="347102" y="40956"/>
                  </a:cubicBezTo>
                  <a:cubicBezTo>
                    <a:pt x="349088" y="43011"/>
                    <a:pt x="351622" y="44038"/>
                    <a:pt x="354567" y="44038"/>
                  </a:cubicBezTo>
                  <a:cubicBezTo>
                    <a:pt x="357512" y="44038"/>
                    <a:pt x="360320" y="42669"/>
                    <a:pt x="362923" y="39929"/>
                  </a:cubicBezTo>
                  <a:lnTo>
                    <a:pt x="366827" y="44244"/>
                  </a:lnTo>
                  <a:cubicBezTo>
                    <a:pt x="362991" y="48079"/>
                    <a:pt x="358540" y="49997"/>
                    <a:pt x="353471" y="49997"/>
                  </a:cubicBezTo>
                  <a:moveTo>
                    <a:pt x="379771" y="32327"/>
                  </a:moveTo>
                  <a:lnTo>
                    <a:pt x="379771" y="49586"/>
                  </a:lnTo>
                  <a:lnTo>
                    <a:pt x="373128" y="49586"/>
                  </a:lnTo>
                  <a:lnTo>
                    <a:pt x="373128" y="5274"/>
                  </a:lnTo>
                  <a:lnTo>
                    <a:pt x="379771" y="5274"/>
                  </a:lnTo>
                  <a:lnTo>
                    <a:pt x="379771" y="23560"/>
                  </a:lnTo>
                  <a:cubicBezTo>
                    <a:pt x="380730" y="21574"/>
                    <a:pt x="382168" y="20067"/>
                    <a:pt x="384086" y="18971"/>
                  </a:cubicBezTo>
                  <a:cubicBezTo>
                    <a:pt x="386004" y="17876"/>
                    <a:pt x="388058" y="17328"/>
                    <a:pt x="390319" y="17328"/>
                  </a:cubicBezTo>
                  <a:cubicBezTo>
                    <a:pt x="393880" y="17328"/>
                    <a:pt x="396757" y="18424"/>
                    <a:pt x="399017" y="20615"/>
                  </a:cubicBezTo>
                  <a:cubicBezTo>
                    <a:pt x="401208" y="22807"/>
                    <a:pt x="402441" y="25957"/>
                    <a:pt x="402304" y="30135"/>
                  </a:cubicBezTo>
                  <a:lnTo>
                    <a:pt x="402304" y="49654"/>
                  </a:lnTo>
                  <a:lnTo>
                    <a:pt x="395661" y="49654"/>
                  </a:lnTo>
                  <a:lnTo>
                    <a:pt x="395661" y="32190"/>
                  </a:lnTo>
                  <a:cubicBezTo>
                    <a:pt x="395661" y="26300"/>
                    <a:pt x="393195" y="23423"/>
                    <a:pt x="388401" y="23423"/>
                  </a:cubicBezTo>
                  <a:cubicBezTo>
                    <a:pt x="386072" y="23423"/>
                    <a:pt x="384086" y="24177"/>
                    <a:pt x="382374" y="25752"/>
                  </a:cubicBezTo>
                  <a:cubicBezTo>
                    <a:pt x="380593" y="27122"/>
                    <a:pt x="379771" y="29382"/>
                    <a:pt x="379771" y="32327"/>
                  </a:cubicBezTo>
                  <a:moveTo>
                    <a:pt x="437439" y="45271"/>
                  </a:moveTo>
                  <a:cubicBezTo>
                    <a:pt x="434288" y="48422"/>
                    <a:pt x="430316" y="50065"/>
                    <a:pt x="425522" y="50065"/>
                  </a:cubicBezTo>
                  <a:cubicBezTo>
                    <a:pt x="420728" y="50065"/>
                    <a:pt x="416755" y="48490"/>
                    <a:pt x="413605" y="45271"/>
                  </a:cubicBezTo>
                  <a:cubicBezTo>
                    <a:pt x="410454" y="42121"/>
                    <a:pt x="408811" y="38217"/>
                    <a:pt x="408811" y="33628"/>
                  </a:cubicBezTo>
                  <a:cubicBezTo>
                    <a:pt x="408811" y="29039"/>
                    <a:pt x="410386" y="25204"/>
                    <a:pt x="413605" y="21985"/>
                  </a:cubicBezTo>
                  <a:cubicBezTo>
                    <a:pt x="416755" y="18834"/>
                    <a:pt x="420728" y="17259"/>
                    <a:pt x="425522" y="17259"/>
                  </a:cubicBezTo>
                  <a:cubicBezTo>
                    <a:pt x="430316" y="17259"/>
                    <a:pt x="434288" y="18834"/>
                    <a:pt x="437439" y="21985"/>
                  </a:cubicBezTo>
                  <a:cubicBezTo>
                    <a:pt x="440589" y="25135"/>
                    <a:pt x="442233" y="29039"/>
                    <a:pt x="442233" y="33628"/>
                  </a:cubicBezTo>
                  <a:cubicBezTo>
                    <a:pt x="442233" y="38217"/>
                    <a:pt x="440589" y="42121"/>
                    <a:pt x="437439" y="45271"/>
                  </a:cubicBezTo>
                  <a:moveTo>
                    <a:pt x="418331" y="41162"/>
                  </a:moveTo>
                  <a:cubicBezTo>
                    <a:pt x="420180" y="43080"/>
                    <a:pt x="422645" y="44038"/>
                    <a:pt x="425522" y="44038"/>
                  </a:cubicBezTo>
                  <a:cubicBezTo>
                    <a:pt x="428398" y="44038"/>
                    <a:pt x="430795" y="43080"/>
                    <a:pt x="432713" y="41162"/>
                  </a:cubicBezTo>
                  <a:cubicBezTo>
                    <a:pt x="434562" y="39244"/>
                    <a:pt x="435521" y="36710"/>
                    <a:pt x="435521" y="33628"/>
                  </a:cubicBezTo>
                  <a:cubicBezTo>
                    <a:pt x="435521" y="30546"/>
                    <a:pt x="434562" y="28080"/>
                    <a:pt x="432713" y="26094"/>
                  </a:cubicBezTo>
                  <a:cubicBezTo>
                    <a:pt x="430864" y="24177"/>
                    <a:pt x="428398" y="23218"/>
                    <a:pt x="425522" y="23218"/>
                  </a:cubicBezTo>
                  <a:cubicBezTo>
                    <a:pt x="422645" y="23218"/>
                    <a:pt x="420248" y="24177"/>
                    <a:pt x="418331" y="26094"/>
                  </a:cubicBezTo>
                  <a:cubicBezTo>
                    <a:pt x="416481" y="28012"/>
                    <a:pt x="415522" y="30546"/>
                    <a:pt x="415522" y="33628"/>
                  </a:cubicBezTo>
                  <a:cubicBezTo>
                    <a:pt x="415522" y="36710"/>
                    <a:pt x="416481" y="39244"/>
                    <a:pt x="418331" y="41162"/>
                  </a:cubicBezTo>
                  <a:moveTo>
                    <a:pt x="475656" y="45271"/>
                  </a:moveTo>
                  <a:cubicBezTo>
                    <a:pt x="472437" y="48422"/>
                    <a:pt x="468533" y="50065"/>
                    <a:pt x="463739" y="50065"/>
                  </a:cubicBezTo>
                  <a:cubicBezTo>
                    <a:pt x="458944" y="50065"/>
                    <a:pt x="454972" y="48490"/>
                    <a:pt x="451822" y="45271"/>
                  </a:cubicBezTo>
                  <a:cubicBezTo>
                    <a:pt x="448603" y="42121"/>
                    <a:pt x="447027" y="38217"/>
                    <a:pt x="447027" y="33628"/>
                  </a:cubicBezTo>
                  <a:cubicBezTo>
                    <a:pt x="447027" y="29039"/>
                    <a:pt x="448603" y="25204"/>
                    <a:pt x="451822" y="21985"/>
                  </a:cubicBezTo>
                  <a:cubicBezTo>
                    <a:pt x="454972" y="18834"/>
                    <a:pt x="458944" y="17259"/>
                    <a:pt x="463739" y="17259"/>
                  </a:cubicBezTo>
                  <a:cubicBezTo>
                    <a:pt x="468533" y="17259"/>
                    <a:pt x="472437" y="18834"/>
                    <a:pt x="475656" y="21985"/>
                  </a:cubicBezTo>
                  <a:cubicBezTo>
                    <a:pt x="478806" y="25135"/>
                    <a:pt x="480450" y="29039"/>
                    <a:pt x="480450" y="33628"/>
                  </a:cubicBezTo>
                  <a:cubicBezTo>
                    <a:pt x="480450" y="38217"/>
                    <a:pt x="478806" y="42121"/>
                    <a:pt x="475656" y="45271"/>
                  </a:cubicBezTo>
                  <a:moveTo>
                    <a:pt x="456547" y="41162"/>
                  </a:moveTo>
                  <a:cubicBezTo>
                    <a:pt x="458465" y="43080"/>
                    <a:pt x="460794" y="44038"/>
                    <a:pt x="463739" y="44038"/>
                  </a:cubicBezTo>
                  <a:cubicBezTo>
                    <a:pt x="466615" y="44038"/>
                    <a:pt x="469012" y="43080"/>
                    <a:pt x="470930" y="41162"/>
                  </a:cubicBezTo>
                  <a:cubicBezTo>
                    <a:pt x="472779" y="39244"/>
                    <a:pt x="473738" y="36710"/>
                    <a:pt x="473738" y="33628"/>
                  </a:cubicBezTo>
                  <a:cubicBezTo>
                    <a:pt x="473738" y="30546"/>
                    <a:pt x="472779" y="28080"/>
                    <a:pt x="470930" y="26094"/>
                  </a:cubicBezTo>
                  <a:cubicBezTo>
                    <a:pt x="469081" y="24177"/>
                    <a:pt x="466615" y="23218"/>
                    <a:pt x="463739" y="23218"/>
                  </a:cubicBezTo>
                  <a:cubicBezTo>
                    <a:pt x="460862" y="23218"/>
                    <a:pt x="458465" y="24177"/>
                    <a:pt x="456547" y="26094"/>
                  </a:cubicBezTo>
                  <a:cubicBezTo>
                    <a:pt x="454630" y="28012"/>
                    <a:pt x="453739" y="30546"/>
                    <a:pt x="453739" y="33628"/>
                  </a:cubicBezTo>
                  <a:cubicBezTo>
                    <a:pt x="453739" y="36710"/>
                    <a:pt x="454698" y="39244"/>
                    <a:pt x="456547" y="41162"/>
                  </a:cubicBezTo>
                  <a:moveTo>
                    <a:pt x="494011" y="49586"/>
                  </a:moveTo>
                  <a:lnTo>
                    <a:pt x="487367" y="49586"/>
                  </a:lnTo>
                  <a:lnTo>
                    <a:pt x="487367" y="5205"/>
                  </a:lnTo>
                  <a:lnTo>
                    <a:pt x="494011" y="5205"/>
                  </a:lnTo>
                  <a:lnTo>
                    <a:pt x="494011" y="49586"/>
                  </a:lnTo>
                  <a:close/>
                  <a:moveTo>
                    <a:pt x="33697" y="133964"/>
                  </a:moveTo>
                  <a:cubicBezTo>
                    <a:pt x="30546" y="137115"/>
                    <a:pt x="26574" y="138759"/>
                    <a:pt x="21779" y="138759"/>
                  </a:cubicBezTo>
                  <a:cubicBezTo>
                    <a:pt x="16985" y="138759"/>
                    <a:pt x="13081" y="137183"/>
                    <a:pt x="9862" y="133964"/>
                  </a:cubicBezTo>
                  <a:cubicBezTo>
                    <a:pt x="6712" y="130814"/>
                    <a:pt x="5137" y="126910"/>
                    <a:pt x="5137" y="122321"/>
                  </a:cubicBezTo>
                  <a:cubicBezTo>
                    <a:pt x="5137" y="117732"/>
                    <a:pt x="6712" y="113829"/>
                    <a:pt x="9862" y="110678"/>
                  </a:cubicBezTo>
                  <a:cubicBezTo>
                    <a:pt x="13081" y="107528"/>
                    <a:pt x="16985" y="105952"/>
                    <a:pt x="21779" y="105952"/>
                  </a:cubicBezTo>
                  <a:cubicBezTo>
                    <a:pt x="26574" y="105952"/>
                    <a:pt x="30546" y="107528"/>
                    <a:pt x="33697" y="110678"/>
                  </a:cubicBezTo>
                  <a:cubicBezTo>
                    <a:pt x="36847" y="113829"/>
                    <a:pt x="38491" y="117732"/>
                    <a:pt x="38491" y="122321"/>
                  </a:cubicBezTo>
                  <a:cubicBezTo>
                    <a:pt x="38422" y="126910"/>
                    <a:pt x="36847" y="130814"/>
                    <a:pt x="33697" y="133964"/>
                  </a:cubicBezTo>
                  <a:moveTo>
                    <a:pt x="14588" y="129855"/>
                  </a:moveTo>
                  <a:cubicBezTo>
                    <a:pt x="16437" y="131773"/>
                    <a:pt x="18903" y="132732"/>
                    <a:pt x="21779" y="132732"/>
                  </a:cubicBezTo>
                  <a:cubicBezTo>
                    <a:pt x="24725" y="132732"/>
                    <a:pt x="27053" y="131773"/>
                    <a:pt x="28971" y="129855"/>
                  </a:cubicBezTo>
                  <a:cubicBezTo>
                    <a:pt x="30889" y="127937"/>
                    <a:pt x="31779" y="125403"/>
                    <a:pt x="31779" y="122321"/>
                  </a:cubicBezTo>
                  <a:cubicBezTo>
                    <a:pt x="31779" y="119239"/>
                    <a:pt x="30820" y="116705"/>
                    <a:pt x="28971" y="114787"/>
                  </a:cubicBezTo>
                  <a:cubicBezTo>
                    <a:pt x="27122" y="112870"/>
                    <a:pt x="24725" y="111911"/>
                    <a:pt x="21779" y="111911"/>
                  </a:cubicBezTo>
                  <a:cubicBezTo>
                    <a:pt x="18903" y="111911"/>
                    <a:pt x="16506" y="112870"/>
                    <a:pt x="14588" y="114787"/>
                  </a:cubicBezTo>
                  <a:cubicBezTo>
                    <a:pt x="12739" y="116705"/>
                    <a:pt x="11780" y="119239"/>
                    <a:pt x="11780" y="122321"/>
                  </a:cubicBezTo>
                  <a:cubicBezTo>
                    <a:pt x="11712" y="125403"/>
                    <a:pt x="12670" y="127937"/>
                    <a:pt x="14588" y="129855"/>
                  </a:cubicBezTo>
                  <a:moveTo>
                    <a:pt x="54312" y="103761"/>
                  </a:moveTo>
                  <a:lnTo>
                    <a:pt x="54312" y="106432"/>
                  </a:lnTo>
                  <a:lnTo>
                    <a:pt x="62667" y="106432"/>
                  </a:lnTo>
                  <a:lnTo>
                    <a:pt x="62667" y="111842"/>
                  </a:lnTo>
                  <a:lnTo>
                    <a:pt x="54312" y="111842"/>
                  </a:lnTo>
                  <a:lnTo>
                    <a:pt x="54312" y="138279"/>
                  </a:lnTo>
                  <a:lnTo>
                    <a:pt x="47668" y="138279"/>
                  </a:lnTo>
                  <a:lnTo>
                    <a:pt x="47668" y="111842"/>
                  </a:lnTo>
                  <a:lnTo>
                    <a:pt x="43696" y="111842"/>
                  </a:lnTo>
                  <a:lnTo>
                    <a:pt x="43696" y="106432"/>
                  </a:lnTo>
                  <a:lnTo>
                    <a:pt x="47668" y="106432"/>
                  </a:lnTo>
                  <a:lnTo>
                    <a:pt x="47668" y="103966"/>
                  </a:lnTo>
                  <a:cubicBezTo>
                    <a:pt x="47668" y="100610"/>
                    <a:pt x="48696" y="97939"/>
                    <a:pt x="50682" y="95953"/>
                  </a:cubicBezTo>
                  <a:cubicBezTo>
                    <a:pt x="52737" y="93967"/>
                    <a:pt x="55134" y="93008"/>
                    <a:pt x="57942" y="93008"/>
                  </a:cubicBezTo>
                  <a:cubicBezTo>
                    <a:pt x="60750" y="93008"/>
                    <a:pt x="63352" y="94035"/>
                    <a:pt x="65749" y="96158"/>
                  </a:cubicBezTo>
                  <a:lnTo>
                    <a:pt x="63010" y="100884"/>
                  </a:lnTo>
                  <a:cubicBezTo>
                    <a:pt x="61709" y="99514"/>
                    <a:pt x="60339" y="98761"/>
                    <a:pt x="58900" y="98761"/>
                  </a:cubicBezTo>
                  <a:cubicBezTo>
                    <a:pt x="57462" y="98761"/>
                    <a:pt x="56366" y="99240"/>
                    <a:pt x="55545" y="100131"/>
                  </a:cubicBezTo>
                  <a:cubicBezTo>
                    <a:pt x="54723" y="101021"/>
                    <a:pt x="54312" y="102254"/>
                    <a:pt x="54312" y="103761"/>
                  </a:cubicBezTo>
                  <a:moveTo>
                    <a:pt x="102323" y="138279"/>
                  </a:moveTo>
                  <a:lnTo>
                    <a:pt x="95268" y="138279"/>
                  </a:lnTo>
                  <a:lnTo>
                    <a:pt x="95268" y="96432"/>
                  </a:lnTo>
                  <a:lnTo>
                    <a:pt x="106226" y="96432"/>
                  </a:lnTo>
                  <a:lnTo>
                    <a:pt x="118828" y="122664"/>
                  </a:lnTo>
                  <a:lnTo>
                    <a:pt x="131430" y="96432"/>
                  </a:lnTo>
                  <a:lnTo>
                    <a:pt x="142320" y="96432"/>
                  </a:lnTo>
                  <a:lnTo>
                    <a:pt x="142320" y="138279"/>
                  </a:lnTo>
                  <a:lnTo>
                    <a:pt x="135266" y="138279"/>
                  </a:lnTo>
                  <a:lnTo>
                    <a:pt x="135266" y="105541"/>
                  </a:lnTo>
                  <a:lnTo>
                    <a:pt x="120746" y="134581"/>
                  </a:lnTo>
                  <a:lnTo>
                    <a:pt x="116842" y="134581"/>
                  </a:lnTo>
                  <a:lnTo>
                    <a:pt x="102391" y="105541"/>
                  </a:lnTo>
                  <a:lnTo>
                    <a:pt x="102391" y="138279"/>
                  </a:lnTo>
                  <a:close/>
                  <a:moveTo>
                    <a:pt x="179236" y="138279"/>
                  </a:moveTo>
                  <a:lnTo>
                    <a:pt x="173140" y="138279"/>
                  </a:lnTo>
                  <a:lnTo>
                    <a:pt x="173140" y="134033"/>
                  </a:lnTo>
                  <a:cubicBezTo>
                    <a:pt x="170537" y="137183"/>
                    <a:pt x="166976" y="138759"/>
                    <a:pt x="162593" y="138759"/>
                  </a:cubicBezTo>
                  <a:cubicBezTo>
                    <a:pt x="159305" y="138759"/>
                    <a:pt x="156566" y="137800"/>
                    <a:pt x="154374" y="135950"/>
                  </a:cubicBezTo>
                  <a:cubicBezTo>
                    <a:pt x="152182" y="134101"/>
                    <a:pt x="151155" y="131567"/>
                    <a:pt x="151155" y="128417"/>
                  </a:cubicBezTo>
                  <a:cubicBezTo>
                    <a:pt x="151155" y="125266"/>
                    <a:pt x="152319" y="122938"/>
                    <a:pt x="154580" y="121362"/>
                  </a:cubicBezTo>
                  <a:cubicBezTo>
                    <a:pt x="156908" y="119787"/>
                    <a:pt x="159990" y="119034"/>
                    <a:pt x="163963" y="119034"/>
                  </a:cubicBezTo>
                  <a:lnTo>
                    <a:pt x="172592" y="119034"/>
                  </a:lnTo>
                  <a:lnTo>
                    <a:pt x="172592" y="117869"/>
                  </a:lnTo>
                  <a:cubicBezTo>
                    <a:pt x="172592" y="113623"/>
                    <a:pt x="170264" y="111500"/>
                    <a:pt x="165538" y="111500"/>
                  </a:cubicBezTo>
                  <a:cubicBezTo>
                    <a:pt x="162593" y="111500"/>
                    <a:pt x="159511" y="112596"/>
                    <a:pt x="156360" y="114719"/>
                  </a:cubicBezTo>
                  <a:lnTo>
                    <a:pt x="153415" y="110541"/>
                  </a:lnTo>
                  <a:cubicBezTo>
                    <a:pt x="157251" y="107459"/>
                    <a:pt x="161634" y="105952"/>
                    <a:pt x="166497" y="105952"/>
                  </a:cubicBezTo>
                  <a:cubicBezTo>
                    <a:pt x="170264" y="105952"/>
                    <a:pt x="173277" y="106911"/>
                    <a:pt x="175606" y="108829"/>
                  </a:cubicBezTo>
                  <a:cubicBezTo>
                    <a:pt x="178003" y="110747"/>
                    <a:pt x="179167" y="113692"/>
                    <a:pt x="179167" y="117801"/>
                  </a:cubicBezTo>
                  <a:lnTo>
                    <a:pt x="179236" y="138279"/>
                  </a:lnTo>
                  <a:close/>
                  <a:moveTo>
                    <a:pt x="172524" y="126431"/>
                  </a:moveTo>
                  <a:lnTo>
                    <a:pt x="172524" y="123759"/>
                  </a:lnTo>
                  <a:lnTo>
                    <a:pt x="164990" y="123759"/>
                  </a:lnTo>
                  <a:cubicBezTo>
                    <a:pt x="160196" y="123759"/>
                    <a:pt x="157799" y="125266"/>
                    <a:pt x="157799" y="128280"/>
                  </a:cubicBezTo>
                  <a:cubicBezTo>
                    <a:pt x="157799" y="129855"/>
                    <a:pt x="158415" y="131019"/>
                    <a:pt x="159579" y="131841"/>
                  </a:cubicBezTo>
                  <a:cubicBezTo>
                    <a:pt x="160744" y="132663"/>
                    <a:pt x="162387" y="133074"/>
                    <a:pt x="164579" y="133074"/>
                  </a:cubicBezTo>
                  <a:cubicBezTo>
                    <a:pt x="166702" y="133074"/>
                    <a:pt x="168551" y="132458"/>
                    <a:pt x="170127" y="131293"/>
                  </a:cubicBezTo>
                  <a:cubicBezTo>
                    <a:pt x="171770" y="130060"/>
                    <a:pt x="172524" y="128417"/>
                    <a:pt x="172524" y="126431"/>
                  </a:cubicBezTo>
                  <a:moveTo>
                    <a:pt x="195741" y="121020"/>
                  </a:moveTo>
                  <a:lnTo>
                    <a:pt x="195741" y="138279"/>
                  </a:lnTo>
                  <a:lnTo>
                    <a:pt x="189098" y="138279"/>
                  </a:lnTo>
                  <a:lnTo>
                    <a:pt x="189098" y="106432"/>
                  </a:lnTo>
                  <a:lnTo>
                    <a:pt x="195741" y="106432"/>
                  </a:lnTo>
                  <a:lnTo>
                    <a:pt x="195741" y="112253"/>
                  </a:lnTo>
                  <a:cubicBezTo>
                    <a:pt x="196837" y="110267"/>
                    <a:pt x="198275" y="108760"/>
                    <a:pt x="200193" y="107665"/>
                  </a:cubicBezTo>
                  <a:cubicBezTo>
                    <a:pt x="202042" y="106569"/>
                    <a:pt x="204097" y="106021"/>
                    <a:pt x="206289" y="106021"/>
                  </a:cubicBezTo>
                  <a:cubicBezTo>
                    <a:pt x="209850" y="106021"/>
                    <a:pt x="212727" y="107117"/>
                    <a:pt x="214987" y="109308"/>
                  </a:cubicBezTo>
                  <a:cubicBezTo>
                    <a:pt x="217179" y="111500"/>
                    <a:pt x="218274" y="114650"/>
                    <a:pt x="218274" y="118828"/>
                  </a:cubicBezTo>
                  <a:lnTo>
                    <a:pt x="218274" y="138348"/>
                  </a:lnTo>
                  <a:lnTo>
                    <a:pt x="211631" y="138348"/>
                  </a:lnTo>
                  <a:lnTo>
                    <a:pt x="211631" y="120883"/>
                  </a:lnTo>
                  <a:cubicBezTo>
                    <a:pt x="211631" y="114993"/>
                    <a:pt x="209165" y="112116"/>
                    <a:pt x="204371" y="112116"/>
                  </a:cubicBezTo>
                  <a:cubicBezTo>
                    <a:pt x="202042" y="112116"/>
                    <a:pt x="200056" y="112870"/>
                    <a:pt x="198344" y="114445"/>
                  </a:cubicBezTo>
                  <a:cubicBezTo>
                    <a:pt x="196632" y="115815"/>
                    <a:pt x="195741" y="118075"/>
                    <a:pt x="195741" y="121020"/>
                  </a:cubicBezTo>
                  <a:moveTo>
                    <a:pt x="253889" y="138279"/>
                  </a:moveTo>
                  <a:lnTo>
                    <a:pt x="247793" y="138279"/>
                  </a:lnTo>
                  <a:lnTo>
                    <a:pt x="247793" y="134033"/>
                  </a:lnTo>
                  <a:cubicBezTo>
                    <a:pt x="245190" y="137183"/>
                    <a:pt x="241629" y="138759"/>
                    <a:pt x="237246" y="138759"/>
                  </a:cubicBezTo>
                  <a:cubicBezTo>
                    <a:pt x="233958" y="138759"/>
                    <a:pt x="231219" y="137800"/>
                    <a:pt x="229027" y="135950"/>
                  </a:cubicBezTo>
                  <a:cubicBezTo>
                    <a:pt x="226904" y="134101"/>
                    <a:pt x="225808" y="131567"/>
                    <a:pt x="225808" y="128417"/>
                  </a:cubicBezTo>
                  <a:cubicBezTo>
                    <a:pt x="225808" y="125266"/>
                    <a:pt x="226972" y="122938"/>
                    <a:pt x="229233" y="121362"/>
                  </a:cubicBezTo>
                  <a:cubicBezTo>
                    <a:pt x="231561" y="119787"/>
                    <a:pt x="234643" y="119034"/>
                    <a:pt x="238615" y="119034"/>
                  </a:cubicBezTo>
                  <a:lnTo>
                    <a:pt x="247245" y="119034"/>
                  </a:lnTo>
                  <a:lnTo>
                    <a:pt x="247245" y="117869"/>
                  </a:lnTo>
                  <a:cubicBezTo>
                    <a:pt x="247245" y="113623"/>
                    <a:pt x="244916" y="111500"/>
                    <a:pt x="240259" y="111500"/>
                  </a:cubicBezTo>
                  <a:cubicBezTo>
                    <a:pt x="237314" y="111500"/>
                    <a:pt x="234232" y="112596"/>
                    <a:pt x="231082" y="114719"/>
                  </a:cubicBezTo>
                  <a:lnTo>
                    <a:pt x="228137" y="110541"/>
                  </a:lnTo>
                  <a:cubicBezTo>
                    <a:pt x="231972" y="107459"/>
                    <a:pt x="236355" y="105952"/>
                    <a:pt x="241218" y="105952"/>
                  </a:cubicBezTo>
                  <a:cubicBezTo>
                    <a:pt x="244985" y="105952"/>
                    <a:pt x="247999" y="106911"/>
                    <a:pt x="250327" y="108829"/>
                  </a:cubicBezTo>
                  <a:cubicBezTo>
                    <a:pt x="252724" y="110747"/>
                    <a:pt x="253889" y="113692"/>
                    <a:pt x="253889" y="117801"/>
                  </a:cubicBezTo>
                  <a:lnTo>
                    <a:pt x="253889" y="138279"/>
                  </a:lnTo>
                  <a:close/>
                  <a:moveTo>
                    <a:pt x="247177" y="126431"/>
                  </a:moveTo>
                  <a:lnTo>
                    <a:pt x="247177" y="123759"/>
                  </a:lnTo>
                  <a:lnTo>
                    <a:pt x="239643" y="123759"/>
                  </a:lnTo>
                  <a:cubicBezTo>
                    <a:pt x="234849" y="123759"/>
                    <a:pt x="232452" y="125266"/>
                    <a:pt x="232452" y="128280"/>
                  </a:cubicBezTo>
                  <a:cubicBezTo>
                    <a:pt x="232452" y="129855"/>
                    <a:pt x="233068" y="131019"/>
                    <a:pt x="234232" y="131841"/>
                  </a:cubicBezTo>
                  <a:cubicBezTo>
                    <a:pt x="235396" y="132663"/>
                    <a:pt x="237040" y="133074"/>
                    <a:pt x="239232" y="133074"/>
                  </a:cubicBezTo>
                  <a:cubicBezTo>
                    <a:pt x="241355" y="133074"/>
                    <a:pt x="243204" y="132458"/>
                    <a:pt x="244780" y="131293"/>
                  </a:cubicBezTo>
                  <a:cubicBezTo>
                    <a:pt x="246423" y="130060"/>
                    <a:pt x="247177" y="128417"/>
                    <a:pt x="247177" y="126431"/>
                  </a:cubicBezTo>
                  <a:moveTo>
                    <a:pt x="293064" y="106432"/>
                  </a:moveTo>
                  <a:lnTo>
                    <a:pt x="293064" y="134170"/>
                  </a:lnTo>
                  <a:cubicBezTo>
                    <a:pt x="293064" y="139786"/>
                    <a:pt x="291558" y="144032"/>
                    <a:pt x="288475" y="146840"/>
                  </a:cubicBezTo>
                  <a:cubicBezTo>
                    <a:pt x="285462" y="149648"/>
                    <a:pt x="281558" y="151087"/>
                    <a:pt x="276764" y="151087"/>
                  </a:cubicBezTo>
                  <a:cubicBezTo>
                    <a:pt x="271970" y="151087"/>
                    <a:pt x="267655" y="149580"/>
                    <a:pt x="263819" y="146635"/>
                  </a:cubicBezTo>
                  <a:lnTo>
                    <a:pt x="266970" y="141567"/>
                  </a:lnTo>
                  <a:cubicBezTo>
                    <a:pt x="270052" y="143895"/>
                    <a:pt x="273202" y="145060"/>
                    <a:pt x="276353" y="145060"/>
                  </a:cubicBezTo>
                  <a:cubicBezTo>
                    <a:pt x="279503" y="145060"/>
                    <a:pt x="282038" y="144238"/>
                    <a:pt x="283887" y="142594"/>
                  </a:cubicBezTo>
                  <a:cubicBezTo>
                    <a:pt x="285736" y="140950"/>
                    <a:pt x="286695" y="138348"/>
                    <a:pt x="286695" y="134786"/>
                  </a:cubicBezTo>
                  <a:lnTo>
                    <a:pt x="286695" y="130677"/>
                  </a:lnTo>
                  <a:cubicBezTo>
                    <a:pt x="285736" y="132526"/>
                    <a:pt x="284298" y="134033"/>
                    <a:pt x="282448" y="135197"/>
                  </a:cubicBezTo>
                  <a:cubicBezTo>
                    <a:pt x="280599" y="136293"/>
                    <a:pt x="278545" y="136841"/>
                    <a:pt x="276216" y="136841"/>
                  </a:cubicBezTo>
                  <a:cubicBezTo>
                    <a:pt x="272038" y="136841"/>
                    <a:pt x="268545" y="135334"/>
                    <a:pt x="265874" y="132389"/>
                  </a:cubicBezTo>
                  <a:cubicBezTo>
                    <a:pt x="263135" y="129444"/>
                    <a:pt x="261833" y="125746"/>
                    <a:pt x="261833" y="121362"/>
                  </a:cubicBezTo>
                  <a:cubicBezTo>
                    <a:pt x="261833" y="116979"/>
                    <a:pt x="263203" y="113281"/>
                    <a:pt x="265874" y="110336"/>
                  </a:cubicBezTo>
                  <a:cubicBezTo>
                    <a:pt x="268545" y="107391"/>
                    <a:pt x="272038" y="105884"/>
                    <a:pt x="276216" y="105884"/>
                  </a:cubicBezTo>
                  <a:cubicBezTo>
                    <a:pt x="280394" y="105884"/>
                    <a:pt x="283818" y="107596"/>
                    <a:pt x="286421" y="111089"/>
                  </a:cubicBezTo>
                  <a:lnTo>
                    <a:pt x="286421" y="106363"/>
                  </a:lnTo>
                  <a:lnTo>
                    <a:pt x="293064" y="106432"/>
                  </a:lnTo>
                  <a:close/>
                  <a:moveTo>
                    <a:pt x="268340" y="121088"/>
                  </a:moveTo>
                  <a:cubicBezTo>
                    <a:pt x="268340" y="123691"/>
                    <a:pt x="269162" y="125951"/>
                    <a:pt x="270737" y="127869"/>
                  </a:cubicBezTo>
                  <a:cubicBezTo>
                    <a:pt x="272381" y="129786"/>
                    <a:pt x="274504" y="130677"/>
                    <a:pt x="277243" y="130677"/>
                  </a:cubicBezTo>
                  <a:cubicBezTo>
                    <a:pt x="279983" y="130677"/>
                    <a:pt x="282174" y="129718"/>
                    <a:pt x="283887" y="127937"/>
                  </a:cubicBezTo>
                  <a:cubicBezTo>
                    <a:pt x="285530" y="126088"/>
                    <a:pt x="286421" y="123828"/>
                    <a:pt x="286421" y="121088"/>
                  </a:cubicBezTo>
                  <a:cubicBezTo>
                    <a:pt x="286421" y="118349"/>
                    <a:pt x="285599" y="116020"/>
                    <a:pt x="283887" y="114171"/>
                  </a:cubicBezTo>
                  <a:cubicBezTo>
                    <a:pt x="282174" y="112253"/>
                    <a:pt x="279983" y="111294"/>
                    <a:pt x="277243" y="111294"/>
                  </a:cubicBezTo>
                  <a:cubicBezTo>
                    <a:pt x="274572" y="111294"/>
                    <a:pt x="272381" y="112253"/>
                    <a:pt x="270805" y="114240"/>
                  </a:cubicBezTo>
                  <a:cubicBezTo>
                    <a:pt x="269162" y="116226"/>
                    <a:pt x="268340" y="118486"/>
                    <a:pt x="268340" y="121088"/>
                  </a:cubicBezTo>
                  <a:moveTo>
                    <a:pt x="332788" y="125266"/>
                  </a:moveTo>
                  <a:lnTo>
                    <a:pt x="307926" y="125266"/>
                  </a:lnTo>
                  <a:cubicBezTo>
                    <a:pt x="308063" y="127595"/>
                    <a:pt x="309159" y="129444"/>
                    <a:pt x="311077" y="130882"/>
                  </a:cubicBezTo>
                  <a:cubicBezTo>
                    <a:pt x="312994" y="132321"/>
                    <a:pt x="315255" y="133005"/>
                    <a:pt x="317720" y="133005"/>
                  </a:cubicBezTo>
                  <a:cubicBezTo>
                    <a:pt x="321693" y="133005"/>
                    <a:pt x="324706" y="131773"/>
                    <a:pt x="326761" y="129239"/>
                  </a:cubicBezTo>
                  <a:lnTo>
                    <a:pt x="330596" y="133416"/>
                  </a:lnTo>
                  <a:cubicBezTo>
                    <a:pt x="327172" y="136978"/>
                    <a:pt x="322720" y="138759"/>
                    <a:pt x="317241" y="138759"/>
                  </a:cubicBezTo>
                  <a:cubicBezTo>
                    <a:pt x="312789" y="138759"/>
                    <a:pt x="309022" y="137252"/>
                    <a:pt x="305872" y="134307"/>
                  </a:cubicBezTo>
                  <a:cubicBezTo>
                    <a:pt x="302721" y="131362"/>
                    <a:pt x="301214" y="127321"/>
                    <a:pt x="301214" y="122321"/>
                  </a:cubicBezTo>
                  <a:cubicBezTo>
                    <a:pt x="301214" y="117321"/>
                    <a:pt x="302790" y="113349"/>
                    <a:pt x="306009" y="110404"/>
                  </a:cubicBezTo>
                  <a:cubicBezTo>
                    <a:pt x="309159" y="107459"/>
                    <a:pt x="312926" y="105952"/>
                    <a:pt x="317241" y="105952"/>
                  </a:cubicBezTo>
                  <a:cubicBezTo>
                    <a:pt x="321556" y="105952"/>
                    <a:pt x="325254" y="107254"/>
                    <a:pt x="328268" y="109856"/>
                  </a:cubicBezTo>
                  <a:cubicBezTo>
                    <a:pt x="331281" y="112459"/>
                    <a:pt x="332788" y="116089"/>
                    <a:pt x="332788" y="120677"/>
                  </a:cubicBezTo>
                  <a:lnTo>
                    <a:pt x="332788" y="125266"/>
                  </a:lnTo>
                  <a:close/>
                  <a:moveTo>
                    <a:pt x="307995" y="119993"/>
                  </a:moveTo>
                  <a:lnTo>
                    <a:pt x="326144" y="119993"/>
                  </a:lnTo>
                  <a:cubicBezTo>
                    <a:pt x="326144" y="117321"/>
                    <a:pt x="325323" y="115267"/>
                    <a:pt x="323610" y="113829"/>
                  </a:cubicBezTo>
                  <a:cubicBezTo>
                    <a:pt x="321967" y="112390"/>
                    <a:pt x="319912" y="111705"/>
                    <a:pt x="317446" y="111705"/>
                  </a:cubicBezTo>
                  <a:cubicBezTo>
                    <a:pt x="314981" y="111705"/>
                    <a:pt x="312789" y="112459"/>
                    <a:pt x="310871" y="113966"/>
                  </a:cubicBezTo>
                  <a:cubicBezTo>
                    <a:pt x="308954" y="115404"/>
                    <a:pt x="307995" y="117459"/>
                    <a:pt x="307995" y="119993"/>
                  </a:cubicBezTo>
                  <a:moveTo>
                    <a:pt x="347376" y="121020"/>
                  </a:moveTo>
                  <a:lnTo>
                    <a:pt x="347376" y="138279"/>
                  </a:lnTo>
                  <a:lnTo>
                    <a:pt x="340733" y="138279"/>
                  </a:lnTo>
                  <a:lnTo>
                    <a:pt x="340733" y="106432"/>
                  </a:lnTo>
                  <a:lnTo>
                    <a:pt x="347376" y="106432"/>
                  </a:lnTo>
                  <a:lnTo>
                    <a:pt x="347376" y="112253"/>
                  </a:lnTo>
                  <a:cubicBezTo>
                    <a:pt x="348335" y="110267"/>
                    <a:pt x="349773" y="108760"/>
                    <a:pt x="351691" y="107665"/>
                  </a:cubicBezTo>
                  <a:cubicBezTo>
                    <a:pt x="353608" y="106569"/>
                    <a:pt x="355663" y="106021"/>
                    <a:pt x="357923" y="106021"/>
                  </a:cubicBezTo>
                  <a:cubicBezTo>
                    <a:pt x="362923" y="106021"/>
                    <a:pt x="366347" y="108076"/>
                    <a:pt x="368128" y="112253"/>
                  </a:cubicBezTo>
                  <a:cubicBezTo>
                    <a:pt x="371279" y="108144"/>
                    <a:pt x="375182" y="106021"/>
                    <a:pt x="379840" y="106021"/>
                  </a:cubicBezTo>
                  <a:cubicBezTo>
                    <a:pt x="383401" y="106021"/>
                    <a:pt x="386278" y="107117"/>
                    <a:pt x="388538" y="109308"/>
                  </a:cubicBezTo>
                  <a:cubicBezTo>
                    <a:pt x="390729" y="111500"/>
                    <a:pt x="391825" y="114650"/>
                    <a:pt x="391825" y="118828"/>
                  </a:cubicBezTo>
                  <a:lnTo>
                    <a:pt x="391825" y="138348"/>
                  </a:lnTo>
                  <a:lnTo>
                    <a:pt x="385182" y="138348"/>
                  </a:lnTo>
                  <a:lnTo>
                    <a:pt x="385182" y="120883"/>
                  </a:lnTo>
                  <a:cubicBezTo>
                    <a:pt x="385182" y="114993"/>
                    <a:pt x="382716" y="112116"/>
                    <a:pt x="377922" y="112116"/>
                  </a:cubicBezTo>
                  <a:cubicBezTo>
                    <a:pt x="375662" y="112116"/>
                    <a:pt x="373676" y="112870"/>
                    <a:pt x="371963" y="114308"/>
                  </a:cubicBezTo>
                  <a:cubicBezTo>
                    <a:pt x="370251" y="115746"/>
                    <a:pt x="369361" y="117869"/>
                    <a:pt x="369292" y="120677"/>
                  </a:cubicBezTo>
                  <a:lnTo>
                    <a:pt x="369292" y="138416"/>
                  </a:lnTo>
                  <a:lnTo>
                    <a:pt x="362649" y="138416"/>
                  </a:lnTo>
                  <a:lnTo>
                    <a:pt x="362649" y="120951"/>
                  </a:lnTo>
                  <a:cubicBezTo>
                    <a:pt x="362649" y="117938"/>
                    <a:pt x="362101" y="115678"/>
                    <a:pt x="361074" y="114308"/>
                  </a:cubicBezTo>
                  <a:cubicBezTo>
                    <a:pt x="359978" y="112870"/>
                    <a:pt x="358334" y="112185"/>
                    <a:pt x="356006" y="112185"/>
                  </a:cubicBezTo>
                  <a:cubicBezTo>
                    <a:pt x="353677" y="112185"/>
                    <a:pt x="351691" y="112938"/>
                    <a:pt x="349979" y="114513"/>
                  </a:cubicBezTo>
                  <a:cubicBezTo>
                    <a:pt x="348266" y="115815"/>
                    <a:pt x="347376" y="118075"/>
                    <a:pt x="347376" y="121020"/>
                  </a:cubicBezTo>
                  <a:moveTo>
                    <a:pt x="431206" y="125266"/>
                  </a:moveTo>
                  <a:lnTo>
                    <a:pt x="406345" y="125266"/>
                  </a:lnTo>
                  <a:cubicBezTo>
                    <a:pt x="406482" y="127595"/>
                    <a:pt x="407578" y="129444"/>
                    <a:pt x="409496" y="130882"/>
                  </a:cubicBezTo>
                  <a:cubicBezTo>
                    <a:pt x="411482" y="132321"/>
                    <a:pt x="413673" y="133005"/>
                    <a:pt x="416207" y="133005"/>
                  </a:cubicBezTo>
                  <a:cubicBezTo>
                    <a:pt x="420180" y="133005"/>
                    <a:pt x="423193" y="131773"/>
                    <a:pt x="425248" y="129239"/>
                  </a:cubicBezTo>
                  <a:lnTo>
                    <a:pt x="429083" y="133416"/>
                  </a:lnTo>
                  <a:cubicBezTo>
                    <a:pt x="425659" y="136978"/>
                    <a:pt x="421207" y="138759"/>
                    <a:pt x="415728" y="138759"/>
                  </a:cubicBezTo>
                  <a:cubicBezTo>
                    <a:pt x="411276" y="138759"/>
                    <a:pt x="407509" y="137252"/>
                    <a:pt x="404359" y="134307"/>
                  </a:cubicBezTo>
                  <a:cubicBezTo>
                    <a:pt x="401277" y="131362"/>
                    <a:pt x="399702" y="127321"/>
                    <a:pt x="399702" y="122321"/>
                  </a:cubicBezTo>
                  <a:cubicBezTo>
                    <a:pt x="399702" y="117321"/>
                    <a:pt x="401277" y="113349"/>
                    <a:pt x="404496" y="110404"/>
                  </a:cubicBezTo>
                  <a:cubicBezTo>
                    <a:pt x="407646" y="107459"/>
                    <a:pt x="411413" y="105952"/>
                    <a:pt x="415728" y="105952"/>
                  </a:cubicBezTo>
                  <a:cubicBezTo>
                    <a:pt x="420043" y="105952"/>
                    <a:pt x="423673" y="107254"/>
                    <a:pt x="426686" y="109856"/>
                  </a:cubicBezTo>
                  <a:cubicBezTo>
                    <a:pt x="429700" y="112459"/>
                    <a:pt x="431206" y="116089"/>
                    <a:pt x="431206" y="120677"/>
                  </a:cubicBezTo>
                  <a:lnTo>
                    <a:pt x="431206" y="125266"/>
                  </a:lnTo>
                  <a:close/>
                  <a:moveTo>
                    <a:pt x="406413" y="119993"/>
                  </a:moveTo>
                  <a:lnTo>
                    <a:pt x="424563" y="119993"/>
                  </a:lnTo>
                  <a:cubicBezTo>
                    <a:pt x="424563" y="117321"/>
                    <a:pt x="423741" y="115267"/>
                    <a:pt x="422097" y="113829"/>
                  </a:cubicBezTo>
                  <a:cubicBezTo>
                    <a:pt x="420454" y="112390"/>
                    <a:pt x="418399" y="111705"/>
                    <a:pt x="415933" y="111705"/>
                  </a:cubicBezTo>
                  <a:cubicBezTo>
                    <a:pt x="413468" y="111705"/>
                    <a:pt x="411276" y="112459"/>
                    <a:pt x="409358" y="113966"/>
                  </a:cubicBezTo>
                  <a:cubicBezTo>
                    <a:pt x="407372" y="115404"/>
                    <a:pt x="406413" y="117459"/>
                    <a:pt x="406413" y="119993"/>
                  </a:cubicBezTo>
                  <a:moveTo>
                    <a:pt x="445863" y="121020"/>
                  </a:moveTo>
                  <a:lnTo>
                    <a:pt x="445863" y="138279"/>
                  </a:lnTo>
                  <a:lnTo>
                    <a:pt x="439220" y="138279"/>
                  </a:lnTo>
                  <a:lnTo>
                    <a:pt x="439220" y="106432"/>
                  </a:lnTo>
                  <a:lnTo>
                    <a:pt x="445863" y="106432"/>
                  </a:lnTo>
                  <a:lnTo>
                    <a:pt x="445863" y="112253"/>
                  </a:lnTo>
                  <a:cubicBezTo>
                    <a:pt x="446959" y="110267"/>
                    <a:pt x="448397" y="108760"/>
                    <a:pt x="450315" y="107665"/>
                  </a:cubicBezTo>
                  <a:cubicBezTo>
                    <a:pt x="452233" y="106569"/>
                    <a:pt x="454219" y="106021"/>
                    <a:pt x="456410" y="106021"/>
                  </a:cubicBezTo>
                  <a:cubicBezTo>
                    <a:pt x="459972" y="106021"/>
                    <a:pt x="462848" y="107117"/>
                    <a:pt x="465109" y="109308"/>
                  </a:cubicBezTo>
                  <a:cubicBezTo>
                    <a:pt x="467300" y="111500"/>
                    <a:pt x="468396" y="114650"/>
                    <a:pt x="468396" y="118828"/>
                  </a:cubicBezTo>
                  <a:lnTo>
                    <a:pt x="468396" y="138348"/>
                  </a:lnTo>
                  <a:lnTo>
                    <a:pt x="461753" y="138348"/>
                  </a:lnTo>
                  <a:lnTo>
                    <a:pt x="461753" y="120883"/>
                  </a:lnTo>
                  <a:cubicBezTo>
                    <a:pt x="461753" y="114993"/>
                    <a:pt x="459287" y="112116"/>
                    <a:pt x="454493" y="112116"/>
                  </a:cubicBezTo>
                  <a:cubicBezTo>
                    <a:pt x="452164" y="112116"/>
                    <a:pt x="450178" y="112870"/>
                    <a:pt x="448466" y="114445"/>
                  </a:cubicBezTo>
                  <a:cubicBezTo>
                    <a:pt x="446685" y="115815"/>
                    <a:pt x="445863" y="118075"/>
                    <a:pt x="445863" y="121020"/>
                  </a:cubicBezTo>
                  <a:moveTo>
                    <a:pt x="486066" y="111774"/>
                  </a:moveTo>
                  <a:lnTo>
                    <a:pt x="486066" y="127937"/>
                  </a:lnTo>
                  <a:cubicBezTo>
                    <a:pt x="486066" y="129444"/>
                    <a:pt x="486477" y="130677"/>
                    <a:pt x="487299" y="131567"/>
                  </a:cubicBezTo>
                  <a:cubicBezTo>
                    <a:pt x="488052" y="132458"/>
                    <a:pt x="489217" y="132937"/>
                    <a:pt x="490655" y="132937"/>
                  </a:cubicBezTo>
                  <a:cubicBezTo>
                    <a:pt x="492093" y="132937"/>
                    <a:pt x="493463" y="132252"/>
                    <a:pt x="494764" y="130882"/>
                  </a:cubicBezTo>
                  <a:lnTo>
                    <a:pt x="497504" y="135608"/>
                  </a:lnTo>
                  <a:cubicBezTo>
                    <a:pt x="495175" y="137731"/>
                    <a:pt x="492573" y="138759"/>
                    <a:pt x="489696" y="138759"/>
                  </a:cubicBezTo>
                  <a:cubicBezTo>
                    <a:pt x="486888" y="138759"/>
                    <a:pt x="484422" y="137800"/>
                    <a:pt x="482436" y="135814"/>
                  </a:cubicBezTo>
                  <a:cubicBezTo>
                    <a:pt x="480450" y="133827"/>
                    <a:pt x="479423" y="131156"/>
                    <a:pt x="479423" y="127800"/>
                  </a:cubicBezTo>
                  <a:lnTo>
                    <a:pt x="479423" y="111842"/>
                  </a:lnTo>
                  <a:lnTo>
                    <a:pt x="475450" y="111842"/>
                  </a:lnTo>
                  <a:lnTo>
                    <a:pt x="475450" y="106432"/>
                  </a:lnTo>
                  <a:lnTo>
                    <a:pt x="479423" y="106432"/>
                  </a:lnTo>
                  <a:lnTo>
                    <a:pt x="479423" y="96432"/>
                  </a:lnTo>
                  <a:lnTo>
                    <a:pt x="486066" y="96432"/>
                  </a:lnTo>
                  <a:lnTo>
                    <a:pt x="486066" y="106432"/>
                  </a:lnTo>
                  <a:lnTo>
                    <a:pt x="494422" y="106432"/>
                  </a:lnTo>
                  <a:lnTo>
                    <a:pt x="494422" y="111842"/>
                  </a:lnTo>
                  <a:lnTo>
                    <a:pt x="486066" y="1117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8905509-6C5E-46A8-B5A7-21F7C1C7E5F2}"/>
                </a:ext>
              </a:extLst>
            </p:cNvPr>
            <p:cNvSpPr/>
            <p:nvPr/>
          </p:nvSpPr>
          <p:spPr>
            <a:xfrm>
              <a:off x="546247" y="756371"/>
              <a:ext cx="89036" cy="89036"/>
            </a:xfrm>
            <a:custGeom>
              <a:avLst/>
              <a:gdLst>
                <a:gd name="connsiteX0" fmla="*/ 46162 w 89035"/>
                <a:gd name="connsiteY0" fmla="*/ 87734 h 89035"/>
                <a:gd name="connsiteX1" fmla="*/ 5137 w 89035"/>
                <a:gd name="connsiteY1" fmla="*/ 49928 h 89035"/>
                <a:gd name="connsiteX2" fmla="*/ 5137 w 89035"/>
                <a:gd name="connsiteY2" fmla="*/ 5137 h 89035"/>
                <a:gd name="connsiteX3" fmla="*/ 23355 w 89035"/>
                <a:gd name="connsiteY3" fmla="*/ 5137 h 89035"/>
                <a:gd name="connsiteX4" fmla="*/ 23355 w 89035"/>
                <a:gd name="connsiteY4" fmla="*/ 49928 h 89035"/>
                <a:gd name="connsiteX5" fmla="*/ 46093 w 89035"/>
                <a:gd name="connsiteY5" fmla="*/ 70955 h 89035"/>
                <a:gd name="connsiteX6" fmla="*/ 68831 w 89035"/>
                <a:gd name="connsiteY6" fmla="*/ 49928 h 89035"/>
                <a:gd name="connsiteX7" fmla="*/ 68831 w 89035"/>
                <a:gd name="connsiteY7" fmla="*/ 5137 h 89035"/>
                <a:gd name="connsiteX8" fmla="*/ 87049 w 89035"/>
                <a:gd name="connsiteY8" fmla="*/ 5137 h 89035"/>
                <a:gd name="connsiteX9" fmla="*/ 87049 w 89035"/>
                <a:gd name="connsiteY9" fmla="*/ 49928 h 89035"/>
                <a:gd name="connsiteX10" fmla="*/ 46162 w 89035"/>
                <a:gd name="connsiteY10" fmla="*/ 87734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035" h="89035">
                  <a:moveTo>
                    <a:pt x="46162" y="87734"/>
                  </a:moveTo>
                  <a:cubicBezTo>
                    <a:pt x="23560" y="87734"/>
                    <a:pt x="5137" y="70749"/>
                    <a:pt x="5137" y="49928"/>
                  </a:cubicBezTo>
                  <a:lnTo>
                    <a:pt x="5137" y="5137"/>
                  </a:lnTo>
                  <a:lnTo>
                    <a:pt x="23355" y="5137"/>
                  </a:lnTo>
                  <a:lnTo>
                    <a:pt x="23355" y="49928"/>
                  </a:lnTo>
                  <a:cubicBezTo>
                    <a:pt x="23355" y="61503"/>
                    <a:pt x="33560" y="70955"/>
                    <a:pt x="46093" y="70955"/>
                  </a:cubicBezTo>
                  <a:cubicBezTo>
                    <a:pt x="58627" y="70955"/>
                    <a:pt x="68831" y="61503"/>
                    <a:pt x="68831" y="49928"/>
                  </a:cubicBezTo>
                  <a:lnTo>
                    <a:pt x="68831" y="5137"/>
                  </a:lnTo>
                  <a:lnTo>
                    <a:pt x="87049" y="5137"/>
                  </a:lnTo>
                  <a:lnTo>
                    <a:pt x="87049" y="49928"/>
                  </a:lnTo>
                  <a:cubicBezTo>
                    <a:pt x="87118" y="70749"/>
                    <a:pt x="68763" y="87734"/>
                    <a:pt x="46162" y="87734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C4B838A-9ACA-4E99-80B4-79F0B515A5FF}"/>
                </a:ext>
              </a:extLst>
            </p:cNvPr>
            <p:cNvSpPr/>
            <p:nvPr/>
          </p:nvSpPr>
          <p:spPr>
            <a:xfrm>
              <a:off x="737811" y="756371"/>
              <a:ext cx="109582" cy="89036"/>
            </a:xfrm>
            <a:custGeom>
              <a:avLst/>
              <a:gdLst>
                <a:gd name="connsiteX0" fmla="*/ 56092 w 109582"/>
                <a:gd name="connsiteY0" fmla="*/ 38833 h 89035"/>
                <a:gd name="connsiteX1" fmla="*/ 85954 w 109582"/>
                <a:gd name="connsiteY1" fmla="*/ 86570 h 89035"/>
                <a:gd name="connsiteX2" fmla="*/ 107048 w 109582"/>
                <a:gd name="connsiteY2" fmla="*/ 86570 h 89035"/>
                <a:gd name="connsiteX3" fmla="*/ 56092 w 109582"/>
                <a:gd name="connsiteY3" fmla="*/ 5137 h 89035"/>
                <a:gd name="connsiteX4" fmla="*/ 5137 w 109582"/>
                <a:gd name="connsiteY4" fmla="*/ 86570 h 89035"/>
                <a:gd name="connsiteX5" fmla="*/ 26231 w 109582"/>
                <a:gd name="connsiteY5" fmla="*/ 86570 h 89035"/>
                <a:gd name="connsiteX6" fmla="*/ 56092 w 109582"/>
                <a:gd name="connsiteY6" fmla="*/ 38833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82" h="89035">
                  <a:moveTo>
                    <a:pt x="56092" y="38833"/>
                  </a:moveTo>
                  <a:lnTo>
                    <a:pt x="85954" y="86570"/>
                  </a:lnTo>
                  <a:lnTo>
                    <a:pt x="107048" y="86570"/>
                  </a:lnTo>
                  <a:lnTo>
                    <a:pt x="56092" y="5137"/>
                  </a:lnTo>
                  <a:lnTo>
                    <a:pt x="5137" y="86570"/>
                  </a:lnTo>
                  <a:lnTo>
                    <a:pt x="26231" y="86570"/>
                  </a:lnTo>
                  <a:lnTo>
                    <a:pt x="56092" y="388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48C1491-ED1B-4619-9B66-5CE06D1F899E}"/>
                </a:ext>
              </a:extLst>
            </p:cNvPr>
            <p:cNvSpPr/>
            <p:nvPr/>
          </p:nvSpPr>
          <p:spPr>
            <a:xfrm>
              <a:off x="643892" y="754887"/>
              <a:ext cx="89036" cy="89036"/>
            </a:xfrm>
            <a:custGeom>
              <a:avLst/>
              <a:gdLst>
                <a:gd name="connsiteX0" fmla="*/ 50634 w 89035"/>
                <a:gd name="connsiteY0" fmla="*/ 89219 h 89035"/>
                <a:gd name="connsiteX1" fmla="*/ 25772 w 89035"/>
                <a:gd name="connsiteY1" fmla="*/ 82370 h 89035"/>
                <a:gd name="connsiteX2" fmla="*/ 12554 w 89035"/>
                <a:gd name="connsiteY2" fmla="*/ 24154 h 89035"/>
                <a:gd name="connsiteX3" fmla="*/ 75632 w 89035"/>
                <a:gd name="connsiteY3" fmla="*/ 11963 h 89035"/>
                <a:gd name="connsiteX4" fmla="*/ 65633 w 89035"/>
                <a:gd name="connsiteY4" fmla="*/ 26072 h 89035"/>
                <a:gd name="connsiteX5" fmla="*/ 27827 w 89035"/>
                <a:gd name="connsiteY5" fmla="*/ 33400 h 89035"/>
                <a:gd name="connsiteX6" fmla="*/ 35771 w 89035"/>
                <a:gd name="connsiteY6" fmla="*/ 68330 h 89035"/>
                <a:gd name="connsiteX7" fmla="*/ 73577 w 89035"/>
                <a:gd name="connsiteY7" fmla="*/ 61001 h 89035"/>
                <a:gd name="connsiteX8" fmla="*/ 88850 w 89035"/>
                <a:gd name="connsiteY8" fmla="*/ 70179 h 89035"/>
                <a:gd name="connsiteX9" fmla="*/ 50634 w 89035"/>
                <a:gd name="connsiteY9" fmla="*/ 89219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35" h="89035">
                  <a:moveTo>
                    <a:pt x="50634" y="89219"/>
                  </a:moveTo>
                  <a:cubicBezTo>
                    <a:pt x="42072" y="89219"/>
                    <a:pt x="33443" y="87027"/>
                    <a:pt x="25772" y="82370"/>
                  </a:cubicBezTo>
                  <a:cubicBezTo>
                    <a:pt x="4746" y="69700"/>
                    <a:pt x="-1213" y="43605"/>
                    <a:pt x="12554" y="24154"/>
                  </a:cubicBezTo>
                  <a:cubicBezTo>
                    <a:pt x="26320" y="4772"/>
                    <a:pt x="54606" y="-707"/>
                    <a:pt x="75632" y="11963"/>
                  </a:cubicBezTo>
                  <a:lnTo>
                    <a:pt x="65633" y="26072"/>
                  </a:lnTo>
                  <a:cubicBezTo>
                    <a:pt x="53031" y="18470"/>
                    <a:pt x="36045" y="21757"/>
                    <a:pt x="27827" y="33400"/>
                  </a:cubicBezTo>
                  <a:cubicBezTo>
                    <a:pt x="19608" y="45044"/>
                    <a:pt x="23169" y="60659"/>
                    <a:pt x="35771" y="68330"/>
                  </a:cubicBezTo>
                  <a:cubicBezTo>
                    <a:pt x="48373" y="75932"/>
                    <a:pt x="65359" y="72645"/>
                    <a:pt x="73577" y="61001"/>
                  </a:cubicBezTo>
                  <a:lnTo>
                    <a:pt x="88850" y="70179"/>
                  </a:lnTo>
                  <a:cubicBezTo>
                    <a:pt x="80084" y="82507"/>
                    <a:pt x="65496" y="89219"/>
                    <a:pt x="50634" y="89219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602D695-EB0C-4D34-A18C-5AD650C848AF}"/>
                </a:ext>
              </a:extLst>
            </p:cNvPr>
            <p:cNvSpPr/>
            <p:nvPr/>
          </p:nvSpPr>
          <p:spPr>
            <a:xfrm>
              <a:off x="688910" y="788493"/>
              <a:ext cx="47942" cy="20547"/>
            </a:xfrm>
            <a:custGeom>
              <a:avLst/>
              <a:gdLst>
                <a:gd name="connsiteX0" fmla="*/ 45751 w 47942"/>
                <a:gd name="connsiteY0" fmla="*/ 21985 h 20546"/>
                <a:gd name="connsiteX1" fmla="*/ 5137 w 47942"/>
                <a:gd name="connsiteY1" fmla="*/ 21985 h 20546"/>
                <a:gd name="connsiteX2" fmla="*/ 5137 w 47942"/>
                <a:gd name="connsiteY2" fmla="*/ 5137 h 20546"/>
                <a:gd name="connsiteX3" fmla="*/ 45751 w 47942"/>
                <a:gd name="connsiteY3" fmla="*/ 5137 h 20546"/>
                <a:gd name="connsiteX4" fmla="*/ 45751 w 47942"/>
                <a:gd name="connsiteY4" fmla="*/ 21985 h 2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42" h="20546">
                  <a:moveTo>
                    <a:pt x="45751" y="21985"/>
                  </a:moveTo>
                  <a:lnTo>
                    <a:pt x="5137" y="21985"/>
                  </a:lnTo>
                  <a:lnTo>
                    <a:pt x="5137" y="5137"/>
                  </a:lnTo>
                  <a:lnTo>
                    <a:pt x="45751" y="5137"/>
                  </a:lnTo>
                  <a:lnTo>
                    <a:pt x="45751" y="2198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EE999FE-7CBE-434D-BF98-7F46B2DEC417}"/>
                </a:ext>
              </a:extLst>
            </p:cNvPr>
            <p:cNvSpPr/>
            <p:nvPr/>
          </p:nvSpPr>
          <p:spPr>
            <a:xfrm>
              <a:off x="767056" y="826230"/>
              <a:ext cx="47942" cy="41093"/>
            </a:xfrm>
            <a:custGeom>
              <a:avLst/>
              <a:gdLst>
                <a:gd name="connsiteX0" fmla="*/ 26848 w 47942"/>
                <a:gd name="connsiteY0" fmla="*/ 5137 h 41093"/>
                <a:gd name="connsiteX1" fmla="*/ 5137 w 47942"/>
                <a:gd name="connsiteY1" fmla="*/ 39792 h 41093"/>
                <a:gd name="connsiteX2" fmla="*/ 48490 w 47942"/>
                <a:gd name="connsiteY2" fmla="*/ 39792 h 41093"/>
                <a:gd name="connsiteX3" fmla="*/ 26848 w 47942"/>
                <a:gd name="connsiteY3" fmla="*/ 5137 h 4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42" h="41093">
                  <a:moveTo>
                    <a:pt x="26848" y="5137"/>
                  </a:moveTo>
                  <a:lnTo>
                    <a:pt x="5137" y="39792"/>
                  </a:lnTo>
                  <a:lnTo>
                    <a:pt x="48490" y="39792"/>
                  </a:lnTo>
                  <a:lnTo>
                    <a:pt x="26848" y="5137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2A97BB3-7B23-4011-9B1D-6201341B9FDC}"/>
                </a:ext>
              </a:extLst>
            </p:cNvPr>
            <p:cNvSpPr/>
            <p:nvPr/>
          </p:nvSpPr>
          <p:spPr>
            <a:xfrm>
              <a:off x="985398" y="425296"/>
              <a:ext cx="239711" cy="301351"/>
            </a:xfrm>
            <a:custGeom>
              <a:avLst/>
              <a:gdLst>
                <a:gd name="connsiteX0" fmla="*/ 126088 w 239711"/>
                <a:gd name="connsiteY0" fmla="*/ 5137 h 301351"/>
                <a:gd name="connsiteX1" fmla="*/ 50682 w 239711"/>
                <a:gd name="connsiteY1" fmla="*/ 5137 h 301351"/>
                <a:gd name="connsiteX2" fmla="*/ 5137 w 239711"/>
                <a:gd name="connsiteY2" fmla="*/ 50682 h 301351"/>
                <a:gd name="connsiteX3" fmla="*/ 5137 w 239711"/>
                <a:gd name="connsiteY3" fmla="*/ 302105 h 301351"/>
                <a:gd name="connsiteX4" fmla="*/ 63078 w 239711"/>
                <a:gd name="connsiteY4" fmla="*/ 302105 h 301351"/>
                <a:gd name="connsiteX5" fmla="*/ 63078 w 239711"/>
                <a:gd name="connsiteY5" fmla="*/ 59037 h 301351"/>
                <a:gd name="connsiteX6" fmla="*/ 126910 w 239711"/>
                <a:gd name="connsiteY6" fmla="*/ 59037 h 301351"/>
                <a:gd name="connsiteX7" fmla="*/ 178551 w 239711"/>
                <a:gd name="connsiteY7" fmla="*/ 105678 h 301351"/>
                <a:gd name="connsiteX8" fmla="*/ 126910 w 239711"/>
                <a:gd name="connsiteY8" fmla="*/ 152799 h 301351"/>
                <a:gd name="connsiteX9" fmla="*/ 86638 w 239711"/>
                <a:gd name="connsiteY9" fmla="*/ 152799 h 301351"/>
                <a:gd name="connsiteX10" fmla="*/ 86638 w 239711"/>
                <a:gd name="connsiteY10" fmla="*/ 206220 h 301351"/>
                <a:gd name="connsiteX11" fmla="*/ 126020 w 239711"/>
                <a:gd name="connsiteY11" fmla="*/ 206220 h 301351"/>
                <a:gd name="connsiteX12" fmla="*/ 237383 w 239711"/>
                <a:gd name="connsiteY12" fmla="*/ 105678 h 301351"/>
                <a:gd name="connsiteX13" fmla="*/ 126088 w 239711"/>
                <a:gd name="connsiteY13" fmla="*/ 5137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711" h="301351">
                  <a:moveTo>
                    <a:pt x="126088" y="5137"/>
                  </a:moveTo>
                  <a:lnTo>
                    <a:pt x="50682" y="5137"/>
                  </a:lnTo>
                  <a:cubicBezTo>
                    <a:pt x="25546" y="5137"/>
                    <a:pt x="5137" y="25546"/>
                    <a:pt x="5137" y="50682"/>
                  </a:cubicBezTo>
                  <a:lnTo>
                    <a:pt x="5137" y="302105"/>
                  </a:lnTo>
                  <a:lnTo>
                    <a:pt x="63078" y="302105"/>
                  </a:lnTo>
                  <a:lnTo>
                    <a:pt x="63078" y="59037"/>
                  </a:lnTo>
                  <a:lnTo>
                    <a:pt x="126910" y="59037"/>
                  </a:lnTo>
                  <a:cubicBezTo>
                    <a:pt x="165401" y="59037"/>
                    <a:pt x="178551" y="78968"/>
                    <a:pt x="178551" y="105678"/>
                  </a:cubicBezTo>
                  <a:cubicBezTo>
                    <a:pt x="178551" y="132869"/>
                    <a:pt x="165401" y="152799"/>
                    <a:pt x="126910" y="152799"/>
                  </a:cubicBezTo>
                  <a:lnTo>
                    <a:pt x="86638" y="152799"/>
                  </a:lnTo>
                  <a:lnTo>
                    <a:pt x="86638" y="206220"/>
                  </a:lnTo>
                  <a:lnTo>
                    <a:pt x="126020" y="206220"/>
                  </a:lnTo>
                  <a:cubicBezTo>
                    <a:pt x="203001" y="206220"/>
                    <a:pt x="237383" y="163620"/>
                    <a:pt x="237383" y="105678"/>
                  </a:cubicBezTo>
                  <a:cubicBezTo>
                    <a:pt x="237451" y="47737"/>
                    <a:pt x="203001" y="5137"/>
                    <a:pt x="126088" y="5137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141BDEC-89AB-4A7D-A418-29EE6EAB10EB}"/>
                </a:ext>
              </a:extLst>
            </p:cNvPr>
            <p:cNvSpPr/>
            <p:nvPr/>
          </p:nvSpPr>
          <p:spPr>
            <a:xfrm>
              <a:off x="546247" y="424611"/>
              <a:ext cx="61640" cy="301351"/>
            </a:xfrm>
            <a:custGeom>
              <a:avLst/>
              <a:gdLst>
                <a:gd name="connsiteX0" fmla="*/ 5137 w 61640"/>
                <a:gd name="connsiteY0" fmla="*/ 302790 h 301351"/>
                <a:gd name="connsiteX1" fmla="*/ 59037 w 61640"/>
                <a:gd name="connsiteY1" fmla="*/ 302790 h 301351"/>
                <a:gd name="connsiteX2" fmla="*/ 59037 w 61640"/>
                <a:gd name="connsiteY2" fmla="*/ 5137 h 301351"/>
                <a:gd name="connsiteX3" fmla="*/ 5137 w 61640"/>
                <a:gd name="connsiteY3" fmla="*/ 5137 h 301351"/>
                <a:gd name="connsiteX4" fmla="*/ 5137 w 61640"/>
                <a:gd name="connsiteY4" fmla="*/ 302790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40" h="301351">
                  <a:moveTo>
                    <a:pt x="5137" y="302790"/>
                  </a:moveTo>
                  <a:lnTo>
                    <a:pt x="59037" y="302790"/>
                  </a:lnTo>
                  <a:lnTo>
                    <a:pt x="59037" y="5137"/>
                  </a:lnTo>
                  <a:lnTo>
                    <a:pt x="5137" y="5137"/>
                  </a:lnTo>
                  <a:lnTo>
                    <a:pt x="5137" y="30279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A658CA9-0B1D-43F9-B969-757887CD165D}"/>
                </a:ext>
              </a:extLst>
            </p:cNvPr>
            <p:cNvSpPr/>
            <p:nvPr/>
          </p:nvSpPr>
          <p:spPr>
            <a:xfrm>
              <a:off x="546316" y="325097"/>
              <a:ext cx="61640" cy="75338"/>
            </a:xfrm>
            <a:custGeom>
              <a:avLst/>
              <a:gdLst>
                <a:gd name="connsiteX0" fmla="*/ 5137 w 61640"/>
                <a:gd name="connsiteY0" fmla="*/ 70201 h 75337"/>
                <a:gd name="connsiteX1" fmla="*/ 59037 w 61640"/>
                <a:gd name="connsiteY1" fmla="*/ 70201 h 75337"/>
                <a:gd name="connsiteX2" fmla="*/ 59037 w 61640"/>
                <a:gd name="connsiteY2" fmla="*/ 5137 h 75337"/>
                <a:gd name="connsiteX3" fmla="*/ 5137 w 61640"/>
                <a:gd name="connsiteY3" fmla="*/ 59037 h 75337"/>
                <a:gd name="connsiteX4" fmla="*/ 5137 w 61640"/>
                <a:gd name="connsiteY4" fmla="*/ 70201 h 7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40" h="75337">
                  <a:moveTo>
                    <a:pt x="5137" y="70201"/>
                  </a:moveTo>
                  <a:lnTo>
                    <a:pt x="59037" y="70201"/>
                  </a:lnTo>
                  <a:lnTo>
                    <a:pt x="59037" y="5137"/>
                  </a:lnTo>
                  <a:cubicBezTo>
                    <a:pt x="29313" y="5137"/>
                    <a:pt x="5137" y="29245"/>
                    <a:pt x="5137" y="59037"/>
                  </a:cubicBezTo>
                  <a:lnTo>
                    <a:pt x="5137" y="70201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6046AA5-0B68-4B03-A064-FBE6A7D57C2C}"/>
                </a:ext>
              </a:extLst>
            </p:cNvPr>
            <p:cNvSpPr/>
            <p:nvPr/>
          </p:nvSpPr>
          <p:spPr>
            <a:xfrm>
              <a:off x="653296" y="424611"/>
              <a:ext cx="205467" cy="301351"/>
            </a:xfrm>
            <a:custGeom>
              <a:avLst/>
              <a:gdLst>
                <a:gd name="connsiteX0" fmla="*/ 204987 w 205466"/>
                <a:gd name="connsiteY0" fmla="*/ 114103 h 301351"/>
                <a:gd name="connsiteX1" fmla="*/ 61709 w 205466"/>
                <a:gd name="connsiteY1" fmla="*/ 10616 h 301351"/>
                <a:gd name="connsiteX2" fmla="*/ 61709 w 205466"/>
                <a:gd name="connsiteY2" fmla="*/ 10684 h 301351"/>
                <a:gd name="connsiteX3" fmla="*/ 42258 w 205466"/>
                <a:gd name="connsiteY3" fmla="*/ 5137 h 301351"/>
                <a:gd name="connsiteX4" fmla="*/ 5137 w 205466"/>
                <a:gd name="connsiteY4" fmla="*/ 42258 h 301351"/>
                <a:gd name="connsiteX5" fmla="*/ 5137 w 205466"/>
                <a:gd name="connsiteY5" fmla="*/ 302790 h 301351"/>
                <a:gd name="connsiteX6" fmla="*/ 59311 w 205466"/>
                <a:gd name="connsiteY6" fmla="*/ 302790 h 301351"/>
                <a:gd name="connsiteX7" fmla="*/ 59311 w 205466"/>
                <a:gd name="connsiteY7" fmla="*/ 78351 h 301351"/>
                <a:gd name="connsiteX8" fmla="*/ 205056 w 205466"/>
                <a:gd name="connsiteY8" fmla="*/ 183756 h 301351"/>
                <a:gd name="connsiteX9" fmla="*/ 205056 w 205466"/>
                <a:gd name="connsiteY9" fmla="*/ 114103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466" h="301351">
                  <a:moveTo>
                    <a:pt x="204987" y="114103"/>
                  </a:moveTo>
                  <a:lnTo>
                    <a:pt x="61709" y="10616"/>
                  </a:lnTo>
                  <a:lnTo>
                    <a:pt x="61709" y="10684"/>
                  </a:lnTo>
                  <a:cubicBezTo>
                    <a:pt x="56024" y="7191"/>
                    <a:pt x="49381" y="5137"/>
                    <a:pt x="42258" y="5137"/>
                  </a:cubicBezTo>
                  <a:cubicBezTo>
                    <a:pt x="21779" y="5137"/>
                    <a:pt x="5137" y="21779"/>
                    <a:pt x="5137" y="42258"/>
                  </a:cubicBezTo>
                  <a:lnTo>
                    <a:pt x="5137" y="302790"/>
                  </a:lnTo>
                  <a:lnTo>
                    <a:pt x="59311" y="302790"/>
                  </a:lnTo>
                  <a:lnTo>
                    <a:pt x="59311" y="78351"/>
                  </a:lnTo>
                  <a:lnTo>
                    <a:pt x="205056" y="183756"/>
                  </a:lnTo>
                  <a:lnTo>
                    <a:pt x="205056" y="1141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E2704BA2-36C2-48C2-B9DC-9BE69174595B}"/>
                </a:ext>
              </a:extLst>
            </p:cNvPr>
            <p:cNvSpPr/>
            <p:nvPr/>
          </p:nvSpPr>
          <p:spPr>
            <a:xfrm>
              <a:off x="729250" y="424611"/>
              <a:ext cx="205467" cy="301351"/>
            </a:xfrm>
            <a:custGeom>
              <a:avLst/>
              <a:gdLst>
                <a:gd name="connsiteX0" fmla="*/ 5137 w 205466"/>
                <a:gd name="connsiteY0" fmla="*/ 193755 h 301351"/>
                <a:gd name="connsiteX1" fmla="*/ 148484 w 205466"/>
                <a:gd name="connsiteY1" fmla="*/ 297242 h 301351"/>
                <a:gd name="connsiteX2" fmla="*/ 148484 w 205466"/>
                <a:gd name="connsiteY2" fmla="*/ 297173 h 301351"/>
                <a:gd name="connsiteX3" fmla="*/ 167935 w 205466"/>
                <a:gd name="connsiteY3" fmla="*/ 302721 h 301351"/>
                <a:gd name="connsiteX4" fmla="*/ 205056 w 205466"/>
                <a:gd name="connsiteY4" fmla="*/ 265600 h 301351"/>
                <a:gd name="connsiteX5" fmla="*/ 205056 w 205466"/>
                <a:gd name="connsiteY5" fmla="*/ 5137 h 301351"/>
                <a:gd name="connsiteX6" fmla="*/ 150881 w 205466"/>
                <a:gd name="connsiteY6" fmla="*/ 5137 h 301351"/>
                <a:gd name="connsiteX7" fmla="*/ 150881 w 205466"/>
                <a:gd name="connsiteY7" fmla="*/ 229575 h 301351"/>
                <a:gd name="connsiteX8" fmla="*/ 5137 w 205466"/>
                <a:gd name="connsiteY8" fmla="*/ 124102 h 301351"/>
                <a:gd name="connsiteX9" fmla="*/ 5137 w 205466"/>
                <a:gd name="connsiteY9" fmla="*/ 193755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466" h="301351">
                  <a:moveTo>
                    <a:pt x="5137" y="193755"/>
                  </a:moveTo>
                  <a:lnTo>
                    <a:pt x="148484" y="297242"/>
                  </a:lnTo>
                  <a:lnTo>
                    <a:pt x="148484" y="297173"/>
                  </a:lnTo>
                  <a:cubicBezTo>
                    <a:pt x="154169" y="300666"/>
                    <a:pt x="160812" y="302721"/>
                    <a:pt x="167935" y="302721"/>
                  </a:cubicBezTo>
                  <a:cubicBezTo>
                    <a:pt x="188482" y="302721"/>
                    <a:pt x="205056" y="286078"/>
                    <a:pt x="205056" y="265600"/>
                  </a:cubicBezTo>
                  <a:lnTo>
                    <a:pt x="205056" y="5137"/>
                  </a:lnTo>
                  <a:lnTo>
                    <a:pt x="150881" y="5137"/>
                  </a:lnTo>
                  <a:lnTo>
                    <a:pt x="150881" y="229575"/>
                  </a:lnTo>
                  <a:lnTo>
                    <a:pt x="5137" y="124102"/>
                  </a:lnTo>
                  <a:lnTo>
                    <a:pt x="5137" y="193755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C591577-8EAF-44A2-ABF1-791697D29B73}"/>
                </a:ext>
              </a:extLst>
            </p:cNvPr>
            <p:cNvSpPr/>
            <p:nvPr/>
          </p:nvSpPr>
          <p:spPr>
            <a:xfrm>
              <a:off x="657899" y="327443"/>
              <a:ext cx="61640" cy="68489"/>
            </a:xfrm>
            <a:custGeom>
              <a:avLst/>
              <a:gdLst>
                <a:gd name="connsiteX0" fmla="*/ 24182 w 61640"/>
                <a:gd name="connsiteY0" fmla="*/ 21683 h 68488"/>
                <a:gd name="connsiteX1" fmla="*/ 29599 w 61640"/>
                <a:gd name="connsiteY1" fmla="*/ 17913 h 68488"/>
                <a:gd name="connsiteX2" fmla="*/ 44112 w 61640"/>
                <a:gd name="connsiteY2" fmla="*/ 18088 h 68488"/>
                <a:gd name="connsiteX3" fmla="*/ 49496 w 61640"/>
                <a:gd name="connsiteY3" fmla="*/ 21957 h 68488"/>
                <a:gd name="connsiteX4" fmla="*/ 50478 w 61640"/>
                <a:gd name="connsiteY4" fmla="*/ 23089 h 68488"/>
                <a:gd name="connsiteX5" fmla="*/ 61837 w 61640"/>
                <a:gd name="connsiteY5" fmla="*/ 10149 h 68488"/>
                <a:gd name="connsiteX6" fmla="*/ 60930 w 61640"/>
                <a:gd name="connsiteY6" fmla="*/ 9284 h 68488"/>
                <a:gd name="connsiteX7" fmla="*/ 50120 w 61640"/>
                <a:gd name="connsiteY7" fmla="*/ 2943 h 68488"/>
                <a:gd name="connsiteX8" fmla="*/ 22077 w 61640"/>
                <a:gd name="connsiteY8" fmla="*/ 2993 h 68488"/>
                <a:gd name="connsiteX9" fmla="*/ 10851 w 61640"/>
                <a:gd name="connsiteY9" fmla="*/ 9850 h 68488"/>
                <a:gd name="connsiteX10" fmla="*/ 3337 w 61640"/>
                <a:gd name="connsiteY10" fmla="*/ 20684 h 68488"/>
                <a:gd name="connsiteX11" fmla="*/ 624 w 61640"/>
                <a:gd name="connsiteY11" fmla="*/ 34814 h 68488"/>
                <a:gd name="connsiteX12" fmla="*/ 3295 w 61640"/>
                <a:gd name="connsiteY12" fmla="*/ 48811 h 68488"/>
                <a:gd name="connsiteX13" fmla="*/ 10718 w 61640"/>
                <a:gd name="connsiteY13" fmla="*/ 59637 h 68488"/>
                <a:gd name="connsiteX14" fmla="*/ 22035 w 61640"/>
                <a:gd name="connsiteY14" fmla="*/ 66635 h 68488"/>
                <a:gd name="connsiteX15" fmla="*/ 36340 w 61640"/>
                <a:gd name="connsiteY15" fmla="*/ 69107 h 68488"/>
                <a:gd name="connsiteX16" fmla="*/ 50045 w 61640"/>
                <a:gd name="connsiteY16" fmla="*/ 67567 h 68488"/>
                <a:gd name="connsiteX17" fmla="*/ 50045 w 61640"/>
                <a:gd name="connsiteY17" fmla="*/ 67567 h 68488"/>
                <a:gd name="connsiteX18" fmla="*/ 61080 w 61640"/>
                <a:gd name="connsiteY18" fmla="*/ 63565 h 68488"/>
                <a:gd name="connsiteX19" fmla="*/ 61779 w 61640"/>
                <a:gd name="connsiteY19" fmla="*/ 63199 h 68488"/>
                <a:gd name="connsiteX20" fmla="*/ 61779 w 61640"/>
                <a:gd name="connsiteY20" fmla="*/ 27932 h 68488"/>
                <a:gd name="connsiteX21" fmla="*/ 33344 w 61640"/>
                <a:gd name="connsiteY21" fmla="*/ 27932 h 68488"/>
                <a:gd name="connsiteX22" fmla="*/ 33344 w 61640"/>
                <a:gd name="connsiteY22" fmla="*/ 42744 h 68488"/>
                <a:gd name="connsiteX23" fmla="*/ 45285 w 61640"/>
                <a:gd name="connsiteY23" fmla="*/ 42744 h 68488"/>
                <a:gd name="connsiteX24" fmla="*/ 45285 w 61640"/>
                <a:gd name="connsiteY24" fmla="*/ 51973 h 68488"/>
                <a:gd name="connsiteX25" fmla="*/ 41949 w 61640"/>
                <a:gd name="connsiteY25" fmla="*/ 52847 h 68488"/>
                <a:gd name="connsiteX26" fmla="*/ 37122 w 61640"/>
                <a:gd name="connsiteY26" fmla="*/ 53221 h 68488"/>
                <a:gd name="connsiteX27" fmla="*/ 29433 w 61640"/>
                <a:gd name="connsiteY27" fmla="*/ 51856 h 68488"/>
                <a:gd name="connsiteX28" fmla="*/ 23874 w 61640"/>
                <a:gd name="connsiteY28" fmla="*/ 48103 h 68488"/>
                <a:gd name="connsiteX29" fmla="*/ 20487 w 61640"/>
                <a:gd name="connsiteY29" fmla="*/ 42337 h 68488"/>
                <a:gd name="connsiteX30" fmla="*/ 19322 w 61640"/>
                <a:gd name="connsiteY30" fmla="*/ 34797 h 68488"/>
                <a:gd name="connsiteX31" fmla="*/ 20604 w 61640"/>
                <a:gd name="connsiteY31" fmla="*/ 27433 h 68488"/>
                <a:gd name="connsiteX32" fmla="*/ 24182 w 61640"/>
                <a:gd name="connsiteY32" fmla="*/ 21683 h 6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640" h="68488">
                  <a:moveTo>
                    <a:pt x="24182" y="21683"/>
                  </a:moveTo>
                  <a:cubicBezTo>
                    <a:pt x="25705" y="20085"/>
                    <a:pt x="27519" y="18812"/>
                    <a:pt x="29599" y="17913"/>
                  </a:cubicBezTo>
                  <a:cubicBezTo>
                    <a:pt x="34068" y="15974"/>
                    <a:pt x="39943" y="16199"/>
                    <a:pt x="44112" y="18088"/>
                  </a:cubicBezTo>
                  <a:cubicBezTo>
                    <a:pt x="46351" y="19095"/>
                    <a:pt x="48156" y="20393"/>
                    <a:pt x="49496" y="21957"/>
                  </a:cubicBezTo>
                  <a:lnTo>
                    <a:pt x="50478" y="23089"/>
                  </a:lnTo>
                  <a:lnTo>
                    <a:pt x="61837" y="10149"/>
                  </a:lnTo>
                  <a:lnTo>
                    <a:pt x="60930" y="9284"/>
                  </a:lnTo>
                  <a:cubicBezTo>
                    <a:pt x="58150" y="6629"/>
                    <a:pt x="54514" y="4499"/>
                    <a:pt x="50120" y="2943"/>
                  </a:cubicBezTo>
                  <a:cubicBezTo>
                    <a:pt x="41524" y="-95"/>
                    <a:pt x="30731" y="-219"/>
                    <a:pt x="22077" y="2993"/>
                  </a:cubicBezTo>
                  <a:cubicBezTo>
                    <a:pt x="17808" y="4582"/>
                    <a:pt x="14030" y="6887"/>
                    <a:pt x="10851" y="9850"/>
                  </a:cubicBezTo>
                  <a:cubicBezTo>
                    <a:pt x="7664" y="12820"/>
                    <a:pt x="5134" y="16465"/>
                    <a:pt x="3337" y="20684"/>
                  </a:cubicBezTo>
                  <a:cubicBezTo>
                    <a:pt x="1531" y="24895"/>
                    <a:pt x="624" y="29646"/>
                    <a:pt x="624" y="34814"/>
                  </a:cubicBezTo>
                  <a:cubicBezTo>
                    <a:pt x="624" y="39923"/>
                    <a:pt x="1523" y="44633"/>
                    <a:pt x="3295" y="48811"/>
                  </a:cubicBezTo>
                  <a:cubicBezTo>
                    <a:pt x="5068" y="53005"/>
                    <a:pt x="7564" y="56641"/>
                    <a:pt x="10718" y="59637"/>
                  </a:cubicBezTo>
                  <a:cubicBezTo>
                    <a:pt x="13864" y="62633"/>
                    <a:pt x="17675" y="64988"/>
                    <a:pt x="22035" y="66635"/>
                  </a:cubicBezTo>
                  <a:cubicBezTo>
                    <a:pt x="26379" y="68275"/>
                    <a:pt x="31189" y="69107"/>
                    <a:pt x="36340" y="69107"/>
                  </a:cubicBezTo>
                  <a:cubicBezTo>
                    <a:pt x="41258" y="69107"/>
                    <a:pt x="45868" y="68591"/>
                    <a:pt x="50045" y="67567"/>
                  </a:cubicBezTo>
                  <a:lnTo>
                    <a:pt x="50045" y="67567"/>
                  </a:lnTo>
                  <a:cubicBezTo>
                    <a:pt x="54231" y="66544"/>
                    <a:pt x="57942" y="65196"/>
                    <a:pt x="61080" y="63565"/>
                  </a:cubicBezTo>
                  <a:lnTo>
                    <a:pt x="61779" y="63199"/>
                  </a:lnTo>
                  <a:lnTo>
                    <a:pt x="61779" y="27932"/>
                  </a:lnTo>
                  <a:lnTo>
                    <a:pt x="33344" y="27932"/>
                  </a:lnTo>
                  <a:lnTo>
                    <a:pt x="33344" y="42744"/>
                  </a:lnTo>
                  <a:lnTo>
                    <a:pt x="45285" y="42744"/>
                  </a:lnTo>
                  <a:lnTo>
                    <a:pt x="45285" y="51973"/>
                  </a:lnTo>
                  <a:cubicBezTo>
                    <a:pt x="44245" y="52356"/>
                    <a:pt x="43130" y="52655"/>
                    <a:pt x="41949" y="52847"/>
                  </a:cubicBezTo>
                  <a:cubicBezTo>
                    <a:pt x="40434" y="53096"/>
                    <a:pt x="38811" y="53221"/>
                    <a:pt x="37122" y="53221"/>
                  </a:cubicBezTo>
                  <a:cubicBezTo>
                    <a:pt x="34235" y="53221"/>
                    <a:pt x="31647" y="52763"/>
                    <a:pt x="29433" y="51856"/>
                  </a:cubicBezTo>
                  <a:cubicBezTo>
                    <a:pt x="27228" y="50958"/>
                    <a:pt x="25364" y="49701"/>
                    <a:pt x="23874" y="48103"/>
                  </a:cubicBezTo>
                  <a:cubicBezTo>
                    <a:pt x="22385" y="46514"/>
                    <a:pt x="21245" y="44575"/>
                    <a:pt x="20487" y="42337"/>
                  </a:cubicBezTo>
                  <a:cubicBezTo>
                    <a:pt x="19714" y="40073"/>
                    <a:pt x="19322" y="37535"/>
                    <a:pt x="19322" y="34797"/>
                  </a:cubicBezTo>
                  <a:cubicBezTo>
                    <a:pt x="19322" y="32134"/>
                    <a:pt x="19755" y="29655"/>
                    <a:pt x="20604" y="27433"/>
                  </a:cubicBezTo>
                  <a:cubicBezTo>
                    <a:pt x="21453" y="25228"/>
                    <a:pt x="22659" y="23289"/>
                    <a:pt x="24182" y="21683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63E725A-AF71-4FD2-8F27-3CA2AE663F22}"/>
                </a:ext>
              </a:extLst>
            </p:cNvPr>
            <p:cNvSpPr/>
            <p:nvPr/>
          </p:nvSpPr>
          <p:spPr>
            <a:xfrm>
              <a:off x="741213" y="329104"/>
              <a:ext cx="54791" cy="61640"/>
            </a:xfrm>
            <a:custGeom>
              <a:avLst/>
              <a:gdLst>
                <a:gd name="connsiteX0" fmla="*/ 17916 w 54791"/>
                <a:gd name="connsiteY0" fmla="*/ 15428 h 61640"/>
                <a:gd name="connsiteX1" fmla="*/ 24706 w 54791"/>
                <a:gd name="connsiteY1" fmla="*/ 15428 h 61640"/>
                <a:gd name="connsiteX2" fmla="*/ 28027 w 54791"/>
                <a:gd name="connsiteY2" fmla="*/ 15678 h 61640"/>
                <a:gd name="connsiteX3" fmla="*/ 30914 w 54791"/>
                <a:gd name="connsiteY3" fmla="*/ 16568 h 61640"/>
                <a:gd name="connsiteX4" fmla="*/ 32837 w 54791"/>
                <a:gd name="connsiteY4" fmla="*/ 18257 h 61640"/>
                <a:gd name="connsiteX5" fmla="*/ 33544 w 54791"/>
                <a:gd name="connsiteY5" fmla="*/ 21112 h 61640"/>
                <a:gd name="connsiteX6" fmla="*/ 32745 w 54791"/>
                <a:gd name="connsiteY6" fmla="*/ 24274 h 61640"/>
                <a:gd name="connsiteX7" fmla="*/ 30615 w 54791"/>
                <a:gd name="connsiteY7" fmla="*/ 26138 h 61640"/>
                <a:gd name="connsiteX8" fmla="*/ 27436 w 54791"/>
                <a:gd name="connsiteY8" fmla="*/ 27128 h 61640"/>
                <a:gd name="connsiteX9" fmla="*/ 23816 w 54791"/>
                <a:gd name="connsiteY9" fmla="*/ 27419 h 61640"/>
                <a:gd name="connsiteX10" fmla="*/ 17916 w 54791"/>
                <a:gd name="connsiteY10" fmla="*/ 27419 h 61640"/>
                <a:gd name="connsiteX11" fmla="*/ 17916 w 54791"/>
                <a:gd name="connsiteY11" fmla="*/ 15428 h 61640"/>
                <a:gd name="connsiteX12" fmla="*/ 47358 w 54791"/>
                <a:gd name="connsiteY12" fmla="*/ 32362 h 61640"/>
                <a:gd name="connsiteX13" fmla="*/ 51094 w 54791"/>
                <a:gd name="connsiteY13" fmla="*/ 20854 h 61640"/>
                <a:gd name="connsiteX14" fmla="*/ 48889 w 54791"/>
                <a:gd name="connsiteY14" fmla="*/ 11192 h 61640"/>
                <a:gd name="connsiteX15" fmla="*/ 43022 w 54791"/>
                <a:gd name="connsiteY15" fmla="*/ 4901 h 61640"/>
                <a:gd name="connsiteX16" fmla="*/ 34892 w 54791"/>
                <a:gd name="connsiteY16" fmla="*/ 1581 h 61640"/>
                <a:gd name="connsiteX17" fmla="*/ 25813 w 54791"/>
                <a:gd name="connsiteY17" fmla="*/ 624 h 61640"/>
                <a:gd name="connsiteX18" fmla="*/ 624 w 54791"/>
                <a:gd name="connsiteY18" fmla="*/ 624 h 61640"/>
                <a:gd name="connsiteX19" fmla="*/ 624 w 54791"/>
                <a:gd name="connsiteY19" fmla="*/ 65856 h 61640"/>
                <a:gd name="connsiteX20" fmla="*/ 17999 w 54791"/>
                <a:gd name="connsiteY20" fmla="*/ 65856 h 61640"/>
                <a:gd name="connsiteX21" fmla="*/ 17999 w 54791"/>
                <a:gd name="connsiteY21" fmla="*/ 41000 h 61640"/>
                <a:gd name="connsiteX22" fmla="*/ 21087 w 54791"/>
                <a:gd name="connsiteY22" fmla="*/ 41000 h 61640"/>
                <a:gd name="connsiteX23" fmla="*/ 34684 w 54791"/>
                <a:gd name="connsiteY23" fmla="*/ 65856 h 61640"/>
                <a:gd name="connsiteX24" fmla="*/ 55463 w 54791"/>
                <a:gd name="connsiteY24" fmla="*/ 65856 h 61640"/>
                <a:gd name="connsiteX25" fmla="*/ 38736 w 54791"/>
                <a:gd name="connsiteY25" fmla="*/ 38462 h 61640"/>
                <a:gd name="connsiteX26" fmla="*/ 47358 w 54791"/>
                <a:gd name="connsiteY26" fmla="*/ 32362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791" h="61640">
                  <a:moveTo>
                    <a:pt x="17916" y="15428"/>
                  </a:moveTo>
                  <a:lnTo>
                    <a:pt x="24706" y="15428"/>
                  </a:lnTo>
                  <a:cubicBezTo>
                    <a:pt x="25763" y="15428"/>
                    <a:pt x="26878" y="15511"/>
                    <a:pt x="28027" y="15678"/>
                  </a:cubicBezTo>
                  <a:cubicBezTo>
                    <a:pt x="29100" y="15836"/>
                    <a:pt x="30065" y="16135"/>
                    <a:pt x="30914" y="16568"/>
                  </a:cubicBezTo>
                  <a:cubicBezTo>
                    <a:pt x="31705" y="16967"/>
                    <a:pt x="32329" y="17525"/>
                    <a:pt x="32837" y="18257"/>
                  </a:cubicBezTo>
                  <a:cubicBezTo>
                    <a:pt x="33311" y="18956"/>
                    <a:pt x="33544" y="19913"/>
                    <a:pt x="33544" y="21112"/>
                  </a:cubicBezTo>
                  <a:cubicBezTo>
                    <a:pt x="33544" y="22426"/>
                    <a:pt x="33278" y="23491"/>
                    <a:pt x="32745" y="24274"/>
                  </a:cubicBezTo>
                  <a:cubicBezTo>
                    <a:pt x="32187" y="25098"/>
                    <a:pt x="31488" y="25705"/>
                    <a:pt x="30615" y="26138"/>
                  </a:cubicBezTo>
                  <a:cubicBezTo>
                    <a:pt x="29674" y="26604"/>
                    <a:pt x="28609" y="26937"/>
                    <a:pt x="27436" y="27128"/>
                  </a:cubicBezTo>
                  <a:cubicBezTo>
                    <a:pt x="26196" y="27328"/>
                    <a:pt x="24981" y="27419"/>
                    <a:pt x="23816" y="27419"/>
                  </a:cubicBezTo>
                  <a:lnTo>
                    <a:pt x="17916" y="27419"/>
                  </a:lnTo>
                  <a:lnTo>
                    <a:pt x="17916" y="15428"/>
                  </a:lnTo>
                  <a:close/>
                  <a:moveTo>
                    <a:pt x="47358" y="32362"/>
                  </a:moveTo>
                  <a:cubicBezTo>
                    <a:pt x="49837" y="29258"/>
                    <a:pt x="51094" y="25380"/>
                    <a:pt x="51094" y="20854"/>
                  </a:cubicBezTo>
                  <a:cubicBezTo>
                    <a:pt x="51094" y="17051"/>
                    <a:pt x="50353" y="13797"/>
                    <a:pt x="48889" y="11192"/>
                  </a:cubicBezTo>
                  <a:cubicBezTo>
                    <a:pt x="47432" y="8604"/>
                    <a:pt x="45460" y="6482"/>
                    <a:pt x="43022" y="4901"/>
                  </a:cubicBezTo>
                  <a:cubicBezTo>
                    <a:pt x="40625" y="3354"/>
                    <a:pt x="37896" y="2230"/>
                    <a:pt x="34892" y="1581"/>
                  </a:cubicBezTo>
                  <a:cubicBezTo>
                    <a:pt x="31963" y="940"/>
                    <a:pt x="28900" y="624"/>
                    <a:pt x="25813" y="624"/>
                  </a:cubicBezTo>
                  <a:lnTo>
                    <a:pt x="624" y="624"/>
                  </a:lnTo>
                  <a:lnTo>
                    <a:pt x="624" y="65856"/>
                  </a:lnTo>
                  <a:lnTo>
                    <a:pt x="17999" y="65856"/>
                  </a:lnTo>
                  <a:lnTo>
                    <a:pt x="17999" y="41000"/>
                  </a:lnTo>
                  <a:lnTo>
                    <a:pt x="21087" y="41000"/>
                  </a:lnTo>
                  <a:lnTo>
                    <a:pt x="34684" y="65856"/>
                  </a:lnTo>
                  <a:lnTo>
                    <a:pt x="55463" y="65856"/>
                  </a:lnTo>
                  <a:lnTo>
                    <a:pt x="38736" y="38462"/>
                  </a:lnTo>
                  <a:cubicBezTo>
                    <a:pt x="42315" y="37105"/>
                    <a:pt x="45211" y="35067"/>
                    <a:pt x="47358" y="32362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4601F643-BCDC-4589-81AB-660788FBB322}"/>
                </a:ext>
              </a:extLst>
            </p:cNvPr>
            <p:cNvSpPr/>
            <p:nvPr/>
          </p:nvSpPr>
          <p:spPr>
            <a:xfrm>
              <a:off x="814018" y="329104"/>
              <a:ext cx="41093" cy="61640"/>
            </a:xfrm>
            <a:custGeom>
              <a:avLst/>
              <a:gdLst>
                <a:gd name="connsiteX0" fmla="*/ 17825 w 41093"/>
                <a:gd name="connsiteY0" fmla="*/ 39935 h 61640"/>
                <a:gd name="connsiteX1" fmla="*/ 43829 w 41093"/>
                <a:gd name="connsiteY1" fmla="*/ 39935 h 61640"/>
                <a:gd name="connsiteX2" fmla="*/ 43829 w 41093"/>
                <a:gd name="connsiteY2" fmla="*/ 25214 h 61640"/>
                <a:gd name="connsiteX3" fmla="*/ 17825 w 41093"/>
                <a:gd name="connsiteY3" fmla="*/ 25214 h 61640"/>
                <a:gd name="connsiteX4" fmla="*/ 17825 w 41093"/>
                <a:gd name="connsiteY4" fmla="*/ 15961 h 61640"/>
                <a:gd name="connsiteX5" fmla="*/ 45335 w 41093"/>
                <a:gd name="connsiteY5" fmla="*/ 15961 h 61640"/>
                <a:gd name="connsiteX6" fmla="*/ 45335 w 41093"/>
                <a:gd name="connsiteY6" fmla="*/ 624 h 61640"/>
                <a:gd name="connsiteX7" fmla="*/ 624 w 41093"/>
                <a:gd name="connsiteY7" fmla="*/ 624 h 61640"/>
                <a:gd name="connsiteX8" fmla="*/ 624 w 41093"/>
                <a:gd name="connsiteY8" fmla="*/ 65856 h 61640"/>
                <a:gd name="connsiteX9" fmla="*/ 46925 w 41093"/>
                <a:gd name="connsiteY9" fmla="*/ 65856 h 61640"/>
                <a:gd name="connsiteX10" fmla="*/ 46925 w 41093"/>
                <a:gd name="connsiteY10" fmla="*/ 50337 h 61640"/>
                <a:gd name="connsiteX11" fmla="*/ 17825 w 41093"/>
                <a:gd name="connsiteY11" fmla="*/ 50337 h 61640"/>
                <a:gd name="connsiteX12" fmla="*/ 17825 w 41093"/>
                <a:gd name="connsiteY12" fmla="*/ 39935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3" h="61640">
                  <a:moveTo>
                    <a:pt x="17825" y="39935"/>
                  </a:moveTo>
                  <a:lnTo>
                    <a:pt x="43829" y="39935"/>
                  </a:lnTo>
                  <a:lnTo>
                    <a:pt x="43829" y="25214"/>
                  </a:lnTo>
                  <a:lnTo>
                    <a:pt x="17825" y="25214"/>
                  </a:lnTo>
                  <a:lnTo>
                    <a:pt x="17825" y="15961"/>
                  </a:lnTo>
                  <a:lnTo>
                    <a:pt x="45335" y="15961"/>
                  </a:lnTo>
                  <a:lnTo>
                    <a:pt x="4533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46925" y="65856"/>
                  </a:lnTo>
                  <a:lnTo>
                    <a:pt x="46925" y="50337"/>
                  </a:lnTo>
                  <a:lnTo>
                    <a:pt x="17825" y="50337"/>
                  </a:lnTo>
                  <a:lnTo>
                    <a:pt x="17825" y="39935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6775DC5-1E54-44F7-ACA0-1DBF891157ED}"/>
                </a:ext>
              </a:extLst>
            </p:cNvPr>
            <p:cNvSpPr/>
            <p:nvPr/>
          </p:nvSpPr>
          <p:spPr>
            <a:xfrm>
              <a:off x="880981" y="329095"/>
              <a:ext cx="54791" cy="61640"/>
            </a:xfrm>
            <a:custGeom>
              <a:avLst/>
              <a:gdLst>
                <a:gd name="connsiteX0" fmla="*/ 43230 w 54791"/>
                <a:gd name="connsiteY0" fmla="*/ 38562 h 61640"/>
                <a:gd name="connsiteX1" fmla="*/ 19905 w 54791"/>
                <a:gd name="connsiteY1" fmla="*/ 624 h 61640"/>
                <a:gd name="connsiteX2" fmla="*/ 624 w 54791"/>
                <a:gd name="connsiteY2" fmla="*/ 624 h 61640"/>
                <a:gd name="connsiteX3" fmla="*/ 624 w 54791"/>
                <a:gd name="connsiteY3" fmla="*/ 65856 h 61640"/>
                <a:gd name="connsiteX4" fmla="*/ 17924 w 54791"/>
                <a:gd name="connsiteY4" fmla="*/ 65856 h 61640"/>
                <a:gd name="connsiteX5" fmla="*/ 17592 w 54791"/>
                <a:gd name="connsiteY5" fmla="*/ 27827 h 61640"/>
                <a:gd name="connsiteX6" fmla="*/ 41000 w 54791"/>
                <a:gd name="connsiteY6" fmla="*/ 65856 h 61640"/>
                <a:gd name="connsiteX7" fmla="*/ 60189 w 54791"/>
                <a:gd name="connsiteY7" fmla="*/ 65856 h 61640"/>
                <a:gd name="connsiteX8" fmla="*/ 60189 w 54791"/>
                <a:gd name="connsiteY8" fmla="*/ 624 h 61640"/>
                <a:gd name="connsiteX9" fmla="*/ 42889 w 54791"/>
                <a:gd name="connsiteY9" fmla="*/ 624 h 61640"/>
                <a:gd name="connsiteX10" fmla="*/ 43230 w 54791"/>
                <a:gd name="connsiteY10" fmla="*/ 38562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91" h="61640">
                  <a:moveTo>
                    <a:pt x="43230" y="38562"/>
                  </a:moveTo>
                  <a:lnTo>
                    <a:pt x="1990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17924" y="65856"/>
                  </a:lnTo>
                  <a:lnTo>
                    <a:pt x="17592" y="27827"/>
                  </a:lnTo>
                  <a:lnTo>
                    <a:pt x="41000" y="65856"/>
                  </a:lnTo>
                  <a:lnTo>
                    <a:pt x="60189" y="65856"/>
                  </a:lnTo>
                  <a:lnTo>
                    <a:pt x="60189" y="624"/>
                  </a:lnTo>
                  <a:lnTo>
                    <a:pt x="42889" y="624"/>
                  </a:lnTo>
                  <a:lnTo>
                    <a:pt x="43230" y="38562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64433E5-1BAB-481F-8EC2-D03067808958}"/>
                </a:ext>
              </a:extLst>
            </p:cNvPr>
            <p:cNvSpPr/>
            <p:nvPr/>
          </p:nvSpPr>
          <p:spPr>
            <a:xfrm>
              <a:off x="957680" y="327437"/>
              <a:ext cx="68489" cy="68489"/>
            </a:xfrm>
            <a:custGeom>
              <a:avLst/>
              <a:gdLst>
                <a:gd name="connsiteX0" fmla="*/ 52633 w 68488"/>
                <a:gd name="connsiteY0" fmla="*/ 34636 h 68488"/>
                <a:gd name="connsiteX1" fmla="*/ 51385 w 68488"/>
                <a:gd name="connsiteY1" fmla="*/ 42017 h 68488"/>
                <a:gd name="connsiteX2" fmla="*/ 47940 w 68488"/>
                <a:gd name="connsiteY2" fmla="*/ 47726 h 68488"/>
                <a:gd name="connsiteX3" fmla="*/ 42706 w 68488"/>
                <a:gd name="connsiteY3" fmla="*/ 51445 h 68488"/>
                <a:gd name="connsiteX4" fmla="*/ 29258 w 68488"/>
                <a:gd name="connsiteY4" fmla="*/ 51445 h 68488"/>
                <a:gd name="connsiteX5" fmla="*/ 24074 w 68488"/>
                <a:gd name="connsiteY5" fmla="*/ 47734 h 68488"/>
                <a:gd name="connsiteX6" fmla="*/ 20662 w 68488"/>
                <a:gd name="connsiteY6" fmla="*/ 42009 h 68488"/>
                <a:gd name="connsiteX7" fmla="*/ 19414 w 68488"/>
                <a:gd name="connsiteY7" fmla="*/ 34628 h 68488"/>
                <a:gd name="connsiteX8" fmla="*/ 20621 w 68488"/>
                <a:gd name="connsiteY8" fmla="*/ 27463 h 68488"/>
                <a:gd name="connsiteX9" fmla="*/ 24016 w 68488"/>
                <a:gd name="connsiteY9" fmla="*/ 21854 h 68488"/>
                <a:gd name="connsiteX10" fmla="*/ 29267 w 68488"/>
                <a:gd name="connsiteY10" fmla="*/ 18168 h 68488"/>
                <a:gd name="connsiteX11" fmla="*/ 35982 w 68488"/>
                <a:gd name="connsiteY11" fmla="*/ 16820 h 68488"/>
                <a:gd name="connsiteX12" fmla="*/ 42756 w 68488"/>
                <a:gd name="connsiteY12" fmla="*/ 18168 h 68488"/>
                <a:gd name="connsiteX13" fmla="*/ 47990 w 68488"/>
                <a:gd name="connsiteY13" fmla="*/ 21838 h 68488"/>
                <a:gd name="connsiteX14" fmla="*/ 51393 w 68488"/>
                <a:gd name="connsiteY14" fmla="*/ 27471 h 68488"/>
                <a:gd name="connsiteX15" fmla="*/ 52633 w 68488"/>
                <a:gd name="connsiteY15" fmla="*/ 34636 h 68488"/>
                <a:gd name="connsiteX16" fmla="*/ 61329 w 68488"/>
                <a:gd name="connsiteY16" fmla="*/ 9805 h 68488"/>
                <a:gd name="connsiteX17" fmla="*/ 50054 w 68488"/>
                <a:gd name="connsiteY17" fmla="*/ 2990 h 68488"/>
                <a:gd name="connsiteX18" fmla="*/ 21952 w 68488"/>
                <a:gd name="connsiteY18" fmla="*/ 2990 h 68488"/>
                <a:gd name="connsiteX19" fmla="*/ 10726 w 68488"/>
                <a:gd name="connsiteY19" fmla="*/ 9805 h 68488"/>
                <a:gd name="connsiteX20" fmla="*/ 3295 w 68488"/>
                <a:gd name="connsiteY20" fmla="*/ 20556 h 68488"/>
                <a:gd name="connsiteX21" fmla="*/ 624 w 68488"/>
                <a:gd name="connsiteY21" fmla="*/ 34644 h 68488"/>
                <a:gd name="connsiteX22" fmla="*/ 3287 w 68488"/>
                <a:gd name="connsiteY22" fmla="*/ 48724 h 68488"/>
                <a:gd name="connsiteX23" fmla="*/ 10710 w 68488"/>
                <a:gd name="connsiteY23" fmla="*/ 59692 h 68488"/>
                <a:gd name="connsiteX24" fmla="*/ 21935 w 68488"/>
                <a:gd name="connsiteY24" fmla="*/ 66732 h 68488"/>
                <a:gd name="connsiteX25" fmla="*/ 35974 w 68488"/>
                <a:gd name="connsiteY25" fmla="*/ 69203 h 68488"/>
                <a:gd name="connsiteX26" fmla="*/ 50062 w 68488"/>
                <a:gd name="connsiteY26" fmla="*/ 66732 h 68488"/>
                <a:gd name="connsiteX27" fmla="*/ 61338 w 68488"/>
                <a:gd name="connsiteY27" fmla="*/ 59692 h 68488"/>
                <a:gd name="connsiteX28" fmla="*/ 68760 w 68488"/>
                <a:gd name="connsiteY28" fmla="*/ 48724 h 68488"/>
                <a:gd name="connsiteX29" fmla="*/ 71423 w 68488"/>
                <a:gd name="connsiteY29" fmla="*/ 34644 h 68488"/>
                <a:gd name="connsiteX30" fmla="*/ 68752 w 68488"/>
                <a:gd name="connsiteY30" fmla="*/ 20556 h 68488"/>
                <a:gd name="connsiteX31" fmla="*/ 61329 w 68488"/>
                <a:gd name="connsiteY31" fmla="*/ 9805 h 6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8488" h="68488">
                  <a:moveTo>
                    <a:pt x="52633" y="34636"/>
                  </a:moveTo>
                  <a:cubicBezTo>
                    <a:pt x="52633" y="37299"/>
                    <a:pt x="52217" y="39779"/>
                    <a:pt x="51385" y="42017"/>
                  </a:cubicBezTo>
                  <a:cubicBezTo>
                    <a:pt x="50561" y="44231"/>
                    <a:pt x="49405" y="46153"/>
                    <a:pt x="47940" y="47726"/>
                  </a:cubicBezTo>
                  <a:cubicBezTo>
                    <a:pt x="46475" y="49298"/>
                    <a:pt x="44711" y="50555"/>
                    <a:pt x="42706" y="51445"/>
                  </a:cubicBezTo>
                  <a:cubicBezTo>
                    <a:pt x="38687" y="53235"/>
                    <a:pt x="33269" y="53235"/>
                    <a:pt x="29258" y="51445"/>
                  </a:cubicBezTo>
                  <a:cubicBezTo>
                    <a:pt x="27253" y="50555"/>
                    <a:pt x="25505" y="49307"/>
                    <a:pt x="24074" y="47734"/>
                  </a:cubicBezTo>
                  <a:cubicBezTo>
                    <a:pt x="22626" y="46161"/>
                    <a:pt x="21486" y="44231"/>
                    <a:pt x="20662" y="42009"/>
                  </a:cubicBezTo>
                  <a:cubicBezTo>
                    <a:pt x="19838" y="39779"/>
                    <a:pt x="19414" y="37291"/>
                    <a:pt x="19414" y="34628"/>
                  </a:cubicBezTo>
                  <a:cubicBezTo>
                    <a:pt x="19414" y="32081"/>
                    <a:pt x="19822" y="29668"/>
                    <a:pt x="20621" y="27463"/>
                  </a:cubicBezTo>
                  <a:cubicBezTo>
                    <a:pt x="21411" y="25283"/>
                    <a:pt x="22551" y="23402"/>
                    <a:pt x="24016" y="21854"/>
                  </a:cubicBezTo>
                  <a:cubicBezTo>
                    <a:pt x="25489" y="20298"/>
                    <a:pt x="27253" y="19067"/>
                    <a:pt x="29267" y="18168"/>
                  </a:cubicBezTo>
                  <a:cubicBezTo>
                    <a:pt x="31264" y="17277"/>
                    <a:pt x="33527" y="16820"/>
                    <a:pt x="35982" y="16820"/>
                  </a:cubicBezTo>
                  <a:cubicBezTo>
                    <a:pt x="38445" y="16820"/>
                    <a:pt x="40725" y="17269"/>
                    <a:pt x="42756" y="18168"/>
                  </a:cubicBezTo>
                  <a:cubicBezTo>
                    <a:pt x="44794" y="19058"/>
                    <a:pt x="46550" y="20298"/>
                    <a:pt x="47990" y="21838"/>
                  </a:cubicBezTo>
                  <a:cubicBezTo>
                    <a:pt x="49430" y="23385"/>
                    <a:pt x="50578" y="25283"/>
                    <a:pt x="51393" y="27471"/>
                  </a:cubicBezTo>
                  <a:cubicBezTo>
                    <a:pt x="52217" y="29685"/>
                    <a:pt x="52633" y="32090"/>
                    <a:pt x="52633" y="34636"/>
                  </a:cubicBezTo>
                  <a:moveTo>
                    <a:pt x="61329" y="9805"/>
                  </a:moveTo>
                  <a:cubicBezTo>
                    <a:pt x="58184" y="6876"/>
                    <a:pt x="54389" y="4579"/>
                    <a:pt x="50054" y="2990"/>
                  </a:cubicBezTo>
                  <a:cubicBezTo>
                    <a:pt x="41424" y="-164"/>
                    <a:pt x="30515" y="-164"/>
                    <a:pt x="21952" y="2990"/>
                  </a:cubicBezTo>
                  <a:cubicBezTo>
                    <a:pt x="17650" y="4579"/>
                    <a:pt x="13872" y="6867"/>
                    <a:pt x="10726" y="9805"/>
                  </a:cubicBezTo>
                  <a:cubicBezTo>
                    <a:pt x="7573" y="12742"/>
                    <a:pt x="5068" y="16362"/>
                    <a:pt x="3295" y="20556"/>
                  </a:cubicBezTo>
                  <a:cubicBezTo>
                    <a:pt x="1523" y="24733"/>
                    <a:pt x="624" y="29468"/>
                    <a:pt x="624" y="34644"/>
                  </a:cubicBezTo>
                  <a:cubicBezTo>
                    <a:pt x="624" y="39754"/>
                    <a:pt x="1523" y="44489"/>
                    <a:pt x="3287" y="48724"/>
                  </a:cubicBezTo>
                  <a:cubicBezTo>
                    <a:pt x="5059" y="52968"/>
                    <a:pt x="7556" y="56663"/>
                    <a:pt x="10710" y="59692"/>
                  </a:cubicBezTo>
                  <a:cubicBezTo>
                    <a:pt x="13864" y="62721"/>
                    <a:pt x="17641" y="65093"/>
                    <a:pt x="21935" y="66732"/>
                  </a:cubicBezTo>
                  <a:cubicBezTo>
                    <a:pt x="26221" y="68371"/>
                    <a:pt x="30948" y="69203"/>
                    <a:pt x="35974" y="69203"/>
                  </a:cubicBezTo>
                  <a:cubicBezTo>
                    <a:pt x="41000" y="69203"/>
                    <a:pt x="45743" y="68371"/>
                    <a:pt x="50062" y="66732"/>
                  </a:cubicBezTo>
                  <a:cubicBezTo>
                    <a:pt x="54389" y="65084"/>
                    <a:pt x="58184" y="62713"/>
                    <a:pt x="61338" y="59692"/>
                  </a:cubicBezTo>
                  <a:cubicBezTo>
                    <a:pt x="64491" y="56663"/>
                    <a:pt x="66980" y="52968"/>
                    <a:pt x="68760" y="48724"/>
                  </a:cubicBezTo>
                  <a:cubicBezTo>
                    <a:pt x="70525" y="44480"/>
                    <a:pt x="71423" y="39745"/>
                    <a:pt x="71423" y="34644"/>
                  </a:cubicBezTo>
                  <a:cubicBezTo>
                    <a:pt x="71423" y="29477"/>
                    <a:pt x="70525" y="24742"/>
                    <a:pt x="68752" y="20556"/>
                  </a:cubicBezTo>
                  <a:cubicBezTo>
                    <a:pt x="66980" y="16354"/>
                    <a:pt x="64483" y="12734"/>
                    <a:pt x="61329" y="9805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230CCFB9-4070-4419-8170-342D6F0DDE44}"/>
                </a:ext>
              </a:extLst>
            </p:cNvPr>
            <p:cNvSpPr/>
            <p:nvPr/>
          </p:nvSpPr>
          <p:spPr>
            <a:xfrm>
              <a:off x="1045604" y="329095"/>
              <a:ext cx="47942" cy="61640"/>
            </a:xfrm>
            <a:custGeom>
              <a:avLst/>
              <a:gdLst>
                <a:gd name="connsiteX0" fmla="*/ 17825 w 47942"/>
                <a:gd name="connsiteY0" fmla="*/ 39319 h 61640"/>
                <a:gd name="connsiteX1" fmla="*/ 24931 w 47942"/>
                <a:gd name="connsiteY1" fmla="*/ 39319 h 61640"/>
                <a:gd name="connsiteX2" fmla="*/ 32113 w 47942"/>
                <a:gd name="connsiteY2" fmla="*/ 40675 h 61640"/>
                <a:gd name="connsiteX3" fmla="*/ 34334 w 47942"/>
                <a:gd name="connsiteY3" fmla="*/ 44919 h 61640"/>
                <a:gd name="connsiteX4" fmla="*/ 33577 w 47942"/>
                <a:gd name="connsiteY4" fmla="*/ 47957 h 61640"/>
                <a:gd name="connsiteX5" fmla="*/ 31547 w 47942"/>
                <a:gd name="connsiteY5" fmla="*/ 49779 h 61640"/>
                <a:gd name="connsiteX6" fmla="*/ 28484 w 47942"/>
                <a:gd name="connsiteY6" fmla="*/ 50761 h 61640"/>
                <a:gd name="connsiteX7" fmla="*/ 25023 w 47942"/>
                <a:gd name="connsiteY7" fmla="*/ 51052 h 61640"/>
                <a:gd name="connsiteX8" fmla="*/ 17833 w 47942"/>
                <a:gd name="connsiteY8" fmla="*/ 51052 h 61640"/>
                <a:gd name="connsiteX9" fmla="*/ 17825 w 47942"/>
                <a:gd name="connsiteY9" fmla="*/ 39319 h 61640"/>
                <a:gd name="connsiteX10" fmla="*/ 30473 w 47942"/>
                <a:gd name="connsiteY10" fmla="*/ 24099 h 61640"/>
                <a:gd name="connsiteX11" fmla="*/ 24657 w 47942"/>
                <a:gd name="connsiteY11" fmla="*/ 25572 h 61640"/>
                <a:gd name="connsiteX12" fmla="*/ 17816 w 47942"/>
                <a:gd name="connsiteY12" fmla="*/ 25572 h 61640"/>
                <a:gd name="connsiteX13" fmla="*/ 17816 w 47942"/>
                <a:gd name="connsiteY13" fmla="*/ 15262 h 61640"/>
                <a:gd name="connsiteX14" fmla="*/ 23949 w 47942"/>
                <a:gd name="connsiteY14" fmla="*/ 15262 h 61640"/>
                <a:gd name="connsiteX15" fmla="*/ 30490 w 47942"/>
                <a:gd name="connsiteY15" fmla="*/ 16535 h 61640"/>
                <a:gd name="connsiteX16" fmla="*/ 32296 w 47942"/>
                <a:gd name="connsiteY16" fmla="*/ 20063 h 61640"/>
                <a:gd name="connsiteX17" fmla="*/ 30473 w 47942"/>
                <a:gd name="connsiteY17" fmla="*/ 24099 h 61640"/>
                <a:gd name="connsiteX18" fmla="*/ 47948 w 47942"/>
                <a:gd name="connsiteY18" fmla="*/ 35541 h 61640"/>
                <a:gd name="connsiteX19" fmla="*/ 43513 w 47942"/>
                <a:gd name="connsiteY19" fmla="*/ 32221 h 61640"/>
                <a:gd name="connsiteX20" fmla="*/ 41616 w 47942"/>
                <a:gd name="connsiteY20" fmla="*/ 31380 h 61640"/>
                <a:gd name="connsiteX21" fmla="*/ 46359 w 47942"/>
                <a:gd name="connsiteY21" fmla="*/ 27478 h 61640"/>
                <a:gd name="connsiteX22" fmla="*/ 49488 w 47942"/>
                <a:gd name="connsiteY22" fmla="*/ 18024 h 61640"/>
                <a:gd name="connsiteX23" fmla="*/ 47341 w 47942"/>
                <a:gd name="connsiteY23" fmla="*/ 9453 h 61640"/>
                <a:gd name="connsiteX24" fmla="*/ 41857 w 47942"/>
                <a:gd name="connsiteY24" fmla="*/ 4119 h 61640"/>
                <a:gd name="connsiteX25" fmla="*/ 34551 w 47942"/>
                <a:gd name="connsiteY25" fmla="*/ 1398 h 61640"/>
                <a:gd name="connsiteX26" fmla="*/ 26870 w 47942"/>
                <a:gd name="connsiteY26" fmla="*/ 624 h 61640"/>
                <a:gd name="connsiteX27" fmla="*/ 624 w 47942"/>
                <a:gd name="connsiteY27" fmla="*/ 624 h 61640"/>
                <a:gd name="connsiteX28" fmla="*/ 624 w 47942"/>
                <a:gd name="connsiteY28" fmla="*/ 65856 h 61640"/>
                <a:gd name="connsiteX29" fmla="*/ 26870 w 47942"/>
                <a:gd name="connsiteY29" fmla="*/ 65856 h 61640"/>
                <a:gd name="connsiteX30" fmla="*/ 35949 w 47942"/>
                <a:gd name="connsiteY30" fmla="*/ 64899 h 61640"/>
                <a:gd name="connsiteX31" fmla="*/ 44021 w 47942"/>
                <a:gd name="connsiteY31" fmla="*/ 61679 h 61640"/>
                <a:gd name="connsiteX32" fmla="*/ 49846 w 47942"/>
                <a:gd name="connsiteY32" fmla="*/ 55612 h 61640"/>
                <a:gd name="connsiteX33" fmla="*/ 52059 w 47942"/>
                <a:gd name="connsiteY33" fmla="*/ 46334 h 61640"/>
                <a:gd name="connsiteX34" fmla="*/ 50944 w 47942"/>
                <a:gd name="connsiteY34" fmla="*/ 40268 h 61640"/>
                <a:gd name="connsiteX35" fmla="*/ 47948 w 47942"/>
                <a:gd name="connsiteY35" fmla="*/ 35541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2" h="61640">
                  <a:moveTo>
                    <a:pt x="17825" y="39319"/>
                  </a:moveTo>
                  <a:lnTo>
                    <a:pt x="24931" y="39319"/>
                  </a:lnTo>
                  <a:cubicBezTo>
                    <a:pt x="27944" y="39319"/>
                    <a:pt x="30365" y="39777"/>
                    <a:pt x="32113" y="40675"/>
                  </a:cubicBezTo>
                  <a:cubicBezTo>
                    <a:pt x="33627" y="41458"/>
                    <a:pt x="34334" y="42806"/>
                    <a:pt x="34334" y="44919"/>
                  </a:cubicBezTo>
                  <a:cubicBezTo>
                    <a:pt x="34334" y="46184"/>
                    <a:pt x="34076" y="47208"/>
                    <a:pt x="33577" y="47957"/>
                  </a:cubicBezTo>
                  <a:cubicBezTo>
                    <a:pt x="33045" y="48747"/>
                    <a:pt x="32379" y="49346"/>
                    <a:pt x="31547" y="49779"/>
                  </a:cubicBezTo>
                  <a:cubicBezTo>
                    <a:pt x="30631" y="50245"/>
                    <a:pt x="29608" y="50578"/>
                    <a:pt x="28484" y="50761"/>
                  </a:cubicBezTo>
                  <a:cubicBezTo>
                    <a:pt x="27286" y="50961"/>
                    <a:pt x="26113" y="51052"/>
                    <a:pt x="25023" y="51052"/>
                  </a:cubicBezTo>
                  <a:lnTo>
                    <a:pt x="17833" y="51052"/>
                  </a:lnTo>
                  <a:lnTo>
                    <a:pt x="17825" y="39319"/>
                  </a:lnTo>
                  <a:close/>
                  <a:moveTo>
                    <a:pt x="30473" y="24099"/>
                  </a:moveTo>
                  <a:cubicBezTo>
                    <a:pt x="29150" y="25073"/>
                    <a:pt x="27195" y="25572"/>
                    <a:pt x="24657" y="25572"/>
                  </a:cubicBezTo>
                  <a:lnTo>
                    <a:pt x="17816" y="25572"/>
                  </a:lnTo>
                  <a:lnTo>
                    <a:pt x="17816" y="15262"/>
                  </a:lnTo>
                  <a:lnTo>
                    <a:pt x="23949" y="15262"/>
                  </a:lnTo>
                  <a:cubicBezTo>
                    <a:pt x="26878" y="15262"/>
                    <a:pt x="29075" y="15694"/>
                    <a:pt x="30490" y="16535"/>
                  </a:cubicBezTo>
                  <a:cubicBezTo>
                    <a:pt x="31721" y="17275"/>
                    <a:pt x="32296" y="18399"/>
                    <a:pt x="32296" y="20063"/>
                  </a:cubicBezTo>
                  <a:cubicBezTo>
                    <a:pt x="32296" y="21885"/>
                    <a:pt x="31697" y="23200"/>
                    <a:pt x="30473" y="24099"/>
                  </a:cubicBezTo>
                  <a:moveTo>
                    <a:pt x="47948" y="35541"/>
                  </a:moveTo>
                  <a:cubicBezTo>
                    <a:pt x="46700" y="34201"/>
                    <a:pt x="45211" y="33078"/>
                    <a:pt x="43513" y="32221"/>
                  </a:cubicBezTo>
                  <a:cubicBezTo>
                    <a:pt x="42897" y="31905"/>
                    <a:pt x="42265" y="31630"/>
                    <a:pt x="41616" y="31380"/>
                  </a:cubicBezTo>
                  <a:cubicBezTo>
                    <a:pt x="43455" y="30365"/>
                    <a:pt x="45044" y="29067"/>
                    <a:pt x="46359" y="27478"/>
                  </a:cubicBezTo>
                  <a:cubicBezTo>
                    <a:pt x="48439" y="24981"/>
                    <a:pt x="49488" y="21794"/>
                    <a:pt x="49488" y="18024"/>
                  </a:cubicBezTo>
                  <a:cubicBezTo>
                    <a:pt x="49488" y="14613"/>
                    <a:pt x="48764" y="11733"/>
                    <a:pt x="47341" y="9453"/>
                  </a:cubicBezTo>
                  <a:cubicBezTo>
                    <a:pt x="45935" y="7223"/>
                    <a:pt x="44087" y="5426"/>
                    <a:pt x="41857" y="4119"/>
                  </a:cubicBezTo>
                  <a:cubicBezTo>
                    <a:pt x="39677" y="2838"/>
                    <a:pt x="37222" y="1931"/>
                    <a:pt x="34551" y="1398"/>
                  </a:cubicBezTo>
                  <a:cubicBezTo>
                    <a:pt x="31946" y="882"/>
                    <a:pt x="29358" y="624"/>
                    <a:pt x="26870" y="624"/>
                  </a:cubicBezTo>
                  <a:lnTo>
                    <a:pt x="624" y="624"/>
                  </a:lnTo>
                  <a:lnTo>
                    <a:pt x="624" y="65856"/>
                  </a:lnTo>
                  <a:lnTo>
                    <a:pt x="26870" y="65856"/>
                  </a:lnTo>
                  <a:cubicBezTo>
                    <a:pt x="29957" y="65856"/>
                    <a:pt x="33011" y="65532"/>
                    <a:pt x="35949" y="64899"/>
                  </a:cubicBezTo>
                  <a:cubicBezTo>
                    <a:pt x="38944" y="64250"/>
                    <a:pt x="41666" y="63168"/>
                    <a:pt x="44021" y="61679"/>
                  </a:cubicBezTo>
                  <a:cubicBezTo>
                    <a:pt x="46434" y="60156"/>
                    <a:pt x="48389" y="58117"/>
                    <a:pt x="49846" y="55612"/>
                  </a:cubicBezTo>
                  <a:cubicBezTo>
                    <a:pt x="51310" y="53091"/>
                    <a:pt x="52059" y="49962"/>
                    <a:pt x="52059" y="46334"/>
                  </a:cubicBezTo>
                  <a:cubicBezTo>
                    <a:pt x="52059" y="44112"/>
                    <a:pt x="51685" y="42065"/>
                    <a:pt x="50944" y="40268"/>
                  </a:cubicBezTo>
                  <a:cubicBezTo>
                    <a:pt x="50203" y="38478"/>
                    <a:pt x="49197" y="36889"/>
                    <a:pt x="47948" y="35541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315D5C2-2298-4CB0-8BA3-479FE135348F}"/>
                </a:ext>
              </a:extLst>
            </p:cNvPr>
            <p:cNvSpPr/>
            <p:nvPr/>
          </p:nvSpPr>
          <p:spPr>
            <a:xfrm>
              <a:off x="1115929" y="329104"/>
              <a:ext cx="41093" cy="61640"/>
            </a:xfrm>
            <a:custGeom>
              <a:avLst/>
              <a:gdLst>
                <a:gd name="connsiteX0" fmla="*/ 18440 w 41093"/>
                <a:gd name="connsiteY0" fmla="*/ 624 h 61640"/>
                <a:gd name="connsiteX1" fmla="*/ 624 w 41093"/>
                <a:gd name="connsiteY1" fmla="*/ 624 h 61640"/>
                <a:gd name="connsiteX2" fmla="*/ 624 w 41093"/>
                <a:gd name="connsiteY2" fmla="*/ 65856 h 61640"/>
                <a:gd name="connsiteX3" fmla="*/ 42681 w 41093"/>
                <a:gd name="connsiteY3" fmla="*/ 65856 h 61640"/>
                <a:gd name="connsiteX4" fmla="*/ 42681 w 41093"/>
                <a:gd name="connsiteY4" fmla="*/ 50070 h 61640"/>
                <a:gd name="connsiteX5" fmla="*/ 18440 w 41093"/>
                <a:gd name="connsiteY5" fmla="*/ 50070 h 61640"/>
                <a:gd name="connsiteX6" fmla="*/ 18440 w 41093"/>
                <a:gd name="connsiteY6" fmla="*/ 624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93" h="61640">
                  <a:moveTo>
                    <a:pt x="18440" y="624"/>
                  </a:moveTo>
                  <a:lnTo>
                    <a:pt x="624" y="624"/>
                  </a:lnTo>
                  <a:lnTo>
                    <a:pt x="624" y="65856"/>
                  </a:lnTo>
                  <a:lnTo>
                    <a:pt x="42681" y="65856"/>
                  </a:lnTo>
                  <a:lnTo>
                    <a:pt x="42681" y="50070"/>
                  </a:lnTo>
                  <a:lnTo>
                    <a:pt x="18440" y="50070"/>
                  </a:lnTo>
                  <a:lnTo>
                    <a:pt x="18440" y="624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4A1275B0-B5FD-4687-9A36-4487C6129DC1}"/>
                </a:ext>
              </a:extLst>
            </p:cNvPr>
            <p:cNvSpPr/>
            <p:nvPr/>
          </p:nvSpPr>
          <p:spPr>
            <a:xfrm>
              <a:off x="1174837" y="329104"/>
              <a:ext cx="41093" cy="61640"/>
            </a:xfrm>
            <a:custGeom>
              <a:avLst/>
              <a:gdLst>
                <a:gd name="connsiteX0" fmla="*/ 17825 w 41093"/>
                <a:gd name="connsiteY0" fmla="*/ 50337 h 61640"/>
                <a:gd name="connsiteX1" fmla="*/ 17825 w 41093"/>
                <a:gd name="connsiteY1" fmla="*/ 39935 h 61640"/>
                <a:gd name="connsiteX2" fmla="*/ 43829 w 41093"/>
                <a:gd name="connsiteY2" fmla="*/ 39935 h 61640"/>
                <a:gd name="connsiteX3" fmla="*/ 43829 w 41093"/>
                <a:gd name="connsiteY3" fmla="*/ 25214 h 61640"/>
                <a:gd name="connsiteX4" fmla="*/ 17825 w 41093"/>
                <a:gd name="connsiteY4" fmla="*/ 25214 h 61640"/>
                <a:gd name="connsiteX5" fmla="*/ 17825 w 41093"/>
                <a:gd name="connsiteY5" fmla="*/ 15961 h 61640"/>
                <a:gd name="connsiteX6" fmla="*/ 45335 w 41093"/>
                <a:gd name="connsiteY6" fmla="*/ 15961 h 61640"/>
                <a:gd name="connsiteX7" fmla="*/ 45335 w 41093"/>
                <a:gd name="connsiteY7" fmla="*/ 624 h 61640"/>
                <a:gd name="connsiteX8" fmla="*/ 624 w 41093"/>
                <a:gd name="connsiteY8" fmla="*/ 624 h 61640"/>
                <a:gd name="connsiteX9" fmla="*/ 624 w 41093"/>
                <a:gd name="connsiteY9" fmla="*/ 65856 h 61640"/>
                <a:gd name="connsiteX10" fmla="*/ 46925 w 41093"/>
                <a:gd name="connsiteY10" fmla="*/ 65856 h 61640"/>
                <a:gd name="connsiteX11" fmla="*/ 46925 w 41093"/>
                <a:gd name="connsiteY11" fmla="*/ 50345 h 61640"/>
                <a:gd name="connsiteX12" fmla="*/ 17825 w 41093"/>
                <a:gd name="connsiteY12" fmla="*/ 50345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3" h="61640">
                  <a:moveTo>
                    <a:pt x="17825" y="50337"/>
                  </a:moveTo>
                  <a:lnTo>
                    <a:pt x="17825" y="39935"/>
                  </a:lnTo>
                  <a:lnTo>
                    <a:pt x="43829" y="39935"/>
                  </a:lnTo>
                  <a:lnTo>
                    <a:pt x="43829" y="25214"/>
                  </a:lnTo>
                  <a:lnTo>
                    <a:pt x="17825" y="25214"/>
                  </a:lnTo>
                  <a:lnTo>
                    <a:pt x="17825" y="15961"/>
                  </a:lnTo>
                  <a:lnTo>
                    <a:pt x="45335" y="15961"/>
                  </a:lnTo>
                  <a:lnTo>
                    <a:pt x="4533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46925" y="65856"/>
                  </a:lnTo>
                  <a:lnTo>
                    <a:pt x="46925" y="50345"/>
                  </a:lnTo>
                  <a:lnTo>
                    <a:pt x="17825" y="50345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83226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314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9">
            <a:extLst>
              <a:ext uri="{FF2B5EF4-FFF2-40B4-BE49-F238E27FC236}">
                <a16:creationId xmlns:a16="http://schemas.microsoft.com/office/drawing/2014/main" id="{89BC3445-22FC-4FC0-BCB9-B25FE19EE14C}"/>
              </a:ext>
            </a:extLst>
          </p:cNvPr>
          <p:cNvGrpSpPr/>
          <p:nvPr/>
        </p:nvGrpSpPr>
        <p:grpSpPr>
          <a:xfrm>
            <a:off x="551384" y="327362"/>
            <a:ext cx="1391924" cy="536400"/>
            <a:chOff x="551384" y="327362"/>
            <a:chExt cx="1391924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F89FF22D-B798-4E92-AB48-BF023573070C}"/>
                </a:ext>
              </a:extLst>
            </p:cNvPr>
            <p:cNvSpPr/>
            <p:nvPr/>
          </p:nvSpPr>
          <p:spPr>
            <a:xfrm>
              <a:off x="1326855" y="426019"/>
              <a:ext cx="95058" cy="298754"/>
            </a:xfrm>
            <a:custGeom>
              <a:avLst/>
              <a:gdLst>
                <a:gd name="connsiteX0" fmla="*/ 95534 w 95058"/>
                <a:gd name="connsiteY0" fmla="*/ 5092 h 298754"/>
                <a:gd name="connsiteX1" fmla="*/ 95534 w 95058"/>
                <a:gd name="connsiteY1" fmla="*/ 37616 h 298754"/>
                <a:gd name="connsiteX2" fmla="*/ 40128 w 95058"/>
                <a:gd name="connsiteY2" fmla="*/ 37616 h 298754"/>
                <a:gd name="connsiteX3" fmla="*/ 40128 w 95058"/>
                <a:gd name="connsiteY3" fmla="*/ 134711 h 298754"/>
                <a:gd name="connsiteX4" fmla="*/ 89762 w 95058"/>
                <a:gd name="connsiteY4" fmla="*/ 134711 h 298754"/>
                <a:gd name="connsiteX5" fmla="*/ 89762 w 95058"/>
                <a:gd name="connsiteY5" fmla="*/ 167235 h 298754"/>
                <a:gd name="connsiteX6" fmla="*/ 40128 w 95058"/>
                <a:gd name="connsiteY6" fmla="*/ 167235 h 298754"/>
                <a:gd name="connsiteX7" fmla="*/ 40128 w 95058"/>
                <a:gd name="connsiteY7" fmla="*/ 264330 h 298754"/>
                <a:gd name="connsiteX8" fmla="*/ 95534 w 95058"/>
                <a:gd name="connsiteY8" fmla="*/ 264330 h 298754"/>
                <a:gd name="connsiteX9" fmla="*/ 95534 w 95058"/>
                <a:gd name="connsiteY9" fmla="*/ 296853 h 298754"/>
                <a:gd name="connsiteX10" fmla="*/ 5092 w 95058"/>
                <a:gd name="connsiteY10" fmla="*/ 296853 h 298754"/>
                <a:gd name="connsiteX11" fmla="*/ 5092 w 95058"/>
                <a:gd name="connsiteY11" fmla="*/ 5092 h 298754"/>
                <a:gd name="connsiteX12" fmla="*/ 95534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5534" y="5092"/>
                  </a:moveTo>
                  <a:lnTo>
                    <a:pt x="95534" y="37616"/>
                  </a:lnTo>
                  <a:lnTo>
                    <a:pt x="40128" y="37616"/>
                  </a:lnTo>
                  <a:lnTo>
                    <a:pt x="40128" y="134711"/>
                  </a:lnTo>
                  <a:lnTo>
                    <a:pt x="89762" y="134711"/>
                  </a:lnTo>
                  <a:lnTo>
                    <a:pt x="89762" y="167235"/>
                  </a:lnTo>
                  <a:lnTo>
                    <a:pt x="40128" y="167235"/>
                  </a:lnTo>
                  <a:lnTo>
                    <a:pt x="40128" y="264330"/>
                  </a:lnTo>
                  <a:lnTo>
                    <a:pt x="95534" y="264330"/>
                  </a:lnTo>
                  <a:lnTo>
                    <a:pt x="95534" y="296853"/>
                  </a:lnTo>
                  <a:lnTo>
                    <a:pt x="5092" y="296853"/>
                  </a:lnTo>
                  <a:lnTo>
                    <a:pt x="5092" y="5092"/>
                  </a:lnTo>
                  <a:lnTo>
                    <a:pt x="95534" y="5092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D1935AAD-1B85-4C69-9EAD-242D73710131}"/>
                </a:ext>
              </a:extLst>
            </p:cNvPr>
            <p:cNvSpPr/>
            <p:nvPr/>
          </p:nvSpPr>
          <p:spPr>
            <a:xfrm>
              <a:off x="1448530" y="492695"/>
              <a:ext cx="108638" cy="230856"/>
            </a:xfrm>
            <a:custGeom>
              <a:avLst/>
              <a:gdLst>
                <a:gd name="connsiteX0" fmla="*/ 75096 w 108637"/>
                <a:gd name="connsiteY0" fmla="*/ 230177 h 230855"/>
                <a:gd name="connsiteX1" fmla="*/ 75096 w 108637"/>
                <a:gd name="connsiteY1" fmla="*/ 55134 h 230855"/>
                <a:gd name="connsiteX2" fmla="*/ 57171 w 108637"/>
                <a:gd name="connsiteY2" fmla="*/ 36801 h 230855"/>
                <a:gd name="connsiteX3" fmla="*/ 39245 w 108637"/>
                <a:gd name="connsiteY3" fmla="*/ 55134 h 230855"/>
                <a:gd name="connsiteX4" fmla="*/ 39245 w 108637"/>
                <a:gd name="connsiteY4" fmla="*/ 230245 h 230855"/>
                <a:gd name="connsiteX5" fmla="*/ 5092 w 108637"/>
                <a:gd name="connsiteY5" fmla="*/ 230245 h 230855"/>
                <a:gd name="connsiteX6" fmla="*/ 5092 w 108637"/>
                <a:gd name="connsiteY6" fmla="*/ 55134 h 230855"/>
                <a:gd name="connsiteX7" fmla="*/ 57171 w 108637"/>
                <a:gd name="connsiteY7" fmla="*/ 5092 h 230855"/>
                <a:gd name="connsiteX8" fmla="*/ 109249 w 108637"/>
                <a:gd name="connsiteY8" fmla="*/ 55134 h 230855"/>
                <a:gd name="connsiteX9" fmla="*/ 109249 w 108637"/>
                <a:gd name="connsiteY9" fmla="*/ 230245 h 230855"/>
                <a:gd name="connsiteX10" fmla="*/ 75096 w 108637"/>
                <a:gd name="connsiteY10" fmla="*/ 230245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37" h="230855">
                  <a:moveTo>
                    <a:pt x="75096" y="230177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230245"/>
                  </a:lnTo>
                  <a:lnTo>
                    <a:pt x="5092" y="230245"/>
                  </a:lnTo>
                  <a:lnTo>
                    <a:pt x="5092" y="55134"/>
                  </a:lnTo>
                  <a:cubicBezTo>
                    <a:pt x="5092" y="21795"/>
                    <a:pt x="29264" y="5092"/>
                    <a:pt x="57171" y="5092"/>
                  </a:cubicBezTo>
                  <a:cubicBezTo>
                    <a:pt x="84670" y="5092"/>
                    <a:pt x="109249" y="21795"/>
                    <a:pt x="109249" y="55134"/>
                  </a:cubicBezTo>
                  <a:lnTo>
                    <a:pt x="109249" y="230245"/>
                  </a:lnTo>
                  <a:lnTo>
                    <a:pt x="75096" y="230245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75F13684-0A72-4535-9A89-0E5401D46DA4}"/>
                </a:ext>
              </a:extLst>
            </p:cNvPr>
            <p:cNvSpPr/>
            <p:nvPr/>
          </p:nvSpPr>
          <p:spPr>
            <a:xfrm>
              <a:off x="1585346" y="492695"/>
              <a:ext cx="108638" cy="237646"/>
            </a:xfrm>
            <a:custGeom>
              <a:avLst/>
              <a:gdLst>
                <a:gd name="connsiteX0" fmla="*/ 39245 w 108637"/>
                <a:gd name="connsiteY0" fmla="*/ 158068 h 237645"/>
                <a:gd name="connsiteX1" fmla="*/ 39245 w 108637"/>
                <a:gd name="connsiteY1" fmla="*/ 184345 h 237645"/>
                <a:gd name="connsiteX2" fmla="*/ 57171 w 108637"/>
                <a:gd name="connsiteY2" fmla="*/ 202270 h 237645"/>
                <a:gd name="connsiteX3" fmla="*/ 75096 w 108637"/>
                <a:gd name="connsiteY3" fmla="*/ 184345 h 237645"/>
                <a:gd name="connsiteX4" fmla="*/ 75096 w 108637"/>
                <a:gd name="connsiteY4" fmla="*/ 160581 h 237645"/>
                <a:gd name="connsiteX5" fmla="*/ 5092 w 108637"/>
                <a:gd name="connsiteY5" fmla="*/ 74281 h 237645"/>
                <a:gd name="connsiteX6" fmla="*/ 5092 w 108637"/>
                <a:gd name="connsiteY6" fmla="*/ 55134 h 237645"/>
                <a:gd name="connsiteX7" fmla="*/ 57171 w 108637"/>
                <a:gd name="connsiteY7" fmla="*/ 5092 h 237645"/>
                <a:gd name="connsiteX8" fmla="*/ 109249 w 108637"/>
                <a:gd name="connsiteY8" fmla="*/ 55134 h 237645"/>
                <a:gd name="connsiteX9" fmla="*/ 109249 w 108637"/>
                <a:gd name="connsiteY9" fmla="*/ 78491 h 237645"/>
                <a:gd name="connsiteX10" fmla="*/ 75096 w 108637"/>
                <a:gd name="connsiteY10" fmla="*/ 78491 h 237645"/>
                <a:gd name="connsiteX11" fmla="*/ 75096 w 108637"/>
                <a:gd name="connsiteY11" fmla="*/ 55134 h 237645"/>
                <a:gd name="connsiteX12" fmla="*/ 57171 w 108637"/>
                <a:gd name="connsiteY12" fmla="*/ 36801 h 237645"/>
                <a:gd name="connsiteX13" fmla="*/ 39245 w 108637"/>
                <a:gd name="connsiteY13" fmla="*/ 55134 h 237645"/>
                <a:gd name="connsiteX14" fmla="*/ 39245 w 108637"/>
                <a:gd name="connsiteY14" fmla="*/ 74281 h 237645"/>
                <a:gd name="connsiteX15" fmla="*/ 109249 w 108637"/>
                <a:gd name="connsiteY15" fmla="*/ 160581 h 237645"/>
                <a:gd name="connsiteX16" fmla="*/ 109249 w 108637"/>
                <a:gd name="connsiteY16" fmla="*/ 184345 h 237645"/>
                <a:gd name="connsiteX17" fmla="*/ 57171 w 108637"/>
                <a:gd name="connsiteY17" fmla="*/ 233979 h 237645"/>
                <a:gd name="connsiteX18" fmla="*/ 5092 w 108637"/>
                <a:gd name="connsiteY18" fmla="*/ 184345 h 237645"/>
                <a:gd name="connsiteX19" fmla="*/ 5092 w 108637"/>
                <a:gd name="connsiteY19" fmla="*/ 158068 h 237645"/>
                <a:gd name="connsiteX20" fmla="*/ 39245 w 108637"/>
                <a:gd name="connsiteY20" fmla="*/ 15806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637" h="237645">
                  <a:moveTo>
                    <a:pt x="39245" y="158068"/>
                  </a:moveTo>
                  <a:lnTo>
                    <a:pt x="39245" y="184345"/>
                  </a:lnTo>
                  <a:cubicBezTo>
                    <a:pt x="39245" y="195616"/>
                    <a:pt x="48004" y="202270"/>
                    <a:pt x="57171" y="202270"/>
                  </a:cubicBezTo>
                  <a:cubicBezTo>
                    <a:pt x="66337" y="202270"/>
                    <a:pt x="75096" y="195616"/>
                    <a:pt x="75096" y="184345"/>
                  </a:cubicBezTo>
                  <a:lnTo>
                    <a:pt x="75096" y="160581"/>
                  </a:lnTo>
                  <a:cubicBezTo>
                    <a:pt x="75096" y="129347"/>
                    <a:pt x="5092" y="128872"/>
                    <a:pt x="5092" y="74281"/>
                  </a:cubicBezTo>
                  <a:lnTo>
                    <a:pt x="5092" y="55134"/>
                  </a:lnTo>
                  <a:cubicBezTo>
                    <a:pt x="5092" y="22203"/>
                    <a:pt x="29264" y="5092"/>
                    <a:pt x="57171" y="5092"/>
                  </a:cubicBezTo>
                  <a:cubicBezTo>
                    <a:pt x="85484" y="5092"/>
                    <a:pt x="109249" y="22203"/>
                    <a:pt x="109249" y="55134"/>
                  </a:cubicBezTo>
                  <a:lnTo>
                    <a:pt x="109249" y="78491"/>
                  </a:lnTo>
                  <a:lnTo>
                    <a:pt x="75096" y="78491"/>
                  </a:lnTo>
                  <a:lnTo>
                    <a:pt x="75096" y="55134"/>
                  </a:lnTo>
                  <a:cubicBezTo>
                    <a:pt x="75096" y="43863"/>
                    <a:pt x="66337" y="36801"/>
                    <a:pt x="57171" y="36801"/>
                  </a:cubicBezTo>
                  <a:cubicBezTo>
                    <a:pt x="48004" y="36801"/>
                    <a:pt x="39245" y="43863"/>
                    <a:pt x="39245" y="55134"/>
                  </a:cubicBezTo>
                  <a:lnTo>
                    <a:pt x="39245" y="74281"/>
                  </a:lnTo>
                  <a:cubicBezTo>
                    <a:pt x="39245" y="104700"/>
                    <a:pt x="109249" y="104292"/>
                    <a:pt x="109249" y="160581"/>
                  </a:cubicBezTo>
                  <a:lnTo>
                    <a:pt x="109249" y="184345"/>
                  </a:lnTo>
                  <a:cubicBezTo>
                    <a:pt x="109249" y="215171"/>
                    <a:pt x="85484" y="233979"/>
                    <a:pt x="57171" y="233979"/>
                  </a:cubicBezTo>
                  <a:cubicBezTo>
                    <a:pt x="29264" y="233979"/>
                    <a:pt x="5092" y="215239"/>
                    <a:pt x="5092" y="184345"/>
                  </a:cubicBezTo>
                  <a:lnTo>
                    <a:pt x="5092" y="158068"/>
                  </a:lnTo>
                  <a:lnTo>
                    <a:pt x="39245" y="158068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F1F7A652-E234-4720-8C6F-169DA2CB48B8}"/>
                </a:ext>
              </a:extLst>
            </p:cNvPr>
            <p:cNvSpPr/>
            <p:nvPr/>
          </p:nvSpPr>
          <p:spPr>
            <a:xfrm>
              <a:off x="1722162" y="492695"/>
              <a:ext cx="108638" cy="237646"/>
            </a:xfrm>
            <a:custGeom>
              <a:avLst/>
              <a:gdLst>
                <a:gd name="connsiteX0" fmla="*/ 39246 w 108637"/>
                <a:gd name="connsiteY0" fmla="*/ 142655 h 237645"/>
                <a:gd name="connsiteX1" fmla="*/ 39246 w 108637"/>
                <a:gd name="connsiteY1" fmla="*/ 184345 h 237645"/>
                <a:gd name="connsiteX2" fmla="*/ 57171 w 108637"/>
                <a:gd name="connsiteY2" fmla="*/ 202678 h 237645"/>
                <a:gd name="connsiteX3" fmla="*/ 75096 w 108637"/>
                <a:gd name="connsiteY3" fmla="*/ 184345 h 237645"/>
                <a:gd name="connsiteX4" fmla="*/ 75096 w 108637"/>
                <a:gd name="connsiteY4" fmla="*/ 158068 h 237645"/>
                <a:gd name="connsiteX5" fmla="*/ 109249 w 108637"/>
                <a:gd name="connsiteY5" fmla="*/ 158068 h 237645"/>
                <a:gd name="connsiteX6" fmla="*/ 109249 w 108637"/>
                <a:gd name="connsiteY6" fmla="*/ 184345 h 237645"/>
                <a:gd name="connsiteX7" fmla="*/ 57171 w 108637"/>
                <a:gd name="connsiteY7" fmla="*/ 234386 h 237645"/>
                <a:gd name="connsiteX8" fmla="*/ 5092 w 108637"/>
                <a:gd name="connsiteY8" fmla="*/ 184345 h 237645"/>
                <a:gd name="connsiteX9" fmla="*/ 5092 w 108637"/>
                <a:gd name="connsiteY9" fmla="*/ 55134 h 237645"/>
                <a:gd name="connsiteX10" fmla="*/ 57171 w 108637"/>
                <a:gd name="connsiteY10" fmla="*/ 5092 h 237645"/>
                <a:gd name="connsiteX11" fmla="*/ 109249 w 108637"/>
                <a:gd name="connsiteY11" fmla="*/ 55134 h 237645"/>
                <a:gd name="connsiteX12" fmla="*/ 109249 w 108637"/>
                <a:gd name="connsiteY12" fmla="*/ 85960 h 237645"/>
                <a:gd name="connsiteX13" fmla="*/ 87589 w 108637"/>
                <a:gd name="connsiteY13" fmla="*/ 119298 h 237645"/>
                <a:gd name="connsiteX14" fmla="*/ 39246 w 108637"/>
                <a:gd name="connsiteY14" fmla="*/ 142655 h 237645"/>
                <a:gd name="connsiteX15" fmla="*/ 75096 w 108637"/>
                <a:gd name="connsiteY15" fmla="*/ 85960 h 237645"/>
                <a:gd name="connsiteX16" fmla="*/ 75096 w 108637"/>
                <a:gd name="connsiteY16" fmla="*/ 55134 h 237645"/>
                <a:gd name="connsiteX17" fmla="*/ 57171 w 108637"/>
                <a:gd name="connsiteY17" fmla="*/ 36801 h 237645"/>
                <a:gd name="connsiteX18" fmla="*/ 39246 w 108637"/>
                <a:gd name="connsiteY18" fmla="*/ 55134 h 237645"/>
                <a:gd name="connsiteX19" fmla="*/ 39246 w 108637"/>
                <a:gd name="connsiteY19" fmla="*/ 106805 h 237645"/>
                <a:gd name="connsiteX20" fmla="*/ 71769 w 108637"/>
                <a:gd name="connsiteY20" fmla="*/ 91392 h 237645"/>
                <a:gd name="connsiteX21" fmla="*/ 75096 w 108637"/>
                <a:gd name="connsiteY21" fmla="*/ 8596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39246" y="142655"/>
                  </a:moveTo>
                  <a:lnTo>
                    <a:pt x="39246" y="184345"/>
                  </a:lnTo>
                  <a:cubicBezTo>
                    <a:pt x="39246" y="195209"/>
                    <a:pt x="47190" y="202678"/>
                    <a:pt x="57171" y="202678"/>
                  </a:cubicBezTo>
                  <a:cubicBezTo>
                    <a:pt x="67152" y="202678"/>
                    <a:pt x="75096" y="195209"/>
                    <a:pt x="75096" y="184345"/>
                  </a:cubicBezTo>
                  <a:lnTo>
                    <a:pt x="75096" y="158068"/>
                  </a:lnTo>
                  <a:lnTo>
                    <a:pt x="109249" y="158068"/>
                  </a:lnTo>
                  <a:lnTo>
                    <a:pt x="109249" y="184345"/>
                  </a:lnTo>
                  <a:cubicBezTo>
                    <a:pt x="109249" y="217683"/>
                    <a:pt x="85077" y="234386"/>
                    <a:pt x="57171" y="234386"/>
                  </a:cubicBezTo>
                  <a:cubicBezTo>
                    <a:pt x="29672" y="234386"/>
                    <a:pt x="5092" y="217683"/>
                    <a:pt x="5092" y="184345"/>
                  </a:cubicBezTo>
                  <a:lnTo>
                    <a:pt x="5092" y="55134"/>
                  </a:lnTo>
                  <a:cubicBezTo>
                    <a:pt x="5092" y="21795"/>
                    <a:pt x="29672" y="5092"/>
                    <a:pt x="57171" y="5092"/>
                  </a:cubicBezTo>
                  <a:cubicBezTo>
                    <a:pt x="85077" y="5092"/>
                    <a:pt x="109249" y="21795"/>
                    <a:pt x="109249" y="55134"/>
                  </a:cubicBezTo>
                  <a:lnTo>
                    <a:pt x="109249" y="85960"/>
                  </a:lnTo>
                  <a:cubicBezTo>
                    <a:pt x="109249" y="105990"/>
                    <a:pt x="103410" y="111354"/>
                    <a:pt x="87589" y="119298"/>
                  </a:cubicBezTo>
                  <a:lnTo>
                    <a:pt x="39246" y="142655"/>
                  </a:lnTo>
                  <a:close/>
                  <a:moveTo>
                    <a:pt x="75096" y="85960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6" y="44338"/>
                    <a:pt x="39246" y="55134"/>
                  </a:cubicBezTo>
                  <a:lnTo>
                    <a:pt x="39246" y="106805"/>
                  </a:lnTo>
                  <a:lnTo>
                    <a:pt x="71769" y="91392"/>
                  </a:lnTo>
                  <a:cubicBezTo>
                    <a:pt x="73874" y="90509"/>
                    <a:pt x="75096" y="88065"/>
                    <a:pt x="75096" y="85960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CF93A7E-BA3D-4D1E-AD23-3B1360FDF5EB}"/>
                </a:ext>
              </a:extLst>
            </p:cNvPr>
            <p:cNvSpPr/>
            <p:nvPr/>
          </p:nvSpPr>
          <p:spPr>
            <a:xfrm>
              <a:off x="1852663" y="426019"/>
              <a:ext cx="95058" cy="224066"/>
            </a:xfrm>
            <a:custGeom>
              <a:avLst/>
              <a:gdLst>
                <a:gd name="connsiteX0" fmla="*/ 91188 w 95058"/>
                <a:gd name="connsiteY0" fmla="*/ 87182 h 224065"/>
                <a:gd name="connsiteX1" fmla="*/ 91188 w 95058"/>
                <a:gd name="connsiteY1" fmla="*/ 47190 h 224065"/>
                <a:gd name="connsiteX2" fmla="*/ 48140 w 95058"/>
                <a:gd name="connsiteY2" fmla="*/ 5092 h 224065"/>
                <a:gd name="connsiteX3" fmla="*/ 5092 w 95058"/>
                <a:gd name="connsiteY3" fmla="*/ 47190 h 224065"/>
                <a:gd name="connsiteX4" fmla="*/ 5092 w 95058"/>
                <a:gd name="connsiteY4" fmla="*/ 70954 h 224065"/>
                <a:gd name="connsiteX5" fmla="*/ 36597 w 95058"/>
                <a:gd name="connsiteY5" fmla="*/ 70954 h 224065"/>
                <a:gd name="connsiteX6" fmla="*/ 36597 w 95058"/>
                <a:gd name="connsiteY6" fmla="*/ 47190 h 224065"/>
                <a:gd name="connsiteX7" fmla="*/ 48140 w 95058"/>
                <a:gd name="connsiteY7" fmla="*/ 34764 h 224065"/>
                <a:gd name="connsiteX8" fmla="*/ 59683 w 95058"/>
                <a:gd name="connsiteY8" fmla="*/ 47190 h 224065"/>
                <a:gd name="connsiteX9" fmla="*/ 59683 w 95058"/>
                <a:gd name="connsiteY9" fmla="*/ 87182 h 224065"/>
                <a:gd name="connsiteX10" fmla="*/ 49091 w 95058"/>
                <a:gd name="connsiteY10" fmla="*/ 100151 h 224065"/>
                <a:gd name="connsiteX11" fmla="*/ 27431 w 95058"/>
                <a:gd name="connsiteY11" fmla="*/ 100151 h 224065"/>
                <a:gd name="connsiteX12" fmla="*/ 27431 w 95058"/>
                <a:gd name="connsiteY12" fmla="*/ 129890 h 224065"/>
                <a:gd name="connsiteX13" fmla="*/ 48819 w 95058"/>
                <a:gd name="connsiteY13" fmla="*/ 129890 h 224065"/>
                <a:gd name="connsiteX14" fmla="*/ 59751 w 95058"/>
                <a:gd name="connsiteY14" fmla="*/ 142316 h 224065"/>
                <a:gd name="connsiteX15" fmla="*/ 59751 w 95058"/>
                <a:gd name="connsiteY15" fmla="*/ 182308 h 224065"/>
                <a:gd name="connsiteX16" fmla="*/ 48208 w 95058"/>
                <a:gd name="connsiteY16" fmla="*/ 195277 h 224065"/>
                <a:gd name="connsiteX17" fmla="*/ 36665 w 95058"/>
                <a:gd name="connsiteY17" fmla="*/ 182308 h 224065"/>
                <a:gd name="connsiteX18" fmla="*/ 36665 w 95058"/>
                <a:gd name="connsiteY18" fmla="*/ 158272 h 224065"/>
                <a:gd name="connsiteX19" fmla="*/ 5160 w 95058"/>
                <a:gd name="connsiteY19" fmla="*/ 158272 h 224065"/>
                <a:gd name="connsiteX20" fmla="*/ 5160 w 95058"/>
                <a:gd name="connsiteY20" fmla="*/ 182308 h 224065"/>
                <a:gd name="connsiteX21" fmla="*/ 48208 w 95058"/>
                <a:gd name="connsiteY21" fmla="*/ 225016 h 224065"/>
                <a:gd name="connsiteX22" fmla="*/ 91256 w 95058"/>
                <a:gd name="connsiteY22" fmla="*/ 182308 h 224065"/>
                <a:gd name="connsiteX23" fmla="*/ 91256 w 95058"/>
                <a:gd name="connsiteY23" fmla="*/ 142316 h 224065"/>
                <a:gd name="connsiteX24" fmla="*/ 78287 w 95058"/>
                <a:gd name="connsiteY24" fmla="*/ 115020 h 224065"/>
                <a:gd name="connsiteX25" fmla="*/ 91188 w 95058"/>
                <a:gd name="connsiteY25" fmla="*/ 87182 h 22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058" h="224065">
                  <a:moveTo>
                    <a:pt x="91188" y="87182"/>
                  </a:moveTo>
                  <a:lnTo>
                    <a:pt x="91188" y="47190"/>
                  </a:lnTo>
                  <a:cubicBezTo>
                    <a:pt x="91188" y="21999"/>
                    <a:pt x="73874" y="5092"/>
                    <a:pt x="48140" y="5092"/>
                  </a:cubicBezTo>
                  <a:cubicBezTo>
                    <a:pt x="22407" y="5092"/>
                    <a:pt x="5092" y="21999"/>
                    <a:pt x="5092" y="47190"/>
                  </a:cubicBezTo>
                  <a:lnTo>
                    <a:pt x="5092" y="70954"/>
                  </a:lnTo>
                  <a:lnTo>
                    <a:pt x="36597" y="70954"/>
                  </a:lnTo>
                  <a:lnTo>
                    <a:pt x="36597" y="47190"/>
                  </a:lnTo>
                  <a:cubicBezTo>
                    <a:pt x="36597" y="39517"/>
                    <a:pt x="41011" y="34764"/>
                    <a:pt x="48140" y="34764"/>
                  </a:cubicBezTo>
                  <a:cubicBezTo>
                    <a:pt x="55270" y="34764"/>
                    <a:pt x="59683" y="39517"/>
                    <a:pt x="59683" y="47190"/>
                  </a:cubicBezTo>
                  <a:lnTo>
                    <a:pt x="59683" y="87182"/>
                  </a:lnTo>
                  <a:cubicBezTo>
                    <a:pt x="59683" y="95058"/>
                    <a:pt x="55541" y="100151"/>
                    <a:pt x="49091" y="100151"/>
                  </a:cubicBezTo>
                  <a:lnTo>
                    <a:pt x="27431" y="100151"/>
                  </a:lnTo>
                  <a:lnTo>
                    <a:pt x="27431" y="129890"/>
                  </a:lnTo>
                  <a:lnTo>
                    <a:pt x="48819" y="129890"/>
                  </a:lnTo>
                  <a:cubicBezTo>
                    <a:pt x="55338" y="129890"/>
                    <a:pt x="59751" y="134847"/>
                    <a:pt x="59751" y="142316"/>
                  </a:cubicBezTo>
                  <a:lnTo>
                    <a:pt x="59751" y="182308"/>
                  </a:lnTo>
                  <a:cubicBezTo>
                    <a:pt x="59751" y="190456"/>
                    <a:pt x="55473" y="195277"/>
                    <a:pt x="48208" y="195277"/>
                  </a:cubicBezTo>
                  <a:cubicBezTo>
                    <a:pt x="41011" y="195277"/>
                    <a:pt x="36665" y="190388"/>
                    <a:pt x="36665" y="182308"/>
                  </a:cubicBezTo>
                  <a:lnTo>
                    <a:pt x="36665" y="158272"/>
                  </a:lnTo>
                  <a:lnTo>
                    <a:pt x="5160" y="158272"/>
                  </a:lnTo>
                  <a:lnTo>
                    <a:pt x="5160" y="182308"/>
                  </a:lnTo>
                  <a:cubicBezTo>
                    <a:pt x="5160" y="207838"/>
                    <a:pt x="22475" y="225016"/>
                    <a:pt x="48208" y="225016"/>
                  </a:cubicBezTo>
                  <a:cubicBezTo>
                    <a:pt x="73942" y="225016"/>
                    <a:pt x="91256" y="207838"/>
                    <a:pt x="91256" y="182308"/>
                  </a:cubicBezTo>
                  <a:lnTo>
                    <a:pt x="91256" y="142316"/>
                  </a:lnTo>
                  <a:cubicBezTo>
                    <a:pt x="91256" y="131384"/>
                    <a:pt x="85892" y="120588"/>
                    <a:pt x="78287" y="115020"/>
                  </a:cubicBezTo>
                  <a:cubicBezTo>
                    <a:pt x="86231" y="109249"/>
                    <a:pt x="91188" y="98996"/>
                    <a:pt x="91188" y="87182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BAE4A537-DFC4-41AE-9DCC-229646981025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B211C8CA-FE27-4171-B3A1-AD1AB0D9EFBF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F730EAF-F0F5-4A72-8056-691CD832DB92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8792111-0BEB-4E3C-9B27-820E47FF249D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DFCD91CC-094A-4EB8-815C-0616001DADD4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F6437F6A-C056-4EA4-A91B-193B25AA575A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888C2930-46A1-4B81-9E6F-F7003C344D83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91267A0-9262-4241-B5C3-B5564EDC33FD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60B148B-6514-4BD4-8406-13BC5B9F7D92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3A1FCE1-A01C-434D-A1DA-99A5474E0D20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CA260E4-08B4-4EB7-B610-7551D66B4631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57D1BD3-B8CD-4C84-AD75-1E320B0ECFA9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7BF2BD9D-242A-47D2-BBBC-5774783FF8D8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1AA7031-689F-4D6D-809E-A23CAADADD8C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D1B0C1E-21D8-4B3E-9635-0EEFC78F038E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7802F5ED-4D93-4FEB-858C-B050AE84B5AA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CFD59B25-76F6-447F-92CD-1ECECD1DF0E6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120DEA58-2943-456D-8DCE-6CAE298AD7C0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72826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2">
            <a:extLst>
              <a:ext uri="{FF2B5EF4-FFF2-40B4-BE49-F238E27FC236}">
                <a16:creationId xmlns:a16="http://schemas.microsoft.com/office/drawing/2014/main" id="{BBA3095E-C11D-469C-A323-801BF3B8D297}"/>
              </a:ext>
            </a:extLst>
          </p:cNvPr>
          <p:cNvGrpSpPr/>
          <p:nvPr/>
        </p:nvGrpSpPr>
        <p:grpSpPr>
          <a:xfrm>
            <a:off x="551384" y="327362"/>
            <a:ext cx="1391924" cy="536400"/>
            <a:chOff x="551384" y="327362"/>
            <a:chExt cx="1391924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6E20032-28E2-40BB-BD81-31FD1D215397}"/>
                </a:ext>
              </a:extLst>
            </p:cNvPr>
            <p:cNvSpPr/>
            <p:nvPr/>
          </p:nvSpPr>
          <p:spPr>
            <a:xfrm>
              <a:off x="1326855" y="426019"/>
              <a:ext cx="95058" cy="298754"/>
            </a:xfrm>
            <a:custGeom>
              <a:avLst/>
              <a:gdLst>
                <a:gd name="connsiteX0" fmla="*/ 95534 w 95058"/>
                <a:gd name="connsiteY0" fmla="*/ 5092 h 298754"/>
                <a:gd name="connsiteX1" fmla="*/ 95534 w 95058"/>
                <a:gd name="connsiteY1" fmla="*/ 37616 h 298754"/>
                <a:gd name="connsiteX2" fmla="*/ 40128 w 95058"/>
                <a:gd name="connsiteY2" fmla="*/ 37616 h 298754"/>
                <a:gd name="connsiteX3" fmla="*/ 40128 w 95058"/>
                <a:gd name="connsiteY3" fmla="*/ 134711 h 298754"/>
                <a:gd name="connsiteX4" fmla="*/ 89762 w 95058"/>
                <a:gd name="connsiteY4" fmla="*/ 134711 h 298754"/>
                <a:gd name="connsiteX5" fmla="*/ 89762 w 95058"/>
                <a:gd name="connsiteY5" fmla="*/ 167235 h 298754"/>
                <a:gd name="connsiteX6" fmla="*/ 40128 w 95058"/>
                <a:gd name="connsiteY6" fmla="*/ 167235 h 298754"/>
                <a:gd name="connsiteX7" fmla="*/ 40128 w 95058"/>
                <a:gd name="connsiteY7" fmla="*/ 264330 h 298754"/>
                <a:gd name="connsiteX8" fmla="*/ 95534 w 95058"/>
                <a:gd name="connsiteY8" fmla="*/ 264330 h 298754"/>
                <a:gd name="connsiteX9" fmla="*/ 95534 w 95058"/>
                <a:gd name="connsiteY9" fmla="*/ 296853 h 298754"/>
                <a:gd name="connsiteX10" fmla="*/ 5092 w 95058"/>
                <a:gd name="connsiteY10" fmla="*/ 296853 h 298754"/>
                <a:gd name="connsiteX11" fmla="*/ 5092 w 95058"/>
                <a:gd name="connsiteY11" fmla="*/ 5092 h 298754"/>
                <a:gd name="connsiteX12" fmla="*/ 95534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5534" y="5092"/>
                  </a:moveTo>
                  <a:lnTo>
                    <a:pt x="95534" y="37616"/>
                  </a:lnTo>
                  <a:lnTo>
                    <a:pt x="40128" y="37616"/>
                  </a:lnTo>
                  <a:lnTo>
                    <a:pt x="40128" y="134711"/>
                  </a:lnTo>
                  <a:lnTo>
                    <a:pt x="89762" y="134711"/>
                  </a:lnTo>
                  <a:lnTo>
                    <a:pt x="89762" y="167235"/>
                  </a:lnTo>
                  <a:lnTo>
                    <a:pt x="40128" y="167235"/>
                  </a:lnTo>
                  <a:lnTo>
                    <a:pt x="40128" y="264330"/>
                  </a:lnTo>
                  <a:lnTo>
                    <a:pt x="95534" y="264330"/>
                  </a:lnTo>
                  <a:lnTo>
                    <a:pt x="95534" y="296853"/>
                  </a:lnTo>
                  <a:lnTo>
                    <a:pt x="5092" y="296853"/>
                  </a:lnTo>
                  <a:lnTo>
                    <a:pt x="5092" y="5092"/>
                  </a:lnTo>
                  <a:lnTo>
                    <a:pt x="95534" y="5092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7DB5927C-A5A2-41B2-A921-0B2F2E6E09F7}"/>
                </a:ext>
              </a:extLst>
            </p:cNvPr>
            <p:cNvSpPr/>
            <p:nvPr/>
          </p:nvSpPr>
          <p:spPr>
            <a:xfrm>
              <a:off x="1448530" y="492695"/>
              <a:ext cx="108638" cy="230856"/>
            </a:xfrm>
            <a:custGeom>
              <a:avLst/>
              <a:gdLst>
                <a:gd name="connsiteX0" fmla="*/ 75096 w 108637"/>
                <a:gd name="connsiteY0" fmla="*/ 230177 h 230855"/>
                <a:gd name="connsiteX1" fmla="*/ 75096 w 108637"/>
                <a:gd name="connsiteY1" fmla="*/ 55134 h 230855"/>
                <a:gd name="connsiteX2" fmla="*/ 57171 w 108637"/>
                <a:gd name="connsiteY2" fmla="*/ 36801 h 230855"/>
                <a:gd name="connsiteX3" fmla="*/ 39245 w 108637"/>
                <a:gd name="connsiteY3" fmla="*/ 55134 h 230855"/>
                <a:gd name="connsiteX4" fmla="*/ 39245 w 108637"/>
                <a:gd name="connsiteY4" fmla="*/ 230245 h 230855"/>
                <a:gd name="connsiteX5" fmla="*/ 5092 w 108637"/>
                <a:gd name="connsiteY5" fmla="*/ 230245 h 230855"/>
                <a:gd name="connsiteX6" fmla="*/ 5092 w 108637"/>
                <a:gd name="connsiteY6" fmla="*/ 55134 h 230855"/>
                <a:gd name="connsiteX7" fmla="*/ 57171 w 108637"/>
                <a:gd name="connsiteY7" fmla="*/ 5092 h 230855"/>
                <a:gd name="connsiteX8" fmla="*/ 109249 w 108637"/>
                <a:gd name="connsiteY8" fmla="*/ 55134 h 230855"/>
                <a:gd name="connsiteX9" fmla="*/ 109249 w 108637"/>
                <a:gd name="connsiteY9" fmla="*/ 230245 h 230855"/>
                <a:gd name="connsiteX10" fmla="*/ 75096 w 108637"/>
                <a:gd name="connsiteY10" fmla="*/ 230245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37" h="230855">
                  <a:moveTo>
                    <a:pt x="75096" y="230177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230245"/>
                  </a:lnTo>
                  <a:lnTo>
                    <a:pt x="5092" y="230245"/>
                  </a:lnTo>
                  <a:lnTo>
                    <a:pt x="5092" y="55134"/>
                  </a:lnTo>
                  <a:cubicBezTo>
                    <a:pt x="5092" y="21795"/>
                    <a:pt x="29264" y="5092"/>
                    <a:pt x="57171" y="5092"/>
                  </a:cubicBezTo>
                  <a:cubicBezTo>
                    <a:pt x="84670" y="5092"/>
                    <a:pt x="109249" y="21795"/>
                    <a:pt x="109249" y="55134"/>
                  </a:cubicBezTo>
                  <a:lnTo>
                    <a:pt x="109249" y="230245"/>
                  </a:lnTo>
                  <a:lnTo>
                    <a:pt x="75096" y="230245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711A2D72-C862-4093-AD98-9150CED318B1}"/>
                </a:ext>
              </a:extLst>
            </p:cNvPr>
            <p:cNvSpPr/>
            <p:nvPr/>
          </p:nvSpPr>
          <p:spPr>
            <a:xfrm>
              <a:off x="1585346" y="492695"/>
              <a:ext cx="108638" cy="237646"/>
            </a:xfrm>
            <a:custGeom>
              <a:avLst/>
              <a:gdLst>
                <a:gd name="connsiteX0" fmla="*/ 39245 w 108637"/>
                <a:gd name="connsiteY0" fmla="*/ 158068 h 237645"/>
                <a:gd name="connsiteX1" fmla="*/ 39245 w 108637"/>
                <a:gd name="connsiteY1" fmla="*/ 184345 h 237645"/>
                <a:gd name="connsiteX2" fmla="*/ 57171 w 108637"/>
                <a:gd name="connsiteY2" fmla="*/ 202270 h 237645"/>
                <a:gd name="connsiteX3" fmla="*/ 75096 w 108637"/>
                <a:gd name="connsiteY3" fmla="*/ 184345 h 237645"/>
                <a:gd name="connsiteX4" fmla="*/ 75096 w 108637"/>
                <a:gd name="connsiteY4" fmla="*/ 160581 h 237645"/>
                <a:gd name="connsiteX5" fmla="*/ 5092 w 108637"/>
                <a:gd name="connsiteY5" fmla="*/ 74281 h 237645"/>
                <a:gd name="connsiteX6" fmla="*/ 5092 w 108637"/>
                <a:gd name="connsiteY6" fmla="*/ 55134 h 237645"/>
                <a:gd name="connsiteX7" fmla="*/ 57171 w 108637"/>
                <a:gd name="connsiteY7" fmla="*/ 5092 h 237645"/>
                <a:gd name="connsiteX8" fmla="*/ 109249 w 108637"/>
                <a:gd name="connsiteY8" fmla="*/ 55134 h 237645"/>
                <a:gd name="connsiteX9" fmla="*/ 109249 w 108637"/>
                <a:gd name="connsiteY9" fmla="*/ 78491 h 237645"/>
                <a:gd name="connsiteX10" fmla="*/ 75096 w 108637"/>
                <a:gd name="connsiteY10" fmla="*/ 78491 h 237645"/>
                <a:gd name="connsiteX11" fmla="*/ 75096 w 108637"/>
                <a:gd name="connsiteY11" fmla="*/ 55134 h 237645"/>
                <a:gd name="connsiteX12" fmla="*/ 57171 w 108637"/>
                <a:gd name="connsiteY12" fmla="*/ 36801 h 237645"/>
                <a:gd name="connsiteX13" fmla="*/ 39245 w 108637"/>
                <a:gd name="connsiteY13" fmla="*/ 55134 h 237645"/>
                <a:gd name="connsiteX14" fmla="*/ 39245 w 108637"/>
                <a:gd name="connsiteY14" fmla="*/ 74281 h 237645"/>
                <a:gd name="connsiteX15" fmla="*/ 109249 w 108637"/>
                <a:gd name="connsiteY15" fmla="*/ 160581 h 237645"/>
                <a:gd name="connsiteX16" fmla="*/ 109249 w 108637"/>
                <a:gd name="connsiteY16" fmla="*/ 184345 h 237645"/>
                <a:gd name="connsiteX17" fmla="*/ 57171 w 108637"/>
                <a:gd name="connsiteY17" fmla="*/ 233979 h 237645"/>
                <a:gd name="connsiteX18" fmla="*/ 5092 w 108637"/>
                <a:gd name="connsiteY18" fmla="*/ 184345 h 237645"/>
                <a:gd name="connsiteX19" fmla="*/ 5092 w 108637"/>
                <a:gd name="connsiteY19" fmla="*/ 158068 h 237645"/>
                <a:gd name="connsiteX20" fmla="*/ 39245 w 108637"/>
                <a:gd name="connsiteY20" fmla="*/ 15806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637" h="237645">
                  <a:moveTo>
                    <a:pt x="39245" y="158068"/>
                  </a:moveTo>
                  <a:lnTo>
                    <a:pt x="39245" y="184345"/>
                  </a:lnTo>
                  <a:cubicBezTo>
                    <a:pt x="39245" y="195616"/>
                    <a:pt x="48004" y="202270"/>
                    <a:pt x="57171" y="202270"/>
                  </a:cubicBezTo>
                  <a:cubicBezTo>
                    <a:pt x="66337" y="202270"/>
                    <a:pt x="75096" y="195616"/>
                    <a:pt x="75096" y="184345"/>
                  </a:cubicBezTo>
                  <a:lnTo>
                    <a:pt x="75096" y="160581"/>
                  </a:lnTo>
                  <a:cubicBezTo>
                    <a:pt x="75096" y="129347"/>
                    <a:pt x="5092" y="128872"/>
                    <a:pt x="5092" y="74281"/>
                  </a:cubicBezTo>
                  <a:lnTo>
                    <a:pt x="5092" y="55134"/>
                  </a:lnTo>
                  <a:cubicBezTo>
                    <a:pt x="5092" y="22203"/>
                    <a:pt x="29264" y="5092"/>
                    <a:pt x="57171" y="5092"/>
                  </a:cubicBezTo>
                  <a:cubicBezTo>
                    <a:pt x="85484" y="5092"/>
                    <a:pt x="109249" y="22203"/>
                    <a:pt x="109249" y="55134"/>
                  </a:cubicBezTo>
                  <a:lnTo>
                    <a:pt x="109249" y="78491"/>
                  </a:lnTo>
                  <a:lnTo>
                    <a:pt x="75096" y="78491"/>
                  </a:lnTo>
                  <a:lnTo>
                    <a:pt x="75096" y="55134"/>
                  </a:lnTo>
                  <a:cubicBezTo>
                    <a:pt x="75096" y="43863"/>
                    <a:pt x="66337" y="36801"/>
                    <a:pt x="57171" y="36801"/>
                  </a:cubicBezTo>
                  <a:cubicBezTo>
                    <a:pt x="48004" y="36801"/>
                    <a:pt x="39245" y="43863"/>
                    <a:pt x="39245" y="55134"/>
                  </a:cubicBezTo>
                  <a:lnTo>
                    <a:pt x="39245" y="74281"/>
                  </a:lnTo>
                  <a:cubicBezTo>
                    <a:pt x="39245" y="104700"/>
                    <a:pt x="109249" y="104292"/>
                    <a:pt x="109249" y="160581"/>
                  </a:cubicBezTo>
                  <a:lnTo>
                    <a:pt x="109249" y="184345"/>
                  </a:lnTo>
                  <a:cubicBezTo>
                    <a:pt x="109249" y="215171"/>
                    <a:pt x="85484" y="233979"/>
                    <a:pt x="57171" y="233979"/>
                  </a:cubicBezTo>
                  <a:cubicBezTo>
                    <a:pt x="29264" y="233979"/>
                    <a:pt x="5092" y="215239"/>
                    <a:pt x="5092" y="184345"/>
                  </a:cubicBezTo>
                  <a:lnTo>
                    <a:pt x="5092" y="158068"/>
                  </a:lnTo>
                  <a:lnTo>
                    <a:pt x="39245" y="158068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E23EDE9-E97A-496C-B115-49D42B806E86}"/>
                </a:ext>
              </a:extLst>
            </p:cNvPr>
            <p:cNvSpPr/>
            <p:nvPr/>
          </p:nvSpPr>
          <p:spPr>
            <a:xfrm>
              <a:off x="1722162" y="492695"/>
              <a:ext cx="108638" cy="237646"/>
            </a:xfrm>
            <a:custGeom>
              <a:avLst/>
              <a:gdLst>
                <a:gd name="connsiteX0" fmla="*/ 39246 w 108637"/>
                <a:gd name="connsiteY0" fmla="*/ 142655 h 237645"/>
                <a:gd name="connsiteX1" fmla="*/ 39246 w 108637"/>
                <a:gd name="connsiteY1" fmla="*/ 184345 h 237645"/>
                <a:gd name="connsiteX2" fmla="*/ 57171 w 108637"/>
                <a:gd name="connsiteY2" fmla="*/ 202678 h 237645"/>
                <a:gd name="connsiteX3" fmla="*/ 75096 w 108637"/>
                <a:gd name="connsiteY3" fmla="*/ 184345 h 237645"/>
                <a:gd name="connsiteX4" fmla="*/ 75096 w 108637"/>
                <a:gd name="connsiteY4" fmla="*/ 158068 h 237645"/>
                <a:gd name="connsiteX5" fmla="*/ 109249 w 108637"/>
                <a:gd name="connsiteY5" fmla="*/ 158068 h 237645"/>
                <a:gd name="connsiteX6" fmla="*/ 109249 w 108637"/>
                <a:gd name="connsiteY6" fmla="*/ 184345 h 237645"/>
                <a:gd name="connsiteX7" fmla="*/ 57171 w 108637"/>
                <a:gd name="connsiteY7" fmla="*/ 234386 h 237645"/>
                <a:gd name="connsiteX8" fmla="*/ 5092 w 108637"/>
                <a:gd name="connsiteY8" fmla="*/ 184345 h 237645"/>
                <a:gd name="connsiteX9" fmla="*/ 5092 w 108637"/>
                <a:gd name="connsiteY9" fmla="*/ 55134 h 237645"/>
                <a:gd name="connsiteX10" fmla="*/ 57171 w 108637"/>
                <a:gd name="connsiteY10" fmla="*/ 5092 h 237645"/>
                <a:gd name="connsiteX11" fmla="*/ 109249 w 108637"/>
                <a:gd name="connsiteY11" fmla="*/ 55134 h 237645"/>
                <a:gd name="connsiteX12" fmla="*/ 109249 w 108637"/>
                <a:gd name="connsiteY12" fmla="*/ 85960 h 237645"/>
                <a:gd name="connsiteX13" fmla="*/ 87589 w 108637"/>
                <a:gd name="connsiteY13" fmla="*/ 119298 h 237645"/>
                <a:gd name="connsiteX14" fmla="*/ 39246 w 108637"/>
                <a:gd name="connsiteY14" fmla="*/ 142655 h 237645"/>
                <a:gd name="connsiteX15" fmla="*/ 75096 w 108637"/>
                <a:gd name="connsiteY15" fmla="*/ 85960 h 237645"/>
                <a:gd name="connsiteX16" fmla="*/ 75096 w 108637"/>
                <a:gd name="connsiteY16" fmla="*/ 55134 h 237645"/>
                <a:gd name="connsiteX17" fmla="*/ 57171 w 108637"/>
                <a:gd name="connsiteY17" fmla="*/ 36801 h 237645"/>
                <a:gd name="connsiteX18" fmla="*/ 39246 w 108637"/>
                <a:gd name="connsiteY18" fmla="*/ 55134 h 237645"/>
                <a:gd name="connsiteX19" fmla="*/ 39246 w 108637"/>
                <a:gd name="connsiteY19" fmla="*/ 106805 h 237645"/>
                <a:gd name="connsiteX20" fmla="*/ 71769 w 108637"/>
                <a:gd name="connsiteY20" fmla="*/ 91392 h 237645"/>
                <a:gd name="connsiteX21" fmla="*/ 75096 w 108637"/>
                <a:gd name="connsiteY21" fmla="*/ 8596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39246" y="142655"/>
                  </a:moveTo>
                  <a:lnTo>
                    <a:pt x="39246" y="184345"/>
                  </a:lnTo>
                  <a:cubicBezTo>
                    <a:pt x="39246" y="195209"/>
                    <a:pt x="47190" y="202678"/>
                    <a:pt x="57171" y="202678"/>
                  </a:cubicBezTo>
                  <a:cubicBezTo>
                    <a:pt x="67152" y="202678"/>
                    <a:pt x="75096" y="195209"/>
                    <a:pt x="75096" y="184345"/>
                  </a:cubicBezTo>
                  <a:lnTo>
                    <a:pt x="75096" y="158068"/>
                  </a:lnTo>
                  <a:lnTo>
                    <a:pt x="109249" y="158068"/>
                  </a:lnTo>
                  <a:lnTo>
                    <a:pt x="109249" y="184345"/>
                  </a:lnTo>
                  <a:cubicBezTo>
                    <a:pt x="109249" y="217683"/>
                    <a:pt x="85077" y="234386"/>
                    <a:pt x="57171" y="234386"/>
                  </a:cubicBezTo>
                  <a:cubicBezTo>
                    <a:pt x="29672" y="234386"/>
                    <a:pt x="5092" y="217683"/>
                    <a:pt x="5092" y="184345"/>
                  </a:cubicBezTo>
                  <a:lnTo>
                    <a:pt x="5092" y="55134"/>
                  </a:lnTo>
                  <a:cubicBezTo>
                    <a:pt x="5092" y="21795"/>
                    <a:pt x="29672" y="5092"/>
                    <a:pt x="57171" y="5092"/>
                  </a:cubicBezTo>
                  <a:cubicBezTo>
                    <a:pt x="85077" y="5092"/>
                    <a:pt x="109249" y="21795"/>
                    <a:pt x="109249" y="55134"/>
                  </a:cubicBezTo>
                  <a:lnTo>
                    <a:pt x="109249" y="85960"/>
                  </a:lnTo>
                  <a:cubicBezTo>
                    <a:pt x="109249" y="105990"/>
                    <a:pt x="103410" y="111354"/>
                    <a:pt x="87589" y="119298"/>
                  </a:cubicBezTo>
                  <a:lnTo>
                    <a:pt x="39246" y="142655"/>
                  </a:lnTo>
                  <a:close/>
                  <a:moveTo>
                    <a:pt x="75096" y="85960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6" y="44338"/>
                    <a:pt x="39246" y="55134"/>
                  </a:cubicBezTo>
                  <a:lnTo>
                    <a:pt x="39246" y="106805"/>
                  </a:lnTo>
                  <a:lnTo>
                    <a:pt x="71769" y="91392"/>
                  </a:lnTo>
                  <a:cubicBezTo>
                    <a:pt x="73874" y="90509"/>
                    <a:pt x="75096" y="88065"/>
                    <a:pt x="75096" y="85960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5BE7366F-56CB-4220-AE30-3691995B6B51}"/>
                </a:ext>
              </a:extLst>
            </p:cNvPr>
            <p:cNvSpPr/>
            <p:nvPr/>
          </p:nvSpPr>
          <p:spPr>
            <a:xfrm>
              <a:off x="1852663" y="426019"/>
              <a:ext cx="95058" cy="224066"/>
            </a:xfrm>
            <a:custGeom>
              <a:avLst/>
              <a:gdLst>
                <a:gd name="connsiteX0" fmla="*/ 91188 w 95058"/>
                <a:gd name="connsiteY0" fmla="*/ 87182 h 224065"/>
                <a:gd name="connsiteX1" fmla="*/ 91188 w 95058"/>
                <a:gd name="connsiteY1" fmla="*/ 47190 h 224065"/>
                <a:gd name="connsiteX2" fmla="*/ 48140 w 95058"/>
                <a:gd name="connsiteY2" fmla="*/ 5092 h 224065"/>
                <a:gd name="connsiteX3" fmla="*/ 5092 w 95058"/>
                <a:gd name="connsiteY3" fmla="*/ 47190 h 224065"/>
                <a:gd name="connsiteX4" fmla="*/ 5092 w 95058"/>
                <a:gd name="connsiteY4" fmla="*/ 70954 h 224065"/>
                <a:gd name="connsiteX5" fmla="*/ 36597 w 95058"/>
                <a:gd name="connsiteY5" fmla="*/ 70954 h 224065"/>
                <a:gd name="connsiteX6" fmla="*/ 36597 w 95058"/>
                <a:gd name="connsiteY6" fmla="*/ 47190 h 224065"/>
                <a:gd name="connsiteX7" fmla="*/ 48140 w 95058"/>
                <a:gd name="connsiteY7" fmla="*/ 34764 h 224065"/>
                <a:gd name="connsiteX8" fmla="*/ 59683 w 95058"/>
                <a:gd name="connsiteY8" fmla="*/ 47190 h 224065"/>
                <a:gd name="connsiteX9" fmla="*/ 59683 w 95058"/>
                <a:gd name="connsiteY9" fmla="*/ 87182 h 224065"/>
                <a:gd name="connsiteX10" fmla="*/ 49091 w 95058"/>
                <a:gd name="connsiteY10" fmla="*/ 100151 h 224065"/>
                <a:gd name="connsiteX11" fmla="*/ 27431 w 95058"/>
                <a:gd name="connsiteY11" fmla="*/ 100151 h 224065"/>
                <a:gd name="connsiteX12" fmla="*/ 27431 w 95058"/>
                <a:gd name="connsiteY12" fmla="*/ 129890 h 224065"/>
                <a:gd name="connsiteX13" fmla="*/ 48819 w 95058"/>
                <a:gd name="connsiteY13" fmla="*/ 129890 h 224065"/>
                <a:gd name="connsiteX14" fmla="*/ 59751 w 95058"/>
                <a:gd name="connsiteY14" fmla="*/ 142316 h 224065"/>
                <a:gd name="connsiteX15" fmla="*/ 59751 w 95058"/>
                <a:gd name="connsiteY15" fmla="*/ 182308 h 224065"/>
                <a:gd name="connsiteX16" fmla="*/ 48208 w 95058"/>
                <a:gd name="connsiteY16" fmla="*/ 195277 h 224065"/>
                <a:gd name="connsiteX17" fmla="*/ 36665 w 95058"/>
                <a:gd name="connsiteY17" fmla="*/ 182308 h 224065"/>
                <a:gd name="connsiteX18" fmla="*/ 36665 w 95058"/>
                <a:gd name="connsiteY18" fmla="*/ 158272 h 224065"/>
                <a:gd name="connsiteX19" fmla="*/ 5160 w 95058"/>
                <a:gd name="connsiteY19" fmla="*/ 158272 h 224065"/>
                <a:gd name="connsiteX20" fmla="*/ 5160 w 95058"/>
                <a:gd name="connsiteY20" fmla="*/ 182308 h 224065"/>
                <a:gd name="connsiteX21" fmla="*/ 48208 w 95058"/>
                <a:gd name="connsiteY21" fmla="*/ 225016 h 224065"/>
                <a:gd name="connsiteX22" fmla="*/ 91256 w 95058"/>
                <a:gd name="connsiteY22" fmla="*/ 182308 h 224065"/>
                <a:gd name="connsiteX23" fmla="*/ 91256 w 95058"/>
                <a:gd name="connsiteY23" fmla="*/ 142316 h 224065"/>
                <a:gd name="connsiteX24" fmla="*/ 78287 w 95058"/>
                <a:gd name="connsiteY24" fmla="*/ 115020 h 224065"/>
                <a:gd name="connsiteX25" fmla="*/ 91188 w 95058"/>
                <a:gd name="connsiteY25" fmla="*/ 87182 h 22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058" h="224065">
                  <a:moveTo>
                    <a:pt x="91188" y="87182"/>
                  </a:moveTo>
                  <a:lnTo>
                    <a:pt x="91188" y="47190"/>
                  </a:lnTo>
                  <a:cubicBezTo>
                    <a:pt x="91188" y="21999"/>
                    <a:pt x="73874" y="5092"/>
                    <a:pt x="48140" y="5092"/>
                  </a:cubicBezTo>
                  <a:cubicBezTo>
                    <a:pt x="22407" y="5092"/>
                    <a:pt x="5092" y="21999"/>
                    <a:pt x="5092" y="47190"/>
                  </a:cubicBezTo>
                  <a:lnTo>
                    <a:pt x="5092" y="70954"/>
                  </a:lnTo>
                  <a:lnTo>
                    <a:pt x="36597" y="70954"/>
                  </a:lnTo>
                  <a:lnTo>
                    <a:pt x="36597" y="47190"/>
                  </a:lnTo>
                  <a:cubicBezTo>
                    <a:pt x="36597" y="39517"/>
                    <a:pt x="41011" y="34764"/>
                    <a:pt x="48140" y="34764"/>
                  </a:cubicBezTo>
                  <a:cubicBezTo>
                    <a:pt x="55270" y="34764"/>
                    <a:pt x="59683" y="39517"/>
                    <a:pt x="59683" y="47190"/>
                  </a:cubicBezTo>
                  <a:lnTo>
                    <a:pt x="59683" y="87182"/>
                  </a:lnTo>
                  <a:cubicBezTo>
                    <a:pt x="59683" y="95058"/>
                    <a:pt x="55541" y="100151"/>
                    <a:pt x="49091" y="100151"/>
                  </a:cubicBezTo>
                  <a:lnTo>
                    <a:pt x="27431" y="100151"/>
                  </a:lnTo>
                  <a:lnTo>
                    <a:pt x="27431" y="129890"/>
                  </a:lnTo>
                  <a:lnTo>
                    <a:pt x="48819" y="129890"/>
                  </a:lnTo>
                  <a:cubicBezTo>
                    <a:pt x="55338" y="129890"/>
                    <a:pt x="59751" y="134847"/>
                    <a:pt x="59751" y="142316"/>
                  </a:cubicBezTo>
                  <a:lnTo>
                    <a:pt x="59751" y="182308"/>
                  </a:lnTo>
                  <a:cubicBezTo>
                    <a:pt x="59751" y="190456"/>
                    <a:pt x="55473" y="195277"/>
                    <a:pt x="48208" y="195277"/>
                  </a:cubicBezTo>
                  <a:cubicBezTo>
                    <a:pt x="41011" y="195277"/>
                    <a:pt x="36665" y="190388"/>
                    <a:pt x="36665" y="182308"/>
                  </a:cubicBezTo>
                  <a:lnTo>
                    <a:pt x="36665" y="158272"/>
                  </a:lnTo>
                  <a:lnTo>
                    <a:pt x="5160" y="158272"/>
                  </a:lnTo>
                  <a:lnTo>
                    <a:pt x="5160" y="182308"/>
                  </a:lnTo>
                  <a:cubicBezTo>
                    <a:pt x="5160" y="207838"/>
                    <a:pt x="22475" y="225016"/>
                    <a:pt x="48208" y="225016"/>
                  </a:cubicBezTo>
                  <a:cubicBezTo>
                    <a:pt x="73942" y="225016"/>
                    <a:pt x="91256" y="207838"/>
                    <a:pt x="91256" y="182308"/>
                  </a:cubicBezTo>
                  <a:lnTo>
                    <a:pt x="91256" y="142316"/>
                  </a:lnTo>
                  <a:cubicBezTo>
                    <a:pt x="91256" y="131384"/>
                    <a:pt x="85892" y="120588"/>
                    <a:pt x="78287" y="115020"/>
                  </a:cubicBezTo>
                  <a:cubicBezTo>
                    <a:pt x="86231" y="109249"/>
                    <a:pt x="91188" y="98996"/>
                    <a:pt x="91188" y="87182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2DB8F85-C355-4084-9257-8ED677211074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87F2548-B46D-4E63-BEE7-CB90A216096A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FD638243-6E29-4765-A0B3-119C995F9A80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EF8DA6E4-C5DC-4DFD-9FBB-62B116FCAA63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7AF0E000-68B3-4942-AA7E-AF2E816851BE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B3E118D5-A037-4F76-ACA8-4FB3F474A678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38176BF-266C-4B09-B1C3-7FC47C3F2605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0D149A6A-99FC-4FA8-A7B4-90CA590F84D2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0938B5E-66B2-4057-ACBB-97F0E8D5041F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37668BA-2AD4-464C-8216-864CDC45EF7A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F4D70A8D-07B4-4A0D-8B61-519DD903AA55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91714E33-DA4C-40D2-9043-5D233D9F717A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A211661-DFAE-4F41-9BD2-098B460D554C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BE8275BF-83F7-42A7-A4A2-FA2EC0C0C2EA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93360A0-1197-43D1-BF98-E80BECB614D5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254DB039-F4BE-48DF-ABBA-7A5231E16522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8108F843-CCEB-455E-98AD-546BC9E14B18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74569765-5508-4822-BD0F-F38AD108170F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45866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00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97C18D06-0AD1-4D18-9AFF-54FBFAE2055A}"/>
              </a:ext>
            </a:extLst>
          </p:cNvPr>
          <p:cNvGrpSpPr/>
          <p:nvPr/>
        </p:nvGrpSpPr>
        <p:grpSpPr>
          <a:xfrm>
            <a:off x="551384" y="327362"/>
            <a:ext cx="1690678" cy="536400"/>
            <a:chOff x="551384" y="327362"/>
            <a:chExt cx="1690678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71D84AFE-0262-440D-BDBD-1E095D0E8205}"/>
                </a:ext>
              </a:extLst>
            </p:cNvPr>
            <p:cNvSpPr/>
            <p:nvPr/>
          </p:nvSpPr>
          <p:spPr>
            <a:xfrm>
              <a:off x="1326855" y="426019"/>
              <a:ext cx="95058" cy="298754"/>
            </a:xfrm>
            <a:custGeom>
              <a:avLst/>
              <a:gdLst>
                <a:gd name="connsiteX0" fmla="*/ 95533 w 95058"/>
                <a:gd name="connsiteY0" fmla="*/ 5092 h 298754"/>
                <a:gd name="connsiteX1" fmla="*/ 95533 w 95058"/>
                <a:gd name="connsiteY1" fmla="*/ 37616 h 298754"/>
                <a:gd name="connsiteX2" fmla="*/ 40128 w 95058"/>
                <a:gd name="connsiteY2" fmla="*/ 37616 h 298754"/>
                <a:gd name="connsiteX3" fmla="*/ 40128 w 95058"/>
                <a:gd name="connsiteY3" fmla="*/ 134711 h 298754"/>
                <a:gd name="connsiteX4" fmla="*/ 89762 w 95058"/>
                <a:gd name="connsiteY4" fmla="*/ 134711 h 298754"/>
                <a:gd name="connsiteX5" fmla="*/ 89762 w 95058"/>
                <a:gd name="connsiteY5" fmla="*/ 167235 h 298754"/>
                <a:gd name="connsiteX6" fmla="*/ 40128 w 95058"/>
                <a:gd name="connsiteY6" fmla="*/ 167235 h 298754"/>
                <a:gd name="connsiteX7" fmla="*/ 40128 w 95058"/>
                <a:gd name="connsiteY7" fmla="*/ 264330 h 298754"/>
                <a:gd name="connsiteX8" fmla="*/ 95533 w 95058"/>
                <a:gd name="connsiteY8" fmla="*/ 264330 h 298754"/>
                <a:gd name="connsiteX9" fmla="*/ 95533 w 95058"/>
                <a:gd name="connsiteY9" fmla="*/ 296853 h 298754"/>
                <a:gd name="connsiteX10" fmla="*/ 5092 w 95058"/>
                <a:gd name="connsiteY10" fmla="*/ 296853 h 298754"/>
                <a:gd name="connsiteX11" fmla="*/ 5092 w 95058"/>
                <a:gd name="connsiteY11" fmla="*/ 5092 h 298754"/>
                <a:gd name="connsiteX12" fmla="*/ 95533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5533" y="5092"/>
                  </a:moveTo>
                  <a:lnTo>
                    <a:pt x="95533" y="37616"/>
                  </a:lnTo>
                  <a:lnTo>
                    <a:pt x="40128" y="37616"/>
                  </a:lnTo>
                  <a:lnTo>
                    <a:pt x="40128" y="134711"/>
                  </a:lnTo>
                  <a:lnTo>
                    <a:pt x="89762" y="134711"/>
                  </a:lnTo>
                  <a:lnTo>
                    <a:pt x="89762" y="167235"/>
                  </a:lnTo>
                  <a:lnTo>
                    <a:pt x="40128" y="167235"/>
                  </a:lnTo>
                  <a:lnTo>
                    <a:pt x="40128" y="264330"/>
                  </a:lnTo>
                  <a:lnTo>
                    <a:pt x="95533" y="264330"/>
                  </a:lnTo>
                  <a:lnTo>
                    <a:pt x="95533" y="296853"/>
                  </a:lnTo>
                  <a:lnTo>
                    <a:pt x="5092" y="296853"/>
                  </a:lnTo>
                  <a:lnTo>
                    <a:pt x="5092" y="5092"/>
                  </a:lnTo>
                  <a:lnTo>
                    <a:pt x="95533" y="5092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5F268678-9BB5-400A-AF94-406828EB0DF3}"/>
                </a:ext>
              </a:extLst>
            </p:cNvPr>
            <p:cNvSpPr/>
            <p:nvPr/>
          </p:nvSpPr>
          <p:spPr>
            <a:xfrm>
              <a:off x="1448530" y="492695"/>
              <a:ext cx="108638" cy="230856"/>
            </a:xfrm>
            <a:custGeom>
              <a:avLst/>
              <a:gdLst>
                <a:gd name="connsiteX0" fmla="*/ 75096 w 108637"/>
                <a:gd name="connsiteY0" fmla="*/ 230177 h 230855"/>
                <a:gd name="connsiteX1" fmla="*/ 75096 w 108637"/>
                <a:gd name="connsiteY1" fmla="*/ 55134 h 230855"/>
                <a:gd name="connsiteX2" fmla="*/ 57171 w 108637"/>
                <a:gd name="connsiteY2" fmla="*/ 36801 h 230855"/>
                <a:gd name="connsiteX3" fmla="*/ 39245 w 108637"/>
                <a:gd name="connsiteY3" fmla="*/ 55134 h 230855"/>
                <a:gd name="connsiteX4" fmla="*/ 39245 w 108637"/>
                <a:gd name="connsiteY4" fmla="*/ 230177 h 230855"/>
                <a:gd name="connsiteX5" fmla="*/ 5092 w 108637"/>
                <a:gd name="connsiteY5" fmla="*/ 230177 h 230855"/>
                <a:gd name="connsiteX6" fmla="*/ 5092 w 108637"/>
                <a:gd name="connsiteY6" fmla="*/ 55134 h 230855"/>
                <a:gd name="connsiteX7" fmla="*/ 57171 w 108637"/>
                <a:gd name="connsiteY7" fmla="*/ 5092 h 230855"/>
                <a:gd name="connsiteX8" fmla="*/ 109249 w 108637"/>
                <a:gd name="connsiteY8" fmla="*/ 55134 h 230855"/>
                <a:gd name="connsiteX9" fmla="*/ 109249 w 108637"/>
                <a:gd name="connsiteY9" fmla="*/ 230177 h 230855"/>
                <a:gd name="connsiteX10" fmla="*/ 75096 w 108637"/>
                <a:gd name="connsiteY10" fmla="*/ 230177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37" h="230855">
                  <a:moveTo>
                    <a:pt x="75096" y="230177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230177"/>
                  </a:lnTo>
                  <a:lnTo>
                    <a:pt x="5092" y="230177"/>
                  </a:lnTo>
                  <a:lnTo>
                    <a:pt x="5092" y="55134"/>
                  </a:lnTo>
                  <a:cubicBezTo>
                    <a:pt x="5092" y="21795"/>
                    <a:pt x="29264" y="5092"/>
                    <a:pt x="57171" y="5092"/>
                  </a:cubicBezTo>
                  <a:cubicBezTo>
                    <a:pt x="84670" y="5092"/>
                    <a:pt x="109249" y="21795"/>
                    <a:pt x="109249" y="55134"/>
                  </a:cubicBezTo>
                  <a:lnTo>
                    <a:pt x="109249" y="230177"/>
                  </a:lnTo>
                  <a:lnTo>
                    <a:pt x="75096" y="230177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CBF8C23-960D-4E5D-8A6A-676C8BF4DAFD}"/>
                </a:ext>
              </a:extLst>
            </p:cNvPr>
            <p:cNvSpPr/>
            <p:nvPr/>
          </p:nvSpPr>
          <p:spPr>
            <a:xfrm>
              <a:off x="1585346" y="492695"/>
              <a:ext cx="108638" cy="237646"/>
            </a:xfrm>
            <a:custGeom>
              <a:avLst/>
              <a:gdLst>
                <a:gd name="connsiteX0" fmla="*/ 39245 w 108637"/>
                <a:gd name="connsiteY0" fmla="*/ 158068 h 237645"/>
                <a:gd name="connsiteX1" fmla="*/ 39245 w 108637"/>
                <a:gd name="connsiteY1" fmla="*/ 184345 h 237645"/>
                <a:gd name="connsiteX2" fmla="*/ 57171 w 108637"/>
                <a:gd name="connsiteY2" fmla="*/ 202270 h 237645"/>
                <a:gd name="connsiteX3" fmla="*/ 75096 w 108637"/>
                <a:gd name="connsiteY3" fmla="*/ 184345 h 237645"/>
                <a:gd name="connsiteX4" fmla="*/ 75096 w 108637"/>
                <a:gd name="connsiteY4" fmla="*/ 160581 h 237645"/>
                <a:gd name="connsiteX5" fmla="*/ 5092 w 108637"/>
                <a:gd name="connsiteY5" fmla="*/ 74281 h 237645"/>
                <a:gd name="connsiteX6" fmla="*/ 5092 w 108637"/>
                <a:gd name="connsiteY6" fmla="*/ 55134 h 237645"/>
                <a:gd name="connsiteX7" fmla="*/ 57171 w 108637"/>
                <a:gd name="connsiteY7" fmla="*/ 5092 h 237645"/>
                <a:gd name="connsiteX8" fmla="*/ 109249 w 108637"/>
                <a:gd name="connsiteY8" fmla="*/ 55134 h 237645"/>
                <a:gd name="connsiteX9" fmla="*/ 109249 w 108637"/>
                <a:gd name="connsiteY9" fmla="*/ 78491 h 237645"/>
                <a:gd name="connsiteX10" fmla="*/ 75096 w 108637"/>
                <a:gd name="connsiteY10" fmla="*/ 78491 h 237645"/>
                <a:gd name="connsiteX11" fmla="*/ 75096 w 108637"/>
                <a:gd name="connsiteY11" fmla="*/ 55134 h 237645"/>
                <a:gd name="connsiteX12" fmla="*/ 57171 w 108637"/>
                <a:gd name="connsiteY12" fmla="*/ 36801 h 237645"/>
                <a:gd name="connsiteX13" fmla="*/ 39245 w 108637"/>
                <a:gd name="connsiteY13" fmla="*/ 55134 h 237645"/>
                <a:gd name="connsiteX14" fmla="*/ 39245 w 108637"/>
                <a:gd name="connsiteY14" fmla="*/ 74281 h 237645"/>
                <a:gd name="connsiteX15" fmla="*/ 109249 w 108637"/>
                <a:gd name="connsiteY15" fmla="*/ 160581 h 237645"/>
                <a:gd name="connsiteX16" fmla="*/ 109249 w 108637"/>
                <a:gd name="connsiteY16" fmla="*/ 184345 h 237645"/>
                <a:gd name="connsiteX17" fmla="*/ 57171 w 108637"/>
                <a:gd name="connsiteY17" fmla="*/ 233979 h 237645"/>
                <a:gd name="connsiteX18" fmla="*/ 5092 w 108637"/>
                <a:gd name="connsiteY18" fmla="*/ 184345 h 237645"/>
                <a:gd name="connsiteX19" fmla="*/ 5092 w 108637"/>
                <a:gd name="connsiteY19" fmla="*/ 158068 h 237645"/>
                <a:gd name="connsiteX20" fmla="*/ 39245 w 108637"/>
                <a:gd name="connsiteY20" fmla="*/ 15806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637" h="237645">
                  <a:moveTo>
                    <a:pt x="39245" y="158068"/>
                  </a:moveTo>
                  <a:lnTo>
                    <a:pt x="39245" y="184345"/>
                  </a:lnTo>
                  <a:cubicBezTo>
                    <a:pt x="39245" y="195616"/>
                    <a:pt x="48004" y="202270"/>
                    <a:pt x="57171" y="202270"/>
                  </a:cubicBezTo>
                  <a:cubicBezTo>
                    <a:pt x="66337" y="202270"/>
                    <a:pt x="75096" y="195616"/>
                    <a:pt x="75096" y="184345"/>
                  </a:cubicBezTo>
                  <a:lnTo>
                    <a:pt x="75096" y="160581"/>
                  </a:lnTo>
                  <a:cubicBezTo>
                    <a:pt x="75096" y="129347"/>
                    <a:pt x="5092" y="128872"/>
                    <a:pt x="5092" y="74281"/>
                  </a:cubicBezTo>
                  <a:lnTo>
                    <a:pt x="5092" y="55134"/>
                  </a:lnTo>
                  <a:cubicBezTo>
                    <a:pt x="5092" y="22203"/>
                    <a:pt x="29264" y="5092"/>
                    <a:pt x="57171" y="5092"/>
                  </a:cubicBezTo>
                  <a:cubicBezTo>
                    <a:pt x="85484" y="5092"/>
                    <a:pt x="109249" y="22203"/>
                    <a:pt x="109249" y="55134"/>
                  </a:cubicBezTo>
                  <a:lnTo>
                    <a:pt x="109249" y="78491"/>
                  </a:lnTo>
                  <a:lnTo>
                    <a:pt x="75096" y="78491"/>
                  </a:lnTo>
                  <a:lnTo>
                    <a:pt x="75096" y="55134"/>
                  </a:lnTo>
                  <a:cubicBezTo>
                    <a:pt x="75096" y="43863"/>
                    <a:pt x="66337" y="36801"/>
                    <a:pt x="57171" y="36801"/>
                  </a:cubicBezTo>
                  <a:cubicBezTo>
                    <a:pt x="48004" y="36801"/>
                    <a:pt x="39245" y="43863"/>
                    <a:pt x="39245" y="55134"/>
                  </a:cubicBezTo>
                  <a:lnTo>
                    <a:pt x="39245" y="74281"/>
                  </a:lnTo>
                  <a:cubicBezTo>
                    <a:pt x="39245" y="104700"/>
                    <a:pt x="109249" y="104292"/>
                    <a:pt x="109249" y="160581"/>
                  </a:cubicBezTo>
                  <a:lnTo>
                    <a:pt x="109249" y="184345"/>
                  </a:lnTo>
                  <a:cubicBezTo>
                    <a:pt x="109249" y="215171"/>
                    <a:pt x="85484" y="233979"/>
                    <a:pt x="57171" y="233979"/>
                  </a:cubicBezTo>
                  <a:cubicBezTo>
                    <a:pt x="29264" y="233979"/>
                    <a:pt x="5092" y="215239"/>
                    <a:pt x="5092" y="184345"/>
                  </a:cubicBezTo>
                  <a:lnTo>
                    <a:pt x="5092" y="158068"/>
                  </a:lnTo>
                  <a:lnTo>
                    <a:pt x="39245" y="158068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F62D34D-EE42-449B-A188-A9961630B8E8}"/>
                </a:ext>
              </a:extLst>
            </p:cNvPr>
            <p:cNvSpPr/>
            <p:nvPr/>
          </p:nvSpPr>
          <p:spPr>
            <a:xfrm>
              <a:off x="1720736" y="421809"/>
              <a:ext cx="47529" cy="305544"/>
            </a:xfrm>
            <a:custGeom>
              <a:avLst/>
              <a:gdLst>
                <a:gd name="connsiteX0" fmla="*/ 25123 w 47529"/>
                <a:gd name="connsiteY0" fmla="*/ 5092 h 305544"/>
                <a:gd name="connsiteX1" fmla="*/ 45153 w 47529"/>
                <a:gd name="connsiteY1" fmla="*/ 25123 h 305544"/>
                <a:gd name="connsiteX2" fmla="*/ 25123 w 47529"/>
                <a:gd name="connsiteY2" fmla="*/ 45153 h 305544"/>
                <a:gd name="connsiteX3" fmla="*/ 5092 w 47529"/>
                <a:gd name="connsiteY3" fmla="*/ 25123 h 305544"/>
                <a:gd name="connsiteX4" fmla="*/ 25123 w 47529"/>
                <a:gd name="connsiteY4" fmla="*/ 5092 h 305544"/>
                <a:gd name="connsiteX5" fmla="*/ 42233 w 47529"/>
                <a:gd name="connsiteY5" fmla="*/ 80121 h 305544"/>
                <a:gd name="connsiteX6" fmla="*/ 42233 w 47529"/>
                <a:gd name="connsiteY6" fmla="*/ 301063 h 305544"/>
                <a:gd name="connsiteX7" fmla="*/ 8080 w 47529"/>
                <a:gd name="connsiteY7" fmla="*/ 301063 h 305544"/>
                <a:gd name="connsiteX8" fmla="*/ 8080 w 47529"/>
                <a:gd name="connsiteY8" fmla="*/ 80121 h 305544"/>
                <a:gd name="connsiteX9" fmla="*/ 42233 w 47529"/>
                <a:gd name="connsiteY9" fmla="*/ 80121 h 3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29" h="305544">
                  <a:moveTo>
                    <a:pt x="25123" y="5092"/>
                  </a:moveTo>
                  <a:cubicBezTo>
                    <a:pt x="36394" y="5092"/>
                    <a:pt x="45153" y="13444"/>
                    <a:pt x="45153" y="25123"/>
                  </a:cubicBezTo>
                  <a:cubicBezTo>
                    <a:pt x="45153" y="36801"/>
                    <a:pt x="36394" y="45153"/>
                    <a:pt x="25123" y="45153"/>
                  </a:cubicBezTo>
                  <a:cubicBezTo>
                    <a:pt x="13851" y="45153"/>
                    <a:pt x="5092" y="36801"/>
                    <a:pt x="5092" y="25123"/>
                  </a:cubicBezTo>
                  <a:cubicBezTo>
                    <a:pt x="5092" y="13444"/>
                    <a:pt x="13919" y="5092"/>
                    <a:pt x="25123" y="5092"/>
                  </a:cubicBezTo>
                  <a:close/>
                  <a:moveTo>
                    <a:pt x="42233" y="80121"/>
                  </a:moveTo>
                  <a:lnTo>
                    <a:pt x="42233" y="301063"/>
                  </a:lnTo>
                  <a:lnTo>
                    <a:pt x="8080" y="301063"/>
                  </a:lnTo>
                  <a:lnTo>
                    <a:pt x="8080" y="80121"/>
                  </a:lnTo>
                  <a:lnTo>
                    <a:pt x="42233" y="80121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061216D-F9A0-4D0F-AE04-37EE84EE190A}"/>
                </a:ext>
              </a:extLst>
            </p:cNvPr>
            <p:cNvSpPr/>
            <p:nvPr/>
          </p:nvSpPr>
          <p:spPr>
            <a:xfrm>
              <a:off x="1793727" y="492695"/>
              <a:ext cx="176537" cy="230856"/>
            </a:xfrm>
            <a:custGeom>
              <a:avLst/>
              <a:gdLst>
                <a:gd name="connsiteX0" fmla="*/ 71701 w 176536"/>
                <a:gd name="connsiteY0" fmla="*/ 230177 h 230855"/>
                <a:gd name="connsiteX1" fmla="*/ 71701 w 176536"/>
                <a:gd name="connsiteY1" fmla="*/ 55134 h 230855"/>
                <a:gd name="connsiteX2" fmla="*/ 55473 w 176536"/>
                <a:gd name="connsiteY2" fmla="*/ 36801 h 230855"/>
                <a:gd name="connsiteX3" fmla="*/ 39245 w 176536"/>
                <a:gd name="connsiteY3" fmla="*/ 55134 h 230855"/>
                <a:gd name="connsiteX4" fmla="*/ 39245 w 176536"/>
                <a:gd name="connsiteY4" fmla="*/ 230177 h 230855"/>
                <a:gd name="connsiteX5" fmla="*/ 5092 w 176536"/>
                <a:gd name="connsiteY5" fmla="*/ 230177 h 230855"/>
                <a:gd name="connsiteX6" fmla="*/ 5092 w 176536"/>
                <a:gd name="connsiteY6" fmla="*/ 55134 h 230855"/>
                <a:gd name="connsiteX7" fmla="*/ 55541 w 176536"/>
                <a:gd name="connsiteY7" fmla="*/ 5092 h 230855"/>
                <a:gd name="connsiteX8" fmla="*/ 89287 w 176536"/>
                <a:gd name="connsiteY8" fmla="*/ 17993 h 230855"/>
                <a:gd name="connsiteX9" fmla="*/ 122218 w 176536"/>
                <a:gd name="connsiteY9" fmla="*/ 5092 h 230855"/>
                <a:gd name="connsiteX10" fmla="*/ 172666 w 176536"/>
                <a:gd name="connsiteY10" fmla="*/ 55134 h 230855"/>
                <a:gd name="connsiteX11" fmla="*/ 172666 w 176536"/>
                <a:gd name="connsiteY11" fmla="*/ 230177 h 230855"/>
                <a:gd name="connsiteX12" fmla="*/ 138513 w 176536"/>
                <a:gd name="connsiteY12" fmla="*/ 230177 h 230855"/>
                <a:gd name="connsiteX13" fmla="*/ 138513 w 176536"/>
                <a:gd name="connsiteY13" fmla="*/ 55134 h 230855"/>
                <a:gd name="connsiteX14" fmla="*/ 122286 w 176536"/>
                <a:gd name="connsiteY14" fmla="*/ 36801 h 230855"/>
                <a:gd name="connsiteX15" fmla="*/ 106058 w 176536"/>
                <a:gd name="connsiteY15" fmla="*/ 55134 h 230855"/>
                <a:gd name="connsiteX16" fmla="*/ 106058 w 176536"/>
                <a:gd name="connsiteY16" fmla="*/ 230177 h 230855"/>
                <a:gd name="connsiteX17" fmla="*/ 71701 w 176536"/>
                <a:gd name="connsiteY17" fmla="*/ 230177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536" h="230855">
                  <a:moveTo>
                    <a:pt x="71701" y="230177"/>
                  </a:moveTo>
                  <a:lnTo>
                    <a:pt x="71701" y="55134"/>
                  </a:lnTo>
                  <a:cubicBezTo>
                    <a:pt x="71701" y="43863"/>
                    <a:pt x="63757" y="36801"/>
                    <a:pt x="55473" y="36801"/>
                  </a:cubicBezTo>
                  <a:cubicBezTo>
                    <a:pt x="45899" y="36801"/>
                    <a:pt x="39245" y="43863"/>
                    <a:pt x="39245" y="55134"/>
                  </a:cubicBezTo>
                  <a:lnTo>
                    <a:pt x="39245" y="230177"/>
                  </a:lnTo>
                  <a:lnTo>
                    <a:pt x="5092" y="230177"/>
                  </a:lnTo>
                  <a:lnTo>
                    <a:pt x="5092" y="55134"/>
                  </a:lnTo>
                  <a:cubicBezTo>
                    <a:pt x="5092" y="24308"/>
                    <a:pt x="26752" y="5092"/>
                    <a:pt x="55541" y="5092"/>
                  </a:cubicBezTo>
                  <a:cubicBezTo>
                    <a:pt x="68442" y="5092"/>
                    <a:pt x="80935" y="8827"/>
                    <a:pt x="89287" y="17993"/>
                  </a:cubicBezTo>
                  <a:cubicBezTo>
                    <a:pt x="97638" y="9642"/>
                    <a:pt x="109317" y="5092"/>
                    <a:pt x="122218" y="5092"/>
                  </a:cubicBezTo>
                  <a:cubicBezTo>
                    <a:pt x="150599" y="5092"/>
                    <a:pt x="172666" y="24240"/>
                    <a:pt x="172666" y="55134"/>
                  </a:cubicBezTo>
                  <a:lnTo>
                    <a:pt x="172666" y="230177"/>
                  </a:lnTo>
                  <a:lnTo>
                    <a:pt x="138513" y="230177"/>
                  </a:lnTo>
                  <a:lnTo>
                    <a:pt x="138513" y="55134"/>
                  </a:lnTo>
                  <a:cubicBezTo>
                    <a:pt x="138513" y="43863"/>
                    <a:pt x="131452" y="36801"/>
                    <a:pt x="122286" y="36801"/>
                  </a:cubicBezTo>
                  <a:cubicBezTo>
                    <a:pt x="113119" y="36801"/>
                    <a:pt x="106058" y="43863"/>
                    <a:pt x="106058" y="55134"/>
                  </a:cubicBezTo>
                  <a:lnTo>
                    <a:pt x="106058" y="230177"/>
                  </a:lnTo>
                  <a:lnTo>
                    <a:pt x="71701" y="230177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6D422A66-3A53-4CB8-87A9-62716D19C7A0}"/>
                </a:ext>
              </a:extLst>
            </p:cNvPr>
            <p:cNvSpPr/>
            <p:nvPr/>
          </p:nvSpPr>
          <p:spPr>
            <a:xfrm>
              <a:off x="1994435" y="492628"/>
              <a:ext cx="108638" cy="237646"/>
            </a:xfrm>
            <a:custGeom>
              <a:avLst/>
              <a:gdLst>
                <a:gd name="connsiteX0" fmla="*/ 109249 w 108637"/>
                <a:gd name="connsiteY0" fmla="*/ 184413 h 237645"/>
                <a:gd name="connsiteX1" fmla="*/ 57171 w 108637"/>
                <a:gd name="connsiteY1" fmla="*/ 234454 h 237645"/>
                <a:gd name="connsiteX2" fmla="*/ 5092 w 108637"/>
                <a:gd name="connsiteY2" fmla="*/ 184413 h 237645"/>
                <a:gd name="connsiteX3" fmla="*/ 5092 w 108637"/>
                <a:gd name="connsiteY3" fmla="*/ 154809 h 237645"/>
                <a:gd name="connsiteX4" fmla="*/ 37208 w 108637"/>
                <a:gd name="connsiteY4" fmla="*/ 107280 h 237645"/>
                <a:gd name="connsiteX5" fmla="*/ 75164 w 108637"/>
                <a:gd name="connsiteY5" fmla="*/ 90577 h 237645"/>
                <a:gd name="connsiteX6" fmla="*/ 75164 w 108637"/>
                <a:gd name="connsiteY6" fmla="*/ 55134 h 237645"/>
                <a:gd name="connsiteX7" fmla="*/ 57239 w 108637"/>
                <a:gd name="connsiteY7" fmla="*/ 36801 h 237645"/>
                <a:gd name="connsiteX8" fmla="*/ 39313 w 108637"/>
                <a:gd name="connsiteY8" fmla="*/ 55134 h 237645"/>
                <a:gd name="connsiteX9" fmla="*/ 39313 w 108637"/>
                <a:gd name="connsiteY9" fmla="*/ 78491 h 237645"/>
                <a:gd name="connsiteX10" fmla="*/ 5160 w 108637"/>
                <a:gd name="connsiteY10" fmla="*/ 78491 h 237645"/>
                <a:gd name="connsiteX11" fmla="*/ 5160 w 108637"/>
                <a:gd name="connsiteY11" fmla="*/ 55134 h 237645"/>
                <a:gd name="connsiteX12" fmla="*/ 57239 w 108637"/>
                <a:gd name="connsiteY12" fmla="*/ 5092 h 237645"/>
                <a:gd name="connsiteX13" fmla="*/ 109317 w 108637"/>
                <a:gd name="connsiteY13" fmla="*/ 55134 h 237645"/>
                <a:gd name="connsiteX14" fmla="*/ 109317 w 108637"/>
                <a:gd name="connsiteY14" fmla="*/ 184413 h 237645"/>
                <a:gd name="connsiteX15" fmla="*/ 39245 w 108637"/>
                <a:gd name="connsiteY15" fmla="*/ 184413 h 237645"/>
                <a:gd name="connsiteX16" fmla="*/ 57171 w 108637"/>
                <a:gd name="connsiteY16" fmla="*/ 202746 h 237645"/>
                <a:gd name="connsiteX17" fmla="*/ 75096 w 108637"/>
                <a:gd name="connsiteY17" fmla="*/ 184413 h 237645"/>
                <a:gd name="connsiteX18" fmla="*/ 75096 w 108637"/>
                <a:gd name="connsiteY18" fmla="*/ 126020 h 237645"/>
                <a:gd name="connsiteX19" fmla="*/ 51739 w 108637"/>
                <a:gd name="connsiteY19" fmla="*/ 136409 h 237645"/>
                <a:gd name="connsiteX20" fmla="*/ 39245 w 108637"/>
                <a:gd name="connsiteY20" fmla="*/ 154741 h 237645"/>
                <a:gd name="connsiteX21" fmla="*/ 39245 w 108637"/>
                <a:gd name="connsiteY21" fmla="*/ 184413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109249" y="184413"/>
                  </a:moveTo>
                  <a:cubicBezTo>
                    <a:pt x="109249" y="217751"/>
                    <a:pt x="84670" y="234454"/>
                    <a:pt x="57171" y="234454"/>
                  </a:cubicBezTo>
                  <a:cubicBezTo>
                    <a:pt x="29264" y="234454"/>
                    <a:pt x="5092" y="217751"/>
                    <a:pt x="5092" y="184413"/>
                  </a:cubicBezTo>
                  <a:lnTo>
                    <a:pt x="5092" y="154809"/>
                  </a:lnTo>
                  <a:cubicBezTo>
                    <a:pt x="5092" y="131045"/>
                    <a:pt x="19283" y="115224"/>
                    <a:pt x="37208" y="107280"/>
                  </a:cubicBezTo>
                  <a:lnTo>
                    <a:pt x="75164" y="90577"/>
                  </a:lnTo>
                  <a:lnTo>
                    <a:pt x="75164" y="55134"/>
                  </a:lnTo>
                  <a:cubicBezTo>
                    <a:pt x="75164" y="44270"/>
                    <a:pt x="67220" y="36801"/>
                    <a:pt x="57239" y="36801"/>
                  </a:cubicBezTo>
                  <a:cubicBezTo>
                    <a:pt x="47258" y="36801"/>
                    <a:pt x="39313" y="44338"/>
                    <a:pt x="39313" y="55134"/>
                  </a:cubicBezTo>
                  <a:lnTo>
                    <a:pt x="39313" y="78491"/>
                  </a:lnTo>
                  <a:lnTo>
                    <a:pt x="5160" y="78491"/>
                  </a:lnTo>
                  <a:lnTo>
                    <a:pt x="5160" y="55134"/>
                  </a:lnTo>
                  <a:cubicBezTo>
                    <a:pt x="5160" y="21795"/>
                    <a:pt x="29332" y="5092"/>
                    <a:pt x="57239" y="5092"/>
                  </a:cubicBezTo>
                  <a:cubicBezTo>
                    <a:pt x="84738" y="5092"/>
                    <a:pt x="109317" y="21795"/>
                    <a:pt x="109317" y="55134"/>
                  </a:cubicBezTo>
                  <a:lnTo>
                    <a:pt x="109317" y="184413"/>
                  </a:lnTo>
                  <a:close/>
                  <a:moveTo>
                    <a:pt x="39245" y="184413"/>
                  </a:moveTo>
                  <a:cubicBezTo>
                    <a:pt x="39245" y="195277"/>
                    <a:pt x="47190" y="202746"/>
                    <a:pt x="57171" y="202746"/>
                  </a:cubicBezTo>
                  <a:cubicBezTo>
                    <a:pt x="67152" y="202746"/>
                    <a:pt x="75096" y="195277"/>
                    <a:pt x="75096" y="184413"/>
                  </a:cubicBezTo>
                  <a:lnTo>
                    <a:pt x="75096" y="126020"/>
                  </a:lnTo>
                  <a:lnTo>
                    <a:pt x="51739" y="136409"/>
                  </a:lnTo>
                  <a:cubicBezTo>
                    <a:pt x="44677" y="139736"/>
                    <a:pt x="39245" y="144353"/>
                    <a:pt x="39245" y="154741"/>
                  </a:cubicBezTo>
                  <a:lnTo>
                    <a:pt x="39245" y="184413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9FC957E2-ACE2-45E0-9A84-465F2A3618AE}"/>
                </a:ext>
              </a:extLst>
            </p:cNvPr>
            <p:cNvSpPr/>
            <p:nvPr/>
          </p:nvSpPr>
          <p:spPr>
            <a:xfrm>
              <a:off x="2132813" y="492695"/>
              <a:ext cx="108638" cy="319124"/>
            </a:xfrm>
            <a:custGeom>
              <a:avLst/>
              <a:gdLst>
                <a:gd name="connsiteX0" fmla="*/ 57171 w 108637"/>
                <a:gd name="connsiteY0" fmla="*/ 5092 h 319124"/>
                <a:gd name="connsiteX1" fmla="*/ 5092 w 108637"/>
                <a:gd name="connsiteY1" fmla="*/ 55134 h 319124"/>
                <a:gd name="connsiteX2" fmla="*/ 5092 w 108637"/>
                <a:gd name="connsiteY2" fmla="*/ 184345 h 319124"/>
                <a:gd name="connsiteX3" fmla="*/ 57171 w 108637"/>
                <a:gd name="connsiteY3" fmla="*/ 234386 h 319124"/>
                <a:gd name="connsiteX4" fmla="*/ 75096 w 108637"/>
                <a:gd name="connsiteY4" fmla="*/ 231806 h 319124"/>
                <a:gd name="connsiteX5" fmla="*/ 75096 w 108637"/>
                <a:gd name="connsiteY5" fmla="*/ 264873 h 319124"/>
                <a:gd name="connsiteX6" fmla="*/ 60905 w 108637"/>
                <a:gd name="connsiteY6" fmla="*/ 282798 h 319124"/>
                <a:gd name="connsiteX7" fmla="*/ 46714 w 108637"/>
                <a:gd name="connsiteY7" fmla="*/ 264873 h 319124"/>
                <a:gd name="connsiteX8" fmla="*/ 46714 w 108637"/>
                <a:gd name="connsiteY8" fmla="*/ 253602 h 319124"/>
                <a:gd name="connsiteX9" fmla="*/ 12561 w 108637"/>
                <a:gd name="connsiteY9" fmla="*/ 253602 h 319124"/>
                <a:gd name="connsiteX10" fmla="*/ 12561 w 108637"/>
                <a:gd name="connsiteY10" fmla="*/ 264873 h 319124"/>
                <a:gd name="connsiteX11" fmla="*/ 60905 w 108637"/>
                <a:gd name="connsiteY11" fmla="*/ 314507 h 319124"/>
                <a:gd name="connsiteX12" fmla="*/ 109249 w 108637"/>
                <a:gd name="connsiteY12" fmla="*/ 264873 h 319124"/>
                <a:gd name="connsiteX13" fmla="*/ 109249 w 108637"/>
                <a:gd name="connsiteY13" fmla="*/ 55134 h 319124"/>
                <a:gd name="connsiteX14" fmla="*/ 57171 w 108637"/>
                <a:gd name="connsiteY14" fmla="*/ 5092 h 319124"/>
                <a:gd name="connsiteX15" fmla="*/ 75096 w 108637"/>
                <a:gd name="connsiteY15" fmla="*/ 184345 h 319124"/>
                <a:gd name="connsiteX16" fmla="*/ 57171 w 108637"/>
                <a:gd name="connsiteY16" fmla="*/ 202678 h 319124"/>
                <a:gd name="connsiteX17" fmla="*/ 39245 w 108637"/>
                <a:gd name="connsiteY17" fmla="*/ 184345 h 319124"/>
                <a:gd name="connsiteX18" fmla="*/ 39245 w 108637"/>
                <a:gd name="connsiteY18" fmla="*/ 55134 h 319124"/>
                <a:gd name="connsiteX19" fmla="*/ 57171 w 108637"/>
                <a:gd name="connsiteY19" fmla="*/ 36801 h 319124"/>
                <a:gd name="connsiteX20" fmla="*/ 75096 w 108637"/>
                <a:gd name="connsiteY20" fmla="*/ 55134 h 319124"/>
                <a:gd name="connsiteX21" fmla="*/ 75096 w 108637"/>
                <a:gd name="connsiteY21" fmla="*/ 184345 h 3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319124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63417" y="234386"/>
                    <a:pt x="69460" y="233504"/>
                    <a:pt x="75096" y="231806"/>
                  </a:cubicBezTo>
                  <a:lnTo>
                    <a:pt x="75096" y="264873"/>
                  </a:lnTo>
                  <a:cubicBezTo>
                    <a:pt x="75096" y="276959"/>
                    <a:pt x="68442" y="282798"/>
                    <a:pt x="60905" y="282798"/>
                  </a:cubicBezTo>
                  <a:cubicBezTo>
                    <a:pt x="53368" y="282798"/>
                    <a:pt x="46714" y="276959"/>
                    <a:pt x="46714" y="264873"/>
                  </a:cubicBezTo>
                  <a:lnTo>
                    <a:pt x="46714" y="253602"/>
                  </a:lnTo>
                  <a:lnTo>
                    <a:pt x="12561" y="253602"/>
                  </a:lnTo>
                  <a:lnTo>
                    <a:pt x="12561" y="264873"/>
                  </a:lnTo>
                  <a:cubicBezTo>
                    <a:pt x="12561" y="295292"/>
                    <a:pt x="31709" y="314507"/>
                    <a:pt x="60905" y="314507"/>
                  </a:cubicBezTo>
                  <a:cubicBezTo>
                    <a:pt x="90102" y="314507"/>
                    <a:pt x="109249" y="295699"/>
                    <a:pt x="109249" y="264873"/>
                  </a:cubicBezTo>
                  <a:lnTo>
                    <a:pt x="109249" y="55134"/>
                  </a:lnTo>
                  <a:cubicBezTo>
                    <a:pt x="109249" y="21728"/>
                    <a:pt x="84670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E56A1D4C-856D-4F0D-A5D3-4D46A1E9B05C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CAEE01F-CAED-48A4-AEDC-EE032ED9252E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91F69E1-BD6C-4860-93C4-76F8C02CA636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3FF5816-7340-4539-B2AC-B3749E67A9E2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EC0CC9BD-8F5E-4DA5-9236-0C45E1A56A42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83A93765-0A0E-4CD6-A82B-69C41AA9497E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34C1DEC-12D5-4848-87D2-5364A1B9404D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AE3AB30-3773-4761-8D75-E4068C4B164F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A2272090-8A62-4B92-81EC-4CA6C1138743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0E92E1F-0BC7-416C-9A6E-C9DD3BA17EDB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1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551BC75-DA7A-4A8B-85CD-2926435DD871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548DBBA1-4300-49FA-979E-67D73C3DF052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A580AB3-37E1-4EF2-9528-7359A6BF631A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6DAD207-C321-4114-97F7-ED9A992B7A56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2815EBE4-9BE2-4C72-BD7D-559D0257E77F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F68873C0-EE4D-4952-9B13-4437EC200559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29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DFAC8BA-C3BB-4D95-8F17-95BEDCB14585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33F40F8-AA35-490C-8622-E517115B5D71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86420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CF22821B-8AE2-42AF-A279-ECD2100DA2BE}"/>
              </a:ext>
            </a:extLst>
          </p:cNvPr>
          <p:cNvGrpSpPr/>
          <p:nvPr/>
        </p:nvGrpSpPr>
        <p:grpSpPr>
          <a:xfrm>
            <a:off x="551384" y="327362"/>
            <a:ext cx="1690678" cy="536400"/>
            <a:chOff x="551384" y="327362"/>
            <a:chExt cx="1690678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F0A288E2-1DEF-45C9-B116-674F7103A338}"/>
                </a:ext>
              </a:extLst>
            </p:cNvPr>
            <p:cNvSpPr/>
            <p:nvPr/>
          </p:nvSpPr>
          <p:spPr>
            <a:xfrm>
              <a:off x="1326855" y="426019"/>
              <a:ext cx="95058" cy="298754"/>
            </a:xfrm>
            <a:custGeom>
              <a:avLst/>
              <a:gdLst>
                <a:gd name="connsiteX0" fmla="*/ 95533 w 95058"/>
                <a:gd name="connsiteY0" fmla="*/ 5092 h 298754"/>
                <a:gd name="connsiteX1" fmla="*/ 95533 w 95058"/>
                <a:gd name="connsiteY1" fmla="*/ 37616 h 298754"/>
                <a:gd name="connsiteX2" fmla="*/ 40128 w 95058"/>
                <a:gd name="connsiteY2" fmla="*/ 37616 h 298754"/>
                <a:gd name="connsiteX3" fmla="*/ 40128 w 95058"/>
                <a:gd name="connsiteY3" fmla="*/ 134711 h 298754"/>
                <a:gd name="connsiteX4" fmla="*/ 89762 w 95058"/>
                <a:gd name="connsiteY4" fmla="*/ 134711 h 298754"/>
                <a:gd name="connsiteX5" fmla="*/ 89762 w 95058"/>
                <a:gd name="connsiteY5" fmla="*/ 167235 h 298754"/>
                <a:gd name="connsiteX6" fmla="*/ 40128 w 95058"/>
                <a:gd name="connsiteY6" fmla="*/ 167235 h 298754"/>
                <a:gd name="connsiteX7" fmla="*/ 40128 w 95058"/>
                <a:gd name="connsiteY7" fmla="*/ 264330 h 298754"/>
                <a:gd name="connsiteX8" fmla="*/ 95533 w 95058"/>
                <a:gd name="connsiteY8" fmla="*/ 264330 h 298754"/>
                <a:gd name="connsiteX9" fmla="*/ 95533 w 95058"/>
                <a:gd name="connsiteY9" fmla="*/ 296853 h 298754"/>
                <a:gd name="connsiteX10" fmla="*/ 5092 w 95058"/>
                <a:gd name="connsiteY10" fmla="*/ 296853 h 298754"/>
                <a:gd name="connsiteX11" fmla="*/ 5092 w 95058"/>
                <a:gd name="connsiteY11" fmla="*/ 5092 h 298754"/>
                <a:gd name="connsiteX12" fmla="*/ 95533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5533" y="5092"/>
                  </a:moveTo>
                  <a:lnTo>
                    <a:pt x="95533" y="37616"/>
                  </a:lnTo>
                  <a:lnTo>
                    <a:pt x="40128" y="37616"/>
                  </a:lnTo>
                  <a:lnTo>
                    <a:pt x="40128" y="134711"/>
                  </a:lnTo>
                  <a:lnTo>
                    <a:pt x="89762" y="134711"/>
                  </a:lnTo>
                  <a:lnTo>
                    <a:pt x="89762" y="167235"/>
                  </a:lnTo>
                  <a:lnTo>
                    <a:pt x="40128" y="167235"/>
                  </a:lnTo>
                  <a:lnTo>
                    <a:pt x="40128" y="264330"/>
                  </a:lnTo>
                  <a:lnTo>
                    <a:pt x="95533" y="264330"/>
                  </a:lnTo>
                  <a:lnTo>
                    <a:pt x="95533" y="296853"/>
                  </a:lnTo>
                  <a:lnTo>
                    <a:pt x="5092" y="296853"/>
                  </a:lnTo>
                  <a:lnTo>
                    <a:pt x="5092" y="5092"/>
                  </a:lnTo>
                  <a:lnTo>
                    <a:pt x="95533" y="5092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0FED189-51DC-4BD3-A7D5-D438CDCA90DE}"/>
                </a:ext>
              </a:extLst>
            </p:cNvPr>
            <p:cNvSpPr/>
            <p:nvPr/>
          </p:nvSpPr>
          <p:spPr>
            <a:xfrm>
              <a:off x="1448530" y="492695"/>
              <a:ext cx="108638" cy="230856"/>
            </a:xfrm>
            <a:custGeom>
              <a:avLst/>
              <a:gdLst>
                <a:gd name="connsiteX0" fmla="*/ 75096 w 108637"/>
                <a:gd name="connsiteY0" fmla="*/ 230177 h 230855"/>
                <a:gd name="connsiteX1" fmla="*/ 75096 w 108637"/>
                <a:gd name="connsiteY1" fmla="*/ 55134 h 230855"/>
                <a:gd name="connsiteX2" fmla="*/ 57171 w 108637"/>
                <a:gd name="connsiteY2" fmla="*/ 36801 h 230855"/>
                <a:gd name="connsiteX3" fmla="*/ 39245 w 108637"/>
                <a:gd name="connsiteY3" fmla="*/ 55134 h 230855"/>
                <a:gd name="connsiteX4" fmla="*/ 39245 w 108637"/>
                <a:gd name="connsiteY4" fmla="*/ 230177 h 230855"/>
                <a:gd name="connsiteX5" fmla="*/ 5092 w 108637"/>
                <a:gd name="connsiteY5" fmla="*/ 230177 h 230855"/>
                <a:gd name="connsiteX6" fmla="*/ 5092 w 108637"/>
                <a:gd name="connsiteY6" fmla="*/ 55134 h 230855"/>
                <a:gd name="connsiteX7" fmla="*/ 57171 w 108637"/>
                <a:gd name="connsiteY7" fmla="*/ 5092 h 230855"/>
                <a:gd name="connsiteX8" fmla="*/ 109249 w 108637"/>
                <a:gd name="connsiteY8" fmla="*/ 55134 h 230855"/>
                <a:gd name="connsiteX9" fmla="*/ 109249 w 108637"/>
                <a:gd name="connsiteY9" fmla="*/ 230177 h 230855"/>
                <a:gd name="connsiteX10" fmla="*/ 75096 w 108637"/>
                <a:gd name="connsiteY10" fmla="*/ 230177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37" h="230855">
                  <a:moveTo>
                    <a:pt x="75096" y="230177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230177"/>
                  </a:lnTo>
                  <a:lnTo>
                    <a:pt x="5092" y="230177"/>
                  </a:lnTo>
                  <a:lnTo>
                    <a:pt x="5092" y="55134"/>
                  </a:lnTo>
                  <a:cubicBezTo>
                    <a:pt x="5092" y="21795"/>
                    <a:pt x="29264" y="5092"/>
                    <a:pt x="57171" y="5092"/>
                  </a:cubicBezTo>
                  <a:cubicBezTo>
                    <a:pt x="84670" y="5092"/>
                    <a:pt x="109249" y="21795"/>
                    <a:pt x="109249" y="55134"/>
                  </a:cubicBezTo>
                  <a:lnTo>
                    <a:pt x="109249" y="230177"/>
                  </a:lnTo>
                  <a:lnTo>
                    <a:pt x="75096" y="230177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1D4A4D30-9847-45A2-BCD4-4964F5282195}"/>
                </a:ext>
              </a:extLst>
            </p:cNvPr>
            <p:cNvSpPr/>
            <p:nvPr/>
          </p:nvSpPr>
          <p:spPr>
            <a:xfrm>
              <a:off x="1585346" y="492695"/>
              <a:ext cx="108638" cy="237646"/>
            </a:xfrm>
            <a:custGeom>
              <a:avLst/>
              <a:gdLst>
                <a:gd name="connsiteX0" fmla="*/ 39245 w 108637"/>
                <a:gd name="connsiteY0" fmla="*/ 158068 h 237645"/>
                <a:gd name="connsiteX1" fmla="*/ 39245 w 108637"/>
                <a:gd name="connsiteY1" fmla="*/ 184345 h 237645"/>
                <a:gd name="connsiteX2" fmla="*/ 57171 w 108637"/>
                <a:gd name="connsiteY2" fmla="*/ 202270 h 237645"/>
                <a:gd name="connsiteX3" fmla="*/ 75096 w 108637"/>
                <a:gd name="connsiteY3" fmla="*/ 184345 h 237645"/>
                <a:gd name="connsiteX4" fmla="*/ 75096 w 108637"/>
                <a:gd name="connsiteY4" fmla="*/ 160581 h 237645"/>
                <a:gd name="connsiteX5" fmla="*/ 5092 w 108637"/>
                <a:gd name="connsiteY5" fmla="*/ 74281 h 237645"/>
                <a:gd name="connsiteX6" fmla="*/ 5092 w 108637"/>
                <a:gd name="connsiteY6" fmla="*/ 55134 h 237645"/>
                <a:gd name="connsiteX7" fmla="*/ 57171 w 108637"/>
                <a:gd name="connsiteY7" fmla="*/ 5092 h 237645"/>
                <a:gd name="connsiteX8" fmla="*/ 109249 w 108637"/>
                <a:gd name="connsiteY8" fmla="*/ 55134 h 237645"/>
                <a:gd name="connsiteX9" fmla="*/ 109249 w 108637"/>
                <a:gd name="connsiteY9" fmla="*/ 78491 h 237645"/>
                <a:gd name="connsiteX10" fmla="*/ 75096 w 108637"/>
                <a:gd name="connsiteY10" fmla="*/ 78491 h 237645"/>
                <a:gd name="connsiteX11" fmla="*/ 75096 w 108637"/>
                <a:gd name="connsiteY11" fmla="*/ 55134 h 237645"/>
                <a:gd name="connsiteX12" fmla="*/ 57171 w 108637"/>
                <a:gd name="connsiteY12" fmla="*/ 36801 h 237645"/>
                <a:gd name="connsiteX13" fmla="*/ 39245 w 108637"/>
                <a:gd name="connsiteY13" fmla="*/ 55134 h 237645"/>
                <a:gd name="connsiteX14" fmla="*/ 39245 w 108637"/>
                <a:gd name="connsiteY14" fmla="*/ 74281 h 237645"/>
                <a:gd name="connsiteX15" fmla="*/ 109249 w 108637"/>
                <a:gd name="connsiteY15" fmla="*/ 160581 h 237645"/>
                <a:gd name="connsiteX16" fmla="*/ 109249 w 108637"/>
                <a:gd name="connsiteY16" fmla="*/ 184345 h 237645"/>
                <a:gd name="connsiteX17" fmla="*/ 57171 w 108637"/>
                <a:gd name="connsiteY17" fmla="*/ 233979 h 237645"/>
                <a:gd name="connsiteX18" fmla="*/ 5092 w 108637"/>
                <a:gd name="connsiteY18" fmla="*/ 184345 h 237645"/>
                <a:gd name="connsiteX19" fmla="*/ 5092 w 108637"/>
                <a:gd name="connsiteY19" fmla="*/ 158068 h 237645"/>
                <a:gd name="connsiteX20" fmla="*/ 39245 w 108637"/>
                <a:gd name="connsiteY20" fmla="*/ 15806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637" h="237645">
                  <a:moveTo>
                    <a:pt x="39245" y="158068"/>
                  </a:moveTo>
                  <a:lnTo>
                    <a:pt x="39245" y="184345"/>
                  </a:lnTo>
                  <a:cubicBezTo>
                    <a:pt x="39245" y="195616"/>
                    <a:pt x="48004" y="202270"/>
                    <a:pt x="57171" y="202270"/>
                  </a:cubicBezTo>
                  <a:cubicBezTo>
                    <a:pt x="66337" y="202270"/>
                    <a:pt x="75096" y="195616"/>
                    <a:pt x="75096" y="184345"/>
                  </a:cubicBezTo>
                  <a:lnTo>
                    <a:pt x="75096" y="160581"/>
                  </a:lnTo>
                  <a:cubicBezTo>
                    <a:pt x="75096" y="129347"/>
                    <a:pt x="5092" y="128872"/>
                    <a:pt x="5092" y="74281"/>
                  </a:cubicBezTo>
                  <a:lnTo>
                    <a:pt x="5092" y="55134"/>
                  </a:lnTo>
                  <a:cubicBezTo>
                    <a:pt x="5092" y="22203"/>
                    <a:pt x="29264" y="5092"/>
                    <a:pt x="57171" y="5092"/>
                  </a:cubicBezTo>
                  <a:cubicBezTo>
                    <a:pt x="85484" y="5092"/>
                    <a:pt x="109249" y="22203"/>
                    <a:pt x="109249" y="55134"/>
                  </a:cubicBezTo>
                  <a:lnTo>
                    <a:pt x="109249" y="78491"/>
                  </a:lnTo>
                  <a:lnTo>
                    <a:pt x="75096" y="78491"/>
                  </a:lnTo>
                  <a:lnTo>
                    <a:pt x="75096" y="55134"/>
                  </a:lnTo>
                  <a:cubicBezTo>
                    <a:pt x="75096" y="43863"/>
                    <a:pt x="66337" y="36801"/>
                    <a:pt x="57171" y="36801"/>
                  </a:cubicBezTo>
                  <a:cubicBezTo>
                    <a:pt x="48004" y="36801"/>
                    <a:pt x="39245" y="43863"/>
                    <a:pt x="39245" y="55134"/>
                  </a:cubicBezTo>
                  <a:lnTo>
                    <a:pt x="39245" y="74281"/>
                  </a:lnTo>
                  <a:cubicBezTo>
                    <a:pt x="39245" y="104700"/>
                    <a:pt x="109249" y="104292"/>
                    <a:pt x="109249" y="160581"/>
                  </a:cubicBezTo>
                  <a:lnTo>
                    <a:pt x="109249" y="184345"/>
                  </a:lnTo>
                  <a:cubicBezTo>
                    <a:pt x="109249" y="215171"/>
                    <a:pt x="85484" y="233979"/>
                    <a:pt x="57171" y="233979"/>
                  </a:cubicBezTo>
                  <a:cubicBezTo>
                    <a:pt x="29264" y="233979"/>
                    <a:pt x="5092" y="215239"/>
                    <a:pt x="5092" y="184345"/>
                  </a:cubicBezTo>
                  <a:lnTo>
                    <a:pt x="5092" y="158068"/>
                  </a:lnTo>
                  <a:lnTo>
                    <a:pt x="39245" y="158068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EFD674D-ADDE-41AA-A29C-113761C2BEAC}"/>
                </a:ext>
              </a:extLst>
            </p:cNvPr>
            <p:cNvSpPr/>
            <p:nvPr/>
          </p:nvSpPr>
          <p:spPr>
            <a:xfrm>
              <a:off x="1720736" y="421809"/>
              <a:ext cx="47529" cy="305544"/>
            </a:xfrm>
            <a:custGeom>
              <a:avLst/>
              <a:gdLst>
                <a:gd name="connsiteX0" fmla="*/ 25123 w 47529"/>
                <a:gd name="connsiteY0" fmla="*/ 5092 h 305544"/>
                <a:gd name="connsiteX1" fmla="*/ 45153 w 47529"/>
                <a:gd name="connsiteY1" fmla="*/ 25123 h 305544"/>
                <a:gd name="connsiteX2" fmla="*/ 25123 w 47529"/>
                <a:gd name="connsiteY2" fmla="*/ 45153 h 305544"/>
                <a:gd name="connsiteX3" fmla="*/ 5092 w 47529"/>
                <a:gd name="connsiteY3" fmla="*/ 25123 h 305544"/>
                <a:gd name="connsiteX4" fmla="*/ 25123 w 47529"/>
                <a:gd name="connsiteY4" fmla="*/ 5092 h 305544"/>
                <a:gd name="connsiteX5" fmla="*/ 42233 w 47529"/>
                <a:gd name="connsiteY5" fmla="*/ 80121 h 305544"/>
                <a:gd name="connsiteX6" fmla="*/ 42233 w 47529"/>
                <a:gd name="connsiteY6" fmla="*/ 301063 h 305544"/>
                <a:gd name="connsiteX7" fmla="*/ 8080 w 47529"/>
                <a:gd name="connsiteY7" fmla="*/ 301063 h 305544"/>
                <a:gd name="connsiteX8" fmla="*/ 8080 w 47529"/>
                <a:gd name="connsiteY8" fmla="*/ 80121 h 305544"/>
                <a:gd name="connsiteX9" fmla="*/ 42233 w 47529"/>
                <a:gd name="connsiteY9" fmla="*/ 80121 h 3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29" h="305544">
                  <a:moveTo>
                    <a:pt x="25123" y="5092"/>
                  </a:moveTo>
                  <a:cubicBezTo>
                    <a:pt x="36394" y="5092"/>
                    <a:pt x="45153" y="13444"/>
                    <a:pt x="45153" y="25123"/>
                  </a:cubicBezTo>
                  <a:cubicBezTo>
                    <a:pt x="45153" y="36801"/>
                    <a:pt x="36394" y="45153"/>
                    <a:pt x="25123" y="45153"/>
                  </a:cubicBezTo>
                  <a:cubicBezTo>
                    <a:pt x="13851" y="45153"/>
                    <a:pt x="5092" y="36801"/>
                    <a:pt x="5092" y="25123"/>
                  </a:cubicBezTo>
                  <a:cubicBezTo>
                    <a:pt x="5092" y="13444"/>
                    <a:pt x="13919" y="5092"/>
                    <a:pt x="25123" y="5092"/>
                  </a:cubicBezTo>
                  <a:close/>
                  <a:moveTo>
                    <a:pt x="42233" y="80121"/>
                  </a:moveTo>
                  <a:lnTo>
                    <a:pt x="42233" y="301063"/>
                  </a:lnTo>
                  <a:lnTo>
                    <a:pt x="8080" y="301063"/>
                  </a:lnTo>
                  <a:lnTo>
                    <a:pt x="8080" y="80121"/>
                  </a:lnTo>
                  <a:lnTo>
                    <a:pt x="42233" y="80121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3A392521-076D-484C-B368-1B5425BE8B83}"/>
                </a:ext>
              </a:extLst>
            </p:cNvPr>
            <p:cNvSpPr/>
            <p:nvPr/>
          </p:nvSpPr>
          <p:spPr>
            <a:xfrm>
              <a:off x="1793727" y="492695"/>
              <a:ext cx="176537" cy="230856"/>
            </a:xfrm>
            <a:custGeom>
              <a:avLst/>
              <a:gdLst>
                <a:gd name="connsiteX0" fmla="*/ 71701 w 176536"/>
                <a:gd name="connsiteY0" fmla="*/ 230177 h 230855"/>
                <a:gd name="connsiteX1" fmla="*/ 71701 w 176536"/>
                <a:gd name="connsiteY1" fmla="*/ 55134 h 230855"/>
                <a:gd name="connsiteX2" fmla="*/ 55473 w 176536"/>
                <a:gd name="connsiteY2" fmla="*/ 36801 h 230855"/>
                <a:gd name="connsiteX3" fmla="*/ 39245 w 176536"/>
                <a:gd name="connsiteY3" fmla="*/ 55134 h 230855"/>
                <a:gd name="connsiteX4" fmla="*/ 39245 w 176536"/>
                <a:gd name="connsiteY4" fmla="*/ 230177 h 230855"/>
                <a:gd name="connsiteX5" fmla="*/ 5092 w 176536"/>
                <a:gd name="connsiteY5" fmla="*/ 230177 h 230855"/>
                <a:gd name="connsiteX6" fmla="*/ 5092 w 176536"/>
                <a:gd name="connsiteY6" fmla="*/ 55134 h 230855"/>
                <a:gd name="connsiteX7" fmla="*/ 55541 w 176536"/>
                <a:gd name="connsiteY7" fmla="*/ 5092 h 230855"/>
                <a:gd name="connsiteX8" fmla="*/ 89287 w 176536"/>
                <a:gd name="connsiteY8" fmla="*/ 17993 h 230855"/>
                <a:gd name="connsiteX9" fmla="*/ 122218 w 176536"/>
                <a:gd name="connsiteY9" fmla="*/ 5092 h 230855"/>
                <a:gd name="connsiteX10" fmla="*/ 172666 w 176536"/>
                <a:gd name="connsiteY10" fmla="*/ 55134 h 230855"/>
                <a:gd name="connsiteX11" fmla="*/ 172666 w 176536"/>
                <a:gd name="connsiteY11" fmla="*/ 230177 h 230855"/>
                <a:gd name="connsiteX12" fmla="*/ 138513 w 176536"/>
                <a:gd name="connsiteY12" fmla="*/ 230177 h 230855"/>
                <a:gd name="connsiteX13" fmla="*/ 138513 w 176536"/>
                <a:gd name="connsiteY13" fmla="*/ 55134 h 230855"/>
                <a:gd name="connsiteX14" fmla="*/ 122286 w 176536"/>
                <a:gd name="connsiteY14" fmla="*/ 36801 h 230855"/>
                <a:gd name="connsiteX15" fmla="*/ 106058 w 176536"/>
                <a:gd name="connsiteY15" fmla="*/ 55134 h 230855"/>
                <a:gd name="connsiteX16" fmla="*/ 106058 w 176536"/>
                <a:gd name="connsiteY16" fmla="*/ 230177 h 230855"/>
                <a:gd name="connsiteX17" fmla="*/ 71701 w 176536"/>
                <a:gd name="connsiteY17" fmla="*/ 230177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536" h="230855">
                  <a:moveTo>
                    <a:pt x="71701" y="230177"/>
                  </a:moveTo>
                  <a:lnTo>
                    <a:pt x="71701" y="55134"/>
                  </a:lnTo>
                  <a:cubicBezTo>
                    <a:pt x="71701" y="43863"/>
                    <a:pt x="63757" y="36801"/>
                    <a:pt x="55473" y="36801"/>
                  </a:cubicBezTo>
                  <a:cubicBezTo>
                    <a:pt x="45899" y="36801"/>
                    <a:pt x="39245" y="43863"/>
                    <a:pt x="39245" y="55134"/>
                  </a:cubicBezTo>
                  <a:lnTo>
                    <a:pt x="39245" y="230177"/>
                  </a:lnTo>
                  <a:lnTo>
                    <a:pt x="5092" y="230177"/>
                  </a:lnTo>
                  <a:lnTo>
                    <a:pt x="5092" y="55134"/>
                  </a:lnTo>
                  <a:cubicBezTo>
                    <a:pt x="5092" y="24308"/>
                    <a:pt x="26752" y="5092"/>
                    <a:pt x="55541" y="5092"/>
                  </a:cubicBezTo>
                  <a:cubicBezTo>
                    <a:pt x="68442" y="5092"/>
                    <a:pt x="80935" y="8827"/>
                    <a:pt x="89287" y="17993"/>
                  </a:cubicBezTo>
                  <a:cubicBezTo>
                    <a:pt x="97638" y="9642"/>
                    <a:pt x="109317" y="5092"/>
                    <a:pt x="122218" y="5092"/>
                  </a:cubicBezTo>
                  <a:cubicBezTo>
                    <a:pt x="150599" y="5092"/>
                    <a:pt x="172666" y="24240"/>
                    <a:pt x="172666" y="55134"/>
                  </a:cubicBezTo>
                  <a:lnTo>
                    <a:pt x="172666" y="230177"/>
                  </a:lnTo>
                  <a:lnTo>
                    <a:pt x="138513" y="230177"/>
                  </a:lnTo>
                  <a:lnTo>
                    <a:pt x="138513" y="55134"/>
                  </a:lnTo>
                  <a:cubicBezTo>
                    <a:pt x="138513" y="43863"/>
                    <a:pt x="131452" y="36801"/>
                    <a:pt x="122286" y="36801"/>
                  </a:cubicBezTo>
                  <a:cubicBezTo>
                    <a:pt x="113119" y="36801"/>
                    <a:pt x="106058" y="43863"/>
                    <a:pt x="106058" y="55134"/>
                  </a:cubicBezTo>
                  <a:lnTo>
                    <a:pt x="106058" y="230177"/>
                  </a:lnTo>
                  <a:lnTo>
                    <a:pt x="71701" y="230177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21F7F07-4525-46DA-969D-E0EF6E725692}"/>
                </a:ext>
              </a:extLst>
            </p:cNvPr>
            <p:cNvSpPr/>
            <p:nvPr/>
          </p:nvSpPr>
          <p:spPr>
            <a:xfrm>
              <a:off x="1994435" y="492628"/>
              <a:ext cx="108638" cy="237646"/>
            </a:xfrm>
            <a:custGeom>
              <a:avLst/>
              <a:gdLst>
                <a:gd name="connsiteX0" fmla="*/ 109249 w 108637"/>
                <a:gd name="connsiteY0" fmla="*/ 184413 h 237645"/>
                <a:gd name="connsiteX1" fmla="*/ 57171 w 108637"/>
                <a:gd name="connsiteY1" fmla="*/ 234454 h 237645"/>
                <a:gd name="connsiteX2" fmla="*/ 5092 w 108637"/>
                <a:gd name="connsiteY2" fmla="*/ 184413 h 237645"/>
                <a:gd name="connsiteX3" fmla="*/ 5092 w 108637"/>
                <a:gd name="connsiteY3" fmla="*/ 154809 h 237645"/>
                <a:gd name="connsiteX4" fmla="*/ 37208 w 108637"/>
                <a:gd name="connsiteY4" fmla="*/ 107280 h 237645"/>
                <a:gd name="connsiteX5" fmla="*/ 75164 w 108637"/>
                <a:gd name="connsiteY5" fmla="*/ 90577 h 237645"/>
                <a:gd name="connsiteX6" fmla="*/ 75164 w 108637"/>
                <a:gd name="connsiteY6" fmla="*/ 55134 h 237645"/>
                <a:gd name="connsiteX7" fmla="*/ 57239 w 108637"/>
                <a:gd name="connsiteY7" fmla="*/ 36801 h 237645"/>
                <a:gd name="connsiteX8" fmla="*/ 39313 w 108637"/>
                <a:gd name="connsiteY8" fmla="*/ 55134 h 237645"/>
                <a:gd name="connsiteX9" fmla="*/ 39313 w 108637"/>
                <a:gd name="connsiteY9" fmla="*/ 78491 h 237645"/>
                <a:gd name="connsiteX10" fmla="*/ 5160 w 108637"/>
                <a:gd name="connsiteY10" fmla="*/ 78491 h 237645"/>
                <a:gd name="connsiteX11" fmla="*/ 5160 w 108637"/>
                <a:gd name="connsiteY11" fmla="*/ 55134 h 237645"/>
                <a:gd name="connsiteX12" fmla="*/ 57239 w 108637"/>
                <a:gd name="connsiteY12" fmla="*/ 5092 h 237645"/>
                <a:gd name="connsiteX13" fmla="*/ 109317 w 108637"/>
                <a:gd name="connsiteY13" fmla="*/ 55134 h 237645"/>
                <a:gd name="connsiteX14" fmla="*/ 109317 w 108637"/>
                <a:gd name="connsiteY14" fmla="*/ 184413 h 237645"/>
                <a:gd name="connsiteX15" fmla="*/ 39245 w 108637"/>
                <a:gd name="connsiteY15" fmla="*/ 184413 h 237645"/>
                <a:gd name="connsiteX16" fmla="*/ 57171 w 108637"/>
                <a:gd name="connsiteY16" fmla="*/ 202746 h 237645"/>
                <a:gd name="connsiteX17" fmla="*/ 75096 w 108637"/>
                <a:gd name="connsiteY17" fmla="*/ 184413 h 237645"/>
                <a:gd name="connsiteX18" fmla="*/ 75096 w 108637"/>
                <a:gd name="connsiteY18" fmla="*/ 126020 h 237645"/>
                <a:gd name="connsiteX19" fmla="*/ 51739 w 108637"/>
                <a:gd name="connsiteY19" fmla="*/ 136409 h 237645"/>
                <a:gd name="connsiteX20" fmla="*/ 39245 w 108637"/>
                <a:gd name="connsiteY20" fmla="*/ 154741 h 237645"/>
                <a:gd name="connsiteX21" fmla="*/ 39245 w 108637"/>
                <a:gd name="connsiteY21" fmla="*/ 184413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109249" y="184413"/>
                  </a:moveTo>
                  <a:cubicBezTo>
                    <a:pt x="109249" y="217751"/>
                    <a:pt x="84670" y="234454"/>
                    <a:pt x="57171" y="234454"/>
                  </a:cubicBezTo>
                  <a:cubicBezTo>
                    <a:pt x="29264" y="234454"/>
                    <a:pt x="5092" y="217751"/>
                    <a:pt x="5092" y="184413"/>
                  </a:cubicBezTo>
                  <a:lnTo>
                    <a:pt x="5092" y="154809"/>
                  </a:lnTo>
                  <a:cubicBezTo>
                    <a:pt x="5092" y="131045"/>
                    <a:pt x="19283" y="115224"/>
                    <a:pt x="37208" y="107280"/>
                  </a:cubicBezTo>
                  <a:lnTo>
                    <a:pt x="75164" y="90577"/>
                  </a:lnTo>
                  <a:lnTo>
                    <a:pt x="75164" y="55134"/>
                  </a:lnTo>
                  <a:cubicBezTo>
                    <a:pt x="75164" y="44270"/>
                    <a:pt x="67220" y="36801"/>
                    <a:pt x="57239" y="36801"/>
                  </a:cubicBezTo>
                  <a:cubicBezTo>
                    <a:pt x="47258" y="36801"/>
                    <a:pt x="39313" y="44338"/>
                    <a:pt x="39313" y="55134"/>
                  </a:cubicBezTo>
                  <a:lnTo>
                    <a:pt x="39313" y="78491"/>
                  </a:lnTo>
                  <a:lnTo>
                    <a:pt x="5160" y="78491"/>
                  </a:lnTo>
                  <a:lnTo>
                    <a:pt x="5160" y="55134"/>
                  </a:lnTo>
                  <a:cubicBezTo>
                    <a:pt x="5160" y="21795"/>
                    <a:pt x="29332" y="5092"/>
                    <a:pt x="57239" y="5092"/>
                  </a:cubicBezTo>
                  <a:cubicBezTo>
                    <a:pt x="84738" y="5092"/>
                    <a:pt x="109317" y="21795"/>
                    <a:pt x="109317" y="55134"/>
                  </a:cubicBezTo>
                  <a:lnTo>
                    <a:pt x="109317" y="184413"/>
                  </a:lnTo>
                  <a:close/>
                  <a:moveTo>
                    <a:pt x="39245" y="184413"/>
                  </a:moveTo>
                  <a:cubicBezTo>
                    <a:pt x="39245" y="195277"/>
                    <a:pt x="47190" y="202746"/>
                    <a:pt x="57171" y="202746"/>
                  </a:cubicBezTo>
                  <a:cubicBezTo>
                    <a:pt x="67152" y="202746"/>
                    <a:pt x="75096" y="195277"/>
                    <a:pt x="75096" y="184413"/>
                  </a:cubicBezTo>
                  <a:lnTo>
                    <a:pt x="75096" y="126020"/>
                  </a:lnTo>
                  <a:lnTo>
                    <a:pt x="51739" y="136409"/>
                  </a:lnTo>
                  <a:cubicBezTo>
                    <a:pt x="44677" y="139736"/>
                    <a:pt x="39245" y="144353"/>
                    <a:pt x="39245" y="154741"/>
                  </a:cubicBezTo>
                  <a:lnTo>
                    <a:pt x="39245" y="184413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DE4C6123-D025-482F-AAE8-343F6F12C44C}"/>
                </a:ext>
              </a:extLst>
            </p:cNvPr>
            <p:cNvSpPr/>
            <p:nvPr/>
          </p:nvSpPr>
          <p:spPr>
            <a:xfrm>
              <a:off x="2132813" y="492695"/>
              <a:ext cx="108638" cy="319124"/>
            </a:xfrm>
            <a:custGeom>
              <a:avLst/>
              <a:gdLst>
                <a:gd name="connsiteX0" fmla="*/ 57171 w 108637"/>
                <a:gd name="connsiteY0" fmla="*/ 5092 h 319124"/>
                <a:gd name="connsiteX1" fmla="*/ 5092 w 108637"/>
                <a:gd name="connsiteY1" fmla="*/ 55134 h 319124"/>
                <a:gd name="connsiteX2" fmla="*/ 5092 w 108637"/>
                <a:gd name="connsiteY2" fmla="*/ 184345 h 319124"/>
                <a:gd name="connsiteX3" fmla="*/ 57171 w 108637"/>
                <a:gd name="connsiteY3" fmla="*/ 234386 h 319124"/>
                <a:gd name="connsiteX4" fmla="*/ 75096 w 108637"/>
                <a:gd name="connsiteY4" fmla="*/ 231806 h 319124"/>
                <a:gd name="connsiteX5" fmla="*/ 75096 w 108637"/>
                <a:gd name="connsiteY5" fmla="*/ 264873 h 319124"/>
                <a:gd name="connsiteX6" fmla="*/ 60905 w 108637"/>
                <a:gd name="connsiteY6" fmla="*/ 282798 h 319124"/>
                <a:gd name="connsiteX7" fmla="*/ 46714 w 108637"/>
                <a:gd name="connsiteY7" fmla="*/ 264873 h 319124"/>
                <a:gd name="connsiteX8" fmla="*/ 46714 w 108637"/>
                <a:gd name="connsiteY8" fmla="*/ 253602 h 319124"/>
                <a:gd name="connsiteX9" fmla="*/ 12561 w 108637"/>
                <a:gd name="connsiteY9" fmla="*/ 253602 h 319124"/>
                <a:gd name="connsiteX10" fmla="*/ 12561 w 108637"/>
                <a:gd name="connsiteY10" fmla="*/ 264873 h 319124"/>
                <a:gd name="connsiteX11" fmla="*/ 60905 w 108637"/>
                <a:gd name="connsiteY11" fmla="*/ 314507 h 319124"/>
                <a:gd name="connsiteX12" fmla="*/ 109249 w 108637"/>
                <a:gd name="connsiteY12" fmla="*/ 264873 h 319124"/>
                <a:gd name="connsiteX13" fmla="*/ 109249 w 108637"/>
                <a:gd name="connsiteY13" fmla="*/ 55134 h 319124"/>
                <a:gd name="connsiteX14" fmla="*/ 57171 w 108637"/>
                <a:gd name="connsiteY14" fmla="*/ 5092 h 319124"/>
                <a:gd name="connsiteX15" fmla="*/ 75096 w 108637"/>
                <a:gd name="connsiteY15" fmla="*/ 184345 h 319124"/>
                <a:gd name="connsiteX16" fmla="*/ 57171 w 108637"/>
                <a:gd name="connsiteY16" fmla="*/ 202678 h 319124"/>
                <a:gd name="connsiteX17" fmla="*/ 39245 w 108637"/>
                <a:gd name="connsiteY17" fmla="*/ 184345 h 319124"/>
                <a:gd name="connsiteX18" fmla="*/ 39245 w 108637"/>
                <a:gd name="connsiteY18" fmla="*/ 55134 h 319124"/>
                <a:gd name="connsiteX19" fmla="*/ 57171 w 108637"/>
                <a:gd name="connsiteY19" fmla="*/ 36801 h 319124"/>
                <a:gd name="connsiteX20" fmla="*/ 75096 w 108637"/>
                <a:gd name="connsiteY20" fmla="*/ 55134 h 319124"/>
                <a:gd name="connsiteX21" fmla="*/ 75096 w 108637"/>
                <a:gd name="connsiteY21" fmla="*/ 184345 h 3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319124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63417" y="234386"/>
                    <a:pt x="69460" y="233504"/>
                    <a:pt x="75096" y="231806"/>
                  </a:cubicBezTo>
                  <a:lnTo>
                    <a:pt x="75096" y="264873"/>
                  </a:lnTo>
                  <a:cubicBezTo>
                    <a:pt x="75096" y="276959"/>
                    <a:pt x="68442" y="282798"/>
                    <a:pt x="60905" y="282798"/>
                  </a:cubicBezTo>
                  <a:cubicBezTo>
                    <a:pt x="53368" y="282798"/>
                    <a:pt x="46714" y="276959"/>
                    <a:pt x="46714" y="264873"/>
                  </a:cubicBezTo>
                  <a:lnTo>
                    <a:pt x="46714" y="253602"/>
                  </a:lnTo>
                  <a:lnTo>
                    <a:pt x="12561" y="253602"/>
                  </a:lnTo>
                  <a:lnTo>
                    <a:pt x="12561" y="264873"/>
                  </a:lnTo>
                  <a:cubicBezTo>
                    <a:pt x="12561" y="295292"/>
                    <a:pt x="31709" y="314507"/>
                    <a:pt x="60905" y="314507"/>
                  </a:cubicBezTo>
                  <a:cubicBezTo>
                    <a:pt x="90102" y="314507"/>
                    <a:pt x="109249" y="295699"/>
                    <a:pt x="109249" y="264873"/>
                  </a:cubicBezTo>
                  <a:lnTo>
                    <a:pt x="109249" y="55134"/>
                  </a:lnTo>
                  <a:cubicBezTo>
                    <a:pt x="109249" y="21728"/>
                    <a:pt x="84670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AB7B5932-F5F9-4FE0-858A-8CAA7DC4E01D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E082834-EE96-4216-B91C-42795E56AD2E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AA40F222-8486-464D-9048-99463476C343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D182056-5149-4CBE-BC16-07AE34759291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0E4E7D29-AAB9-42E5-8CF7-F585D1ED8F5F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E1F8DF6-37DA-471C-B7B8-4FF64C9D265C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59B5A326-F9E5-45AF-80B6-CEA8E8040B20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EC8BB77-5D4B-4EBF-BC62-AF5A17137B78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EA14BD5-747D-47D3-B47D-297C2B34107D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10AED768-397E-45A1-8426-E00F2362D8BF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1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EB4D86C0-2534-4F43-A5EC-E54051C9C5DD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A28295E4-2ED7-4BCB-A7EA-2093476A3D8A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D7150AE9-4383-4230-AFA5-D1EA222929A0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D1FEC18-AB75-48B3-B3E4-0BDEB23CDCCD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E93795A8-C975-4809-93C2-577B339E680E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1300624-6BC5-4CFD-AE9B-2F223F09A7EE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29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574E8D1-F11A-4B8A-B548-CA4636F6774A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D2DF4163-FC44-4EFA-A890-E0378996D958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37100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56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tablissement 02 (slogan angla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D223B7E-0BAA-4053-B439-D0A0AC3B4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28" name="Graphique 28">
            <a:extLst>
              <a:ext uri="{FF2B5EF4-FFF2-40B4-BE49-F238E27FC236}">
                <a16:creationId xmlns:a16="http://schemas.microsoft.com/office/drawing/2014/main" id="{B5CF94A3-1501-447F-8ED1-E8B13587D8C7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3391E982-9368-4880-91D6-A2D504647DE8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9870D595-A7CA-4941-911D-565B8A4CEAD8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FC674926-2D17-4FB5-B3F0-84235A87347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9" name="Graphique 1">
            <a:extLst>
              <a:ext uri="{FF2B5EF4-FFF2-40B4-BE49-F238E27FC236}">
                <a16:creationId xmlns:a16="http://schemas.microsoft.com/office/drawing/2014/main" id="{CB03A396-3E07-4BB9-B45C-800F1643CFCA}"/>
              </a:ext>
            </a:extLst>
          </p:cNvPr>
          <p:cNvGrpSpPr/>
          <p:nvPr userDrawn="1"/>
        </p:nvGrpSpPr>
        <p:grpSpPr>
          <a:xfrm>
            <a:off x="5091112" y="404664"/>
            <a:ext cx="2009775" cy="2228850"/>
            <a:chOff x="2930872" y="1556792"/>
            <a:chExt cx="2009775" cy="2228850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1FD2D807-27CC-4676-84F8-75D53784F565}"/>
                </a:ext>
              </a:extLst>
            </p:cNvPr>
            <p:cNvSpPr/>
            <p:nvPr/>
          </p:nvSpPr>
          <p:spPr>
            <a:xfrm>
              <a:off x="2923728" y="3268339"/>
              <a:ext cx="2019300" cy="28575"/>
            </a:xfrm>
            <a:custGeom>
              <a:avLst/>
              <a:gdLst>
                <a:gd name="connsiteX0" fmla="*/ 2005965 w 2019300"/>
                <a:gd name="connsiteY0" fmla="*/ 24670 h 28575"/>
                <a:gd name="connsiteX1" fmla="*/ 15907 w 2019300"/>
                <a:gd name="connsiteY1" fmla="*/ 24670 h 28575"/>
                <a:gd name="connsiteX2" fmla="*/ 7144 w 2019300"/>
                <a:gd name="connsiteY2" fmla="*/ 15907 h 28575"/>
                <a:gd name="connsiteX3" fmla="*/ 15907 w 2019300"/>
                <a:gd name="connsiteY3" fmla="*/ 7144 h 28575"/>
                <a:gd name="connsiteX4" fmla="*/ 2005965 w 2019300"/>
                <a:gd name="connsiteY4" fmla="*/ 7144 h 28575"/>
                <a:gd name="connsiteX5" fmla="*/ 2014728 w 2019300"/>
                <a:gd name="connsiteY5" fmla="*/ 15907 h 28575"/>
                <a:gd name="connsiteX6" fmla="*/ 2005965 w 2019300"/>
                <a:gd name="connsiteY6" fmla="*/ 2467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00" h="28575">
                  <a:moveTo>
                    <a:pt x="2005965" y="24670"/>
                  </a:moveTo>
                  <a:lnTo>
                    <a:pt x="15907" y="24670"/>
                  </a:lnTo>
                  <a:cubicBezTo>
                    <a:pt x="11049" y="24670"/>
                    <a:pt x="7144" y="20764"/>
                    <a:pt x="7144" y="15907"/>
                  </a:cubicBezTo>
                  <a:cubicBezTo>
                    <a:pt x="7144" y="11049"/>
                    <a:pt x="11049" y="7144"/>
                    <a:pt x="15907" y="7144"/>
                  </a:cubicBezTo>
                  <a:lnTo>
                    <a:pt x="2005965" y="7144"/>
                  </a:lnTo>
                  <a:cubicBezTo>
                    <a:pt x="2010823" y="7144"/>
                    <a:pt x="2014728" y="11049"/>
                    <a:pt x="2014728" y="15907"/>
                  </a:cubicBezTo>
                  <a:cubicBezTo>
                    <a:pt x="2014633" y="20764"/>
                    <a:pt x="2010728" y="24670"/>
                    <a:pt x="2005965" y="2467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A596D11-143C-4F2D-82AC-E330E4AA29C7}"/>
                </a:ext>
              </a:extLst>
            </p:cNvPr>
            <p:cNvSpPr/>
            <p:nvPr/>
          </p:nvSpPr>
          <p:spPr>
            <a:xfrm>
              <a:off x="2923728" y="2845620"/>
              <a:ext cx="257175" cy="257175"/>
            </a:xfrm>
            <a:custGeom>
              <a:avLst/>
              <a:gdLst>
                <a:gd name="connsiteX0" fmla="*/ 129731 w 257175"/>
                <a:gd name="connsiteY0" fmla="*/ 254127 h 257175"/>
                <a:gd name="connsiteX1" fmla="*/ 7144 w 257175"/>
                <a:gd name="connsiteY1" fmla="*/ 140970 h 257175"/>
                <a:gd name="connsiteX2" fmla="*/ 7144 w 257175"/>
                <a:gd name="connsiteY2" fmla="*/ 7144 h 257175"/>
                <a:gd name="connsiteX3" fmla="*/ 61722 w 257175"/>
                <a:gd name="connsiteY3" fmla="*/ 7144 h 257175"/>
                <a:gd name="connsiteX4" fmla="*/ 61722 w 257175"/>
                <a:gd name="connsiteY4" fmla="*/ 140970 h 257175"/>
                <a:gd name="connsiteX5" fmla="*/ 129731 w 257175"/>
                <a:gd name="connsiteY5" fmla="*/ 203740 h 257175"/>
                <a:gd name="connsiteX6" fmla="*/ 197739 w 257175"/>
                <a:gd name="connsiteY6" fmla="*/ 140970 h 257175"/>
                <a:gd name="connsiteX7" fmla="*/ 197739 w 257175"/>
                <a:gd name="connsiteY7" fmla="*/ 7144 h 257175"/>
                <a:gd name="connsiteX8" fmla="*/ 252317 w 257175"/>
                <a:gd name="connsiteY8" fmla="*/ 7144 h 257175"/>
                <a:gd name="connsiteX9" fmla="*/ 252317 w 257175"/>
                <a:gd name="connsiteY9" fmla="*/ 140970 h 257175"/>
                <a:gd name="connsiteX10" fmla="*/ 129731 w 257175"/>
                <a:gd name="connsiteY10" fmla="*/ 25412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257175">
                  <a:moveTo>
                    <a:pt x="129731" y="254127"/>
                  </a:moveTo>
                  <a:cubicBezTo>
                    <a:pt x="62103" y="254127"/>
                    <a:pt x="7144" y="203359"/>
                    <a:pt x="7144" y="140970"/>
                  </a:cubicBezTo>
                  <a:lnTo>
                    <a:pt x="7144" y="7144"/>
                  </a:lnTo>
                  <a:lnTo>
                    <a:pt x="61722" y="7144"/>
                  </a:lnTo>
                  <a:lnTo>
                    <a:pt x="61722" y="140970"/>
                  </a:lnTo>
                  <a:cubicBezTo>
                    <a:pt x="61722" y="175546"/>
                    <a:pt x="92202" y="203740"/>
                    <a:pt x="129731" y="203740"/>
                  </a:cubicBezTo>
                  <a:cubicBezTo>
                    <a:pt x="167259" y="203740"/>
                    <a:pt x="197739" y="175546"/>
                    <a:pt x="197739" y="140970"/>
                  </a:cubicBezTo>
                  <a:lnTo>
                    <a:pt x="197739" y="7144"/>
                  </a:lnTo>
                  <a:lnTo>
                    <a:pt x="252317" y="7144"/>
                  </a:lnTo>
                  <a:lnTo>
                    <a:pt x="252317" y="140970"/>
                  </a:lnTo>
                  <a:cubicBezTo>
                    <a:pt x="252222" y="203359"/>
                    <a:pt x="197263" y="254127"/>
                    <a:pt x="129731" y="25412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53D2003-7A21-4A38-BE8A-FE2ED2819F34}"/>
                </a:ext>
              </a:extLst>
            </p:cNvPr>
            <p:cNvSpPr/>
            <p:nvPr/>
          </p:nvSpPr>
          <p:spPr>
            <a:xfrm>
              <a:off x="3496371" y="2845620"/>
              <a:ext cx="314325" cy="257175"/>
            </a:xfrm>
            <a:custGeom>
              <a:avLst/>
              <a:gdLst>
                <a:gd name="connsiteX0" fmla="*/ 159544 w 314325"/>
                <a:gd name="connsiteY0" fmla="*/ 107823 h 257175"/>
                <a:gd name="connsiteX1" fmla="*/ 248793 w 314325"/>
                <a:gd name="connsiteY1" fmla="*/ 250603 h 257175"/>
                <a:gd name="connsiteX2" fmla="*/ 311849 w 314325"/>
                <a:gd name="connsiteY2" fmla="*/ 250603 h 257175"/>
                <a:gd name="connsiteX3" fmla="*/ 159544 w 314325"/>
                <a:gd name="connsiteY3" fmla="*/ 7144 h 257175"/>
                <a:gd name="connsiteX4" fmla="*/ 7144 w 314325"/>
                <a:gd name="connsiteY4" fmla="*/ 250603 h 257175"/>
                <a:gd name="connsiteX5" fmla="*/ 70199 w 314325"/>
                <a:gd name="connsiteY5" fmla="*/ 25060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25" h="257175">
                  <a:moveTo>
                    <a:pt x="159544" y="107823"/>
                  </a:moveTo>
                  <a:lnTo>
                    <a:pt x="248793" y="250603"/>
                  </a:lnTo>
                  <a:lnTo>
                    <a:pt x="311849" y="250603"/>
                  </a:lnTo>
                  <a:lnTo>
                    <a:pt x="159544" y="7144"/>
                  </a:lnTo>
                  <a:lnTo>
                    <a:pt x="7144" y="250603"/>
                  </a:lnTo>
                  <a:lnTo>
                    <a:pt x="70199" y="2506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50182432-C484-49EF-B1FB-6F59697D6ABA}"/>
                </a:ext>
              </a:extLst>
            </p:cNvPr>
            <p:cNvSpPr/>
            <p:nvPr/>
          </p:nvSpPr>
          <p:spPr>
            <a:xfrm>
              <a:off x="3215599" y="2841194"/>
              <a:ext cx="257175" cy="257175"/>
            </a:xfrm>
            <a:custGeom>
              <a:avLst/>
              <a:gdLst>
                <a:gd name="connsiteX0" fmla="*/ 143136 w 257175"/>
                <a:gd name="connsiteY0" fmla="*/ 258457 h 257175"/>
                <a:gd name="connsiteX1" fmla="*/ 68841 w 257175"/>
                <a:gd name="connsiteY1" fmla="*/ 238074 h 257175"/>
                <a:gd name="connsiteX2" fmla="*/ 29312 w 257175"/>
                <a:gd name="connsiteY2" fmla="*/ 64052 h 257175"/>
                <a:gd name="connsiteX3" fmla="*/ 217812 w 257175"/>
                <a:gd name="connsiteY3" fmla="*/ 27571 h 257175"/>
                <a:gd name="connsiteX4" fmla="*/ 187999 w 257175"/>
                <a:gd name="connsiteY4" fmla="*/ 69672 h 257175"/>
                <a:gd name="connsiteX5" fmla="*/ 74937 w 257175"/>
                <a:gd name="connsiteY5" fmla="*/ 91579 h 257175"/>
                <a:gd name="connsiteX6" fmla="*/ 98654 w 257175"/>
                <a:gd name="connsiteY6" fmla="*/ 195878 h 257175"/>
                <a:gd name="connsiteX7" fmla="*/ 211716 w 257175"/>
                <a:gd name="connsiteY7" fmla="*/ 173971 h 257175"/>
                <a:gd name="connsiteX8" fmla="*/ 257341 w 257175"/>
                <a:gd name="connsiteY8" fmla="*/ 201498 h 257175"/>
                <a:gd name="connsiteX9" fmla="*/ 143136 w 257175"/>
                <a:gd name="connsiteY9" fmla="*/ 25845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75" h="257175">
                  <a:moveTo>
                    <a:pt x="143136" y="258457"/>
                  </a:moveTo>
                  <a:cubicBezTo>
                    <a:pt x="117609" y="258457"/>
                    <a:pt x="91796" y="251885"/>
                    <a:pt x="68841" y="238074"/>
                  </a:cubicBezTo>
                  <a:cubicBezTo>
                    <a:pt x="5976" y="200164"/>
                    <a:pt x="-11836" y="122155"/>
                    <a:pt x="29312" y="64052"/>
                  </a:cubicBezTo>
                  <a:cubicBezTo>
                    <a:pt x="70365" y="6045"/>
                    <a:pt x="154947" y="-10338"/>
                    <a:pt x="217812" y="27571"/>
                  </a:cubicBezTo>
                  <a:lnTo>
                    <a:pt x="187999" y="69672"/>
                  </a:lnTo>
                  <a:cubicBezTo>
                    <a:pt x="150280" y="46907"/>
                    <a:pt x="99607" y="56718"/>
                    <a:pt x="74937" y="91579"/>
                  </a:cubicBezTo>
                  <a:cubicBezTo>
                    <a:pt x="50267" y="126346"/>
                    <a:pt x="60935" y="173209"/>
                    <a:pt x="98654" y="195878"/>
                  </a:cubicBezTo>
                  <a:cubicBezTo>
                    <a:pt x="136373" y="218643"/>
                    <a:pt x="187046" y="208737"/>
                    <a:pt x="211716" y="173971"/>
                  </a:cubicBezTo>
                  <a:lnTo>
                    <a:pt x="257341" y="201498"/>
                  </a:lnTo>
                  <a:cubicBezTo>
                    <a:pt x="231338" y="238455"/>
                    <a:pt x="187713" y="258457"/>
                    <a:pt x="143136" y="25845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4F6339F5-442F-4B89-89FB-4B07B84565C2}"/>
                </a:ext>
              </a:extLst>
            </p:cNvPr>
            <p:cNvSpPr/>
            <p:nvPr/>
          </p:nvSpPr>
          <p:spPr>
            <a:xfrm>
              <a:off x="3350258" y="2941727"/>
              <a:ext cx="133350" cy="57150"/>
            </a:xfrm>
            <a:custGeom>
              <a:avLst/>
              <a:gdLst>
                <a:gd name="connsiteX0" fmla="*/ 7144 w 133350"/>
                <a:gd name="connsiteY0" fmla="*/ 7144 h 57150"/>
                <a:gd name="connsiteX1" fmla="*/ 128492 w 133350"/>
                <a:gd name="connsiteY1" fmla="*/ 7144 h 57150"/>
                <a:gd name="connsiteX2" fmla="*/ 128492 w 133350"/>
                <a:gd name="connsiteY2" fmla="*/ 57531 h 57150"/>
                <a:gd name="connsiteX3" fmla="*/ 7144 w 133350"/>
                <a:gd name="connsiteY3" fmla="*/ 5753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57150">
                  <a:moveTo>
                    <a:pt x="7144" y="7144"/>
                  </a:moveTo>
                  <a:lnTo>
                    <a:pt x="128492" y="7144"/>
                  </a:lnTo>
                  <a:lnTo>
                    <a:pt x="128492" y="57531"/>
                  </a:lnTo>
                  <a:lnTo>
                    <a:pt x="7144" y="5753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A21C4BCC-9F8C-4EAD-91AC-C9AB3E2406A0}"/>
                </a:ext>
              </a:extLst>
            </p:cNvPr>
            <p:cNvSpPr/>
            <p:nvPr/>
          </p:nvSpPr>
          <p:spPr>
            <a:xfrm>
              <a:off x="3583906" y="3054503"/>
              <a:ext cx="142875" cy="114300"/>
            </a:xfrm>
            <a:custGeom>
              <a:avLst/>
              <a:gdLst>
                <a:gd name="connsiteX0" fmla="*/ 72009 w 142875"/>
                <a:gd name="connsiteY0" fmla="*/ 7144 h 114300"/>
                <a:gd name="connsiteX1" fmla="*/ 7144 w 142875"/>
                <a:gd name="connsiteY1" fmla="*/ 110776 h 114300"/>
                <a:gd name="connsiteX2" fmla="*/ 136779 w 142875"/>
                <a:gd name="connsiteY2" fmla="*/ 11077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14300">
                  <a:moveTo>
                    <a:pt x="72009" y="7144"/>
                  </a:moveTo>
                  <a:lnTo>
                    <a:pt x="7144" y="110776"/>
                  </a:lnTo>
                  <a:lnTo>
                    <a:pt x="136779" y="110776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89BBFD4A-E1C1-4487-8507-033AF955B52E}"/>
                </a:ext>
              </a:extLst>
            </p:cNvPr>
            <p:cNvSpPr/>
            <p:nvPr/>
          </p:nvSpPr>
          <p:spPr>
            <a:xfrm>
              <a:off x="4236750" y="1855782"/>
              <a:ext cx="704850" cy="895350"/>
            </a:xfrm>
            <a:custGeom>
              <a:avLst/>
              <a:gdLst>
                <a:gd name="connsiteX0" fmla="*/ 368617 w 704850"/>
                <a:gd name="connsiteY0" fmla="*/ 7144 h 895350"/>
                <a:gd name="connsiteX1" fmla="*/ 143256 w 704850"/>
                <a:gd name="connsiteY1" fmla="*/ 7144 h 895350"/>
                <a:gd name="connsiteX2" fmla="*/ 7144 w 704850"/>
                <a:gd name="connsiteY2" fmla="*/ 143256 h 895350"/>
                <a:gd name="connsiteX3" fmla="*/ 7144 w 704850"/>
                <a:gd name="connsiteY3" fmla="*/ 894969 h 895350"/>
                <a:gd name="connsiteX4" fmla="*/ 180403 w 704850"/>
                <a:gd name="connsiteY4" fmla="*/ 894969 h 895350"/>
                <a:gd name="connsiteX5" fmla="*/ 180403 w 704850"/>
                <a:gd name="connsiteY5" fmla="*/ 168307 h 895350"/>
                <a:gd name="connsiteX6" fmla="*/ 371284 w 704850"/>
                <a:gd name="connsiteY6" fmla="*/ 168307 h 895350"/>
                <a:gd name="connsiteX7" fmla="*/ 525589 w 704850"/>
                <a:gd name="connsiteY7" fmla="*/ 307753 h 895350"/>
                <a:gd name="connsiteX8" fmla="*/ 371284 w 704850"/>
                <a:gd name="connsiteY8" fmla="*/ 448532 h 895350"/>
                <a:gd name="connsiteX9" fmla="*/ 250888 w 704850"/>
                <a:gd name="connsiteY9" fmla="*/ 448532 h 895350"/>
                <a:gd name="connsiteX10" fmla="*/ 250888 w 704850"/>
                <a:gd name="connsiteY10" fmla="*/ 608267 h 895350"/>
                <a:gd name="connsiteX11" fmla="*/ 368617 w 704850"/>
                <a:gd name="connsiteY11" fmla="*/ 608267 h 895350"/>
                <a:gd name="connsiteX12" fmla="*/ 701611 w 704850"/>
                <a:gd name="connsiteY12" fmla="*/ 307753 h 895350"/>
                <a:gd name="connsiteX13" fmla="*/ 368617 w 704850"/>
                <a:gd name="connsiteY13" fmla="*/ 714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850" h="895350">
                  <a:moveTo>
                    <a:pt x="368617" y="7144"/>
                  </a:moveTo>
                  <a:lnTo>
                    <a:pt x="143256" y="7144"/>
                  </a:lnTo>
                  <a:cubicBezTo>
                    <a:pt x="68104" y="7144"/>
                    <a:pt x="7144" y="68104"/>
                    <a:pt x="7144" y="143256"/>
                  </a:cubicBezTo>
                  <a:lnTo>
                    <a:pt x="7144" y="894969"/>
                  </a:lnTo>
                  <a:lnTo>
                    <a:pt x="180403" y="894969"/>
                  </a:lnTo>
                  <a:lnTo>
                    <a:pt x="180403" y="168307"/>
                  </a:lnTo>
                  <a:lnTo>
                    <a:pt x="371284" y="168307"/>
                  </a:lnTo>
                  <a:cubicBezTo>
                    <a:pt x="486346" y="168307"/>
                    <a:pt x="525589" y="227838"/>
                    <a:pt x="525589" y="307753"/>
                  </a:cubicBezTo>
                  <a:cubicBezTo>
                    <a:pt x="525589" y="389001"/>
                    <a:pt x="486346" y="448532"/>
                    <a:pt x="371284" y="448532"/>
                  </a:cubicBezTo>
                  <a:lnTo>
                    <a:pt x="250888" y="448532"/>
                  </a:lnTo>
                  <a:lnTo>
                    <a:pt x="250888" y="608267"/>
                  </a:lnTo>
                  <a:lnTo>
                    <a:pt x="368617" y="608267"/>
                  </a:lnTo>
                  <a:cubicBezTo>
                    <a:pt x="598742" y="608267"/>
                    <a:pt x="701611" y="481013"/>
                    <a:pt x="701611" y="307753"/>
                  </a:cubicBezTo>
                  <a:cubicBezTo>
                    <a:pt x="701611" y="134493"/>
                    <a:pt x="598742" y="7144"/>
                    <a:pt x="368617" y="714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5D01A60E-8B37-4581-B1C8-EFE38B2BF950}"/>
                </a:ext>
              </a:extLst>
            </p:cNvPr>
            <p:cNvSpPr/>
            <p:nvPr/>
          </p:nvSpPr>
          <p:spPr>
            <a:xfrm>
              <a:off x="2923728" y="1853591"/>
              <a:ext cx="171450" cy="895350"/>
            </a:xfrm>
            <a:custGeom>
              <a:avLst/>
              <a:gdLst>
                <a:gd name="connsiteX0" fmla="*/ 7144 w 171450"/>
                <a:gd name="connsiteY0" fmla="*/ 7144 h 895350"/>
                <a:gd name="connsiteX1" fmla="*/ 168212 w 171450"/>
                <a:gd name="connsiteY1" fmla="*/ 7144 h 895350"/>
                <a:gd name="connsiteX2" fmla="*/ 168212 w 171450"/>
                <a:gd name="connsiteY2" fmla="*/ 897160 h 895350"/>
                <a:gd name="connsiteX3" fmla="*/ 7144 w 171450"/>
                <a:gd name="connsiteY3" fmla="*/ 89716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895350">
                  <a:moveTo>
                    <a:pt x="7144" y="7144"/>
                  </a:moveTo>
                  <a:lnTo>
                    <a:pt x="168212" y="7144"/>
                  </a:lnTo>
                  <a:lnTo>
                    <a:pt x="168212" y="897160"/>
                  </a:lnTo>
                  <a:lnTo>
                    <a:pt x="7144" y="89716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8B05A275-8B5C-493E-9492-6B0C6D3695F8}"/>
                </a:ext>
              </a:extLst>
            </p:cNvPr>
            <p:cNvSpPr/>
            <p:nvPr/>
          </p:nvSpPr>
          <p:spPr>
            <a:xfrm>
              <a:off x="2923919" y="1556125"/>
              <a:ext cx="171450" cy="200025"/>
            </a:xfrm>
            <a:custGeom>
              <a:avLst/>
              <a:gdLst>
                <a:gd name="connsiteX0" fmla="*/ 7144 w 171450"/>
                <a:gd name="connsiteY0" fmla="*/ 201644 h 200025"/>
                <a:gd name="connsiteX1" fmla="*/ 168212 w 171450"/>
                <a:gd name="connsiteY1" fmla="*/ 201644 h 200025"/>
                <a:gd name="connsiteX2" fmla="*/ 168212 w 171450"/>
                <a:gd name="connsiteY2" fmla="*/ 7144 h 200025"/>
                <a:gd name="connsiteX3" fmla="*/ 168212 w 171450"/>
                <a:gd name="connsiteY3" fmla="*/ 7144 h 200025"/>
                <a:gd name="connsiteX4" fmla="*/ 7239 w 171450"/>
                <a:gd name="connsiteY4" fmla="*/ 168212 h 200025"/>
                <a:gd name="connsiteX5" fmla="*/ 7144 w 171450"/>
                <a:gd name="connsiteY5" fmla="*/ 201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200025">
                  <a:moveTo>
                    <a:pt x="7144" y="201644"/>
                  </a:moveTo>
                  <a:lnTo>
                    <a:pt x="168212" y="201644"/>
                  </a:lnTo>
                  <a:lnTo>
                    <a:pt x="168212" y="7144"/>
                  </a:lnTo>
                  <a:lnTo>
                    <a:pt x="168212" y="7144"/>
                  </a:lnTo>
                  <a:cubicBezTo>
                    <a:pt x="79343" y="7144"/>
                    <a:pt x="7239" y="79248"/>
                    <a:pt x="7239" y="168212"/>
                  </a:cubicBezTo>
                  <a:lnTo>
                    <a:pt x="7144" y="201644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6426A165-DD0A-414A-828E-42B820301370}"/>
                </a:ext>
              </a:extLst>
            </p:cNvPr>
            <p:cNvSpPr/>
            <p:nvPr/>
          </p:nvSpPr>
          <p:spPr>
            <a:xfrm>
              <a:off x="3243673" y="1853591"/>
              <a:ext cx="609600" cy="895350"/>
            </a:xfrm>
            <a:custGeom>
              <a:avLst/>
              <a:gdLst>
                <a:gd name="connsiteX0" fmla="*/ 604837 w 609600"/>
                <a:gd name="connsiteY0" fmla="*/ 333089 h 895350"/>
                <a:gd name="connsiteX1" fmla="*/ 176403 w 609600"/>
                <a:gd name="connsiteY1" fmla="*/ 23622 h 895350"/>
                <a:gd name="connsiteX2" fmla="*/ 176403 w 609600"/>
                <a:gd name="connsiteY2" fmla="*/ 23717 h 895350"/>
                <a:gd name="connsiteX3" fmla="*/ 118205 w 609600"/>
                <a:gd name="connsiteY3" fmla="*/ 7144 h 895350"/>
                <a:gd name="connsiteX4" fmla="*/ 7144 w 609600"/>
                <a:gd name="connsiteY4" fmla="*/ 118205 h 895350"/>
                <a:gd name="connsiteX5" fmla="*/ 7144 w 609600"/>
                <a:gd name="connsiteY5" fmla="*/ 897160 h 895350"/>
                <a:gd name="connsiteX6" fmla="*/ 169069 w 609600"/>
                <a:gd name="connsiteY6" fmla="*/ 897160 h 895350"/>
                <a:gd name="connsiteX7" fmla="*/ 169069 w 609600"/>
                <a:gd name="connsiteY7" fmla="*/ 226124 h 895350"/>
                <a:gd name="connsiteX8" fmla="*/ 604837 w 609600"/>
                <a:gd name="connsiteY8" fmla="*/ 541211 h 895350"/>
                <a:gd name="connsiteX9" fmla="*/ 604837 w 609600"/>
                <a:gd name="connsiteY9" fmla="*/ 333089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895350">
                  <a:moveTo>
                    <a:pt x="604837" y="333089"/>
                  </a:moveTo>
                  <a:lnTo>
                    <a:pt x="176403" y="23622"/>
                  </a:lnTo>
                  <a:lnTo>
                    <a:pt x="176403" y="23717"/>
                  </a:lnTo>
                  <a:cubicBezTo>
                    <a:pt x="159449" y="13240"/>
                    <a:pt x="139541" y="7144"/>
                    <a:pt x="118205" y="7144"/>
                  </a:cubicBezTo>
                  <a:cubicBezTo>
                    <a:pt x="56864" y="7144"/>
                    <a:pt x="7144" y="56864"/>
                    <a:pt x="7144" y="118205"/>
                  </a:cubicBezTo>
                  <a:lnTo>
                    <a:pt x="7144" y="897160"/>
                  </a:lnTo>
                  <a:lnTo>
                    <a:pt x="169069" y="897160"/>
                  </a:lnTo>
                  <a:lnTo>
                    <a:pt x="169069" y="226124"/>
                  </a:lnTo>
                  <a:lnTo>
                    <a:pt x="604837" y="541211"/>
                  </a:lnTo>
                  <a:lnTo>
                    <a:pt x="604837" y="33308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82925FF-FD2F-4F21-90F8-DBD86F5C07CF}"/>
                </a:ext>
              </a:extLst>
            </p:cNvPr>
            <p:cNvSpPr/>
            <p:nvPr/>
          </p:nvSpPr>
          <p:spPr>
            <a:xfrm>
              <a:off x="3470844" y="1853591"/>
              <a:ext cx="609600" cy="895350"/>
            </a:xfrm>
            <a:custGeom>
              <a:avLst/>
              <a:gdLst>
                <a:gd name="connsiteX0" fmla="*/ 7144 w 609600"/>
                <a:gd name="connsiteY0" fmla="*/ 571214 h 895350"/>
                <a:gd name="connsiteX1" fmla="*/ 435578 w 609600"/>
                <a:gd name="connsiteY1" fmla="*/ 880682 h 895350"/>
                <a:gd name="connsiteX2" fmla="*/ 435578 w 609600"/>
                <a:gd name="connsiteY2" fmla="*/ 880586 h 895350"/>
                <a:gd name="connsiteX3" fmla="*/ 493776 w 609600"/>
                <a:gd name="connsiteY3" fmla="*/ 897160 h 895350"/>
                <a:gd name="connsiteX4" fmla="*/ 604838 w 609600"/>
                <a:gd name="connsiteY4" fmla="*/ 786098 h 895350"/>
                <a:gd name="connsiteX5" fmla="*/ 604838 w 609600"/>
                <a:gd name="connsiteY5" fmla="*/ 7144 h 895350"/>
                <a:gd name="connsiteX6" fmla="*/ 442913 w 609600"/>
                <a:gd name="connsiteY6" fmla="*/ 7144 h 895350"/>
                <a:gd name="connsiteX7" fmla="*/ 442913 w 609600"/>
                <a:gd name="connsiteY7" fmla="*/ 678085 h 895350"/>
                <a:gd name="connsiteX8" fmla="*/ 7144 w 609600"/>
                <a:gd name="connsiteY8" fmla="*/ 362998 h 895350"/>
                <a:gd name="connsiteX9" fmla="*/ 7144 w 609600"/>
                <a:gd name="connsiteY9" fmla="*/ 57121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895350">
                  <a:moveTo>
                    <a:pt x="7144" y="571214"/>
                  </a:moveTo>
                  <a:lnTo>
                    <a:pt x="435578" y="880682"/>
                  </a:lnTo>
                  <a:lnTo>
                    <a:pt x="435578" y="880586"/>
                  </a:lnTo>
                  <a:cubicBezTo>
                    <a:pt x="452533" y="891064"/>
                    <a:pt x="472440" y="897160"/>
                    <a:pt x="493776" y="897160"/>
                  </a:cubicBezTo>
                  <a:cubicBezTo>
                    <a:pt x="555117" y="897160"/>
                    <a:pt x="604838" y="847439"/>
                    <a:pt x="604838" y="786098"/>
                  </a:cubicBezTo>
                  <a:lnTo>
                    <a:pt x="604838" y="7144"/>
                  </a:lnTo>
                  <a:lnTo>
                    <a:pt x="442913" y="7144"/>
                  </a:lnTo>
                  <a:lnTo>
                    <a:pt x="442913" y="678085"/>
                  </a:lnTo>
                  <a:lnTo>
                    <a:pt x="7144" y="362998"/>
                  </a:lnTo>
                  <a:lnTo>
                    <a:pt x="7144" y="571214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DA190D4-62E2-4152-B3D3-6FB44084BE64}"/>
                </a:ext>
              </a:extLst>
            </p:cNvPr>
            <p:cNvSpPr/>
            <p:nvPr/>
          </p:nvSpPr>
          <p:spPr>
            <a:xfrm>
              <a:off x="3244245" y="1549696"/>
              <a:ext cx="190500" cy="219075"/>
            </a:xfrm>
            <a:custGeom>
              <a:avLst/>
              <a:gdLst>
                <a:gd name="connsiteX0" fmla="*/ 77343 w 190500"/>
                <a:gd name="connsiteY0" fmla="*/ 70057 h 219075"/>
                <a:gd name="connsiteX1" fmla="*/ 93536 w 190500"/>
                <a:gd name="connsiteY1" fmla="*/ 58817 h 219075"/>
                <a:gd name="connsiteX2" fmla="*/ 136969 w 190500"/>
                <a:gd name="connsiteY2" fmla="*/ 59293 h 219075"/>
                <a:gd name="connsiteX3" fmla="*/ 153067 w 190500"/>
                <a:gd name="connsiteY3" fmla="*/ 70819 h 219075"/>
                <a:gd name="connsiteX4" fmla="*/ 156019 w 190500"/>
                <a:gd name="connsiteY4" fmla="*/ 74248 h 219075"/>
                <a:gd name="connsiteX5" fmla="*/ 190024 w 190500"/>
                <a:gd name="connsiteY5" fmla="*/ 35576 h 219075"/>
                <a:gd name="connsiteX6" fmla="*/ 187357 w 190500"/>
                <a:gd name="connsiteY6" fmla="*/ 33004 h 219075"/>
                <a:gd name="connsiteX7" fmla="*/ 155067 w 190500"/>
                <a:gd name="connsiteY7" fmla="*/ 14050 h 219075"/>
                <a:gd name="connsiteX8" fmla="*/ 71247 w 190500"/>
                <a:gd name="connsiteY8" fmla="*/ 14240 h 219075"/>
                <a:gd name="connsiteX9" fmla="*/ 37719 w 190500"/>
                <a:gd name="connsiteY9" fmla="*/ 34719 h 219075"/>
                <a:gd name="connsiteX10" fmla="*/ 15240 w 190500"/>
                <a:gd name="connsiteY10" fmla="*/ 67104 h 219075"/>
                <a:gd name="connsiteX11" fmla="*/ 7144 w 190500"/>
                <a:gd name="connsiteY11" fmla="*/ 109395 h 219075"/>
                <a:gd name="connsiteX12" fmla="*/ 15145 w 190500"/>
                <a:gd name="connsiteY12" fmla="*/ 151210 h 219075"/>
                <a:gd name="connsiteX13" fmla="*/ 37338 w 190500"/>
                <a:gd name="connsiteY13" fmla="*/ 183595 h 219075"/>
                <a:gd name="connsiteX14" fmla="*/ 71152 w 190500"/>
                <a:gd name="connsiteY14" fmla="*/ 204550 h 219075"/>
                <a:gd name="connsiteX15" fmla="*/ 113919 w 190500"/>
                <a:gd name="connsiteY15" fmla="*/ 211979 h 219075"/>
                <a:gd name="connsiteX16" fmla="*/ 154876 w 190500"/>
                <a:gd name="connsiteY16" fmla="*/ 207407 h 219075"/>
                <a:gd name="connsiteX17" fmla="*/ 154876 w 190500"/>
                <a:gd name="connsiteY17" fmla="*/ 207407 h 219075"/>
                <a:gd name="connsiteX18" fmla="*/ 187833 w 190500"/>
                <a:gd name="connsiteY18" fmla="*/ 195406 h 219075"/>
                <a:gd name="connsiteX19" fmla="*/ 189928 w 190500"/>
                <a:gd name="connsiteY19" fmla="*/ 194358 h 219075"/>
                <a:gd name="connsiteX20" fmla="*/ 189928 w 190500"/>
                <a:gd name="connsiteY20" fmla="*/ 88821 h 219075"/>
                <a:gd name="connsiteX21" fmla="*/ 104775 w 190500"/>
                <a:gd name="connsiteY21" fmla="*/ 88821 h 219075"/>
                <a:gd name="connsiteX22" fmla="*/ 104775 w 190500"/>
                <a:gd name="connsiteY22" fmla="*/ 133112 h 219075"/>
                <a:gd name="connsiteX23" fmla="*/ 140494 w 190500"/>
                <a:gd name="connsiteY23" fmla="*/ 133112 h 219075"/>
                <a:gd name="connsiteX24" fmla="*/ 140494 w 190500"/>
                <a:gd name="connsiteY24" fmla="*/ 160735 h 219075"/>
                <a:gd name="connsiteX25" fmla="*/ 130492 w 190500"/>
                <a:gd name="connsiteY25" fmla="*/ 163402 h 219075"/>
                <a:gd name="connsiteX26" fmla="*/ 116015 w 190500"/>
                <a:gd name="connsiteY26" fmla="*/ 164545 h 219075"/>
                <a:gd name="connsiteX27" fmla="*/ 93059 w 190500"/>
                <a:gd name="connsiteY27" fmla="*/ 160449 h 219075"/>
                <a:gd name="connsiteX28" fmla="*/ 76486 w 190500"/>
                <a:gd name="connsiteY28" fmla="*/ 149209 h 219075"/>
                <a:gd name="connsiteX29" fmla="*/ 66389 w 190500"/>
                <a:gd name="connsiteY29" fmla="*/ 131969 h 219075"/>
                <a:gd name="connsiteX30" fmla="*/ 62865 w 190500"/>
                <a:gd name="connsiteY30" fmla="*/ 109395 h 219075"/>
                <a:gd name="connsiteX31" fmla="*/ 66675 w 190500"/>
                <a:gd name="connsiteY31" fmla="*/ 87392 h 219075"/>
                <a:gd name="connsiteX32" fmla="*/ 77343 w 190500"/>
                <a:gd name="connsiteY32" fmla="*/ 700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500" h="219075">
                  <a:moveTo>
                    <a:pt x="77343" y="70057"/>
                  </a:moveTo>
                  <a:cubicBezTo>
                    <a:pt x="81915" y="65294"/>
                    <a:pt x="87344" y="61484"/>
                    <a:pt x="93536" y="58817"/>
                  </a:cubicBezTo>
                  <a:cubicBezTo>
                    <a:pt x="106870" y="53007"/>
                    <a:pt x="124492" y="53674"/>
                    <a:pt x="136969" y="59293"/>
                  </a:cubicBezTo>
                  <a:cubicBezTo>
                    <a:pt x="143637" y="62341"/>
                    <a:pt x="149066" y="66151"/>
                    <a:pt x="153067" y="70819"/>
                  </a:cubicBezTo>
                  <a:lnTo>
                    <a:pt x="156019" y="74248"/>
                  </a:lnTo>
                  <a:lnTo>
                    <a:pt x="190024" y="35576"/>
                  </a:lnTo>
                  <a:lnTo>
                    <a:pt x="187357" y="33004"/>
                  </a:lnTo>
                  <a:cubicBezTo>
                    <a:pt x="179070" y="25099"/>
                    <a:pt x="168212" y="18717"/>
                    <a:pt x="155067" y="14050"/>
                  </a:cubicBezTo>
                  <a:cubicBezTo>
                    <a:pt x="129349" y="5001"/>
                    <a:pt x="97060" y="4620"/>
                    <a:pt x="71247" y="14240"/>
                  </a:cubicBezTo>
                  <a:cubicBezTo>
                    <a:pt x="58483" y="19003"/>
                    <a:pt x="47149" y="25861"/>
                    <a:pt x="37719" y="34719"/>
                  </a:cubicBezTo>
                  <a:cubicBezTo>
                    <a:pt x="28194" y="43577"/>
                    <a:pt x="20669" y="54531"/>
                    <a:pt x="15240" y="67104"/>
                  </a:cubicBezTo>
                  <a:cubicBezTo>
                    <a:pt x="9811" y="79677"/>
                    <a:pt x="7144" y="93869"/>
                    <a:pt x="7144" y="109395"/>
                  </a:cubicBezTo>
                  <a:cubicBezTo>
                    <a:pt x="7144" y="124635"/>
                    <a:pt x="9811" y="138732"/>
                    <a:pt x="15145" y="151210"/>
                  </a:cubicBezTo>
                  <a:cubicBezTo>
                    <a:pt x="20479" y="163783"/>
                    <a:pt x="27908" y="174641"/>
                    <a:pt x="37338" y="183595"/>
                  </a:cubicBezTo>
                  <a:cubicBezTo>
                    <a:pt x="46768" y="192548"/>
                    <a:pt x="58102" y="199597"/>
                    <a:pt x="71152" y="204550"/>
                  </a:cubicBezTo>
                  <a:cubicBezTo>
                    <a:pt x="84106" y="209407"/>
                    <a:pt x="98489" y="211979"/>
                    <a:pt x="113919" y="211979"/>
                  </a:cubicBezTo>
                  <a:cubicBezTo>
                    <a:pt x="128588" y="211979"/>
                    <a:pt x="142399" y="210455"/>
                    <a:pt x="154876" y="207407"/>
                  </a:cubicBezTo>
                  <a:lnTo>
                    <a:pt x="154876" y="207407"/>
                  </a:lnTo>
                  <a:cubicBezTo>
                    <a:pt x="167354" y="204359"/>
                    <a:pt x="178498" y="200359"/>
                    <a:pt x="187833" y="195406"/>
                  </a:cubicBezTo>
                  <a:lnTo>
                    <a:pt x="189928" y="194358"/>
                  </a:lnTo>
                  <a:lnTo>
                    <a:pt x="189928" y="88821"/>
                  </a:lnTo>
                  <a:lnTo>
                    <a:pt x="104775" y="88821"/>
                  </a:lnTo>
                  <a:lnTo>
                    <a:pt x="104775" y="133112"/>
                  </a:lnTo>
                  <a:lnTo>
                    <a:pt x="140494" y="133112"/>
                  </a:lnTo>
                  <a:lnTo>
                    <a:pt x="140494" y="160735"/>
                  </a:lnTo>
                  <a:cubicBezTo>
                    <a:pt x="137350" y="161878"/>
                    <a:pt x="134017" y="162735"/>
                    <a:pt x="130492" y="163402"/>
                  </a:cubicBezTo>
                  <a:cubicBezTo>
                    <a:pt x="125920" y="164164"/>
                    <a:pt x="121063" y="164545"/>
                    <a:pt x="116015" y="164545"/>
                  </a:cubicBezTo>
                  <a:cubicBezTo>
                    <a:pt x="107347" y="164545"/>
                    <a:pt x="99631" y="163211"/>
                    <a:pt x="93059" y="160449"/>
                  </a:cubicBezTo>
                  <a:cubicBezTo>
                    <a:pt x="86487" y="157782"/>
                    <a:pt x="80867" y="153972"/>
                    <a:pt x="76486" y="149209"/>
                  </a:cubicBezTo>
                  <a:cubicBezTo>
                    <a:pt x="72009" y="144447"/>
                    <a:pt x="68675" y="138637"/>
                    <a:pt x="66389" y="131969"/>
                  </a:cubicBezTo>
                  <a:cubicBezTo>
                    <a:pt x="64103" y="125206"/>
                    <a:pt x="62865" y="117586"/>
                    <a:pt x="62865" y="109395"/>
                  </a:cubicBezTo>
                  <a:cubicBezTo>
                    <a:pt x="62865" y="101394"/>
                    <a:pt x="64198" y="94060"/>
                    <a:pt x="66675" y="87392"/>
                  </a:cubicBezTo>
                  <a:cubicBezTo>
                    <a:pt x="69247" y="80725"/>
                    <a:pt x="72866" y="74914"/>
                    <a:pt x="77343" y="7005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779D7009-41F7-43DF-A146-ACA8F745ECF7}"/>
                </a:ext>
              </a:extLst>
            </p:cNvPr>
            <p:cNvSpPr/>
            <p:nvPr/>
          </p:nvSpPr>
          <p:spPr>
            <a:xfrm>
              <a:off x="3493133" y="1554792"/>
              <a:ext cx="171450" cy="200025"/>
            </a:xfrm>
            <a:custGeom>
              <a:avLst/>
              <a:gdLst>
                <a:gd name="connsiteX0" fmla="*/ 146875 w 171450"/>
                <a:gd name="connsiteY0" fmla="*/ 101918 h 200025"/>
                <a:gd name="connsiteX1" fmla="*/ 158020 w 171450"/>
                <a:gd name="connsiteY1" fmla="*/ 67532 h 200025"/>
                <a:gd name="connsiteX2" fmla="*/ 151448 w 171450"/>
                <a:gd name="connsiteY2" fmla="*/ 38672 h 200025"/>
                <a:gd name="connsiteX3" fmla="*/ 133921 w 171450"/>
                <a:gd name="connsiteY3" fmla="*/ 19907 h 200025"/>
                <a:gd name="connsiteX4" fmla="*/ 109633 w 171450"/>
                <a:gd name="connsiteY4" fmla="*/ 10001 h 200025"/>
                <a:gd name="connsiteX5" fmla="*/ 82487 w 171450"/>
                <a:gd name="connsiteY5" fmla="*/ 7144 h 200025"/>
                <a:gd name="connsiteX6" fmla="*/ 7144 w 171450"/>
                <a:gd name="connsiteY6" fmla="*/ 7144 h 200025"/>
                <a:gd name="connsiteX7" fmla="*/ 7144 w 171450"/>
                <a:gd name="connsiteY7" fmla="*/ 202025 h 200025"/>
                <a:gd name="connsiteX8" fmla="*/ 59055 w 171450"/>
                <a:gd name="connsiteY8" fmla="*/ 202025 h 200025"/>
                <a:gd name="connsiteX9" fmla="*/ 59055 w 171450"/>
                <a:gd name="connsiteY9" fmla="*/ 127730 h 200025"/>
                <a:gd name="connsiteX10" fmla="*/ 68294 w 171450"/>
                <a:gd name="connsiteY10" fmla="*/ 127730 h 200025"/>
                <a:gd name="connsiteX11" fmla="*/ 108966 w 171450"/>
                <a:gd name="connsiteY11" fmla="*/ 202025 h 200025"/>
                <a:gd name="connsiteX12" fmla="*/ 171164 w 171450"/>
                <a:gd name="connsiteY12" fmla="*/ 202025 h 200025"/>
                <a:gd name="connsiteX13" fmla="*/ 121158 w 171450"/>
                <a:gd name="connsiteY13" fmla="*/ 120110 h 200025"/>
                <a:gd name="connsiteX14" fmla="*/ 146875 w 171450"/>
                <a:gd name="connsiteY14" fmla="*/ 101918 h 200025"/>
                <a:gd name="connsiteX15" fmla="*/ 58865 w 171450"/>
                <a:gd name="connsiteY15" fmla="*/ 51245 h 200025"/>
                <a:gd name="connsiteX16" fmla="*/ 79153 w 171450"/>
                <a:gd name="connsiteY16" fmla="*/ 51245 h 200025"/>
                <a:gd name="connsiteX17" fmla="*/ 89059 w 171450"/>
                <a:gd name="connsiteY17" fmla="*/ 52007 h 200025"/>
                <a:gd name="connsiteX18" fmla="*/ 97727 w 171450"/>
                <a:gd name="connsiteY18" fmla="*/ 54674 h 200025"/>
                <a:gd name="connsiteX19" fmla="*/ 103442 w 171450"/>
                <a:gd name="connsiteY19" fmla="*/ 59722 h 200025"/>
                <a:gd name="connsiteX20" fmla="*/ 105537 w 171450"/>
                <a:gd name="connsiteY20" fmla="*/ 68294 h 200025"/>
                <a:gd name="connsiteX21" fmla="*/ 103156 w 171450"/>
                <a:gd name="connsiteY21" fmla="*/ 77724 h 200025"/>
                <a:gd name="connsiteX22" fmla="*/ 96774 w 171450"/>
                <a:gd name="connsiteY22" fmla="*/ 83344 h 200025"/>
                <a:gd name="connsiteX23" fmla="*/ 87249 w 171450"/>
                <a:gd name="connsiteY23" fmla="*/ 86297 h 200025"/>
                <a:gd name="connsiteX24" fmla="*/ 76391 w 171450"/>
                <a:gd name="connsiteY24" fmla="*/ 87154 h 200025"/>
                <a:gd name="connsiteX25" fmla="*/ 58769 w 171450"/>
                <a:gd name="connsiteY25" fmla="*/ 87154 h 200025"/>
                <a:gd name="connsiteX26" fmla="*/ 58769 w 171450"/>
                <a:gd name="connsiteY26" fmla="*/ 512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1450" h="200025">
                  <a:moveTo>
                    <a:pt x="146875" y="101918"/>
                  </a:moveTo>
                  <a:cubicBezTo>
                    <a:pt x="154305" y="92583"/>
                    <a:pt x="158020" y="81058"/>
                    <a:pt x="158020" y="67532"/>
                  </a:cubicBezTo>
                  <a:cubicBezTo>
                    <a:pt x="158020" y="56198"/>
                    <a:pt x="155829" y="46482"/>
                    <a:pt x="151448" y="38672"/>
                  </a:cubicBezTo>
                  <a:cubicBezTo>
                    <a:pt x="147066" y="30956"/>
                    <a:pt x="141161" y="24574"/>
                    <a:pt x="133921" y="19907"/>
                  </a:cubicBezTo>
                  <a:cubicBezTo>
                    <a:pt x="126778" y="15240"/>
                    <a:pt x="118586" y="11906"/>
                    <a:pt x="109633" y="10001"/>
                  </a:cubicBezTo>
                  <a:cubicBezTo>
                    <a:pt x="100870" y="8096"/>
                    <a:pt x="91726" y="7144"/>
                    <a:pt x="82487" y="7144"/>
                  </a:cubicBezTo>
                  <a:lnTo>
                    <a:pt x="7144" y="7144"/>
                  </a:lnTo>
                  <a:lnTo>
                    <a:pt x="7144" y="202025"/>
                  </a:lnTo>
                  <a:lnTo>
                    <a:pt x="59055" y="202025"/>
                  </a:lnTo>
                  <a:lnTo>
                    <a:pt x="59055" y="127730"/>
                  </a:lnTo>
                  <a:lnTo>
                    <a:pt x="68294" y="127730"/>
                  </a:lnTo>
                  <a:lnTo>
                    <a:pt x="108966" y="202025"/>
                  </a:lnTo>
                  <a:lnTo>
                    <a:pt x="171164" y="202025"/>
                  </a:lnTo>
                  <a:lnTo>
                    <a:pt x="121158" y="120110"/>
                  </a:lnTo>
                  <a:cubicBezTo>
                    <a:pt x="131826" y="116110"/>
                    <a:pt x="140494" y="110014"/>
                    <a:pt x="146875" y="101918"/>
                  </a:cubicBezTo>
                  <a:close/>
                  <a:moveTo>
                    <a:pt x="58865" y="51245"/>
                  </a:moveTo>
                  <a:lnTo>
                    <a:pt x="79153" y="51245"/>
                  </a:lnTo>
                  <a:cubicBezTo>
                    <a:pt x="82296" y="51245"/>
                    <a:pt x="85630" y="51530"/>
                    <a:pt x="89059" y="52007"/>
                  </a:cubicBezTo>
                  <a:cubicBezTo>
                    <a:pt x="92297" y="52483"/>
                    <a:pt x="95155" y="53340"/>
                    <a:pt x="97727" y="54674"/>
                  </a:cubicBezTo>
                  <a:cubicBezTo>
                    <a:pt x="100108" y="55912"/>
                    <a:pt x="102013" y="57531"/>
                    <a:pt x="103442" y="59722"/>
                  </a:cubicBezTo>
                  <a:cubicBezTo>
                    <a:pt x="104870" y="61817"/>
                    <a:pt x="105537" y="64675"/>
                    <a:pt x="105537" y="68294"/>
                  </a:cubicBezTo>
                  <a:cubicBezTo>
                    <a:pt x="105537" y="72200"/>
                    <a:pt x="104775" y="75438"/>
                    <a:pt x="103156" y="77724"/>
                  </a:cubicBezTo>
                  <a:cubicBezTo>
                    <a:pt x="101537" y="80201"/>
                    <a:pt x="99441" y="82010"/>
                    <a:pt x="96774" y="83344"/>
                  </a:cubicBezTo>
                  <a:cubicBezTo>
                    <a:pt x="94012" y="84772"/>
                    <a:pt x="90773" y="85725"/>
                    <a:pt x="87249" y="86297"/>
                  </a:cubicBezTo>
                  <a:cubicBezTo>
                    <a:pt x="83534" y="86868"/>
                    <a:pt x="79915" y="87154"/>
                    <a:pt x="76391" y="87154"/>
                  </a:cubicBezTo>
                  <a:lnTo>
                    <a:pt x="58769" y="87154"/>
                  </a:lnTo>
                  <a:lnTo>
                    <a:pt x="58769" y="512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A18F0CC-193E-4893-A3F0-83275EC208CA}"/>
                </a:ext>
              </a:extLst>
            </p:cNvPr>
            <p:cNvSpPr/>
            <p:nvPr/>
          </p:nvSpPr>
          <p:spPr>
            <a:xfrm>
              <a:off x="3710779" y="1554601"/>
              <a:ext cx="152400" cy="200025"/>
            </a:xfrm>
            <a:custGeom>
              <a:avLst/>
              <a:gdLst>
                <a:gd name="connsiteX0" fmla="*/ 58579 w 152400"/>
                <a:gd name="connsiteY0" fmla="*/ 124682 h 200025"/>
                <a:gd name="connsiteX1" fmla="*/ 136398 w 152400"/>
                <a:gd name="connsiteY1" fmla="*/ 124682 h 200025"/>
                <a:gd name="connsiteX2" fmla="*/ 136398 w 152400"/>
                <a:gd name="connsiteY2" fmla="*/ 80677 h 200025"/>
                <a:gd name="connsiteX3" fmla="*/ 58579 w 152400"/>
                <a:gd name="connsiteY3" fmla="*/ 80677 h 200025"/>
                <a:gd name="connsiteX4" fmla="*/ 58579 w 152400"/>
                <a:gd name="connsiteY4" fmla="*/ 53054 h 200025"/>
                <a:gd name="connsiteX5" fmla="*/ 140875 w 152400"/>
                <a:gd name="connsiteY5" fmla="*/ 53054 h 200025"/>
                <a:gd name="connsiteX6" fmla="*/ 140875 w 152400"/>
                <a:gd name="connsiteY6" fmla="*/ 7144 h 200025"/>
                <a:gd name="connsiteX7" fmla="*/ 7144 w 152400"/>
                <a:gd name="connsiteY7" fmla="*/ 7144 h 200025"/>
                <a:gd name="connsiteX8" fmla="*/ 7144 w 152400"/>
                <a:gd name="connsiteY8" fmla="*/ 202216 h 200025"/>
                <a:gd name="connsiteX9" fmla="*/ 145637 w 152400"/>
                <a:gd name="connsiteY9" fmla="*/ 202216 h 200025"/>
                <a:gd name="connsiteX10" fmla="*/ 145637 w 152400"/>
                <a:gd name="connsiteY10" fmla="*/ 155829 h 200025"/>
                <a:gd name="connsiteX11" fmla="*/ 58579 w 152400"/>
                <a:gd name="connsiteY11" fmla="*/ 1558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200025">
                  <a:moveTo>
                    <a:pt x="58579" y="124682"/>
                  </a:moveTo>
                  <a:lnTo>
                    <a:pt x="136398" y="124682"/>
                  </a:lnTo>
                  <a:lnTo>
                    <a:pt x="136398" y="80677"/>
                  </a:lnTo>
                  <a:lnTo>
                    <a:pt x="58579" y="80677"/>
                  </a:lnTo>
                  <a:lnTo>
                    <a:pt x="58579" y="53054"/>
                  </a:lnTo>
                  <a:lnTo>
                    <a:pt x="140875" y="53054"/>
                  </a:lnTo>
                  <a:lnTo>
                    <a:pt x="140875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145637" y="202216"/>
                  </a:lnTo>
                  <a:lnTo>
                    <a:pt x="145637" y="155829"/>
                  </a:lnTo>
                  <a:lnTo>
                    <a:pt x="58579" y="15582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68FFC19-00D1-48EA-B1E7-AA973545AF23}"/>
                </a:ext>
              </a:extLst>
            </p:cNvPr>
            <p:cNvSpPr/>
            <p:nvPr/>
          </p:nvSpPr>
          <p:spPr>
            <a:xfrm>
              <a:off x="3910995" y="1554601"/>
              <a:ext cx="190500" cy="200025"/>
            </a:xfrm>
            <a:custGeom>
              <a:avLst/>
              <a:gdLst>
                <a:gd name="connsiteX0" fmla="*/ 134588 w 190500"/>
                <a:gd name="connsiteY0" fmla="*/ 120587 h 200025"/>
                <a:gd name="connsiteX1" fmla="*/ 64770 w 190500"/>
                <a:gd name="connsiteY1" fmla="*/ 7144 h 200025"/>
                <a:gd name="connsiteX2" fmla="*/ 7144 w 190500"/>
                <a:gd name="connsiteY2" fmla="*/ 7144 h 200025"/>
                <a:gd name="connsiteX3" fmla="*/ 7144 w 190500"/>
                <a:gd name="connsiteY3" fmla="*/ 202216 h 200025"/>
                <a:gd name="connsiteX4" fmla="*/ 58865 w 190500"/>
                <a:gd name="connsiteY4" fmla="*/ 202216 h 200025"/>
                <a:gd name="connsiteX5" fmla="*/ 57912 w 190500"/>
                <a:gd name="connsiteY5" fmla="*/ 88487 h 200025"/>
                <a:gd name="connsiteX6" fmla="*/ 127921 w 190500"/>
                <a:gd name="connsiteY6" fmla="*/ 202216 h 200025"/>
                <a:gd name="connsiteX7" fmla="*/ 185261 w 190500"/>
                <a:gd name="connsiteY7" fmla="*/ 202216 h 200025"/>
                <a:gd name="connsiteX8" fmla="*/ 185261 w 190500"/>
                <a:gd name="connsiteY8" fmla="*/ 7144 h 200025"/>
                <a:gd name="connsiteX9" fmla="*/ 133540 w 190500"/>
                <a:gd name="connsiteY9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200025">
                  <a:moveTo>
                    <a:pt x="134588" y="120587"/>
                  </a:moveTo>
                  <a:lnTo>
                    <a:pt x="64770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58865" y="202216"/>
                  </a:lnTo>
                  <a:lnTo>
                    <a:pt x="57912" y="88487"/>
                  </a:lnTo>
                  <a:lnTo>
                    <a:pt x="127921" y="202216"/>
                  </a:lnTo>
                  <a:lnTo>
                    <a:pt x="185261" y="202216"/>
                  </a:lnTo>
                  <a:lnTo>
                    <a:pt x="185261" y="7144"/>
                  </a:lnTo>
                  <a:lnTo>
                    <a:pt x="133540" y="714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48A98513-6927-4BEC-881E-1EE37CBC47D2}"/>
                </a:ext>
              </a:extLst>
            </p:cNvPr>
            <p:cNvSpPr/>
            <p:nvPr/>
          </p:nvSpPr>
          <p:spPr>
            <a:xfrm>
              <a:off x="4140357" y="1549624"/>
              <a:ext cx="219075" cy="219075"/>
            </a:xfrm>
            <a:custGeom>
              <a:avLst/>
              <a:gdLst>
                <a:gd name="connsiteX0" fmla="*/ 188595 w 219075"/>
                <a:gd name="connsiteY0" fmla="*/ 34600 h 219075"/>
                <a:gd name="connsiteX1" fmla="*/ 154877 w 219075"/>
                <a:gd name="connsiteY1" fmla="*/ 14216 h 219075"/>
                <a:gd name="connsiteX2" fmla="*/ 70866 w 219075"/>
                <a:gd name="connsiteY2" fmla="*/ 14216 h 219075"/>
                <a:gd name="connsiteX3" fmla="*/ 37338 w 219075"/>
                <a:gd name="connsiteY3" fmla="*/ 34600 h 219075"/>
                <a:gd name="connsiteX4" fmla="*/ 15145 w 219075"/>
                <a:gd name="connsiteY4" fmla="*/ 66699 h 219075"/>
                <a:gd name="connsiteX5" fmla="*/ 7144 w 219075"/>
                <a:gd name="connsiteY5" fmla="*/ 108799 h 219075"/>
                <a:gd name="connsiteX6" fmla="*/ 15145 w 219075"/>
                <a:gd name="connsiteY6" fmla="*/ 150900 h 219075"/>
                <a:gd name="connsiteX7" fmla="*/ 37338 w 219075"/>
                <a:gd name="connsiteY7" fmla="*/ 183666 h 219075"/>
                <a:gd name="connsiteX8" fmla="*/ 70866 w 219075"/>
                <a:gd name="connsiteY8" fmla="*/ 204716 h 219075"/>
                <a:gd name="connsiteX9" fmla="*/ 112871 w 219075"/>
                <a:gd name="connsiteY9" fmla="*/ 212146 h 219075"/>
                <a:gd name="connsiteX10" fmla="*/ 154972 w 219075"/>
                <a:gd name="connsiteY10" fmla="*/ 204716 h 219075"/>
                <a:gd name="connsiteX11" fmla="*/ 188690 w 219075"/>
                <a:gd name="connsiteY11" fmla="*/ 183666 h 219075"/>
                <a:gd name="connsiteX12" fmla="*/ 210883 w 219075"/>
                <a:gd name="connsiteY12" fmla="*/ 150900 h 219075"/>
                <a:gd name="connsiteX13" fmla="*/ 218885 w 219075"/>
                <a:gd name="connsiteY13" fmla="*/ 108799 h 219075"/>
                <a:gd name="connsiteX14" fmla="*/ 210883 w 219075"/>
                <a:gd name="connsiteY14" fmla="*/ 66699 h 219075"/>
                <a:gd name="connsiteX15" fmla="*/ 188595 w 219075"/>
                <a:gd name="connsiteY15" fmla="*/ 34600 h 219075"/>
                <a:gd name="connsiteX16" fmla="*/ 162592 w 219075"/>
                <a:gd name="connsiteY16" fmla="*/ 108895 h 219075"/>
                <a:gd name="connsiteX17" fmla="*/ 158877 w 219075"/>
                <a:gd name="connsiteY17" fmla="*/ 130993 h 219075"/>
                <a:gd name="connsiteX18" fmla="*/ 148590 w 219075"/>
                <a:gd name="connsiteY18" fmla="*/ 148042 h 219075"/>
                <a:gd name="connsiteX19" fmla="*/ 132969 w 219075"/>
                <a:gd name="connsiteY19" fmla="*/ 159187 h 219075"/>
                <a:gd name="connsiteX20" fmla="*/ 92773 w 219075"/>
                <a:gd name="connsiteY20" fmla="*/ 159187 h 219075"/>
                <a:gd name="connsiteX21" fmla="*/ 77248 w 219075"/>
                <a:gd name="connsiteY21" fmla="*/ 148042 h 219075"/>
                <a:gd name="connsiteX22" fmla="*/ 67056 w 219075"/>
                <a:gd name="connsiteY22" fmla="*/ 130897 h 219075"/>
                <a:gd name="connsiteX23" fmla="*/ 63341 w 219075"/>
                <a:gd name="connsiteY23" fmla="*/ 108799 h 219075"/>
                <a:gd name="connsiteX24" fmla="*/ 66961 w 219075"/>
                <a:gd name="connsiteY24" fmla="*/ 87368 h 219075"/>
                <a:gd name="connsiteX25" fmla="*/ 77057 w 219075"/>
                <a:gd name="connsiteY25" fmla="*/ 70604 h 219075"/>
                <a:gd name="connsiteX26" fmla="*/ 92773 w 219075"/>
                <a:gd name="connsiteY26" fmla="*/ 59555 h 219075"/>
                <a:gd name="connsiteX27" fmla="*/ 112871 w 219075"/>
                <a:gd name="connsiteY27" fmla="*/ 55555 h 219075"/>
                <a:gd name="connsiteX28" fmla="*/ 133160 w 219075"/>
                <a:gd name="connsiteY28" fmla="*/ 59555 h 219075"/>
                <a:gd name="connsiteX29" fmla="*/ 148781 w 219075"/>
                <a:gd name="connsiteY29" fmla="*/ 70509 h 219075"/>
                <a:gd name="connsiteX30" fmla="*/ 158972 w 219075"/>
                <a:gd name="connsiteY30" fmla="*/ 87368 h 219075"/>
                <a:gd name="connsiteX31" fmla="*/ 162592 w 219075"/>
                <a:gd name="connsiteY31" fmla="*/ 10889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9075" h="219075">
                  <a:moveTo>
                    <a:pt x="188595" y="34600"/>
                  </a:moveTo>
                  <a:cubicBezTo>
                    <a:pt x="179165" y="25837"/>
                    <a:pt x="167831" y="18979"/>
                    <a:pt x="154877" y="14216"/>
                  </a:cubicBezTo>
                  <a:cubicBezTo>
                    <a:pt x="129064" y="4786"/>
                    <a:pt x="96488" y="4786"/>
                    <a:pt x="70866" y="14216"/>
                  </a:cubicBezTo>
                  <a:cubicBezTo>
                    <a:pt x="58007" y="18979"/>
                    <a:pt x="46673" y="25837"/>
                    <a:pt x="37338" y="34600"/>
                  </a:cubicBezTo>
                  <a:cubicBezTo>
                    <a:pt x="27908" y="43363"/>
                    <a:pt x="20383" y="54221"/>
                    <a:pt x="15145" y="66699"/>
                  </a:cubicBezTo>
                  <a:cubicBezTo>
                    <a:pt x="9811" y="79177"/>
                    <a:pt x="7144" y="93369"/>
                    <a:pt x="7144" y="108799"/>
                  </a:cubicBezTo>
                  <a:cubicBezTo>
                    <a:pt x="7144" y="124039"/>
                    <a:pt x="9811" y="138232"/>
                    <a:pt x="15145" y="150900"/>
                  </a:cubicBezTo>
                  <a:cubicBezTo>
                    <a:pt x="20479" y="163568"/>
                    <a:pt x="27908" y="174617"/>
                    <a:pt x="37338" y="183666"/>
                  </a:cubicBezTo>
                  <a:cubicBezTo>
                    <a:pt x="46768" y="192715"/>
                    <a:pt x="58102" y="199763"/>
                    <a:pt x="70866" y="204716"/>
                  </a:cubicBezTo>
                  <a:cubicBezTo>
                    <a:pt x="83725" y="209574"/>
                    <a:pt x="97822" y="212146"/>
                    <a:pt x="112871" y="212146"/>
                  </a:cubicBezTo>
                  <a:cubicBezTo>
                    <a:pt x="127921" y="212146"/>
                    <a:pt x="142113" y="209669"/>
                    <a:pt x="154972" y="204716"/>
                  </a:cubicBezTo>
                  <a:cubicBezTo>
                    <a:pt x="167926" y="199763"/>
                    <a:pt x="179261" y="192715"/>
                    <a:pt x="188690" y="183666"/>
                  </a:cubicBezTo>
                  <a:cubicBezTo>
                    <a:pt x="198120" y="174617"/>
                    <a:pt x="205549" y="163568"/>
                    <a:pt x="210883" y="150900"/>
                  </a:cubicBezTo>
                  <a:cubicBezTo>
                    <a:pt x="216217" y="138232"/>
                    <a:pt x="218885" y="124039"/>
                    <a:pt x="218885" y="108799"/>
                  </a:cubicBezTo>
                  <a:cubicBezTo>
                    <a:pt x="218885" y="93369"/>
                    <a:pt x="216217" y="79177"/>
                    <a:pt x="210883" y="66699"/>
                  </a:cubicBezTo>
                  <a:cubicBezTo>
                    <a:pt x="205549" y="54221"/>
                    <a:pt x="198025" y="43363"/>
                    <a:pt x="188595" y="34600"/>
                  </a:cubicBezTo>
                  <a:close/>
                  <a:moveTo>
                    <a:pt x="162592" y="108895"/>
                  </a:moveTo>
                  <a:cubicBezTo>
                    <a:pt x="162592" y="116896"/>
                    <a:pt x="161353" y="124325"/>
                    <a:pt x="158877" y="130993"/>
                  </a:cubicBezTo>
                  <a:cubicBezTo>
                    <a:pt x="156400" y="137660"/>
                    <a:pt x="152971" y="143375"/>
                    <a:pt x="148590" y="148042"/>
                  </a:cubicBezTo>
                  <a:cubicBezTo>
                    <a:pt x="144208" y="152710"/>
                    <a:pt x="138970" y="156520"/>
                    <a:pt x="132969" y="159187"/>
                  </a:cubicBezTo>
                  <a:cubicBezTo>
                    <a:pt x="120967" y="164521"/>
                    <a:pt x="104775" y="164521"/>
                    <a:pt x="92773" y="159187"/>
                  </a:cubicBezTo>
                  <a:cubicBezTo>
                    <a:pt x="86773" y="156520"/>
                    <a:pt x="81534" y="152805"/>
                    <a:pt x="77248" y="148042"/>
                  </a:cubicBezTo>
                  <a:cubicBezTo>
                    <a:pt x="72961" y="143375"/>
                    <a:pt x="69532" y="137565"/>
                    <a:pt x="67056" y="130897"/>
                  </a:cubicBezTo>
                  <a:cubicBezTo>
                    <a:pt x="64579" y="124230"/>
                    <a:pt x="63341" y="116800"/>
                    <a:pt x="63341" y="108799"/>
                  </a:cubicBezTo>
                  <a:cubicBezTo>
                    <a:pt x="63341" y="101179"/>
                    <a:pt x="64579" y="93940"/>
                    <a:pt x="66961" y="87368"/>
                  </a:cubicBezTo>
                  <a:cubicBezTo>
                    <a:pt x="69342" y="80891"/>
                    <a:pt x="72771" y="75271"/>
                    <a:pt x="77057" y="70604"/>
                  </a:cubicBezTo>
                  <a:cubicBezTo>
                    <a:pt x="81439" y="65937"/>
                    <a:pt x="86773" y="62222"/>
                    <a:pt x="92773" y="59555"/>
                  </a:cubicBezTo>
                  <a:cubicBezTo>
                    <a:pt x="98774" y="56888"/>
                    <a:pt x="105537" y="55555"/>
                    <a:pt x="112871" y="55555"/>
                  </a:cubicBezTo>
                  <a:cubicBezTo>
                    <a:pt x="120206" y="55555"/>
                    <a:pt x="127064" y="56888"/>
                    <a:pt x="133160" y="59555"/>
                  </a:cubicBezTo>
                  <a:cubicBezTo>
                    <a:pt x="139256" y="62222"/>
                    <a:pt x="144494" y="65937"/>
                    <a:pt x="148781" y="70509"/>
                  </a:cubicBezTo>
                  <a:cubicBezTo>
                    <a:pt x="153067" y="75176"/>
                    <a:pt x="156496" y="80796"/>
                    <a:pt x="158972" y="87368"/>
                  </a:cubicBezTo>
                  <a:cubicBezTo>
                    <a:pt x="161353" y="94036"/>
                    <a:pt x="162592" y="101275"/>
                    <a:pt x="162592" y="10889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27D5BAA3-4A84-483B-8B88-F67B492054A2}"/>
                </a:ext>
              </a:extLst>
            </p:cNvPr>
            <p:cNvSpPr/>
            <p:nvPr/>
          </p:nvSpPr>
          <p:spPr>
            <a:xfrm>
              <a:off x="4403247" y="1554792"/>
              <a:ext cx="161925" cy="200025"/>
            </a:xfrm>
            <a:custGeom>
              <a:avLst/>
              <a:gdLst>
                <a:gd name="connsiteX0" fmla="*/ 148590 w 161925"/>
                <a:gd name="connsiteY0" fmla="*/ 111347 h 200025"/>
                <a:gd name="connsiteX1" fmla="*/ 135350 w 161925"/>
                <a:gd name="connsiteY1" fmla="*/ 101441 h 200025"/>
                <a:gd name="connsiteX2" fmla="*/ 129635 w 161925"/>
                <a:gd name="connsiteY2" fmla="*/ 98965 h 200025"/>
                <a:gd name="connsiteX3" fmla="*/ 143827 w 161925"/>
                <a:gd name="connsiteY3" fmla="*/ 87344 h 200025"/>
                <a:gd name="connsiteX4" fmla="*/ 153162 w 161925"/>
                <a:gd name="connsiteY4" fmla="*/ 59055 h 200025"/>
                <a:gd name="connsiteX5" fmla="*/ 146780 w 161925"/>
                <a:gd name="connsiteY5" fmla="*/ 33433 h 200025"/>
                <a:gd name="connsiteX6" fmla="*/ 130397 w 161925"/>
                <a:gd name="connsiteY6" fmla="*/ 17526 h 200025"/>
                <a:gd name="connsiteX7" fmla="*/ 108585 w 161925"/>
                <a:gd name="connsiteY7" fmla="*/ 9430 h 200025"/>
                <a:gd name="connsiteX8" fmla="*/ 85630 w 161925"/>
                <a:gd name="connsiteY8" fmla="*/ 7144 h 200025"/>
                <a:gd name="connsiteX9" fmla="*/ 7144 w 161925"/>
                <a:gd name="connsiteY9" fmla="*/ 7144 h 200025"/>
                <a:gd name="connsiteX10" fmla="*/ 7144 w 161925"/>
                <a:gd name="connsiteY10" fmla="*/ 202025 h 200025"/>
                <a:gd name="connsiteX11" fmla="*/ 85630 w 161925"/>
                <a:gd name="connsiteY11" fmla="*/ 202025 h 200025"/>
                <a:gd name="connsiteX12" fmla="*/ 112776 w 161925"/>
                <a:gd name="connsiteY12" fmla="*/ 199168 h 200025"/>
                <a:gd name="connsiteX13" fmla="*/ 136874 w 161925"/>
                <a:gd name="connsiteY13" fmla="*/ 189548 h 200025"/>
                <a:gd name="connsiteX14" fmla="*/ 154305 w 161925"/>
                <a:gd name="connsiteY14" fmla="*/ 171450 h 200025"/>
                <a:gd name="connsiteX15" fmla="*/ 160877 w 161925"/>
                <a:gd name="connsiteY15" fmla="*/ 143732 h 200025"/>
                <a:gd name="connsiteX16" fmla="*/ 157543 w 161925"/>
                <a:gd name="connsiteY16" fmla="*/ 125635 h 200025"/>
                <a:gd name="connsiteX17" fmla="*/ 148590 w 161925"/>
                <a:gd name="connsiteY17" fmla="*/ 111347 h 200025"/>
                <a:gd name="connsiteX18" fmla="*/ 96393 w 161925"/>
                <a:gd name="connsiteY18" fmla="*/ 77153 h 200025"/>
                <a:gd name="connsiteX19" fmla="*/ 78962 w 161925"/>
                <a:gd name="connsiteY19" fmla="*/ 81534 h 200025"/>
                <a:gd name="connsiteX20" fmla="*/ 58483 w 161925"/>
                <a:gd name="connsiteY20" fmla="*/ 81534 h 200025"/>
                <a:gd name="connsiteX21" fmla="*/ 58483 w 161925"/>
                <a:gd name="connsiteY21" fmla="*/ 50768 h 200025"/>
                <a:gd name="connsiteX22" fmla="*/ 76771 w 161925"/>
                <a:gd name="connsiteY22" fmla="*/ 50768 h 200025"/>
                <a:gd name="connsiteX23" fmla="*/ 96298 w 161925"/>
                <a:gd name="connsiteY23" fmla="*/ 54578 h 200025"/>
                <a:gd name="connsiteX24" fmla="*/ 101727 w 161925"/>
                <a:gd name="connsiteY24" fmla="*/ 65151 h 200025"/>
                <a:gd name="connsiteX25" fmla="*/ 96393 w 161925"/>
                <a:gd name="connsiteY25" fmla="*/ 77153 h 200025"/>
                <a:gd name="connsiteX26" fmla="*/ 58483 w 161925"/>
                <a:gd name="connsiteY26" fmla="*/ 122682 h 200025"/>
                <a:gd name="connsiteX27" fmla="*/ 79724 w 161925"/>
                <a:gd name="connsiteY27" fmla="*/ 122682 h 200025"/>
                <a:gd name="connsiteX28" fmla="*/ 101251 w 161925"/>
                <a:gd name="connsiteY28" fmla="*/ 126778 h 200025"/>
                <a:gd name="connsiteX29" fmla="*/ 107918 w 161925"/>
                <a:gd name="connsiteY29" fmla="*/ 139446 h 200025"/>
                <a:gd name="connsiteX30" fmla="*/ 105632 w 161925"/>
                <a:gd name="connsiteY30" fmla="*/ 148495 h 200025"/>
                <a:gd name="connsiteX31" fmla="*/ 99536 w 161925"/>
                <a:gd name="connsiteY31" fmla="*/ 153924 h 200025"/>
                <a:gd name="connsiteX32" fmla="*/ 90392 w 161925"/>
                <a:gd name="connsiteY32" fmla="*/ 156877 h 200025"/>
                <a:gd name="connsiteX33" fmla="*/ 80010 w 161925"/>
                <a:gd name="connsiteY33" fmla="*/ 157734 h 200025"/>
                <a:gd name="connsiteX34" fmla="*/ 58483 w 161925"/>
                <a:gd name="connsiteY34" fmla="*/ 157734 h 200025"/>
                <a:gd name="connsiteX35" fmla="*/ 58483 w 161925"/>
                <a:gd name="connsiteY35" fmla="*/ 12268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1925" h="200025">
                  <a:moveTo>
                    <a:pt x="148590" y="111347"/>
                  </a:moveTo>
                  <a:cubicBezTo>
                    <a:pt x="144875" y="107347"/>
                    <a:pt x="140399" y="104013"/>
                    <a:pt x="135350" y="101441"/>
                  </a:cubicBezTo>
                  <a:cubicBezTo>
                    <a:pt x="133541" y="100489"/>
                    <a:pt x="131635" y="99632"/>
                    <a:pt x="129635" y="98965"/>
                  </a:cubicBezTo>
                  <a:cubicBezTo>
                    <a:pt x="135160" y="95917"/>
                    <a:pt x="139922" y="92012"/>
                    <a:pt x="143827" y="87344"/>
                  </a:cubicBezTo>
                  <a:cubicBezTo>
                    <a:pt x="150019" y="79915"/>
                    <a:pt x="153162" y="70390"/>
                    <a:pt x="153162" y="59055"/>
                  </a:cubicBezTo>
                  <a:cubicBezTo>
                    <a:pt x="153162" y="48863"/>
                    <a:pt x="150971" y="40196"/>
                    <a:pt x="146780" y="33433"/>
                  </a:cubicBezTo>
                  <a:cubicBezTo>
                    <a:pt x="142589" y="26765"/>
                    <a:pt x="137065" y="21431"/>
                    <a:pt x="130397" y="17526"/>
                  </a:cubicBezTo>
                  <a:cubicBezTo>
                    <a:pt x="123920" y="13716"/>
                    <a:pt x="116491" y="10954"/>
                    <a:pt x="108585" y="9430"/>
                  </a:cubicBezTo>
                  <a:cubicBezTo>
                    <a:pt x="100775" y="7906"/>
                    <a:pt x="93059" y="7144"/>
                    <a:pt x="85630" y="7144"/>
                  </a:cubicBezTo>
                  <a:lnTo>
                    <a:pt x="7144" y="7144"/>
                  </a:lnTo>
                  <a:lnTo>
                    <a:pt x="7144" y="202025"/>
                  </a:lnTo>
                  <a:lnTo>
                    <a:pt x="85630" y="202025"/>
                  </a:lnTo>
                  <a:cubicBezTo>
                    <a:pt x="94869" y="202025"/>
                    <a:pt x="104013" y="201073"/>
                    <a:pt x="112776" y="199168"/>
                  </a:cubicBezTo>
                  <a:cubicBezTo>
                    <a:pt x="121729" y="197263"/>
                    <a:pt x="129826" y="194024"/>
                    <a:pt x="136874" y="189548"/>
                  </a:cubicBezTo>
                  <a:cubicBezTo>
                    <a:pt x="144113" y="184975"/>
                    <a:pt x="149924" y="178880"/>
                    <a:pt x="154305" y="171450"/>
                  </a:cubicBezTo>
                  <a:cubicBezTo>
                    <a:pt x="158687" y="163925"/>
                    <a:pt x="160877" y="154591"/>
                    <a:pt x="160877" y="143732"/>
                  </a:cubicBezTo>
                  <a:cubicBezTo>
                    <a:pt x="160877" y="137065"/>
                    <a:pt x="159734" y="130969"/>
                    <a:pt x="157543" y="125635"/>
                  </a:cubicBezTo>
                  <a:cubicBezTo>
                    <a:pt x="155353" y="120206"/>
                    <a:pt x="152305" y="115443"/>
                    <a:pt x="148590" y="111347"/>
                  </a:cubicBezTo>
                  <a:close/>
                  <a:moveTo>
                    <a:pt x="96393" y="77153"/>
                  </a:moveTo>
                  <a:cubicBezTo>
                    <a:pt x="92392" y="80105"/>
                    <a:pt x="86582" y="81534"/>
                    <a:pt x="78962" y="81534"/>
                  </a:cubicBezTo>
                  <a:lnTo>
                    <a:pt x="58483" y="81534"/>
                  </a:lnTo>
                  <a:lnTo>
                    <a:pt x="58483" y="50768"/>
                  </a:lnTo>
                  <a:lnTo>
                    <a:pt x="76771" y="50768"/>
                  </a:lnTo>
                  <a:cubicBezTo>
                    <a:pt x="85534" y="50768"/>
                    <a:pt x="92107" y="52102"/>
                    <a:pt x="96298" y="54578"/>
                  </a:cubicBezTo>
                  <a:cubicBezTo>
                    <a:pt x="100013" y="56769"/>
                    <a:pt x="101727" y="60103"/>
                    <a:pt x="101727" y="65151"/>
                  </a:cubicBezTo>
                  <a:cubicBezTo>
                    <a:pt x="101822" y="70580"/>
                    <a:pt x="100013" y="74486"/>
                    <a:pt x="96393" y="77153"/>
                  </a:cubicBezTo>
                  <a:close/>
                  <a:moveTo>
                    <a:pt x="58483" y="122682"/>
                  </a:moveTo>
                  <a:lnTo>
                    <a:pt x="79724" y="122682"/>
                  </a:lnTo>
                  <a:cubicBezTo>
                    <a:pt x="88773" y="122682"/>
                    <a:pt x="95917" y="124016"/>
                    <a:pt x="101251" y="126778"/>
                  </a:cubicBezTo>
                  <a:cubicBezTo>
                    <a:pt x="105727" y="129159"/>
                    <a:pt x="107918" y="133160"/>
                    <a:pt x="107918" y="139446"/>
                  </a:cubicBezTo>
                  <a:cubicBezTo>
                    <a:pt x="107918" y="143256"/>
                    <a:pt x="107156" y="146304"/>
                    <a:pt x="105632" y="148495"/>
                  </a:cubicBezTo>
                  <a:cubicBezTo>
                    <a:pt x="104013" y="150876"/>
                    <a:pt x="102108" y="152686"/>
                    <a:pt x="99536" y="153924"/>
                  </a:cubicBezTo>
                  <a:cubicBezTo>
                    <a:pt x="96774" y="155353"/>
                    <a:pt x="93726" y="156305"/>
                    <a:pt x="90392" y="156877"/>
                  </a:cubicBezTo>
                  <a:cubicBezTo>
                    <a:pt x="86773" y="157448"/>
                    <a:pt x="83344" y="157734"/>
                    <a:pt x="80010" y="157734"/>
                  </a:cubicBezTo>
                  <a:lnTo>
                    <a:pt x="58483" y="157734"/>
                  </a:lnTo>
                  <a:lnTo>
                    <a:pt x="58483" y="12268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33CC4502-9D75-4E99-B30B-965024134971}"/>
                </a:ext>
              </a:extLst>
            </p:cNvPr>
            <p:cNvSpPr/>
            <p:nvPr/>
          </p:nvSpPr>
          <p:spPr>
            <a:xfrm>
              <a:off x="4613463" y="1554601"/>
              <a:ext cx="133350" cy="200025"/>
            </a:xfrm>
            <a:custGeom>
              <a:avLst/>
              <a:gdLst>
                <a:gd name="connsiteX0" fmla="*/ 60389 w 133350"/>
                <a:gd name="connsiteY0" fmla="*/ 7144 h 200025"/>
                <a:gd name="connsiteX1" fmla="*/ 7144 w 133350"/>
                <a:gd name="connsiteY1" fmla="*/ 7144 h 200025"/>
                <a:gd name="connsiteX2" fmla="*/ 7144 w 133350"/>
                <a:gd name="connsiteY2" fmla="*/ 202216 h 200025"/>
                <a:gd name="connsiteX3" fmla="*/ 132874 w 133350"/>
                <a:gd name="connsiteY3" fmla="*/ 202216 h 200025"/>
                <a:gd name="connsiteX4" fmla="*/ 132874 w 133350"/>
                <a:gd name="connsiteY4" fmla="*/ 154972 h 200025"/>
                <a:gd name="connsiteX5" fmla="*/ 60389 w 133350"/>
                <a:gd name="connsiteY5" fmla="*/ 1549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200025">
                  <a:moveTo>
                    <a:pt x="60389" y="7144"/>
                  </a:moveTo>
                  <a:lnTo>
                    <a:pt x="7144" y="7144"/>
                  </a:lnTo>
                  <a:lnTo>
                    <a:pt x="7144" y="202216"/>
                  </a:lnTo>
                  <a:lnTo>
                    <a:pt x="132874" y="202216"/>
                  </a:lnTo>
                  <a:lnTo>
                    <a:pt x="132874" y="154972"/>
                  </a:lnTo>
                  <a:lnTo>
                    <a:pt x="60389" y="15497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99821B1-B5F0-4229-9182-41FBEF2BA8BB}"/>
                </a:ext>
              </a:extLst>
            </p:cNvPr>
            <p:cNvSpPr/>
            <p:nvPr/>
          </p:nvSpPr>
          <p:spPr>
            <a:xfrm>
              <a:off x="4789580" y="1554601"/>
              <a:ext cx="152400" cy="200025"/>
            </a:xfrm>
            <a:custGeom>
              <a:avLst/>
              <a:gdLst>
                <a:gd name="connsiteX0" fmla="*/ 58579 w 152400"/>
                <a:gd name="connsiteY0" fmla="*/ 155829 h 200025"/>
                <a:gd name="connsiteX1" fmla="*/ 58579 w 152400"/>
                <a:gd name="connsiteY1" fmla="*/ 124682 h 200025"/>
                <a:gd name="connsiteX2" fmla="*/ 136303 w 152400"/>
                <a:gd name="connsiteY2" fmla="*/ 124682 h 200025"/>
                <a:gd name="connsiteX3" fmla="*/ 136303 w 152400"/>
                <a:gd name="connsiteY3" fmla="*/ 80677 h 200025"/>
                <a:gd name="connsiteX4" fmla="*/ 58579 w 152400"/>
                <a:gd name="connsiteY4" fmla="*/ 80677 h 200025"/>
                <a:gd name="connsiteX5" fmla="*/ 58579 w 152400"/>
                <a:gd name="connsiteY5" fmla="*/ 53054 h 200025"/>
                <a:gd name="connsiteX6" fmla="*/ 140875 w 152400"/>
                <a:gd name="connsiteY6" fmla="*/ 53054 h 200025"/>
                <a:gd name="connsiteX7" fmla="*/ 140875 w 152400"/>
                <a:gd name="connsiteY7" fmla="*/ 7144 h 200025"/>
                <a:gd name="connsiteX8" fmla="*/ 7144 w 152400"/>
                <a:gd name="connsiteY8" fmla="*/ 7144 h 200025"/>
                <a:gd name="connsiteX9" fmla="*/ 7144 w 152400"/>
                <a:gd name="connsiteY9" fmla="*/ 202216 h 200025"/>
                <a:gd name="connsiteX10" fmla="*/ 145542 w 152400"/>
                <a:gd name="connsiteY10" fmla="*/ 202216 h 200025"/>
                <a:gd name="connsiteX11" fmla="*/ 145542 w 152400"/>
                <a:gd name="connsiteY11" fmla="*/ 1558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200025">
                  <a:moveTo>
                    <a:pt x="58579" y="155829"/>
                  </a:moveTo>
                  <a:lnTo>
                    <a:pt x="58579" y="124682"/>
                  </a:lnTo>
                  <a:lnTo>
                    <a:pt x="136303" y="124682"/>
                  </a:lnTo>
                  <a:lnTo>
                    <a:pt x="136303" y="80677"/>
                  </a:lnTo>
                  <a:lnTo>
                    <a:pt x="58579" y="80677"/>
                  </a:lnTo>
                  <a:lnTo>
                    <a:pt x="58579" y="53054"/>
                  </a:lnTo>
                  <a:lnTo>
                    <a:pt x="140875" y="53054"/>
                  </a:lnTo>
                  <a:lnTo>
                    <a:pt x="140875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145542" y="202216"/>
                  </a:lnTo>
                  <a:lnTo>
                    <a:pt x="145542" y="15582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C5D380EB-7AE4-41F7-B8E9-5E8C9FDD9B60}"/>
                </a:ext>
              </a:extLst>
            </p:cNvPr>
            <p:cNvSpPr/>
            <p:nvPr/>
          </p:nvSpPr>
          <p:spPr>
            <a:xfrm>
              <a:off x="2925157" y="3432836"/>
              <a:ext cx="123825" cy="152400"/>
            </a:xfrm>
            <a:custGeom>
              <a:avLst/>
              <a:gdLst>
                <a:gd name="connsiteX0" fmla="*/ 52959 w 123825"/>
                <a:gd name="connsiteY0" fmla="*/ 25241 h 152400"/>
                <a:gd name="connsiteX1" fmla="*/ 7144 w 123825"/>
                <a:gd name="connsiteY1" fmla="*/ 25241 h 152400"/>
                <a:gd name="connsiteX2" fmla="*/ 7144 w 123825"/>
                <a:gd name="connsiteY2" fmla="*/ 7144 h 152400"/>
                <a:gd name="connsiteX3" fmla="*/ 118110 w 123825"/>
                <a:gd name="connsiteY3" fmla="*/ 7144 h 152400"/>
                <a:gd name="connsiteX4" fmla="*/ 118110 w 123825"/>
                <a:gd name="connsiteY4" fmla="*/ 25241 h 152400"/>
                <a:gd name="connsiteX5" fmla="*/ 72295 w 123825"/>
                <a:gd name="connsiteY5" fmla="*/ 25241 h 152400"/>
                <a:gd name="connsiteX6" fmla="*/ 72295 w 123825"/>
                <a:gd name="connsiteY6" fmla="*/ 149352 h 152400"/>
                <a:gd name="connsiteX7" fmla="*/ 52959 w 123825"/>
                <a:gd name="connsiteY7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" h="152400">
                  <a:moveTo>
                    <a:pt x="52959" y="25241"/>
                  </a:moveTo>
                  <a:lnTo>
                    <a:pt x="7144" y="25241"/>
                  </a:lnTo>
                  <a:lnTo>
                    <a:pt x="7144" y="7144"/>
                  </a:lnTo>
                  <a:lnTo>
                    <a:pt x="118110" y="7144"/>
                  </a:lnTo>
                  <a:lnTo>
                    <a:pt x="118110" y="25241"/>
                  </a:lnTo>
                  <a:lnTo>
                    <a:pt x="72295" y="25241"/>
                  </a:lnTo>
                  <a:lnTo>
                    <a:pt x="72295" y="149352"/>
                  </a:lnTo>
                  <a:lnTo>
                    <a:pt x="52959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E7A56D1E-C69F-4BE4-A5D9-4DDAFD9C9A1F}"/>
                </a:ext>
              </a:extLst>
            </p:cNvPr>
            <p:cNvSpPr/>
            <p:nvPr/>
          </p:nvSpPr>
          <p:spPr>
            <a:xfrm>
              <a:off x="3109180" y="3432836"/>
              <a:ext cx="114300" cy="152400"/>
            </a:xfrm>
            <a:custGeom>
              <a:avLst/>
              <a:gdLst>
                <a:gd name="connsiteX0" fmla="*/ 7144 w 114300"/>
                <a:gd name="connsiteY0" fmla="*/ 7144 h 152400"/>
                <a:gd name="connsiteX1" fmla="*/ 57150 w 114300"/>
                <a:gd name="connsiteY1" fmla="*/ 7144 h 152400"/>
                <a:gd name="connsiteX2" fmla="*/ 79629 w 114300"/>
                <a:gd name="connsiteY2" fmla="*/ 10858 h 152400"/>
                <a:gd name="connsiteX3" fmla="*/ 93631 w 114300"/>
                <a:gd name="connsiteY3" fmla="*/ 20288 h 152400"/>
                <a:gd name="connsiteX4" fmla="*/ 100775 w 114300"/>
                <a:gd name="connsiteY4" fmla="*/ 33147 h 152400"/>
                <a:gd name="connsiteX5" fmla="*/ 102775 w 114300"/>
                <a:gd name="connsiteY5" fmla="*/ 46958 h 152400"/>
                <a:gd name="connsiteX6" fmla="*/ 100394 w 114300"/>
                <a:gd name="connsiteY6" fmla="*/ 60103 h 152400"/>
                <a:gd name="connsiteX7" fmla="*/ 93440 w 114300"/>
                <a:gd name="connsiteY7" fmla="*/ 71533 h 152400"/>
                <a:gd name="connsiteX8" fmla="*/ 82391 w 114300"/>
                <a:gd name="connsiteY8" fmla="*/ 80200 h 152400"/>
                <a:gd name="connsiteX9" fmla="*/ 67818 w 114300"/>
                <a:gd name="connsiteY9" fmla="*/ 84487 h 152400"/>
                <a:gd name="connsiteX10" fmla="*/ 108204 w 114300"/>
                <a:gd name="connsiteY10" fmla="*/ 149352 h 152400"/>
                <a:gd name="connsiteX11" fmla="*/ 84106 w 114300"/>
                <a:gd name="connsiteY11" fmla="*/ 149352 h 152400"/>
                <a:gd name="connsiteX12" fmla="*/ 47911 w 114300"/>
                <a:gd name="connsiteY12" fmla="*/ 86677 h 152400"/>
                <a:gd name="connsiteX13" fmla="*/ 26480 w 114300"/>
                <a:gd name="connsiteY13" fmla="*/ 86677 h 152400"/>
                <a:gd name="connsiteX14" fmla="*/ 26480 w 114300"/>
                <a:gd name="connsiteY14" fmla="*/ 149352 h 152400"/>
                <a:gd name="connsiteX15" fmla="*/ 7144 w 114300"/>
                <a:gd name="connsiteY15" fmla="*/ 149352 h 152400"/>
                <a:gd name="connsiteX16" fmla="*/ 7144 w 114300"/>
                <a:gd name="connsiteY16" fmla="*/ 7144 h 152400"/>
                <a:gd name="connsiteX17" fmla="*/ 26480 w 114300"/>
                <a:gd name="connsiteY17" fmla="*/ 69818 h 152400"/>
                <a:gd name="connsiteX18" fmla="*/ 51816 w 114300"/>
                <a:gd name="connsiteY18" fmla="*/ 69818 h 152400"/>
                <a:gd name="connsiteX19" fmla="*/ 62960 w 114300"/>
                <a:gd name="connsiteY19" fmla="*/ 68866 h 152400"/>
                <a:gd name="connsiteX20" fmla="*/ 72771 w 114300"/>
                <a:gd name="connsiteY20" fmla="*/ 65532 h 152400"/>
                <a:gd name="connsiteX21" fmla="*/ 79724 w 114300"/>
                <a:gd name="connsiteY21" fmla="*/ 58579 h 152400"/>
                <a:gd name="connsiteX22" fmla="*/ 82296 w 114300"/>
                <a:gd name="connsiteY22" fmla="*/ 46863 h 152400"/>
                <a:gd name="connsiteX23" fmla="*/ 79724 w 114300"/>
                <a:gd name="connsiteY23" fmla="*/ 35147 h 152400"/>
                <a:gd name="connsiteX24" fmla="*/ 72771 w 114300"/>
                <a:gd name="connsiteY24" fmla="*/ 28194 h 152400"/>
                <a:gd name="connsiteX25" fmla="*/ 62960 w 114300"/>
                <a:gd name="connsiteY25" fmla="*/ 24860 h 152400"/>
                <a:gd name="connsiteX26" fmla="*/ 51816 w 114300"/>
                <a:gd name="connsiteY26" fmla="*/ 23908 h 152400"/>
                <a:gd name="connsiteX27" fmla="*/ 26480 w 114300"/>
                <a:gd name="connsiteY27" fmla="*/ 23908 h 152400"/>
                <a:gd name="connsiteX28" fmla="*/ 26480 w 114300"/>
                <a:gd name="connsiteY28" fmla="*/ 69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300" h="152400">
                  <a:moveTo>
                    <a:pt x="7144" y="7144"/>
                  </a:moveTo>
                  <a:lnTo>
                    <a:pt x="57150" y="7144"/>
                  </a:lnTo>
                  <a:cubicBezTo>
                    <a:pt x="66294" y="7144"/>
                    <a:pt x="73724" y="8382"/>
                    <a:pt x="79629" y="10858"/>
                  </a:cubicBezTo>
                  <a:cubicBezTo>
                    <a:pt x="85535" y="13335"/>
                    <a:pt x="90202" y="16478"/>
                    <a:pt x="93631" y="20288"/>
                  </a:cubicBezTo>
                  <a:cubicBezTo>
                    <a:pt x="97060" y="24098"/>
                    <a:pt x="99441" y="28384"/>
                    <a:pt x="100775" y="33147"/>
                  </a:cubicBezTo>
                  <a:cubicBezTo>
                    <a:pt x="102108" y="37909"/>
                    <a:pt x="102775" y="42481"/>
                    <a:pt x="102775" y="46958"/>
                  </a:cubicBezTo>
                  <a:cubicBezTo>
                    <a:pt x="102775" y="51530"/>
                    <a:pt x="102013" y="55912"/>
                    <a:pt x="100394" y="60103"/>
                  </a:cubicBezTo>
                  <a:cubicBezTo>
                    <a:pt x="98774" y="64294"/>
                    <a:pt x="96488" y="68104"/>
                    <a:pt x="93440" y="71533"/>
                  </a:cubicBezTo>
                  <a:cubicBezTo>
                    <a:pt x="90392" y="74962"/>
                    <a:pt x="86773" y="77819"/>
                    <a:pt x="82391" y="80200"/>
                  </a:cubicBezTo>
                  <a:cubicBezTo>
                    <a:pt x="78010" y="82582"/>
                    <a:pt x="73152" y="84010"/>
                    <a:pt x="67818" y="84487"/>
                  </a:cubicBezTo>
                  <a:lnTo>
                    <a:pt x="108204" y="149352"/>
                  </a:lnTo>
                  <a:lnTo>
                    <a:pt x="84106" y="149352"/>
                  </a:lnTo>
                  <a:lnTo>
                    <a:pt x="47911" y="86677"/>
                  </a:lnTo>
                  <a:lnTo>
                    <a:pt x="26480" y="86677"/>
                  </a:lnTo>
                  <a:lnTo>
                    <a:pt x="26480" y="149352"/>
                  </a:lnTo>
                  <a:lnTo>
                    <a:pt x="7144" y="149352"/>
                  </a:lnTo>
                  <a:lnTo>
                    <a:pt x="7144" y="7144"/>
                  </a:lnTo>
                  <a:close/>
                  <a:moveTo>
                    <a:pt x="26480" y="69818"/>
                  </a:moveTo>
                  <a:lnTo>
                    <a:pt x="51816" y="69818"/>
                  </a:lnTo>
                  <a:cubicBezTo>
                    <a:pt x="55531" y="69818"/>
                    <a:pt x="59246" y="69532"/>
                    <a:pt x="62960" y="68866"/>
                  </a:cubicBezTo>
                  <a:cubicBezTo>
                    <a:pt x="66675" y="68294"/>
                    <a:pt x="69914" y="67151"/>
                    <a:pt x="72771" y="65532"/>
                  </a:cubicBezTo>
                  <a:cubicBezTo>
                    <a:pt x="75629" y="63913"/>
                    <a:pt x="77915" y="61627"/>
                    <a:pt x="79724" y="58579"/>
                  </a:cubicBezTo>
                  <a:cubicBezTo>
                    <a:pt x="81439" y="55531"/>
                    <a:pt x="82296" y="51625"/>
                    <a:pt x="82296" y="46863"/>
                  </a:cubicBezTo>
                  <a:cubicBezTo>
                    <a:pt x="82296" y="42005"/>
                    <a:pt x="81439" y="38100"/>
                    <a:pt x="79724" y="35147"/>
                  </a:cubicBezTo>
                  <a:cubicBezTo>
                    <a:pt x="78010" y="32099"/>
                    <a:pt x="75629" y="29813"/>
                    <a:pt x="72771" y="28194"/>
                  </a:cubicBezTo>
                  <a:cubicBezTo>
                    <a:pt x="69914" y="26575"/>
                    <a:pt x="66580" y="25527"/>
                    <a:pt x="62960" y="24860"/>
                  </a:cubicBezTo>
                  <a:cubicBezTo>
                    <a:pt x="59246" y="24289"/>
                    <a:pt x="55531" y="23908"/>
                    <a:pt x="51816" y="23908"/>
                  </a:cubicBezTo>
                  <a:lnTo>
                    <a:pt x="26480" y="23908"/>
                  </a:lnTo>
                  <a:lnTo>
                    <a:pt x="26480" y="6981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84A8FF7B-EECB-4211-96A5-C3069C14EBFC}"/>
                </a:ext>
              </a:extLst>
            </p:cNvPr>
            <p:cNvSpPr/>
            <p:nvPr/>
          </p:nvSpPr>
          <p:spPr>
            <a:xfrm>
              <a:off x="3271010" y="3432836"/>
              <a:ext cx="152400" cy="152400"/>
            </a:xfrm>
            <a:custGeom>
              <a:avLst/>
              <a:gdLst>
                <a:gd name="connsiteX0" fmla="*/ 69914 w 152400"/>
                <a:gd name="connsiteY0" fmla="*/ 7144 h 152400"/>
                <a:gd name="connsiteX1" fmla="*/ 87344 w 152400"/>
                <a:gd name="connsiteY1" fmla="*/ 7144 h 152400"/>
                <a:gd name="connsiteX2" fmla="*/ 148209 w 152400"/>
                <a:gd name="connsiteY2" fmla="*/ 149352 h 152400"/>
                <a:gd name="connsiteX3" fmla="*/ 125730 w 152400"/>
                <a:gd name="connsiteY3" fmla="*/ 149352 h 152400"/>
                <a:gd name="connsiteX4" fmla="*/ 111443 w 152400"/>
                <a:gd name="connsiteY4" fmla="*/ 114205 h 152400"/>
                <a:gd name="connsiteX5" fmla="*/ 43720 w 152400"/>
                <a:gd name="connsiteY5" fmla="*/ 114205 h 152400"/>
                <a:gd name="connsiteX6" fmla="*/ 29623 w 152400"/>
                <a:gd name="connsiteY6" fmla="*/ 149352 h 152400"/>
                <a:gd name="connsiteX7" fmla="*/ 7144 w 152400"/>
                <a:gd name="connsiteY7" fmla="*/ 149352 h 152400"/>
                <a:gd name="connsiteX8" fmla="*/ 69914 w 152400"/>
                <a:gd name="connsiteY8" fmla="*/ 7144 h 152400"/>
                <a:gd name="connsiteX9" fmla="*/ 104489 w 152400"/>
                <a:gd name="connsiteY9" fmla="*/ 97345 h 152400"/>
                <a:gd name="connsiteX10" fmla="*/ 78010 w 152400"/>
                <a:gd name="connsiteY10" fmla="*/ 32099 h 152400"/>
                <a:gd name="connsiteX11" fmla="*/ 77629 w 152400"/>
                <a:gd name="connsiteY11" fmla="*/ 32099 h 152400"/>
                <a:gd name="connsiteX12" fmla="*/ 50673 w 152400"/>
                <a:gd name="connsiteY12" fmla="*/ 97345 h 152400"/>
                <a:gd name="connsiteX13" fmla="*/ 104489 w 152400"/>
                <a:gd name="connsiteY13" fmla="*/ 9734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400" h="152400">
                  <a:moveTo>
                    <a:pt x="69914" y="7144"/>
                  </a:moveTo>
                  <a:lnTo>
                    <a:pt x="87344" y="7144"/>
                  </a:lnTo>
                  <a:lnTo>
                    <a:pt x="148209" y="149352"/>
                  </a:lnTo>
                  <a:lnTo>
                    <a:pt x="125730" y="149352"/>
                  </a:lnTo>
                  <a:lnTo>
                    <a:pt x="111443" y="114205"/>
                  </a:lnTo>
                  <a:lnTo>
                    <a:pt x="43720" y="114205"/>
                  </a:lnTo>
                  <a:lnTo>
                    <a:pt x="29623" y="149352"/>
                  </a:lnTo>
                  <a:lnTo>
                    <a:pt x="7144" y="149352"/>
                  </a:lnTo>
                  <a:lnTo>
                    <a:pt x="69914" y="7144"/>
                  </a:lnTo>
                  <a:close/>
                  <a:moveTo>
                    <a:pt x="104489" y="97345"/>
                  </a:moveTo>
                  <a:lnTo>
                    <a:pt x="78010" y="32099"/>
                  </a:lnTo>
                  <a:lnTo>
                    <a:pt x="77629" y="32099"/>
                  </a:lnTo>
                  <a:lnTo>
                    <a:pt x="50673" y="97345"/>
                  </a:lnTo>
                  <a:lnTo>
                    <a:pt x="104489" y="973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68209FB3-6603-4B11-9ECE-A140E9F68C14}"/>
                </a:ext>
              </a:extLst>
            </p:cNvPr>
            <p:cNvSpPr/>
            <p:nvPr/>
          </p:nvSpPr>
          <p:spPr>
            <a:xfrm>
              <a:off x="3461700" y="3432836"/>
              <a:ext cx="85725" cy="152400"/>
            </a:xfrm>
            <a:custGeom>
              <a:avLst/>
              <a:gdLst>
                <a:gd name="connsiteX0" fmla="*/ 67913 w 85725"/>
                <a:gd name="connsiteY0" fmla="*/ 7144 h 152400"/>
                <a:gd name="connsiteX1" fmla="*/ 87249 w 85725"/>
                <a:gd name="connsiteY1" fmla="*/ 7144 h 152400"/>
                <a:gd name="connsiteX2" fmla="*/ 87249 w 85725"/>
                <a:gd name="connsiteY2" fmla="*/ 108775 h 152400"/>
                <a:gd name="connsiteX3" fmla="*/ 83058 w 85725"/>
                <a:gd name="connsiteY3" fmla="*/ 130778 h 152400"/>
                <a:gd name="connsiteX4" fmla="*/ 72485 w 85725"/>
                <a:gd name="connsiteY4" fmla="*/ 144209 h 152400"/>
                <a:gd name="connsiteX5" fmla="*/ 58960 w 85725"/>
                <a:gd name="connsiteY5" fmla="*/ 151067 h 152400"/>
                <a:gd name="connsiteX6" fmla="*/ 45720 w 85725"/>
                <a:gd name="connsiteY6" fmla="*/ 152971 h 152400"/>
                <a:gd name="connsiteX7" fmla="*/ 20288 w 85725"/>
                <a:gd name="connsiteY7" fmla="*/ 145256 h 152400"/>
                <a:gd name="connsiteX8" fmla="*/ 7144 w 85725"/>
                <a:gd name="connsiteY8" fmla="*/ 121825 h 152400"/>
                <a:gd name="connsiteX9" fmla="*/ 26003 w 85725"/>
                <a:gd name="connsiteY9" fmla="*/ 117634 h 152400"/>
                <a:gd name="connsiteX10" fmla="*/ 32671 w 85725"/>
                <a:gd name="connsiteY10" fmla="*/ 130302 h 152400"/>
                <a:gd name="connsiteX11" fmla="*/ 45720 w 85725"/>
                <a:gd name="connsiteY11" fmla="*/ 134969 h 152400"/>
                <a:gd name="connsiteX12" fmla="*/ 57245 w 85725"/>
                <a:gd name="connsiteY12" fmla="*/ 132112 h 152400"/>
                <a:gd name="connsiteX13" fmla="*/ 64008 w 85725"/>
                <a:gd name="connsiteY13" fmla="*/ 124777 h 152400"/>
                <a:gd name="connsiteX14" fmla="*/ 67247 w 85725"/>
                <a:gd name="connsiteY14" fmla="*/ 114395 h 152400"/>
                <a:gd name="connsiteX15" fmla="*/ 68008 w 85725"/>
                <a:gd name="connsiteY15" fmla="*/ 102489 h 152400"/>
                <a:gd name="connsiteX16" fmla="*/ 68008 w 85725"/>
                <a:gd name="connsiteY16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725" h="152400">
                  <a:moveTo>
                    <a:pt x="67913" y="7144"/>
                  </a:moveTo>
                  <a:lnTo>
                    <a:pt x="87249" y="7144"/>
                  </a:lnTo>
                  <a:lnTo>
                    <a:pt x="87249" y="108775"/>
                  </a:lnTo>
                  <a:cubicBezTo>
                    <a:pt x="87249" y="117729"/>
                    <a:pt x="85820" y="125063"/>
                    <a:pt x="83058" y="130778"/>
                  </a:cubicBezTo>
                  <a:cubicBezTo>
                    <a:pt x="80201" y="136493"/>
                    <a:pt x="76676" y="140970"/>
                    <a:pt x="72485" y="144209"/>
                  </a:cubicBezTo>
                  <a:cubicBezTo>
                    <a:pt x="68294" y="147447"/>
                    <a:pt x="63722" y="149733"/>
                    <a:pt x="58960" y="151067"/>
                  </a:cubicBezTo>
                  <a:cubicBezTo>
                    <a:pt x="54102" y="152305"/>
                    <a:pt x="49721" y="152971"/>
                    <a:pt x="45720" y="152971"/>
                  </a:cubicBezTo>
                  <a:cubicBezTo>
                    <a:pt x="35719" y="152971"/>
                    <a:pt x="27242" y="150400"/>
                    <a:pt x="20288" y="145256"/>
                  </a:cubicBezTo>
                  <a:cubicBezTo>
                    <a:pt x="13430" y="140113"/>
                    <a:pt x="8953" y="132302"/>
                    <a:pt x="7144" y="121825"/>
                  </a:cubicBezTo>
                  <a:lnTo>
                    <a:pt x="26003" y="117634"/>
                  </a:lnTo>
                  <a:cubicBezTo>
                    <a:pt x="27051" y="122968"/>
                    <a:pt x="29242" y="127159"/>
                    <a:pt x="32671" y="130302"/>
                  </a:cubicBezTo>
                  <a:cubicBezTo>
                    <a:pt x="36004" y="133350"/>
                    <a:pt x="40386" y="134969"/>
                    <a:pt x="45720" y="134969"/>
                  </a:cubicBezTo>
                  <a:cubicBezTo>
                    <a:pt x="50578" y="134969"/>
                    <a:pt x="54388" y="134017"/>
                    <a:pt x="57245" y="132112"/>
                  </a:cubicBezTo>
                  <a:cubicBezTo>
                    <a:pt x="60103" y="130207"/>
                    <a:pt x="62389" y="127825"/>
                    <a:pt x="64008" y="124777"/>
                  </a:cubicBezTo>
                  <a:cubicBezTo>
                    <a:pt x="65627" y="121729"/>
                    <a:pt x="66675" y="118300"/>
                    <a:pt x="67247" y="114395"/>
                  </a:cubicBezTo>
                  <a:cubicBezTo>
                    <a:pt x="67818" y="110490"/>
                    <a:pt x="68008" y="106585"/>
                    <a:pt x="68008" y="102489"/>
                  </a:cubicBezTo>
                  <a:lnTo>
                    <a:pt x="68008" y="714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B235DE45-BC17-4161-888D-D0E9B5293DAC}"/>
                </a:ext>
              </a:extLst>
            </p:cNvPr>
            <p:cNvSpPr/>
            <p:nvPr/>
          </p:nvSpPr>
          <p:spPr>
            <a:xfrm>
              <a:off x="3629055" y="3432836"/>
              <a:ext cx="104775" cy="152400"/>
            </a:xfrm>
            <a:custGeom>
              <a:avLst/>
              <a:gdLst>
                <a:gd name="connsiteX0" fmla="*/ 7144 w 104775"/>
                <a:gd name="connsiteY0" fmla="*/ 7144 h 152400"/>
                <a:gd name="connsiteX1" fmla="*/ 98965 w 104775"/>
                <a:gd name="connsiteY1" fmla="*/ 7144 h 152400"/>
                <a:gd name="connsiteX2" fmla="*/ 98965 w 104775"/>
                <a:gd name="connsiteY2" fmla="*/ 25241 h 152400"/>
                <a:gd name="connsiteX3" fmla="*/ 26384 w 104775"/>
                <a:gd name="connsiteY3" fmla="*/ 25241 h 152400"/>
                <a:gd name="connsiteX4" fmla="*/ 26384 w 104775"/>
                <a:gd name="connsiteY4" fmla="*/ 67627 h 152400"/>
                <a:gd name="connsiteX5" fmla="*/ 93917 w 104775"/>
                <a:gd name="connsiteY5" fmla="*/ 67627 h 152400"/>
                <a:gd name="connsiteX6" fmla="*/ 93917 w 104775"/>
                <a:gd name="connsiteY6" fmla="*/ 85725 h 152400"/>
                <a:gd name="connsiteX7" fmla="*/ 26384 w 104775"/>
                <a:gd name="connsiteY7" fmla="*/ 85725 h 152400"/>
                <a:gd name="connsiteX8" fmla="*/ 26384 w 104775"/>
                <a:gd name="connsiteY8" fmla="*/ 131350 h 152400"/>
                <a:gd name="connsiteX9" fmla="*/ 102584 w 104775"/>
                <a:gd name="connsiteY9" fmla="*/ 131350 h 152400"/>
                <a:gd name="connsiteX10" fmla="*/ 102584 w 104775"/>
                <a:gd name="connsiteY10" fmla="*/ 149352 h 152400"/>
                <a:gd name="connsiteX11" fmla="*/ 7144 w 104775"/>
                <a:gd name="connsiteY11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52400">
                  <a:moveTo>
                    <a:pt x="7144" y="7144"/>
                  </a:moveTo>
                  <a:lnTo>
                    <a:pt x="98965" y="7144"/>
                  </a:lnTo>
                  <a:lnTo>
                    <a:pt x="98965" y="25241"/>
                  </a:lnTo>
                  <a:lnTo>
                    <a:pt x="26384" y="25241"/>
                  </a:lnTo>
                  <a:lnTo>
                    <a:pt x="26384" y="67627"/>
                  </a:lnTo>
                  <a:lnTo>
                    <a:pt x="93917" y="67627"/>
                  </a:lnTo>
                  <a:lnTo>
                    <a:pt x="93917" y="85725"/>
                  </a:lnTo>
                  <a:lnTo>
                    <a:pt x="26384" y="85725"/>
                  </a:lnTo>
                  <a:lnTo>
                    <a:pt x="26384" y="131350"/>
                  </a:lnTo>
                  <a:lnTo>
                    <a:pt x="102584" y="131350"/>
                  </a:lnTo>
                  <a:lnTo>
                    <a:pt x="102584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22D066F-869B-45B6-8A13-FC66B1BDD0F7}"/>
                </a:ext>
              </a:extLst>
            </p:cNvPr>
            <p:cNvSpPr/>
            <p:nvPr/>
          </p:nvSpPr>
          <p:spPr>
            <a:xfrm>
              <a:off x="3792122" y="3429026"/>
              <a:ext cx="133350" cy="161925"/>
            </a:xfrm>
            <a:custGeom>
              <a:avLst/>
              <a:gdLst>
                <a:gd name="connsiteX0" fmla="*/ 114967 w 133350"/>
                <a:gd name="connsiteY0" fmla="*/ 41720 h 161925"/>
                <a:gd name="connsiteX1" fmla="*/ 99727 w 133350"/>
                <a:gd name="connsiteY1" fmla="*/ 29623 h 161925"/>
                <a:gd name="connsiteX2" fmla="*/ 80677 w 133350"/>
                <a:gd name="connsiteY2" fmla="*/ 25432 h 161925"/>
                <a:gd name="connsiteX3" fmla="*/ 58865 w 133350"/>
                <a:gd name="connsiteY3" fmla="*/ 29908 h 161925"/>
                <a:gd name="connsiteX4" fmla="*/ 42196 w 133350"/>
                <a:gd name="connsiteY4" fmla="*/ 42291 h 161925"/>
                <a:gd name="connsiteX5" fmla="*/ 31433 w 133350"/>
                <a:gd name="connsiteY5" fmla="*/ 60674 h 161925"/>
                <a:gd name="connsiteX6" fmla="*/ 27623 w 133350"/>
                <a:gd name="connsiteY6" fmla="*/ 83249 h 161925"/>
                <a:gd name="connsiteX7" fmla="*/ 31242 w 133350"/>
                <a:gd name="connsiteY7" fmla="*/ 104584 h 161925"/>
                <a:gd name="connsiteX8" fmla="*/ 41720 w 133350"/>
                <a:gd name="connsiteY8" fmla="*/ 122206 h 161925"/>
                <a:gd name="connsiteX9" fmla="*/ 58388 w 133350"/>
                <a:gd name="connsiteY9" fmla="*/ 134303 h 161925"/>
                <a:gd name="connsiteX10" fmla="*/ 80677 w 133350"/>
                <a:gd name="connsiteY10" fmla="*/ 138684 h 161925"/>
                <a:gd name="connsiteX11" fmla="*/ 102203 w 133350"/>
                <a:gd name="connsiteY11" fmla="*/ 133636 h 161925"/>
                <a:gd name="connsiteX12" fmla="*/ 117824 w 133350"/>
                <a:gd name="connsiteY12" fmla="*/ 119539 h 161925"/>
                <a:gd name="connsiteX13" fmla="*/ 134112 w 133350"/>
                <a:gd name="connsiteY13" fmla="*/ 131826 h 161925"/>
                <a:gd name="connsiteX14" fmla="*/ 128492 w 133350"/>
                <a:gd name="connsiteY14" fmla="*/ 138113 h 161925"/>
                <a:gd name="connsiteX15" fmla="*/ 117824 w 133350"/>
                <a:gd name="connsiteY15" fmla="*/ 146304 h 161925"/>
                <a:gd name="connsiteX16" fmla="*/ 101822 w 133350"/>
                <a:gd name="connsiteY16" fmla="*/ 153543 h 161925"/>
                <a:gd name="connsiteX17" fmla="*/ 80200 w 133350"/>
                <a:gd name="connsiteY17" fmla="*/ 156686 h 161925"/>
                <a:gd name="connsiteX18" fmla="*/ 49816 w 133350"/>
                <a:gd name="connsiteY18" fmla="*/ 150209 h 161925"/>
                <a:gd name="connsiteX19" fmla="*/ 26765 w 133350"/>
                <a:gd name="connsiteY19" fmla="*/ 133350 h 161925"/>
                <a:gd name="connsiteX20" fmla="*/ 12192 w 133350"/>
                <a:gd name="connsiteY20" fmla="*/ 109728 h 161925"/>
                <a:gd name="connsiteX21" fmla="*/ 7144 w 133350"/>
                <a:gd name="connsiteY21" fmla="*/ 83058 h 161925"/>
                <a:gd name="connsiteX22" fmla="*/ 12573 w 133350"/>
                <a:gd name="connsiteY22" fmla="*/ 52673 h 161925"/>
                <a:gd name="connsiteX23" fmla="*/ 27718 w 133350"/>
                <a:gd name="connsiteY23" fmla="*/ 28575 h 161925"/>
                <a:gd name="connsiteX24" fmla="*/ 51149 w 133350"/>
                <a:gd name="connsiteY24" fmla="*/ 12763 h 161925"/>
                <a:gd name="connsiteX25" fmla="*/ 81248 w 133350"/>
                <a:gd name="connsiteY25" fmla="*/ 7144 h 161925"/>
                <a:gd name="connsiteX26" fmla="*/ 108871 w 133350"/>
                <a:gd name="connsiteY26" fmla="*/ 12573 h 161925"/>
                <a:gd name="connsiteX27" fmla="*/ 131064 w 133350"/>
                <a:gd name="connsiteY27" fmla="*/ 29242 h 161925"/>
                <a:gd name="connsiteX28" fmla="*/ 114967 w 133350"/>
                <a:gd name="connsiteY28" fmla="*/ 4172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3350" h="161925">
                  <a:moveTo>
                    <a:pt x="114967" y="41720"/>
                  </a:moveTo>
                  <a:cubicBezTo>
                    <a:pt x="110966" y="36481"/>
                    <a:pt x="105823" y="32480"/>
                    <a:pt x="99727" y="29623"/>
                  </a:cubicBezTo>
                  <a:cubicBezTo>
                    <a:pt x="93536" y="26765"/>
                    <a:pt x="87249" y="25432"/>
                    <a:pt x="80677" y="25432"/>
                  </a:cubicBezTo>
                  <a:cubicBezTo>
                    <a:pt x="72676" y="25432"/>
                    <a:pt x="65342" y="26956"/>
                    <a:pt x="58865" y="29908"/>
                  </a:cubicBezTo>
                  <a:cubicBezTo>
                    <a:pt x="52388" y="32957"/>
                    <a:pt x="46768" y="37052"/>
                    <a:pt x="42196" y="42291"/>
                  </a:cubicBezTo>
                  <a:cubicBezTo>
                    <a:pt x="37529" y="47530"/>
                    <a:pt x="34004" y="53626"/>
                    <a:pt x="31433" y="60674"/>
                  </a:cubicBezTo>
                  <a:cubicBezTo>
                    <a:pt x="28861" y="67723"/>
                    <a:pt x="27623" y="75248"/>
                    <a:pt x="27623" y="83249"/>
                  </a:cubicBezTo>
                  <a:cubicBezTo>
                    <a:pt x="27623" y="90773"/>
                    <a:pt x="28861" y="97822"/>
                    <a:pt x="31242" y="104584"/>
                  </a:cubicBezTo>
                  <a:cubicBezTo>
                    <a:pt x="33623" y="111252"/>
                    <a:pt x="37148" y="117158"/>
                    <a:pt x="41720" y="122206"/>
                  </a:cubicBezTo>
                  <a:cubicBezTo>
                    <a:pt x="46292" y="127254"/>
                    <a:pt x="51816" y="131350"/>
                    <a:pt x="58388" y="134303"/>
                  </a:cubicBezTo>
                  <a:cubicBezTo>
                    <a:pt x="64960" y="137255"/>
                    <a:pt x="72390" y="138684"/>
                    <a:pt x="80677" y="138684"/>
                  </a:cubicBezTo>
                  <a:cubicBezTo>
                    <a:pt x="88868" y="138684"/>
                    <a:pt x="96012" y="136970"/>
                    <a:pt x="102203" y="133636"/>
                  </a:cubicBezTo>
                  <a:cubicBezTo>
                    <a:pt x="108395" y="130302"/>
                    <a:pt x="113538" y="125635"/>
                    <a:pt x="117824" y="119539"/>
                  </a:cubicBezTo>
                  <a:lnTo>
                    <a:pt x="134112" y="131826"/>
                  </a:lnTo>
                  <a:cubicBezTo>
                    <a:pt x="133064" y="133255"/>
                    <a:pt x="131159" y="135446"/>
                    <a:pt x="128492" y="138113"/>
                  </a:cubicBezTo>
                  <a:cubicBezTo>
                    <a:pt x="125825" y="140875"/>
                    <a:pt x="122301" y="143637"/>
                    <a:pt x="117824" y="146304"/>
                  </a:cubicBezTo>
                  <a:cubicBezTo>
                    <a:pt x="113443" y="149066"/>
                    <a:pt x="108109" y="151448"/>
                    <a:pt x="101822" y="153543"/>
                  </a:cubicBezTo>
                  <a:cubicBezTo>
                    <a:pt x="95631" y="155638"/>
                    <a:pt x="88392" y="156686"/>
                    <a:pt x="80200" y="156686"/>
                  </a:cubicBezTo>
                  <a:cubicBezTo>
                    <a:pt x="68961" y="156686"/>
                    <a:pt x="58865" y="154496"/>
                    <a:pt x="49816" y="150209"/>
                  </a:cubicBezTo>
                  <a:cubicBezTo>
                    <a:pt x="40767" y="145923"/>
                    <a:pt x="33052" y="140303"/>
                    <a:pt x="26765" y="133350"/>
                  </a:cubicBezTo>
                  <a:cubicBezTo>
                    <a:pt x="20383" y="126397"/>
                    <a:pt x="15526" y="118491"/>
                    <a:pt x="12192" y="109728"/>
                  </a:cubicBezTo>
                  <a:cubicBezTo>
                    <a:pt x="8858" y="100965"/>
                    <a:pt x="7144" y="92107"/>
                    <a:pt x="7144" y="83058"/>
                  </a:cubicBezTo>
                  <a:cubicBezTo>
                    <a:pt x="7144" y="72104"/>
                    <a:pt x="8954" y="61913"/>
                    <a:pt x="12573" y="52673"/>
                  </a:cubicBezTo>
                  <a:cubicBezTo>
                    <a:pt x="16193" y="43339"/>
                    <a:pt x="21241" y="35338"/>
                    <a:pt x="27718" y="28575"/>
                  </a:cubicBezTo>
                  <a:cubicBezTo>
                    <a:pt x="34195" y="21812"/>
                    <a:pt x="42005" y="16574"/>
                    <a:pt x="51149" y="12763"/>
                  </a:cubicBezTo>
                  <a:cubicBezTo>
                    <a:pt x="60293" y="9049"/>
                    <a:pt x="70295" y="7144"/>
                    <a:pt x="81248" y="7144"/>
                  </a:cubicBezTo>
                  <a:cubicBezTo>
                    <a:pt x="90583" y="7144"/>
                    <a:pt x="99822" y="8954"/>
                    <a:pt x="108871" y="12573"/>
                  </a:cubicBezTo>
                  <a:cubicBezTo>
                    <a:pt x="117920" y="16192"/>
                    <a:pt x="125349" y="21717"/>
                    <a:pt x="131064" y="29242"/>
                  </a:cubicBezTo>
                  <a:lnTo>
                    <a:pt x="114967" y="4172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2F066FC1-5C90-4B5D-A76F-06B67717ED34}"/>
                </a:ext>
              </a:extLst>
            </p:cNvPr>
            <p:cNvSpPr/>
            <p:nvPr/>
          </p:nvSpPr>
          <p:spPr>
            <a:xfrm>
              <a:off x="3984337" y="3432836"/>
              <a:ext cx="123825" cy="152400"/>
            </a:xfrm>
            <a:custGeom>
              <a:avLst/>
              <a:gdLst>
                <a:gd name="connsiteX0" fmla="*/ 52959 w 123825"/>
                <a:gd name="connsiteY0" fmla="*/ 25241 h 152400"/>
                <a:gd name="connsiteX1" fmla="*/ 7144 w 123825"/>
                <a:gd name="connsiteY1" fmla="*/ 25241 h 152400"/>
                <a:gd name="connsiteX2" fmla="*/ 7144 w 123825"/>
                <a:gd name="connsiteY2" fmla="*/ 7144 h 152400"/>
                <a:gd name="connsiteX3" fmla="*/ 118110 w 123825"/>
                <a:gd name="connsiteY3" fmla="*/ 7144 h 152400"/>
                <a:gd name="connsiteX4" fmla="*/ 118110 w 123825"/>
                <a:gd name="connsiteY4" fmla="*/ 25241 h 152400"/>
                <a:gd name="connsiteX5" fmla="*/ 72295 w 123825"/>
                <a:gd name="connsiteY5" fmla="*/ 25241 h 152400"/>
                <a:gd name="connsiteX6" fmla="*/ 72295 w 123825"/>
                <a:gd name="connsiteY6" fmla="*/ 149352 h 152400"/>
                <a:gd name="connsiteX7" fmla="*/ 52959 w 123825"/>
                <a:gd name="connsiteY7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" h="152400">
                  <a:moveTo>
                    <a:pt x="52959" y="25241"/>
                  </a:moveTo>
                  <a:lnTo>
                    <a:pt x="7144" y="25241"/>
                  </a:lnTo>
                  <a:lnTo>
                    <a:pt x="7144" y="7144"/>
                  </a:lnTo>
                  <a:lnTo>
                    <a:pt x="118110" y="7144"/>
                  </a:lnTo>
                  <a:lnTo>
                    <a:pt x="118110" y="25241"/>
                  </a:lnTo>
                  <a:lnTo>
                    <a:pt x="72295" y="25241"/>
                  </a:lnTo>
                  <a:lnTo>
                    <a:pt x="72295" y="149352"/>
                  </a:lnTo>
                  <a:lnTo>
                    <a:pt x="52959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377C7625-546A-4997-A7D9-67794C5C11DD}"/>
                </a:ext>
              </a:extLst>
            </p:cNvPr>
            <p:cNvSpPr/>
            <p:nvPr/>
          </p:nvSpPr>
          <p:spPr>
            <a:xfrm>
              <a:off x="4155120" y="3429121"/>
              <a:ext cx="161925" cy="161925"/>
            </a:xfrm>
            <a:custGeom>
              <a:avLst/>
              <a:gdLst>
                <a:gd name="connsiteX0" fmla="*/ 81248 w 161925"/>
                <a:gd name="connsiteY0" fmla="*/ 156686 h 161925"/>
                <a:gd name="connsiteX1" fmla="*/ 51340 w 161925"/>
                <a:gd name="connsiteY1" fmla="*/ 150971 h 161925"/>
                <a:gd name="connsiteX2" fmla="*/ 27908 w 161925"/>
                <a:gd name="connsiteY2" fmla="*/ 135160 h 161925"/>
                <a:gd name="connsiteX3" fmla="*/ 12668 w 161925"/>
                <a:gd name="connsiteY3" fmla="*/ 111442 h 161925"/>
                <a:gd name="connsiteX4" fmla="*/ 7144 w 161925"/>
                <a:gd name="connsiteY4" fmla="*/ 81915 h 161925"/>
                <a:gd name="connsiteX5" fmla="*/ 12668 w 161925"/>
                <a:gd name="connsiteY5" fmla="*/ 52388 h 161925"/>
                <a:gd name="connsiteX6" fmla="*/ 27908 w 161925"/>
                <a:gd name="connsiteY6" fmla="*/ 28670 h 161925"/>
                <a:gd name="connsiteX7" fmla="*/ 51340 w 161925"/>
                <a:gd name="connsiteY7" fmla="*/ 12859 h 161925"/>
                <a:gd name="connsiteX8" fmla="*/ 81248 w 161925"/>
                <a:gd name="connsiteY8" fmla="*/ 7144 h 161925"/>
                <a:gd name="connsiteX9" fmla="*/ 111157 w 161925"/>
                <a:gd name="connsiteY9" fmla="*/ 12859 h 161925"/>
                <a:gd name="connsiteX10" fmla="*/ 134588 w 161925"/>
                <a:gd name="connsiteY10" fmla="*/ 28670 h 161925"/>
                <a:gd name="connsiteX11" fmla="*/ 149828 w 161925"/>
                <a:gd name="connsiteY11" fmla="*/ 52388 h 161925"/>
                <a:gd name="connsiteX12" fmla="*/ 155353 w 161925"/>
                <a:gd name="connsiteY12" fmla="*/ 81915 h 161925"/>
                <a:gd name="connsiteX13" fmla="*/ 149828 w 161925"/>
                <a:gd name="connsiteY13" fmla="*/ 111442 h 161925"/>
                <a:gd name="connsiteX14" fmla="*/ 134588 w 161925"/>
                <a:gd name="connsiteY14" fmla="*/ 135160 h 161925"/>
                <a:gd name="connsiteX15" fmla="*/ 111157 w 161925"/>
                <a:gd name="connsiteY15" fmla="*/ 150971 h 161925"/>
                <a:gd name="connsiteX16" fmla="*/ 81248 w 161925"/>
                <a:gd name="connsiteY16" fmla="*/ 156686 h 161925"/>
                <a:gd name="connsiteX17" fmla="*/ 81248 w 161925"/>
                <a:gd name="connsiteY17" fmla="*/ 138684 h 161925"/>
                <a:gd name="connsiteX18" fmla="*/ 103346 w 161925"/>
                <a:gd name="connsiteY18" fmla="*/ 134207 h 161925"/>
                <a:gd name="connsiteX19" fmla="*/ 120205 w 161925"/>
                <a:gd name="connsiteY19" fmla="*/ 122015 h 161925"/>
                <a:gd name="connsiteX20" fmla="*/ 131064 w 161925"/>
                <a:gd name="connsiteY20" fmla="*/ 104013 h 161925"/>
                <a:gd name="connsiteX21" fmla="*/ 134874 w 161925"/>
                <a:gd name="connsiteY21" fmla="*/ 82010 h 161925"/>
                <a:gd name="connsiteX22" fmla="*/ 131064 w 161925"/>
                <a:gd name="connsiteY22" fmla="*/ 60007 h 161925"/>
                <a:gd name="connsiteX23" fmla="*/ 120205 w 161925"/>
                <a:gd name="connsiteY23" fmla="*/ 42005 h 161925"/>
                <a:gd name="connsiteX24" fmla="*/ 103346 w 161925"/>
                <a:gd name="connsiteY24" fmla="*/ 29813 h 161925"/>
                <a:gd name="connsiteX25" fmla="*/ 81248 w 161925"/>
                <a:gd name="connsiteY25" fmla="*/ 25336 h 161925"/>
                <a:gd name="connsiteX26" fmla="*/ 59150 w 161925"/>
                <a:gd name="connsiteY26" fmla="*/ 29813 h 161925"/>
                <a:gd name="connsiteX27" fmla="*/ 42291 w 161925"/>
                <a:gd name="connsiteY27" fmla="*/ 42005 h 161925"/>
                <a:gd name="connsiteX28" fmla="*/ 31433 w 161925"/>
                <a:gd name="connsiteY28" fmla="*/ 60007 h 161925"/>
                <a:gd name="connsiteX29" fmla="*/ 27622 w 161925"/>
                <a:gd name="connsiteY29" fmla="*/ 82010 h 161925"/>
                <a:gd name="connsiteX30" fmla="*/ 31433 w 161925"/>
                <a:gd name="connsiteY30" fmla="*/ 104013 h 161925"/>
                <a:gd name="connsiteX31" fmla="*/ 42291 w 161925"/>
                <a:gd name="connsiteY31" fmla="*/ 122015 h 161925"/>
                <a:gd name="connsiteX32" fmla="*/ 59150 w 161925"/>
                <a:gd name="connsiteY32" fmla="*/ 134207 h 161925"/>
                <a:gd name="connsiteX33" fmla="*/ 81248 w 161925"/>
                <a:gd name="connsiteY33" fmla="*/ 13868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925" h="161925">
                  <a:moveTo>
                    <a:pt x="81248" y="156686"/>
                  </a:moveTo>
                  <a:cubicBezTo>
                    <a:pt x="70390" y="156686"/>
                    <a:pt x="60388" y="154781"/>
                    <a:pt x="51340" y="150971"/>
                  </a:cubicBezTo>
                  <a:cubicBezTo>
                    <a:pt x="42196" y="147161"/>
                    <a:pt x="34480" y="141922"/>
                    <a:pt x="27908" y="135160"/>
                  </a:cubicBezTo>
                  <a:cubicBezTo>
                    <a:pt x="21431" y="128492"/>
                    <a:pt x="16288" y="120586"/>
                    <a:pt x="12668" y="111442"/>
                  </a:cubicBezTo>
                  <a:cubicBezTo>
                    <a:pt x="9049" y="102298"/>
                    <a:pt x="7144" y="92488"/>
                    <a:pt x="7144" y="81915"/>
                  </a:cubicBezTo>
                  <a:cubicBezTo>
                    <a:pt x="7144" y="71342"/>
                    <a:pt x="8954" y="61531"/>
                    <a:pt x="12668" y="52388"/>
                  </a:cubicBezTo>
                  <a:cubicBezTo>
                    <a:pt x="16383" y="43243"/>
                    <a:pt x="21431" y="35338"/>
                    <a:pt x="27908" y="28670"/>
                  </a:cubicBezTo>
                  <a:cubicBezTo>
                    <a:pt x="34385" y="22003"/>
                    <a:pt x="42196" y="16764"/>
                    <a:pt x="51340" y="12859"/>
                  </a:cubicBezTo>
                  <a:cubicBezTo>
                    <a:pt x="60484" y="9049"/>
                    <a:pt x="70390" y="7144"/>
                    <a:pt x="81248" y="7144"/>
                  </a:cubicBezTo>
                  <a:cubicBezTo>
                    <a:pt x="92107" y="7144"/>
                    <a:pt x="102108" y="9049"/>
                    <a:pt x="111157" y="12859"/>
                  </a:cubicBezTo>
                  <a:cubicBezTo>
                    <a:pt x="120301" y="16669"/>
                    <a:pt x="128016" y="21907"/>
                    <a:pt x="134588" y="28670"/>
                  </a:cubicBezTo>
                  <a:cubicBezTo>
                    <a:pt x="141065" y="35338"/>
                    <a:pt x="146209" y="43243"/>
                    <a:pt x="149828" y="52388"/>
                  </a:cubicBezTo>
                  <a:cubicBezTo>
                    <a:pt x="153543" y="61531"/>
                    <a:pt x="155353" y="71342"/>
                    <a:pt x="155353" y="81915"/>
                  </a:cubicBezTo>
                  <a:cubicBezTo>
                    <a:pt x="155353" y="92488"/>
                    <a:pt x="153543" y="102298"/>
                    <a:pt x="149828" y="111442"/>
                  </a:cubicBezTo>
                  <a:cubicBezTo>
                    <a:pt x="146113" y="120586"/>
                    <a:pt x="141065" y="128492"/>
                    <a:pt x="134588" y="135160"/>
                  </a:cubicBezTo>
                  <a:cubicBezTo>
                    <a:pt x="128111" y="141827"/>
                    <a:pt x="120301" y="147161"/>
                    <a:pt x="111157" y="150971"/>
                  </a:cubicBezTo>
                  <a:cubicBezTo>
                    <a:pt x="102108" y="154781"/>
                    <a:pt x="92107" y="156686"/>
                    <a:pt x="81248" y="156686"/>
                  </a:cubicBezTo>
                  <a:moveTo>
                    <a:pt x="81248" y="138684"/>
                  </a:moveTo>
                  <a:cubicBezTo>
                    <a:pt x="89440" y="138684"/>
                    <a:pt x="96774" y="137160"/>
                    <a:pt x="103346" y="134207"/>
                  </a:cubicBezTo>
                  <a:cubicBezTo>
                    <a:pt x="109919" y="131159"/>
                    <a:pt x="115538" y="127159"/>
                    <a:pt x="120205" y="122015"/>
                  </a:cubicBezTo>
                  <a:cubicBezTo>
                    <a:pt x="124873" y="116967"/>
                    <a:pt x="128492" y="110966"/>
                    <a:pt x="131064" y="104013"/>
                  </a:cubicBezTo>
                  <a:cubicBezTo>
                    <a:pt x="133636" y="97155"/>
                    <a:pt x="134874" y="89821"/>
                    <a:pt x="134874" y="82010"/>
                  </a:cubicBezTo>
                  <a:cubicBezTo>
                    <a:pt x="134874" y="74295"/>
                    <a:pt x="133636" y="66961"/>
                    <a:pt x="131064" y="60007"/>
                  </a:cubicBezTo>
                  <a:cubicBezTo>
                    <a:pt x="128492" y="53149"/>
                    <a:pt x="124873" y="47149"/>
                    <a:pt x="120205" y="42005"/>
                  </a:cubicBezTo>
                  <a:cubicBezTo>
                    <a:pt x="115538" y="36957"/>
                    <a:pt x="109919" y="32861"/>
                    <a:pt x="103346" y="29813"/>
                  </a:cubicBezTo>
                  <a:cubicBezTo>
                    <a:pt x="96774" y="26765"/>
                    <a:pt x="89440" y="25336"/>
                    <a:pt x="81248" y="25336"/>
                  </a:cubicBezTo>
                  <a:cubicBezTo>
                    <a:pt x="73057" y="25336"/>
                    <a:pt x="65722" y="26860"/>
                    <a:pt x="59150" y="29813"/>
                  </a:cubicBezTo>
                  <a:cubicBezTo>
                    <a:pt x="52578" y="32861"/>
                    <a:pt x="46958" y="36862"/>
                    <a:pt x="42291" y="42005"/>
                  </a:cubicBezTo>
                  <a:cubicBezTo>
                    <a:pt x="37624" y="47053"/>
                    <a:pt x="34004" y="53054"/>
                    <a:pt x="31433" y="60007"/>
                  </a:cubicBezTo>
                  <a:cubicBezTo>
                    <a:pt x="28861" y="66865"/>
                    <a:pt x="27622" y="74200"/>
                    <a:pt x="27622" y="82010"/>
                  </a:cubicBezTo>
                  <a:cubicBezTo>
                    <a:pt x="27622" y="89821"/>
                    <a:pt x="28861" y="97155"/>
                    <a:pt x="31433" y="104013"/>
                  </a:cubicBezTo>
                  <a:cubicBezTo>
                    <a:pt x="34004" y="110871"/>
                    <a:pt x="37624" y="116872"/>
                    <a:pt x="42291" y="122015"/>
                  </a:cubicBezTo>
                  <a:cubicBezTo>
                    <a:pt x="46958" y="127063"/>
                    <a:pt x="52578" y="131159"/>
                    <a:pt x="59150" y="134207"/>
                  </a:cubicBezTo>
                  <a:cubicBezTo>
                    <a:pt x="65722" y="137160"/>
                    <a:pt x="73057" y="138684"/>
                    <a:pt x="81248" y="138684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91A8B775-05AF-46B4-BED2-8EC96B1FAA49}"/>
                </a:ext>
              </a:extLst>
            </p:cNvPr>
            <p:cNvSpPr/>
            <p:nvPr/>
          </p:nvSpPr>
          <p:spPr>
            <a:xfrm>
              <a:off x="4383815" y="3432836"/>
              <a:ext cx="114300" cy="152400"/>
            </a:xfrm>
            <a:custGeom>
              <a:avLst/>
              <a:gdLst>
                <a:gd name="connsiteX0" fmla="*/ 7239 w 114300"/>
                <a:gd name="connsiteY0" fmla="*/ 7144 h 152400"/>
                <a:gd name="connsiteX1" fmla="*/ 57245 w 114300"/>
                <a:gd name="connsiteY1" fmla="*/ 7144 h 152400"/>
                <a:gd name="connsiteX2" fmla="*/ 79724 w 114300"/>
                <a:gd name="connsiteY2" fmla="*/ 10858 h 152400"/>
                <a:gd name="connsiteX3" fmla="*/ 93726 w 114300"/>
                <a:gd name="connsiteY3" fmla="*/ 20288 h 152400"/>
                <a:gd name="connsiteX4" fmla="*/ 100870 w 114300"/>
                <a:gd name="connsiteY4" fmla="*/ 33147 h 152400"/>
                <a:gd name="connsiteX5" fmla="*/ 102870 w 114300"/>
                <a:gd name="connsiteY5" fmla="*/ 46958 h 152400"/>
                <a:gd name="connsiteX6" fmla="*/ 100489 w 114300"/>
                <a:gd name="connsiteY6" fmla="*/ 60103 h 152400"/>
                <a:gd name="connsiteX7" fmla="*/ 93536 w 114300"/>
                <a:gd name="connsiteY7" fmla="*/ 71533 h 152400"/>
                <a:gd name="connsiteX8" fmla="*/ 82487 w 114300"/>
                <a:gd name="connsiteY8" fmla="*/ 80200 h 152400"/>
                <a:gd name="connsiteX9" fmla="*/ 67913 w 114300"/>
                <a:gd name="connsiteY9" fmla="*/ 84487 h 152400"/>
                <a:gd name="connsiteX10" fmla="*/ 108299 w 114300"/>
                <a:gd name="connsiteY10" fmla="*/ 149352 h 152400"/>
                <a:gd name="connsiteX11" fmla="*/ 84201 w 114300"/>
                <a:gd name="connsiteY11" fmla="*/ 149352 h 152400"/>
                <a:gd name="connsiteX12" fmla="*/ 48006 w 114300"/>
                <a:gd name="connsiteY12" fmla="*/ 86677 h 152400"/>
                <a:gd name="connsiteX13" fmla="*/ 26480 w 114300"/>
                <a:gd name="connsiteY13" fmla="*/ 86677 h 152400"/>
                <a:gd name="connsiteX14" fmla="*/ 26480 w 114300"/>
                <a:gd name="connsiteY14" fmla="*/ 149352 h 152400"/>
                <a:gd name="connsiteX15" fmla="*/ 7144 w 114300"/>
                <a:gd name="connsiteY15" fmla="*/ 149352 h 152400"/>
                <a:gd name="connsiteX16" fmla="*/ 7144 w 114300"/>
                <a:gd name="connsiteY16" fmla="*/ 7144 h 152400"/>
                <a:gd name="connsiteX17" fmla="*/ 26575 w 114300"/>
                <a:gd name="connsiteY17" fmla="*/ 69818 h 152400"/>
                <a:gd name="connsiteX18" fmla="*/ 51911 w 114300"/>
                <a:gd name="connsiteY18" fmla="*/ 69818 h 152400"/>
                <a:gd name="connsiteX19" fmla="*/ 63056 w 114300"/>
                <a:gd name="connsiteY19" fmla="*/ 68866 h 152400"/>
                <a:gd name="connsiteX20" fmla="*/ 72866 w 114300"/>
                <a:gd name="connsiteY20" fmla="*/ 65532 h 152400"/>
                <a:gd name="connsiteX21" fmla="*/ 79820 w 114300"/>
                <a:gd name="connsiteY21" fmla="*/ 58579 h 152400"/>
                <a:gd name="connsiteX22" fmla="*/ 82391 w 114300"/>
                <a:gd name="connsiteY22" fmla="*/ 46863 h 152400"/>
                <a:gd name="connsiteX23" fmla="*/ 79820 w 114300"/>
                <a:gd name="connsiteY23" fmla="*/ 35147 h 152400"/>
                <a:gd name="connsiteX24" fmla="*/ 72866 w 114300"/>
                <a:gd name="connsiteY24" fmla="*/ 28194 h 152400"/>
                <a:gd name="connsiteX25" fmla="*/ 63056 w 114300"/>
                <a:gd name="connsiteY25" fmla="*/ 24860 h 152400"/>
                <a:gd name="connsiteX26" fmla="*/ 51911 w 114300"/>
                <a:gd name="connsiteY26" fmla="*/ 23908 h 152400"/>
                <a:gd name="connsiteX27" fmla="*/ 26575 w 114300"/>
                <a:gd name="connsiteY27" fmla="*/ 23908 h 152400"/>
                <a:gd name="connsiteX28" fmla="*/ 26575 w 114300"/>
                <a:gd name="connsiteY28" fmla="*/ 69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300" h="152400">
                  <a:moveTo>
                    <a:pt x="7239" y="7144"/>
                  </a:moveTo>
                  <a:lnTo>
                    <a:pt x="57245" y="7144"/>
                  </a:lnTo>
                  <a:cubicBezTo>
                    <a:pt x="66389" y="7144"/>
                    <a:pt x="73819" y="8382"/>
                    <a:pt x="79724" y="10858"/>
                  </a:cubicBezTo>
                  <a:cubicBezTo>
                    <a:pt x="85630" y="13335"/>
                    <a:pt x="90297" y="16478"/>
                    <a:pt x="93726" y="20288"/>
                  </a:cubicBezTo>
                  <a:cubicBezTo>
                    <a:pt x="97155" y="24098"/>
                    <a:pt x="99536" y="28384"/>
                    <a:pt x="100870" y="33147"/>
                  </a:cubicBezTo>
                  <a:cubicBezTo>
                    <a:pt x="102203" y="37909"/>
                    <a:pt x="102870" y="42481"/>
                    <a:pt x="102870" y="46958"/>
                  </a:cubicBezTo>
                  <a:cubicBezTo>
                    <a:pt x="102870" y="51530"/>
                    <a:pt x="102108" y="55912"/>
                    <a:pt x="100489" y="60103"/>
                  </a:cubicBezTo>
                  <a:cubicBezTo>
                    <a:pt x="98870" y="64294"/>
                    <a:pt x="96583" y="68104"/>
                    <a:pt x="93536" y="71533"/>
                  </a:cubicBezTo>
                  <a:cubicBezTo>
                    <a:pt x="90488" y="74962"/>
                    <a:pt x="86868" y="77819"/>
                    <a:pt x="82487" y="80200"/>
                  </a:cubicBezTo>
                  <a:cubicBezTo>
                    <a:pt x="78105" y="82582"/>
                    <a:pt x="73247" y="84010"/>
                    <a:pt x="67913" y="84487"/>
                  </a:cubicBezTo>
                  <a:lnTo>
                    <a:pt x="108299" y="149352"/>
                  </a:lnTo>
                  <a:lnTo>
                    <a:pt x="84201" y="149352"/>
                  </a:lnTo>
                  <a:lnTo>
                    <a:pt x="48006" y="86677"/>
                  </a:lnTo>
                  <a:lnTo>
                    <a:pt x="26480" y="86677"/>
                  </a:lnTo>
                  <a:lnTo>
                    <a:pt x="26480" y="149352"/>
                  </a:lnTo>
                  <a:lnTo>
                    <a:pt x="7144" y="149352"/>
                  </a:lnTo>
                  <a:lnTo>
                    <a:pt x="7144" y="7144"/>
                  </a:lnTo>
                  <a:close/>
                  <a:moveTo>
                    <a:pt x="26575" y="69818"/>
                  </a:moveTo>
                  <a:lnTo>
                    <a:pt x="51911" y="69818"/>
                  </a:lnTo>
                  <a:cubicBezTo>
                    <a:pt x="55626" y="69818"/>
                    <a:pt x="59341" y="69532"/>
                    <a:pt x="63056" y="68866"/>
                  </a:cubicBezTo>
                  <a:cubicBezTo>
                    <a:pt x="66770" y="68294"/>
                    <a:pt x="70009" y="67151"/>
                    <a:pt x="72866" y="65532"/>
                  </a:cubicBezTo>
                  <a:cubicBezTo>
                    <a:pt x="75724" y="63913"/>
                    <a:pt x="78010" y="61627"/>
                    <a:pt x="79820" y="58579"/>
                  </a:cubicBezTo>
                  <a:cubicBezTo>
                    <a:pt x="81534" y="55531"/>
                    <a:pt x="82391" y="51625"/>
                    <a:pt x="82391" y="46863"/>
                  </a:cubicBezTo>
                  <a:cubicBezTo>
                    <a:pt x="82391" y="42005"/>
                    <a:pt x="81534" y="38100"/>
                    <a:pt x="79820" y="35147"/>
                  </a:cubicBezTo>
                  <a:cubicBezTo>
                    <a:pt x="78105" y="32099"/>
                    <a:pt x="75724" y="29813"/>
                    <a:pt x="72866" y="28194"/>
                  </a:cubicBezTo>
                  <a:cubicBezTo>
                    <a:pt x="70009" y="26575"/>
                    <a:pt x="66675" y="25527"/>
                    <a:pt x="63056" y="24860"/>
                  </a:cubicBezTo>
                  <a:cubicBezTo>
                    <a:pt x="59341" y="24289"/>
                    <a:pt x="55626" y="23908"/>
                    <a:pt x="51911" y="23908"/>
                  </a:cubicBezTo>
                  <a:lnTo>
                    <a:pt x="26575" y="23908"/>
                  </a:lnTo>
                  <a:lnTo>
                    <a:pt x="26575" y="6981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2C2F29F1-8883-42CD-AFE7-3F4B3BB7379E}"/>
                </a:ext>
              </a:extLst>
            </p:cNvPr>
            <p:cNvSpPr/>
            <p:nvPr/>
          </p:nvSpPr>
          <p:spPr>
            <a:xfrm>
              <a:off x="4560314" y="3432836"/>
              <a:ext cx="28575" cy="152400"/>
            </a:xfrm>
            <a:custGeom>
              <a:avLst/>
              <a:gdLst>
                <a:gd name="connsiteX0" fmla="*/ 7144 w 28575"/>
                <a:gd name="connsiteY0" fmla="*/ 7144 h 152400"/>
                <a:gd name="connsiteX1" fmla="*/ 26480 w 28575"/>
                <a:gd name="connsiteY1" fmla="*/ 7144 h 152400"/>
                <a:gd name="connsiteX2" fmla="*/ 26480 w 28575"/>
                <a:gd name="connsiteY2" fmla="*/ 149352 h 152400"/>
                <a:gd name="connsiteX3" fmla="*/ 7144 w 28575"/>
                <a:gd name="connsiteY3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52400">
                  <a:moveTo>
                    <a:pt x="7144" y="7144"/>
                  </a:moveTo>
                  <a:lnTo>
                    <a:pt x="26480" y="7144"/>
                  </a:lnTo>
                  <a:lnTo>
                    <a:pt x="26480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8427C550-4FF0-4D5E-8177-E2E77BE5DB2A}"/>
                </a:ext>
              </a:extLst>
            </p:cNvPr>
            <p:cNvSpPr/>
            <p:nvPr/>
          </p:nvSpPr>
          <p:spPr>
            <a:xfrm>
              <a:off x="4668613" y="3432836"/>
              <a:ext cx="104775" cy="152400"/>
            </a:xfrm>
            <a:custGeom>
              <a:avLst/>
              <a:gdLst>
                <a:gd name="connsiteX0" fmla="*/ 7144 w 104775"/>
                <a:gd name="connsiteY0" fmla="*/ 7144 h 152400"/>
                <a:gd name="connsiteX1" fmla="*/ 98965 w 104775"/>
                <a:gd name="connsiteY1" fmla="*/ 7144 h 152400"/>
                <a:gd name="connsiteX2" fmla="*/ 98965 w 104775"/>
                <a:gd name="connsiteY2" fmla="*/ 25241 h 152400"/>
                <a:gd name="connsiteX3" fmla="*/ 26479 w 104775"/>
                <a:gd name="connsiteY3" fmla="*/ 25241 h 152400"/>
                <a:gd name="connsiteX4" fmla="*/ 26479 w 104775"/>
                <a:gd name="connsiteY4" fmla="*/ 67627 h 152400"/>
                <a:gd name="connsiteX5" fmla="*/ 93917 w 104775"/>
                <a:gd name="connsiteY5" fmla="*/ 67627 h 152400"/>
                <a:gd name="connsiteX6" fmla="*/ 93917 w 104775"/>
                <a:gd name="connsiteY6" fmla="*/ 85725 h 152400"/>
                <a:gd name="connsiteX7" fmla="*/ 26479 w 104775"/>
                <a:gd name="connsiteY7" fmla="*/ 85725 h 152400"/>
                <a:gd name="connsiteX8" fmla="*/ 26479 w 104775"/>
                <a:gd name="connsiteY8" fmla="*/ 131350 h 152400"/>
                <a:gd name="connsiteX9" fmla="*/ 102584 w 104775"/>
                <a:gd name="connsiteY9" fmla="*/ 131350 h 152400"/>
                <a:gd name="connsiteX10" fmla="*/ 102584 w 104775"/>
                <a:gd name="connsiteY10" fmla="*/ 149352 h 152400"/>
                <a:gd name="connsiteX11" fmla="*/ 7144 w 104775"/>
                <a:gd name="connsiteY11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52400">
                  <a:moveTo>
                    <a:pt x="7144" y="7144"/>
                  </a:moveTo>
                  <a:lnTo>
                    <a:pt x="98965" y="7144"/>
                  </a:lnTo>
                  <a:lnTo>
                    <a:pt x="98965" y="25241"/>
                  </a:lnTo>
                  <a:lnTo>
                    <a:pt x="26479" y="25241"/>
                  </a:lnTo>
                  <a:lnTo>
                    <a:pt x="26479" y="67627"/>
                  </a:lnTo>
                  <a:lnTo>
                    <a:pt x="93917" y="67627"/>
                  </a:lnTo>
                  <a:lnTo>
                    <a:pt x="93917" y="85725"/>
                  </a:lnTo>
                  <a:lnTo>
                    <a:pt x="26479" y="85725"/>
                  </a:lnTo>
                  <a:lnTo>
                    <a:pt x="26479" y="131350"/>
                  </a:lnTo>
                  <a:lnTo>
                    <a:pt x="102584" y="131350"/>
                  </a:lnTo>
                  <a:lnTo>
                    <a:pt x="102584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352B1AE8-011F-4483-984B-98FB8A775377}"/>
                </a:ext>
              </a:extLst>
            </p:cNvPr>
            <p:cNvSpPr/>
            <p:nvPr/>
          </p:nvSpPr>
          <p:spPr>
            <a:xfrm>
              <a:off x="4834729" y="3429217"/>
              <a:ext cx="104775" cy="161925"/>
            </a:xfrm>
            <a:custGeom>
              <a:avLst/>
              <a:gdLst>
                <a:gd name="connsiteX0" fmla="*/ 23241 w 104775"/>
                <a:gd name="connsiteY0" fmla="*/ 123254 h 161925"/>
                <a:gd name="connsiteX1" fmla="*/ 36576 w 104775"/>
                <a:gd name="connsiteY1" fmla="*/ 134779 h 161925"/>
                <a:gd name="connsiteX2" fmla="*/ 53340 w 104775"/>
                <a:gd name="connsiteY2" fmla="*/ 138493 h 161925"/>
                <a:gd name="connsiteX3" fmla="*/ 63151 w 104775"/>
                <a:gd name="connsiteY3" fmla="*/ 136970 h 161925"/>
                <a:gd name="connsiteX4" fmla="*/ 72295 w 104775"/>
                <a:gd name="connsiteY4" fmla="*/ 132493 h 161925"/>
                <a:gd name="connsiteX5" fmla="*/ 79057 w 104775"/>
                <a:gd name="connsiteY5" fmla="*/ 125063 h 161925"/>
                <a:gd name="connsiteX6" fmla="*/ 81629 w 104775"/>
                <a:gd name="connsiteY6" fmla="*/ 114776 h 161925"/>
                <a:gd name="connsiteX7" fmla="*/ 76390 w 104775"/>
                <a:gd name="connsiteY7" fmla="*/ 102203 h 161925"/>
                <a:gd name="connsiteX8" fmla="*/ 63436 w 104775"/>
                <a:gd name="connsiteY8" fmla="*/ 94964 h 161925"/>
                <a:gd name="connsiteX9" fmla="*/ 46577 w 104775"/>
                <a:gd name="connsiteY9" fmla="*/ 89345 h 161925"/>
                <a:gd name="connsiteX10" fmla="*/ 29718 w 104775"/>
                <a:gd name="connsiteY10" fmla="*/ 81820 h 161925"/>
                <a:gd name="connsiteX11" fmla="*/ 16764 w 104775"/>
                <a:gd name="connsiteY11" fmla="*/ 68866 h 161925"/>
                <a:gd name="connsiteX12" fmla="*/ 11525 w 104775"/>
                <a:gd name="connsiteY12" fmla="*/ 46863 h 161925"/>
                <a:gd name="connsiteX13" fmla="*/ 14288 w 104775"/>
                <a:gd name="connsiteY13" fmla="*/ 33623 h 161925"/>
                <a:gd name="connsiteX14" fmla="*/ 22860 w 104775"/>
                <a:gd name="connsiteY14" fmla="*/ 20764 h 161925"/>
                <a:gd name="connsiteX15" fmla="*/ 37814 w 104775"/>
                <a:gd name="connsiteY15" fmla="*/ 11049 h 161925"/>
                <a:gd name="connsiteX16" fmla="*/ 59817 w 104775"/>
                <a:gd name="connsiteY16" fmla="*/ 7144 h 161925"/>
                <a:gd name="connsiteX17" fmla="*/ 82105 w 104775"/>
                <a:gd name="connsiteY17" fmla="*/ 10382 h 161925"/>
                <a:gd name="connsiteX18" fmla="*/ 100775 w 104775"/>
                <a:gd name="connsiteY18" fmla="*/ 23431 h 161925"/>
                <a:gd name="connsiteX19" fmla="*/ 85058 w 104775"/>
                <a:gd name="connsiteY19" fmla="*/ 37719 h 161925"/>
                <a:gd name="connsiteX20" fmla="*/ 74771 w 104775"/>
                <a:gd name="connsiteY20" fmla="*/ 28670 h 161925"/>
                <a:gd name="connsiteX21" fmla="*/ 59722 w 104775"/>
                <a:gd name="connsiteY21" fmla="*/ 25241 h 161925"/>
                <a:gd name="connsiteX22" fmla="*/ 46387 w 104775"/>
                <a:gd name="connsiteY22" fmla="*/ 27337 h 161925"/>
                <a:gd name="connsiteX23" fmla="*/ 37814 w 104775"/>
                <a:gd name="connsiteY23" fmla="*/ 32766 h 161925"/>
                <a:gd name="connsiteX24" fmla="*/ 33242 w 104775"/>
                <a:gd name="connsiteY24" fmla="*/ 39910 h 161925"/>
                <a:gd name="connsiteX25" fmla="*/ 31909 w 104775"/>
                <a:gd name="connsiteY25" fmla="*/ 46958 h 161925"/>
                <a:gd name="connsiteX26" fmla="*/ 37147 w 104775"/>
                <a:gd name="connsiteY26" fmla="*/ 60865 h 161925"/>
                <a:gd name="connsiteX27" fmla="*/ 50101 w 104775"/>
                <a:gd name="connsiteY27" fmla="*/ 68675 h 161925"/>
                <a:gd name="connsiteX28" fmla="*/ 66961 w 104775"/>
                <a:gd name="connsiteY28" fmla="*/ 74104 h 161925"/>
                <a:gd name="connsiteX29" fmla="*/ 83820 w 104775"/>
                <a:gd name="connsiteY29" fmla="*/ 80867 h 161925"/>
                <a:gd name="connsiteX30" fmla="*/ 96774 w 104775"/>
                <a:gd name="connsiteY30" fmla="*/ 92488 h 161925"/>
                <a:gd name="connsiteX31" fmla="*/ 102013 w 104775"/>
                <a:gd name="connsiteY31" fmla="*/ 112681 h 161925"/>
                <a:gd name="connsiteX32" fmla="*/ 98107 w 104775"/>
                <a:gd name="connsiteY32" fmla="*/ 131159 h 161925"/>
                <a:gd name="connsiteX33" fmla="*/ 87535 w 104775"/>
                <a:gd name="connsiteY33" fmla="*/ 145066 h 161925"/>
                <a:gd name="connsiteX34" fmla="*/ 71914 w 104775"/>
                <a:gd name="connsiteY34" fmla="*/ 153734 h 161925"/>
                <a:gd name="connsiteX35" fmla="*/ 52578 w 104775"/>
                <a:gd name="connsiteY35" fmla="*/ 156781 h 161925"/>
                <a:gd name="connsiteX36" fmla="*/ 26670 w 104775"/>
                <a:gd name="connsiteY36" fmla="*/ 151924 h 161925"/>
                <a:gd name="connsiteX37" fmla="*/ 7144 w 104775"/>
                <a:gd name="connsiteY37" fmla="*/ 137065 h 161925"/>
                <a:gd name="connsiteX38" fmla="*/ 23241 w 104775"/>
                <a:gd name="connsiteY38" fmla="*/ 12325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4775" h="161925">
                  <a:moveTo>
                    <a:pt x="23241" y="123254"/>
                  </a:moveTo>
                  <a:cubicBezTo>
                    <a:pt x="26765" y="128492"/>
                    <a:pt x="31147" y="132302"/>
                    <a:pt x="36576" y="134779"/>
                  </a:cubicBezTo>
                  <a:cubicBezTo>
                    <a:pt x="42005" y="137255"/>
                    <a:pt x="47625" y="138493"/>
                    <a:pt x="53340" y="138493"/>
                  </a:cubicBezTo>
                  <a:cubicBezTo>
                    <a:pt x="56579" y="138493"/>
                    <a:pt x="59817" y="138017"/>
                    <a:pt x="63151" y="136970"/>
                  </a:cubicBezTo>
                  <a:cubicBezTo>
                    <a:pt x="66484" y="135922"/>
                    <a:pt x="69532" y="134493"/>
                    <a:pt x="72295" y="132493"/>
                  </a:cubicBezTo>
                  <a:cubicBezTo>
                    <a:pt x="75057" y="130492"/>
                    <a:pt x="77248" y="128016"/>
                    <a:pt x="79057" y="125063"/>
                  </a:cubicBezTo>
                  <a:cubicBezTo>
                    <a:pt x="80772" y="122110"/>
                    <a:pt x="81629" y="118681"/>
                    <a:pt x="81629" y="114776"/>
                  </a:cubicBezTo>
                  <a:cubicBezTo>
                    <a:pt x="81629" y="109252"/>
                    <a:pt x="79915" y="105061"/>
                    <a:pt x="76390" y="102203"/>
                  </a:cubicBezTo>
                  <a:cubicBezTo>
                    <a:pt x="72866" y="99346"/>
                    <a:pt x="68580" y="96964"/>
                    <a:pt x="63436" y="94964"/>
                  </a:cubicBezTo>
                  <a:cubicBezTo>
                    <a:pt x="58293" y="93059"/>
                    <a:pt x="52673" y="91154"/>
                    <a:pt x="46577" y="89345"/>
                  </a:cubicBezTo>
                  <a:cubicBezTo>
                    <a:pt x="40481" y="87535"/>
                    <a:pt x="34861" y="85058"/>
                    <a:pt x="29718" y="81820"/>
                  </a:cubicBezTo>
                  <a:cubicBezTo>
                    <a:pt x="24575" y="78581"/>
                    <a:pt x="20288" y="74295"/>
                    <a:pt x="16764" y="68866"/>
                  </a:cubicBezTo>
                  <a:cubicBezTo>
                    <a:pt x="13240" y="63437"/>
                    <a:pt x="11525" y="56102"/>
                    <a:pt x="11525" y="46863"/>
                  </a:cubicBezTo>
                  <a:cubicBezTo>
                    <a:pt x="11525" y="42672"/>
                    <a:pt x="12478" y="38291"/>
                    <a:pt x="14288" y="33623"/>
                  </a:cubicBezTo>
                  <a:cubicBezTo>
                    <a:pt x="16097" y="28956"/>
                    <a:pt x="18955" y="24670"/>
                    <a:pt x="22860" y="20764"/>
                  </a:cubicBezTo>
                  <a:cubicBezTo>
                    <a:pt x="26765" y="16859"/>
                    <a:pt x="31718" y="13621"/>
                    <a:pt x="37814" y="11049"/>
                  </a:cubicBezTo>
                  <a:cubicBezTo>
                    <a:pt x="43910" y="8477"/>
                    <a:pt x="51244" y="7144"/>
                    <a:pt x="59817" y="7144"/>
                  </a:cubicBezTo>
                  <a:cubicBezTo>
                    <a:pt x="67532" y="7144"/>
                    <a:pt x="75057" y="8192"/>
                    <a:pt x="82105" y="10382"/>
                  </a:cubicBezTo>
                  <a:cubicBezTo>
                    <a:pt x="89154" y="12573"/>
                    <a:pt x="95440" y="16859"/>
                    <a:pt x="100775" y="23431"/>
                  </a:cubicBezTo>
                  <a:lnTo>
                    <a:pt x="85058" y="37719"/>
                  </a:lnTo>
                  <a:cubicBezTo>
                    <a:pt x="82677" y="34004"/>
                    <a:pt x="79248" y="30956"/>
                    <a:pt x="74771" y="28670"/>
                  </a:cubicBezTo>
                  <a:cubicBezTo>
                    <a:pt x="70390" y="26384"/>
                    <a:pt x="65342" y="25241"/>
                    <a:pt x="59722" y="25241"/>
                  </a:cubicBezTo>
                  <a:cubicBezTo>
                    <a:pt x="54388" y="25241"/>
                    <a:pt x="49911" y="25908"/>
                    <a:pt x="46387" y="27337"/>
                  </a:cubicBezTo>
                  <a:cubicBezTo>
                    <a:pt x="42863" y="28766"/>
                    <a:pt x="40005" y="30575"/>
                    <a:pt x="37814" y="32766"/>
                  </a:cubicBezTo>
                  <a:cubicBezTo>
                    <a:pt x="35623" y="34957"/>
                    <a:pt x="34195" y="37338"/>
                    <a:pt x="33242" y="39910"/>
                  </a:cubicBezTo>
                  <a:cubicBezTo>
                    <a:pt x="32385" y="42481"/>
                    <a:pt x="31909" y="44767"/>
                    <a:pt x="31909" y="46958"/>
                  </a:cubicBezTo>
                  <a:cubicBezTo>
                    <a:pt x="31909" y="52959"/>
                    <a:pt x="33623" y="57626"/>
                    <a:pt x="37147" y="60865"/>
                  </a:cubicBezTo>
                  <a:cubicBezTo>
                    <a:pt x="40672" y="64103"/>
                    <a:pt x="44958" y="66675"/>
                    <a:pt x="50101" y="68675"/>
                  </a:cubicBezTo>
                  <a:cubicBezTo>
                    <a:pt x="55245" y="70675"/>
                    <a:pt x="60865" y="72485"/>
                    <a:pt x="66961" y="74104"/>
                  </a:cubicBezTo>
                  <a:cubicBezTo>
                    <a:pt x="73057" y="75724"/>
                    <a:pt x="78676" y="77914"/>
                    <a:pt x="83820" y="80867"/>
                  </a:cubicBezTo>
                  <a:cubicBezTo>
                    <a:pt x="88963" y="83725"/>
                    <a:pt x="93250" y="87630"/>
                    <a:pt x="96774" y="92488"/>
                  </a:cubicBezTo>
                  <a:cubicBezTo>
                    <a:pt x="100298" y="97346"/>
                    <a:pt x="102013" y="104108"/>
                    <a:pt x="102013" y="112681"/>
                  </a:cubicBezTo>
                  <a:cubicBezTo>
                    <a:pt x="102013" y="119539"/>
                    <a:pt x="100679" y="125635"/>
                    <a:pt x="98107" y="131159"/>
                  </a:cubicBezTo>
                  <a:cubicBezTo>
                    <a:pt x="95536" y="136684"/>
                    <a:pt x="92011" y="141256"/>
                    <a:pt x="87535" y="145066"/>
                  </a:cubicBezTo>
                  <a:cubicBezTo>
                    <a:pt x="83153" y="148780"/>
                    <a:pt x="77914" y="151733"/>
                    <a:pt x="71914" y="153734"/>
                  </a:cubicBezTo>
                  <a:cubicBezTo>
                    <a:pt x="65913" y="155734"/>
                    <a:pt x="59436" y="156781"/>
                    <a:pt x="52578" y="156781"/>
                  </a:cubicBezTo>
                  <a:cubicBezTo>
                    <a:pt x="43434" y="156781"/>
                    <a:pt x="34861" y="155162"/>
                    <a:pt x="26670" y="151924"/>
                  </a:cubicBezTo>
                  <a:cubicBezTo>
                    <a:pt x="18479" y="148685"/>
                    <a:pt x="12001" y="143732"/>
                    <a:pt x="7144" y="137065"/>
                  </a:cubicBezTo>
                  <a:lnTo>
                    <a:pt x="23241" y="12325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13889F75-4FE0-4939-BD04-AF42C75BCECA}"/>
                </a:ext>
              </a:extLst>
            </p:cNvPr>
            <p:cNvSpPr/>
            <p:nvPr/>
          </p:nvSpPr>
          <p:spPr>
            <a:xfrm>
              <a:off x="3483608" y="3633718"/>
              <a:ext cx="161925" cy="152400"/>
            </a:xfrm>
            <a:custGeom>
              <a:avLst/>
              <a:gdLst>
                <a:gd name="connsiteX0" fmla="*/ 7144 w 161925"/>
                <a:gd name="connsiteY0" fmla="*/ 7144 h 152400"/>
                <a:gd name="connsiteX1" fmla="*/ 35909 w 161925"/>
                <a:gd name="connsiteY1" fmla="*/ 7144 h 152400"/>
                <a:gd name="connsiteX2" fmla="*/ 81058 w 161925"/>
                <a:gd name="connsiteY2" fmla="*/ 114871 h 152400"/>
                <a:gd name="connsiteX3" fmla="*/ 81820 w 161925"/>
                <a:gd name="connsiteY3" fmla="*/ 114871 h 152400"/>
                <a:gd name="connsiteX4" fmla="*/ 126683 w 161925"/>
                <a:gd name="connsiteY4" fmla="*/ 7144 h 152400"/>
                <a:gd name="connsiteX5" fmla="*/ 155353 w 161925"/>
                <a:gd name="connsiteY5" fmla="*/ 7144 h 152400"/>
                <a:gd name="connsiteX6" fmla="*/ 155353 w 161925"/>
                <a:gd name="connsiteY6" fmla="*/ 149352 h 152400"/>
                <a:gd name="connsiteX7" fmla="*/ 136112 w 161925"/>
                <a:gd name="connsiteY7" fmla="*/ 149352 h 152400"/>
                <a:gd name="connsiteX8" fmla="*/ 136112 w 161925"/>
                <a:gd name="connsiteY8" fmla="*/ 32480 h 152400"/>
                <a:gd name="connsiteX9" fmla="*/ 135731 w 161925"/>
                <a:gd name="connsiteY9" fmla="*/ 32480 h 152400"/>
                <a:gd name="connsiteX10" fmla="*/ 87725 w 161925"/>
                <a:gd name="connsiteY10" fmla="*/ 149352 h 152400"/>
                <a:gd name="connsiteX11" fmla="*/ 74867 w 161925"/>
                <a:gd name="connsiteY11" fmla="*/ 149352 h 152400"/>
                <a:gd name="connsiteX12" fmla="*/ 26860 w 161925"/>
                <a:gd name="connsiteY12" fmla="*/ 32480 h 152400"/>
                <a:gd name="connsiteX13" fmla="*/ 26384 w 161925"/>
                <a:gd name="connsiteY13" fmla="*/ 32480 h 152400"/>
                <a:gd name="connsiteX14" fmla="*/ 26384 w 161925"/>
                <a:gd name="connsiteY14" fmla="*/ 149352 h 152400"/>
                <a:gd name="connsiteX15" fmla="*/ 7144 w 161925"/>
                <a:gd name="connsiteY15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152400">
                  <a:moveTo>
                    <a:pt x="7144" y="7144"/>
                  </a:moveTo>
                  <a:lnTo>
                    <a:pt x="35909" y="7144"/>
                  </a:lnTo>
                  <a:lnTo>
                    <a:pt x="81058" y="114871"/>
                  </a:lnTo>
                  <a:lnTo>
                    <a:pt x="81820" y="114871"/>
                  </a:lnTo>
                  <a:lnTo>
                    <a:pt x="126683" y="7144"/>
                  </a:lnTo>
                  <a:lnTo>
                    <a:pt x="155353" y="7144"/>
                  </a:lnTo>
                  <a:lnTo>
                    <a:pt x="155353" y="149352"/>
                  </a:lnTo>
                  <a:lnTo>
                    <a:pt x="136112" y="149352"/>
                  </a:lnTo>
                  <a:lnTo>
                    <a:pt x="136112" y="32480"/>
                  </a:lnTo>
                  <a:lnTo>
                    <a:pt x="135731" y="32480"/>
                  </a:lnTo>
                  <a:lnTo>
                    <a:pt x="87725" y="149352"/>
                  </a:lnTo>
                  <a:lnTo>
                    <a:pt x="74867" y="149352"/>
                  </a:lnTo>
                  <a:lnTo>
                    <a:pt x="26860" y="32480"/>
                  </a:lnTo>
                  <a:lnTo>
                    <a:pt x="26384" y="32480"/>
                  </a:lnTo>
                  <a:lnTo>
                    <a:pt x="26384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C3FB46B0-5DD6-4995-9C6F-E75E94C74022}"/>
                </a:ext>
              </a:extLst>
            </p:cNvPr>
            <p:cNvSpPr/>
            <p:nvPr/>
          </p:nvSpPr>
          <p:spPr>
            <a:xfrm>
              <a:off x="3703445" y="3633718"/>
              <a:ext cx="152400" cy="152400"/>
            </a:xfrm>
            <a:custGeom>
              <a:avLst/>
              <a:gdLst>
                <a:gd name="connsiteX0" fmla="*/ 69913 w 152400"/>
                <a:gd name="connsiteY0" fmla="*/ 7144 h 152400"/>
                <a:gd name="connsiteX1" fmla="*/ 87344 w 152400"/>
                <a:gd name="connsiteY1" fmla="*/ 7144 h 152400"/>
                <a:gd name="connsiteX2" fmla="*/ 148209 w 152400"/>
                <a:gd name="connsiteY2" fmla="*/ 149352 h 152400"/>
                <a:gd name="connsiteX3" fmla="*/ 125730 w 152400"/>
                <a:gd name="connsiteY3" fmla="*/ 149352 h 152400"/>
                <a:gd name="connsiteX4" fmla="*/ 111442 w 152400"/>
                <a:gd name="connsiteY4" fmla="*/ 114205 h 152400"/>
                <a:gd name="connsiteX5" fmla="*/ 43720 w 152400"/>
                <a:gd name="connsiteY5" fmla="*/ 114205 h 152400"/>
                <a:gd name="connsiteX6" fmla="*/ 29623 w 152400"/>
                <a:gd name="connsiteY6" fmla="*/ 149352 h 152400"/>
                <a:gd name="connsiteX7" fmla="*/ 7144 w 152400"/>
                <a:gd name="connsiteY7" fmla="*/ 149352 h 152400"/>
                <a:gd name="connsiteX8" fmla="*/ 69913 w 152400"/>
                <a:gd name="connsiteY8" fmla="*/ 7144 h 152400"/>
                <a:gd name="connsiteX9" fmla="*/ 104489 w 152400"/>
                <a:gd name="connsiteY9" fmla="*/ 97346 h 152400"/>
                <a:gd name="connsiteX10" fmla="*/ 78010 w 152400"/>
                <a:gd name="connsiteY10" fmla="*/ 32099 h 152400"/>
                <a:gd name="connsiteX11" fmla="*/ 77629 w 152400"/>
                <a:gd name="connsiteY11" fmla="*/ 32099 h 152400"/>
                <a:gd name="connsiteX12" fmla="*/ 50673 w 152400"/>
                <a:gd name="connsiteY12" fmla="*/ 97346 h 152400"/>
                <a:gd name="connsiteX13" fmla="*/ 104489 w 152400"/>
                <a:gd name="connsiteY13" fmla="*/ 9734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400" h="152400">
                  <a:moveTo>
                    <a:pt x="69913" y="7144"/>
                  </a:moveTo>
                  <a:lnTo>
                    <a:pt x="87344" y="7144"/>
                  </a:lnTo>
                  <a:lnTo>
                    <a:pt x="148209" y="149352"/>
                  </a:lnTo>
                  <a:lnTo>
                    <a:pt x="125730" y="149352"/>
                  </a:lnTo>
                  <a:lnTo>
                    <a:pt x="111442" y="114205"/>
                  </a:lnTo>
                  <a:lnTo>
                    <a:pt x="43720" y="114205"/>
                  </a:lnTo>
                  <a:lnTo>
                    <a:pt x="29623" y="149352"/>
                  </a:lnTo>
                  <a:lnTo>
                    <a:pt x="7144" y="149352"/>
                  </a:lnTo>
                  <a:lnTo>
                    <a:pt x="69913" y="7144"/>
                  </a:lnTo>
                  <a:close/>
                  <a:moveTo>
                    <a:pt x="104489" y="97346"/>
                  </a:moveTo>
                  <a:lnTo>
                    <a:pt x="78010" y="32099"/>
                  </a:lnTo>
                  <a:lnTo>
                    <a:pt x="77629" y="32099"/>
                  </a:lnTo>
                  <a:lnTo>
                    <a:pt x="50673" y="97346"/>
                  </a:lnTo>
                  <a:lnTo>
                    <a:pt x="104489" y="9734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06721000-9383-40DB-BEE7-A63426B7196B}"/>
                </a:ext>
              </a:extLst>
            </p:cNvPr>
            <p:cNvSpPr/>
            <p:nvPr/>
          </p:nvSpPr>
          <p:spPr>
            <a:xfrm>
              <a:off x="3916900" y="3633718"/>
              <a:ext cx="123825" cy="152400"/>
            </a:xfrm>
            <a:custGeom>
              <a:avLst/>
              <a:gdLst>
                <a:gd name="connsiteX0" fmla="*/ 7144 w 123825"/>
                <a:gd name="connsiteY0" fmla="*/ 7144 h 152400"/>
                <a:gd name="connsiteX1" fmla="*/ 26384 w 123825"/>
                <a:gd name="connsiteY1" fmla="*/ 7144 h 152400"/>
                <a:gd name="connsiteX2" fmla="*/ 26384 w 123825"/>
                <a:gd name="connsiteY2" fmla="*/ 68675 h 152400"/>
                <a:gd name="connsiteX3" fmla="*/ 28004 w 123825"/>
                <a:gd name="connsiteY3" fmla="*/ 68675 h 152400"/>
                <a:gd name="connsiteX4" fmla="*/ 90869 w 123825"/>
                <a:gd name="connsiteY4" fmla="*/ 7144 h 152400"/>
                <a:gd name="connsiteX5" fmla="*/ 117824 w 123825"/>
                <a:gd name="connsiteY5" fmla="*/ 7144 h 152400"/>
                <a:gd name="connsiteX6" fmla="*/ 49149 w 123825"/>
                <a:gd name="connsiteY6" fmla="*/ 72866 h 152400"/>
                <a:gd name="connsiteX7" fmla="*/ 122492 w 123825"/>
                <a:gd name="connsiteY7" fmla="*/ 149352 h 152400"/>
                <a:gd name="connsiteX8" fmla="*/ 94298 w 123825"/>
                <a:gd name="connsiteY8" fmla="*/ 149352 h 152400"/>
                <a:gd name="connsiteX9" fmla="*/ 28004 w 123825"/>
                <a:gd name="connsiteY9" fmla="*/ 78296 h 152400"/>
                <a:gd name="connsiteX10" fmla="*/ 26384 w 123825"/>
                <a:gd name="connsiteY10" fmla="*/ 78296 h 152400"/>
                <a:gd name="connsiteX11" fmla="*/ 26384 w 123825"/>
                <a:gd name="connsiteY11" fmla="*/ 149352 h 152400"/>
                <a:gd name="connsiteX12" fmla="*/ 7144 w 123825"/>
                <a:gd name="connsiteY12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152400">
                  <a:moveTo>
                    <a:pt x="7144" y="7144"/>
                  </a:moveTo>
                  <a:lnTo>
                    <a:pt x="26384" y="7144"/>
                  </a:lnTo>
                  <a:lnTo>
                    <a:pt x="26384" y="68675"/>
                  </a:lnTo>
                  <a:lnTo>
                    <a:pt x="28004" y="68675"/>
                  </a:lnTo>
                  <a:lnTo>
                    <a:pt x="90869" y="7144"/>
                  </a:lnTo>
                  <a:lnTo>
                    <a:pt x="117824" y="7144"/>
                  </a:lnTo>
                  <a:lnTo>
                    <a:pt x="49149" y="72866"/>
                  </a:lnTo>
                  <a:lnTo>
                    <a:pt x="122492" y="149352"/>
                  </a:lnTo>
                  <a:lnTo>
                    <a:pt x="94298" y="149352"/>
                  </a:lnTo>
                  <a:lnTo>
                    <a:pt x="28004" y="78296"/>
                  </a:lnTo>
                  <a:lnTo>
                    <a:pt x="26384" y="78296"/>
                  </a:lnTo>
                  <a:lnTo>
                    <a:pt x="26384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9A1ADE1C-089E-44AA-9963-4D74D45B159A}"/>
                </a:ext>
              </a:extLst>
            </p:cNvPr>
            <p:cNvSpPr/>
            <p:nvPr/>
          </p:nvSpPr>
          <p:spPr>
            <a:xfrm>
              <a:off x="4102828" y="3633718"/>
              <a:ext cx="104775" cy="152400"/>
            </a:xfrm>
            <a:custGeom>
              <a:avLst/>
              <a:gdLst>
                <a:gd name="connsiteX0" fmla="*/ 7144 w 104775"/>
                <a:gd name="connsiteY0" fmla="*/ 7144 h 152400"/>
                <a:gd name="connsiteX1" fmla="*/ 98965 w 104775"/>
                <a:gd name="connsiteY1" fmla="*/ 7144 h 152400"/>
                <a:gd name="connsiteX2" fmla="*/ 98965 w 104775"/>
                <a:gd name="connsiteY2" fmla="*/ 25241 h 152400"/>
                <a:gd name="connsiteX3" fmla="*/ 26384 w 104775"/>
                <a:gd name="connsiteY3" fmla="*/ 25241 h 152400"/>
                <a:gd name="connsiteX4" fmla="*/ 26384 w 104775"/>
                <a:gd name="connsiteY4" fmla="*/ 67627 h 152400"/>
                <a:gd name="connsiteX5" fmla="*/ 93916 w 104775"/>
                <a:gd name="connsiteY5" fmla="*/ 67627 h 152400"/>
                <a:gd name="connsiteX6" fmla="*/ 93916 w 104775"/>
                <a:gd name="connsiteY6" fmla="*/ 85725 h 152400"/>
                <a:gd name="connsiteX7" fmla="*/ 26384 w 104775"/>
                <a:gd name="connsiteY7" fmla="*/ 85725 h 152400"/>
                <a:gd name="connsiteX8" fmla="*/ 26384 w 104775"/>
                <a:gd name="connsiteY8" fmla="*/ 131350 h 152400"/>
                <a:gd name="connsiteX9" fmla="*/ 102584 w 104775"/>
                <a:gd name="connsiteY9" fmla="*/ 131350 h 152400"/>
                <a:gd name="connsiteX10" fmla="*/ 102584 w 104775"/>
                <a:gd name="connsiteY10" fmla="*/ 149352 h 152400"/>
                <a:gd name="connsiteX11" fmla="*/ 7144 w 104775"/>
                <a:gd name="connsiteY11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52400">
                  <a:moveTo>
                    <a:pt x="7144" y="7144"/>
                  </a:moveTo>
                  <a:lnTo>
                    <a:pt x="98965" y="7144"/>
                  </a:lnTo>
                  <a:lnTo>
                    <a:pt x="98965" y="25241"/>
                  </a:lnTo>
                  <a:lnTo>
                    <a:pt x="26384" y="25241"/>
                  </a:lnTo>
                  <a:lnTo>
                    <a:pt x="26384" y="67627"/>
                  </a:lnTo>
                  <a:lnTo>
                    <a:pt x="93916" y="67627"/>
                  </a:lnTo>
                  <a:lnTo>
                    <a:pt x="93916" y="85725"/>
                  </a:lnTo>
                  <a:lnTo>
                    <a:pt x="26384" y="85725"/>
                  </a:lnTo>
                  <a:lnTo>
                    <a:pt x="26384" y="131350"/>
                  </a:lnTo>
                  <a:lnTo>
                    <a:pt x="102584" y="131350"/>
                  </a:lnTo>
                  <a:lnTo>
                    <a:pt x="102584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3E779615-5B89-48C7-A4B9-8D895B7C2C05}"/>
                </a:ext>
              </a:extLst>
            </p:cNvPr>
            <p:cNvSpPr/>
            <p:nvPr/>
          </p:nvSpPr>
          <p:spPr>
            <a:xfrm>
              <a:off x="4277040" y="3633718"/>
              <a:ext cx="114300" cy="152400"/>
            </a:xfrm>
            <a:custGeom>
              <a:avLst/>
              <a:gdLst>
                <a:gd name="connsiteX0" fmla="*/ 7239 w 114300"/>
                <a:gd name="connsiteY0" fmla="*/ 7144 h 152400"/>
                <a:gd name="connsiteX1" fmla="*/ 57245 w 114300"/>
                <a:gd name="connsiteY1" fmla="*/ 7144 h 152400"/>
                <a:gd name="connsiteX2" fmla="*/ 79724 w 114300"/>
                <a:gd name="connsiteY2" fmla="*/ 10858 h 152400"/>
                <a:gd name="connsiteX3" fmla="*/ 93726 w 114300"/>
                <a:gd name="connsiteY3" fmla="*/ 20288 h 152400"/>
                <a:gd name="connsiteX4" fmla="*/ 100870 w 114300"/>
                <a:gd name="connsiteY4" fmla="*/ 33147 h 152400"/>
                <a:gd name="connsiteX5" fmla="*/ 102870 w 114300"/>
                <a:gd name="connsiteY5" fmla="*/ 46958 h 152400"/>
                <a:gd name="connsiteX6" fmla="*/ 100489 w 114300"/>
                <a:gd name="connsiteY6" fmla="*/ 60103 h 152400"/>
                <a:gd name="connsiteX7" fmla="*/ 93535 w 114300"/>
                <a:gd name="connsiteY7" fmla="*/ 71533 h 152400"/>
                <a:gd name="connsiteX8" fmla="*/ 82487 w 114300"/>
                <a:gd name="connsiteY8" fmla="*/ 80200 h 152400"/>
                <a:gd name="connsiteX9" fmla="*/ 67913 w 114300"/>
                <a:gd name="connsiteY9" fmla="*/ 84487 h 152400"/>
                <a:gd name="connsiteX10" fmla="*/ 108299 w 114300"/>
                <a:gd name="connsiteY10" fmla="*/ 149352 h 152400"/>
                <a:gd name="connsiteX11" fmla="*/ 84201 w 114300"/>
                <a:gd name="connsiteY11" fmla="*/ 149352 h 152400"/>
                <a:gd name="connsiteX12" fmla="*/ 48006 w 114300"/>
                <a:gd name="connsiteY12" fmla="*/ 86677 h 152400"/>
                <a:gd name="connsiteX13" fmla="*/ 26479 w 114300"/>
                <a:gd name="connsiteY13" fmla="*/ 86677 h 152400"/>
                <a:gd name="connsiteX14" fmla="*/ 26479 w 114300"/>
                <a:gd name="connsiteY14" fmla="*/ 149352 h 152400"/>
                <a:gd name="connsiteX15" fmla="*/ 7144 w 114300"/>
                <a:gd name="connsiteY15" fmla="*/ 149352 h 152400"/>
                <a:gd name="connsiteX16" fmla="*/ 7144 w 114300"/>
                <a:gd name="connsiteY16" fmla="*/ 7144 h 152400"/>
                <a:gd name="connsiteX17" fmla="*/ 26479 w 114300"/>
                <a:gd name="connsiteY17" fmla="*/ 69818 h 152400"/>
                <a:gd name="connsiteX18" fmla="*/ 51816 w 114300"/>
                <a:gd name="connsiteY18" fmla="*/ 69818 h 152400"/>
                <a:gd name="connsiteX19" fmla="*/ 62960 w 114300"/>
                <a:gd name="connsiteY19" fmla="*/ 68866 h 152400"/>
                <a:gd name="connsiteX20" fmla="*/ 72771 w 114300"/>
                <a:gd name="connsiteY20" fmla="*/ 65532 h 152400"/>
                <a:gd name="connsiteX21" fmla="*/ 79724 w 114300"/>
                <a:gd name="connsiteY21" fmla="*/ 58579 h 152400"/>
                <a:gd name="connsiteX22" fmla="*/ 82296 w 114300"/>
                <a:gd name="connsiteY22" fmla="*/ 46863 h 152400"/>
                <a:gd name="connsiteX23" fmla="*/ 79724 w 114300"/>
                <a:gd name="connsiteY23" fmla="*/ 35147 h 152400"/>
                <a:gd name="connsiteX24" fmla="*/ 72771 w 114300"/>
                <a:gd name="connsiteY24" fmla="*/ 28194 h 152400"/>
                <a:gd name="connsiteX25" fmla="*/ 62960 w 114300"/>
                <a:gd name="connsiteY25" fmla="*/ 24860 h 152400"/>
                <a:gd name="connsiteX26" fmla="*/ 51816 w 114300"/>
                <a:gd name="connsiteY26" fmla="*/ 23908 h 152400"/>
                <a:gd name="connsiteX27" fmla="*/ 26479 w 114300"/>
                <a:gd name="connsiteY27" fmla="*/ 23908 h 152400"/>
                <a:gd name="connsiteX28" fmla="*/ 26479 w 114300"/>
                <a:gd name="connsiteY28" fmla="*/ 69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300" h="152400">
                  <a:moveTo>
                    <a:pt x="7239" y="7144"/>
                  </a:moveTo>
                  <a:lnTo>
                    <a:pt x="57245" y="7144"/>
                  </a:lnTo>
                  <a:cubicBezTo>
                    <a:pt x="66389" y="7144"/>
                    <a:pt x="73819" y="8382"/>
                    <a:pt x="79724" y="10858"/>
                  </a:cubicBezTo>
                  <a:cubicBezTo>
                    <a:pt x="85630" y="13335"/>
                    <a:pt x="90297" y="16478"/>
                    <a:pt x="93726" y="20288"/>
                  </a:cubicBezTo>
                  <a:cubicBezTo>
                    <a:pt x="97155" y="24098"/>
                    <a:pt x="99536" y="28384"/>
                    <a:pt x="100870" y="33147"/>
                  </a:cubicBezTo>
                  <a:cubicBezTo>
                    <a:pt x="102203" y="37909"/>
                    <a:pt x="102870" y="42481"/>
                    <a:pt x="102870" y="46958"/>
                  </a:cubicBezTo>
                  <a:cubicBezTo>
                    <a:pt x="102870" y="51530"/>
                    <a:pt x="102108" y="55912"/>
                    <a:pt x="100489" y="60103"/>
                  </a:cubicBezTo>
                  <a:cubicBezTo>
                    <a:pt x="98870" y="64294"/>
                    <a:pt x="96583" y="68104"/>
                    <a:pt x="93535" y="71533"/>
                  </a:cubicBezTo>
                  <a:cubicBezTo>
                    <a:pt x="90488" y="74962"/>
                    <a:pt x="86868" y="77819"/>
                    <a:pt x="82487" y="80200"/>
                  </a:cubicBezTo>
                  <a:cubicBezTo>
                    <a:pt x="78105" y="82582"/>
                    <a:pt x="73247" y="84010"/>
                    <a:pt x="67913" y="84487"/>
                  </a:cubicBezTo>
                  <a:lnTo>
                    <a:pt x="108299" y="149352"/>
                  </a:lnTo>
                  <a:lnTo>
                    <a:pt x="84201" y="149352"/>
                  </a:lnTo>
                  <a:lnTo>
                    <a:pt x="48006" y="86677"/>
                  </a:lnTo>
                  <a:lnTo>
                    <a:pt x="26479" y="86677"/>
                  </a:lnTo>
                  <a:lnTo>
                    <a:pt x="26479" y="149352"/>
                  </a:lnTo>
                  <a:lnTo>
                    <a:pt x="7144" y="149352"/>
                  </a:lnTo>
                  <a:lnTo>
                    <a:pt x="7144" y="7144"/>
                  </a:lnTo>
                  <a:close/>
                  <a:moveTo>
                    <a:pt x="26479" y="69818"/>
                  </a:moveTo>
                  <a:lnTo>
                    <a:pt x="51816" y="69818"/>
                  </a:lnTo>
                  <a:cubicBezTo>
                    <a:pt x="55531" y="69818"/>
                    <a:pt x="59246" y="69533"/>
                    <a:pt x="62960" y="68866"/>
                  </a:cubicBezTo>
                  <a:cubicBezTo>
                    <a:pt x="66675" y="68294"/>
                    <a:pt x="69913" y="67151"/>
                    <a:pt x="72771" y="65532"/>
                  </a:cubicBezTo>
                  <a:cubicBezTo>
                    <a:pt x="75629" y="63913"/>
                    <a:pt x="77914" y="61627"/>
                    <a:pt x="79724" y="58579"/>
                  </a:cubicBezTo>
                  <a:cubicBezTo>
                    <a:pt x="81439" y="55531"/>
                    <a:pt x="82296" y="51625"/>
                    <a:pt x="82296" y="46863"/>
                  </a:cubicBezTo>
                  <a:cubicBezTo>
                    <a:pt x="82296" y="42005"/>
                    <a:pt x="81439" y="38100"/>
                    <a:pt x="79724" y="35147"/>
                  </a:cubicBezTo>
                  <a:cubicBezTo>
                    <a:pt x="78010" y="32099"/>
                    <a:pt x="75629" y="29813"/>
                    <a:pt x="72771" y="28194"/>
                  </a:cubicBezTo>
                  <a:cubicBezTo>
                    <a:pt x="69913" y="26575"/>
                    <a:pt x="66580" y="25527"/>
                    <a:pt x="62960" y="24860"/>
                  </a:cubicBezTo>
                  <a:cubicBezTo>
                    <a:pt x="59246" y="24289"/>
                    <a:pt x="55531" y="23908"/>
                    <a:pt x="51816" y="23908"/>
                  </a:cubicBezTo>
                  <a:lnTo>
                    <a:pt x="26479" y="23908"/>
                  </a:lnTo>
                  <a:lnTo>
                    <a:pt x="26479" y="6981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9" name="Graphique 1">
            <a:extLst>
              <a:ext uri="{FF2B5EF4-FFF2-40B4-BE49-F238E27FC236}">
                <a16:creationId xmlns:a16="http://schemas.microsoft.com/office/drawing/2014/main" id="{4305F18E-A705-47DE-9E4A-C8FE2769AD4E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58FD9EDD-A54D-441C-842E-DFD3F623E1FA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90710372-F641-41FD-ABA5-48FC5EC19080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794D8C4F-38A3-496F-B3AA-4F5511F5A874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A509B65A-5DFE-44F1-A5E9-D8161B364F77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2C9DE0DB-9CA0-4BB8-8BB0-5E1CF8A4BBA2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E2BC9574-C1CD-48A6-8650-14034000027C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9C62AC3-63CC-4341-8F33-60AFE484AF62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3A194D6A-48FF-497E-842A-44232735ED90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B980E20F-7126-4BB7-A151-92E719EB713C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6A429D5B-6CC9-4C8D-864F-436D78A63AD2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1EF30B40-8834-4907-8778-2C278374F5A7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674F2A6E-8EFE-4616-9659-F801813DC05E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5C832FEC-09D1-416B-B17B-3521C6B97651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A9D357B9-CA4E-48FE-8570-1DBB96AB59A2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32ADA604-6E90-4A01-BD4B-38C9522F06AF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BB9AE5B-0729-4564-BF20-6100463B5501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84E5E5A4-2B00-46E1-9A04-4D422B0AB1D6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1582EDFD-E157-4B67-BDCF-AAE746E77B9F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F1059078-0E22-4A8F-B57A-4FA002E5CCFF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3D9664B5-C0AF-435A-9DB9-579FE210A0BB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B1F8498E-A625-4F31-BFE5-A3AED92F0481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E3818BD2-13C3-44AE-A973-7859A146B832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5EC05B2-9159-483A-9081-6E31759D73CA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D9D2C91C-E7E3-4DEB-9FF8-0A95C2E29C49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B38E8A25-6C5C-4FCA-81AB-FBCD6507FB0D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2A41DFC3-A400-4274-B615-F34F707792CE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205DBBF2-BB24-47E7-A451-FC99534A86AE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76775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3E57EE54-252E-44F8-B466-9DF0BDB9B3C6}"/>
              </a:ext>
            </a:extLst>
          </p:cNvPr>
          <p:cNvGrpSpPr/>
          <p:nvPr/>
        </p:nvGrpSpPr>
        <p:grpSpPr>
          <a:xfrm>
            <a:off x="551384" y="327362"/>
            <a:ext cx="1486982" cy="536400"/>
            <a:chOff x="551384" y="327362"/>
            <a:chExt cx="1486982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0C8B9554-B924-4075-9BFB-D7EBF499B6A5}"/>
                </a:ext>
              </a:extLst>
            </p:cNvPr>
            <p:cNvSpPr/>
            <p:nvPr/>
          </p:nvSpPr>
          <p:spPr>
            <a:xfrm>
              <a:off x="1326787" y="751865"/>
              <a:ext cx="61109" cy="88268"/>
            </a:xfrm>
            <a:custGeom>
              <a:avLst/>
              <a:gdLst>
                <a:gd name="connsiteX0" fmla="*/ 42233 w 61108"/>
                <a:gd name="connsiteY0" fmla="*/ 85960 h 88268"/>
                <a:gd name="connsiteX1" fmla="*/ 24851 w 61108"/>
                <a:gd name="connsiteY1" fmla="*/ 85960 h 88268"/>
                <a:gd name="connsiteX2" fmla="*/ 5092 w 61108"/>
                <a:gd name="connsiteY2" fmla="*/ 5092 h 88268"/>
                <a:gd name="connsiteX3" fmla="*/ 20370 w 61108"/>
                <a:gd name="connsiteY3" fmla="*/ 5092 h 88268"/>
                <a:gd name="connsiteX4" fmla="*/ 33814 w 61108"/>
                <a:gd name="connsiteY4" fmla="*/ 69936 h 88268"/>
                <a:gd name="connsiteX5" fmla="*/ 34153 w 61108"/>
                <a:gd name="connsiteY5" fmla="*/ 69936 h 88268"/>
                <a:gd name="connsiteX6" fmla="*/ 47597 w 61108"/>
                <a:gd name="connsiteY6" fmla="*/ 5092 h 88268"/>
                <a:gd name="connsiteX7" fmla="*/ 62195 w 61108"/>
                <a:gd name="connsiteY7" fmla="*/ 5092 h 88268"/>
                <a:gd name="connsiteX8" fmla="*/ 42233 w 61108"/>
                <a:gd name="connsiteY8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08" h="88268">
                  <a:moveTo>
                    <a:pt x="42233" y="85960"/>
                  </a:moveTo>
                  <a:lnTo>
                    <a:pt x="24851" y="85960"/>
                  </a:lnTo>
                  <a:lnTo>
                    <a:pt x="5092" y="5092"/>
                  </a:lnTo>
                  <a:lnTo>
                    <a:pt x="20370" y="5092"/>
                  </a:lnTo>
                  <a:lnTo>
                    <a:pt x="33814" y="69936"/>
                  </a:lnTo>
                  <a:lnTo>
                    <a:pt x="34153" y="69936"/>
                  </a:lnTo>
                  <a:lnTo>
                    <a:pt x="47597" y="5092"/>
                  </a:lnTo>
                  <a:lnTo>
                    <a:pt x="62195" y="5092"/>
                  </a:lnTo>
                  <a:lnTo>
                    <a:pt x="42233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7841FC9-9DCF-4DC6-B221-40A7F921EE66}"/>
                </a:ext>
              </a:extLst>
            </p:cNvPr>
            <p:cNvSpPr/>
            <p:nvPr/>
          </p:nvSpPr>
          <p:spPr>
            <a:xfrm>
              <a:off x="1391902" y="751865"/>
              <a:ext cx="61109" cy="88268"/>
            </a:xfrm>
            <a:custGeom>
              <a:avLst/>
              <a:gdLst>
                <a:gd name="connsiteX0" fmla="*/ 48208 w 61108"/>
                <a:gd name="connsiteY0" fmla="*/ 85960 h 88268"/>
                <a:gd name="connsiteX1" fmla="*/ 44202 w 61108"/>
                <a:gd name="connsiteY1" fmla="*/ 68849 h 88268"/>
                <a:gd name="connsiteX2" fmla="*/ 22950 w 61108"/>
                <a:gd name="connsiteY2" fmla="*/ 68849 h 88268"/>
                <a:gd name="connsiteX3" fmla="*/ 18808 w 61108"/>
                <a:gd name="connsiteY3" fmla="*/ 85960 h 88268"/>
                <a:gd name="connsiteX4" fmla="*/ 5092 w 61108"/>
                <a:gd name="connsiteY4" fmla="*/ 85960 h 88268"/>
                <a:gd name="connsiteX5" fmla="*/ 25190 w 61108"/>
                <a:gd name="connsiteY5" fmla="*/ 5092 h 88268"/>
                <a:gd name="connsiteX6" fmla="*/ 42640 w 61108"/>
                <a:gd name="connsiteY6" fmla="*/ 5092 h 88268"/>
                <a:gd name="connsiteX7" fmla="*/ 62399 w 61108"/>
                <a:gd name="connsiteY7" fmla="*/ 85960 h 88268"/>
                <a:gd name="connsiteX8" fmla="*/ 48208 w 61108"/>
                <a:gd name="connsiteY8" fmla="*/ 85960 h 88268"/>
                <a:gd name="connsiteX9" fmla="*/ 33881 w 61108"/>
                <a:gd name="connsiteY9" fmla="*/ 17993 h 88268"/>
                <a:gd name="connsiteX10" fmla="*/ 33406 w 61108"/>
                <a:gd name="connsiteY10" fmla="*/ 17993 h 88268"/>
                <a:gd name="connsiteX11" fmla="*/ 24579 w 61108"/>
                <a:gd name="connsiteY11" fmla="*/ 58053 h 88268"/>
                <a:gd name="connsiteX12" fmla="*/ 42369 w 61108"/>
                <a:gd name="connsiteY12" fmla="*/ 58053 h 88268"/>
                <a:gd name="connsiteX13" fmla="*/ 33881 w 61108"/>
                <a:gd name="connsiteY13" fmla="*/ 17993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08" h="88268">
                  <a:moveTo>
                    <a:pt x="48208" y="85960"/>
                  </a:moveTo>
                  <a:lnTo>
                    <a:pt x="44202" y="68849"/>
                  </a:lnTo>
                  <a:lnTo>
                    <a:pt x="22950" y="68849"/>
                  </a:lnTo>
                  <a:lnTo>
                    <a:pt x="18808" y="85960"/>
                  </a:lnTo>
                  <a:lnTo>
                    <a:pt x="5092" y="85960"/>
                  </a:lnTo>
                  <a:lnTo>
                    <a:pt x="25190" y="5092"/>
                  </a:lnTo>
                  <a:lnTo>
                    <a:pt x="42640" y="5092"/>
                  </a:lnTo>
                  <a:lnTo>
                    <a:pt x="62399" y="85960"/>
                  </a:lnTo>
                  <a:lnTo>
                    <a:pt x="48208" y="85960"/>
                  </a:lnTo>
                  <a:close/>
                  <a:moveTo>
                    <a:pt x="33881" y="17993"/>
                  </a:moveTo>
                  <a:lnTo>
                    <a:pt x="33406" y="17993"/>
                  </a:lnTo>
                  <a:lnTo>
                    <a:pt x="24579" y="58053"/>
                  </a:lnTo>
                  <a:lnTo>
                    <a:pt x="42369" y="58053"/>
                  </a:lnTo>
                  <a:lnTo>
                    <a:pt x="33881" y="17993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EF46A83-C190-48A5-9642-9D5075DED834}"/>
                </a:ext>
              </a:extLst>
            </p:cNvPr>
            <p:cNvSpPr/>
            <p:nvPr/>
          </p:nvSpPr>
          <p:spPr>
            <a:xfrm>
              <a:off x="1467949" y="751865"/>
              <a:ext cx="40739" cy="88268"/>
            </a:xfrm>
            <a:custGeom>
              <a:avLst/>
              <a:gdLst>
                <a:gd name="connsiteX0" fmla="*/ 5092 w 40739"/>
                <a:gd name="connsiteY0" fmla="*/ 85960 h 88268"/>
                <a:gd name="connsiteX1" fmla="*/ 5092 w 40739"/>
                <a:gd name="connsiteY1" fmla="*/ 5092 h 88268"/>
                <a:gd name="connsiteX2" fmla="*/ 18944 w 40739"/>
                <a:gd name="connsiteY2" fmla="*/ 5092 h 88268"/>
                <a:gd name="connsiteX3" fmla="*/ 18944 w 40739"/>
                <a:gd name="connsiteY3" fmla="*/ 73263 h 88268"/>
                <a:gd name="connsiteX4" fmla="*/ 41214 w 40739"/>
                <a:gd name="connsiteY4" fmla="*/ 73263 h 88268"/>
                <a:gd name="connsiteX5" fmla="*/ 41214 w 40739"/>
                <a:gd name="connsiteY5" fmla="*/ 85960 h 88268"/>
                <a:gd name="connsiteX6" fmla="*/ 5092 w 40739"/>
                <a:gd name="connsiteY6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39" h="88268">
                  <a:moveTo>
                    <a:pt x="5092" y="85960"/>
                  </a:moveTo>
                  <a:lnTo>
                    <a:pt x="5092" y="5092"/>
                  </a:lnTo>
                  <a:lnTo>
                    <a:pt x="18944" y="5092"/>
                  </a:lnTo>
                  <a:lnTo>
                    <a:pt x="18944" y="73263"/>
                  </a:lnTo>
                  <a:lnTo>
                    <a:pt x="41214" y="73263"/>
                  </a:lnTo>
                  <a:lnTo>
                    <a:pt x="41214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93141584-85F0-4E93-B1C3-C42D341D8A3D}"/>
                </a:ext>
              </a:extLst>
            </p:cNvPr>
            <p:cNvSpPr/>
            <p:nvPr/>
          </p:nvSpPr>
          <p:spPr>
            <a:xfrm>
              <a:off x="1523015" y="751865"/>
              <a:ext cx="47529" cy="88268"/>
            </a:xfrm>
            <a:custGeom>
              <a:avLst/>
              <a:gdLst>
                <a:gd name="connsiteX0" fmla="*/ 5092 w 47529"/>
                <a:gd name="connsiteY0" fmla="*/ 85960 h 88268"/>
                <a:gd name="connsiteX1" fmla="*/ 5092 w 47529"/>
                <a:gd name="connsiteY1" fmla="*/ 5092 h 88268"/>
                <a:gd name="connsiteX2" fmla="*/ 41282 w 47529"/>
                <a:gd name="connsiteY2" fmla="*/ 5092 h 88268"/>
                <a:gd name="connsiteX3" fmla="*/ 41282 w 47529"/>
                <a:gd name="connsiteY3" fmla="*/ 17178 h 88268"/>
                <a:gd name="connsiteX4" fmla="*/ 18197 w 47529"/>
                <a:gd name="connsiteY4" fmla="*/ 17178 h 88268"/>
                <a:gd name="connsiteX5" fmla="*/ 18197 w 47529"/>
                <a:gd name="connsiteY5" fmla="*/ 38634 h 88268"/>
                <a:gd name="connsiteX6" fmla="*/ 39517 w 47529"/>
                <a:gd name="connsiteY6" fmla="*/ 38634 h 88268"/>
                <a:gd name="connsiteX7" fmla="*/ 39517 w 47529"/>
                <a:gd name="connsiteY7" fmla="*/ 49838 h 88268"/>
                <a:gd name="connsiteX8" fmla="*/ 18197 w 47529"/>
                <a:gd name="connsiteY8" fmla="*/ 49838 h 88268"/>
                <a:gd name="connsiteX9" fmla="*/ 18197 w 47529"/>
                <a:gd name="connsiteY9" fmla="*/ 73738 h 88268"/>
                <a:gd name="connsiteX10" fmla="*/ 42437 w 47529"/>
                <a:gd name="connsiteY10" fmla="*/ 73738 h 88268"/>
                <a:gd name="connsiteX11" fmla="*/ 42437 w 47529"/>
                <a:gd name="connsiteY11" fmla="*/ 85960 h 88268"/>
                <a:gd name="connsiteX12" fmla="*/ 5092 w 47529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29" h="88268">
                  <a:moveTo>
                    <a:pt x="5092" y="85960"/>
                  </a:moveTo>
                  <a:lnTo>
                    <a:pt x="5092" y="5092"/>
                  </a:lnTo>
                  <a:lnTo>
                    <a:pt x="41282" y="5092"/>
                  </a:lnTo>
                  <a:lnTo>
                    <a:pt x="41282" y="17178"/>
                  </a:lnTo>
                  <a:lnTo>
                    <a:pt x="18197" y="17178"/>
                  </a:lnTo>
                  <a:lnTo>
                    <a:pt x="18197" y="38634"/>
                  </a:lnTo>
                  <a:lnTo>
                    <a:pt x="39517" y="38634"/>
                  </a:lnTo>
                  <a:lnTo>
                    <a:pt x="39517" y="49838"/>
                  </a:lnTo>
                  <a:lnTo>
                    <a:pt x="18197" y="49838"/>
                  </a:lnTo>
                  <a:lnTo>
                    <a:pt x="18197" y="73738"/>
                  </a:lnTo>
                  <a:lnTo>
                    <a:pt x="42437" y="73738"/>
                  </a:lnTo>
                  <a:lnTo>
                    <a:pt x="42437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46DC0C0-9FDD-422B-9761-D9B3E8AAC8C2}"/>
                </a:ext>
              </a:extLst>
            </p:cNvPr>
            <p:cNvSpPr/>
            <p:nvPr/>
          </p:nvSpPr>
          <p:spPr>
            <a:xfrm>
              <a:off x="1581815" y="751865"/>
              <a:ext cx="54319" cy="88268"/>
            </a:xfrm>
            <a:custGeom>
              <a:avLst/>
              <a:gdLst>
                <a:gd name="connsiteX0" fmla="*/ 40536 w 54318"/>
                <a:gd name="connsiteY0" fmla="*/ 85960 h 88268"/>
                <a:gd name="connsiteX1" fmla="*/ 17586 w 54318"/>
                <a:gd name="connsiteY1" fmla="*/ 28857 h 88268"/>
                <a:gd name="connsiteX2" fmla="*/ 17246 w 54318"/>
                <a:gd name="connsiteY2" fmla="*/ 28857 h 88268"/>
                <a:gd name="connsiteX3" fmla="*/ 17450 w 54318"/>
                <a:gd name="connsiteY3" fmla="*/ 85960 h 88268"/>
                <a:gd name="connsiteX4" fmla="*/ 5092 w 54318"/>
                <a:gd name="connsiteY4" fmla="*/ 85960 h 88268"/>
                <a:gd name="connsiteX5" fmla="*/ 5092 w 54318"/>
                <a:gd name="connsiteY5" fmla="*/ 5092 h 88268"/>
                <a:gd name="connsiteX6" fmla="*/ 20709 w 54318"/>
                <a:gd name="connsiteY6" fmla="*/ 5092 h 88268"/>
                <a:gd name="connsiteX7" fmla="*/ 43455 w 54318"/>
                <a:gd name="connsiteY7" fmla="*/ 62535 h 88268"/>
                <a:gd name="connsiteX8" fmla="*/ 43795 w 54318"/>
                <a:gd name="connsiteY8" fmla="*/ 62535 h 88268"/>
                <a:gd name="connsiteX9" fmla="*/ 43659 w 54318"/>
                <a:gd name="connsiteY9" fmla="*/ 5092 h 88268"/>
                <a:gd name="connsiteX10" fmla="*/ 55541 w 54318"/>
                <a:gd name="connsiteY10" fmla="*/ 5092 h 88268"/>
                <a:gd name="connsiteX11" fmla="*/ 55541 w 54318"/>
                <a:gd name="connsiteY11" fmla="*/ 85960 h 88268"/>
                <a:gd name="connsiteX12" fmla="*/ 40536 w 54318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18" h="88268">
                  <a:moveTo>
                    <a:pt x="40536" y="85960"/>
                  </a:moveTo>
                  <a:lnTo>
                    <a:pt x="17586" y="28857"/>
                  </a:lnTo>
                  <a:lnTo>
                    <a:pt x="17246" y="28857"/>
                  </a:lnTo>
                  <a:lnTo>
                    <a:pt x="17450" y="85960"/>
                  </a:lnTo>
                  <a:lnTo>
                    <a:pt x="5092" y="85960"/>
                  </a:lnTo>
                  <a:lnTo>
                    <a:pt x="5092" y="5092"/>
                  </a:lnTo>
                  <a:lnTo>
                    <a:pt x="20709" y="5092"/>
                  </a:lnTo>
                  <a:lnTo>
                    <a:pt x="43455" y="62535"/>
                  </a:lnTo>
                  <a:lnTo>
                    <a:pt x="43795" y="62535"/>
                  </a:lnTo>
                  <a:lnTo>
                    <a:pt x="43659" y="5092"/>
                  </a:lnTo>
                  <a:lnTo>
                    <a:pt x="55541" y="5092"/>
                  </a:lnTo>
                  <a:lnTo>
                    <a:pt x="55541" y="85960"/>
                  </a:lnTo>
                  <a:lnTo>
                    <a:pt x="40536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5651EF70-93EE-43F9-ADBE-D2B4C459C42E}"/>
                </a:ext>
              </a:extLst>
            </p:cNvPr>
            <p:cNvSpPr/>
            <p:nvPr/>
          </p:nvSpPr>
          <p:spPr>
            <a:xfrm>
              <a:off x="1654602" y="749896"/>
              <a:ext cx="54319" cy="95058"/>
            </a:xfrm>
            <a:custGeom>
              <a:avLst/>
              <a:gdLst>
                <a:gd name="connsiteX0" fmla="*/ 47325 w 54318"/>
                <a:gd name="connsiteY0" fmla="*/ 87046 h 95058"/>
                <a:gd name="connsiteX1" fmla="*/ 34832 w 54318"/>
                <a:gd name="connsiteY1" fmla="*/ 90034 h 95058"/>
                <a:gd name="connsiteX2" fmla="*/ 22474 w 54318"/>
                <a:gd name="connsiteY2" fmla="*/ 86842 h 95058"/>
                <a:gd name="connsiteX3" fmla="*/ 13105 w 54318"/>
                <a:gd name="connsiteY3" fmla="*/ 78016 h 95058"/>
                <a:gd name="connsiteX4" fmla="*/ 7197 w 54318"/>
                <a:gd name="connsiteY4" fmla="*/ 64572 h 95058"/>
                <a:gd name="connsiteX5" fmla="*/ 5092 w 54318"/>
                <a:gd name="connsiteY5" fmla="*/ 47529 h 95058"/>
                <a:gd name="connsiteX6" fmla="*/ 7197 w 54318"/>
                <a:gd name="connsiteY6" fmla="*/ 30487 h 95058"/>
                <a:gd name="connsiteX7" fmla="*/ 13172 w 54318"/>
                <a:gd name="connsiteY7" fmla="*/ 17043 h 95058"/>
                <a:gd name="connsiteX8" fmla="*/ 22610 w 54318"/>
                <a:gd name="connsiteY8" fmla="*/ 8216 h 95058"/>
                <a:gd name="connsiteX9" fmla="*/ 34900 w 54318"/>
                <a:gd name="connsiteY9" fmla="*/ 5092 h 95058"/>
                <a:gd name="connsiteX10" fmla="*/ 47122 w 54318"/>
                <a:gd name="connsiteY10" fmla="*/ 7673 h 95058"/>
                <a:gd name="connsiteX11" fmla="*/ 55677 w 54318"/>
                <a:gd name="connsiteY11" fmla="*/ 15074 h 95058"/>
                <a:gd name="connsiteX12" fmla="*/ 47801 w 54318"/>
                <a:gd name="connsiteY12" fmla="*/ 24647 h 95058"/>
                <a:gd name="connsiteX13" fmla="*/ 35715 w 54318"/>
                <a:gd name="connsiteY13" fmla="*/ 17925 h 95058"/>
                <a:gd name="connsiteX14" fmla="*/ 28517 w 54318"/>
                <a:gd name="connsiteY14" fmla="*/ 20302 h 95058"/>
                <a:gd name="connsiteX15" fmla="*/ 23357 w 54318"/>
                <a:gd name="connsiteY15" fmla="*/ 26616 h 95058"/>
                <a:gd name="connsiteX16" fmla="*/ 20302 w 54318"/>
                <a:gd name="connsiteY16" fmla="*/ 36054 h 95058"/>
                <a:gd name="connsiteX17" fmla="*/ 19283 w 54318"/>
                <a:gd name="connsiteY17" fmla="*/ 47665 h 95058"/>
                <a:gd name="connsiteX18" fmla="*/ 20302 w 54318"/>
                <a:gd name="connsiteY18" fmla="*/ 59140 h 95058"/>
                <a:gd name="connsiteX19" fmla="*/ 23357 w 54318"/>
                <a:gd name="connsiteY19" fmla="*/ 68578 h 95058"/>
                <a:gd name="connsiteX20" fmla="*/ 28585 w 54318"/>
                <a:gd name="connsiteY20" fmla="*/ 74892 h 95058"/>
                <a:gd name="connsiteX21" fmla="*/ 35918 w 54318"/>
                <a:gd name="connsiteY21" fmla="*/ 77201 h 95058"/>
                <a:gd name="connsiteX22" fmla="*/ 42844 w 54318"/>
                <a:gd name="connsiteY22" fmla="*/ 75164 h 95058"/>
                <a:gd name="connsiteX23" fmla="*/ 47665 w 54318"/>
                <a:gd name="connsiteY23" fmla="*/ 70139 h 95058"/>
                <a:gd name="connsiteX24" fmla="*/ 55541 w 54318"/>
                <a:gd name="connsiteY24" fmla="*/ 79374 h 95058"/>
                <a:gd name="connsiteX25" fmla="*/ 47325 w 54318"/>
                <a:gd name="connsiteY25" fmla="*/ 87046 h 9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18" h="95058">
                  <a:moveTo>
                    <a:pt x="47325" y="87046"/>
                  </a:moveTo>
                  <a:cubicBezTo>
                    <a:pt x="43998" y="89015"/>
                    <a:pt x="39857" y="90034"/>
                    <a:pt x="34832" y="90034"/>
                  </a:cubicBezTo>
                  <a:cubicBezTo>
                    <a:pt x="30283" y="90034"/>
                    <a:pt x="26141" y="88947"/>
                    <a:pt x="22474" y="86842"/>
                  </a:cubicBezTo>
                  <a:cubicBezTo>
                    <a:pt x="18808" y="84738"/>
                    <a:pt x="15685" y="81750"/>
                    <a:pt x="13105" y="78016"/>
                  </a:cubicBezTo>
                  <a:cubicBezTo>
                    <a:pt x="10524" y="74213"/>
                    <a:pt x="8555" y="69800"/>
                    <a:pt x="7197" y="64572"/>
                  </a:cubicBezTo>
                  <a:cubicBezTo>
                    <a:pt x="5771" y="59411"/>
                    <a:pt x="5092" y="53708"/>
                    <a:pt x="5092" y="47529"/>
                  </a:cubicBezTo>
                  <a:cubicBezTo>
                    <a:pt x="5092" y="41350"/>
                    <a:pt x="5771" y="35647"/>
                    <a:pt x="7197" y="30487"/>
                  </a:cubicBezTo>
                  <a:cubicBezTo>
                    <a:pt x="8623" y="25258"/>
                    <a:pt x="10592" y="20777"/>
                    <a:pt x="13172" y="17043"/>
                  </a:cubicBezTo>
                  <a:cubicBezTo>
                    <a:pt x="15753" y="13240"/>
                    <a:pt x="18876" y="10321"/>
                    <a:pt x="22610" y="8216"/>
                  </a:cubicBezTo>
                  <a:cubicBezTo>
                    <a:pt x="26277" y="6111"/>
                    <a:pt x="30419" y="5092"/>
                    <a:pt x="34900" y="5092"/>
                  </a:cubicBezTo>
                  <a:cubicBezTo>
                    <a:pt x="39517" y="5092"/>
                    <a:pt x="43591" y="5975"/>
                    <a:pt x="47122" y="7673"/>
                  </a:cubicBezTo>
                  <a:cubicBezTo>
                    <a:pt x="50652" y="9370"/>
                    <a:pt x="53504" y="11882"/>
                    <a:pt x="55677" y="15074"/>
                  </a:cubicBezTo>
                  <a:lnTo>
                    <a:pt x="47801" y="24647"/>
                  </a:lnTo>
                  <a:cubicBezTo>
                    <a:pt x="44677" y="20166"/>
                    <a:pt x="40671" y="17925"/>
                    <a:pt x="35715" y="17925"/>
                  </a:cubicBezTo>
                  <a:cubicBezTo>
                    <a:pt x="32999" y="17925"/>
                    <a:pt x="30554" y="18740"/>
                    <a:pt x="28517" y="20302"/>
                  </a:cubicBezTo>
                  <a:cubicBezTo>
                    <a:pt x="26481" y="21863"/>
                    <a:pt x="24715" y="23968"/>
                    <a:pt x="23357" y="26616"/>
                  </a:cubicBezTo>
                  <a:cubicBezTo>
                    <a:pt x="21999" y="29264"/>
                    <a:pt x="20981" y="32456"/>
                    <a:pt x="20302" y="36054"/>
                  </a:cubicBezTo>
                  <a:cubicBezTo>
                    <a:pt x="19623" y="39653"/>
                    <a:pt x="19283" y="43523"/>
                    <a:pt x="19283" y="47665"/>
                  </a:cubicBezTo>
                  <a:cubicBezTo>
                    <a:pt x="19283" y="51671"/>
                    <a:pt x="19623" y="55541"/>
                    <a:pt x="20302" y="59140"/>
                  </a:cubicBezTo>
                  <a:cubicBezTo>
                    <a:pt x="20981" y="62738"/>
                    <a:pt x="21999" y="65930"/>
                    <a:pt x="23357" y="68578"/>
                  </a:cubicBezTo>
                  <a:cubicBezTo>
                    <a:pt x="24715" y="71226"/>
                    <a:pt x="26481" y="73331"/>
                    <a:pt x="28585" y="74892"/>
                  </a:cubicBezTo>
                  <a:cubicBezTo>
                    <a:pt x="30690" y="76454"/>
                    <a:pt x="33135" y="77201"/>
                    <a:pt x="35918" y="77201"/>
                  </a:cubicBezTo>
                  <a:cubicBezTo>
                    <a:pt x="38567" y="77201"/>
                    <a:pt x="40875" y="76522"/>
                    <a:pt x="42844" y="75164"/>
                  </a:cubicBezTo>
                  <a:cubicBezTo>
                    <a:pt x="44813" y="73806"/>
                    <a:pt x="46375" y="72108"/>
                    <a:pt x="47665" y="70139"/>
                  </a:cubicBezTo>
                  <a:lnTo>
                    <a:pt x="55541" y="79374"/>
                  </a:lnTo>
                  <a:cubicBezTo>
                    <a:pt x="53368" y="82497"/>
                    <a:pt x="50652" y="85077"/>
                    <a:pt x="47325" y="87046"/>
                  </a:cubicBez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197D7CE-5C7A-42CF-99BB-5CA78D6AE269}"/>
                </a:ext>
              </a:extLst>
            </p:cNvPr>
            <p:cNvSpPr/>
            <p:nvPr/>
          </p:nvSpPr>
          <p:spPr>
            <a:xfrm>
              <a:off x="1724470" y="751865"/>
              <a:ext cx="47529" cy="88268"/>
            </a:xfrm>
            <a:custGeom>
              <a:avLst/>
              <a:gdLst>
                <a:gd name="connsiteX0" fmla="*/ 5092 w 47529"/>
                <a:gd name="connsiteY0" fmla="*/ 85960 h 88268"/>
                <a:gd name="connsiteX1" fmla="*/ 5092 w 47529"/>
                <a:gd name="connsiteY1" fmla="*/ 5092 h 88268"/>
                <a:gd name="connsiteX2" fmla="*/ 41282 w 47529"/>
                <a:gd name="connsiteY2" fmla="*/ 5092 h 88268"/>
                <a:gd name="connsiteX3" fmla="*/ 41282 w 47529"/>
                <a:gd name="connsiteY3" fmla="*/ 17178 h 88268"/>
                <a:gd name="connsiteX4" fmla="*/ 18197 w 47529"/>
                <a:gd name="connsiteY4" fmla="*/ 17178 h 88268"/>
                <a:gd name="connsiteX5" fmla="*/ 18197 w 47529"/>
                <a:gd name="connsiteY5" fmla="*/ 38634 h 88268"/>
                <a:gd name="connsiteX6" fmla="*/ 39517 w 47529"/>
                <a:gd name="connsiteY6" fmla="*/ 38634 h 88268"/>
                <a:gd name="connsiteX7" fmla="*/ 39517 w 47529"/>
                <a:gd name="connsiteY7" fmla="*/ 49838 h 88268"/>
                <a:gd name="connsiteX8" fmla="*/ 18197 w 47529"/>
                <a:gd name="connsiteY8" fmla="*/ 49838 h 88268"/>
                <a:gd name="connsiteX9" fmla="*/ 18197 w 47529"/>
                <a:gd name="connsiteY9" fmla="*/ 73738 h 88268"/>
                <a:gd name="connsiteX10" fmla="*/ 42437 w 47529"/>
                <a:gd name="connsiteY10" fmla="*/ 73738 h 88268"/>
                <a:gd name="connsiteX11" fmla="*/ 42437 w 47529"/>
                <a:gd name="connsiteY11" fmla="*/ 85960 h 88268"/>
                <a:gd name="connsiteX12" fmla="*/ 5092 w 47529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29" h="88268">
                  <a:moveTo>
                    <a:pt x="5092" y="85960"/>
                  </a:moveTo>
                  <a:lnTo>
                    <a:pt x="5092" y="5092"/>
                  </a:lnTo>
                  <a:lnTo>
                    <a:pt x="41282" y="5092"/>
                  </a:lnTo>
                  <a:lnTo>
                    <a:pt x="41282" y="17178"/>
                  </a:lnTo>
                  <a:lnTo>
                    <a:pt x="18197" y="17178"/>
                  </a:lnTo>
                  <a:lnTo>
                    <a:pt x="18197" y="38634"/>
                  </a:lnTo>
                  <a:lnTo>
                    <a:pt x="39517" y="38634"/>
                  </a:lnTo>
                  <a:lnTo>
                    <a:pt x="39517" y="49838"/>
                  </a:lnTo>
                  <a:lnTo>
                    <a:pt x="18197" y="49838"/>
                  </a:lnTo>
                  <a:lnTo>
                    <a:pt x="18197" y="73738"/>
                  </a:lnTo>
                  <a:lnTo>
                    <a:pt x="42437" y="73738"/>
                  </a:lnTo>
                  <a:lnTo>
                    <a:pt x="42437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CD2F44C9-A316-4D4E-BCFD-9F3323185486}"/>
                </a:ext>
              </a:extLst>
            </p:cNvPr>
            <p:cNvSpPr/>
            <p:nvPr/>
          </p:nvSpPr>
          <p:spPr>
            <a:xfrm>
              <a:off x="1326923" y="422963"/>
              <a:ext cx="95058" cy="298754"/>
            </a:xfrm>
            <a:custGeom>
              <a:avLst/>
              <a:gdLst>
                <a:gd name="connsiteX0" fmla="*/ 96484 w 95058"/>
                <a:gd name="connsiteY0" fmla="*/ 5092 h 298754"/>
                <a:gd name="connsiteX1" fmla="*/ 96484 w 95058"/>
                <a:gd name="connsiteY1" fmla="*/ 37955 h 298754"/>
                <a:gd name="connsiteX2" fmla="*/ 40468 w 95058"/>
                <a:gd name="connsiteY2" fmla="*/ 37955 h 298754"/>
                <a:gd name="connsiteX3" fmla="*/ 40468 w 95058"/>
                <a:gd name="connsiteY3" fmla="*/ 136069 h 298754"/>
                <a:gd name="connsiteX4" fmla="*/ 90577 w 95058"/>
                <a:gd name="connsiteY4" fmla="*/ 136069 h 298754"/>
                <a:gd name="connsiteX5" fmla="*/ 90577 w 95058"/>
                <a:gd name="connsiteY5" fmla="*/ 168932 h 298754"/>
                <a:gd name="connsiteX6" fmla="*/ 40468 w 95058"/>
                <a:gd name="connsiteY6" fmla="*/ 168932 h 298754"/>
                <a:gd name="connsiteX7" fmla="*/ 40468 w 95058"/>
                <a:gd name="connsiteY7" fmla="*/ 267046 h 298754"/>
                <a:gd name="connsiteX8" fmla="*/ 96484 w 95058"/>
                <a:gd name="connsiteY8" fmla="*/ 267046 h 298754"/>
                <a:gd name="connsiteX9" fmla="*/ 96484 w 95058"/>
                <a:gd name="connsiteY9" fmla="*/ 299909 h 298754"/>
                <a:gd name="connsiteX10" fmla="*/ 5092 w 95058"/>
                <a:gd name="connsiteY10" fmla="*/ 299909 h 298754"/>
                <a:gd name="connsiteX11" fmla="*/ 5092 w 95058"/>
                <a:gd name="connsiteY11" fmla="*/ 5092 h 298754"/>
                <a:gd name="connsiteX12" fmla="*/ 96484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6484" y="5092"/>
                  </a:moveTo>
                  <a:lnTo>
                    <a:pt x="96484" y="37955"/>
                  </a:lnTo>
                  <a:lnTo>
                    <a:pt x="40468" y="37955"/>
                  </a:lnTo>
                  <a:lnTo>
                    <a:pt x="40468" y="136069"/>
                  </a:lnTo>
                  <a:lnTo>
                    <a:pt x="90577" y="136069"/>
                  </a:lnTo>
                  <a:lnTo>
                    <a:pt x="90577" y="168932"/>
                  </a:lnTo>
                  <a:lnTo>
                    <a:pt x="40468" y="168932"/>
                  </a:lnTo>
                  <a:lnTo>
                    <a:pt x="40468" y="267046"/>
                  </a:lnTo>
                  <a:lnTo>
                    <a:pt x="96484" y="267046"/>
                  </a:lnTo>
                  <a:lnTo>
                    <a:pt x="96484" y="299909"/>
                  </a:lnTo>
                  <a:lnTo>
                    <a:pt x="5092" y="299909"/>
                  </a:lnTo>
                  <a:lnTo>
                    <a:pt x="5092" y="5092"/>
                  </a:lnTo>
                  <a:lnTo>
                    <a:pt x="96484" y="5092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93A7B03-87AC-444B-9C36-E0C0121F1EE2}"/>
                </a:ext>
              </a:extLst>
            </p:cNvPr>
            <p:cNvSpPr/>
            <p:nvPr/>
          </p:nvSpPr>
          <p:spPr>
            <a:xfrm>
              <a:off x="1448054" y="490387"/>
              <a:ext cx="115428" cy="237646"/>
            </a:xfrm>
            <a:custGeom>
              <a:avLst/>
              <a:gdLst>
                <a:gd name="connsiteX0" fmla="*/ 39653 w 115427"/>
                <a:gd name="connsiteY0" fmla="*/ 159630 h 237645"/>
                <a:gd name="connsiteX1" fmla="*/ 39653 w 115427"/>
                <a:gd name="connsiteY1" fmla="*/ 186178 h 237645"/>
                <a:gd name="connsiteX2" fmla="*/ 57782 w 115427"/>
                <a:gd name="connsiteY2" fmla="*/ 204307 h 237645"/>
                <a:gd name="connsiteX3" fmla="*/ 75911 w 115427"/>
                <a:gd name="connsiteY3" fmla="*/ 186178 h 237645"/>
                <a:gd name="connsiteX4" fmla="*/ 75911 w 115427"/>
                <a:gd name="connsiteY4" fmla="*/ 162142 h 237645"/>
                <a:gd name="connsiteX5" fmla="*/ 5160 w 115427"/>
                <a:gd name="connsiteY5" fmla="*/ 74960 h 237645"/>
                <a:gd name="connsiteX6" fmla="*/ 5160 w 115427"/>
                <a:gd name="connsiteY6" fmla="*/ 55609 h 237645"/>
                <a:gd name="connsiteX7" fmla="*/ 57782 w 115427"/>
                <a:gd name="connsiteY7" fmla="*/ 5092 h 237645"/>
                <a:gd name="connsiteX8" fmla="*/ 110403 w 115427"/>
                <a:gd name="connsiteY8" fmla="*/ 55609 h 237645"/>
                <a:gd name="connsiteX9" fmla="*/ 110403 w 115427"/>
                <a:gd name="connsiteY9" fmla="*/ 79170 h 237645"/>
                <a:gd name="connsiteX10" fmla="*/ 75843 w 115427"/>
                <a:gd name="connsiteY10" fmla="*/ 79170 h 237645"/>
                <a:gd name="connsiteX11" fmla="*/ 75843 w 115427"/>
                <a:gd name="connsiteY11" fmla="*/ 55609 h 237645"/>
                <a:gd name="connsiteX12" fmla="*/ 57714 w 115427"/>
                <a:gd name="connsiteY12" fmla="*/ 37073 h 237645"/>
                <a:gd name="connsiteX13" fmla="*/ 39585 w 115427"/>
                <a:gd name="connsiteY13" fmla="*/ 55609 h 237645"/>
                <a:gd name="connsiteX14" fmla="*/ 39585 w 115427"/>
                <a:gd name="connsiteY14" fmla="*/ 74960 h 237645"/>
                <a:gd name="connsiteX15" fmla="*/ 110335 w 115427"/>
                <a:gd name="connsiteY15" fmla="*/ 162142 h 237645"/>
                <a:gd name="connsiteX16" fmla="*/ 110335 w 115427"/>
                <a:gd name="connsiteY16" fmla="*/ 186178 h 237645"/>
                <a:gd name="connsiteX17" fmla="*/ 57714 w 115427"/>
                <a:gd name="connsiteY17" fmla="*/ 236288 h 237645"/>
                <a:gd name="connsiteX18" fmla="*/ 5092 w 115427"/>
                <a:gd name="connsiteY18" fmla="*/ 186178 h 237645"/>
                <a:gd name="connsiteX19" fmla="*/ 5092 w 115427"/>
                <a:gd name="connsiteY19" fmla="*/ 159630 h 237645"/>
                <a:gd name="connsiteX20" fmla="*/ 39653 w 115427"/>
                <a:gd name="connsiteY20" fmla="*/ 15963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427" h="237645">
                  <a:moveTo>
                    <a:pt x="39653" y="159630"/>
                  </a:moveTo>
                  <a:lnTo>
                    <a:pt x="39653" y="186178"/>
                  </a:lnTo>
                  <a:cubicBezTo>
                    <a:pt x="39653" y="197517"/>
                    <a:pt x="48480" y="204307"/>
                    <a:pt x="57782" y="204307"/>
                  </a:cubicBezTo>
                  <a:cubicBezTo>
                    <a:pt x="67084" y="204307"/>
                    <a:pt x="75911" y="197585"/>
                    <a:pt x="75911" y="186178"/>
                  </a:cubicBezTo>
                  <a:lnTo>
                    <a:pt x="75911" y="162142"/>
                  </a:lnTo>
                  <a:cubicBezTo>
                    <a:pt x="75911" y="130569"/>
                    <a:pt x="5160" y="130162"/>
                    <a:pt x="5160" y="74960"/>
                  </a:cubicBezTo>
                  <a:lnTo>
                    <a:pt x="5160" y="55609"/>
                  </a:lnTo>
                  <a:cubicBezTo>
                    <a:pt x="5160" y="22339"/>
                    <a:pt x="29604" y="5092"/>
                    <a:pt x="57782" y="5092"/>
                  </a:cubicBezTo>
                  <a:cubicBezTo>
                    <a:pt x="86435" y="5092"/>
                    <a:pt x="110403" y="22339"/>
                    <a:pt x="110403" y="55609"/>
                  </a:cubicBezTo>
                  <a:lnTo>
                    <a:pt x="110403" y="79170"/>
                  </a:lnTo>
                  <a:lnTo>
                    <a:pt x="75843" y="79170"/>
                  </a:lnTo>
                  <a:lnTo>
                    <a:pt x="75843" y="55609"/>
                  </a:lnTo>
                  <a:cubicBezTo>
                    <a:pt x="75843" y="44270"/>
                    <a:pt x="67016" y="37073"/>
                    <a:pt x="57714" y="37073"/>
                  </a:cubicBezTo>
                  <a:cubicBezTo>
                    <a:pt x="48412" y="37073"/>
                    <a:pt x="39585" y="44202"/>
                    <a:pt x="39585" y="55609"/>
                  </a:cubicBezTo>
                  <a:lnTo>
                    <a:pt x="39585" y="74960"/>
                  </a:lnTo>
                  <a:cubicBezTo>
                    <a:pt x="39585" y="105718"/>
                    <a:pt x="110335" y="105311"/>
                    <a:pt x="110335" y="162142"/>
                  </a:cubicBezTo>
                  <a:lnTo>
                    <a:pt x="110335" y="186178"/>
                  </a:lnTo>
                  <a:cubicBezTo>
                    <a:pt x="110335" y="217344"/>
                    <a:pt x="86299" y="236288"/>
                    <a:pt x="57714" y="236288"/>
                  </a:cubicBezTo>
                  <a:cubicBezTo>
                    <a:pt x="29468" y="236288"/>
                    <a:pt x="5092" y="217344"/>
                    <a:pt x="5092" y="186178"/>
                  </a:cubicBezTo>
                  <a:lnTo>
                    <a:pt x="5092" y="159630"/>
                  </a:lnTo>
                  <a:lnTo>
                    <a:pt x="39653" y="15963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DE2967F-913D-4194-A3DC-ADF208CFA69E}"/>
                </a:ext>
              </a:extLst>
            </p:cNvPr>
            <p:cNvSpPr/>
            <p:nvPr/>
          </p:nvSpPr>
          <p:spPr>
            <a:xfrm>
              <a:off x="1584870" y="418754"/>
              <a:ext cx="47529" cy="305544"/>
            </a:xfrm>
            <a:custGeom>
              <a:avLst/>
              <a:gdLst>
                <a:gd name="connsiteX0" fmla="*/ 25326 w 47529"/>
                <a:gd name="connsiteY0" fmla="*/ 5092 h 305544"/>
                <a:gd name="connsiteX1" fmla="*/ 45560 w 47529"/>
                <a:gd name="connsiteY1" fmla="*/ 25326 h 305544"/>
                <a:gd name="connsiteX2" fmla="*/ 25326 w 47529"/>
                <a:gd name="connsiteY2" fmla="*/ 45560 h 305544"/>
                <a:gd name="connsiteX3" fmla="*/ 5092 w 47529"/>
                <a:gd name="connsiteY3" fmla="*/ 25326 h 305544"/>
                <a:gd name="connsiteX4" fmla="*/ 25326 w 47529"/>
                <a:gd name="connsiteY4" fmla="*/ 5092 h 305544"/>
                <a:gd name="connsiteX5" fmla="*/ 42572 w 47529"/>
                <a:gd name="connsiteY5" fmla="*/ 80867 h 305544"/>
                <a:gd name="connsiteX6" fmla="*/ 42572 w 47529"/>
                <a:gd name="connsiteY6" fmla="*/ 304118 h 305544"/>
                <a:gd name="connsiteX7" fmla="*/ 8012 w 47529"/>
                <a:gd name="connsiteY7" fmla="*/ 304118 h 305544"/>
                <a:gd name="connsiteX8" fmla="*/ 8012 w 47529"/>
                <a:gd name="connsiteY8" fmla="*/ 80867 h 305544"/>
                <a:gd name="connsiteX9" fmla="*/ 42572 w 47529"/>
                <a:gd name="connsiteY9" fmla="*/ 80867 h 3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29" h="305544">
                  <a:moveTo>
                    <a:pt x="25326" y="5092"/>
                  </a:moveTo>
                  <a:cubicBezTo>
                    <a:pt x="36665" y="5092"/>
                    <a:pt x="45560" y="13512"/>
                    <a:pt x="45560" y="25326"/>
                  </a:cubicBezTo>
                  <a:cubicBezTo>
                    <a:pt x="45560" y="37141"/>
                    <a:pt x="36733" y="45560"/>
                    <a:pt x="25326" y="45560"/>
                  </a:cubicBezTo>
                  <a:cubicBezTo>
                    <a:pt x="13987" y="45560"/>
                    <a:pt x="5092" y="37141"/>
                    <a:pt x="5092" y="25326"/>
                  </a:cubicBezTo>
                  <a:cubicBezTo>
                    <a:pt x="5092" y="13512"/>
                    <a:pt x="13919" y="5092"/>
                    <a:pt x="25326" y="5092"/>
                  </a:cubicBezTo>
                  <a:close/>
                  <a:moveTo>
                    <a:pt x="42572" y="80867"/>
                  </a:moveTo>
                  <a:lnTo>
                    <a:pt x="42572" y="304118"/>
                  </a:lnTo>
                  <a:lnTo>
                    <a:pt x="8012" y="304118"/>
                  </a:lnTo>
                  <a:lnTo>
                    <a:pt x="8012" y="80867"/>
                  </a:lnTo>
                  <a:lnTo>
                    <a:pt x="42572" y="80867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226B010-2A0B-4333-AE11-A3C9B050B405}"/>
                </a:ext>
              </a:extLst>
            </p:cNvPr>
            <p:cNvSpPr/>
            <p:nvPr/>
          </p:nvSpPr>
          <p:spPr>
            <a:xfrm>
              <a:off x="1656300" y="490387"/>
              <a:ext cx="115428" cy="237646"/>
            </a:xfrm>
            <a:custGeom>
              <a:avLst/>
              <a:gdLst>
                <a:gd name="connsiteX0" fmla="*/ 39653 w 115427"/>
                <a:gd name="connsiteY0" fmla="*/ 159630 h 237645"/>
                <a:gd name="connsiteX1" fmla="*/ 39653 w 115427"/>
                <a:gd name="connsiteY1" fmla="*/ 186178 h 237645"/>
                <a:gd name="connsiteX2" fmla="*/ 57782 w 115427"/>
                <a:gd name="connsiteY2" fmla="*/ 204307 h 237645"/>
                <a:gd name="connsiteX3" fmla="*/ 75911 w 115427"/>
                <a:gd name="connsiteY3" fmla="*/ 186178 h 237645"/>
                <a:gd name="connsiteX4" fmla="*/ 75911 w 115427"/>
                <a:gd name="connsiteY4" fmla="*/ 162142 h 237645"/>
                <a:gd name="connsiteX5" fmla="*/ 5160 w 115427"/>
                <a:gd name="connsiteY5" fmla="*/ 74960 h 237645"/>
                <a:gd name="connsiteX6" fmla="*/ 5160 w 115427"/>
                <a:gd name="connsiteY6" fmla="*/ 55609 h 237645"/>
                <a:gd name="connsiteX7" fmla="*/ 57782 w 115427"/>
                <a:gd name="connsiteY7" fmla="*/ 5092 h 237645"/>
                <a:gd name="connsiteX8" fmla="*/ 110403 w 115427"/>
                <a:gd name="connsiteY8" fmla="*/ 55609 h 237645"/>
                <a:gd name="connsiteX9" fmla="*/ 110403 w 115427"/>
                <a:gd name="connsiteY9" fmla="*/ 79170 h 237645"/>
                <a:gd name="connsiteX10" fmla="*/ 75843 w 115427"/>
                <a:gd name="connsiteY10" fmla="*/ 79170 h 237645"/>
                <a:gd name="connsiteX11" fmla="*/ 75843 w 115427"/>
                <a:gd name="connsiteY11" fmla="*/ 55609 h 237645"/>
                <a:gd name="connsiteX12" fmla="*/ 57714 w 115427"/>
                <a:gd name="connsiteY12" fmla="*/ 37073 h 237645"/>
                <a:gd name="connsiteX13" fmla="*/ 39585 w 115427"/>
                <a:gd name="connsiteY13" fmla="*/ 55609 h 237645"/>
                <a:gd name="connsiteX14" fmla="*/ 39585 w 115427"/>
                <a:gd name="connsiteY14" fmla="*/ 74960 h 237645"/>
                <a:gd name="connsiteX15" fmla="*/ 110335 w 115427"/>
                <a:gd name="connsiteY15" fmla="*/ 162142 h 237645"/>
                <a:gd name="connsiteX16" fmla="*/ 110335 w 115427"/>
                <a:gd name="connsiteY16" fmla="*/ 186178 h 237645"/>
                <a:gd name="connsiteX17" fmla="*/ 57714 w 115427"/>
                <a:gd name="connsiteY17" fmla="*/ 236288 h 237645"/>
                <a:gd name="connsiteX18" fmla="*/ 5092 w 115427"/>
                <a:gd name="connsiteY18" fmla="*/ 186178 h 237645"/>
                <a:gd name="connsiteX19" fmla="*/ 5092 w 115427"/>
                <a:gd name="connsiteY19" fmla="*/ 159630 h 237645"/>
                <a:gd name="connsiteX20" fmla="*/ 39653 w 115427"/>
                <a:gd name="connsiteY20" fmla="*/ 15963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427" h="237645">
                  <a:moveTo>
                    <a:pt x="39653" y="159630"/>
                  </a:moveTo>
                  <a:lnTo>
                    <a:pt x="39653" y="186178"/>
                  </a:lnTo>
                  <a:cubicBezTo>
                    <a:pt x="39653" y="197517"/>
                    <a:pt x="48480" y="204307"/>
                    <a:pt x="57782" y="204307"/>
                  </a:cubicBezTo>
                  <a:cubicBezTo>
                    <a:pt x="67016" y="204307"/>
                    <a:pt x="75911" y="197585"/>
                    <a:pt x="75911" y="186178"/>
                  </a:cubicBezTo>
                  <a:lnTo>
                    <a:pt x="75911" y="162142"/>
                  </a:lnTo>
                  <a:cubicBezTo>
                    <a:pt x="75911" y="130569"/>
                    <a:pt x="5160" y="130162"/>
                    <a:pt x="5160" y="74960"/>
                  </a:cubicBezTo>
                  <a:lnTo>
                    <a:pt x="5160" y="55609"/>
                  </a:lnTo>
                  <a:cubicBezTo>
                    <a:pt x="5160" y="22339"/>
                    <a:pt x="29604" y="5092"/>
                    <a:pt x="57782" y="5092"/>
                  </a:cubicBezTo>
                  <a:cubicBezTo>
                    <a:pt x="86435" y="5092"/>
                    <a:pt x="110403" y="22339"/>
                    <a:pt x="110403" y="55609"/>
                  </a:cubicBezTo>
                  <a:lnTo>
                    <a:pt x="110403" y="79170"/>
                  </a:lnTo>
                  <a:lnTo>
                    <a:pt x="75843" y="79170"/>
                  </a:lnTo>
                  <a:lnTo>
                    <a:pt x="75843" y="55609"/>
                  </a:lnTo>
                  <a:cubicBezTo>
                    <a:pt x="75843" y="44270"/>
                    <a:pt x="67016" y="37073"/>
                    <a:pt x="57714" y="37073"/>
                  </a:cubicBezTo>
                  <a:cubicBezTo>
                    <a:pt x="48480" y="37073"/>
                    <a:pt x="39585" y="44202"/>
                    <a:pt x="39585" y="55609"/>
                  </a:cubicBezTo>
                  <a:lnTo>
                    <a:pt x="39585" y="74960"/>
                  </a:lnTo>
                  <a:cubicBezTo>
                    <a:pt x="39585" y="105718"/>
                    <a:pt x="110335" y="105311"/>
                    <a:pt x="110335" y="162142"/>
                  </a:cubicBezTo>
                  <a:lnTo>
                    <a:pt x="110335" y="186178"/>
                  </a:lnTo>
                  <a:cubicBezTo>
                    <a:pt x="110335" y="217344"/>
                    <a:pt x="86299" y="236288"/>
                    <a:pt x="57714" y="236288"/>
                  </a:cubicBezTo>
                  <a:cubicBezTo>
                    <a:pt x="29468" y="236288"/>
                    <a:pt x="5092" y="217344"/>
                    <a:pt x="5092" y="186178"/>
                  </a:cubicBezTo>
                  <a:lnTo>
                    <a:pt x="5092" y="159630"/>
                  </a:lnTo>
                  <a:lnTo>
                    <a:pt x="39653" y="15963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686B07F-8CCA-48A6-AEE1-D2DB88C8751A}"/>
                </a:ext>
              </a:extLst>
            </p:cNvPr>
            <p:cNvSpPr/>
            <p:nvPr/>
          </p:nvSpPr>
          <p:spPr>
            <a:xfrm>
              <a:off x="1793387" y="490387"/>
              <a:ext cx="115428" cy="237646"/>
            </a:xfrm>
            <a:custGeom>
              <a:avLst/>
              <a:gdLst>
                <a:gd name="connsiteX0" fmla="*/ 110403 w 115427"/>
                <a:gd name="connsiteY0" fmla="*/ 186178 h 237645"/>
                <a:gd name="connsiteX1" fmla="*/ 57782 w 115427"/>
                <a:gd name="connsiteY1" fmla="*/ 236695 h 237645"/>
                <a:gd name="connsiteX2" fmla="*/ 5160 w 115427"/>
                <a:gd name="connsiteY2" fmla="*/ 186178 h 237645"/>
                <a:gd name="connsiteX3" fmla="*/ 5160 w 115427"/>
                <a:gd name="connsiteY3" fmla="*/ 156303 h 237645"/>
                <a:gd name="connsiteX4" fmla="*/ 37616 w 115427"/>
                <a:gd name="connsiteY4" fmla="*/ 108298 h 237645"/>
                <a:gd name="connsiteX5" fmla="*/ 75911 w 115427"/>
                <a:gd name="connsiteY5" fmla="*/ 91460 h 237645"/>
                <a:gd name="connsiteX6" fmla="*/ 75911 w 115427"/>
                <a:gd name="connsiteY6" fmla="*/ 55609 h 237645"/>
                <a:gd name="connsiteX7" fmla="*/ 57782 w 115427"/>
                <a:gd name="connsiteY7" fmla="*/ 37073 h 237645"/>
                <a:gd name="connsiteX8" fmla="*/ 39653 w 115427"/>
                <a:gd name="connsiteY8" fmla="*/ 55609 h 237645"/>
                <a:gd name="connsiteX9" fmla="*/ 39653 w 115427"/>
                <a:gd name="connsiteY9" fmla="*/ 79170 h 237645"/>
                <a:gd name="connsiteX10" fmla="*/ 5092 w 115427"/>
                <a:gd name="connsiteY10" fmla="*/ 79170 h 237645"/>
                <a:gd name="connsiteX11" fmla="*/ 5092 w 115427"/>
                <a:gd name="connsiteY11" fmla="*/ 55609 h 237645"/>
                <a:gd name="connsiteX12" fmla="*/ 57714 w 115427"/>
                <a:gd name="connsiteY12" fmla="*/ 5092 h 237645"/>
                <a:gd name="connsiteX13" fmla="*/ 110335 w 115427"/>
                <a:gd name="connsiteY13" fmla="*/ 55609 h 237645"/>
                <a:gd name="connsiteX14" fmla="*/ 110335 w 115427"/>
                <a:gd name="connsiteY14" fmla="*/ 186178 h 237645"/>
                <a:gd name="connsiteX15" fmla="*/ 39653 w 115427"/>
                <a:gd name="connsiteY15" fmla="*/ 186178 h 237645"/>
                <a:gd name="connsiteX16" fmla="*/ 57782 w 115427"/>
                <a:gd name="connsiteY16" fmla="*/ 204715 h 237645"/>
                <a:gd name="connsiteX17" fmla="*/ 75911 w 115427"/>
                <a:gd name="connsiteY17" fmla="*/ 186178 h 237645"/>
                <a:gd name="connsiteX18" fmla="*/ 75911 w 115427"/>
                <a:gd name="connsiteY18" fmla="*/ 127242 h 237645"/>
                <a:gd name="connsiteX19" fmla="*/ 52350 w 115427"/>
                <a:gd name="connsiteY19" fmla="*/ 137767 h 237645"/>
                <a:gd name="connsiteX20" fmla="*/ 39721 w 115427"/>
                <a:gd name="connsiteY20" fmla="*/ 156303 h 237645"/>
                <a:gd name="connsiteX21" fmla="*/ 39721 w 115427"/>
                <a:gd name="connsiteY21" fmla="*/ 18617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427" h="237645">
                  <a:moveTo>
                    <a:pt x="110403" y="186178"/>
                  </a:moveTo>
                  <a:cubicBezTo>
                    <a:pt x="110403" y="219856"/>
                    <a:pt x="85552" y="236695"/>
                    <a:pt x="57782" y="236695"/>
                  </a:cubicBezTo>
                  <a:cubicBezTo>
                    <a:pt x="29536" y="236695"/>
                    <a:pt x="5160" y="219856"/>
                    <a:pt x="5160" y="186178"/>
                  </a:cubicBezTo>
                  <a:lnTo>
                    <a:pt x="5160" y="156303"/>
                  </a:lnTo>
                  <a:cubicBezTo>
                    <a:pt x="5160" y="132267"/>
                    <a:pt x="19487" y="116311"/>
                    <a:pt x="37616" y="108298"/>
                  </a:cubicBezTo>
                  <a:lnTo>
                    <a:pt x="75911" y="91460"/>
                  </a:lnTo>
                  <a:lnTo>
                    <a:pt x="75911" y="55609"/>
                  </a:lnTo>
                  <a:cubicBezTo>
                    <a:pt x="75911" y="44677"/>
                    <a:pt x="67899" y="37073"/>
                    <a:pt x="57782" y="37073"/>
                  </a:cubicBezTo>
                  <a:cubicBezTo>
                    <a:pt x="47665" y="37073"/>
                    <a:pt x="39653" y="44677"/>
                    <a:pt x="39653" y="55609"/>
                  </a:cubicBezTo>
                  <a:lnTo>
                    <a:pt x="39653" y="79170"/>
                  </a:lnTo>
                  <a:lnTo>
                    <a:pt x="5092" y="79170"/>
                  </a:lnTo>
                  <a:lnTo>
                    <a:pt x="5092" y="55609"/>
                  </a:lnTo>
                  <a:cubicBezTo>
                    <a:pt x="5092" y="21931"/>
                    <a:pt x="29536" y="5092"/>
                    <a:pt x="57714" y="5092"/>
                  </a:cubicBezTo>
                  <a:cubicBezTo>
                    <a:pt x="85484" y="5092"/>
                    <a:pt x="110335" y="21931"/>
                    <a:pt x="110335" y="55609"/>
                  </a:cubicBezTo>
                  <a:lnTo>
                    <a:pt x="110335" y="186178"/>
                  </a:lnTo>
                  <a:close/>
                  <a:moveTo>
                    <a:pt x="39653" y="186178"/>
                  </a:moveTo>
                  <a:cubicBezTo>
                    <a:pt x="39653" y="197110"/>
                    <a:pt x="47665" y="204715"/>
                    <a:pt x="57782" y="204715"/>
                  </a:cubicBezTo>
                  <a:cubicBezTo>
                    <a:pt x="67899" y="204715"/>
                    <a:pt x="75911" y="197110"/>
                    <a:pt x="75911" y="186178"/>
                  </a:cubicBezTo>
                  <a:lnTo>
                    <a:pt x="75911" y="127242"/>
                  </a:lnTo>
                  <a:lnTo>
                    <a:pt x="52350" y="137767"/>
                  </a:lnTo>
                  <a:cubicBezTo>
                    <a:pt x="45221" y="141161"/>
                    <a:pt x="39721" y="145779"/>
                    <a:pt x="39721" y="156303"/>
                  </a:cubicBezTo>
                  <a:lnTo>
                    <a:pt x="39721" y="186178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A79B83A-A560-45FE-9883-200DF0850D46}"/>
                </a:ext>
              </a:extLst>
            </p:cNvPr>
            <p:cNvSpPr/>
            <p:nvPr/>
          </p:nvSpPr>
          <p:spPr>
            <a:xfrm>
              <a:off x="1933327" y="490794"/>
              <a:ext cx="101848" cy="230856"/>
            </a:xfrm>
            <a:custGeom>
              <a:avLst/>
              <a:gdLst>
                <a:gd name="connsiteX0" fmla="*/ 39653 w 101848"/>
                <a:gd name="connsiteY0" fmla="*/ 232078 h 230855"/>
                <a:gd name="connsiteX1" fmla="*/ 5092 w 101848"/>
                <a:gd name="connsiteY1" fmla="*/ 232078 h 230855"/>
                <a:gd name="connsiteX2" fmla="*/ 5092 w 101848"/>
                <a:gd name="connsiteY2" fmla="*/ 55202 h 230855"/>
                <a:gd name="connsiteX3" fmla="*/ 53979 w 101848"/>
                <a:gd name="connsiteY3" fmla="*/ 5092 h 230855"/>
                <a:gd name="connsiteX4" fmla="*/ 102867 w 101848"/>
                <a:gd name="connsiteY4" fmla="*/ 55202 h 230855"/>
                <a:gd name="connsiteX5" fmla="*/ 102867 w 101848"/>
                <a:gd name="connsiteY5" fmla="*/ 78355 h 230855"/>
                <a:gd name="connsiteX6" fmla="*/ 68306 w 101848"/>
                <a:gd name="connsiteY6" fmla="*/ 78355 h 230855"/>
                <a:gd name="connsiteX7" fmla="*/ 68306 w 101848"/>
                <a:gd name="connsiteY7" fmla="*/ 55202 h 230855"/>
                <a:gd name="connsiteX8" fmla="*/ 53979 w 101848"/>
                <a:gd name="connsiteY8" fmla="*/ 37073 h 230855"/>
                <a:gd name="connsiteX9" fmla="*/ 39653 w 101848"/>
                <a:gd name="connsiteY9" fmla="*/ 55202 h 230855"/>
                <a:gd name="connsiteX10" fmla="*/ 39653 w 101848"/>
                <a:gd name="connsiteY10" fmla="*/ 232078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48" h="230855">
                  <a:moveTo>
                    <a:pt x="39653" y="232078"/>
                  </a:moveTo>
                  <a:lnTo>
                    <a:pt x="5092" y="232078"/>
                  </a:lnTo>
                  <a:lnTo>
                    <a:pt x="5092" y="55202"/>
                  </a:lnTo>
                  <a:cubicBezTo>
                    <a:pt x="5092" y="24036"/>
                    <a:pt x="24444" y="5092"/>
                    <a:pt x="53979" y="5092"/>
                  </a:cubicBezTo>
                  <a:cubicBezTo>
                    <a:pt x="83448" y="5092"/>
                    <a:pt x="102867" y="24444"/>
                    <a:pt x="102867" y="55202"/>
                  </a:cubicBezTo>
                  <a:lnTo>
                    <a:pt x="102867" y="78355"/>
                  </a:lnTo>
                  <a:lnTo>
                    <a:pt x="68306" y="78355"/>
                  </a:lnTo>
                  <a:lnTo>
                    <a:pt x="68306" y="55202"/>
                  </a:lnTo>
                  <a:cubicBezTo>
                    <a:pt x="68306" y="42980"/>
                    <a:pt x="61584" y="37073"/>
                    <a:pt x="53979" y="37073"/>
                  </a:cubicBezTo>
                  <a:cubicBezTo>
                    <a:pt x="46375" y="37073"/>
                    <a:pt x="39653" y="42980"/>
                    <a:pt x="39653" y="55202"/>
                  </a:cubicBezTo>
                  <a:lnTo>
                    <a:pt x="39653" y="232078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1B8E6FD0-0CDB-44A2-97EE-BF5C442DDE2D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63F6B76-68D1-4D87-BE37-F412C39962B9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46DF7C05-C224-469F-86AA-DF13EAFC3B30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D7FA27B-BC80-48A4-8676-E99079C62D85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E3E8A11-F7B5-4AF1-B31A-6CB653E5AC89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0D9C321-476C-4D01-9355-AAF2F8DEFCBD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0D1A75FD-C9DE-4322-A72C-ECD512525026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F62AC236-9D63-4D40-B0C9-448FCE09CF11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97D7565B-6415-4022-954B-39EF8872CD70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AF51E2A-2418-4C4B-B9D3-9876FB8920C2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75214ED-E9E6-43F4-AC46-FDE6F402781A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9417B3A-7C22-4F65-95C5-D62195D61325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3852FE6A-5CEC-4328-B037-EDC10390BCC6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9CF0B622-E357-42F2-BC19-C6D02C38F006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8EF62BB-9EEB-43A5-A735-4A4970593F87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C401F7D-1EA8-4E02-86A7-58A5166CA1AD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29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970A57D-4793-418D-9CCF-408FD813B5A9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6307C97-D3C0-434B-B5CE-BCF81C8FD53F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76182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958BC415-08EB-494E-9AAE-42BC5C6F2B9A}"/>
              </a:ext>
            </a:extLst>
          </p:cNvPr>
          <p:cNvGrpSpPr/>
          <p:nvPr/>
        </p:nvGrpSpPr>
        <p:grpSpPr>
          <a:xfrm>
            <a:off x="551384" y="327362"/>
            <a:ext cx="1486982" cy="536400"/>
            <a:chOff x="551384" y="327362"/>
            <a:chExt cx="1486982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94606A3E-0A34-4717-9ED4-8DCCFFF2753D}"/>
                </a:ext>
              </a:extLst>
            </p:cNvPr>
            <p:cNvSpPr/>
            <p:nvPr/>
          </p:nvSpPr>
          <p:spPr>
            <a:xfrm>
              <a:off x="1326787" y="751865"/>
              <a:ext cx="61109" cy="88268"/>
            </a:xfrm>
            <a:custGeom>
              <a:avLst/>
              <a:gdLst>
                <a:gd name="connsiteX0" fmla="*/ 42233 w 61108"/>
                <a:gd name="connsiteY0" fmla="*/ 85960 h 88268"/>
                <a:gd name="connsiteX1" fmla="*/ 24851 w 61108"/>
                <a:gd name="connsiteY1" fmla="*/ 85960 h 88268"/>
                <a:gd name="connsiteX2" fmla="*/ 5092 w 61108"/>
                <a:gd name="connsiteY2" fmla="*/ 5092 h 88268"/>
                <a:gd name="connsiteX3" fmla="*/ 20370 w 61108"/>
                <a:gd name="connsiteY3" fmla="*/ 5092 h 88268"/>
                <a:gd name="connsiteX4" fmla="*/ 33814 w 61108"/>
                <a:gd name="connsiteY4" fmla="*/ 69936 h 88268"/>
                <a:gd name="connsiteX5" fmla="*/ 34153 w 61108"/>
                <a:gd name="connsiteY5" fmla="*/ 69936 h 88268"/>
                <a:gd name="connsiteX6" fmla="*/ 47597 w 61108"/>
                <a:gd name="connsiteY6" fmla="*/ 5092 h 88268"/>
                <a:gd name="connsiteX7" fmla="*/ 62195 w 61108"/>
                <a:gd name="connsiteY7" fmla="*/ 5092 h 88268"/>
                <a:gd name="connsiteX8" fmla="*/ 42233 w 61108"/>
                <a:gd name="connsiteY8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08" h="88268">
                  <a:moveTo>
                    <a:pt x="42233" y="85960"/>
                  </a:moveTo>
                  <a:lnTo>
                    <a:pt x="24851" y="85960"/>
                  </a:lnTo>
                  <a:lnTo>
                    <a:pt x="5092" y="5092"/>
                  </a:lnTo>
                  <a:lnTo>
                    <a:pt x="20370" y="5092"/>
                  </a:lnTo>
                  <a:lnTo>
                    <a:pt x="33814" y="69936"/>
                  </a:lnTo>
                  <a:lnTo>
                    <a:pt x="34153" y="69936"/>
                  </a:lnTo>
                  <a:lnTo>
                    <a:pt x="47597" y="5092"/>
                  </a:lnTo>
                  <a:lnTo>
                    <a:pt x="62195" y="5092"/>
                  </a:lnTo>
                  <a:lnTo>
                    <a:pt x="42233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B7899EC-C4A4-4201-9BEE-1920F745E9B6}"/>
                </a:ext>
              </a:extLst>
            </p:cNvPr>
            <p:cNvSpPr/>
            <p:nvPr/>
          </p:nvSpPr>
          <p:spPr>
            <a:xfrm>
              <a:off x="1391902" y="751865"/>
              <a:ext cx="61109" cy="88268"/>
            </a:xfrm>
            <a:custGeom>
              <a:avLst/>
              <a:gdLst>
                <a:gd name="connsiteX0" fmla="*/ 48208 w 61108"/>
                <a:gd name="connsiteY0" fmla="*/ 85960 h 88268"/>
                <a:gd name="connsiteX1" fmla="*/ 44202 w 61108"/>
                <a:gd name="connsiteY1" fmla="*/ 68849 h 88268"/>
                <a:gd name="connsiteX2" fmla="*/ 22950 w 61108"/>
                <a:gd name="connsiteY2" fmla="*/ 68849 h 88268"/>
                <a:gd name="connsiteX3" fmla="*/ 18808 w 61108"/>
                <a:gd name="connsiteY3" fmla="*/ 85960 h 88268"/>
                <a:gd name="connsiteX4" fmla="*/ 5092 w 61108"/>
                <a:gd name="connsiteY4" fmla="*/ 85960 h 88268"/>
                <a:gd name="connsiteX5" fmla="*/ 25190 w 61108"/>
                <a:gd name="connsiteY5" fmla="*/ 5092 h 88268"/>
                <a:gd name="connsiteX6" fmla="*/ 42640 w 61108"/>
                <a:gd name="connsiteY6" fmla="*/ 5092 h 88268"/>
                <a:gd name="connsiteX7" fmla="*/ 62399 w 61108"/>
                <a:gd name="connsiteY7" fmla="*/ 85960 h 88268"/>
                <a:gd name="connsiteX8" fmla="*/ 48208 w 61108"/>
                <a:gd name="connsiteY8" fmla="*/ 85960 h 88268"/>
                <a:gd name="connsiteX9" fmla="*/ 33881 w 61108"/>
                <a:gd name="connsiteY9" fmla="*/ 17993 h 88268"/>
                <a:gd name="connsiteX10" fmla="*/ 33406 w 61108"/>
                <a:gd name="connsiteY10" fmla="*/ 17993 h 88268"/>
                <a:gd name="connsiteX11" fmla="*/ 24579 w 61108"/>
                <a:gd name="connsiteY11" fmla="*/ 58053 h 88268"/>
                <a:gd name="connsiteX12" fmla="*/ 42369 w 61108"/>
                <a:gd name="connsiteY12" fmla="*/ 58053 h 88268"/>
                <a:gd name="connsiteX13" fmla="*/ 33881 w 61108"/>
                <a:gd name="connsiteY13" fmla="*/ 17993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08" h="88268">
                  <a:moveTo>
                    <a:pt x="48208" y="85960"/>
                  </a:moveTo>
                  <a:lnTo>
                    <a:pt x="44202" y="68849"/>
                  </a:lnTo>
                  <a:lnTo>
                    <a:pt x="22950" y="68849"/>
                  </a:lnTo>
                  <a:lnTo>
                    <a:pt x="18808" y="85960"/>
                  </a:lnTo>
                  <a:lnTo>
                    <a:pt x="5092" y="85960"/>
                  </a:lnTo>
                  <a:lnTo>
                    <a:pt x="25190" y="5092"/>
                  </a:lnTo>
                  <a:lnTo>
                    <a:pt x="42640" y="5092"/>
                  </a:lnTo>
                  <a:lnTo>
                    <a:pt x="62399" y="85960"/>
                  </a:lnTo>
                  <a:lnTo>
                    <a:pt x="48208" y="85960"/>
                  </a:lnTo>
                  <a:close/>
                  <a:moveTo>
                    <a:pt x="33881" y="17993"/>
                  </a:moveTo>
                  <a:lnTo>
                    <a:pt x="33406" y="17993"/>
                  </a:lnTo>
                  <a:lnTo>
                    <a:pt x="24579" y="58053"/>
                  </a:lnTo>
                  <a:lnTo>
                    <a:pt x="42369" y="58053"/>
                  </a:lnTo>
                  <a:lnTo>
                    <a:pt x="33881" y="17993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4D6359B9-0401-4EE7-B3E9-2C80CD73735F}"/>
                </a:ext>
              </a:extLst>
            </p:cNvPr>
            <p:cNvSpPr/>
            <p:nvPr/>
          </p:nvSpPr>
          <p:spPr>
            <a:xfrm>
              <a:off x="1467949" y="751865"/>
              <a:ext cx="40739" cy="88268"/>
            </a:xfrm>
            <a:custGeom>
              <a:avLst/>
              <a:gdLst>
                <a:gd name="connsiteX0" fmla="*/ 5092 w 40739"/>
                <a:gd name="connsiteY0" fmla="*/ 85960 h 88268"/>
                <a:gd name="connsiteX1" fmla="*/ 5092 w 40739"/>
                <a:gd name="connsiteY1" fmla="*/ 5092 h 88268"/>
                <a:gd name="connsiteX2" fmla="*/ 18944 w 40739"/>
                <a:gd name="connsiteY2" fmla="*/ 5092 h 88268"/>
                <a:gd name="connsiteX3" fmla="*/ 18944 w 40739"/>
                <a:gd name="connsiteY3" fmla="*/ 73263 h 88268"/>
                <a:gd name="connsiteX4" fmla="*/ 41214 w 40739"/>
                <a:gd name="connsiteY4" fmla="*/ 73263 h 88268"/>
                <a:gd name="connsiteX5" fmla="*/ 41214 w 40739"/>
                <a:gd name="connsiteY5" fmla="*/ 85960 h 88268"/>
                <a:gd name="connsiteX6" fmla="*/ 5092 w 40739"/>
                <a:gd name="connsiteY6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39" h="88268">
                  <a:moveTo>
                    <a:pt x="5092" y="85960"/>
                  </a:moveTo>
                  <a:lnTo>
                    <a:pt x="5092" y="5092"/>
                  </a:lnTo>
                  <a:lnTo>
                    <a:pt x="18944" y="5092"/>
                  </a:lnTo>
                  <a:lnTo>
                    <a:pt x="18944" y="73263"/>
                  </a:lnTo>
                  <a:lnTo>
                    <a:pt x="41214" y="73263"/>
                  </a:lnTo>
                  <a:lnTo>
                    <a:pt x="41214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9D3EA478-9EE2-4646-8A67-FB3977692D5C}"/>
                </a:ext>
              </a:extLst>
            </p:cNvPr>
            <p:cNvSpPr/>
            <p:nvPr/>
          </p:nvSpPr>
          <p:spPr>
            <a:xfrm>
              <a:off x="1523015" y="751865"/>
              <a:ext cx="47529" cy="88268"/>
            </a:xfrm>
            <a:custGeom>
              <a:avLst/>
              <a:gdLst>
                <a:gd name="connsiteX0" fmla="*/ 5092 w 47529"/>
                <a:gd name="connsiteY0" fmla="*/ 85960 h 88268"/>
                <a:gd name="connsiteX1" fmla="*/ 5092 w 47529"/>
                <a:gd name="connsiteY1" fmla="*/ 5092 h 88268"/>
                <a:gd name="connsiteX2" fmla="*/ 41282 w 47529"/>
                <a:gd name="connsiteY2" fmla="*/ 5092 h 88268"/>
                <a:gd name="connsiteX3" fmla="*/ 41282 w 47529"/>
                <a:gd name="connsiteY3" fmla="*/ 17178 h 88268"/>
                <a:gd name="connsiteX4" fmla="*/ 18197 w 47529"/>
                <a:gd name="connsiteY4" fmla="*/ 17178 h 88268"/>
                <a:gd name="connsiteX5" fmla="*/ 18197 w 47529"/>
                <a:gd name="connsiteY5" fmla="*/ 38634 h 88268"/>
                <a:gd name="connsiteX6" fmla="*/ 39517 w 47529"/>
                <a:gd name="connsiteY6" fmla="*/ 38634 h 88268"/>
                <a:gd name="connsiteX7" fmla="*/ 39517 w 47529"/>
                <a:gd name="connsiteY7" fmla="*/ 49838 h 88268"/>
                <a:gd name="connsiteX8" fmla="*/ 18197 w 47529"/>
                <a:gd name="connsiteY8" fmla="*/ 49838 h 88268"/>
                <a:gd name="connsiteX9" fmla="*/ 18197 w 47529"/>
                <a:gd name="connsiteY9" fmla="*/ 73738 h 88268"/>
                <a:gd name="connsiteX10" fmla="*/ 42437 w 47529"/>
                <a:gd name="connsiteY10" fmla="*/ 73738 h 88268"/>
                <a:gd name="connsiteX11" fmla="*/ 42437 w 47529"/>
                <a:gd name="connsiteY11" fmla="*/ 85960 h 88268"/>
                <a:gd name="connsiteX12" fmla="*/ 5092 w 47529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29" h="88268">
                  <a:moveTo>
                    <a:pt x="5092" y="85960"/>
                  </a:moveTo>
                  <a:lnTo>
                    <a:pt x="5092" y="5092"/>
                  </a:lnTo>
                  <a:lnTo>
                    <a:pt x="41282" y="5092"/>
                  </a:lnTo>
                  <a:lnTo>
                    <a:pt x="41282" y="17178"/>
                  </a:lnTo>
                  <a:lnTo>
                    <a:pt x="18197" y="17178"/>
                  </a:lnTo>
                  <a:lnTo>
                    <a:pt x="18197" y="38634"/>
                  </a:lnTo>
                  <a:lnTo>
                    <a:pt x="39517" y="38634"/>
                  </a:lnTo>
                  <a:lnTo>
                    <a:pt x="39517" y="49838"/>
                  </a:lnTo>
                  <a:lnTo>
                    <a:pt x="18197" y="49838"/>
                  </a:lnTo>
                  <a:lnTo>
                    <a:pt x="18197" y="73738"/>
                  </a:lnTo>
                  <a:lnTo>
                    <a:pt x="42437" y="73738"/>
                  </a:lnTo>
                  <a:lnTo>
                    <a:pt x="42437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BD574E6-5EEA-4811-B1D9-174B5EDB223C}"/>
                </a:ext>
              </a:extLst>
            </p:cNvPr>
            <p:cNvSpPr/>
            <p:nvPr/>
          </p:nvSpPr>
          <p:spPr>
            <a:xfrm>
              <a:off x="1581815" y="751865"/>
              <a:ext cx="54319" cy="88268"/>
            </a:xfrm>
            <a:custGeom>
              <a:avLst/>
              <a:gdLst>
                <a:gd name="connsiteX0" fmla="*/ 40536 w 54318"/>
                <a:gd name="connsiteY0" fmla="*/ 85960 h 88268"/>
                <a:gd name="connsiteX1" fmla="*/ 17586 w 54318"/>
                <a:gd name="connsiteY1" fmla="*/ 28857 h 88268"/>
                <a:gd name="connsiteX2" fmla="*/ 17246 w 54318"/>
                <a:gd name="connsiteY2" fmla="*/ 28857 h 88268"/>
                <a:gd name="connsiteX3" fmla="*/ 17450 w 54318"/>
                <a:gd name="connsiteY3" fmla="*/ 85960 h 88268"/>
                <a:gd name="connsiteX4" fmla="*/ 5092 w 54318"/>
                <a:gd name="connsiteY4" fmla="*/ 85960 h 88268"/>
                <a:gd name="connsiteX5" fmla="*/ 5092 w 54318"/>
                <a:gd name="connsiteY5" fmla="*/ 5092 h 88268"/>
                <a:gd name="connsiteX6" fmla="*/ 20709 w 54318"/>
                <a:gd name="connsiteY6" fmla="*/ 5092 h 88268"/>
                <a:gd name="connsiteX7" fmla="*/ 43455 w 54318"/>
                <a:gd name="connsiteY7" fmla="*/ 62535 h 88268"/>
                <a:gd name="connsiteX8" fmla="*/ 43795 w 54318"/>
                <a:gd name="connsiteY8" fmla="*/ 62535 h 88268"/>
                <a:gd name="connsiteX9" fmla="*/ 43659 w 54318"/>
                <a:gd name="connsiteY9" fmla="*/ 5092 h 88268"/>
                <a:gd name="connsiteX10" fmla="*/ 55541 w 54318"/>
                <a:gd name="connsiteY10" fmla="*/ 5092 h 88268"/>
                <a:gd name="connsiteX11" fmla="*/ 55541 w 54318"/>
                <a:gd name="connsiteY11" fmla="*/ 85960 h 88268"/>
                <a:gd name="connsiteX12" fmla="*/ 40536 w 54318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18" h="88268">
                  <a:moveTo>
                    <a:pt x="40536" y="85960"/>
                  </a:moveTo>
                  <a:lnTo>
                    <a:pt x="17586" y="28857"/>
                  </a:lnTo>
                  <a:lnTo>
                    <a:pt x="17246" y="28857"/>
                  </a:lnTo>
                  <a:lnTo>
                    <a:pt x="17450" y="85960"/>
                  </a:lnTo>
                  <a:lnTo>
                    <a:pt x="5092" y="85960"/>
                  </a:lnTo>
                  <a:lnTo>
                    <a:pt x="5092" y="5092"/>
                  </a:lnTo>
                  <a:lnTo>
                    <a:pt x="20709" y="5092"/>
                  </a:lnTo>
                  <a:lnTo>
                    <a:pt x="43455" y="62535"/>
                  </a:lnTo>
                  <a:lnTo>
                    <a:pt x="43795" y="62535"/>
                  </a:lnTo>
                  <a:lnTo>
                    <a:pt x="43659" y="5092"/>
                  </a:lnTo>
                  <a:lnTo>
                    <a:pt x="55541" y="5092"/>
                  </a:lnTo>
                  <a:lnTo>
                    <a:pt x="55541" y="85960"/>
                  </a:lnTo>
                  <a:lnTo>
                    <a:pt x="40536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A182579-7FA2-4B36-ABAE-E7A663B42C7B}"/>
                </a:ext>
              </a:extLst>
            </p:cNvPr>
            <p:cNvSpPr/>
            <p:nvPr/>
          </p:nvSpPr>
          <p:spPr>
            <a:xfrm>
              <a:off x="1654602" y="749896"/>
              <a:ext cx="54319" cy="95058"/>
            </a:xfrm>
            <a:custGeom>
              <a:avLst/>
              <a:gdLst>
                <a:gd name="connsiteX0" fmla="*/ 47325 w 54318"/>
                <a:gd name="connsiteY0" fmla="*/ 87046 h 95058"/>
                <a:gd name="connsiteX1" fmla="*/ 34832 w 54318"/>
                <a:gd name="connsiteY1" fmla="*/ 90034 h 95058"/>
                <a:gd name="connsiteX2" fmla="*/ 22474 w 54318"/>
                <a:gd name="connsiteY2" fmla="*/ 86842 h 95058"/>
                <a:gd name="connsiteX3" fmla="*/ 13105 w 54318"/>
                <a:gd name="connsiteY3" fmla="*/ 78016 h 95058"/>
                <a:gd name="connsiteX4" fmla="*/ 7197 w 54318"/>
                <a:gd name="connsiteY4" fmla="*/ 64572 h 95058"/>
                <a:gd name="connsiteX5" fmla="*/ 5092 w 54318"/>
                <a:gd name="connsiteY5" fmla="*/ 47529 h 95058"/>
                <a:gd name="connsiteX6" fmla="*/ 7197 w 54318"/>
                <a:gd name="connsiteY6" fmla="*/ 30487 h 95058"/>
                <a:gd name="connsiteX7" fmla="*/ 13172 w 54318"/>
                <a:gd name="connsiteY7" fmla="*/ 17043 h 95058"/>
                <a:gd name="connsiteX8" fmla="*/ 22610 w 54318"/>
                <a:gd name="connsiteY8" fmla="*/ 8216 h 95058"/>
                <a:gd name="connsiteX9" fmla="*/ 34900 w 54318"/>
                <a:gd name="connsiteY9" fmla="*/ 5092 h 95058"/>
                <a:gd name="connsiteX10" fmla="*/ 47122 w 54318"/>
                <a:gd name="connsiteY10" fmla="*/ 7673 h 95058"/>
                <a:gd name="connsiteX11" fmla="*/ 55677 w 54318"/>
                <a:gd name="connsiteY11" fmla="*/ 15074 h 95058"/>
                <a:gd name="connsiteX12" fmla="*/ 47801 w 54318"/>
                <a:gd name="connsiteY12" fmla="*/ 24647 h 95058"/>
                <a:gd name="connsiteX13" fmla="*/ 35715 w 54318"/>
                <a:gd name="connsiteY13" fmla="*/ 17925 h 95058"/>
                <a:gd name="connsiteX14" fmla="*/ 28517 w 54318"/>
                <a:gd name="connsiteY14" fmla="*/ 20302 h 95058"/>
                <a:gd name="connsiteX15" fmla="*/ 23357 w 54318"/>
                <a:gd name="connsiteY15" fmla="*/ 26616 h 95058"/>
                <a:gd name="connsiteX16" fmla="*/ 20302 w 54318"/>
                <a:gd name="connsiteY16" fmla="*/ 36054 h 95058"/>
                <a:gd name="connsiteX17" fmla="*/ 19283 w 54318"/>
                <a:gd name="connsiteY17" fmla="*/ 47665 h 95058"/>
                <a:gd name="connsiteX18" fmla="*/ 20302 w 54318"/>
                <a:gd name="connsiteY18" fmla="*/ 59140 h 95058"/>
                <a:gd name="connsiteX19" fmla="*/ 23357 w 54318"/>
                <a:gd name="connsiteY19" fmla="*/ 68578 h 95058"/>
                <a:gd name="connsiteX20" fmla="*/ 28585 w 54318"/>
                <a:gd name="connsiteY20" fmla="*/ 74892 h 95058"/>
                <a:gd name="connsiteX21" fmla="*/ 35918 w 54318"/>
                <a:gd name="connsiteY21" fmla="*/ 77201 h 95058"/>
                <a:gd name="connsiteX22" fmla="*/ 42844 w 54318"/>
                <a:gd name="connsiteY22" fmla="*/ 75164 h 95058"/>
                <a:gd name="connsiteX23" fmla="*/ 47665 w 54318"/>
                <a:gd name="connsiteY23" fmla="*/ 70139 h 95058"/>
                <a:gd name="connsiteX24" fmla="*/ 55541 w 54318"/>
                <a:gd name="connsiteY24" fmla="*/ 79374 h 95058"/>
                <a:gd name="connsiteX25" fmla="*/ 47325 w 54318"/>
                <a:gd name="connsiteY25" fmla="*/ 87046 h 9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18" h="95058">
                  <a:moveTo>
                    <a:pt x="47325" y="87046"/>
                  </a:moveTo>
                  <a:cubicBezTo>
                    <a:pt x="43998" y="89015"/>
                    <a:pt x="39857" y="90034"/>
                    <a:pt x="34832" y="90034"/>
                  </a:cubicBezTo>
                  <a:cubicBezTo>
                    <a:pt x="30283" y="90034"/>
                    <a:pt x="26141" y="88947"/>
                    <a:pt x="22474" y="86842"/>
                  </a:cubicBezTo>
                  <a:cubicBezTo>
                    <a:pt x="18808" y="84738"/>
                    <a:pt x="15685" y="81750"/>
                    <a:pt x="13105" y="78016"/>
                  </a:cubicBezTo>
                  <a:cubicBezTo>
                    <a:pt x="10524" y="74213"/>
                    <a:pt x="8555" y="69800"/>
                    <a:pt x="7197" y="64572"/>
                  </a:cubicBezTo>
                  <a:cubicBezTo>
                    <a:pt x="5771" y="59411"/>
                    <a:pt x="5092" y="53708"/>
                    <a:pt x="5092" y="47529"/>
                  </a:cubicBezTo>
                  <a:cubicBezTo>
                    <a:pt x="5092" y="41350"/>
                    <a:pt x="5771" y="35647"/>
                    <a:pt x="7197" y="30487"/>
                  </a:cubicBezTo>
                  <a:cubicBezTo>
                    <a:pt x="8623" y="25258"/>
                    <a:pt x="10592" y="20777"/>
                    <a:pt x="13172" y="17043"/>
                  </a:cubicBezTo>
                  <a:cubicBezTo>
                    <a:pt x="15753" y="13240"/>
                    <a:pt x="18876" y="10321"/>
                    <a:pt x="22610" y="8216"/>
                  </a:cubicBezTo>
                  <a:cubicBezTo>
                    <a:pt x="26277" y="6111"/>
                    <a:pt x="30419" y="5092"/>
                    <a:pt x="34900" y="5092"/>
                  </a:cubicBezTo>
                  <a:cubicBezTo>
                    <a:pt x="39517" y="5092"/>
                    <a:pt x="43591" y="5975"/>
                    <a:pt x="47122" y="7673"/>
                  </a:cubicBezTo>
                  <a:cubicBezTo>
                    <a:pt x="50652" y="9370"/>
                    <a:pt x="53504" y="11882"/>
                    <a:pt x="55677" y="15074"/>
                  </a:cubicBezTo>
                  <a:lnTo>
                    <a:pt x="47801" y="24647"/>
                  </a:lnTo>
                  <a:cubicBezTo>
                    <a:pt x="44677" y="20166"/>
                    <a:pt x="40671" y="17925"/>
                    <a:pt x="35715" y="17925"/>
                  </a:cubicBezTo>
                  <a:cubicBezTo>
                    <a:pt x="32999" y="17925"/>
                    <a:pt x="30554" y="18740"/>
                    <a:pt x="28517" y="20302"/>
                  </a:cubicBezTo>
                  <a:cubicBezTo>
                    <a:pt x="26481" y="21863"/>
                    <a:pt x="24715" y="23968"/>
                    <a:pt x="23357" y="26616"/>
                  </a:cubicBezTo>
                  <a:cubicBezTo>
                    <a:pt x="21999" y="29264"/>
                    <a:pt x="20981" y="32456"/>
                    <a:pt x="20302" y="36054"/>
                  </a:cubicBezTo>
                  <a:cubicBezTo>
                    <a:pt x="19623" y="39653"/>
                    <a:pt x="19283" y="43523"/>
                    <a:pt x="19283" y="47665"/>
                  </a:cubicBezTo>
                  <a:cubicBezTo>
                    <a:pt x="19283" y="51671"/>
                    <a:pt x="19623" y="55541"/>
                    <a:pt x="20302" y="59140"/>
                  </a:cubicBezTo>
                  <a:cubicBezTo>
                    <a:pt x="20981" y="62738"/>
                    <a:pt x="21999" y="65930"/>
                    <a:pt x="23357" y="68578"/>
                  </a:cubicBezTo>
                  <a:cubicBezTo>
                    <a:pt x="24715" y="71226"/>
                    <a:pt x="26481" y="73331"/>
                    <a:pt x="28585" y="74892"/>
                  </a:cubicBezTo>
                  <a:cubicBezTo>
                    <a:pt x="30690" y="76454"/>
                    <a:pt x="33135" y="77201"/>
                    <a:pt x="35918" y="77201"/>
                  </a:cubicBezTo>
                  <a:cubicBezTo>
                    <a:pt x="38567" y="77201"/>
                    <a:pt x="40875" y="76522"/>
                    <a:pt x="42844" y="75164"/>
                  </a:cubicBezTo>
                  <a:cubicBezTo>
                    <a:pt x="44813" y="73806"/>
                    <a:pt x="46375" y="72108"/>
                    <a:pt x="47665" y="70139"/>
                  </a:cubicBezTo>
                  <a:lnTo>
                    <a:pt x="55541" y="79374"/>
                  </a:lnTo>
                  <a:cubicBezTo>
                    <a:pt x="53368" y="82497"/>
                    <a:pt x="50652" y="85077"/>
                    <a:pt x="47325" y="87046"/>
                  </a:cubicBez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C7FD80B-3E50-4C3C-A8D2-4DE896730B08}"/>
                </a:ext>
              </a:extLst>
            </p:cNvPr>
            <p:cNvSpPr/>
            <p:nvPr/>
          </p:nvSpPr>
          <p:spPr>
            <a:xfrm>
              <a:off x="1724470" y="751865"/>
              <a:ext cx="47529" cy="88268"/>
            </a:xfrm>
            <a:custGeom>
              <a:avLst/>
              <a:gdLst>
                <a:gd name="connsiteX0" fmla="*/ 5092 w 47529"/>
                <a:gd name="connsiteY0" fmla="*/ 85960 h 88268"/>
                <a:gd name="connsiteX1" fmla="*/ 5092 w 47529"/>
                <a:gd name="connsiteY1" fmla="*/ 5092 h 88268"/>
                <a:gd name="connsiteX2" fmla="*/ 41282 w 47529"/>
                <a:gd name="connsiteY2" fmla="*/ 5092 h 88268"/>
                <a:gd name="connsiteX3" fmla="*/ 41282 w 47529"/>
                <a:gd name="connsiteY3" fmla="*/ 17178 h 88268"/>
                <a:gd name="connsiteX4" fmla="*/ 18197 w 47529"/>
                <a:gd name="connsiteY4" fmla="*/ 17178 h 88268"/>
                <a:gd name="connsiteX5" fmla="*/ 18197 w 47529"/>
                <a:gd name="connsiteY5" fmla="*/ 38634 h 88268"/>
                <a:gd name="connsiteX6" fmla="*/ 39517 w 47529"/>
                <a:gd name="connsiteY6" fmla="*/ 38634 h 88268"/>
                <a:gd name="connsiteX7" fmla="*/ 39517 w 47529"/>
                <a:gd name="connsiteY7" fmla="*/ 49838 h 88268"/>
                <a:gd name="connsiteX8" fmla="*/ 18197 w 47529"/>
                <a:gd name="connsiteY8" fmla="*/ 49838 h 88268"/>
                <a:gd name="connsiteX9" fmla="*/ 18197 w 47529"/>
                <a:gd name="connsiteY9" fmla="*/ 73738 h 88268"/>
                <a:gd name="connsiteX10" fmla="*/ 42437 w 47529"/>
                <a:gd name="connsiteY10" fmla="*/ 73738 h 88268"/>
                <a:gd name="connsiteX11" fmla="*/ 42437 w 47529"/>
                <a:gd name="connsiteY11" fmla="*/ 85960 h 88268"/>
                <a:gd name="connsiteX12" fmla="*/ 5092 w 47529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29" h="88268">
                  <a:moveTo>
                    <a:pt x="5092" y="85960"/>
                  </a:moveTo>
                  <a:lnTo>
                    <a:pt x="5092" y="5092"/>
                  </a:lnTo>
                  <a:lnTo>
                    <a:pt x="41282" y="5092"/>
                  </a:lnTo>
                  <a:lnTo>
                    <a:pt x="41282" y="17178"/>
                  </a:lnTo>
                  <a:lnTo>
                    <a:pt x="18197" y="17178"/>
                  </a:lnTo>
                  <a:lnTo>
                    <a:pt x="18197" y="38634"/>
                  </a:lnTo>
                  <a:lnTo>
                    <a:pt x="39517" y="38634"/>
                  </a:lnTo>
                  <a:lnTo>
                    <a:pt x="39517" y="49838"/>
                  </a:lnTo>
                  <a:lnTo>
                    <a:pt x="18197" y="49838"/>
                  </a:lnTo>
                  <a:lnTo>
                    <a:pt x="18197" y="73738"/>
                  </a:lnTo>
                  <a:lnTo>
                    <a:pt x="42437" y="73738"/>
                  </a:lnTo>
                  <a:lnTo>
                    <a:pt x="42437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ED016FD-9C37-4519-A308-7EAB78477349}"/>
                </a:ext>
              </a:extLst>
            </p:cNvPr>
            <p:cNvSpPr/>
            <p:nvPr/>
          </p:nvSpPr>
          <p:spPr>
            <a:xfrm>
              <a:off x="1326923" y="422963"/>
              <a:ext cx="95058" cy="298754"/>
            </a:xfrm>
            <a:custGeom>
              <a:avLst/>
              <a:gdLst>
                <a:gd name="connsiteX0" fmla="*/ 96484 w 95058"/>
                <a:gd name="connsiteY0" fmla="*/ 5092 h 298754"/>
                <a:gd name="connsiteX1" fmla="*/ 96484 w 95058"/>
                <a:gd name="connsiteY1" fmla="*/ 37955 h 298754"/>
                <a:gd name="connsiteX2" fmla="*/ 40468 w 95058"/>
                <a:gd name="connsiteY2" fmla="*/ 37955 h 298754"/>
                <a:gd name="connsiteX3" fmla="*/ 40468 w 95058"/>
                <a:gd name="connsiteY3" fmla="*/ 136069 h 298754"/>
                <a:gd name="connsiteX4" fmla="*/ 90577 w 95058"/>
                <a:gd name="connsiteY4" fmla="*/ 136069 h 298754"/>
                <a:gd name="connsiteX5" fmla="*/ 90577 w 95058"/>
                <a:gd name="connsiteY5" fmla="*/ 168932 h 298754"/>
                <a:gd name="connsiteX6" fmla="*/ 40468 w 95058"/>
                <a:gd name="connsiteY6" fmla="*/ 168932 h 298754"/>
                <a:gd name="connsiteX7" fmla="*/ 40468 w 95058"/>
                <a:gd name="connsiteY7" fmla="*/ 267046 h 298754"/>
                <a:gd name="connsiteX8" fmla="*/ 96484 w 95058"/>
                <a:gd name="connsiteY8" fmla="*/ 267046 h 298754"/>
                <a:gd name="connsiteX9" fmla="*/ 96484 w 95058"/>
                <a:gd name="connsiteY9" fmla="*/ 299909 h 298754"/>
                <a:gd name="connsiteX10" fmla="*/ 5092 w 95058"/>
                <a:gd name="connsiteY10" fmla="*/ 299909 h 298754"/>
                <a:gd name="connsiteX11" fmla="*/ 5092 w 95058"/>
                <a:gd name="connsiteY11" fmla="*/ 5092 h 298754"/>
                <a:gd name="connsiteX12" fmla="*/ 96484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6484" y="5092"/>
                  </a:moveTo>
                  <a:lnTo>
                    <a:pt x="96484" y="37955"/>
                  </a:lnTo>
                  <a:lnTo>
                    <a:pt x="40468" y="37955"/>
                  </a:lnTo>
                  <a:lnTo>
                    <a:pt x="40468" y="136069"/>
                  </a:lnTo>
                  <a:lnTo>
                    <a:pt x="90577" y="136069"/>
                  </a:lnTo>
                  <a:lnTo>
                    <a:pt x="90577" y="168932"/>
                  </a:lnTo>
                  <a:lnTo>
                    <a:pt x="40468" y="168932"/>
                  </a:lnTo>
                  <a:lnTo>
                    <a:pt x="40468" y="267046"/>
                  </a:lnTo>
                  <a:lnTo>
                    <a:pt x="96484" y="267046"/>
                  </a:lnTo>
                  <a:lnTo>
                    <a:pt x="96484" y="299909"/>
                  </a:lnTo>
                  <a:lnTo>
                    <a:pt x="5092" y="299909"/>
                  </a:lnTo>
                  <a:lnTo>
                    <a:pt x="5092" y="5092"/>
                  </a:lnTo>
                  <a:lnTo>
                    <a:pt x="96484" y="5092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E8D7410-DD70-4502-957E-64EDE1CD8691}"/>
                </a:ext>
              </a:extLst>
            </p:cNvPr>
            <p:cNvSpPr/>
            <p:nvPr/>
          </p:nvSpPr>
          <p:spPr>
            <a:xfrm>
              <a:off x="1448054" y="490387"/>
              <a:ext cx="115428" cy="237646"/>
            </a:xfrm>
            <a:custGeom>
              <a:avLst/>
              <a:gdLst>
                <a:gd name="connsiteX0" fmla="*/ 39653 w 115427"/>
                <a:gd name="connsiteY0" fmla="*/ 159630 h 237645"/>
                <a:gd name="connsiteX1" fmla="*/ 39653 w 115427"/>
                <a:gd name="connsiteY1" fmla="*/ 186178 h 237645"/>
                <a:gd name="connsiteX2" fmla="*/ 57782 w 115427"/>
                <a:gd name="connsiteY2" fmla="*/ 204307 h 237645"/>
                <a:gd name="connsiteX3" fmla="*/ 75911 w 115427"/>
                <a:gd name="connsiteY3" fmla="*/ 186178 h 237645"/>
                <a:gd name="connsiteX4" fmla="*/ 75911 w 115427"/>
                <a:gd name="connsiteY4" fmla="*/ 162142 h 237645"/>
                <a:gd name="connsiteX5" fmla="*/ 5160 w 115427"/>
                <a:gd name="connsiteY5" fmla="*/ 74960 h 237645"/>
                <a:gd name="connsiteX6" fmla="*/ 5160 w 115427"/>
                <a:gd name="connsiteY6" fmla="*/ 55609 h 237645"/>
                <a:gd name="connsiteX7" fmla="*/ 57782 w 115427"/>
                <a:gd name="connsiteY7" fmla="*/ 5092 h 237645"/>
                <a:gd name="connsiteX8" fmla="*/ 110403 w 115427"/>
                <a:gd name="connsiteY8" fmla="*/ 55609 h 237645"/>
                <a:gd name="connsiteX9" fmla="*/ 110403 w 115427"/>
                <a:gd name="connsiteY9" fmla="*/ 79170 h 237645"/>
                <a:gd name="connsiteX10" fmla="*/ 75843 w 115427"/>
                <a:gd name="connsiteY10" fmla="*/ 79170 h 237645"/>
                <a:gd name="connsiteX11" fmla="*/ 75843 w 115427"/>
                <a:gd name="connsiteY11" fmla="*/ 55609 h 237645"/>
                <a:gd name="connsiteX12" fmla="*/ 57714 w 115427"/>
                <a:gd name="connsiteY12" fmla="*/ 37073 h 237645"/>
                <a:gd name="connsiteX13" fmla="*/ 39585 w 115427"/>
                <a:gd name="connsiteY13" fmla="*/ 55609 h 237645"/>
                <a:gd name="connsiteX14" fmla="*/ 39585 w 115427"/>
                <a:gd name="connsiteY14" fmla="*/ 74960 h 237645"/>
                <a:gd name="connsiteX15" fmla="*/ 110335 w 115427"/>
                <a:gd name="connsiteY15" fmla="*/ 162142 h 237645"/>
                <a:gd name="connsiteX16" fmla="*/ 110335 w 115427"/>
                <a:gd name="connsiteY16" fmla="*/ 186178 h 237645"/>
                <a:gd name="connsiteX17" fmla="*/ 57714 w 115427"/>
                <a:gd name="connsiteY17" fmla="*/ 236288 h 237645"/>
                <a:gd name="connsiteX18" fmla="*/ 5092 w 115427"/>
                <a:gd name="connsiteY18" fmla="*/ 186178 h 237645"/>
                <a:gd name="connsiteX19" fmla="*/ 5092 w 115427"/>
                <a:gd name="connsiteY19" fmla="*/ 159630 h 237645"/>
                <a:gd name="connsiteX20" fmla="*/ 39653 w 115427"/>
                <a:gd name="connsiteY20" fmla="*/ 15963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427" h="237645">
                  <a:moveTo>
                    <a:pt x="39653" y="159630"/>
                  </a:moveTo>
                  <a:lnTo>
                    <a:pt x="39653" y="186178"/>
                  </a:lnTo>
                  <a:cubicBezTo>
                    <a:pt x="39653" y="197517"/>
                    <a:pt x="48480" y="204307"/>
                    <a:pt x="57782" y="204307"/>
                  </a:cubicBezTo>
                  <a:cubicBezTo>
                    <a:pt x="67084" y="204307"/>
                    <a:pt x="75911" y="197585"/>
                    <a:pt x="75911" y="186178"/>
                  </a:cubicBezTo>
                  <a:lnTo>
                    <a:pt x="75911" y="162142"/>
                  </a:lnTo>
                  <a:cubicBezTo>
                    <a:pt x="75911" y="130569"/>
                    <a:pt x="5160" y="130162"/>
                    <a:pt x="5160" y="74960"/>
                  </a:cubicBezTo>
                  <a:lnTo>
                    <a:pt x="5160" y="55609"/>
                  </a:lnTo>
                  <a:cubicBezTo>
                    <a:pt x="5160" y="22339"/>
                    <a:pt x="29604" y="5092"/>
                    <a:pt x="57782" y="5092"/>
                  </a:cubicBezTo>
                  <a:cubicBezTo>
                    <a:pt x="86435" y="5092"/>
                    <a:pt x="110403" y="22339"/>
                    <a:pt x="110403" y="55609"/>
                  </a:cubicBezTo>
                  <a:lnTo>
                    <a:pt x="110403" y="79170"/>
                  </a:lnTo>
                  <a:lnTo>
                    <a:pt x="75843" y="79170"/>
                  </a:lnTo>
                  <a:lnTo>
                    <a:pt x="75843" y="55609"/>
                  </a:lnTo>
                  <a:cubicBezTo>
                    <a:pt x="75843" y="44270"/>
                    <a:pt x="67016" y="37073"/>
                    <a:pt x="57714" y="37073"/>
                  </a:cubicBezTo>
                  <a:cubicBezTo>
                    <a:pt x="48412" y="37073"/>
                    <a:pt x="39585" y="44202"/>
                    <a:pt x="39585" y="55609"/>
                  </a:cubicBezTo>
                  <a:lnTo>
                    <a:pt x="39585" y="74960"/>
                  </a:lnTo>
                  <a:cubicBezTo>
                    <a:pt x="39585" y="105718"/>
                    <a:pt x="110335" y="105311"/>
                    <a:pt x="110335" y="162142"/>
                  </a:cubicBezTo>
                  <a:lnTo>
                    <a:pt x="110335" y="186178"/>
                  </a:lnTo>
                  <a:cubicBezTo>
                    <a:pt x="110335" y="217344"/>
                    <a:pt x="86299" y="236288"/>
                    <a:pt x="57714" y="236288"/>
                  </a:cubicBezTo>
                  <a:cubicBezTo>
                    <a:pt x="29468" y="236288"/>
                    <a:pt x="5092" y="217344"/>
                    <a:pt x="5092" y="186178"/>
                  </a:cubicBezTo>
                  <a:lnTo>
                    <a:pt x="5092" y="159630"/>
                  </a:lnTo>
                  <a:lnTo>
                    <a:pt x="39653" y="15963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64516898-EA7C-4770-96D8-C1683D183F35}"/>
                </a:ext>
              </a:extLst>
            </p:cNvPr>
            <p:cNvSpPr/>
            <p:nvPr/>
          </p:nvSpPr>
          <p:spPr>
            <a:xfrm>
              <a:off x="1584870" y="418754"/>
              <a:ext cx="47529" cy="305544"/>
            </a:xfrm>
            <a:custGeom>
              <a:avLst/>
              <a:gdLst>
                <a:gd name="connsiteX0" fmla="*/ 25326 w 47529"/>
                <a:gd name="connsiteY0" fmla="*/ 5092 h 305544"/>
                <a:gd name="connsiteX1" fmla="*/ 45560 w 47529"/>
                <a:gd name="connsiteY1" fmla="*/ 25326 h 305544"/>
                <a:gd name="connsiteX2" fmla="*/ 25326 w 47529"/>
                <a:gd name="connsiteY2" fmla="*/ 45560 h 305544"/>
                <a:gd name="connsiteX3" fmla="*/ 5092 w 47529"/>
                <a:gd name="connsiteY3" fmla="*/ 25326 h 305544"/>
                <a:gd name="connsiteX4" fmla="*/ 25326 w 47529"/>
                <a:gd name="connsiteY4" fmla="*/ 5092 h 305544"/>
                <a:gd name="connsiteX5" fmla="*/ 42572 w 47529"/>
                <a:gd name="connsiteY5" fmla="*/ 80867 h 305544"/>
                <a:gd name="connsiteX6" fmla="*/ 42572 w 47529"/>
                <a:gd name="connsiteY6" fmla="*/ 304118 h 305544"/>
                <a:gd name="connsiteX7" fmla="*/ 8012 w 47529"/>
                <a:gd name="connsiteY7" fmla="*/ 304118 h 305544"/>
                <a:gd name="connsiteX8" fmla="*/ 8012 w 47529"/>
                <a:gd name="connsiteY8" fmla="*/ 80867 h 305544"/>
                <a:gd name="connsiteX9" fmla="*/ 42572 w 47529"/>
                <a:gd name="connsiteY9" fmla="*/ 80867 h 3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29" h="305544">
                  <a:moveTo>
                    <a:pt x="25326" y="5092"/>
                  </a:moveTo>
                  <a:cubicBezTo>
                    <a:pt x="36665" y="5092"/>
                    <a:pt x="45560" y="13512"/>
                    <a:pt x="45560" y="25326"/>
                  </a:cubicBezTo>
                  <a:cubicBezTo>
                    <a:pt x="45560" y="37141"/>
                    <a:pt x="36733" y="45560"/>
                    <a:pt x="25326" y="45560"/>
                  </a:cubicBezTo>
                  <a:cubicBezTo>
                    <a:pt x="13987" y="45560"/>
                    <a:pt x="5092" y="37141"/>
                    <a:pt x="5092" y="25326"/>
                  </a:cubicBezTo>
                  <a:cubicBezTo>
                    <a:pt x="5092" y="13512"/>
                    <a:pt x="13919" y="5092"/>
                    <a:pt x="25326" y="5092"/>
                  </a:cubicBezTo>
                  <a:close/>
                  <a:moveTo>
                    <a:pt x="42572" y="80867"/>
                  </a:moveTo>
                  <a:lnTo>
                    <a:pt x="42572" y="304118"/>
                  </a:lnTo>
                  <a:lnTo>
                    <a:pt x="8012" y="304118"/>
                  </a:lnTo>
                  <a:lnTo>
                    <a:pt x="8012" y="80867"/>
                  </a:lnTo>
                  <a:lnTo>
                    <a:pt x="42572" y="80867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512C6AE9-D010-4E8A-8227-60E8EB630D16}"/>
                </a:ext>
              </a:extLst>
            </p:cNvPr>
            <p:cNvSpPr/>
            <p:nvPr/>
          </p:nvSpPr>
          <p:spPr>
            <a:xfrm>
              <a:off x="1656300" y="490387"/>
              <a:ext cx="115428" cy="237646"/>
            </a:xfrm>
            <a:custGeom>
              <a:avLst/>
              <a:gdLst>
                <a:gd name="connsiteX0" fmla="*/ 39653 w 115427"/>
                <a:gd name="connsiteY0" fmla="*/ 159630 h 237645"/>
                <a:gd name="connsiteX1" fmla="*/ 39653 w 115427"/>
                <a:gd name="connsiteY1" fmla="*/ 186178 h 237645"/>
                <a:gd name="connsiteX2" fmla="*/ 57782 w 115427"/>
                <a:gd name="connsiteY2" fmla="*/ 204307 h 237645"/>
                <a:gd name="connsiteX3" fmla="*/ 75911 w 115427"/>
                <a:gd name="connsiteY3" fmla="*/ 186178 h 237645"/>
                <a:gd name="connsiteX4" fmla="*/ 75911 w 115427"/>
                <a:gd name="connsiteY4" fmla="*/ 162142 h 237645"/>
                <a:gd name="connsiteX5" fmla="*/ 5160 w 115427"/>
                <a:gd name="connsiteY5" fmla="*/ 74960 h 237645"/>
                <a:gd name="connsiteX6" fmla="*/ 5160 w 115427"/>
                <a:gd name="connsiteY6" fmla="*/ 55609 h 237645"/>
                <a:gd name="connsiteX7" fmla="*/ 57782 w 115427"/>
                <a:gd name="connsiteY7" fmla="*/ 5092 h 237645"/>
                <a:gd name="connsiteX8" fmla="*/ 110403 w 115427"/>
                <a:gd name="connsiteY8" fmla="*/ 55609 h 237645"/>
                <a:gd name="connsiteX9" fmla="*/ 110403 w 115427"/>
                <a:gd name="connsiteY9" fmla="*/ 79170 h 237645"/>
                <a:gd name="connsiteX10" fmla="*/ 75843 w 115427"/>
                <a:gd name="connsiteY10" fmla="*/ 79170 h 237645"/>
                <a:gd name="connsiteX11" fmla="*/ 75843 w 115427"/>
                <a:gd name="connsiteY11" fmla="*/ 55609 h 237645"/>
                <a:gd name="connsiteX12" fmla="*/ 57714 w 115427"/>
                <a:gd name="connsiteY12" fmla="*/ 37073 h 237645"/>
                <a:gd name="connsiteX13" fmla="*/ 39585 w 115427"/>
                <a:gd name="connsiteY13" fmla="*/ 55609 h 237645"/>
                <a:gd name="connsiteX14" fmla="*/ 39585 w 115427"/>
                <a:gd name="connsiteY14" fmla="*/ 74960 h 237645"/>
                <a:gd name="connsiteX15" fmla="*/ 110335 w 115427"/>
                <a:gd name="connsiteY15" fmla="*/ 162142 h 237645"/>
                <a:gd name="connsiteX16" fmla="*/ 110335 w 115427"/>
                <a:gd name="connsiteY16" fmla="*/ 186178 h 237645"/>
                <a:gd name="connsiteX17" fmla="*/ 57714 w 115427"/>
                <a:gd name="connsiteY17" fmla="*/ 236288 h 237645"/>
                <a:gd name="connsiteX18" fmla="*/ 5092 w 115427"/>
                <a:gd name="connsiteY18" fmla="*/ 186178 h 237645"/>
                <a:gd name="connsiteX19" fmla="*/ 5092 w 115427"/>
                <a:gd name="connsiteY19" fmla="*/ 159630 h 237645"/>
                <a:gd name="connsiteX20" fmla="*/ 39653 w 115427"/>
                <a:gd name="connsiteY20" fmla="*/ 15963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427" h="237645">
                  <a:moveTo>
                    <a:pt x="39653" y="159630"/>
                  </a:moveTo>
                  <a:lnTo>
                    <a:pt x="39653" y="186178"/>
                  </a:lnTo>
                  <a:cubicBezTo>
                    <a:pt x="39653" y="197517"/>
                    <a:pt x="48480" y="204307"/>
                    <a:pt x="57782" y="204307"/>
                  </a:cubicBezTo>
                  <a:cubicBezTo>
                    <a:pt x="67016" y="204307"/>
                    <a:pt x="75911" y="197585"/>
                    <a:pt x="75911" y="186178"/>
                  </a:cubicBezTo>
                  <a:lnTo>
                    <a:pt x="75911" y="162142"/>
                  </a:lnTo>
                  <a:cubicBezTo>
                    <a:pt x="75911" y="130569"/>
                    <a:pt x="5160" y="130162"/>
                    <a:pt x="5160" y="74960"/>
                  </a:cubicBezTo>
                  <a:lnTo>
                    <a:pt x="5160" y="55609"/>
                  </a:lnTo>
                  <a:cubicBezTo>
                    <a:pt x="5160" y="22339"/>
                    <a:pt x="29604" y="5092"/>
                    <a:pt x="57782" y="5092"/>
                  </a:cubicBezTo>
                  <a:cubicBezTo>
                    <a:pt x="86435" y="5092"/>
                    <a:pt x="110403" y="22339"/>
                    <a:pt x="110403" y="55609"/>
                  </a:cubicBezTo>
                  <a:lnTo>
                    <a:pt x="110403" y="79170"/>
                  </a:lnTo>
                  <a:lnTo>
                    <a:pt x="75843" y="79170"/>
                  </a:lnTo>
                  <a:lnTo>
                    <a:pt x="75843" y="55609"/>
                  </a:lnTo>
                  <a:cubicBezTo>
                    <a:pt x="75843" y="44270"/>
                    <a:pt x="67016" y="37073"/>
                    <a:pt x="57714" y="37073"/>
                  </a:cubicBezTo>
                  <a:cubicBezTo>
                    <a:pt x="48480" y="37073"/>
                    <a:pt x="39585" y="44202"/>
                    <a:pt x="39585" y="55609"/>
                  </a:cubicBezTo>
                  <a:lnTo>
                    <a:pt x="39585" y="74960"/>
                  </a:lnTo>
                  <a:cubicBezTo>
                    <a:pt x="39585" y="105718"/>
                    <a:pt x="110335" y="105311"/>
                    <a:pt x="110335" y="162142"/>
                  </a:cubicBezTo>
                  <a:lnTo>
                    <a:pt x="110335" y="186178"/>
                  </a:lnTo>
                  <a:cubicBezTo>
                    <a:pt x="110335" y="217344"/>
                    <a:pt x="86299" y="236288"/>
                    <a:pt x="57714" y="236288"/>
                  </a:cubicBezTo>
                  <a:cubicBezTo>
                    <a:pt x="29468" y="236288"/>
                    <a:pt x="5092" y="217344"/>
                    <a:pt x="5092" y="186178"/>
                  </a:cubicBezTo>
                  <a:lnTo>
                    <a:pt x="5092" y="159630"/>
                  </a:lnTo>
                  <a:lnTo>
                    <a:pt x="39653" y="15963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73A1395-48EE-492E-AB6B-1FD685B12724}"/>
                </a:ext>
              </a:extLst>
            </p:cNvPr>
            <p:cNvSpPr/>
            <p:nvPr/>
          </p:nvSpPr>
          <p:spPr>
            <a:xfrm>
              <a:off x="1793387" y="490387"/>
              <a:ext cx="115428" cy="237646"/>
            </a:xfrm>
            <a:custGeom>
              <a:avLst/>
              <a:gdLst>
                <a:gd name="connsiteX0" fmla="*/ 110403 w 115427"/>
                <a:gd name="connsiteY0" fmla="*/ 186178 h 237645"/>
                <a:gd name="connsiteX1" fmla="*/ 57782 w 115427"/>
                <a:gd name="connsiteY1" fmla="*/ 236695 h 237645"/>
                <a:gd name="connsiteX2" fmla="*/ 5160 w 115427"/>
                <a:gd name="connsiteY2" fmla="*/ 186178 h 237645"/>
                <a:gd name="connsiteX3" fmla="*/ 5160 w 115427"/>
                <a:gd name="connsiteY3" fmla="*/ 156303 h 237645"/>
                <a:gd name="connsiteX4" fmla="*/ 37616 w 115427"/>
                <a:gd name="connsiteY4" fmla="*/ 108298 h 237645"/>
                <a:gd name="connsiteX5" fmla="*/ 75911 w 115427"/>
                <a:gd name="connsiteY5" fmla="*/ 91460 h 237645"/>
                <a:gd name="connsiteX6" fmla="*/ 75911 w 115427"/>
                <a:gd name="connsiteY6" fmla="*/ 55609 h 237645"/>
                <a:gd name="connsiteX7" fmla="*/ 57782 w 115427"/>
                <a:gd name="connsiteY7" fmla="*/ 37073 h 237645"/>
                <a:gd name="connsiteX8" fmla="*/ 39653 w 115427"/>
                <a:gd name="connsiteY8" fmla="*/ 55609 h 237645"/>
                <a:gd name="connsiteX9" fmla="*/ 39653 w 115427"/>
                <a:gd name="connsiteY9" fmla="*/ 79170 h 237645"/>
                <a:gd name="connsiteX10" fmla="*/ 5092 w 115427"/>
                <a:gd name="connsiteY10" fmla="*/ 79170 h 237645"/>
                <a:gd name="connsiteX11" fmla="*/ 5092 w 115427"/>
                <a:gd name="connsiteY11" fmla="*/ 55609 h 237645"/>
                <a:gd name="connsiteX12" fmla="*/ 57714 w 115427"/>
                <a:gd name="connsiteY12" fmla="*/ 5092 h 237645"/>
                <a:gd name="connsiteX13" fmla="*/ 110335 w 115427"/>
                <a:gd name="connsiteY13" fmla="*/ 55609 h 237645"/>
                <a:gd name="connsiteX14" fmla="*/ 110335 w 115427"/>
                <a:gd name="connsiteY14" fmla="*/ 186178 h 237645"/>
                <a:gd name="connsiteX15" fmla="*/ 39653 w 115427"/>
                <a:gd name="connsiteY15" fmla="*/ 186178 h 237645"/>
                <a:gd name="connsiteX16" fmla="*/ 57782 w 115427"/>
                <a:gd name="connsiteY16" fmla="*/ 204715 h 237645"/>
                <a:gd name="connsiteX17" fmla="*/ 75911 w 115427"/>
                <a:gd name="connsiteY17" fmla="*/ 186178 h 237645"/>
                <a:gd name="connsiteX18" fmla="*/ 75911 w 115427"/>
                <a:gd name="connsiteY18" fmla="*/ 127242 h 237645"/>
                <a:gd name="connsiteX19" fmla="*/ 52350 w 115427"/>
                <a:gd name="connsiteY19" fmla="*/ 137767 h 237645"/>
                <a:gd name="connsiteX20" fmla="*/ 39721 w 115427"/>
                <a:gd name="connsiteY20" fmla="*/ 156303 h 237645"/>
                <a:gd name="connsiteX21" fmla="*/ 39721 w 115427"/>
                <a:gd name="connsiteY21" fmla="*/ 18617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427" h="237645">
                  <a:moveTo>
                    <a:pt x="110403" y="186178"/>
                  </a:moveTo>
                  <a:cubicBezTo>
                    <a:pt x="110403" y="219856"/>
                    <a:pt x="85552" y="236695"/>
                    <a:pt x="57782" y="236695"/>
                  </a:cubicBezTo>
                  <a:cubicBezTo>
                    <a:pt x="29536" y="236695"/>
                    <a:pt x="5160" y="219856"/>
                    <a:pt x="5160" y="186178"/>
                  </a:cubicBezTo>
                  <a:lnTo>
                    <a:pt x="5160" y="156303"/>
                  </a:lnTo>
                  <a:cubicBezTo>
                    <a:pt x="5160" y="132267"/>
                    <a:pt x="19487" y="116311"/>
                    <a:pt x="37616" y="108298"/>
                  </a:cubicBezTo>
                  <a:lnTo>
                    <a:pt x="75911" y="91460"/>
                  </a:lnTo>
                  <a:lnTo>
                    <a:pt x="75911" y="55609"/>
                  </a:lnTo>
                  <a:cubicBezTo>
                    <a:pt x="75911" y="44677"/>
                    <a:pt x="67899" y="37073"/>
                    <a:pt x="57782" y="37073"/>
                  </a:cubicBezTo>
                  <a:cubicBezTo>
                    <a:pt x="47665" y="37073"/>
                    <a:pt x="39653" y="44677"/>
                    <a:pt x="39653" y="55609"/>
                  </a:cubicBezTo>
                  <a:lnTo>
                    <a:pt x="39653" y="79170"/>
                  </a:lnTo>
                  <a:lnTo>
                    <a:pt x="5092" y="79170"/>
                  </a:lnTo>
                  <a:lnTo>
                    <a:pt x="5092" y="55609"/>
                  </a:lnTo>
                  <a:cubicBezTo>
                    <a:pt x="5092" y="21931"/>
                    <a:pt x="29536" y="5092"/>
                    <a:pt x="57714" y="5092"/>
                  </a:cubicBezTo>
                  <a:cubicBezTo>
                    <a:pt x="85484" y="5092"/>
                    <a:pt x="110335" y="21931"/>
                    <a:pt x="110335" y="55609"/>
                  </a:cubicBezTo>
                  <a:lnTo>
                    <a:pt x="110335" y="186178"/>
                  </a:lnTo>
                  <a:close/>
                  <a:moveTo>
                    <a:pt x="39653" y="186178"/>
                  </a:moveTo>
                  <a:cubicBezTo>
                    <a:pt x="39653" y="197110"/>
                    <a:pt x="47665" y="204715"/>
                    <a:pt x="57782" y="204715"/>
                  </a:cubicBezTo>
                  <a:cubicBezTo>
                    <a:pt x="67899" y="204715"/>
                    <a:pt x="75911" y="197110"/>
                    <a:pt x="75911" y="186178"/>
                  </a:cubicBezTo>
                  <a:lnTo>
                    <a:pt x="75911" y="127242"/>
                  </a:lnTo>
                  <a:lnTo>
                    <a:pt x="52350" y="137767"/>
                  </a:lnTo>
                  <a:cubicBezTo>
                    <a:pt x="45221" y="141161"/>
                    <a:pt x="39721" y="145779"/>
                    <a:pt x="39721" y="156303"/>
                  </a:cubicBezTo>
                  <a:lnTo>
                    <a:pt x="39721" y="186178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DE999EF-11EE-49E7-9C2E-05090BAEAE02}"/>
                </a:ext>
              </a:extLst>
            </p:cNvPr>
            <p:cNvSpPr/>
            <p:nvPr/>
          </p:nvSpPr>
          <p:spPr>
            <a:xfrm>
              <a:off x="1933327" y="490794"/>
              <a:ext cx="101848" cy="230856"/>
            </a:xfrm>
            <a:custGeom>
              <a:avLst/>
              <a:gdLst>
                <a:gd name="connsiteX0" fmla="*/ 39653 w 101848"/>
                <a:gd name="connsiteY0" fmla="*/ 232078 h 230855"/>
                <a:gd name="connsiteX1" fmla="*/ 5092 w 101848"/>
                <a:gd name="connsiteY1" fmla="*/ 232078 h 230855"/>
                <a:gd name="connsiteX2" fmla="*/ 5092 w 101848"/>
                <a:gd name="connsiteY2" fmla="*/ 55202 h 230855"/>
                <a:gd name="connsiteX3" fmla="*/ 53979 w 101848"/>
                <a:gd name="connsiteY3" fmla="*/ 5092 h 230855"/>
                <a:gd name="connsiteX4" fmla="*/ 102867 w 101848"/>
                <a:gd name="connsiteY4" fmla="*/ 55202 h 230855"/>
                <a:gd name="connsiteX5" fmla="*/ 102867 w 101848"/>
                <a:gd name="connsiteY5" fmla="*/ 78355 h 230855"/>
                <a:gd name="connsiteX6" fmla="*/ 68306 w 101848"/>
                <a:gd name="connsiteY6" fmla="*/ 78355 h 230855"/>
                <a:gd name="connsiteX7" fmla="*/ 68306 w 101848"/>
                <a:gd name="connsiteY7" fmla="*/ 55202 h 230855"/>
                <a:gd name="connsiteX8" fmla="*/ 53979 w 101848"/>
                <a:gd name="connsiteY8" fmla="*/ 37073 h 230855"/>
                <a:gd name="connsiteX9" fmla="*/ 39653 w 101848"/>
                <a:gd name="connsiteY9" fmla="*/ 55202 h 230855"/>
                <a:gd name="connsiteX10" fmla="*/ 39653 w 101848"/>
                <a:gd name="connsiteY10" fmla="*/ 232078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48" h="230855">
                  <a:moveTo>
                    <a:pt x="39653" y="232078"/>
                  </a:moveTo>
                  <a:lnTo>
                    <a:pt x="5092" y="232078"/>
                  </a:lnTo>
                  <a:lnTo>
                    <a:pt x="5092" y="55202"/>
                  </a:lnTo>
                  <a:cubicBezTo>
                    <a:pt x="5092" y="24036"/>
                    <a:pt x="24444" y="5092"/>
                    <a:pt x="53979" y="5092"/>
                  </a:cubicBezTo>
                  <a:cubicBezTo>
                    <a:pt x="83448" y="5092"/>
                    <a:pt x="102867" y="24444"/>
                    <a:pt x="102867" y="55202"/>
                  </a:cubicBezTo>
                  <a:lnTo>
                    <a:pt x="102867" y="78355"/>
                  </a:lnTo>
                  <a:lnTo>
                    <a:pt x="68306" y="78355"/>
                  </a:lnTo>
                  <a:lnTo>
                    <a:pt x="68306" y="55202"/>
                  </a:lnTo>
                  <a:cubicBezTo>
                    <a:pt x="68306" y="42980"/>
                    <a:pt x="61584" y="37073"/>
                    <a:pt x="53979" y="37073"/>
                  </a:cubicBezTo>
                  <a:cubicBezTo>
                    <a:pt x="46375" y="37073"/>
                    <a:pt x="39653" y="42980"/>
                    <a:pt x="39653" y="55202"/>
                  </a:cubicBezTo>
                  <a:lnTo>
                    <a:pt x="39653" y="232078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0B162EE-2A8C-437E-8426-3DD60E7551A7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D74E54E-87C3-487B-83AF-58FBA7C60A1E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FF0DB62-79F0-499D-B7C8-15BF4C429F23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EF3E2D5-70D6-402B-9DB8-867805CFE654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10CA6B4-5588-4EAF-8901-64CAB4C5FAD8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CD5892B-ECAA-4062-A0A1-A4C5B1713001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9B3D6B1F-4C4C-4ECA-829F-7B846371C4D6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47F0FCDB-A037-4674-85B5-77FB0F05DDA6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E972BDE-7020-4994-86B7-A5A6BA766843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6370E82C-A32B-436A-8BF0-33DFAB9979B0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4003434-40B3-40DE-A850-F82CD8EC02FD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E9335F93-BB90-4886-BF43-BE09C91E9256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D978AA8-6ACD-45B5-9009-00FF58322C32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326A8DA-BDCF-46A4-B88E-EE97567E68C3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A5EAD4C0-2A22-459C-BAA8-2B5913C24ADD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DC0F3E58-1133-4C39-9CE3-AF2B57CE7ED1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29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8B8DF2BD-0796-44BA-AECE-3CE88D7AEAF6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DFDAC881-BF44-4B7C-AF58-BF9FAB300752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19410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7657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E1534FFC-DD40-400F-A8FC-558F4A0F3C89}"/>
              </a:ext>
            </a:extLst>
          </p:cNvPr>
          <p:cNvGrpSpPr/>
          <p:nvPr/>
        </p:nvGrpSpPr>
        <p:grpSpPr>
          <a:xfrm>
            <a:off x="551384" y="326550"/>
            <a:ext cx="1622780" cy="536400"/>
            <a:chOff x="551384" y="326550"/>
            <a:chExt cx="1622780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6EA81F4B-3DB1-43A8-934D-79625259A023}"/>
                </a:ext>
              </a:extLst>
            </p:cNvPr>
            <p:cNvSpPr/>
            <p:nvPr/>
          </p:nvSpPr>
          <p:spPr>
            <a:xfrm>
              <a:off x="1329164" y="422423"/>
              <a:ext cx="88268" cy="203696"/>
            </a:xfrm>
            <a:custGeom>
              <a:avLst/>
              <a:gdLst>
                <a:gd name="connsiteX0" fmla="*/ 47190 w 88268"/>
                <a:gd name="connsiteY0" fmla="*/ 92139 h 203696"/>
                <a:gd name="connsiteX1" fmla="*/ 89287 w 88268"/>
                <a:gd name="connsiteY1" fmla="*/ 92139 h 203696"/>
                <a:gd name="connsiteX2" fmla="*/ 89287 w 88268"/>
                <a:gd name="connsiteY2" fmla="*/ 164519 h 203696"/>
                <a:gd name="connsiteX3" fmla="*/ 47190 w 88268"/>
                <a:gd name="connsiteY3" fmla="*/ 200301 h 203696"/>
                <a:gd name="connsiteX4" fmla="*/ 5092 w 88268"/>
                <a:gd name="connsiteY4" fmla="*/ 164519 h 203696"/>
                <a:gd name="connsiteX5" fmla="*/ 5092 w 88268"/>
                <a:gd name="connsiteY5" fmla="*/ 40875 h 203696"/>
                <a:gd name="connsiteX6" fmla="*/ 47190 w 88268"/>
                <a:gd name="connsiteY6" fmla="*/ 5092 h 203696"/>
                <a:gd name="connsiteX7" fmla="*/ 89287 w 88268"/>
                <a:gd name="connsiteY7" fmla="*/ 40875 h 203696"/>
                <a:gd name="connsiteX8" fmla="*/ 89287 w 88268"/>
                <a:gd name="connsiteY8" fmla="*/ 59344 h 203696"/>
                <a:gd name="connsiteX9" fmla="*/ 62942 w 88268"/>
                <a:gd name="connsiteY9" fmla="*/ 59344 h 203696"/>
                <a:gd name="connsiteX10" fmla="*/ 62942 w 88268"/>
                <a:gd name="connsiteY10" fmla="*/ 40875 h 203696"/>
                <a:gd name="connsiteX11" fmla="*/ 47258 w 88268"/>
                <a:gd name="connsiteY11" fmla="*/ 26209 h 203696"/>
                <a:gd name="connsiteX12" fmla="*/ 31573 w 88268"/>
                <a:gd name="connsiteY12" fmla="*/ 40875 h 203696"/>
                <a:gd name="connsiteX13" fmla="*/ 31573 w 88268"/>
                <a:gd name="connsiteY13" fmla="*/ 164519 h 203696"/>
                <a:gd name="connsiteX14" fmla="*/ 47258 w 88268"/>
                <a:gd name="connsiteY14" fmla="*/ 179185 h 203696"/>
                <a:gd name="connsiteX15" fmla="*/ 62942 w 88268"/>
                <a:gd name="connsiteY15" fmla="*/ 164519 h 203696"/>
                <a:gd name="connsiteX16" fmla="*/ 62942 w 88268"/>
                <a:gd name="connsiteY16" fmla="*/ 113255 h 203696"/>
                <a:gd name="connsiteX17" fmla="*/ 47258 w 88268"/>
                <a:gd name="connsiteY17" fmla="*/ 113255 h 203696"/>
                <a:gd name="connsiteX18" fmla="*/ 47258 w 88268"/>
                <a:gd name="connsiteY18" fmla="*/ 92139 h 20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268" h="203696">
                  <a:moveTo>
                    <a:pt x="47190" y="92139"/>
                  </a:moveTo>
                  <a:lnTo>
                    <a:pt x="89287" y="92139"/>
                  </a:lnTo>
                  <a:lnTo>
                    <a:pt x="89287" y="164519"/>
                  </a:lnTo>
                  <a:cubicBezTo>
                    <a:pt x="89287" y="186993"/>
                    <a:pt x="71362" y="200301"/>
                    <a:pt x="47190" y="200301"/>
                  </a:cubicBezTo>
                  <a:cubicBezTo>
                    <a:pt x="23018" y="200301"/>
                    <a:pt x="5092" y="186993"/>
                    <a:pt x="5092" y="164519"/>
                  </a:cubicBezTo>
                  <a:lnTo>
                    <a:pt x="5092" y="40875"/>
                  </a:lnTo>
                  <a:cubicBezTo>
                    <a:pt x="5092" y="18401"/>
                    <a:pt x="23018" y="5092"/>
                    <a:pt x="47190" y="5092"/>
                  </a:cubicBezTo>
                  <a:cubicBezTo>
                    <a:pt x="71362" y="5092"/>
                    <a:pt x="89287" y="18401"/>
                    <a:pt x="89287" y="40875"/>
                  </a:cubicBezTo>
                  <a:lnTo>
                    <a:pt x="89287" y="59344"/>
                  </a:lnTo>
                  <a:lnTo>
                    <a:pt x="62942" y="59344"/>
                  </a:lnTo>
                  <a:lnTo>
                    <a:pt x="62942" y="40875"/>
                  </a:lnTo>
                  <a:cubicBezTo>
                    <a:pt x="62942" y="31912"/>
                    <a:pt x="56695" y="26209"/>
                    <a:pt x="47258" y="26209"/>
                  </a:cubicBezTo>
                  <a:cubicBezTo>
                    <a:pt x="37820" y="26209"/>
                    <a:pt x="31573" y="31912"/>
                    <a:pt x="31573" y="40875"/>
                  </a:cubicBezTo>
                  <a:lnTo>
                    <a:pt x="31573" y="164519"/>
                  </a:lnTo>
                  <a:cubicBezTo>
                    <a:pt x="31573" y="173481"/>
                    <a:pt x="37820" y="179185"/>
                    <a:pt x="47258" y="179185"/>
                  </a:cubicBezTo>
                  <a:cubicBezTo>
                    <a:pt x="56695" y="179185"/>
                    <a:pt x="62942" y="173481"/>
                    <a:pt x="62942" y="164519"/>
                  </a:cubicBezTo>
                  <a:lnTo>
                    <a:pt x="62942" y="113255"/>
                  </a:lnTo>
                  <a:lnTo>
                    <a:pt x="47258" y="113255"/>
                  </a:lnTo>
                  <a:lnTo>
                    <a:pt x="47258" y="92139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57357D3-0B5F-485A-968B-9420386434CF}"/>
                </a:ext>
              </a:extLst>
            </p:cNvPr>
            <p:cNvSpPr/>
            <p:nvPr/>
          </p:nvSpPr>
          <p:spPr>
            <a:xfrm>
              <a:off x="1440111" y="422423"/>
              <a:ext cx="88268" cy="203696"/>
            </a:xfrm>
            <a:custGeom>
              <a:avLst/>
              <a:gdLst>
                <a:gd name="connsiteX0" fmla="*/ 30826 w 88268"/>
                <a:gd name="connsiteY0" fmla="*/ 140686 h 203696"/>
                <a:gd name="connsiteX1" fmla="*/ 30826 w 88268"/>
                <a:gd name="connsiteY1" fmla="*/ 167778 h 203696"/>
                <a:gd name="connsiteX2" fmla="*/ 44338 w 88268"/>
                <a:gd name="connsiteY2" fmla="*/ 179728 h 203696"/>
                <a:gd name="connsiteX3" fmla="*/ 57850 w 88268"/>
                <a:gd name="connsiteY3" fmla="*/ 167778 h 203696"/>
                <a:gd name="connsiteX4" fmla="*/ 57850 w 88268"/>
                <a:gd name="connsiteY4" fmla="*/ 150667 h 203696"/>
                <a:gd name="connsiteX5" fmla="*/ 83583 w 88268"/>
                <a:gd name="connsiteY5" fmla="*/ 150667 h 203696"/>
                <a:gd name="connsiteX6" fmla="*/ 83583 w 88268"/>
                <a:gd name="connsiteY6" fmla="*/ 167778 h 203696"/>
                <a:gd name="connsiteX7" fmla="*/ 44338 w 88268"/>
                <a:gd name="connsiteY7" fmla="*/ 200301 h 203696"/>
                <a:gd name="connsiteX8" fmla="*/ 5092 w 88268"/>
                <a:gd name="connsiteY8" fmla="*/ 167778 h 203696"/>
                <a:gd name="connsiteX9" fmla="*/ 5092 w 88268"/>
                <a:gd name="connsiteY9" fmla="*/ 83719 h 203696"/>
                <a:gd name="connsiteX10" fmla="*/ 44338 w 88268"/>
                <a:gd name="connsiteY10" fmla="*/ 51196 h 203696"/>
                <a:gd name="connsiteX11" fmla="*/ 83583 w 88268"/>
                <a:gd name="connsiteY11" fmla="*/ 83719 h 203696"/>
                <a:gd name="connsiteX12" fmla="*/ 83583 w 88268"/>
                <a:gd name="connsiteY12" fmla="*/ 103817 h 203696"/>
                <a:gd name="connsiteX13" fmla="*/ 67220 w 88268"/>
                <a:gd name="connsiteY13" fmla="*/ 125545 h 203696"/>
                <a:gd name="connsiteX14" fmla="*/ 30826 w 88268"/>
                <a:gd name="connsiteY14" fmla="*/ 140686 h 203696"/>
                <a:gd name="connsiteX15" fmla="*/ 72584 w 88268"/>
                <a:gd name="connsiteY15" fmla="*/ 5092 h 203696"/>
                <a:gd name="connsiteX16" fmla="*/ 49362 w 88268"/>
                <a:gd name="connsiteY16" fmla="*/ 34357 h 203696"/>
                <a:gd name="connsiteX17" fmla="*/ 28314 w 88268"/>
                <a:gd name="connsiteY17" fmla="*/ 34357 h 203696"/>
                <a:gd name="connsiteX18" fmla="*/ 45288 w 88268"/>
                <a:gd name="connsiteY18" fmla="*/ 5092 h 203696"/>
                <a:gd name="connsiteX19" fmla="*/ 72584 w 88268"/>
                <a:gd name="connsiteY19" fmla="*/ 5092 h 203696"/>
                <a:gd name="connsiteX20" fmla="*/ 57850 w 88268"/>
                <a:gd name="connsiteY20" fmla="*/ 103817 h 203696"/>
                <a:gd name="connsiteX21" fmla="*/ 57850 w 88268"/>
                <a:gd name="connsiteY21" fmla="*/ 83719 h 203696"/>
                <a:gd name="connsiteX22" fmla="*/ 44338 w 88268"/>
                <a:gd name="connsiteY22" fmla="*/ 71769 h 203696"/>
                <a:gd name="connsiteX23" fmla="*/ 30826 w 88268"/>
                <a:gd name="connsiteY23" fmla="*/ 83719 h 203696"/>
                <a:gd name="connsiteX24" fmla="*/ 30826 w 88268"/>
                <a:gd name="connsiteY24" fmla="*/ 117329 h 203696"/>
                <a:gd name="connsiteX25" fmla="*/ 55337 w 88268"/>
                <a:gd name="connsiteY25" fmla="*/ 107280 h 203696"/>
                <a:gd name="connsiteX26" fmla="*/ 57850 w 88268"/>
                <a:gd name="connsiteY26" fmla="*/ 103817 h 20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268" h="203696">
                  <a:moveTo>
                    <a:pt x="30826" y="140686"/>
                  </a:moveTo>
                  <a:lnTo>
                    <a:pt x="30826" y="167778"/>
                  </a:lnTo>
                  <a:cubicBezTo>
                    <a:pt x="30826" y="174839"/>
                    <a:pt x="36801" y="179728"/>
                    <a:pt x="44338" y="179728"/>
                  </a:cubicBezTo>
                  <a:cubicBezTo>
                    <a:pt x="51875" y="179728"/>
                    <a:pt x="57850" y="174839"/>
                    <a:pt x="57850" y="167778"/>
                  </a:cubicBezTo>
                  <a:lnTo>
                    <a:pt x="57850" y="150667"/>
                  </a:lnTo>
                  <a:lnTo>
                    <a:pt x="83583" y="150667"/>
                  </a:lnTo>
                  <a:lnTo>
                    <a:pt x="83583" y="167778"/>
                  </a:lnTo>
                  <a:cubicBezTo>
                    <a:pt x="83583" y="189505"/>
                    <a:pt x="65387" y="200301"/>
                    <a:pt x="44338" y="200301"/>
                  </a:cubicBezTo>
                  <a:cubicBezTo>
                    <a:pt x="23629" y="200301"/>
                    <a:pt x="5092" y="189437"/>
                    <a:pt x="5092" y="167778"/>
                  </a:cubicBezTo>
                  <a:lnTo>
                    <a:pt x="5092" y="83719"/>
                  </a:lnTo>
                  <a:cubicBezTo>
                    <a:pt x="5092" y="61992"/>
                    <a:pt x="23629" y="51196"/>
                    <a:pt x="44338" y="51196"/>
                  </a:cubicBezTo>
                  <a:cubicBezTo>
                    <a:pt x="65387" y="51196"/>
                    <a:pt x="83583" y="62059"/>
                    <a:pt x="83583" y="83719"/>
                  </a:cubicBezTo>
                  <a:lnTo>
                    <a:pt x="83583" y="103817"/>
                  </a:lnTo>
                  <a:cubicBezTo>
                    <a:pt x="83583" y="116854"/>
                    <a:pt x="79170" y="120384"/>
                    <a:pt x="67220" y="125545"/>
                  </a:cubicBezTo>
                  <a:lnTo>
                    <a:pt x="30826" y="140686"/>
                  </a:lnTo>
                  <a:close/>
                  <a:moveTo>
                    <a:pt x="72584" y="5092"/>
                  </a:moveTo>
                  <a:lnTo>
                    <a:pt x="49362" y="34357"/>
                  </a:lnTo>
                  <a:lnTo>
                    <a:pt x="28314" y="34357"/>
                  </a:lnTo>
                  <a:lnTo>
                    <a:pt x="45288" y="5092"/>
                  </a:lnTo>
                  <a:lnTo>
                    <a:pt x="72584" y="5092"/>
                  </a:lnTo>
                  <a:close/>
                  <a:moveTo>
                    <a:pt x="57850" y="103817"/>
                  </a:moveTo>
                  <a:lnTo>
                    <a:pt x="57850" y="83719"/>
                  </a:lnTo>
                  <a:cubicBezTo>
                    <a:pt x="57850" y="76658"/>
                    <a:pt x="51875" y="71769"/>
                    <a:pt x="44338" y="71769"/>
                  </a:cubicBezTo>
                  <a:cubicBezTo>
                    <a:pt x="36801" y="71769"/>
                    <a:pt x="30826" y="76658"/>
                    <a:pt x="30826" y="83719"/>
                  </a:cubicBezTo>
                  <a:lnTo>
                    <a:pt x="30826" y="117329"/>
                  </a:lnTo>
                  <a:lnTo>
                    <a:pt x="55337" y="107280"/>
                  </a:lnTo>
                  <a:cubicBezTo>
                    <a:pt x="56899" y="106805"/>
                    <a:pt x="57850" y="105175"/>
                    <a:pt x="57850" y="103817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7D285DD1-A22F-4358-91B2-C0059F1F8882}"/>
                </a:ext>
              </a:extLst>
            </p:cNvPr>
            <p:cNvSpPr/>
            <p:nvPr/>
          </p:nvSpPr>
          <p:spPr>
            <a:xfrm>
              <a:off x="1543317" y="468526"/>
              <a:ext cx="88268" cy="156167"/>
            </a:xfrm>
            <a:custGeom>
              <a:avLst/>
              <a:gdLst>
                <a:gd name="connsiteX0" fmla="*/ 57850 w 88268"/>
                <a:gd name="connsiteY0" fmla="*/ 151550 h 156167"/>
                <a:gd name="connsiteX1" fmla="*/ 57850 w 88268"/>
                <a:gd name="connsiteY1" fmla="*/ 37616 h 156167"/>
                <a:gd name="connsiteX2" fmla="*/ 44338 w 88268"/>
                <a:gd name="connsiteY2" fmla="*/ 25666 h 156167"/>
                <a:gd name="connsiteX3" fmla="*/ 30826 w 88268"/>
                <a:gd name="connsiteY3" fmla="*/ 37616 h 156167"/>
                <a:gd name="connsiteX4" fmla="*/ 30826 w 88268"/>
                <a:gd name="connsiteY4" fmla="*/ 151482 h 156167"/>
                <a:gd name="connsiteX5" fmla="*/ 5092 w 88268"/>
                <a:gd name="connsiteY5" fmla="*/ 151482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151482 h 156167"/>
                <a:gd name="connsiteX10" fmla="*/ 57850 w 88268"/>
                <a:gd name="connsiteY10" fmla="*/ 15148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57850" y="151550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151482"/>
                  </a:lnTo>
                  <a:lnTo>
                    <a:pt x="5092" y="151482"/>
                  </a:lnTo>
                  <a:lnTo>
                    <a:pt x="5092" y="37616"/>
                  </a:lnTo>
                  <a:cubicBezTo>
                    <a:pt x="5092" y="15888"/>
                    <a:pt x="23289" y="5092"/>
                    <a:pt x="44338" y="5092"/>
                  </a:cubicBezTo>
                  <a:cubicBezTo>
                    <a:pt x="65047" y="5092"/>
                    <a:pt x="83583" y="15956"/>
                    <a:pt x="83583" y="37616"/>
                  </a:cubicBezTo>
                  <a:lnTo>
                    <a:pt x="83583" y="151482"/>
                  </a:lnTo>
                  <a:lnTo>
                    <a:pt x="57850" y="15148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8A7CF25-DE99-4E0E-BBBC-F22B2D486B1D}"/>
                </a:ext>
              </a:extLst>
            </p:cNvPr>
            <p:cNvSpPr/>
            <p:nvPr/>
          </p:nvSpPr>
          <p:spPr>
            <a:xfrm>
              <a:off x="1646794" y="422423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2999 w 33949"/>
                <a:gd name="connsiteY5" fmla="*/ 53912 h 196906"/>
                <a:gd name="connsiteX6" fmla="*/ 32999 w 33949"/>
                <a:gd name="connsiteY6" fmla="*/ 197653 h 196906"/>
                <a:gd name="connsiteX7" fmla="*/ 7265 w 33949"/>
                <a:gd name="connsiteY7" fmla="*/ 197653 h 196906"/>
                <a:gd name="connsiteX8" fmla="*/ 7265 w 33949"/>
                <a:gd name="connsiteY8" fmla="*/ 53912 h 196906"/>
                <a:gd name="connsiteX9" fmla="*/ 32999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092" y="10524"/>
                    <a:pt x="11679" y="5092"/>
                    <a:pt x="20166" y="5092"/>
                  </a:cubicBezTo>
                  <a:close/>
                  <a:moveTo>
                    <a:pt x="32999" y="53912"/>
                  </a:moveTo>
                  <a:lnTo>
                    <a:pt x="32999" y="197653"/>
                  </a:lnTo>
                  <a:lnTo>
                    <a:pt x="7265" y="197653"/>
                  </a:lnTo>
                  <a:lnTo>
                    <a:pt x="7265" y="53912"/>
                  </a:lnTo>
                  <a:lnTo>
                    <a:pt x="32999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F91D631-C145-4ACE-8CBD-5678C3E256E4}"/>
                </a:ext>
              </a:extLst>
            </p:cNvPr>
            <p:cNvSpPr/>
            <p:nvPr/>
          </p:nvSpPr>
          <p:spPr>
            <a:xfrm>
              <a:off x="1701181" y="468526"/>
              <a:ext cx="88268" cy="156167"/>
            </a:xfrm>
            <a:custGeom>
              <a:avLst/>
              <a:gdLst>
                <a:gd name="connsiteX0" fmla="*/ 30826 w 88268"/>
                <a:gd name="connsiteY0" fmla="*/ 94583 h 156167"/>
                <a:gd name="connsiteX1" fmla="*/ 30826 w 88268"/>
                <a:gd name="connsiteY1" fmla="*/ 121675 h 156167"/>
                <a:gd name="connsiteX2" fmla="*/ 44338 w 88268"/>
                <a:gd name="connsiteY2" fmla="*/ 133625 h 156167"/>
                <a:gd name="connsiteX3" fmla="*/ 57850 w 88268"/>
                <a:gd name="connsiteY3" fmla="*/ 121675 h 156167"/>
                <a:gd name="connsiteX4" fmla="*/ 57850 w 88268"/>
                <a:gd name="connsiteY4" fmla="*/ 104564 h 156167"/>
                <a:gd name="connsiteX5" fmla="*/ 83583 w 88268"/>
                <a:gd name="connsiteY5" fmla="*/ 104564 h 156167"/>
                <a:gd name="connsiteX6" fmla="*/ 83583 w 88268"/>
                <a:gd name="connsiteY6" fmla="*/ 121675 h 156167"/>
                <a:gd name="connsiteX7" fmla="*/ 44338 w 88268"/>
                <a:gd name="connsiteY7" fmla="*/ 154198 h 156167"/>
                <a:gd name="connsiteX8" fmla="*/ 5092 w 88268"/>
                <a:gd name="connsiteY8" fmla="*/ 121675 h 156167"/>
                <a:gd name="connsiteX9" fmla="*/ 5092 w 88268"/>
                <a:gd name="connsiteY9" fmla="*/ 37616 h 156167"/>
                <a:gd name="connsiteX10" fmla="*/ 44338 w 88268"/>
                <a:gd name="connsiteY10" fmla="*/ 5092 h 156167"/>
                <a:gd name="connsiteX11" fmla="*/ 83583 w 88268"/>
                <a:gd name="connsiteY11" fmla="*/ 37616 h 156167"/>
                <a:gd name="connsiteX12" fmla="*/ 83583 w 88268"/>
                <a:gd name="connsiteY12" fmla="*/ 57714 h 156167"/>
                <a:gd name="connsiteX13" fmla="*/ 67220 w 88268"/>
                <a:gd name="connsiteY13" fmla="*/ 79442 h 156167"/>
                <a:gd name="connsiteX14" fmla="*/ 30826 w 88268"/>
                <a:gd name="connsiteY14" fmla="*/ 94583 h 156167"/>
                <a:gd name="connsiteX15" fmla="*/ 57850 w 88268"/>
                <a:gd name="connsiteY15" fmla="*/ 57714 h 156167"/>
                <a:gd name="connsiteX16" fmla="*/ 57850 w 88268"/>
                <a:gd name="connsiteY16" fmla="*/ 37616 h 156167"/>
                <a:gd name="connsiteX17" fmla="*/ 44338 w 88268"/>
                <a:gd name="connsiteY17" fmla="*/ 25666 h 156167"/>
                <a:gd name="connsiteX18" fmla="*/ 30826 w 88268"/>
                <a:gd name="connsiteY18" fmla="*/ 37616 h 156167"/>
                <a:gd name="connsiteX19" fmla="*/ 30826 w 88268"/>
                <a:gd name="connsiteY19" fmla="*/ 71226 h 156167"/>
                <a:gd name="connsiteX20" fmla="*/ 55338 w 88268"/>
                <a:gd name="connsiteY20" fmla="*/ 61177 h 156167"/>
                <a:gd name="connsiteX21" fmla="*/ 57850 w 88268"/>
                <a:gd name="connsiteY21" fmla="*/ 57714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8" h="156167">
                  <a:moveTo>
                    <a:pt x="30826" y="94583"/>
                  </a:moveTo>
                  <a:lnTo>
                    <a:pt x="30826" y="121675"/>
                  </a:lnTo>
                  <a:cubicBezTo>
                    <a:pt x="30826" y="128736"/>
                    <a:pt x="36801" y="133625"/>
                    <a:pt x="44338" y="133625"/>
                  </a:cubicBezTo>
                  <a:cubicBezTo>
                    <a:pt x="51875" y="133625"/>
                    <a:pt x="57850" y="128736"/>
                    <a:pt x="57850" y="121675"/>
                  </a:cubicBezTo>
                  <a:lnTo>
                    <a:pt x="57850" y="104564"/>
                  </a:lnTo>
                  <a:lnTo>
                    <a:pt x="83583" y="104564"/>
                  </a:lnTo>
                  <a:lnTo>
                    <a:pt x="83583" y="121675"/>
                  </a:lnTo>
                  <a:cubicBezTo>
                    <a:pt x="83583" y="143402"/>
                    <a:pt x="65387" y="154198"/>
                    <a:pt x="44338" y="154198"/>
                  </a:cubicBezTo>
                  <a:cubicBezTo>
                    <a:pt x="23629" y="154198"/>
                    <a:pt x="5092" y="143334"/>
                    <a:pt x="5092" y="121675"/>
                  </a:cubicBezTo>
                  <a:lnTo>
                    <a:pt x="5092" y="37616"/>
                  </a:lnTo>
                  <a:cubicBezTo>
                    <a:pt x="5092" y="15888"/>
                    <a:pt x="23629" y="5092"/>
                    <a:pt x="44338" y="5092"/>
                  </a:cubicBezTo>
                  <a:cubicBezTo>
                    <a:pt x="65387" y="5092"/>
                    <a:pt x="83583" y="15956"/>
                    <a:pt x="83583" y="37616"/>
                  </a:cubicBezTo>
                  <a:lnTo>
                    <a:pt x="83583" y="57714"/>
                  </a:lnTo>
                  <a:cubicBezTo>
                    <a:pt x="83583" y="70750"/>
                    <a:pt x="79170" y="74281"/>
                    <a:pt x="67220" y="79442"/>
                  </a:cubicBezTo>
                  <a:lnTo>
                    <a:pt x="30826" y="94583"/>
                  </a:lnTo>
                  <a:close/>
                  <a:moveTo>
                    <a:pt x="57850" y="57714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71226"/>
                  </a:lnTo>
                  <a:lnTo>
                    <a:pt x="55338" y="61177"/>
                  </a:lnTo>
                  <a:cubicBezTo>
                    <a:pt x="56899" y="60701"/>
                    <a:pt x="57850" y="59072"/>
                    <a:pt x="57850" y="57714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FD885EE5-0C83-49FB-9D58-6B69E7639218}"/>
                </a:ext>
              </a:extLst>
            </p:cNvPr>
            <p:cNvSpPr/>
            <p:nvPr/>
          </p:nvSpPr>
          <p:spPr>
            <a:xfrm>
              <a:off x="1326788" y="638816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3067 w 33949"/>
                <a:gd name="connsiteY5" fmla="*/ 53912 h 196906"/>
                <a:gd name="connsiteX6" fmla="*/ 33067 w 33949"/>
                <a:gd name="connsiteY6" fmla="*/ 197653 h 196906"/>
                <a:gd name="connsiteX7" fmla="*/ 7333 w 33949"/>
                <a:gd name="connsiteY7" fmla="*/ 197653 h 196906"/>
                <a:gd name="connsiteX8" fmla="*/ 7333 w 33949"/>
                <a:gd name="connsiteY8" fmla="*/ 53912 h 196906"/>
                <a:gd name="connsiteX9" fmla="*/ 33067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092" y="10524"/>
                    <a:pt x="11679" y="5092"/>
                    <a:pt x="20166" y="5092"/>
                  </a:cubicBezTo>
                  <a:close/>
                  <a:moveTo>
                    <a:pt x="33067" y="53912"/>
                  </a:moveTo>
                  <a:lnTo>
                    <a:pt x="33067" y="197653"/>
                  </a:lnTo>
                  <a:lnTo>
                    <a:pt x="7333" y="197653"/>
                  </a:lnTo>
                  <a:lnTo>
                    <a:pt x="7333" y="53912"/>
                  </a:lnTo>
                  <a:lnTo>
                    <a:pt x="33067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9C6126A8-C184-486B-ADEB-FCAC5FF696DF}"/>
                </a:ext>
              </a:extLst>
            </p:cNvPr>
            <p:cNvSpPr/>
            <p:nvPr/>
          </p:nvSpPr>
          <p:spPr>
            <a:xfrm>
              <a:off x="1383212" y="684920"/>
              <a:ext cx="88268" cy="156167"/>
            </a:xfrm>
            <a:custGeom>
              <a:avLst/>
              <a:gdLst>
                <a:gd name="connsiteX0" fmla="*/ 57850 w 88268"/>
                <a:gd name="connsiteY0" fmla="*/ 151550 h 156167"/>
                <a:gd name="connsiteX1" fmla="*/ 57850 w 88268"/>
                <a:gd name="connsiteY1" fmla="*/ 37616 h 156167"/>
                <a:gd name="connsiteX2" fmla="*/ 44338 w 88268"/>
                <a:gd name="connsiteY2" fmla="*/ 25666 h 156167"/>
                <a:gd name="connsiteX3" fmla="*/ 30826 w 88268"/>
                <a:gd name="connsiteY3" fmla="*/ 37616 h 156167"/>
                <a:gd name="connsiteX4" fmla="*/ 30826 w 88268"/>
                <a:gd name="connsiteY4" fmla="*/ 151550 h 156167"/>
                <a:gd name="connsiteX5" fmla="*/ 5092 w 88268"/>
                <a:gd name="connsiteY5" fmla="*/ 151550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151550 h 156167"/>
                <a:gd name="connsiteX10" fmla="*/ 57850 w 88268"/>
                <a:gd name="connsiteY10" fmla="*/ 151550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57850" y="151550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151550"/>
                  </a:lnTo>
                  <a:lnTo>
                    <a:pt x="5092" y="151550"/>
                  </a:lnTo>
                  <a:lnTo>
                    <a:pt x="5092" y="37616"/>
                  </a:lnTo>
                  <a:cubicBezTo>
                    <a:pt x="5092" y="15888"/>
                    <a:pt x="23289" y="5092"/>
                    <a:pt x="44338" y="5092"/>
                  </a:cubicBezTo>
                  <a:cubicBezTo>
                    <a:pt x="65047" y="5092"/>
                    <a:pt x="83583" y="15956"/>
                    <a:pt x="83583" y="37616"/>
                  </a:cubicBezTo>
                  <a:lnTo>
                    <a:pt x="83583" y="151550"/>
                  </a:lnTo>
                  <a:lnTo>
                    <a:pt x="57850" y="151550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274481E-2795-408C-855B-9A1368E35A00}"/>
                </a:ext>
              </a:extLst>
            </p:cNvPr>
            <p:cNvSpPr/>
            <p:nvPr/>
          </p:nvSpPr>
          <p:spPr>
            <a:xfrm>
              <a:off x="1489066" y="630668"/>
              <a:ext cx="88268" cy="210486"/>
            </a:xfrm>
            <a:custGeom>
              <a:avLst/>
              <a:gdLst>
                <a:gd name="connsiteX0" fmla="*/ 83583 w 88268"/>
                <a:gd name="connsiteY0" fmla="*/ 175926 h 210486"/>
                <a:gd name="connsiteX1" fmla="*/ 44338 w 88268"/>
                <a:gd name="connsiteY1" fmla="*/ 208449 h 210486"/>
                <a:gd name="connsiteX2" fmla="*/ 5092 w 88268"/>
                <a:gd name="connsiteY2" fmla="*/ 175926 h 210486"/>
                <a:gd name="connsiteX3" fmla="*/ 5092 w 88268"/>
                <a:gd name="connsiteY3" fmla="*/ 91867 h 210486"/>
                <a:gd name="connsiteX4" fmla="*/ 44338 w 88268"/>
                <a:gd name="connsiteY4" fmla="*/ 59343 h 210486"/>
                <a:gd name="connsiteX5" fmla="*/ 57850 w 88268"/>
                <a:gd name="connsiteY5" fmla="*/ 63689 h 210486"/>
                <a:gd name="connsiteX6" fmla="*/ 57850 w 88268"/>
                <a:gd name="connsiteY6" fmla="*/ 5092 h 210486"/>
                <a:gd name="connsiteX7" fmla="*/ 83583 w 88268"/>
                <a:gd name="connsiteY7" fmla="*/ 5092 h 210486"/>
                <a:gd name="connsiteX8" fmla="*/ 83583 w 88268"/>
                <a:gd name="connsiteY8" fmla="*/ 175926 h 210486"/>
                <a:gd name="connsiteX9" fmla="*/ 30826 w 88268"/>
                <a:gd name="connsiteY9" fmla="*/ 175926 h 210486"/>
                <a:gd name="connsiteX10" fmla="*/ 44338 w 88268"/>
                <a:gd name="connsiteY10" fmla="*/ 187876 h 210486"/>
                <a:gd name="connsiteX11" fmla="*/ 57850 w 88268"/>
                <a:gd name="connsiteY11" fmla="*/ 175926 h 210486"/>
                <a:gd name="connsiteX12" fmla="*/ 57850 w 88268"/>
                <a:gd name="connsiteY12" fmla="*/ 91867 h 210486"/>
                <a:gd name="connsiteX13" fmla="*/ 44338 w 88268"/>
                <a:gd name="connsiteY13" fmla="*/ 79917 h 210486"/>
                <a:gd name="connsiteX14" fmla="*/ 30826 w 88268"/>
                <a:gd name="connsiteY14" fmla="*/ 91867 h 210486"/>
                <a:gd name="connsiteX15" fmla="*/ 30826 w 88268"/>
                <a:gd name="connsiteY15" fmla="*/ 175926 h 2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68" h="210486">
                  <a:moveTo>
                    <a:pt x="83583" y="175926"/>
                  </a:moveTo>
                  <a:cubicBezTo>
                    <a:pt x="83583" y="197653"/>
                    <a:pt x="65386" y="208449"/>
                    <a:pt x="44338" y="208449"/>
                  </a:cubicBezTo>
                  <a:cubicBezTo>
                    <a:pt x="23629" y="208449"/>
                    <a:pt x="5092" y="197585"/>
                    <a:pt x="5092" y="175926"/>
                  </a:cubicBezTo>
                  <a:lnTo>
                    <a:pt x="5092" y="91867"/>
                  </a:lnTo>
                  <a:cubicBezTo>
                    <a:pt x="5092" y="70139"/>
                    <a:pt x="23629" y="59343"/>
                    <a:pt x="44338" y="59343"/>
                  </a:cubicBezTo>
                  <a:cubicBezTo>
                    <a:pt x="48412" y="59343"/>
                    <a:pt x="54047" y="60973"/>
                    <a:pt x="57850" y="63689"/>
                  </a:cubicBezTo>
                  <a:lnTo>
                    <a:pt x="57850" y="5092"/>
                  </a:lnTo>
                  <a:lnTo>
                    <a:pt x="83583" y="5092"/>
                  </a:lnTo>
                  <a:lnTo>
                    <a:pt x="83583" y="175926"/>
                  </a:lnTo>
                  <a:close/>
                  <a:moveTo>
                    <a:pt x="30826" y="175926"/>
                  </a:moveTo>
                  <a:cubicBezTo>
                    <a:pt x="30826" y="182987"/>
                    <a:pt x="36801" y="187876"/>
                    <a:pt x="44338" y="187876"/>
                  </a:cubicBezTo>
                  <a:cubicBezTo>
                    <a:pt x="51875" y="187876"/>
                    <a:pt x="57850" y="182987"/>
                    <a:pt x="57850" y="175926"/>
                  </a:cubicBezTo>
                  <a:lnTo>
                    <a:pt x="57850" y="91867"/>
                  </a:lnTo>
                  <a:cubicBezTo>
                    <a:pt x="57850" y="84806"/>
                    <a:pt x="51875" y="79917"/>
                    <a:pt x="44338" y="79917"/>
                  </a:cubicBezTo>
                  <a:cubicBezTo>
                    <a:pt x="36801" y="79917"/>
                    <a:pt x="30826" y="84806"/>
                    <a:pt x="30826" y="91867"/>
                  </a:cubicBezTo>
                  <a:lnTo>
                    <a:pt x="30826" y="17592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AF9ACBD-B484-46E8-923F-E25C5CD80F21}"/>
                </a:ext>
              </a:extLst>
            </p:cNvPr>
            <p:cNvSpPr/>
            <p:nvPr/>
          </p:nvSpPr>
          <p:spPr>
            <a:xfrm>
              <a:off x="1595191" y="687635"/>
              <a:ext cx="88268" cy="156167"/>
            </a:xfrm>
            <a:custGeom>
              <a:avLst/>
              <a:gdLst>
                <a:gd name="connsiteX0" fmla="*/ 30826 w 88268"/>
                <a:gd name="connsiteY0" fmla="*/ 5092 h 156167"/>
                <a:gd name="connsiteX1" fmla="*/ 30826 w 88268"/>
                <a:gd name="connsiteY1" fmla="*/ 118959 h 156167"/>
                <a:gd name="connsiteX2" fmla="*/ 44338 w 88268"/>
                <a:gd name="connsiteY2" fmla="*/ 130909 h 156167"/>
                <a:gd name="connsiteX3" fmla="*/ 57850 w 88268"/>
                <a:gd name="connsiteY3" fmla="*/ 118959 h 156167"/>
                <a:gd name="connsiteX4" fmla="*/ 57850 w 88268"/>
                <a:gd name="connsiteY4" fmla="*/ 5092 h 156167"/>
                <a:gd name="connsiteX5" fmla="*/ 83583 w 88268"/>
                <a:gd name="connsiteY5" fmla="*/ 5092 h 156167"/>
                <a:gd name="connsiteX6" fmla="*/ 83583 w 88268"/>
                <a:gd name="connsiteY6" fmla="*/ 118959 h 156167"/>
                <a:gd name="connsiteX7" fmla="*/ 44338 w 88268"/>
                <a:gd name="connsiteY7" fmla="*/ 151482 h 156167"/>
                <a:gd name="connsiteX8" fmla="*/ 5092 w 88268"/>
                <a:gd name="connsiteY8" fmla="*/ 118959 h 156167"/>
                <a:gd name="connsiteX9" fmla="*/ 5092 w 88268"/>
                <a:gd name="connsiteY9" fmla="*/ 5092 h 156167"/>
                <a:gd name="connsiteX10" fmla="*/ 30826 w 88268"/>
                <a:gd name="connsiteY10" fmla="*/ 509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30826" y="5092"/>
                  </a:moveTo>
                  <a:lnTo>
                    <a:pt x="30826" y="118959"/>
                  </a:lnTo>
                  <a:cubicBezTo>
                    <a:pt x="30826" y="126020"/>
                    <a:pt x="36801" y="130909"/>
                    <a:pt x="44338" y="130909"/>
                  </a:cubicBezTo>
                  <a:cubicBezTo>
                    <a:pt x="51875" y="130909"/>
                    <a:pt x="57850" y="126020"/>
                    <a:pt x="57850" y="118959"/>
                  </a:cubicBezTo>
                  <a:lnTo>
                    <a:pt x="57850" y="5092"/>
                  </a:lnTo>
                  <a:lnTo>
                    <a:pt x="83583" y="5092"/>
                  </a:lnTo>
                  <a:lnTo>
                    <a:pt x="83583" y="118959"/>
                  </a:lnTo>
                  <a:cubicBezTo>
                    <a:pt x="83583" y="140686"/>
                    <a:pt x="65047" y="151482"/>
                    <a:pt x="44338" y="151482"/>
                  </a:cubicBezTo>
                  <a:cubicBezTo>
                    <a:pt x="23289" y="151482"/>
                    <a:pt x="5092" y="140618"/>
                    <a:pt x="5092" y="118959"/>
                  </a:cubicBezTo>
                  <a:lnTo>
                    <a:pt x="5092" y="5092"/>
                  </a:lnTo>
                  <a:lnTo>
                    <a:pt x="30826" y="509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65E60A7E-D546-4EB5-9BD4-37B470907F9A}"/>
                </a:ext>
              </a:extLst>
            </p:cNvPr>
            <p:cNvSpPr/>
            <p:nvPr/>
          </p:nvSpPr>
          <p:spPr>
            <a:xfrm>
              <a:off x="1699688" y="684920"/>
              <a:ext cx="88268" cy="156167"/>
            </a:xfrm>
            <a:custGeom>
              <a:avLst/>
              <a:gdLst>
                <a:gd name="connsiteX0" fmla="*/ 30826 w 88268"/>
                <a:gd name="connsiteY0" fmla="*/ 104632 h 156167"/>
                <a:gd name="connsiteX1" fmla="*/ 30826 w 88268"/>
                <a:gd name="connsiteY1" fmla="*/ 121742 h 156167"/>
                <a:gd name="connsiteX2" fmla="*/ 44338 w 88268"/>
                <a:gd name="connsiteY2" fmla="*/ 133421 h 156167"/>
                <a:gd name="connsiteX3" fmla="*/ 57850 w 88268"/>
                <a:gd name="connsiteY3" fmla="*/ 121742 h 156167"/>
                <a:gd name="connsiteX4" fmla="*/ 57850 w 88268"/>
                <a:gd name="connsiteY4" fmla="*/ 106262 h 156167"/>
                <a:gd name="connsiteX5" fmla="*/ 5092 w 88268"/>
                <a:gd name="connsiteY5" fmla="*/ 50109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52825 h 156167"/>
                <a:gd name="connsiteX10" fmla="*/ 57850 w 88268"/>
                <a:gd name="connsiteY10" fmla="*/ 52825 h 156167"/>
                <a:gd name="connsiteX11" fmla="*/ 57850 w 88268"/>
                <a:gd name="connsiteY11" fmla="*/ 37616 h 156167"/>
                <a:gd name="connsiteX12" fmla="*/ 44338 w 88268"/>
                <a:gd name="connsiteY12" fmla="*/ 25666 h 156167"/>
                <a:gd name="connsiteX13" fmla="*/ 30826 w 88268"/>
                <a:gd name="connsiteY13" fmla="*/ 37616 h 156167"/>
                <a:gd name="connsiteX14" fmla="*/ 30826 w 88268"/>
                <a:gd name="connsiteY14" fmla="*/ 50109 h 156167"/>
                <a:gd name="connsiteX15" fmla="*/ 83583 w 88268"/>
                <a:gd name="connsiteY15" fmla="*/ 106262 h 156167"/>
                <a:gd name="connsiteX16" fmla="*/ 83583 w 88268"/>
                <a:gd name="connsiteY16" fmla="*/ 121742 h 156167"/>
                <a:gd name="connsiteX17" fmla="*/ 44338 w 88268"/>
                <a:gd name="connsiteY17" fmla="*/ 153994 h 156167"/>
                <a:gd name="connsiteX18" fmla="*/ 5092 w 88268"/>
                <a:gd name="connsiteY18" fmla="*/ 121742 h 156167"/>
                <a:gd name="connsiteX19" fmla="*/ 5092 w 88268"/>
                <a:gd name="connsiteY19" fmla="*/ 104632 h 156167"/>
                <a:gd name="connsiteX20" fmla="*/ 30826 w 88268"/>
                <a:gd name="connsiteY20" fmla="*/ 10463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268" h="156167">
                  <a:moveTo>
                    <a:pt x="30826" y="104632"/>
                  </a:moveTo>
                  <a:lnTo>
                    <a:pt x="30826" y="121742"/>
                  </a:lnTo>
                  <a:cubicBezTo>
                    <a:pt x="30826" y="129076"/>
                    <a:pt x="37412" y="133421"/>
                    <a:pt x="44338" y="133421"/>
                  </a:cubicBezTo>
                  <a:cubicBezTo>
                    <a:pt x="51264" y="133421"/>
                    <a:pt x="57850" y="129076"/>
                    <a:pt x="57850" y="121742"/>
                  </a:cubicBezTo>
                  <a:lnTo>
                    <a:pt x="57850" y="106262"/>
                  </a:lnTo>
                  <a:cubicBezTo>
                    <a:pt x="57850" y="85960"/>
                    <a:pt x="5092" y="85688"/>
                    <a:pt x="5092" y="50109"/>
                  </a:cubicBezTo>
                  <a:lnTo>
                    <a:pt x="5092" y="37616"/>
                  </a:lnTo>
                  <a:cubicBezTo>
                    <a:pt x="5092" y="16228"/>
                    <a:pt x="23289" y="5092"/>
                    <a:pt x="44338" y="5092"/>
                  </a:cubicBezTo>
                  <a:cubicBezTo>
                    <a:pt x="65658" y="5092"/>
                    <a:pt x="83583" y="16228"/>
                    <a:pt x="83583" y="37616"/>
                  </a:cubicBezTo>
                  <a:lnTo>
                    <a:pt x="83583" y="52825"/>
                  </a:lnTo>
                  <a:lnTo>
                    <a:pt x="57850" y="52825"/>
                  </a:lnTo>
                  <a:lnTo>
                    <a:pt x="57850" y="37616"/>
                  </a:lnTo>
                  <a:cubicBezTo>
                    <a:pt x="57850" y="30283"/>
                    <a:pt x="51264" y="25666"/>
                    <a:pt x="44338" y="25666"/>
                  </a:cubicBezTo>
                  <a:cubicBezTo>
                    <a:pt x="37412" y="25666"/>
                    <a:pt x="30826" y="30283"/>
                    <a:pt x="30826" y="37616"/>
                  </a:cubicBezTo>
                  <a:lnTo>
                    <a:pt x="30826" y="50109"/>
                  </a:lnTo>
                  <a:cubicBezTo>
                    <a:pt x="30826" y="69936"/>
                    <a:pt x="83583" y="69664"/>
                    <a:pt x="83583" y="106262"/>
                  </a:cubicBezTo>
                  <a:lnTo>
                    <a:pt x="83583" y="121742"/>
                  </a:lnTo>
                  <a:cubicBezTo>
                    <a:pt x="83583" y="141773"/>
                    <a:pt x="65658" y="153994"/>
                    <a:pt x="44338" y="153994"/>
                  </a:cubicBezTo>
                  <a:cubicBezTo>
                    <a:pt x="23289" y="153994"/>
                    <a:pt x="5092" y="141773"/>
                    <a:pt x="5092" y="121742"/>
                  </a:cubicBezTo>
                  <a:lnTo>
                    <a:pt x="5092" y="104632"/>
                  </a:lnTo>
                  <a:lnTo>
                    <a:pt x="30826" y="10463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69E1C887-7FC5-49B9-A331-CF93C1E948E6}"/>
                </a:ext>
              </a:extLst>
            </p:cNvPr>
            <p:cNvSpPr/>
            <p:nvPr/>
          </p:nvSpPr>
          <p:spPr>
            <a:xfrm>
              <a:off x="1798412" y="651853"/>
              <a:ext cx="74689" cy="190116"/>
            </a:xfrm>
            <a:custGeom>
              <a:avLst/>
              <a:gdLst>
                <a:gd name="connsiteX0" fmla="*/ 5092 w 74688"/>
                <a:gd name="connsiteY0" fmla="*/ 40875 h 190116"/>
                <a:gd name="connsiteX1" fmla="*/ 22067 w 74688"/>
                <a:gd name="connsiteY1" fmla="*/ 40875 h 190116"/>
                <a:gd name="connsiteX2" fmla="*/ 22067 w 74688"/>
                <a:gd name="connsiteY2" fmla="*/ 5092 h 190116"/>
                <a:gd name="connsiteX3" fmla="*/ 47801 w 74688"/>
                <a:gd name="connsiteY3" fmla="*/ 5092 h 190116"/>
                <a:gd name="connsiteX4" fmla="*/ 47801 w 74688"/>
                <a:gd name="connsiteY4" fmla="*/ 40875 h 190116"/>
                <a:gd name="connsiteX5" fmla="*/ 73534 w 74688"/>
                <a:gd name="connsiteY5" fmla="*/ 40875 h 190116"/>
                <a:gd name="connsiteX6" fmla="*/ 73534 w 74688"/>
                <a:gd name="connsiteY6" fmla="*/ 61448 h 190116"/>
                <a:gd name="connsiteX7" fmla="*/ 47801 w 74688"/>
                <a:gd name="connsiteY7" fmla="*/ 61448 h 190116"/>
                <a:gd name="connsiteX8" fmla="*/ 47801 w 74688"/>
                <a:gd name="connsiteY8" fmla="*/ 154741 h 190116"/>
                <a:gd name="connsiteX9" fmla="*/ 56899 w 74688"/>
                <a:gd name="connsiteY9" fmla="*/ 165877 h 190116"/>
                <a:gd name="connsiteX10" fmla="*/ 72584 w 74688"/>
                <a:gd name="connsiteY10" fmla="*/ 165877 h 190116"/>
                <a:gd name="connsiteX11" fmla="*/ 72584 w 74688"/>
                <a:gd name="connsiteY11" fmla="*/ 184073 h 190116"/>
                <a:gd name="connsiteX12" fmla="*/ 56899 w 74688"/>
                <a:gd name="connsiteY12" fmla="*/ 186518 h 190116"/>
                <a:gd name="connsiteX13" fmla="*/ 22067 w 74688"/>
                <a:gd name="connsiteY13" fmla="*/ 154809 h 190116"/>
                <a:gd name="connsiteX14" fmla="*/ 22067 w 74688"/>
                <a:gd name="connsiteY14" fmla="*/ 61448 h 190116"/>
                <a:gd name="connsiteX15" fmla="*/ 5092 w 74688"/>
                <a:gd name="connsiteY15" fmla="*/ 61448 h 190116"/>
                <a:gd name="connsiteX16" fmla="*/ 5092 w 74688"/>
                <a:gd name="connsiteY16" fmla="*/ 40875 h 1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88" h="190116">
                  <a:moveTo>
                    <a:pt x="5092" y="40875"/>
                  </a:moveTo>
                  <a:lnTo>
                    <a:pt x="22067" y="40875"/>
                  </a:lnTo>
                  <a:lnTo>
                    <a:pt x="22067" y="5092"/>
                  </a:lnTo>
                  <a:lnTo>
                    <a:pt x="47801" y="5092"/>
                  </a:lnTo>
                  <a:lnTo>
                    <a:pt x="47801" y="40875"/>
                  </a:lnTo>
                  <a:lnTo>
                    <a:pt x="73534" y="40875"/>
                  </a:lnTo>
                  <a:lnTo>
                    <a:pt x="73534" y="61448"/>
                  </a:lnTo>
                  <a:lnTo>
                    <a:pt x="47801" y="61448"/>
                  </a:lnTo>
                  <a:lnTo>
                    <a:pt x="47801" y="154741"/>
                  </a:lnTo>
                  <a:cubicBezTo>
                    <a:pt x="47801" y="161531"/>
                    <a:pt x="50652" y="165877"/>
                    <a:pt x="56899" y="165877"/>
                  </a:cubicBezTo>
                  <a:lnTo>
                    <a:pt x="72584" y="165877"/>
                  </a:lnTo>
                  <a:lnTo>
                    <a:pt x="72584" y="184073"/>
                  </a:lnTo>
                  <a:cubicBezTo>
                    <a:pt x="72584" y="184073"/>
                    <a:pt x="65047" y="186518"/>
                    <a:pt x="56899" y="186518"/>
                  </a:cubicBezTo>
                  <a:cubicBezTo>
                    <a:pt x="34628" y="186518"/>
                    <a:pt x="22067" y="174839"/>
                    <a:pt x="22067" y="154809"/>
                  </a:cubicBezTo>
                  <a:lnTo>
                    <a:pt x="22067" y="61448"/>
                  </a:lnTo>
                  <a:lnTo>
                    <a:pt x="5092" y="61448"/>
                  </a:lnTo>
                  <a:lnTo>
                    <a:pt x="5092" y="40875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E9E6E05-981F-42A1-82E0-DD951A33E4C2}"/>
                </a:ext>
              </a:extLst>
            </p:cNvPr>
            <p:cNvSpPr/>
            <p:nvPr/>
          </p:nvSpPr>
          <p:spPr>
            <a:xfrm>
              <a:off x="1888378" y="685191"/>
              <a:ext cx="81478" cy="156167"/>
            </a:xfrm>
            <a:custGeom>
              <a:avLst/>
              <a:gdLst>
                <a:gd name="connsiteX0" fmla="*/ 30826 w 81478"/>
                <a:gd name="connsiteY0" fmla="*/ 151278 h 156167"/>
                <a:gd name="connsiteX1" fmla="*/ 5092 w 81478"/>
                <a:gd name="connsiteY1" fmla="*/ 151278 h 156167"/>
                <a:gd name="connsiteX2" fmla="*/ 5092 w 81478"/>
                <a:gd name="connsiteY2" fmla="*/ 37344 h 156167"/>
                <a:gd name="connsiteX3" fmla="*/ 41486 w 81478"/>
                <a:gd name="connsiteY3" fmla="*/ 5092 h 156167"/>
                <a:gd name="connsiteX4" fmla="*/ 77880 w 81478"/>
                <a:gd name="connsiteY4" fmla="*/ 37344 h 156167"/>
                <a:gd name="connsiteX5" fmla="*/ 77880 w 81478"/>
                <a:gd name="connsiteY5" fmla="*/ 52282 h 156167"/>
                <a:gd name="connsiteX6" fmla="*/ 52146 w 81478"/>
                <a:gd name="connsiteY6" fmla="*/ 52282 h 156167"/>
                <a:gd name="connsiteX7" fmla="*/ 52146 w 81478"/>
                <a:gd name="connsiteY7" fmla="*/ 37344 h 156167"/>
                <a:gd name="connsiteX8" fmla="*/ 41486 w 81478"/>
                <a:gd name="connsiteY8" fmla="*/ 25666 h 156167"/>
                <a:gd name="connsiteX9" fmla="*/ 30826 w 81478"/>
                <a:gd name="connsiteY9" fmla="*/ 37344 h 156167"/>
                <a:gd name="connsiteX10" fmla="*/ 30826 w 81478"/>
                <a:gd name="connsiteY10" fmla="*/ 151278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78" h="156167">
                  <a:moveTo>
                    <a:pt x="30826" y="151278"/>
                  </a:moveTo>
                  <a:lnTo>
                    <a:pt x="5092" y="151278"/>
                  </a:lnTo>
                  <a:lnTo>
                    <a:pt x="5092" y="37344"/>
                  </a:lnTo>
                  <a:cubicBezTo>
                    <a:pt x="5092" y="17314"/>
                    <a:pt x="19555" y="5092"/>
                    <a:pt x="41486" y="5092"/>
                  </a:cubicBezTo>
                  <a:cubicBezTo>
                    <a:pt x="63485" y="5092"/>
                    <a:pt x="77880" y="17586"/>
                    <a:pt x="77880" y="37344"/>
                  </a:cubicBezTo>
                  <a:lnTo>
                    <a:pt x="77880" y="52282"/>
                  </a:lnTo>
                  <a:lnTo>
                    <a:pt x="52146" y="52282"/>
                  </a:lnTo>
                  <a:lnTo>
                    <a:pt x="52146" y="37344"/>
                  </a:lnTo>
                  <a:cubicBezTo>
                    <a:pt x="52146" y="29468"/>
                    <a:pt x="47122" y="25666"/>
                    <a:pt x="41486" y="25666"/>
                  </a:cubicBezTo>
                  <a:cubicBezTo>
                    <a:pt x="35851" y="25666"/>
                    <a:pt x="30826" y="29468"/>
                    <a:pt x="30826" y="37344"/>
                  </a:cubicBezTo>
                  <a:lnTo>
                    <a:pt x="30826" y="151278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620833C2-6CF5-4221-9173-5F8347AE8400}"/>
                </a:ext>
              </a:extLst>
            </p:cNvPr>
            <p:cNvSpPr/>
            <p:nvPr/>
          </p:nvSpPr>
          <p:spPr>
            <a:xfrm>
              <a:off x="1983029" y="638816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3067 w 33949"/>
                <a:gd name="connsiteY5" fmla="*/ 53912 h 196906"/>
                <a:gd name="connsiteX6" fmla="*/ 33067 w 33949"/>
                <a:gd name="connsiteY6" fmla="*/ 197653 h 196906"/>
                <a:gd name="connsiteX7" fmla="*/ 7333 w 33949"/>
                <a:gd name="connsiteY7" fmla="*/ 197653 h 196906"/>
                <a:gd name="connsiteX8" fmla="*/ 7333 w 33949"/>
                <a:gd name="connsiteY8" fmla="*/ 53912 h 196906"/>
                <a:gd name="connsiteX9" fmla="*/ 33067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160" y="10524"/>
                    <a:pt x="11746" y="5092"/>
                    <a:pt x="20166" y="5092"/>
                  </a:cubicBezTo>
                  <a:close/>
                  <a:moveTo>
                    <a:pt x="33067" y="53912"/>
                  </a:moveTo>
                  <a:lnTo>
                    <a:pt x="33067" y="197653"/>
                  </a:lnTo>
                  <a:lnTo>
                    <a:pt x="7333" y="197653"/>
                  </a:lnTo>
                  <a:lnTo>
                    <a:pt x="7333" y="53912"/>
                  </a:lnTo>
                  <a:lnTo>
                    <a:pt x="33067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36B2A89-F44C-458A-9909-2BAC449B3C48}"/>
                </a:ext>
              </a:extLst>
            </p:cNvPr>
            <p:cNvSpPr/>
            <p:nvPr/>
          </p:nvSpPr>
          <p:spPr>
            <a:xfrm>
              <a:off x="2039046" y="684920"/>
              <a:ext cx="88268" cy="156167"/>
            </a:xfrm>
            <a:custGeom>
              <a:avLst/>
              <a:gdLst>
                <a:gd name="connsiteX0" fmla="*/ 30826 w 88268"/>
                <a:gd name="connsiteY0" fmla="*/ 94583 h 156167"/>
                <a:gd name="connsiteX1" fmla="*/ 30826 w 88268"/>
                <a:gd name="connsiteY1" fmla="*/ 121675 h 156167"/>
                <a:gd name="connsiteX2" fmla="*/ 44338 w 88268"/>
                <a:gd name="connsiteY2" fmla="*/ 133625 h 156167"/>
                <a:gd name="connsiteX3" fmla="*/ 57850 w 88268"/>
                <a:gd name="connsiteY3" fmla="*/ 121675 h 156167"/>
                <a:gd name="connsiteX4" fmla="*/ 57850 w 88268"/>
                <a:gd name="connsiteY4" fmla="*/ 104564 h 156167"/>
                <a:gd name="connsiteX5" fmla="*/ 83583 w 88268"/>
                <a:gd name="connsiteY5" fmla="*/ 104564 h 156167"/>
                <a:gd name="connsiteX6" fmla="*/ 83583 w 88268"/>
                <a:gd name="connsiteY6" fmla="*/ 121675 h 156167"/>
                <a:gd name="connsiteX7" fmla="*/ 44338 w 88268"/>
                <a:gd name="connsiteY7" fmla="*/ 154198 h 156167"/>
                <a:gd name="connsiteX8" fmla="*/ 5092 w 88268"/>
                <a:gd name="connsiteY8" fmla="*/ 121675 h 156167"/>
                <a:gd name="connsiteX9" fmla="*/ 5092 w 88268"/>
                <a:gd name="connsiteY9" fmla="*/ 37616 h 156167"/>
                <a:gd name="connsiteX10" fmla="*/ 44338 w 88268"/>
                <a:gd name="connsiteY10" fmla="*/ 5092 h 156167"/>
                <a:gd name="connsiteX11" fmla="*/ 83583 w 88268"/>
                <a:gd name="connsiteY11" fmla="*/ 37616 h 156167"/>
                <a:gd name="connsiteX12" fmla="*/ 83583 w 88268"/>
                <a:gd name="connsiteY12" fmla="*/ 57714 h 156167"/>
                <a:gd name="connsiteX13" fmla="*/ 67220 w 88268"/>
                <a:gd name="connsiteY13" fmla="*/ 79442 h 156167"/>
                <a:gd name="connsiteX14" fmla="*/ 30826 w 88268"/>
                <a:gd name="connsiteY14" fmla="*/ 94583 h 156167"/>
                <a:gd name="connsiteX15" fmla="*/ 57850 w 88268"/>
                <a:gd name="connsiteY15" fmla="*/ 57714 h 156167"/>
                <a:gd name="connsiteX16" fmla="*/ 57850 w 88268"/>
                <a:gd name="connsiteY16" fmla="*/ 37616 h 156167"/>
                <a:gd name="connsiteX17" fmla="*/ 44338 w 88268"/>
                <a:gd name="connsiteY17" fmla="*/ 25666 h 156167"/>
                <a:gd name="connsiteX18" fmla="*/ 30826 w 88268"/>
                <a:gd name="connsiteY18" fmla="*/ 37616 h 156167"/>
                <a:gd name="connsiteX19" fmla="*/ 30826 w 88268"/>
                <a:gd name="connsiteY19" fmla="*/ 71226 h 156167"/>
                <a:gd name="connsiteX20" fmla="*/ 55337 w 88268"/>
                <a:gd name="connsiteY20" fmla="*/ 61177 h 156167"/>
                <a:gd name="connsiteX21" fmla="*/ 57850 w 88268"/>
                <a:gd name="connsiteY21" fmla="*/ 57714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8" h="156167">
                  <a:moveTo>
                    <a:pt x="30826" y="94583"/>
                  </a:moveTo>
                  <a:lnTo>
                    <a:pt x="30826" y="121675"/>
                  </a:lnTo>
                  <a:cubicBezTo>
                    <a:pt x="30826" y="128736"/>
                    <a:pt x="36801" y="133625"/>
                    <a:pt x="44338" y="133625"/>
                  </a:cubicBezTo>
                  <a:cubicBezTo>
                    <a:pt x="51875" y="133625"/>
                    <a:pt x="57850" y="128736"/>
                    <a:pt x="57850" y="121675"/>
                  </a:cubicBezTo>
                  <a:lnTo>
                    <a:pt x="57850" y="104564"/>
                  </a:lnTo>
                  <a:lnTo>
                    <a:pt x="83583" y="104564"/>
                  </a:lnTo>
                  <a:lnTo>
                    <a:pt x="83583" y="121675"/>
                  </a:lnTo>
                  <a:cubicBezTo>
                    <a:pt x="83583" y="143402"/>
                    <a:pt x="65386" y="154198"/>
                    <a:pt x="44338" y="154198"/>
                  </a:cubicBezTo>
                  <a:cubicBezTo>
                    <a:pt x="23629" y="154198"/>
                    <a:pt x="5092" y="143334"/>
                    <a:pt x="5092" y="121675"/>
                  </a:cubicBezTo>
                  <a:lnTo>
                    <a:pt x="5092" y="37616"/>
                  </a:lnTo>
                  <a:cubicBezTo>
                    <a:pt x="5092" y="15888"/>
                    <a:pt x="23629" y="5092"/>
                    <a:pt x="44338" y="5092"/>
                  </a:cubicBezTo>
                  <a:cubicBezTo>
                    <a:pt x="65386" y="5092"/>
                    <a:pt x="83583" y="15956"/>
                    <a:pt x="83583" y="37616"/>
                  </a:cubicBezTo>
                  <a:lnTo>
                    <a:pt x="83583" y="57714"/>
                  </a:lnTo>
                  <a:cubicBezTo>
                    <a:pt x="83583" y="70750"/>
                    <a:pt x="79170" y="74281"/>
                    <a:pt x="67220" y="79442"/>
                  </a:cubicBezTo>
                  <a:lnTo>
                    <a:pt x="30826" y="94583"/>
                  </a:lnTo>
                  <a:close/>
                  <a:moveTo>
                    <a:pt x="57850" y="57714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71226"/>
                  </a:lnTo>
                  <a:lnTo>
                    <a:pt x="55337" y="61177"/>
                  </a:lnTo>
                  <a:cubicBezTo>
                    <a:pt x="56899" y="60701"/>
                    <a:pt x="57850" y="59072"/>
                    <a:pt x="57850" y="57714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A501003F-52DA-4E54-935D-9BA505003C7C}"/>
                </a:ext>
              </a:extLst>
            </p:cNvPr>
            <p:cNvSpPr/>
            <p:nvPr/>
          </p:nvSpPr>
          <p:spPr>
            <a:xfrm>
              <a:off x="2145035" y="630668"/>
              <a:ext cx="33949" cy="210486"/>
            </a:xfrm>
            <a:custGeom>
              <a:avLst/>
              <a:gdLst>
                <a:gd name="connsiteX0" fmla="*/ 30826 w 33949"/>
                <a:gd name="connsiteY0" fmla="*/ 205801 h 210486"/>
                <a:gd name="connsiteX1" fmla="*/ 5092 w 33949"/>
                <a:gd name="connsiteY1" fmla="*/ 205801 h 210486"/>
                <a:gd name="connsiteX2" fmla="*/ 5092 w 33949"/>
                <a:gd name="connsiteY2" fmla="*/ 5092 h 210486"/>
                <a:gd name="connsiteX3" fmla="*/ 30826 w 33949"/>
                <a:gd name="connsiteY3" fmla="*/ 5092 h 210486"/>
                <a:gd name="connsiteX4" fmla="*/ 30826 w 33949"/>
                <a:gd name="connsiteY4" fmla="*/ 205801 h 2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9" h="210486">
                  <a:moveTo>
                    <a:pt x="30826" y="205801"/>
                  </a:moveTo>
                  <a:lnTo>
                    <a:pt x="5092" y="205801"/>
                  </a:lnTo>
                  <a:lnTo>
                    <a:pt x="5092" y="5092"/>
                  </a:lnTo>
                  <a:lnTo>
                    <a:pt x="30826" y="5092"/>
                  </a:lnTo>
                  <a:lnTo>
                    <a:pt x="30826" y="20580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B440A1D-219C-416B-941B-180681B35EFE}"/>
                </a:ext>
              </a:extLst>
            </p:cNvPr>
            <p:cNvSpPr/>
            <p:nvPr/>
          </p:nvSpPr>
          <p:spPr>
            <a:xfrm>
              <a:off x="546292" y="751189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B18EDB6-3C50-4478-9A8A-4F55B47493C8}"/>
                </a:ext>
              </a:extLst>
            </p:cNvPr>
            <p:cNvSpPr/>
            <p:nvPr/>
          </p:nvSpPr>
          <p:spPr>
            <a:xfrm>
              <a:off x="736204" y="751189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8B9235E-5803-4CC3-8779-57A9297563E1}"/>
                </a:ext>
              </a:extLst>
            </p:cNvPr>
            <p:cNvSpPr/>
            <p:nvPr/>
          </p:nvSpPr>
          <p:spPr>
            <a:xfrm>
              <a:off x="643095" y="749717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5E92C8F7-70AA-41B8-B229-6985F0286E27}"/>
                </a:ext>
              </a:extLst>
            </p:cNvPr>
            <p:cNvSpPr/>
            <p:nvPr/>
          </p:nvSpPr>
          <p:spPr>
            <a:xfrm>
              <a:off x="687725" y="783033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2916E2AC-8894-427E-ADD7-A285B5291B50}"/>
                </a:ext>
              </a:extLst>
            </p:cNvPr>
            <p:cNvSpPr/>
            <p:nvPr/>
          </p:nvSpPr>
          <p:spPr>
            <a:xfrm>
              <a:off x="765197" y="820445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0957EF9C-4560-40DE-8A33-E26E229ED53E}"/>
                </a:ext>
              </a:extLst>
            </p:cNvPr>
            <p:cNvSpPr/>
            <p:nvPr/>
          </p:nvSpPr>
          <p:spPr>
            <a:xfrm>
              <a:off x="981658" y="422966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0F0ACCE9-C3FA-4BEF-98B9-657D960E9FD3}"/>
                </a:ext>
              </a:extLst>
            </p:cNvPr>
            <p:cNvSpPr/>
            <p:nvPr/>
          </p:nvSpPr>
          <p:spPr>
            <a:xfrm>
              <a:off x="546292" y="422219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07990749-2F02-4E3D-B0DF-41518AE0B30C}"/>
                </a:ext>
              </a:extLst>
            </p:cNvPr>
            <p:cNvSpPr/>
            <p:nvPr/>
          </p:nvSpPr>
          <p:spPr>
            <a:xfrm>
              <a:off x="546359" y="323630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2E8DC2A7-7852-4F40-90B5-39C24EB753EA}"/>
                </a:ext>
              </a:extLst>
            </p:cNvPr>
            <p:cNvSpPr/>
            <p:nvPr/>
          </p:nvSpPr>
          <p:spPr>
            <a:xfrm>
              <a:off x="652417" y="422287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A729222F-9E21-4383-861B-0E4A26478390}"/>
                </a:ext>
              </a:extLst>
            </p:cNvPr>
            <p:cNvSpPr/>
            <p:nvPr/>
          </p:nvSpPr>
          <p:spPr>
            <a:xfrm>
              <a:off x="727717" y="422219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B9402E7E-ACD0-4D3C-9682-3ED43A0BC72F}"/>
                </a:ext>
              </a:extLst>
            </p:cNvPr>
            <p:cNvSpPr/>
            <p:nvPr/>
          </p:nvSpPr>
          <p:spPr>
            <a:xfrm>
              <a:off x="652485" y="321483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1B4AEC02-F318-4CA9-A3B9-BE133628F381}"/>
                </a:ext>
              </a:extLst>
            </p:cNvPr>
            <p:cNvSpPr/>
            <p:nvPr/>
          </p:nvSpPr>
          <p:spPr>
            <a:xfrm>
              <a:off x="735050" y="323155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E95C9E33-2F85-4A47-ADD9-E8E6CB867783}"/>
                </a:ext>
              </a:extLst>
            </p:cNvPr>
            <p:cNvSpPr/>
            <p:nvPr/>
          </p:nvSpPr>
          <p:spPr>
            <a:xfrm>
              <a:off x="807294" y="323087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DF0D2D7-7281-450E-87B3-694088D5FA12}"/>
                </a:ext>
              </a:extLst>
            </p:cNvPr>
            <p:cNvSpPr/>
            <p:nvPr/>
          </p:nvSpPr>
          <p:spPr>
            <a:xfrm>
              <a:off x="873699" y="323087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C1D3A5DE-1EA9-4F46-84D7-9FD6C89D2C35}"/>
                </a:ext>
              </a:extLst>
            </p:cNvPr>
            <p:cNvSpPr/>
            <p:nvPr/>
          </p:nvSpPr>
          <p:spPr>
            <a:xfrm>
              <a:off x="949678" y="321424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595FEC5F-F122-4BE7-9D18-8EFEF8F1BD6F}"/>
                </a:ext>
              </a:extLst>
            </p:cNvPr>
            <p:cNvSpPr/>
            <p:nvPr/>
          </p:nvSpPr>
          <p:spPr>
            <a:xfrm>
              <a:off x="1036860" y="323087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2640745D-71C0-4382-B76C-2864C9BF7E6E}"/>
                </a:ext>
              </a:extLst>
            </p:cNvPr>
            <p:cNvSpPr/>
            <p:nvPr/>
          </p:nvSpPr>
          <p:spPr>
            <a:xfrm>
              <a:off x="1106592" y="323087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FF82B070-C6C1-477B-AD58-D8AE0FD33340}"/>
                </a:ext>
              </a:extLst>
            </p:cNvPr>
            <p:cNvSpPr/>
            <p:nvPr/>
          </p:nvSpPr>
          <p:spPr>
            <a:xfrm>
              <a:off x="1164985" y="323087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75976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5A6550CF-7A5B-40E7-985A-724BF59458C4}"/>
              </a:ext>
            </a:extLst>
          </p:cNvPr>
          <p:cNvGrpSpPr/>
          <p:nvPr/>
        </p:nvGrpSpPr>
        <p:grpSpPr>
          <a:xfrm>
            <a:off x="551384" y="326550"/>
            <a:ext cx="1622780" cy="536400"/>
            <a:chOff x="551384" y="326550"/>
            <a:chExt cx="1622780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2F261BAA-E4AD-423F-8DA7-AB0974CAC1F5}"/>
                </a:ext>
              </a:extLst>
            </p:cNvPr>
            <p:cNvSpPr/>
            <p:nvPr/>
          </p:nvSpPr>
          <p:spPr>
            <a:xfrm>
              <a:off x="1329164" y="422423"/>
              <a:ext cx="88268" cy="203696"/>
            </a:xfrm>
            <a:custGeom>
              <a:avLst/>
              <a:gdLst>
                <a:gd name="connsiteX0" fmla="*/ 47190 w 88268"/>
                <a:gd name="connsiteY0" fmla="*/ 92139 h 203696"/>
                <a:gd name="connsiteX1" fmla="*/ 89287 w 88268"/>
                <a:gd name="connsiteY1" fmla="*/ 92139 h 203696"/>
                <a:gd name="connsiteX2" fmla="*/ 89287 w 88268"/>
                <a:gd name="connsiteY2" fmla="*/ 164519 h 203696"/>
                <a:gd name="connsiteX3" fmla="*/ 47190 w 88268"/>
                <a:gd name="connsiteY3" fmla="*/ 200301 h 203696"/>
                <a:gd name="connsiteX4" fmla="*/ 5092 w 88268"/>
                <a:gd name="connsiteY4" fmla="*/ 164519 h 203696"/>
                <a:gd name="connsiteX5" fmla="*/ 5092 w 88268"/>
                <a:gd name="connsiteY5" fmla="*/ 40875 h 203696"/>
                <a:gd name="connsiteX6" fmla="*/ 47190 w 88268"/>
                <a:gd name="connsiteY6" fmla="*/ 5092 h 203696"/>
                <a:gd name="connsiteX7" fmla="*/ 89287 w 88268"/>
                <a:gd name="connsiteY7" fmla="*/ 40875 h 203696"/>
                <a:gd name="connsiteX8" fmla="*/ 89287 w 88268"/>
                <a:gd name="connsiteY8" fmla="*/ 59344 h 203696"/>
                <a:gd name="connsiteX9" fmla="*/ 62942 w 88268"/>
                <a:gd name="connsiteY9" fmla="*/ 59344 h 203696"/>
                <a:gd name="connsiteX10" fmla="*/ 62942 w 88268"/>
                <a:gd name="connsiteY10" fmla="*/ 40875 h 203696"/>
                <a:gd name="connsiteX11" fmla="*/ 47258 w 88268"/>
                <a:gd name="connsiteY11" fmla="*/ 26209 h 203696"/>
                <a:gd name="connsiteX12" fmla="*/ 31573 w 88268"/>
                <a:gd name="connsiteY12" fmla="*/ 40875 h 203696"/>
                <a:gd name="connsiteX13" fmla="*/ 31573 w 88268"/>
                <a:gd name="connsiteY13" fmla="*/ 164519 h 203696"/>
                <a:gd name="connsiteX14" fmla="*/ 47258 w 88268"/>
                <a:gd name="connsiteY14" fmla="*/ 179185 h 203696"/>
                <a:gd name="connsiteX15" fmla="*/ 62942 w 88268"/>
                <a:gd name="connsiteY15" fmla="*/ 164519 h 203696"/>
                <a:gd name="connsiteX16" fmla="*/ 62942 w 88268"/>
                <a:gd name="connsiteY16" fmla="*/ 113255 h 203696"/>
                <a:gd name="connsiteX17" fmla="*/ 47258 w 88268"/>
                <a:gd name="connsiteY17" fmla="*/ 113255 h 203696"/>
                <a:gd name="connsiteX18" fmla="*/ 47258 w 88268"/>
                <a:gd name="connsiteY18" fmla="*/ 92139 h 20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268" h="203696">
                  <a:moveTo>
                    <a:pt x="47190" y="92139"/>
                  </a:moveTo>
                  <a:lnTo>
                    <a:pt x="89287" y="92139"/>
                  </a:lnTo>
                  <a:lnTo>
                    <a:pt x="89287" y="164519"/>
                  </a:lnTo>
                  <a:cubicBezTo>
                    <a:pt x="89287" y="186993"/>
                    <a:pt x="71362" y="200301"/>
                    <a:pt x="47190" y="200301"/>
                  </a:cubicBezTo>
                  <a:cubicBezTo>
                    <a:pt x="23018" y="200301"/>
                    <a:pt x="5092" y="186993"/>
                    <a:pt x="5092" y="164519"/>
                  </a:cubicBezTo>
                  <a:lnTo>
                    <a:pt x="5092" y="40875"/>
                  </a:lnTo>
                  <a:cubicBezTo>
                    <a:pt x="5092" y="18401"/>
                    <a:pt x="23018" y="5092"/>
                    <a:pt x="47190" y="5092"/>
                  </a:cubicBezTo>
                  <a:cubicBezTo>
                    <a:pt x="71362" y="5092"/>
                    <a:pt x="89287" y="18401"/>
                    <a:pt x="89287" y="40875"/>
                  </a:cubicBezTo>
                  <a:lnTo>
                    <a:pt x="89287" y="59344"/>
                  </a:lnTo>
                  <a:lnTo>
                    <a:pt x="62942" y="59344"/>
                  </a:lnTo>
                  <a:lnTo>
                    <a:pt x="62942" y="40875"/>
                  </a:lnTo>
                  <a:cubicBezTo>
                    <a:pt x="62942" y="31912"/>
                    <a:pt x="56695" y="26209"/>
                    <a:pt x="47258" y="26209"/>
                  </a:cubicBezTo>
                  <a:cubicBezTo>
                    <a:pt x="37820" y="26209"/>
                    <a:pt x="31573" y="31912"/>
                    <a:pt x="31573" y="40875"/>
                  </a:cubicBezTo>
                  <a:lnTo>
                    <a:pt x="31573" y="164519"/>
                  </a:lnTo>
                  <a:cubicBezTo>
                    <a:pt x="31573" y="173481"/>
                    <a:pt x="37820" y="179185"/>
                    <a:pt x="47258" y="179185"/>
                  </a:cubicBezTo>
                  <a:cubicBezTo>
                    <a:pt x="56695" y="179185"/>
                    <a:pt x="62942" y="173481"/>
                    <a:pt x="62942" y="164519"/>
                  </a:cubicBezTo>
                  <a:lnTo>
                    <a:pt x="62942" y="113255"/>
                  </a:lnTo>
                  <a:lnTo>
                    <a:pt x="47258" y="113255"/>
                  </a:lnTo>
                  <a:lnTo>
                    <a:pt x="47258" y="92139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C8B54300-C81C-4367-B33D-192E34231F76}"/>
                </a:ext>
              </a:extLst>
            </p:cNvPr>
            <p:cNvSpPr/>
            <p:nvPr/>
          </p:nvSpPr>
          <p:spPr>
            <a:xfrm>
              <a:off x="1440111" y="422423"/>
              <a:ext cx="88268" cy="203696"/>
            </a:xfrm>
            <a:custGeom>
              <a:avLst/>
              <a:gdLst>
                <a:gd name="connsiteX0" fmla="*/ 30826 w 88268"/>
                <a:gd name="connsiteY0" fmla="*/ 140686 h 203696"/>
                <a:gd name="connsiteX1" fmla="*/ 30826 w 88268"/>
                <a:gd name="connsiteY1" fmla="*/ 167778 h 203696"/>
                <a:gd name="connsiteX2" fmla="*/ 44338 w 88268"/>
                <a:gd name="connsiteY2" fmla="*/ 179728 h 203696"/>
                <a:gd name="connsiteX3" fmla="*/ 57850 w 88268"/>
                <a:gd name="connsiteY3" fmla="*/ 167778 h 203696"/>
                <a:gd name="connsiteX4" fmla="*/ 57850 w 88268"/>
                <a:gd name="connsiteY4" fmla="*/ 150667 h 203696"/>
                <a:gd name="connsiteX5" fmla="*/ 83583 w 88268"/>
                <a:gd name="connsiteY5" fmla="*/ 150667 h 203696"/>
                <a:gd name="connsiteX6" fmla="*/ 83583 w 88268"/>
                <a:gd name="connsiteY6" fmla="*/ 167778 h 203696"/>
                <a:gd name="connsiteX7" fmla="*/ 44338 w 88268"/>
                <a:gd name="connsiteY7" fmla="*/ 200301 h 203696"/>
                <a:gd name="connsiteX8" fmla="*/ 5092 w 88268"/>
                <a:gd name="connsiteY8" fmla="*/ 167778 h 203696"/>
                <a:gd name="connsiteX9" fmla="*/ 5092 w 88268"/>
                <a:gd name="connsiteY9" fmla="*/ 83719 h 203696"/>
                <a:gd name="connsiteX10" fmla="*/ 44338 w 88268"/>
                <a:gd name="connsiteY10" fmla="*/ 51196 h 203696"/>
                <a:gd name="connsiteX11" fmla="*/ 83583 w 88268"/>
                <a:gd name="connsiteY11" fmla="*/ 83719 h 203696"/>
                <a:gd name="connsiteX12" fmla="*/ 83583 w 88268"/>
                <a:gd name="connsiteY12" fmla="*/ 103817 h 203696"/>
                <a:gd name="connsiteX13" fmla="*/ 67220 w 88268"/>
                <a:gd name="connsiteY13" fmla="*/ 125545 h 203696"/>
                <a:gd name="connsiteX14" fmla="*/ 30826 w 88268"/>
                <a:gd name="connsiteY14" fmla="*/ 140686 h 203696"/>
                <a:gd name="connsiteX15" fmla="*/ 72584 w 88268"/>
                <a:gd name="connsiteY15" fmla="*/ 5092 h 203696"/>
                <a:gd name="connsiteX16" fmla="*/ 49362 w 88268"/>
                <a:gd name="connsiteY16" fmla="*/ 34357 h 203696"/>
                <a:gd name="connsiteX17" fmla="*/ 28314 w 88268"/>
                <a:gd name="connsiteY17" fmla="*/ 34357 h 203696"/>
                <a:gd name="connsiteX18" fmla="*/ 45288 w 88268"/>
                <a:gd name="connsiteY18" fmla="*/ 5092 h 203696"/>
                <a:gd name="connsiteX19" fmla="*/ 72584 w 88268"/>
                <a:gd name="connsiteY19" fmla="*/ 5092 h 203696"/>
                <a:gd name="connsiteX20" fmla="*/ 57850 w 88268"/>
                <a:gd name="connsiteY20" fmla="*/ 103817 h 203696"/>
                <a:gd name="connsiteX21" fmla="*/ 57850 w 88268"/>
                <a:gd name="connsiteY21" fmla="*/ 83719 h 203696"/>
                <a:gd name="connsiteX22" fmla="*/ 44338 w 88268"/>
                <a:gd name="connsiteY22" fmla="*/ 71769 h 203696"/>
                <a:gd name="connsiteX23" fmla="*/ 30826 w 88268"/>
                <a:gd name="connsiteY23" fmla="*/ 83719 h 203696"/>
                <a:gd name="connsiteX24" fmla="*/ 30826 w 88268"/>
                <a:gd name="connsiteY24" fmla="*/ 117329 h 203696"/>
                <a:gd name="connsiteX25" fmla="*/ 55337 w 88268"/>
                <a:gd name="connsiteY25" fmla="*/ 107280 h 203696"/>
                <a:gd name="connsiteX26" fmla="*/ 57850 w 88268"/>
                <a:gd name="connsiteY26" fmla="*/ 103817 h 20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268" h="203696">
                  <a:moveTo>
                    <a:pt x="30826" y="140686"/>
                  </a:moveTo>
                  <a:lnTo>
                    <a:pt x="30826" y="167778"/>
                  </a:lnTo>
                  <a:cubicBezTo>
                    <a:pt x="30826" y="174839"/>
                    <a:pt x="36801" y="179728"/>
                    <a:pt x="44338" y="179728"/>
                  </a:cubicBezTo>
                  <a:cubicBezTo>
                    <a:pt x="51875" y="179728"/>
                    <a:pt x="57850" y="174839"/>
                    <a:pt x="57850" y="167778"/>
                  </a:cubicBezTo>
                  <a:lnTo>
                    <a:pt x="57850" y="150667"/>
                  </a:lnTo>
                  <a:lnTo>
                    <a:pt x="83583" y="150667"/>
                  </a:lnTo>
                  <a:lnTo>
                    <a:pt x="83583" y="167778"/>
                  </a:lnTo>
                  <a:cubicBezTo>
                    <a:pt x="83583" y="189505"/>
                    <a:pt x="65387" y="200301"/>
                    <a:pt x="44338" y="200301"/>
                  </a:cubicBezTo>
                  <a:cubicBezTo>
                    <a:pt x="23629" y="200301"/>
                    <a:pt x="5092" y="189437"/>
                    <a:pt x="5092" y="167778"/>
                  </a:cubicBezTo>
                  <a:lnTo>
                    <a:pt x="5092" y="83719"/>
                  </a:lnTo>
                  <a:cubicBezTo>
                    <a:pt x="5092" y="61992"/>
                    <a:pt x="23629" y="51196"/>
                    <a:pt x="44338" y="51196"/>
                  </a:cubicBezTo>
                  <a:cubicBezTo>
                    <a:pt x="65387" y="51196"/>
                    <a:pt x="83583" y="62059"/>
                    <a:pt x="83583" y="83719"/>
                  </a:cubicBezTo>
                  <a:lnTo>
                    <a:pt x="83583" y="103817"/>
                  </a:lnTo>
                  <a:cubicBezTo>
                    <a:pt x="83583" y="116854"/>
                    <a:pt x="79170" y="120384"/>
                    <a:pt x="67220" y="125545"/>
                  </a:cubicBezTo>
                  <a:lnTo>
                    <a:pt x="30826" y="140686"/>
                  </a:lnTo>
                  <a:close/>
                  <a:moveTo>
                    <a:pt x="72584" y="5092"/>
                  </a:moveTo>
                  <a:lnTo>
                    <a:pt x="49362" y="34357"/>
                  </a:lnTo>
                  <a:lnTo>
                    <a:pt x="28314" y="34357"/>
                  </a:lnTo>
                  <a:lnTo>
                    <a:pt x="45288" y="5092"/>
                  </a:lnTo>
                  <a:lnTo>
                    <a:pt x="72584" y="5092"/>
                  </a:lnTo>
                  <a:close/>
                  <a:moveTo>
                    <a:pt x="57850" y="103817"/>
                  </a:moveTo>
                  <a:lnTo>
                    <a:pt x="57850" y="83719"/>
                  </a:lnTo>
                  <a:cubicBezTo>
                    <a:pt x="57850" y="76658"/>
                    <a:pt x="51875" y="71769"/>
                    <a:pt x="44338" y="71769"/>
                  </a:cubicBezTo>
                  <a:cubicBezTo>
                    <a:pt x="36801" y="71769"/>
                    <a:pt x="30826" y="76658"/>
                    <a:pt x="30826" y="83719"/>
                  </a:cubicBezTo>
                  <a:lnTo>
                    <a:pt x="30826" y="117329"/>
                  </a:lnTo>
                  <a:lnTo>
                    <a:pt x="55337" y="107280"/>
                  </a:lnTo>
                  <a:cubicBezTo>
                    <a:pt x="56899" y="106805"/>
                    <a:pt x="57850" y="105175"/>
                    <a:pt x="57850" y="103817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B6916746-8D0F-4BC6-93D7-8C399FDD8EEF}"/>
                </a:ext>
              </a:extLst>
            </p:cNvPr>
            <p:cNvSpPr/>
            <p:nvPr/>
          </p:nvSpPr>
          <p:spPr>
            <a:xfrm>
              <a:off x="1543317" y="468526"/>
              <a:ext cx="88268" cy="156167"/>
            </a:xfrm>
            <a:custGeom>
              <a:avLst/>
              <a:gdLst>
                <a:gd name="connsiteX0" fmla="*/ 57850 w 88268"/>
                <a:gd name="connsiteY0" fmla="*/ 151550 h 156167"/>
                <a:gd name="connsiteX1" fmla="*/ 57850 w 88268"/>
                <a:gd name="connsiteY1" fmla="*/ 37616 h 156167"/>
                <a:gd name="connsiteX2" fmla="*/ 44338 w 88268"/>
                <a:gd name="connsiteY2" fmla="*/ 25666 h 156167"/>
                <a:gd name="connsiteX3" fmla="*/ 30826 w 88268"/>
                <a:gd name="connsiteY3" fmla="*/ 37616 h 156167"/>
                <a:gd name="connsiteX4" fmla="*/ 30826 w 88268"/>
                <a:gd name="connsiteY4" fmla="*/ 151482 h 156167"/>
                <a:gd name="connsiteX5" fmla="*/ 5092 w 88268"/>
                <a:gd name="connsiteY5" fmla="*/ 151482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151482 h 156167"/>
                <a:gd name="connsiteX10" fmla="*/ 57850 w 88268"/>
                <a:gd name="connsiteY10" fmla="*/ 15148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57850" y="151550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151482"/>
                  </a:lnTo>
                  <a:lnTo>
                    <a:pt x="5092" y="151482"/>
                  </a:lnTo>
                  <a:lnTo>
                    <a:pt x="5092" y="37616"/>
                  </a:lnTo>
                  <a:cubicBezTo>
                    <a:pt x="5092" y="15888"/>
                    <a:pt x="23289" y="5092"/>
                    <a:pt x="44338" y="5092"/>
                  </a:cubicBezTo>
                  <a:cubicBezTo>
                    <a:pt x="65047" y="5092"/>
                    <a:pt x="83583" y="15956"/>
                    <a:pt x="83583" y="37616"/>
                  </a:cubicBezTo>
                  <a:lnTo>
                    <a:pt x="83583" y="151482"/>
                  </a:lnTo>
                  <a:lnTo>
                    <a:pt x="57850" y="15148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260C507B-0575-4DCC-AA62-895BE0BD2E50}"/>
                </a:ext>
              </a:extLst>
            </p:cNvPr>
            <p:cNvSpPr/>
            <p:nvPr/>
          </p:nvSpPr>
          <p:spPr>
            <a:xfrm>
              <a:off x="1646794" y="422423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2999 w 33949"/>
                <a:gd name="connsiteY5" fmla="*/ 53912 h 196906"/>
                <a:gd name="connsiteX6" fmla="*/ 32999 w 33949"/>
                <a:gd name="connsiteY6" fmla="*/ 197653 h 196906"/>
                <a:gd name="connsiteX7" fmla="*/ 7265 w 33949"/>
                <a:gd name="connsiteY7" fmla="*/ 197653 h 196906"/>
                <a:gd name="connsiteX8" fmla="*/ 7265 w 33949"/>
                <a:gd name="connsiteY8" fmla="*/ 53912 h 196906"/>
                <a:gd name="connsiteX9" fmla="*/ 32999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092" y="10524"/>
                    <a:pt x="11679" y="5092"/>
                    <a:pt x="20166" y="5092"/>
                  </a:cubicBezTo>
                  <a:close/>
                  <a:moveTo>
                    <a:pt x="32999" y="53912"/>
                  </a:moveTo>
                  <a:lnTo>
                    <a:pt x="32999" y="197653"/>
                  </a:lnTo>
                  <a:lnTo>
                    <a:pt x="7265" y="197653"/>
                  </a:lnTo>
                  <a:lnTo>
                    <a:pt x="7265" y="53912"/>
                  </a:lnTo>
                  <a:lnTo>
                    <a:pt x="32999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A6267F0-571F-489A-AAE1-A22F81C55509}"/>
                </a:ext>
              </a:extLst>
            </p:cNvPr>
            <p:cNvSpPr/>
            <p:nvPr/>
          </p:nvSpPr>
          <p:spPr>
            <a:xfrm>
              <a:off x="1701181" y="468526"/>
              <a:ext cx="88268" cy="156167"/>
            </a:xfrm>
            <a:custGeom>
              <a:avLst/>
              <a:gdLst>
                <a:gd name="connsiteX0" fmla="*/ 30826 w 88268"/>
                <a:gd name="connsiteY0" fmla="*/ 94583 h 156167"/>
                <a:gd name="connsiteX1" fmla="*/ 30826 w 88268"/>
                <a:gd name="connsiteY1" fmla="*/ 121675 h 156167"/>
                <a:gd name="connsiteX2" fmla="*/ 44338 w 88268"/>
                <a:gd name="connsiteY2" fmla="*/ 133625 h 156167"/>
                <a:gd name="connsiteX3" fmla="*/ 57850 w 88268"/>
                <a:gd name="connsiteY3" fmla="*/ 121675 h 156167"/>
                <a:gd name="connsiteX4" fmla="*/ 57850 w 88268"/>
                <a:gd name="connsiteY4" fmla="*/ 104564 h 156167"/>
                <a:gd name="connsiteX5" fmla="*/ 83583 w 88268"/>
                <a:gd name="connsiteY5" fmla="*/ 104564 h 156167"/>
                <a:gd name="connsiteX6" fmla="*/ 83583 w 88268"/>
                <a:gd name="connsiteY6" fmla="*/ 121675 h 156167"/>
                <a:gd name="connsiteX7" fmla="*/ 44338 w 88268"/>
                <a:gd name="connsiteY7" fmla="*/ 154198 h 156167"/>
                <a:gd name="connsiteX8" fmla="*/ 5092 w 88268"/>
                <a:gd name="connsiteY8" fmla="*/ 121675 h 156167"/>
                <a:gd name="connsiteX9" fmla="*/ 5092 w 88268"/>
                <a:gd name="connsiteY9" fmla="*/ 37616 h 156167"/>
                <a:gd name="connsiteX10" fmla="*/ 44338 w 88268"/>
                <a:gd name="connsiteY10" fmla="*/ 5092 h 156167"/>
                <a:gd name="connsiteX11" fmla="*/ 83583 w 88268"/>
                <a:gd name="connsiteY11" fmla="*/ 37616 h 156167"/>
                <a:gd name="connsiteX12" fmla="*/ 83583 w 88268"/>
                <a:gd name="connsiteY12" fmla="*/ 57714 h 156167"/>
                <a:gd name="connsiteX13" fmla="*/ 67220 w 88268"/>
                <a:gd name="connsiteY13" fmla="*/ 79442 h 156167"/>
                <a:gd name="connsiteX14" fmla="*/ 30826 w 88268"/>
                <a:gd name="connsiteY14" fmla="*/ 94583 h 156167"/>
                <a:gd name="connsiteX15" fmla="*/ 57850 w 88268"/>
                <a:gd name="connsiteY15" fmla="*/ 57714 h 156167"/>
                <a:gd name="connsiteX16" fmla="*/ 57850 w 88268"/>
                <a:gd name="connsiteY16" fmla="*/ 37616 h 156167"/>
                <a:gd name="connsiteX17" fmla="*/ 44338 w 88268"/>
                <a:gd name="connsiteY17" fmla="*/ 25666 h 156167"/>
                <a:gd name="connsiteX18" fmla="*/ 30826 w 88268"/>
                <a:gd name="connsiteY18" fmla="*/ 37616 h 156167"/>
                <a:gd name="connsiteX19" fmla="*/ 30826 w 88268"/>
                <a:gd name="connsiteY19" fmla="*/ 71226 h 156167"/>
                <a:gd name="connsiteX20" fmla="*/ 55338 w 88268"/>
                <a:gd name="connsiteY20" fmla="*/ 61177 h 156167"/>
                <a:gd name="connsiteX21" fmla="*/ 57850 w 88268"/>
                <a:gd name="connsiteY21" fmla="*/ 57714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8" h="156167">
                  <a:moveTo>
                    <a:pt x="30826" y="94583"/>
                  </a:moveTo>
                  <a:lnTo>
                    <a:pt x="30826" y="121675"/>
                  </a:lnTo>
                  <a:cubicBezTo>
                    <a:pt x="30826" y="128736"/>
                    <a:pt x="36801" y="133625"/>
                    <a:pt x="44338" y="133625"/>
                  </a:cubicBezTo>
                  <a:cubicBezTo>
                    <a:pt x="51875" y="133625"/>
                    <a:pt x="57850" y="128736"/>
                    <a:pt x="57850" y="121675"/>
                  </a:cubicBezTo>
                  <a:lnTo>
                    <a:pt x="57850" y="104564"/>
                  </a:lnTo>
                  <a:lnTo>
                    <a:pt x="83583" y="104564"/>
                  </a:lnTo>
                  <a:lnTo>
                    <a:pt x="83583" y="121675"/>
                  </a:lnTo>
                  <a:cubicBezTo>
                    <a:pt x="83583" y="143402"/>
                    <a:pt x="65387" y="154198"/>
                    <a:pt x="44338" y="154198"/>
                  </a:cubicBezTo>
                  <a:cubicBezTo>
                    <a:pt x="23629" y="154198"/>
                    <a:pt x="5092" y="143334"/>
                    <a:pt x="5092" y="121675"/>
                  </a:cubicBezTo>
                  <a:lnTo>
                    <a:pt x="5092" y="37616"/>
                  </a:lnTo>
                  <a:cubicBezTo>
                    <a:pt x="5092" y="15888"/>
                    <a:pt x="23629" y="5092"/>
                    <a:pt x="44338" y="5092"/>
                  </a:cubicBezTo>
                  <a:cubicBezTo>
                    <a:pt x="65387" y="5092"/>
                    <a:pt x="83583" y="15956"/>
                    <a:pt x="83583" y="37616"/>
                  </a:cubicBezTo>
                  <a:lnTo>
                    <a:pt x="83583" y="57714"/>
                  </a:lnTo>
                  <a:cubicBezTo>
                    <a:pt x="83583" y="70750"/>
                    <a:pt x="79170" y="74281"/>
                    <a:pt x="67220" y="79442"/>
                  </a:cubicBezTo>
                  <a:lnTo>
                    <a:pt x="30826" y="94583"/>
                  </a:lnTo>
                  <a:close/>
                  <a:moveTo>
                    <a:pt x="57850" y="57714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71226"/>
                  </a:lnTo>
                  <a:lnTo>
                    <a:pt x="55338" y="61177"/>
                  </a:lnTo>
                  <a:cubicBezTo>
                    <a:pt x="56899" y="60701"/>
                    <a:pt x="57850" y="59072"/>
                    <a:pt x="57850" y="57714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7C485E73-E274-4F28-970F-CD6DC72E3033}"/>
                </a:ext>
              </a:extLst>
            </p:cNvPr>
            <p:cNvSpPr/>
            <p:nvPr/>
          </p:nvSpPr>
          <p:spPr>
            <a:xfrm>
              <a:off x="1326788" y="638816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3067 w 33949"/>
                <a:gd name="connsiteY5" fmla="*/ 53912 h 196906"/>
                <a:gd name="connsiteX6" fmla="*/ 33067 w 33949"/>
                <a:gd name="connsiteY6" fmla="*/ 197653 h 196906"/>
                <a:gd name="connsiteX7" fmla="*/ 7333 w 33949"/>
                <a:gd name="connsiteY7" fmla="*/ 197653 h 196906"/>
                <a:gd name="connsiteX8" fmla="*/ 7333 w 33949"/>
                <a:gd name="connsiteY8" fmla="*/ 53912 h 196906"/>
                <a:gd name="connsiteX9" fmla="*/ 33067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092" y="10524"/>
                    <a:pt x="11679" y="5092"/>
                    <a:pt x="20166" y="5092"/>
                  </a:cubicBezTo>
                  <a:close/>
                  <a:moveTo>
                    <a:pt x="33067" y="53912"/>
                  </a:moveTo>
                  <a:lnTo>
                    <a:pt x="33067" y="197653"/>
                  </a:lnTo>
                  <a:lnTo>
                    <a:pt x="7333" y="197653"/>
                  </a:lnTo>
                  <a:lnTo>
                    <a:pt x="7333" y="53912"/>
                  </a:lnTo>
                  <a:lnTo>
                    <a:pt x="33067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1FE2C6B-2DA4-44E5-B456-10DCDAFE7410}"/>
                </a:ext>
              </a:extLst>
            </p:cNvPr>
            <p:cNvSpPr/>
            <p:nvPr/>
          </p:nvSpPr>
          <p:spPr>
            <a:xfrm>
              <a:off x="1383212" y="684920"/>
              <a:ext cx="88268" cy="156167"/>
            </a:xfrm>
            <a:custGeom>
              <a:avLst/>
              <a:gdLst>
                <a:gd name="connsiteX0" fmla="*/ 57850 w 88268"/>
                <a:gd name="connsiteY0" fmla="*/ 151550 h 156167"/>
                <a:gd name="connsiteX1" fmla="*/ 57850 w 88268"/>
                <a:gd name="connsiteY1" fmla="*/ 37616 h 156167"/>
                <a:gd name="connsiteX2" fmla="*/ 44338 w 88268"/>
                <a:gd name="connsiteY2" fmla="*/ 25666 h 156167"/>
                <a:gd name="connsiteX3" fmla="*/ 30826 w 88268"/>
                <a:gd name="connsiteY3" fmla="*/ 37616 h 156167"/>
                <a:gd name="connsiteX4" fmla="*/ 30826 w 88268"/>
                <a:gd name="connsiteY4" fmla="*/ 151550 h 156167"/>
                <a:gd name="connsiteX5" fmla="*/ 5092 w 88268"/>
                <a:gd name="connsiteY5" fmla="*/ 151550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151550 h 156167"/>
                <a:gd name="connsiteX10" fmla="*/ 57850 w 88268"/>
                <a:gd name="connsiteY10" fmla="*/ 151550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57850" y="151550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151550"/>
                  </a:lnTo>
                  <a:lnTo>
                    <a:pt x="5092" y="151550"/>
                  </a:lnTo>
                  <a:lnTo>
                    <a:pt x="5092" y="37616"/>
                  </a:lnTo>
                  <a:cubicBezTo>
                    <a:pt x="5092" y="15888"/>
                    <a:pt x="23289" y="5092"/>
                    <a:pt x="44338" y="5092"/>
                  </a:cubicBezTo>
                  <a:cubicBezTo>
                    <a:pt x="65047" y="5092"/>
                    <a:pt x="83583" y="15956"/>
                    <a:pt x="83583" y="37616"/>
                  </a:cubicBezTo>
                  <a:lnTo>
                    <a:pt x="83583" y="151550"/>
                  </a:lnTo>
                  <a:lnTo>
                    <a:pt x="57850" y="151550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76119C4-488F-457E-88DE-9755F6FFA86A}"/>
                </a:ext>
              </a:extLst>
            </p:cNvPr>
            <p:cNvSpPr/>
            <p:nvPr/>
          </p:nvSpPr>
          <p:spPr>
            <a:xfrm>
              <a:off x="1489066" y="630668"/>
              <a:ext cx="88268" cy="210486"/>
            </a:xfrm>
            <a:custGeom>
              <a:avLst/>
              <a:gdLst>
                <a:gd name="connsiteX0" fmla="*/ 83583 w 88268"/>
                <a:gd name="connsiteY0" fmla="*/ 175926 h 210486"/>
                <a:gd name="connsiteX1" fmla="*/ 44338 w 88268"/>
                <a:gd name="connsiteY1" fmla="*/ 208449 h 210486"/>
                <a:gd name="connsiteX2" fmla="*/ 5092 w 88268"/>
                <a:gd name="connsiteY2" fmla="*/ 175926 h 210486"/>
                <a:gd name="connsiteX3" fmla="*/ 5092 w 88268"/>
                <a:gd name="connsiteY3" fmla="*/ 91867 h 210486"/>
                <a:gd name="connsiteX4" fmla="*/ 44338 w 88268"/>
                <a:gd name="connsiteY4" fmla="*/ 59343 h 210486"/>
                <a:gd name="connsiteX5" fmla="*/ 57850 w 88268"/>
                <a:gd name="connsiteY5" fmla="*/ 63689 h 210486"/>
                <a:gd name="connsiteX6" fmla="*/ 57850 w 88268"/>
                <a:gd name="connsiteY6" fmla="*/ 5092 h 210486"/>
                <a:gd name="connsiteX7" fmla="*/ 83583 w 88268"/>
                <a:gd name="connsiteY7" fmla="*/ 5092 h 210486"/>
                <a:gd name="connsiteX8" fmla="*/ 83583 w 88268"/>
                <a:gd name="connsiteY8" fmla="*/ 175926 h 210486"/>
                <a:gd name="connsiteX9" fmla="*/ 30826 w 88268"/>
                <a:gd name="connsiteY9" fmla="*/ 175926 h 210486"/>
                <a:gd name="connsiteX10" fmla="*/ 44338 w 88268"/>
                <a:gd name="connsiteY10" fmla="*/ 187876 h 210486"/>
                <a:gd name="connsiteX11" fmla="*/ 57850 w 88268"/>
                <a:gd name="connsiteY11" fmla="*/ 175926 h 210486"/>
                <a:gd name="connsiteX12" fmla="*/ 57850 w 88268"/>
                <a:gd name="connsiteY12" fmla="*/ 91867 h 210486"/>
                <a:gd name="connsiteX13" fmla="*/ 44338 w 88268"/>
                <a:gd name="connsiteY13" fmla="*/ 79917 h 210486"/>
                <a:gd name="connsiteX14" fmla="*/ 30826 w 88268"/>
                <a:gd name="connsiteY14" fmla="*/ 91867 h 210486"/>
                <a:gd name="connsiteX15" fmla="*/ 30826 w 88268"/>
                <a:gd name="connsiteY15" fmla="*/ 175926 h 2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68" h="210486">
                  <a:moveTo>
                    <a:pt x="83583" y="175926"/>
                  </a:moveTo>
                  <a:cubicBezTo>
                    <a:pt x="83583" y="197653"/>
                    <a:pt x="65386" y="208449"/>
                    <a:pt x="44338" y="208449"/>
                  </a:cubicBezTo>
                  <a:cubicBezTo>
                    <a:pt x="23629" y="208449"/>
                    <a:pt x="5092" y="197585"/>
                    <a:pt x="5092" y="175926"/>
                  </a:cubicBezTo>
                  <a:lnTo>
                    <a:pt x="5092" y="91867"/>
                  </a:lnTo>
                  <a:cubicBezTo>
                    <a:pt x="5092" y="70139"/>
                    <a:pt x="23629" y="59343"/>
                    <a:pt x="44338" y="59343"/>
                  </a:cubicBezTo>
                  <a:cubicBezTo>
                    <a:pt x="48412" y="59343"/>
                    <a:pt x="54047" y="60973"/>
                    <a:pt x="57850" y="63689"/>
                  </a:cubicBezTo>
                  <a:lnTo>
                    <a:pt x="57850" y="5092"/>
                  </a:lnTo>
                  <a:lnTo>
                    <a:pt x="83583" y="5092"/>
                  </a:lnTo>
                  <a:lnTo>
                    <a:pt x="83583" y="175926"/>
                  </a:lnTo>
                  <a:close/>
                  <a:moveTo>
                    <a:pt x="30826" y="175926"/>
                  </a:moveTo>
                  <a:cubicBezTo>
                    <a:pt x="30826" y="182987"/>
                    <a:pt x="36801" y="187876"/>
                    <a:pt x="44338" y="187876"/>
                  </a:cubicBezTo>
                  <a:cubicBezTo>
                    <a:pt x="51875" y="187876"/>
                    <a:pt x="57850" y="182987"/>
                    <a:pt x="57850" y="175926"/>
                  </a:cubicBezTo>
                  <a:lnTo>
                    <a:pt x="57850" y="91867"/>
                  </a:lnTo>
                  <a:cubicBezTo>
                    <a:pt x="57850" y="84806"/>
                    <a:pt x="51875" y="79917"/>
                    <a:pt x="44338" y="79917"/>
                  </a:cubicBezTo>
                  <a:cubicBezTo>
                    <a:pt x="36801" y="79917"/>
                    <a:pt x="30826" y="84806"/>
                    <a:pt x="30826" y="91867"/>
                  </a:cubicBezTo>
                  <a:lnTo>
                    <a:pt x="30826" y="17592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5A6405D-8A8F-45C3-A0B5-1B05287F5BC3}"/>
                </a:ext>
              </a:extLst>
            </p:cNvPr>
            <p:cNvSpPr/>
            <p:nvPr/>
          </p:nvSpPr>
          <p:spPr>
            <a:xfrm>
              <a:off x="1595191" y="687635"/>
              <a:ext cx="88268" cy="156167"/>
            </a:xfrm>
            <a:custGeom>
              <a:avLst/>
              <a:gdLst>
                <a:gd name="connsiteX0" fmla="*/ 30826 w 88268"/>
                <a:gd name="connsiteY0" fmla="*/ 5092 h 156167"/>
                <a:gd name="connsiteX1" fmla="*/ 30826 w 88268"/>
                <a:gd name="connsiteY1" fmla="*/ 118959 h 156167"/>
                <a:gd name="connsiteX2" fmla="*/ 44338 w 88268"/>
                <a:gd name="connsiteY2" fmla="*/ 130909 h 156167"/>
                <a:gd name="connsiteX3" fmla="*/ 57850 w 88268"/>
                <a:gd name="connsiteY3" fmla="*/ 118959 h 156167"/>
                <a:gd name="connsiteX4" fmla="*/ 57850 w 88268"/>
                <a:gd name="connsiteY4" fmla="*/ 5092 h 156167"/>
                <a:gd name="connsiteX5" fmla="*/ 83583 w 88268"/>
                <a:gd name="connsiteY5" fmla="*/ 5092 h 156167"/>
                <a:gd name="connsiteX6" fmla="*/ 83583 w 88268"/>
                <a:gd name="connsiteY6" fmla="*/ 118959 h 156167"/>
                <a:gd name="connsiteX7" fmla="*/ 44338 w 88268"/>
                <a:gd name="connsiteY7" fmla="*/ 151482 h 156167"/>
                <a:gd name="connsiteX8" fmla="*/ 5092 w 88268"/>
                <a:gd name="connsiteY8" fmla="*/ 118959 h 156167"/>
                <a:gd name="connsiteX9" fmla="*/ 5092 w 88268"/>
                <a:gd name="connsiteY9" fmla="*/ 5092 h 156167"/>
                <a:gd name="connsiteX10" fmla="*/ 30826 w 88268"/>
                <a:gd name="connsiteY10" fmla="*/ 509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30826" y="5092"/>
                  </a:moveTo>
                  <a:lnTo>
                    <a:pt x="30826" y="118959"/>
                  </a:lnTo>
                  <a:cubicBezTo>
                    <a:pt x="30826" y="126020"/>
                    <a:pt x="36801" y="130909"/>
                    <a:pt x="44338" y="130909"/>
                  </a:cubicBezTo>
                  <a:cubicBezTo>
                    <a:pt x="51875" y="130909"/>
                    <a:pt x="57850" y="126020"/>
                    <a:pt x="57850" y="118959"/>
                  </a:cubicBezTo>
                  <a:lnTo>
                    <a:pt x="57850" y="5092"/>
                  </a:lnTo>
                  <a:lnTo>
                    <a:pt x="83583" y="5092"/>
                  </a:lnTo>
                  <a:lnTo>
                    <a:pt x="83583" y="118959"/>
                  </a:lnTo>
                  <a:cubicBezTo>
                    <a:pt x="83583" y="140686"/>
                    <a:pt x="65047" y="151482"/>
                    <a:pt x="44338" y="151482"/>
                  </a:cubicBezTo>
                  <a:cubicBezTo>
                    <a:pt x="23289" y="151482"/>
                    <a:pt x="5092" y="140618"/>
                    <a:pt x="5092" y="118959"/>
                  </a:cubicBezTo>
                  <a:lnTo>
                    <a:pt x="5092" y="5092"/>
                  </a:lnTo>
                  <a:lnTo>
                    <a:pt x="30826" y="509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06B226CC-C568-4DE3-89EA-F2E8CBB5C3CB}"/>
                </a:ext>
              </a:extLst>
            </p:cNvPr>
            <p:cNvSpPr/>
            <p:nvPr/>
          </p:nvSpPr>
          <p:spPr>
            <a:xfrm>
              <a:off x="1699688" y="684920"/>
              <a:ext cx="88268" cy="156167"/>
            </a:xfrm>
            <a:custGeom>
              <a:avLst/>
              <a:gdLst>
                <a:gd name="connsiteX0" fmla="*/ 30826 w 88268"/>
                <a:gd name="connsiteY0" fmla="*/ 104632 h 156167"/>
                <a:gd name="connsiteX1" fmla="*/ 30826 w 88268"/>
                <a:gd name="connsiteY1" fmla="*/ 121742 h 156167"/>
                <a:gd name="connsiteX2" fmla="*/ 44338 w 88268"/>
                <a:gd name="connsiteY2" fmla="*/ 133421 h 156167"/>
                <a:gd name="connsiteX3" fmla="*/ 57850 w 88268"/>
                <a:gd name="connsiteY3" fmla="*/ 121742 h 156167"/>
                <a:gd name="connsiteX4" fmla="*/ 57850 w 88268"/>
                <a:gd name="connsiteY4" fmla="*/ 106262 h 156167"/>
                <a:gd name="connsiteX5" fmla="*/ 5092 w 88268"/>
                <a:gd name="connsiteY5" fmla="*/ 50109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52825 h 156167"/>
                <a:gd name="connsiteX10" fmla="*/ 57850 w 88268"/>
                <a:gd name="connsiteY10" fmla="*/ 52825 h 156167"/>
                <a:gd name="connsiteX11" fmla="*/ 57850 w 88268"/>
                <a:gd name="connsiteY11" fmla="*/ 37616 h 156167"/>
                <a:gd name="connsiteX12" fmla="*/ 44338 w 88268"/>
                <a:gd name="connsiteY12" fmla="*/ 25666 h 156167"/>
                <a:gd name="connsiteX13" fmla="*/ 30826 w 88268"/>
                <a:gd name="connsiteY13" fmla="*/ 37616 h 156167"/>
                <a:gd name="connsiteX14" fmla="*/ 30826 w 88268"/>
                <a:gd name="connsiteY14" fmla="*/ 50109 h 156167"/>
                <a:gd name="connsiteX15" fmla="*/ 83583 w 88268"/>
                <a:gd name="connsiteY15" fmla="*/ 106262 h 156167"/>
                <a:gd name="connsiteX16" fmla="*/ 83583 w 88268"/>
                <a:gd name="connsiteY16" fmla="*/ 121742 h 156167"/>
                <a:gd name="connsiteX17" fmla="*/ 44338 w 88268"/>
                <a:gd name="connsiteY17" fmla="*/ 153994 h 156167"/>
                <a:gd name="connsiteX18" fmla="*/ 5092 w 88268"/>
                <a:gd name="connsiteY18" fmla="*/ 121742 h 156167"/>
                <a:gd name="connsiteX19" fmla="*/ 5092 w 88268"/>
                <a:gd name="connsiteY19" fmla="*/ 104632 h 156167"/>
                <a:gd name="connsiteX20" fmla="*/ 30826 w 88268"/>
                <a:gd name="connsiteY20" fmla="*/ 10463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268" h="156167">
                  <a:moveTo>
                    <a:pt x="30826" y="104632"/>
                  </a:moveTo>
                  <a:lnTo>
                    <a:pt x="30826" y="121742"/>
                  </a:lnTo>
                  <a:cubicBezTo>
                    <a:pt x="30826" y="129076"/>
                    <a:pt x="37412" y="133421"/>
                    <a:pt x="44338" y="133421"/>
                  </a:cubicBezTo>
                  <a:cubicBezTo>
                    <a:pt x="51264" y="133421"/>
                    <a:pt x="57850" y="129076"/>
                    <a:pt x="57850" y="121742"/>
                  </a:cubicBezTo>
                  <a:lnTo>
                    <a:pt x="57850" y="106262"/>
                  </a:lnTo>
                  <a:cubicBezTo>
                    <a:pt x="57850" y="85960"/>
                    <a:pt x="5092" y="85688"/>
                    <a:pt x="5092" y="50109"/>
                  </a:cubicBezTo>
                  <a:lnTo>
                    <a:pt x="5092" y="37616"/>
                  </a:lnTo>
                  <a:cubicBezTo>
                    <a:pt x="5092" y="16228"/>
                    <a:pt x="23289" y="5092"/>
                    <a:pt x="44338" y="5092"/>
                  </a:cubicBezTo>
                  <a:cubicBezTo>
                    <a:pt x="65658" y="5092"/>
                    <a:pt x="83583" y="16228"/>
                    <a:pt x="83583" y="37616"/>
                  </a:cubicBezTo>
                  <a:lnTo>
                    <a:pt x="83583" y="52825"/>
                  </a:lnTo>
                  <a:lnTo>
                    <a:pt x="57850" y="52825"/>
                  </a:lnTo>
                  <a:lnTo>
                    <a:pt x="57850" y="37616"/>
                  </a:lnTo>
                  <a:cubicBezTo>
                    <a:pt x="57850" y="30283"/>
                    <a:pt x="51264" y="25666"/>
                    <a:pt x="44338" y="25666"/>
                  </a:cubicBezTo>
                  <a:cubicBezTo>
                    <a:pt x="37412" y="25666"/>
                    <a:pt x="30826" y="30283"/>
                    <a:pt x="30826" y="37616"/>
                  </a:cubicBezTo>
                  <a:lnTo>
                    <a:pt x="30826" y="50109"/>
                  </a:lnTo>
                  <a:cubicBezTo>
                    <a:pt x="30826" y="69936"/>
                    <a:pt x="83583" y="69664"/>
                    <a:pt x="83583" y="106262"/>
                  </a:cubicBezTo>
                  <a:lnTo>
                    <a:pt x="83583" y="121742"/>
                  </a:lnTo>
                  <a:cubicBezTo>
                    <a:pt x="83583" y="141773"/>
                    <a:pt x="65658" y="153994"/>
                    <a:pt x="44338" y="153994"/>
                  </a:cubicBezTo>
                  <a:cubicBezTo>
                    <a:pt x="23289" y="153994"/>
                    <a:pt x="5092" y="141773"/>
                    <a:pt x="5092" y="121742"/>
                  </a:cubicBezTo>
                  <a:lnTo>
                    <a:pt x="5092" y="104632"/>
                  </a:lnTo>
                  <a:lnTo>
                    <a:pt x="30826" y="10463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B2C75AC9-5109-42FB-B536-294E3B6DE917}"/>
                </a:ext>
              </a:extLst>
            </p:cNvPr>
            <p:cNvSpPr/>
            <p:nvPr/>
          </p:nvSpPr>
          <p:spPr>
            <a:xfrm>
              <a:off x="1798412" y="651853"/>
              <a:ext cx="74689" cy="190116"/>
            </a:xfrm>
            <a:custGeom>
              <a:avLst/>
              <a:gdLst>
                <a:gd name="connsiteX0" fmla="*/ 5092 w 74688"/>
                <a:gd name="connsiteY0" fmla="*/ 40875 h 190116"/>
                <a:gd name="connsiteX1" fmla="*/ 22067 w 74688"/>
                <a:gd name="connsiteY1" fmla="*/ 40875 h 190116"/>
                <a:gd name="connsiteX2" fmla="*/ 22067 w 74688"/>
                <a:gd name="connsiteY2" fmla="*/ 5092 h 190116"/>
                <a:gd name="connsiteX3" fmla="*/ 47801 w 74688"/>
                <a:gd name="connsiteY3" fmla="*/ 5092 h 190116"/>
                <a:gd name="connsiteX4" fmla="*/ 47801 w 74688"/>
                <a:gd name="connsiteY4" fmla="*/ 40875 h 190116"/>
                <a:gd name="connsiteX5" fmla="*/ 73534 w 74688"/>
                <a:gd name="connsiteY5" fmla="*/ 40875 h 190116"/>
                <a:gd name="connsiteX6" fmla="*/ 73534 w 74688"/>
                <a:gd name="connsiteY6" fmla="*/ 61448 h 190116"/>
                <a:gd name="connsiteX7" fmla="*/ 47801 w 74688"/>
                <a:gd name="connsiteY7" fmla="*/ 61448 h 190116"/>
                <a:gd name="connsiteX8" fmla="*/ 47801 w 74688"/>
                <a:gd name="connsiteY8" fmla="*/ 154741 h 190116"/>
                <a:gd name="connsiteX9" fmla="*/ 56899 w 74688"/>
                <a:gd name="connsiteY9" fmla="*/ 165877 h 190116"/>
                <a:gd name="connsiteX10" fmla="*/ 72584 w 74688"/>
                <a:gd name="connsiteY10" fmla="*/ 165877 h 190116"/>
                <a:gd name="connsiteX11" fmla="*/ 72584 w 74688"/>
                <a:gd name="connsiteY11" fmla="*/ 184073 h 190116"/>
                <a:gd name="connsiteX12" fmla="*/ 56899 w 74688"/>
                <a:gd name="connsiteY12" fmla="*/ 186518 h 190116"/>
                <a:gd name="connsiteX13" fmla="*/ 22067 w 74688"/>
                <a:gd name="connsiteY13" fmla="*/ 154809 h 190116"/>
                <a:gd name="connsiteX14" fmla="*/ 22067 w 74688"/>
                <a:gd name="connsiteY14" fmla="*/ 61448 h 190116"/>
                <a:gd name="connsiteX15" fmla="*/ 5092 w 74688"/>
                <a:gd name="connsiteY15" fmla="*/ 61448 h 190116"/>
                <a:gd name="connsiteX16" fmla="*/ 5092 w 74688"/>
                <a:gd name="connsiteY16" fmla="*/ 40875 h 1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88" h="190116">
                  <a:moveTo>
                    <a:pt x="5092" y="40875"/>
                  </a:moveTo>
                  <a:lnTo>
                    <a:pt x="22067" y="40875"/>
                  </a:lnTo>
                  <a:lnTo>
                    <a:pt x="22067" y="5092"/>
                  </a:lnTo>
                  <a:lnTo>
                    <a:pt x="47801" y="5092"/>
                  </a:lnTo>
                  <a:lnTo>
                    <a:pt x="47801" y="40875"/>
                  </a:lnTo>
                  <a:lnTo>
                    <a:pt x="73534" y="40875"/>
                  </a:lnTo>
                  <a:lnTo>
                    <a:pt x="73534" y="61448"/>
                  </a:lnTo>
                  <a:lnTo>
                    <a:pt x="47801" y="61448"/>
                  </a:lnTo>
                  <a:lnTo>
                    <a:pt x="47801" y="154741"/>
                  </a:lnTo>
                  <a:cubicBezTo>
                    <a:pt x="47801" y="161531"/>
                    <a:pt x="50652" y="165877"/>
                    <a:pt x="56899" y="165877"/>
                  </a:cubicBezTo>
                  <a:lnTo>
                    <a:pt x="72584" y="165877"/>
                  </a:lnTo>
                  <a:lnTo>
                    <a:pt x="72584" y="184073"/>
                  </a:lnTo>
                  <a:cubicBezTo>
                    <a:pt x="72584" y="184073"/>
                    <a:pt x="65047" y="186518"/>
                    <a:pt x="56899" y="186518"/>
                  </a:cubicBezTo>
                  <a:cubicBezTo>
                    <a:pt x="34628" y="186518"/>
                    <a:pt x="22067" y="174839"/>
                    <a:pt x="22067" y="154809"/>
                  </a:cubicBezTo>
                  <a:lnTo>
                    <a:pt x="22067" y="61448"/>
                  </a:lnTo>
                  <a:lnTo>
                    <a:pt x="5092" y="61448"/>
                  </a:lnTo>
                  <a:lnTo>
                    <a:pt x="5092" y="40875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E1BDCDE-F5AA-410E-8686-A2F3F8BB43E8}"/>
                </a:ext>
              </a:extLst>
            </p:cNvPr>
            <p:cNvSpPr/>
            <p:nvPr/>
          </p:nvSpPr>
          <p:spPr>
            <a:xfrm>
              <a:off x="1888378" y="685191"/>
              <a:ext cx="81478" cy="156167"/>
            </a:xfrm>
            <a:custGeom>
              <a:avLst/>
              <a:gdLst>
                <a:gd name="connsiteX0" fmla="*/ 30826 w 81478"/>
                <a:gd name="connsiteY0" fmla="*/ 151278 h 156167"/>
                <a:gd name="connsiteX1" fmla="*/ 5092 w 81478"/>
                <a:gd name="connsiteY1" fmla="*/ 151278 h 156167"/>
                <a:gd name="connsiteX2" fmla="*/ 5092 w 81478"/>
                <a:gd name="connsiteY2" fmla="*/ 37344 h 156167"/>
                <a:gd name="connsiteX3" fmla="*/ 41486 w 81478"/>
                <a:gd name="connsiteY3" fmla="*/ 5092 h 156167"/>
                <a:gd name="connsiteX4" fmla="*/ 77880 w 81478"/>
                <a:gd name="connsiteY4" fmla="*/ 37344 h 156167"/>
                <a:gd name="connsiteX5" fmla="*/ 77880 w 81478"/>
                <a:gd name="connsiteY5" fmla="*/ 52282 h 156167"/>
                <a:gd name="connsiteX6" fmla="*/ 52146 w 81478"/>
                <a:gd name="connsiteY6" fmla="*/ 52282 h 156167"/>
                <a:gd name="connsiteX7" fmla="*/ 52146 w 81478"/>
                <a:gd name="connsiteY7" fmla="*/ 37344 h 156167"/>
                <a:gd name="connsiteX8" fmla="*/ 41486 w 81478"/>
                <a:gd name="connsiteY8" fmla="*/ 25666 h 156167"/>
                <a:gd name="connsiteX9" fmla="*/ 30826 w 81478"/>
                <a:gd name="connsiteY9" fmla="*/ 37344 h 156167"/>
                <a:gd name="connsiteX10" fmla="*/ 30826 w 81478"/>
                <a:gd name="connsiteY10" fmla="*/ 151278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78" h="156167">
                  <a:moveTo>
                    <a:pt x="30826" y="151278"/>
                  </a:moveTo>
                  <a:lnTo>
                    <a:pt x="5092" y="151278"/>
                  </a:lnTo>
                  <a:lnTo>
                    <a:pt x="5092" y="37344"/>
                  </a:lnTo>
                  <a:cubicBezTo>
                    <a:pt x="5092" y="17314"/>
                    <a:pt x="19555" y="5092"/>
                    <a:pt x="41486" y="5092"/>
                  </a:cubicBezTo>
                  <a:cubicBezTo>
                    <a:pt x="63485" y="5092"/>
                    <a:pt x="77880" y="17586"/>
                    <a:pt x="77880" y="37344"/>
                  </a:cubicBezTo>
                  <a:lnTo>
                    <a:pt x="77880" y="52282"/>
                  </a:lnTo>
                  <a:lnTo>
                    <a:pt x="52146" y="52282"/>
                  </a:lnTo>
                  <a:lnTo>
                    <a:pt x="52146" y="37344"/>
                  </a:lnTo>
                  <a:cubicBezTo>
                    <a:pt x="52146" y="29468"/>
                    <a:pt x="47122" y="25666"/>
                    <a:pt x="41486" y="25666"/>
                  </a:cubicBezTo>
                  <a:cubicBezTo>
                    <a:pt x="35851" y="25666"/>
                    <a:pt x="30826" y="29468"/>
                    <a:pt x="30826" y="37344"/>
                  </a:cubicBezTo>
                  <a:lnTo>
                    <a:pt x="30826" y="151278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6FBBBAE2-7314-4E5C-881F-300263B9A660}"/>
                </a:ext>
              </a:extLst>
            </p:cNvPr>
            <p:cNvSpPr/>
            <p:nvPr/>
          </p:nvSpPr>
          <p:spPr>
            <a:xfrm>
              <a:off x="1983029" y="638816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3067 w 33949"/>
                <a:gd name="connsiteY5" fmla="*/ 53912 h 196906"/>
                <a:gd name="connsiteX6" fmla="*/ 33067 w 33949"/>
                <a:gd name="connsiteY6" fmla="*/ 197653 h 196906"/>
                <a:gd name="connsiteX7" fmla="*/ 7333 w 33949"/>
                <a:gd name="connsiteY7" fmla="*/ 197653 h 196906"/>
                <a:gd name="connsiteX8" fmla="*/ 7333 w 33949"/>
                <a:gd name="connsiteY8" fmla="*/ 53912 h 196906"/>
                <a:gd name="connsiteX9" fmla="*/ 33067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160" y="10524"/>
                    <a:pt x="11746" y="5092"/>
                    <a:pt x="20166" y="5092"/>
                  </a:cubicBezTo>
                  <a:close/>
                  <a:moveTo>
                    <a:pt x="33067" y="53912"/>
                  </a:moveTo>
                  <a:lnTo>
                    <a:pt x="33067" y="197653"/>
                  </a:lnTo>
                  <a:lnTo>
                    <a:pt x="7333" y="197653"/>
                  </a:lnTo>
                  <a:lnTo>
                    <a:pt x="7333" y="53912"/>
                  </a:lnTo>
                  <a:lnTo>
                    <a:pt x="33067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1D58D348-DE7F-4F76-81D9-74961F117FE3}"/>
                </a:ext>
              </a:extLst>
            </p:cNvPr>
            <p:cNvSpPr/>
            <p:nvPr/>
          </p:nvSpPr>
          <p:spPr>
            <a:xfrm>
              <a:off x="2039046" y="684920"/>
              <a:ext cx="88268" cy="156167"/>
            </a:xfrm>
            <a:custGeom>
              <a:avLst/>
              <a:gdLst>
                <a:gd name="connsiteX0" fmla="*/ 30826 w 88268"/>
                <a:gd name="connsiteY0" fmla="*/ 94583 h 156167"/>
                <a:gd name="connsiteX1" fmla="*/ 30826 w 88268"/>
                <a:gd name="connsiteY1" fmla="*/ 121675 h 156167"/>
                <a:gd name="connsiteX2" fmla="*/ 44338 w 88268"/>
                <a:gd name="connsiteY2" fmla="*/ 133625 h 156167"/>
                <a:gd name="connsiteX3" fmla="*/ 57850 w 88268"/>
                <a:gd name="connsiteY3" fmla="*/ 121675 h 156167"/>
                <a:gd name="connsiteX4" fmla="*/ 57850 w 88268"/>
                <a:gd name="connsiteY4" fmla="*/ 104564 h 156167"/>
                <a:gd name="connsiteX5" fmla="*/ 83583 w 88268"/>
                <a:gd name="connsiteY5" fmla="*/ 104564 h 156167"/>
                <a:gd name="connsiteX6" fmla="*/ 83583 w 88268"/>
                <a:gd name="connsiteY6" fmla="*/ 121675 h 156167"/>
                <a:gd name="connsiteX7" fmla="*/ 44338 w 88268"/>
                <a:gd name="connsiteY7" fmla="*/ 154198 h 156167"/>
                <a:gd name="connsiteX8" fmla="*/ 5092 w 88268"/>
                <a:gd name="connsiteY8" fmla="*/ 121675 h 156167"/>
                <a:gd name="connsiteX9" fmla="*/ 5092 w 88268"/>
                <a:gd name="connsiteY9" fmla="*/ 37616 h 156167"/>
                <a:gd name="connsiteX10" fmla="*/ 44338 w 88268"/>
                <a:gd name="connsiteY10" fmla="*/ 5092 h 156167"/>
                <a:gd name="connsiteX11" fmla="*/ 83583 w 88268"/>
                <a:gd name="connsiteY11" fmla="*/ 37616 h 156167"/>
                <a:gd name="connsiteX12" fmla="*/ 83583 w 88268"/>
                <a:gd name="connsiteY12" fmla="*/ 57714 h 156167"/>
                <a:gd name="connsiteX13" fmla="*/ 67220 w 88268"/>
                <a:gd name="connsiteY13" fmla="*/ 79442 h 156167"/>
                <a:gd name="connsiteX14" fmla="*/ 30826 w 88268"/>
                <a:gd name="connsiteY14" fmla="*/ 94583 h 156167"/>
                <a:gd name="connsiteX15" fmla="*/ 57850 w 88268"/>
                <a:gd name="connsiteY15" fmla="*/ 57714 h 156167"/>
                <a:gd name="connsiteX16" fmla="*/ 57850 w 88268"/>
                <a:gd name="connsiteY16" fmla="*/ 37616 h 156167"/>
                <a:gd name="connsiteX17" fmla="*/ 44338 w 88268"/>
                <a:gd name="connsiteY17" fmla="*/ 25666 h 156167"/>
                <a:gd name="connsiteX18" fmla="*/ 30826 w 88268"/>
                <a:gd name="connsiteY18" fmla="*/ 37616 h 156167"/>
                <a:gd name="connsiteX19" fmla="*/ 30826 w 88268"/>
                <a:gd name="connsiteY19" fmla="*/ 71226 h 156167"/>
                <a:gd name="connsiteX20" fmla="*/ 55337 w 88268"/>
                <a:gd name="connsiteY20" fmla="*/ 61177 h 156167"/>
                <a:gd name="connsiteX21" fmla="*/ 57850 w 88268"/>
                <a:gd name="connsiteY21" fmla="*/ 57714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8" h="156167">
                  <a:moveTo>
                    <a:pt x="30826" y="94583"/>
                  </a:moveTo>
                  <a:lnTo>
                    <a:pt x="30826" y="121675"/>
                  </a:lnTo>
                  <a:cubicBezTo>
                    <a:pt x="30826" y="128736"/>
                    <a:pt x="36801" y="133625"/>
                    <a:pt x="44338" y="133625"/>
                  </a:cubicBezTo>
                  <a:cubicBezTo>
                    <a:pt x="51875" y="133625"/>
                    <a:pt x="57850" y="128736"/>
                    <a:pt x="57850" y="121675"/>
                  </a:cubicBezTo>
                  <a:lnTo>
                    <a:pt x="57850" y="104564"/>
                  </a:lnTo>
                  <a:lnTo>
                    <a:pt x="83583" y="104564"/>
                  </a:lnTo>
                  <a:lnTo>
                    <a:pt x="83583" y="121675"/>
                  </a:lnTo>
                  <a:cubicBezTo>
                    <a:pt x="83583" y="143402"/>
                    <a:pt x="65386" y="154198"/>
                    <a:pt x="44338" y="154198"/>
                  </a:cubicBezTo>
                  <a:cubicBezTo>
                    <a:pt x="23629" y="154198"/>
                    <a:pt x="5092" y="143334"/>
                    <a:pt x="5092" y="121675"/>
                  </a:cubicBezTo>
                  <a:lnTo>
                    <a:pt x="5092" y="37616"/>
                  </a:lnTo>
                  <a:cubicBezTo>
                    <a:pt x="5092" y="15888"/>
                    <a:pt x="23629" y="5092"/>
                    <a:pt x="44338" y="5092"/>
                  </a:cubicBezTo>
                  <a:cubicBezTo>
                    <a:pt x="65386" y="5092"/>
                    <a:pt x="83583" y="15956"/>
                    <a:pt x="83583" y="37616"/>
                  </a:cubicBezTo>
                  <a:lnTo>
                    <a:pt x="83583" y="57714"/>
                  </a:lnTo>
                  <a:cubicBezTo>
                    <a:pt x="83583" y="70750"/>
                    <a:pt x="79170" y="74281"/>
                    <a:pt x="67220" y="79442"/>
                  </a:cubicBezTo>
                  <a:lnTo>
                    <a:pt x="30826" y="94583"/>
                  </a:lnTo>
                  <a:close/>
                  <a:moveTo>
                    <a:pt x="57850" y="57714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71226"/>
                  </a:lnTo>
                  <a:lnTo>
                    <a:pt x="55337" y="61177"/>
                  </a:lnTo>
                  <a:cubicBezTo>
                    <a:pt x="56899" y="60701"/>
                    <a:pt x="57850" y="59072"/>
                    <a:pt x="57850" y="57714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38DF99A4-1817-4828-9434-89F3CF5A001D}"/>
                </a:ext>
              </a:extLst>
            </p:cNvPr>
            <p:cNvSpPr/>
            <p:nvPr/>
          </p:nvSpPr>
          <p:spPr>
            <a:xfrm>
              <a:off x="2145035" y="630668"/>
              <a:ext cx="33949" cy="210486"/>
            </a:xfrm>
            <a:custGeom>
              <a:avLst/>
              <a:gdLst>
                <a:gd name="connsiteX0" fmla="*/ 30826 w 33949"/>
                <a:gd name="connsiteY0" fmla="*/ 205801 h 210486"/>
                <a:gd name="connsiteX1" fmla="*/ 5092 w 33949"/>
                <a:gd name="connsiteY1" fmla="*/ 205801 h 210486"/>
                <a:gd name="connsiteX2" fmla="*/ 5092 w 33949"/>
                <a:gd name="connsiteY2" fmla="*/ 5092 h 210486"/>
                <a:gd name="connsiteX3" fmla="*/ 30826 w 33949"/>
                <a:gd name="connsiteY3" fmla="*/ 5092 h 210486"/>
                <a:gd name="connsiteX4" fmla="*/ 30826 w 33949"/>
                <a:gd name="connsiteY4" fmla="*/ 205801 h 2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9" h="210486">
                  <a:moveTo>
                    <a:pt x="30826" y="205801"/>
                  </a:moveTo>
                  <a:lnTo>
                    <a:pt x="5092" y="205801"/>
                  </a:lnTo>
                  <a:lnTo>
                    <a:pt x="5092" y="5092"/>
                  </a:lnTo>
                  <a:lnTo>
                    <a:pt x="30826" y="5092"/>
                  </a:lnTo>
                  <a:lnTo>
                    <a:pt x="30826" y="20580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646B213E-C4F2-40AA-8A92-FA25323D9C36}"/>
                </a:ext>
              </a:extLst>
            </p:cNvPr>
            <p:cNvSpPr/>
            <p:nvPr/>
          </p:nvSpPr>
          <p:spPr>
            <a:xfrm>
              <a:off x="546292" y="751189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6D1F06F9-2BBD-422A-9295-082A079C18D6}"/>
                </a:ext>
              </a:extLst>
            </p:cNvPr>
            <p:cNvSpPr/>
            <p:nvPr/>
          </p:nvSpPr>
          <p:spPr>
            <a:xfrm>
              <a:off x="736204" y="751189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5B08AA0-E795-4FFA-A3C9-E01AF6B4DCAB}"/>
                </a:ext>
              </a:extLst>
            </p:cNvPr>
            <p:cNvSpPr/>
            <p:nvPr/>
          </p:nvSpPr>
          <p:spPr>
            <a:xfrm>
              <a:off x="643095" y="749717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14157E8-EAD8-46F3-A958-90CA5C0D7A93}"/>
                </a:ext>
              </a:extLst>
            </p:cNvPr>
            <p:cNvSpPr/>
            <p:nvPr/>
          </p:nvSpPr>
          <p:spPr>
            <a:xfrm>
              <a:off x="687725" y="783033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59E907F-C5C5-49B7-AC10-0EA0F0D354A8}"/>
                </a:ext>
              </a:extLst>
            </p:cNvPr>
            <p:cNvSpPr/>
            <p:nvPr/>
          </p:nvSpPr>
          <p:spPr>
            <a:xfrm>
              <a:off x="765197" y="820445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BE759DA4-51AE-42D9-96F4-3F35E4A37D86}"/>
                </a:ext>
              </a:extLst>
            </p:cNvPr>
            <p:cNvSpPr/>
            <p:nvPr/>
          </p:nvSpPr>
          <p:spPr>
            <a:xfrm>
              <a:off x="981658" y="422966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1BF1F21B-BDBE-407E-993D-EBDC3E1FF155}"/>
                </a:ext>
              </a:extLst>
            </p:cNvPr>
            <p:cNvSpPr/>
            <p:nvPr/>
          </p:nvSpPr>
          <p:spPr>
            <a:xfrm>
              <a:off x="546292" y="422219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05C441F-504D-4820-A587-4D5F73B6F02F}"/>
                </a:ext>
              </a:extLst>
            </p:cNvPr>
            <p:cNvSpPr/>
            <p:nvPr/>
          </p:nvSpPr>
          <p:spPr>
            <a:xfrm>
              <a:off x="546359" y="323630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975A8A5F-1516-498D-9120-BB42A7E19694}"/>
                </a:ext>
              </a:extLst>
            </p:cNvPr>
            <p:cNvSpPr/>
            <p:nvPr/>
          </p:nvSpPr>
          <p:spPr>
            <a:xfrm>
              <a:off x="652417" y="422287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86066AF4-4EA9-475E-BC81-F4DA7FFBB353}"/>
                </a:ext>
              </a:extLst>
            </p:cNvPr>
            <p:cNvSpPr/>
            <p:nvPr/>
          </p:nvSpPr>
          <p:spPr>
            <a:xfrm>
              <a:off x="727717" y="422219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88D2F8C0-F63F-4B23-A9CB-5F6FEA6B76A4}"/>
                </a:ext>
              </a:extLst>
            </p:cNvPr>
            <p:cNvSpPr/>
            <p:nvPr/>
          </p:nvSpPr>
          <p:spPr>
            <a:xfrm>
              <a:off x="652485" y="321483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20F4AD74-DCD0-433D-8C19-22157CB301E7}"/>
                </a:ext>
              </a:extLst>
            </p:cNvPr>
            <p:cNvSpPr/>
            <p:nvPr/>
          </p:nvSpPr>
          <p:spPr>
            <a:xfrm>
              <a:off x="735050" y="323155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EE614C5A-42AD-460E-8909-B537012F39C3}"/>
                </a:ext>
              </a:extLst>
            </p:cNvPr>
            <p:cNvSpPr/>
            <p:nvPr/>
          </p:nvSpPr>
          <p:spPr>
            <a:xfrm>
              <a:off x="807294" y="323087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09380E74-A770-4D0A-B45A-E2FE265EB207}"/>
                </a:ext>
              </a:extLst>
            </p:cNvPr>
            <p:cNvSpPr/>
            <p:nvPr/>
          </p:nvSpPr>
          <p:spPr>
            <a:xfrm>
              <a:off x="873699" y="323087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36F571-9CD7-4586-A9D5-7C7ACBA772A2}"/>
                </a:ext>
              </a:extLst>
            </p:cNvPr>
            <p:cNvSpPr/>
            <p:nvPr/>
          </p:nvSpPr>
          <p:spPr>
            <a:xfrm>
              <a:off x="949678" y="321424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47106E8A-AC93-485E-B203-5DD25CE91859}"/>
                </a:ext>
              </a:extLst>
            </p:cNvPr>
            <p:cNvSpPr/>
            <p:nvPr/>
          </p:nvSpPr>
          <p:spPr>
            <a:xfrm>
              <a:off x="1036860" y="323087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A29BBBC8-8D66-48E8-9CCA-2F9915513B71}"/>
                </a:ext>
              </a:extLst>
            </p:cNvPr>
            <p:cNvSpPr/>
            <p:nvPr/>
          </p:nvSpPr>
          <p:spPr>
            <a:xfrm>
              <a:off x="1106592" y="323087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A61C1A00-97B2-4153-9880-3ABFA01C5010}"/>
                </a:ext>
              </a:extLst>
            </p:cNvPr>
            <p:cNvSpPr/>
            <p:nvPr/>
          </p:nvSpPr>
          <p:spPr>
            <a:xfrm>
              <a:off x="1164985" y="323087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29040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655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33F9E904-C477-4FD3-B8BE-B2275C990705}"/>
              </a:ext>
            </a:extLst>
          </p:cNvPr>
          <p:cNvGrpSpPr/>
          <p:nvPr/>
        </p:nvGrpSpPr>
        <p:grpSpPr>
          <a:xfrm>
            <a:off x="551384" y="324045"/>
            <a:ext cx="1568461" cy="536400"/>
            <a:chOff x="551384" y="324045"/>
            <a:chExt cx="1568461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A994961-DCAD-459F-8638-484378EF37DE}"/>
                </a:ext>
              </a:extLst>
            </p:cNvPr>
            <p:cNvSpPr/>
            <p:nvPr/>
          </p:nvSpPr>
          <p:spPr>
            <a:xfrm>
              <a:off x="1326788" y="422702"/>
              <a:ext cx="115428" cy="298754"/>
            </a:xfrm>
            <a:custGeom>
              <a:avLst/>
              <a:gdLst>
                <a:gd name="connsiteX0" fmla="*/ 60973 w 115427"/>
                <a:gd name="connsiteY0" fmla="*/ 5092 h 298754"/>
                <a:gd name="connsiteX1" fmla="*/ 5092 w 115427"/>
                <a:gd name="connsiteY1" fmla="*/ 5092 h 298754"/>
                <a:gd name="connsiteX2" fmla="*/ 5092 w 115427"/>
                <a:gd name="connsiteY2" fmla="*/ 296853 h 298754"/>
                <a:gd name="connsiteX3" fmla="*/ 40536 w 115427"/>
                <a:gd name="connsiteY3" fmla="*/ 296853 h 298754"/>
                <a:gd name="connsiteX4" fmla="*/ 40536 w 115427"/>
                <a:gd name="connsiteY4" fmla="*/ 186789 h 298754"/>
                <a:gd name="connsiteX5" fmla="*/ 61788 w 115427"/>
                <a:gd name="connsiteY5" fmla="*/ 186789 h 298754"/>
                <a:gd name="connsiteX6" fmla="*/ 116786 w 115427"/>
                <a:gd name="connsiteY6" fmla="*/ 131384 h 298754"/>
                <a:gd name="connsiteX7" fmla="*/ 116786 w 115427"/>
                <a:gd name="connsiteY7" fmla="*/ 59683 h 298754"/>
                <a:gd name="connsiteX8" fmla="*/ 60973 w 115427"/>
                <a:gd name="connsiteY8" fmla="*/ 5092 h 298754"/>
                <a:gd name="connsiteX9" fmla="*/ 81818 w 115427"/>
                <a:gd name="connsiteY9" fmla="*/ 131384 h 298754"/>
                <a:gd name="connsiteX10" fmla="*/ 62195 w 115427"/>
                <a:gd name="connsiteY10" fmla="*/ 154334 h 298754"/>
                <a:gd name="connsiteX11" fmla="*/ 40536 w 115427"/>
                <a:gd name="connsiteY11" fmla="*/ 154334 h 298754"/>
                <a:gd name="connsiteX12" fmla="*/ 40536 w 115427"/>
                <a:gd name="connsiteY12" fmla="*/ 37616 h 298754"/>
                <a:gd name="connsiteX13" fmla="*/ 60973 w 115427"/>
                <a:gd name="connsiteY13" fmla="*/ 37616 h 298754"/>
                <a:gd name="connsiteX14" fmla="*/ 81818 w 115427"/>
                <a:gd name="connsiteY14" fmla="*/ 59683 h 298754"/>
                <a:gd name="connsiteX15" fmla="*/ 81818 w 115427"/>
                <a:gd name="connsiteY15" fmla="*/ 131384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427" h="298754">
                  <a:moveTo>
                    <a:pt x="60973" y="5092"/>
                  </a:moveTo>
                  <a:lnTo>
                    <a:pt x="5092" y="5092"/>
                  </a:lnTo>
                  <a:lnTo>
                    <a:pt x="5092" y="296853"/>
                  </a:lnTo>
                  <a:lnTo>
                    <a:pt x="40536" y="296853"/>
                  </a:lnTo>
                  <a:lnTo>
                    <a:pt x="40536" y="186789"/>
                  </a:lnTo>
                  <a:lnTo>
                    <a:pt x="61788" y="186789"/>
                  </a:lnTo>
                  <a:cubicBezTo>
                    <a:pt x="94719" y="186789"/>
                    <a:pt x="116786" y="166352"/>
                    <a:pt x="116786" y="131384"/>
                  </a:cubicBezTo>
                  <a:lnTo>
                    <a:pt x="116786" y="59683"/>
                  </a:lnTo>
                  <a:cubicBezTo>
                    <a:pt x="116854" y="26345"/>
                    <a:pt x="94311" y="5092"/>
                    <a:pt x="60973" y="5092"/>
                  </a:cubicBezTo>
                  <a:close/>
                  <a:moveTo>
                    <a:pt x="81818" y="131384"/>
                  </a:moveTo>
                  <a:cubicBezTo>
                    <a:pt x="81818" y="145168"/>
                    <a:pt x="73874" y="154334"/>
                    <a:pt x="62195" y="154334"/>
                  </a:cubicBezTo>
                  <a:lnTo>
                    <a:pt x="40536" y="154334"/>
                  </a:lnTo>
                  <a:lnTo>
                    <a:pt x="40536" y="37616"/>
                  </a:lnTo>
                  <a:lnTo>
                    <a:pt x="60973" y="37616"/>
                  </a:lnTo>
                  <a:cubicBezTo>
                    <a:pt x="73466" y="37616"/>
                    <a:pt x="81818" y="46375"/>
                    <a:pt x="81818" y="59683"/>
                  </a:cubicBezTo>
                  <a:lnTo>
                    <a:pt x="81818" y="131384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66C95BF-230B-43E8-B6F7-6EA0D6B58362}"/>
                </a:ext>
              </a:extLst>
            </p:cNvPr>
            <p:cNvSpPr/>
            <p:nvPr/>
          </p:nvSpPr>
          <p:spPr>
            <a:xfrm>
              <a:off x="1470394" y="489378"/>
              <a:ext cx="108638" cy="237646"/>
            </a:xfrm>
            <a:custGeom>
              <a:avLst/>
              <a:gdLst>
                <a:gd name="connsiteX0" fmla="*/ 57239 w 108637"/>
                <a:gd name="connsiteY0" fmla="*/ 5092 h 237645"/>
                <a:gd name="connsiteX1" fmla="*/ 5160 w 108637"/>
                <a:gd name="connsiteY1" fmla="*/ 55134 h 237645"/>
                <a:gd name="connsiteX2" fmla="*/ 5160 w 108637"/>
                <a:gd name="connsiteY2" fmla="*/ 78491 h 237645"/>
                <a:gd name="connsiteX3" fmla="*/ 39313 w 108637"/>
                <a:gd name="connsiteY3" fmla="*/ 78491 h 237645"/>
                <a:gd name="connsiteX4" fmla="*/ 39313 w 108637"/>
                <a:gd name="connsiteY4" fmla="*/ 55134 h 237645"/>
                <a:gd name="connsiteX5" fmla="*/ 57239 w 108637"/>
                <a:gd name="connsiteY5" fmla="*/ 36801 h 237645"/>
                <a:gd name="connsiteX6" fmla="*/ 75164 w 108637"/>
                <a:gd name="connsiteY6" fmla="*/ 55134 h 237645"/>
                <a:gd name="connsiteX7" fmla="*/ 75164 w 108637"/>
                <a:gd name="connsiteY7" fmla="*/ 90577 h 237645"/>
                <a:gd name="connsiteX8" fmla="*/ 37208 w 108637"/>
                <a:gd name="connsiteY8" fmla="*/ 107280 h 237645"/>
                <a:gd name="connsiteX9" fmla="*/ 5092 w 108637"/>
                <a:gd name="connsiteY9" fmla="*/ 154809 h 237645"/>
                <a:gd name="connsiteX10" fmla="*/ 5092 w 108637"/>
                <a:gd name="connsiteY10" fmla="*/ 184413 h 237645"/>
                <a:gd name="connsiteX11" fmla="*/ 57171 w 108637"/>
                <a:gd name="connsiteY11" fmla="*/ 234454 h 237645"/>
                <a:gd name="connsiteX12" fmla="*/ 109249 w 108637"/>
                <a:gd name="connsiteY12" fmla="*/ 184413 h 237645"/>
                <a:gd name="connsiteX13" fmla="*/ 109249 w 108637"/>
                <a:gd name="connsiteY13" fmla="*/ 55134 h 237645"/>
                <a:gd name="connsiteX14" fmla="*/ 57239 w 108637"/>
                <a:gd name="connsiteY14" fmla="*/ 5092 h 237645"/>
                <a:gd name="connsiteX15" fmla="*/ 75164 w 108637"/>
                <a:gd name="connsiteY15" fmla="*/ 184345 h 237645"/>
                <a:gd name="connsiteX16" fmla="*/ 57239 w 108637"/>
                <a:gd name="connsiteY16" fmla="*/ 202678 h 237645"/>
                <a:gd name="connsiteX17" fmla="*/ 39313 w 108637"/>
                <a:gd name="connsiteY17" fmla="*/ 184345 h 237645"/>
                <a:gd name="connsiteX18" fmla="*/ 39313 w 108637"/>
                <a:gd name="connsiteY18" fmla="*/ 154741 h 237645"/>
                <a:gd name="connsiteX19" fmla="*/ 51807 w 108637"/>
                <a:gd name="connsiteY19" fmla="*/ 136409 h 237645"/>
                <a:gd name="connsiteX20" fmla="*/ 75164 w 108637"/>
                <a:gd name="connsiteY20" fmla="*/ 126020 h 237645"/>
                <a:gd name="connsiteX21" fmla="*/ 75164 w 108637"/>
                <a:gd name="connsiteY21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57239" y="5092"/>
                  </a:moveTo>
                  <a:cubicBezTo>
                    <a:pt x="29332" y="5092"/>
                    <a:pt x="5160" y="21795"/>
                    <a:pt x="5160" y="55134"/>
                  </a:cubicBezTo>
                  <a:lnTo>
                    <a:pt x="5160" y="78491"/>
                  </a:lnTo>
                  <a:lnTo>
                    <a:pt x="39313" y="78491"/>
                  </a:lnTo>
                  <a:lnTo>
                    <a:pt x="39313" y="55134"/>
                  </a:lnTo>
                  <a:cubicBezTo>
                    <a:pt x="39313" y="44270"/>
                    <a:pt x="47257" y="36801"/>
                    <a:pt x="57239" y="36801"/>
                  </a:cubicBezTo>
                  <a:cubicBezTo>
                    <a:pt x="67220" y="36801"/>
                    <a:pt x="75164" y="44338"/>
                    <a:pt x="75164" y="55134"/>
                  </a:cubicBezTo>
                  <a:lnTo>
                    <a:pt x="75164" y="90577"/>
                  </a:lnTo>
                  <a:lnTo>
                    <a:pt x="37208" y="107280"/>
                  </a:lnTo>
                  <a:cubicBezTo>
                    <a:pt x="19283" y="115224"/>
                    <a:pt x="5092" y="131045"/>
                    <a:pt x="5092" y="154809"/>
                  </a:cubicBezTo>
                  <a:lnTo>
                    <a:pt x="5092" y="184413"/>
                  </a:lnTo>
                  <a:cubicBezTo>
                    <a:pt x="5092" y="217751"/>
                    <a:pt x="29264" y="234454"/>
                    <a:pt x="57171" y="234454"/>
                  </a:cubicBezTo>
                  <a:cubicBezTo>
                    <a:pt x="84670" y="234454"/>
                    <a:pt x="109249" y="217751"/>
                    <a:pt x="109249" y="18441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239" y="5092"/>
                  </a:cubicBezTo>
                  <a:close/>
                  <a:moveTo>
                    <a:pt x="75164" y="184345"/>
                  </a:moveTo>
                  <a:cubicBezTo>
                    <a:pt x="75164" y="195209"/>
                    <a:pt x="67220" y="202678"/>
                    <a:pt x="57239" y="202678"/>
                  </a:cubicBezTo>
                  <a:cubicBezTo>
                    <a:pt x="47257" y="202678"/>
                    <a:pt x="39313" y="195209"/>
                    <a:pt x="39313" y="184345"/>
                  </a:cubicBezTo>
                  <a:lnTo>
                    <a:pt x="39313" y="154741"/>
                  </a:lnTo>
                  <a:cubicBezTo>
                    <a:pt x="39313" y="144353"/>
                    <a:pt x="44745" y="139736"/>
                    <a:pt x="51807" y="136409"/>
                  </a:cubicBezTo>
                  <a:lnTo>
                    <a:pt x="75164" y="126020"/>
                  </a:lnTo>
                  <a:lnTo>
                    <a:pt x="75164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E361F34-626C-4E38-AB92-0CB986136D28}"/>
                </a:ext>
              </a:extLst>
            </p:cNvPr>
            <p:cNvSpPr/>
            <p:nvPr/>
          </p:nvSpPr>
          <p:spPr>
            <a:xfrm>
              <a:off x="1608771" y="489378"/>
              <a:ext cx="108638" cy="319124"/>
            </a:xfrm>
            <a:custGeom>
              <a:avLst/>
              <a:gdLst>
                <a:gd name="connsiteX0" fmla="*/ 57171 w 108637"/>
                <a:gd name="connsiteY0" fmla="*/ 5092 h 319124"/>
                <a:gd name="connsiteX1" fmla="*/ 5092 w 108637"/>
                <a:gd name="connsiteY1" fmla="*/ 55134 h 319124"/>
                <a:gd name="connsiteX2" fmla="*/ 5092 w 108637"/>
                <a:gd name="connsiteY2" fmla="*/ 184345 h 319124"/>
                <a:gd name="connsiteX3" fmla="*/ 57171 w 108637"/>
                <a:gd name="connsiteY3" fmla="*/ 234386 h 319124"/>
                <a:gd name="connsiteX4" fmla="*/ 75096 w 108637"/>
                <a:gd name="connsiteY4" fmla="*/ 231806 h 319124"/>
                <a:gd name="connsiteX5" fmla="*/ 75096 w 108637"/>
                <a:gd name="connsiteY5" fmla="*/ 264873 h 319124"/>
                <a:gd name="connsiteX6" fmla="*/ 60905 w 108637"/>
                <a:gd name="connsiteY6" fmla="*/ 282798 h 319124"/>
                <a:gd name="connsiteX7" fmla="*/ 46714 w 108637"/>
                <a:gd name="connsiteY7" fmla="*/ 264873 h 319124"/>
                <a:gd name="connsiteX8" fmla="*/ 46714 w 108637"/>
                <a:gd name="connsiteY8" fmla="*/ 253602 h 319124"/>
                <a:gd name="connsiteX9" fmla="*/ 12561 w 108637"/>
                <a:gd name="connsiteY9" fmla="*/ 253602 h 319124"/>
                <a:gd name="connsiteX10" fmla="*/ 12561 w 108637"/>
                <a:gd name="connsiteY10" fmla="*/ 264873 h 319124"/>
                <a:gd name="connsiteX11" fmla="*/ 60905 w 108637"/>
                <a:gd name="connsiteY11" fmla="*/ 314507 h 319124"/>
                <a:gd name="connsiteX12" fmla="*/ 109249 w 108637"/>
                <a:gd name="connsiteY12" fmla="*/ 264873 h 319124"/>
                <a:gd name="connsiteX13" fmla="*/ 109249 w 108637"/>
                <a:gd name="connsiteY13" fmla="*/ 55134 h 319124"/>
                <a:gd name="connsiteX14" fmla="*/ 57171 w 108637"/>
                <a:gd name="connsiteY14" fmla="*/ 5092 h 319124"/>
                <a:gd name="connsiteX15" fmla="*/ 75096 w 108637"/>
                <a:gd name="connsiteY15" fmla="*/ 184345 h 319124"/>
                <a:gd name="connsiteX16" fmla="*/ 57171 w 108637"/>
                <a:gd name="connsiteY16" fmla="*/ 202678 h 319124"/>
                <a:gd name="connsiteX17" fmla="*/ 39245 w 108637"/>
                <a:gd name="connsiteY17" fmla="*/ 184345 h 319124"/>
                <a:gd name="connsiteX18" fmla="*/ 39245 w 108637"/>
                <a:gd name="connsiteY18" fmla="*/ 55134 h 319124"/>
                <a:gd name="connsiteX19" fmla="*/ 57171 w 108637"/>
                <a:gd name="connsiteY19" fmla="*/ 36801 h 319124"/>
                <a:gd name="connsiteX20" fmla="*/ 75096 w 108637"/>
                <a:gd name="connsiteY20" fmla="*/ 55134 h 319124"/>
                <a:gd name="connsiteX21" fmla="*/ 75096 w 108637"/>
                <a:gd name="connsiteY21" fmla="*/ 184345 h 3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319124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63418" y="234386"/>
                    <a:pt x="69460" y="233504"/>
                    <a:pt x="75096" y="231806"/>
                  </a:cubicBezTo>
                  <a:lnTo>
                    <a:pt x="75096" y="264873"/>
                  </a:lnTo>
                  <a:cubicBezTo>
                    <a:pt x="75096" y="276959"/>
                    <a:pt x="68442" y="282798"/>
                    <a:pt x="60905" y="282798"/>
                  </a:cubicBezTo>
                  <a:cubicBezTo>
                    <a:pt x="53368" y="282798"/>
                    <a:pt x="46714" y="276959"/>
                    <a:pt x="46714" y="264873"/>
                  </a:cubicBezTo>
                  <a:lnTo>
                    <a:pt x="46714" y="253602"/>
                  </a:lnTo>
                  <a:lnTo>
                    <a:pt x="12561" y="253602"/>
                  </a:lnTo>
                  <a:lnTo>
                    <a:pt x="12561" y="264873"/>
                  </a:lnTo>
                  <a:cubicBezTo>
                    <a:pt x="12561" y="295292"/>
                    <a:pt x="31709" y="314507"/>
                    <a:pt x="60905" y="314507"/>
                  </a:cubicBezTo>
                  <a:cubicBezTo>
                    <a:pt x="90102" y="314507"/>
                    <a:pt x="109249" y="295767"/>
                    <a:pt x="109249" y="26487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A4E764D-5797-4CE8-B5A6-31CE9F5A9300}"/>
                </a:ext>
              </a:extLst>
            </p:cNvPr>
            <p:cNvSpPr/>
            <p:nvPr/>
          </p:nvSpPr>
          <p:spPr>
            <a:xfrm>
              <a:off x="1747149" y="489378"/>
              <a:ext cx="108638" cy="237646"/>
            </a:xfrm>
            <a:custGeom>
              <a:avLst/>
              <a:gdLst>
                <a:gd name="connsiteX0" fmla="*/ 57171 w 108637"/>
                <a:gd name="connsiteY0" fmla="*/ 5092 h 237645"/>
                <a:gd name="connsiteX1" fmla="*/ 5092 w 108637"/>
                <a:gd name="connsiteY1" fmla="*/ 55134 h 237645"/>
                <a:gd name="connsiteX2" fmla="*/ 5092 w 108637"/>
                <a:gd name="connsiteY2" fmla="*/ 184345 h 237645"/>
                <a:gd name="connsiteX3" fmla="*/ 57171 w 108637"/>
                <a:gd name="connsiteY3" fmla="*/ 234386 h 237645"/>
                <a:gd name="connsiteX4" fmla="*/ 109249 w 108637"/>
                <a:gd name="connsiteY4" fmla="*/ 184345 h 237645"/>
                <a:gd name="connsiteX5" fmla="*/ 109249 w 108637"/>
                <a:gd name="connsiteY5" fmla="*/ 55134 h 237645"/>
                <a:gd name="connsiteX6" fmla="*/ 57171 w 108637"/>
                <a:gd name="connsiteY6" fmla="*/ 5092 h 237645"/>
                <a:gd name="connsiteX7" fmla="*/ 75096 w 108637"/>
                <a:gd name="connsiteY7" fmla="*/ 184345 h 237645"/>
                <a:gd name="connsiteX8" fmla="*/ 57171 w 108637"/>
                <a:gd name="connsiteY8" fmla="*/ 202678 h 237645"/>
                <a:gd name="connsiteX9" fmla="*/ 39245 w 108637"/>
                <a:gd name="connsiteY9" fmla="*/ 184345 h 237645"/>
                <a:gd name="connsiteX10" fmla="*/ 39245 w 108637"/>
                <a:gd name="connsiteY10" fmla="*/ 55134 h 237645"/>
                <a:gd name="connsiteX11" fmla="*/ 57171 w 108637"/>
                <a:gd name="connsiteY11" fmla="*/ 36801 h 237645"/>
                <a:gd name="connsiteX12" fmla="*/ 75096 w 108637"/>
                <a:gd name="connsiteY12" fmla="*/ 55134 h 237645"/>
                <a:gd name="connsiteX13" fmla="*/ 75096 w 108637"/>
                <a:gd name="connsiteY13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37" h="237645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84670" y="234386"/>
                    <a:pt x="109249" y="217683"/>
                    <a:pt x="109249" y="184345"/>
                  </a:cubicBezTo>
                  <a:lnTo>
                    <a:pt x="109249" y="55134"/>
                  </a:lnTo>
                  <a:cubicBezTo>
                    <a:pt x="109317" y="21728"/>
                    <a:pt x="84670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0AD4276F-A6E3-47DF-87AF-FDA0B4E7C660}"/>
                </a:ext>
              </a:extLst>
            </p:cNvPr>
            <p:cNvSpPr/>
            <p:nvPr/>
          </p:nvSpPr>
          <p:spPr>
            <a:xfrm>
              <a:off x="1885730" y="489786"/>
              <a:ext cx="101848" cy="230856"/>
            </a:xfrm>
            <a:custGeom>
              <a:avLst/>
              <a:gdLst>
                <a:gd name="connsiteX0" fmla="*/ 53436 w 101848"/>
                <a:gd name="connsiteY0" fmla="*/ 5092 h 230855"/>
                <a:gd name="connsiteX1" fmla="*/ 5092 w 101848"/>
                <a:gd name="connsiteY1" fmla="*/ 54726 h 230855"/>
                <a:gd name="connsiteX2" fmla="*/ 5092 w 101848"/>
                <a:gd name="connsiteY2" fmla="*/ 229769 h 230855"/>
                <a:gd name="connsiteX3" fmla="*/ 39245 w 101848"/>
                <a:gd name="connsiteY3" fmla="*/ 229769 h 230855"/>
                <a:gd name="connsiteX4" fmla="*/ 39245 w 101848"/>
                <a:gd name="connsiteY4" fmla="*/ 54726 h 230855"/>
                <a:gd name="connsiteX5" fmla="*/ 53436 w 101848"/>
                <a:gd name="connsiteY5" fmla="*/ 36801 h 230855"/>
                <a:gd name="connsiteX6" fmla="*/ 67627 w 101848"/>
                <a:gd name="connsiteY6" fmla="*/ 54726 h 230855"/>
                <a:gd name="connsiteX7" fmla="*/ 67627 w 101848"/>
                <a:gd name="connsiteY7" fmla="*/ 77676 h 230855"/>
                <a:gd name="connsiteX8" fmla="*/ 101780 w 101848"/>
                <a:gd name="connsiteY8" fmla="*/ 77676 h 230855"/>
                <a:gd name="connsiteX9" fmla="*/ 101780 w 101848"/>
                <a:gd name="connsiteY9" fmla="*/ 54726 h 230855"/>
                <a:gd name="connsiteX10" fmla="*/ 53436 w 101848"/>
                <a:gd name="connsiteY10" fmla="*/ 5092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48" h="230855">
                  <a:moveTo>
                    <a:pt x="53436" y="5092"/>
                  </a:moveTo>
                  <a:cubicBezTo>
                    <a:pt x="24240" y="5092"/>
                    <a:pt x="5092" y="23832"/>
                    <a:pt x="5092" y="54726"/>
                  </a:cubicBezTo>
                  <a:lnTo>
                    <a:pt x="5092" y="229769"/>
                  </a:lnTo>
                  <a:lnTo>
                    <a:pt x="39245" y="229769"/>
                  </a:lnTo>
                  <a:lnTo>
                    <a:pt x="39245" y="54726"/>
                  </a:lnTo>
                  <a:cubicBezTo>
                    <a:pt x="39245" y="42640"/>
                    <a:pt x="45900" y="36801"/>
                    <a:pt x="53436" y="36801"/>
                  </a:cubicBezTo>
                  <a:cubicBezTo>
                    <a:pt x="60973" y="36801"/>
                    <a:pt x="67627" y="42640"/>
                    <a:pt x="67627" y="54726"/>
                  </a:cubicBezTo>
                  <a:lnTo>
                    <a:pt x="67627" y="77676"/>
                  </a:lnTo>
                  <a:lnTo>
                    <a:pt x="101780" y="77676"/>
                  </a:lnTo>
                  <a:lnTo>
                    <a:pt x="101780" y="54726"/>
                  </a:lnTo>
                  <a:cubicBezTo>
                    <a:pt x="101780" y="24240"/>
                    <a:pt x="82633" y="5092"/>
                    <a:pt x="53436" y="5092"/>
                  </a:cubicBez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07362846-120A-49CE-80E7-341DB6B0C9A3}"/>
                </a:ext>
              </a:extLst>
            </p:cNvPr>
            <p:cNvSpPr/>
            <p:nvPr/>
          </p:nvSpPr>
          <p:spPr>
            <a:xfrm>
              <a:off x="2009849" y="489378"/>
              <a:ext cx="108638" cy="237646"/>
            </a:xfrm>
            <a:custGeom>
              <a:avLst/>
              <a:gdLst>
                <a:gd name="connsiteX0" fmla="*/ 57239 w 108637"/>
                <a:gd name="connsiteY0" fmla="*/ 5092 h 237645"/>
                <a:gd name="connsiteX1" fmla="*/ 5160 w 108637"/>
                <a:gd name="connsiteY1" fmla="*/ 55134 h 237645"/>
                <a:gd name="connsiteX2" fmla="*/ 5160 w 108637"/>
                <a:gd name="connsiteY2" fmla="*/ 78491 h 237645"/>
                <a:gd name="connsiteX3" fmla="*/ 39313 w 108637"/>
                <a:gd name="connsiteY3" fmla="*/ 78491 h 237645"/>
                <a:gd name="connsiteX4" fmla="*/ 39313 w 108637"/>
                <a:gd name="connsiteY4" fmla="*/ 55134 h 237645"/>
                <a:gd name="connsiteX5" fmla="*/ 57239 w 108637"/>
                <a:gd name="connsiteY5" fmla="*/ 36801 h 237645"/>
                <a:gd name="connsiteX6" fmla="*/ 75164 w 108637"/>
                <a:gd name="connsiteY6" fmla="*/ 55134 h 237645"/>
                <a:gd name="connsiteX7" fmla="*/ 75164 w 108637"/>
                <a:gd name="connsiteY7" fmla="*/ 90577 h 237645"/>
                <a:gd name="connsiteX8" fmla="*/ 37208 w 108637"/>
                <a:gd name="connsiteY8" fmla="*/ 107280 h 237645"/>
                <a:gd name="connsiteX9" fmla="*/ 5092 w 108637"/>
                <a:gd name="connsiteY9" fmla="*/ 154809 h 237645"/>
                <a:gd name="connsiteX10" fmla="*/ 5092 w 108637"/>
                <a:gd name="connsiteY10" fmla="*/ 184413 h 237645"/>
                <a:gd name="connsiteX11" fmla="*/ 57171 w 108637"/>
                <a:gd name="connsiteY11" fmla="*/ 234454 h 237645"/>
                <a:gd name="connsiteX12" fmla="*/ 109249 w 108637"/>
                <a:gd name="connsiteY12" fmla="*/ 184413 h 237645"/>
                <a:gd name="connsiteX13" fmla="*/ 109249 w 108637"/>
                <a:gd name="connsiteY13" fmla="*/ 55134 h 237645"/>
                <a:gd name="connsiteX14" fmla="*/ 57239 w 108637"/>
                <a:gd name="connsiteY14" fmla="*/ 5092 h 237645"/>
                <a:gd name="connsiteX15" fmla="*/ 75164 w 108637"/>
                <a:gd name="connsiteY15" fmla="*/ 184345 h 237645"/>
                <a:gd name="connsiteX16" fmla="*/ 57239 w 108637"/>
                <a:gd name="connsiteY16" fmla="*/ 202678 h 237645"/>
                <a:gd name="connsiteX17" fmla="*/ 39313 w 108637"/>
                <a:gd name="connsiteY17" fmla="*/ 184345 h 237645"/>
                <a:gd name="connsiteX18" fmla="*/ 39313 w 108637"/>
                <a:gd name="connsiteY18" fmla="*/ 154741 h 237645"/>
                <a:gd name="connsiteX19" fmla="*/ 51807 w 108637"/>
                <a:gd name="connsiteY19" fmla="*/ 136409 h 237645"/>
                <a:gd name="connsiteX20" fmla="*/ 75164 w 108637"/>
                <a:gd name="connsiteY20" fmla="*/ 126020 h 237645"/>
                <a:gd name="connsiteX21" fmla="*/ 75164 w 108637"/>
                <a:gd name="connsiteY21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57239" y="5092"/>
                  </a:moveTo>
                  <a:cubicBezTo>
                    <a:pt x="29332" y="5092"/>
                    <a:pt x="5160" y="21795"/>
                    <a:pt x="5160" y="55134"/>
                  </a:cubicBezTo>
                  <a:lnTo>
                    <a:pt x="5160" y="78491"/>
                  </a:lnTo>
                  <a:lnTo>
                    <a:pt x="39313" y="78491"/>
                  </a:lnTo>
                  <a:lnTo>
                    <a:pt x="39313" y="55134"/>
                  </a:lnTo>
                  <a:cubicBezTo>
                    <a:pt x="39313" y="44270"/>
                    <a:pt x="47257" y="36801"/>
                    <a:pt x="57239" y="36801"/>
                  </a:cubicBezTo>
                  <a:cubicBezTo>
                    <a:pt x="67220" y="36801"/>
                    <a:pt x="75164" y="44338"/>
                    <a:pt x="75164" y="55134"/>
                  </a:cubicBezTo>
                  <a:lnTo>
                    <a:pt x="75164" y="90577"/>
                  </a:lnTo>
                  <a:lnTo>
                    <a:pt x="37208" y="107280"/>
                  </a:lnTo>
                  <a:cubicBezTo>
                    <a:pt x="19283" y="115224"/>
                    <a:pt x="5092" y="131045"/>
                    <a:pt x="5092" y="154809"/>
                  </a:cubicBezTo>
                  <a:lnTo>
                    <a:pt x="5092" y="184413"/>
                  </a:lnTo>
                  <a:cubicBezTo>
                    <a:pt x="5092" y="217751"/>
                    <a:pt x="29264" y="234454"/>
                    <a:pt x="57171" y="234454"/>
                  </a:cubicBezTo>
                  <a:cubicBezTo>
                    <a:pt x="84670" y="234454"/>
                    <a:pt x="109249" y="217751"/>
                    <a:pt x="109249" y="18441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239" y="5092"/>
                  </a:cubicBezTo>
                  <a:close/>
                  <a:moveTo>
                    <a:pt x="75164" y="184345"/>
                  </a:moveTo>
                  <a:cubicBezTo>
                    <a:pt x="75164" y="195209"/>
                    <a:pt x="67220" y="202678"/>
                    <a:pt x="57239" y="202678"/>
                  </a:cubicBezTo>
                  <a:cubicBezTo>
                    <a:pt x="47257" y="202678"/>
                    <a:pt x="39313" y="195209"/>
                    <a:pt x="39313" y="184345"/>
                  </a:cubicBezTo>
                  <a:lnTo>
                    <a:pt x="39313" y="154741"/>
                  </a:lnTo>
                  <a:cubicBezTo>
                    <a:pt x="39313" y="144353"/>
                    <a:pt x="44745" y="139736"/>
                    <a:pt x="51807" y="136409"/>
                  </a:cubicBezTo>
                  <a:lnTo>
                    <a:pt x="75164" y="126020"/>
                  </a:lnTo>
                  <a:lnTo>
                    <a:pt x="75164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1FE77BA-8438-4873-BEA0-CB63B5D333E1}"/>
                </a:ext>
              </a:extLst>
            </p:cNvPr>
            <p:cNvSpPr/>
            <p:nvPr/>
          </p:nvSpPr>
          <p:spPr>
            <a:xfrm>
              <a:off x="546292" y="748684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59920E1-47D4-49F8-A283-8F3E37913652}"/>
                </a:ext>
              </a:extLst>
            </p:cNvPr>
            <p:cNvSpPr/>
            <p:nvPr/>
          </p:nvSpPr>
          <p:spPr>
            <a:xfrm>
              <a:off x="736204" y="748684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0BCA1B3-A864-42BF-A9C4-9C62E039CCEA}"/>
                </a:ext>
              </a:extLst>
            </p:cNvPr>
            <p:cNvSpPr/>
            <p:nvPr/>
          </p:nvSpPr>
          <p:spPr>
            <a:xfrm>
              <a:off x="643095" y="747212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E18D23A-2D8B-42D6-BDAC-649BFBDFE8AA}"/>
                </a:ext>
              </a:extLst>
            </p:cNvPr>
            <p:cNvSpPr/>
            <p:nvPr/>
          </p:nvSpPr>
          <p:spPr>
            <a:xfrm>
              <a:off x="687725" y="780528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970BDED-ACEC-4A20-8FFB-65FD7404446E}"/>
                </a:ext>
              </a:extLst>
            </p:cNvPr>
            <p:cNvSpPr/>
            <p:nvPr/>
          </p:nvSpPr>
          <p:spPr>
            <a:xfrm>
              <a:off x="765197" y="817940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FB64025-6DD9-4FC9-854A-76BA1C10B35A}"/>
                </a:ext>
              </a:extLst>
            </p:cNvPr>
            <p:cNvSpPr/>
            <p:nvPr/>
          </p:nvSpPr>
          <p:spPr>
            <a:xfrm>
              <a:off x="981658" y="420461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EF387D26-12EF-4EC5-B8CA-2992BC1C55D4}"/>
                </a:ext>
              </a:extLst>
            </p:cNvPr>
            <p:cNvSpPr/>
            <p:nvPr/>
          </p:nvSpPr>
          <p:spPr>
            <a:xfrm>
              <a:off x="546292" y="419714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C2DBF51-AB40-42EF-B124-8428B0614E21}"/>
                </a:ext>
              </a:extLst>
            </p:cNvPr>
            <p:cNvSpPr/>
            <p:nvPr/>
          </p:nvSpPr>
          <p:spPr>
            <a:xfrm>
              <a:off x="546359" y="321125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DEA2170-23B5-4338-918A-C7023C13D71F}"/>
                </a:ext>
              </a:extLst>
            </p:cNvPr>
            <p:cNvSpPr/>
            <p:nvPr/>
          </p:nvSpPr>
          <p:spPr>
            <a:xfrm>
              <a:off x="652417" y="419782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7F14736E-B6B9-4A09-BB7F-A0CBE2E67963}"/>
                </a:ext>
              </a:extLst>
            </p:cNvPr>
            <p:cNvSpPr/>
            <p:nvPr/>
          </p:nvSpPr>
          <p:spPr>
            <a:xfrm>
              <a:off x="727717" y="419714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1FAA2EBD-FCD4-4A56-8A8E-8D7016BB9687}"/>
                </a:ext>
              </a:extLst>
            </p:cNvPr>
            <p:cNvSpPr/>
            <p:nvPr/>
          </p:nvSpPr>
          <p:spPr>
            <a:xfrm>
              <a:off x="652485" y="318978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54F0A9B-5783-4965-90EE-A9F39B0CAE0F}"/>
                </a:ext>
              </a:extLst>
            </p:cNvPr>
            <p:cNvSpPr/>
            <p:nvPr/>
          </p:nvSpPr>
          <p:spPr>
            <a:xfrm>
              <a:off x="735050" y="320650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22177C8A-E29D-4F21-9D69-A62ED196C217}"/>
                </a:ext>
              </a:extLst>
            </p:cNvPr>
            <p:cNvSpPr/>
            <p:nvPr/>
          </p:nvSpPr>
          <p:spPr>
            <a:xfrm>
              <a:off x="807294" y="320582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288C65D-A734-4F77-8FCF-27679342ACC9}"/>
                </a:ext>
              </a:extLst>
            </p:cNvPr>
            <p:cNvSpPr/>
            <p:nvPr/>
          </p:nvSpPr>
          <p:spPr>
            <a:xfrm>
              <a:off x="873699" y="320582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DC5C705-DFFE-4B1D-96D8-4F1050DB09B9}"/>
                </a:ext>
              </a:extLst>
            </p:cNvPr>
            <p:cNvSpPr/>
            <p:nvPr/>
          </p:nvSpPr>
          <p:spPr>
            <a:xfrm>
              <a:off x="949678" y="318919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29C9BCB1-BE80-41CE-9ED9-B2F6F78663B9}"/>
                </a:ext>
              </a:extLst>
            </p:cNvPr>
            <p:cNvSpPr/>
            <p:nvPr/>
          </p:nvSpPr>
          <p:spPr>
            <a:xfrm>
              <a:off x="1036860" y="320582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214FB94-4BFB-4F36-9B0F-8A30103D4FAD}"/>
                </a:ext>
              </a:extLst>
            </p:cNvPr>
            <p:cNvSpPr/>
            <p:nvPr/>
          </p:nvSpPr>
          <p:spPr>
            <a:xfrm>
              <a:off x="1106592" y="320582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7659E78-B5E3-44EB-9C6F-BE8A882FFFA4}"/>
                </a:ext>
              </a:extLst>
            </p:cNvPr>
            <p:cNvSpPr/>
            <p:nvPr/>
          </p:nvSpPr>
          <p:spPr>
            <a:xfrm>
              <a:off x="1164985" y="320582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68784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F4949ED3-0B78-4556-B20A-666230D4BCC9}"/>
              </a:ext>
            </a:extLst>
          </p:cNvPr>
          <p:cNvGrpSpPr/>
          <p:nvPr/>
        </p:nvGrpSpPr>
        <p:grpSpPr>
          <a:xfrm>
            <a:off x="551384" y="324045"/>
            <a:ext cx="1568461" cy="536400"/>
            <a:chOff x="551384" y="324045"/>
            <a:chExt cx="1568461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ED5AA8D-F439-4DCE-A3DE-86D28F826250}"/>
                </a:ext>
              </a:extLst>
            </p:cNvPr>
            <p:cNvSpPr/>
            <p:nvPr/>
          </p:nvSpPr>
          <p:spPr>
            <a:xfrm>
              <a:off x="1326788" y="422702"/>
              <a:ext cx="115428" cy="298754"/>
            </a:xfrm>
            <a:custGeom>
              <a:avLst/>
              <a:gdLst>
                <a:gd name="connsiteX0" fmla="*/ 60973 w 115427"/>
                <a:gd name="connsiteY0" fmla="*/ 5092 h 298754"/>
                <a:gd name="connsiteX1" fmla="*/ 5092 w 115427"/>
                <a:gd name="connsiteY1" fmla="*/ 5092 h 298754"/>
                <a:gd name="connsiteX2" fmla="*/ 5092 w 115427"/>
                <a:gd name="connsiteY2" fmla="*/ 296853 h 298754"/>
                <a:gd name="connsiteX3" fmla="*/ 40536 w 115427"/>
                <a:gd name="connsiteY3" fmla="*/ 296853 h 298754"/>
                <a:gd name="connsiteX4" fmla="*/ 40536 w 115427"/>
                <a:gd name="connsiteY4" fmla="*/ 186789 h 298754"/>
                <a:gd name="connsiteX5" fmla="*/ 61788 w 115427"/>
                <a:gd name="connsiteY5" fmla="*/ 186789 h 298754"/>
                <a:gd name="connsiteX6" fmla="*/ 116786 w 115427"/>
                <a:gd name="connsiteY6" fmla="*/ 131384 h 298754"/>
                <a:gd name="connsiteX7" fmla="*/ 116786 w 115427"/>
                <a:gd name="connsiteY7" fmla="*/ 59683 h 298754"/>
                <a:gd name="connsiteX8" fmla="*/ 60973 w 115427"/>
                <a:gd name="connsiteY8" fmla="*/ 5092 h 298754"/>
                <a:gd name="connsiteX9" fmla="*/ 81818 w 115427"/>
                <a:gd name="connsiteY9" fmla="*/ 131384 h 298754"/>
                <a:gd name="connsiteX10" fmla="*/ 62195 w 115427"/>
                <a:gd name="connsiteY10" fmla="*/ 154334 h 298754"/>
                <a:gd name="connsiteX11" fmla="*/ 40536 w 115427"/>
                <a:gd name="connsiteY11" fmla="*/ 154334 h 298754"/>
                <a:gd name="connsiteX12" fmla="*/ 40536 w 115427"/>
                <a:gd name="connsiteY12" fmla="*/ 37616 h 298754"/>
                <a:gd name="connsiteX13" fmla="*/ 60973 w 115427"/>
                <a:gd name="connsiteY13" fmla="*/ 37616 h 298754"/>
                <a:gd name="connsiteX14" fmla="*/ 81818 w 115427"/>
                <a:gd name="connsiteY14" fmla="*/ 59683 h 298754"/>
                <a:gd name="connsiteX15" fmla="*/ 81818 w 115427"/>
                <a:gd name="connsiteY15" fmla="*/ 131384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427" h="298754">
                  <a:moveTo>
                    <a:pt x="60973" y="5092"/>
                  </a:moveTo>
                  <a:lnTo>
                    <a:pt x="5092" y="5092"/>
                  </a:lnTo>
                  <a:lnTo>
                    <a:pt x="5092" y="296853"/>
                  </a:lnTo>
                  <a:lnTo>
                    <a:pt x="40536" y="296853"/>
                  </a:lnTo>
                  <a:lnTo>
                    <a:pt x="40536" y="186789"/>
                  </a:lnTo>
                  <a:lnTo>
                    <a:pt x="61788" y="186789"/>
                  </a:lnTo>
                  <a:cubicBezTo>
                    <a:pt x="94719" y="186789"/>
                    <a:pt x="116786" y="166352"/>
                    <a:pt x="116786" y="131384"/>
                  </a:cubicBezTo>
                  <a:lnTo>
                    <a:pt x="116786" y="59683"/>
                  </a:lnTo>
                  <a:cubicBezTo>
                    <a:pt x="116854" y="26345"/>
                    <a:pt x="94311" y="5092"/>
                    <a:pt x="60973" y="5092"/>
                  </a:cubicBezTo>
                  <a:close/>
                  <a:moveTo>
                    <a:pt x="81818" y="131384"/>
                  </a:moveTo>
                  <a:cubicBezTo>
                    <a:pt x="81818" y="145168"/>
                    <a:pt x="73874" y="154334"/>
                    <a:pt x="62195" y="154334"/>
                  </a:cubicBezTo>
                  <a:lnTo>
                    <a:pt x="40536" y="154334"/>
                  </a:lnTo>
                  <a:lnTo>
                    <a:pt x="40536" y="37616"/>
                  </a:lnTo>
                  <a:lnTo>
                    <a:pt x="60973" y="37616"/>
                  </a:lnTo>
                  <a:cubicBezTo>
                    <a:pt x="73466" y="37616"/>
                    <a:pt x="81818" y="46375"/>
                    <a:pt x="81818" y="59683"/>
                  </a:cubicBezTo>
                  <a:lnTo>
                    <a:pt x="81818" y="131384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EFFEEF9E-EA93-420E-B43C-18EC3C7D0C2B}"/>
                </a:ext>
              </a:extLst>
            </p:cNvPr>
            <p:cNvSpPr/>
            <p:nvPr/>
          </p:nvSpPr>
          <p:spPr>
            <a:xfrm>
              <a:off x="1470394" y="489378"/>
              <a:ext cx="108638" cy="237646"/>
            </a:xfrm>
            <a:custGeom>
              <a:avLst/>
              <a:gdLst>
                <a:gd name="connsiteX0" fmla="*/ 57239 w 108637"/>
                <a:gd name="connsiteY0" fmla="*/ 5092 h 237645"/>
                <a:gd name="connsiteX1" fmla="*/ 5160 w 108637"/>
                <a:gd name="connsiteY1" fmla="*/ 55134 h 237645"/>
                <a:gd name="connsiteX2" fmla="*/ 5160 w 108637"/>
                <a:gd name="connsiteY2" fmla="*/ 78491 h 237645"/>
                <a:gd name="connsiteX3" fmla="*/ 39313 w 108637"/>
                <a:gd name="connsiteY3" fmla="*/ 78491 h 237645"/>
                <a:gd name="connsiteX4" fmla="*/ 39313 w 108637"/>
                <a:gd name="connsiteY4" fmla="*/ 55134 h 237645"/>
                <a:gd name="connsiteX5" fmla="*/ 57239 w 108637"/>
                <a:gd name="connsiteY5" fmla="*/ 36801 h 237645"/>
                <a:gd name="connsiteX6" fmla="*/ 75164 w 108637"/>
                <a:gd name="connsiteY6" fmla="*/ 55134 h 237645"/>
                <a:gd name="connsiteX7" fmla="*/ 75164 w 108637"/>
                <a:gd name="connsiteY7" fmla="*/ 90577 h 237645"/>
                <a:gd name="connsiteX8" fmla="*/ 37208 w 108637"/>
                <a:gd name="connsiteY8" fmla="*/ 107280 h 237645"/>
                <a:gd name="connsiteX9" fmla="*/ 5092 w 108637"/>
                <a:gd name="connsiteY9" fmla="*/ 154809 h 237645"/>
                <a:gd name="connsiteX10" fmla="*/ 5092 w 108637"/>
                <a:gd name="connsiteY10" fmla="*/ 184413 h 237645"/>
                <a:gd name="connsiteX11" fmla="*/ 57171 w 108637"/>
                <a:gd name="connsiteY11" fmla="*/ 234454 h 237645"/>
                <a:gd name="connsiteX12" fmla="*/ 109249 w 108637"/>
                <a:gd name="connsiteY12" fmla="*/ 184413 h 237645"/>
                <a:gd name="connsiteX13" fmla="*/ 109249 w 108637"/>
                <a:gd name="connsiteY13" fmla="*/ 55134 h 237645"/>
                <a:gd name="connsiteX14" fmla="*/ 57239 w 108637"/>
                <a:gd name="connsiteY14" fmla="*/ 5092 h 237645"/>
                <a:gd name="connsiteX15" fmla="*/ 75164 w 108637"/>
                <a:gd name="connsiteY15" fmla="*/ 184345 h 237645"/>
                <a:gd name="connsiteX16" fmla="*/ 57239 w 108637"/>
                <a:gd name="connsiteY16" fmla="*/ 202678 h 237645"/>
                <a:gd name="connsiteX17" fmla="*/ 39313 w 108637"/>
                <a:gd name="connsiteY17" fmla="*/ 184345 h 237645"/>
                <a:gd name="connsiteX18" fmla="*/ 39313 w 108637"/>
                <a:gd name="connsiteY18" fmla="*/ 154741 h 237645"/>
                <a:gd name="connsiteX19" fmla="*/ 51807 w 108637"/>
                <a:gd name="connsiteY19" fmla="*/ 136409 h 237645"/>
                <a:gd name="connsiteX20" fmla="*/ 75164 w 108637"/>
                <a:gd name="connsiteY20" fmla="*/ 126020 h 237645"/>
                <a:gd name="connsiteX21" fmla="*/ 75164 w 108637"/>
                <a:gd name="connsiteY21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57239" y="5092"/>
                  </a:moveTo>
                  <a:cubicBezTo>
                    <a:pt x="29332" y="5092"/>
                    <a:pt x="5160" y="21795"/>
                    <a:pt x="5160" y="55134"/>
                  </a:cubicBezTo>
                  <a:lnTo>
                    <a:pt x="5160" y="78491"/>
                  </a:lnTo>
                  <a:lnTo>
                    <a:pt x="39313" y="78491"/>
                  </a:lnTo>
                  <a:lnTo>
                    <a:pt x="39313" y="55134"/>
                  </a:lnTo>
                  <a:cubicBezTo>
                    <a:pt x="39313" y="44270"/>
                    <a:pt x="47257" y="36801"/>
                    <a:pt x="57239" y="36801"/>
                  </a:cubicBezTo>
                  <a:cubicBezTo>
                    <a:pt x="67220" y="36801"/>
                    <a:pt x="75164" y="44338"/>
                    <a:pt x="75164" y="55134"/>
                  </a:cubicBezTo>
                  <a:lnTo>
                    <a:pt x="75164" y="90577"/>
                  </a:lnTo>
                  <a:lnTo>
                    <a:pt x="37208" y="107280"/>
                  </a:lnTo>
                  <a:cubicBezTo>
                    <a:pt x="19283" y="115224"/>
                    <a:pt x="5092" y="131045"/>
                    <a:pt x="5092" y="154809"/>
                  </a:cubicBezTo>
                  <a:lnTo>
                    <a:pt x="5092" y="184413"/>
                  </a:lnTo>
                  <a:cubicBezTo>
                    <a:pt x="5092" y="217751"/>
                    <a:pt x="29264" y="234454"/>
                    <a:pt x="57171" y="234454"/>
                  </a:cubicBezTo>
                  <a:cubicBezTo>
                    <a:pt x="84670" y="234454"/>
                    <a:pt x="109249" y="217751"/>
                    <a:pt x="109249" y="18441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239" y="5092"/>
                  </a:cubicBezTo>
                  <a:close/>
                  <a:moveTo>
                    <a:pt x="75164" y="184345"/>
                  </a:moveTo>
                  <a:cubicBezTo>
                    <a:pt x="75164" y="195209"/>
                    <a:pt x="67220" y="202678"/>
                    <a:pt x="57239" y="202678"/>
                  </a:cubicBezTo>
                  <a:cubicBezTo>
                    <a:pt x="47257" y="202678"/>
                    <a:pt x="39313" y="195209"/>
                    <a:pt x="39313" y="184345"/>
                  </a:cubicBezTo>
                  <a:lnTo>
                    <a:pt x="39313" y="154741"/>
                  </a:lnTo>
                  <a:cubicBezTo>
                    <a:pt x="39313" y="144353"/>
                    <a:pt x="44745" y="139736"/>
                    <a:pt x="51807" y="136409"/>
                  </a:cubicBezTo>
                  <a:lnTo>
                    <a:pt x="75164" y="126020"/>
                  </a:lnTo>
                  <a:lnTo>
                    <a:pt x="75164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3D1E4928-0E0D-4526-9F73-2C29C00B4A6C}"/>
                </a:ext>
              </a:extLst>
            </p:cNvPr>
            <p:cNvSpPr/>
            <p:nvPr/>
          </p:nvSpPr>
          <p:spPr>
            <a:xfrm>
              <a:off x="1608771" y="489378"/>
              <a:ext cx="108638" cy="319124"/>
            </a:xfrm>
            <a:custGeom>
              <a:avLst/>
              <a:gdLst>
                <a:gd name="connsiteX0" fmla="*/ 57171 w 108637"/>
                <a:gd name="connsiteY0" fmla="*/ 5092 h 319124"/>
                <a:gd name="connsiteX1" fmla="*/ 5092 w 108637"/>
                <a:gd name="connsiteY1" fmla="*/ 55134 h 319124"/>
                <a:gd name="connsiteX2" fmla="*/ 5092 w 108637"/>
                <a:gd name="connsiteY2" fmla="*/ 184345 h 319124"/>
                <a:gd name="connsiteX3" fmla="*/ 57171 w 108637"/>
                <a:gd name="connsiteY3" fmla="*/ 234386 h 319124"/>
                <a:gd name="connsiteX4" fmla="*/ 75096 w 108637"/>
                <a:gd name="connsiteY4" fmla="*/ 231806 h 319124"/>
                <a:gd name="connsiteX5" fmla="*/ 75096 w 108637"/>
                <a:gd name="connsiteY5" fmla="*/ 264873 h 319124"/>
                <a:gd name="connsiteX6" fmla="*/ 60905 w 108637"/>
                <a:gd name="connsiteY6" fmla="*/ 282798 h 319124"/>
                <a:gd name="connsiteX7" fmla="*/ 46714 w 108637"/>
                <a:gd name="connsiteY7" fmla="*/ 264873 h 319124"/>
                <a:gd name="connsiteX8" fmla="*/ 46714 w 108637"/>
                <a:gd name="connsiteY8" fmla="*/ 253602 h 319124"/>
                <a:gd name="connsiteX9" fmla="*/ 12561 w 108637"/>
                <a:gd name="connsiteY9" fmla="*/ 253602 h 319124"/>
                <a:gd name="connsiteX10" fmla="*/ 12561 w 108637"/>
                <a:gd name="connsiteY10" fmla="*/ 264873 h 319124"/>
                <a:gd name="connsiteX11" fmla="*/ 60905 w 108637"/>
                <a:gd name="connsiteY11" fmla="*/ 314507 h 319124"/>
                <a:gd name="connsiteX12" fmla="*/ 109249 w 108637"/>
                <a:gd name="connsiteY12" fmla="*/ 264873 h 319124"/>
                <a:gd name="connsiteX13" fmla="*/ 109249 w 108637"/>
                <a:gd name="connsiteY13" fmla="*/ 55134 h 319124"/>
                <a:gd name="connsiteX14" fmla="*/ 57171 w 108637"/>
                <a:gd name="connsiteY14" fmla="*/ 5092 h 319124"/>
                <a:gd name="connsiteX15" fmla="*/ 75096 w 108637"/>
                <a:gd name="connsiteY15" fmla="*/ 184345 h 319124"/>
                <a:gd name="connsiteX16" fmla="*/ 57171 w 108637"/>
                <a:gd name="connsiteY16" fmla="*/ 202678 h 319124"/>
                <a:gd name="connsiteX17" fmla="*/ 39245 w 108637"/>
                <a:gd name="connsiteY17" fmla="*/ 184345 h 319124"/>
                <a:gd name="connsiteX18" fmla="*/ 39245 w 108637"/>
                <a:gd name="connsiteY18" fmla="*/ 55134 h 319124"/>
                <a:gd name="connsiteX19" fmla="*/ 57171 w 108637"/>
                <a:gd name="connsiteY19" fmla="*/ 36801 h 319124"/>
                <a:gd name="connsiteX20" fmla="*/ 75096 w 108637"/>
                <a:gd name="connsiteY20" fmla="*/ 55134 h 319124"/>
                <a:gd name="connsiteX21" fmla="*/ 75096 w 108637"/>
                <a:gd name="connsiteY21" fmla="*/ 184345 h 3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319124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63418" y="234386"/>
                    <a:pt x="69460" y="233504"/>
                    <a:pt x="75096" y="231806"/>
                  </a:cubicBezTo>
                  <a:lnTo>
                    <a:pt x="75096" y="264873"/>
                  </a:lnTo>
                  <a:cubicBezTo>
                    <a:pt x="75096" y="276959"/>
                    <a:pt x="68442" y="282798"/>
                    <a:pt x="60905" y="282798"/>
                  </a:cubicBezTo>
                  <a:cubicBezTo>
                    <a:pt x="53368" y="282798"/>
                    <a:pt x="46714" y="276959"/>
                    <a:pt x="46714" y="264873"/>
                  </a:cubicBezTo>
                  <a:lnTo>
                    <a:pt x="46714" y="253602"/>
                  </a:lnTo>
                  <a:lnTo>
                    <a:pt x="12561" y="253602"/>
                  </a:lnTo>
                  <a:lnTo>
                    <a:pt x="12561" y="264873"/>
                  </a:lnTo>
                  <a:cubicBezTo>
                    <a:pt x="12561" y="295292"/>
                    <a:pt x="31709" y="314507"/>
                    <a:pt x="60905" y="314507"/>
                  </a:cubicBezTo>
                  <a:cubicBezTo>
                    <a:pt x="90102" y="314507"/>
                    <a:pt x="109249" y="295767"/>
                    <a:pt x="109249" y="26487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4CC04B3C-C2FE-4E1D-8A8B-A9DCCFE2A5D9}"/>
                </a:ext>
              </a:extLst>
            </p:cNvPr>
            <p:cNvSpPr/>
            <p:nvPr/>
          </p:nvSpPr>
          <p:spPr>
            <a:xfrm>
              <a:off x="1747149" y="489378"/>
              <a:ext cx="108638" cy="237646"/>
            </a:xfrm>
            <a:custGeom>
              <a:avLst/>
              <a:gdLst>
                <a:gd name="connsiteX0" fmla="*/ 57171 w 108637"/>
                <a:gd name="connsiteY0" fmla="*/ 5092 h 237645"/>
                <a:gd name="connsiteX1" fmla="*/ 5092 w 108637"/>
                <a:gd name="connsiteY1" fmla="*/ 55134 h 237645"/>
                <a:gd name="connsiteX2" fmla="*/ 5092 w 108637"/>
                <a:gd name="connsiteY2" fmla="*/ 184345 h 237645"/>
                <a:gd name="connsiteX3" fmla="*/ 57171 w 108637"/>
                <a:gd name="connsiteY3" fmla="*/ 234386 h 237645"/>
                <a:gd name="connsiteX4" fmla="*/ 109249 w 108637"/>
                <a:gd name="connsiteY4" fmla="*/ 184345 h 237645"/>
                <a:gd name="connsiteX5" fmla="*/ 109249 w 108637"/>
                <a:gd name="connsiteY5" fmla="*/ 55134 h 237645"/>
                <a:gd name="connsiteX6" fmla="*/ 57171 w 108637"/>
                <a:gd name="connsiteY6" fmla="*/ 5092 h 237645"/>
                <a:gd name="connsiteX7" fmla="*/ 75096 w 108637"/>
                <a:gd name="connsiteY7" fmla="*/ 184345 h 237645"/>
                <a:gd name="connsiteX8" fmla="*/ 57171 w 108637"/>
                <a:gd name="connsiteY8" fmla="*/ 202678 h 237645"/>
                <a:gd name="connsiteX9" fmla="*/ 39245 w 108637"/>
                <a:gd name="connsiteY9" fmla="*/ 184345 h 237645"/>
                <a:gd name="connsiteX10" fmla="*/ 39245 w 108637"/>
                <a:gd name="connsiteY10" fmla="*/ 55134 h 237645"/>
                <a:gd name="connsiteX11" fmla="*/ 57171 w 108637"/>
                <a:gd name="connsiteY11" fmla="*/ 36801 h 237645"/>
                <a:gd name="connsiteX12" fmla="*/ 75096 w 108637"/>
                <a:gd name="connsiteY12" fmla="*/ 55134 h 237645"/>
                <a:gd name="connsiteX13" fmla="*/ 75096 w 108637"/>
                <a:gd name="connsiteY13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37" h="237645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84670" y="234386"/>
                    <a:pt x="109249" y="217683"/>
                    <a:pt x="109249" y="184345"/>
                  </a:cubicBezTo>
                  <a:lnTo>
                    <a:pt x="109249" y="55134"/>
                  </a:lnTo>
                  <a:cubicBezTo>
                    <a:pt x="109317" y="21728"/>
                    <a:pt x="84670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A8F8AC5F-64EC-4D9D-9614-43297FD06CDD}"/>
                </a:ext>
              </a:extLst>
            </p:cNvPr>
            <p:cNvSpPr/>
            <p:nvPr/>
          </p:nvSpPr>
          <p:spPr>
            <a:xfrm>
              <a:off x="1885730" y="489786"/>
              <a:ext cx="101848" cy="230856"/>
            </a:xfrm>
            <a:custGeom>
              <a:avLst/>
              <a:gdLst>
                <a:gd name="connsiteX0" fmla="*/ 53436 w 101848"/>
                <a:gd name="connsiteY0" fmla="*/ 5092 h 230855"/>
                <a:gd name="connsiteX1" fmla="*/ 5092 w 101848"/>
                <a:gd name="connsiteY1" fmla="*/ 54726 h 230855"/>
                <a:gd name="connsiteX2" fmla="*/ 5092 w 101848"/>
                <a:gd name="connsiteY2" fmla="*/ 229769 h 230855"/>
                <a:gd name="connsiteX3" fmla="*/ 39245 w 101848"/>
                <a:gd name="connsiteY3" fmla="*/ 229769 h 230855"/>
                <a:gd name="connsiteX4" fmla="*/ 39245 w 101848"/>
                <a:gd name="connsiteY4" fmla="*/ 54726 h 230855"/>
                <a:gd name="connsiteX5" fmla="*/ 53436 w 101848"/>
                <a:gd name="connsiteY5" fmla="*/ 36801 h 230855"/>
                <a:gd name="connsiteX6" fmla="*/ 67627 w 101848"/>
                <a:gd name="connsiteY6" fmla="*/ 54726 h 230855"/>
                <a:gd name="connsiteX7" fmla="*/ 67627 w 101848"/>
                <a:gd name="connsiteY7" fmla="*/ 77676 h 230855"/>
                <a:gd name="connsiteX8" fmla="*/ 101780 w 101848"/>
                <a:gd name="connsiteY8" fmla="*/ 77676 h 230855"/>
                <a:gd name="connsiteX9" fmla="*/ 101780 w 101848"/>
                <a:gd name="connsiteY9" fmla="*/ 54726 h 230855"/>
                <a:gd name="connsiteX10" fmla="*/ 53436 w 101848"/>
                <a:gd name="connsiteY10" fmla="*/ 5092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48" h="230855">
                  <a:moveTo>
                    <a:pt x="53436" y="5092"/>
                  </a:moveTo>
                  <a:cubicBezTo>
                    <a:pt x="24240" y="5092"/>
                    <a:pt x="5092" y="23832"/>
                    <a:pt x="5092" y="54726"/>
                  </a:cubicBezTo>
                  <a:lnTo>
                    <a:pt x="5092" y="229769"/>
                  </a:lnTo>
                  <a:lnTo>
                    <a:pt x="39245" y="229769"/>
                  </a:lnTo>
                  <a:lnTo>
                    <a:pt x="39245" y="54726"/>
                  </a:lnTo>
                  <a:cubicBezTo>
                    <a:pt x="39245" y="42640"/>
                    <a:pt x="45900" y="36801"/>
                    <a:pt x="53436" y="36801"/>
                  </a:cubicBezTo>
                  <a:cubicBezTo>
                    <a:pt x="60973" y="36801"/>
                    <a:pt x="67627" y="42640"/>
                    <a:pt x="67627" y="54726"/>
                  </a:cubicBezTo>
                  <a:lnTo>
                    <a:pt x="67627" y="77676"/>
                  </a:lnTo>
                  <a:lnTo>
                    <a:pt x="101780" y="77676"/>
                  </a:lnTo>
                  <a:lnTo>
                    <a:pt x="101780" y="54726"/>
                  </a:lnTo>
                  <a:cubicBezTo>
                    <a:pt x="101780" y="24240"/>
                    <a:pt x="82633" y="5092"/>
                    <a:pt x="53436" y="5092"/>
                  </a:cubicBez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F891ACE5-3793-43A8-9DD2-F08764469E8D}"/>
                </a:ext>
              </a:extLst>
            </p:cNvPr>
            <p:cNvSpPr/>
            <p:nvPr/>
          </p:nvSpPr>
          <p:spPr>
            <a:xfrm>
              <a:off x="2009849" y="489378"/>
              <a:ext cx="108638" cy="237646"/>
            </a:xfrm>
            <a:custGeom>
              <a:avLst/>
              <a:gdLst>
                <a:gd name="connsiteX0" fmla="*/ 57239 w 108637"/>
                <a:gd name="connsiteY0" fmla="*/ 5092 h 237645"/>
                <a:gd name="connsiteX1" fmla="*/ 5160 w 108637"/>
                <a:gd name="connsiteY1" fmla="*/ 55134 h 237645"/>
                <a:gd name="connsiteX2" fmla="*/ 5160 w 108637"/>
                <a:gd name="connsiteY2" fmla="*/ 78491 h 237645"/>
                <a:gd name="connsiteX3" fmla="*/ 39313 w 108637"/>
                <a:gd name="connsiteY3" fmla="*/ 78491 h 237645"/>
                <a:gd name="connsiteX4" fmla="*/ 39313 w 108637"/>
                <a:gd name="connsiteY4" fmla="*/ 55134 h 237645"/>
                <a:gd name="connsiteX5" fmla="*/ 57239 w 108637"/>
                <a:gd name="connsiteY5" fmla="*/ 36801 h 237645"/>
                <a:gd name="connsiteX6" fmla="*/ 75164 w 108637"/>
                <a:gd name="connsiteY6" fmla="*/ 55134 h 237645"/>
                <a:gd name="connsiteX7" fmla="*/ 75164 w 108637"/>
                <a:gd name="connsiteY7" fmla="*/ 90577 h 237645"/>
                <a:gd name="connsiteX8" fmla="*/ 37208 w 108637"/>
                <a:gd name="connsiteY8" fmla="*/ 107280 h 237645"/>
                <a:gd name="connsiteX9" fmla="*/ 5092 w 108637"/>
                <a:gd name="connsiteY9" fmla="*/ 154809 h 237645"/>
                <a:gd name="connsiteX10" fmla="*/ 5092 w 108637"/>
                <a:gd name="connsiteY10" fmla="*/ 184413 h 237645"/>
                <a:gd name="connsiteX11" fmla="*/ 57171 w 108637"/>
                <a:gd name="connsiteY11" fmla="*/ 234454 h 237645"/>
                <a:gd name="connsiteX12" fmla="*/ 109249 w 108637"/>
                <a:gd name="connsiteY12" fmla="*/ 184413 h 237645"/>
                <a:gd name="connsiteX13" fmla="*/ 109249 w 108637"/>
                <a:gd name="connsiteY13" fmla="*/ 55134 h 237645"/>
                <a:gd name="connsiteX14" fmla="*/ 57239 w 108637"/>
                <a:gd name="connsiteY14" fmla="*/ 5092 h 237645"/>
                <a:gd name="connsiteX15" fmla="*/ 75164 w 108637"/>
                <a:gd name="connsiteY15" fmla="*/ 184345 h 237645"/>
                <a:gd name="connsiteX16" fmla="*/ 57239 w 108637"/>
                <a:gd name="connsiteY16" fmla="*/ 202678 h 237645"/>
                <a:gd name="connsiteX17" fmla="*/ 39313 w 108637"/>
                <a:gd name="connsiteY17" fmla="*/ 184345 h 237645"/>
                <a:gd name="connsiteX18" fmla="*/ 39313 w 108637"/>
                <a:gd name="connsiteY18" fmla="*/ 154741 h 237645"/>
                <a:gd name="connsiteX19" fmla="*/ 51807 w 108637"/>
                <a:gd name="connsiteY19" fmla="*/ 136409 h 237645"/>
                <a:gd name="connsiteX20" fmla="*/ 75164 w 108637"/>
                <a:gd name="connsiteY20" fmla="*/ 126020 h 237645"/>
                <a:gd name="connsiteX21" fmla="*/ 75164 w 108637"/>
                <a:gd name="connsiteY21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57239" y="5092"/>
                  </a:moveTo>
                  <a:cubicBezTo>
                    <a:pt x="29332" y="5092"/>
                    <a:pt x="5160" y="21795"/>
                    <a:pt x="5160" y="55134"/>
                  </a:cubicBezTo>
                  <a:lnTo>
                    <a:pt x="5160" y="78491"/>
                  </a:lnTo>
                  <a:lnTo>
                    <a:pt x="39313" y="78491"/>
                  </a:lnTo>
                  <a:lnTo>
                    <a:pt x="39313" y="55134"/>
                  </a:lnTo>
                  <a:cubicBezTo>
                    <a:pt x="39313" y="44270"/>
                    <a:pt x="47257" y="36801"/>
                    <a:pt x="57239" y="36801"/>
                  </a:cubicBezTo>
                  <a:cubicBezTo>
                    <a:pt x="67220" y="36801"/>
                    <a:pt x="75164" y="44338"/>
                    <a:pt x="75164" y="55134"/>
                  </a:cubicBezTo>
                  <a:lnTo>
                    <a:pt x="75164" y="90577"/>
                  </a:lnTo>
                  <a:lnTo>
                    <a:pt x="37208" y="107280"/>
                  </a:lnTo>
                  <a:cubicBezTo>
                    <a:pt x="19283" y="115224"/>
                    <a:pt x="5092" y="131045"/>
                    <a:pt x="5092" y="154809"/>
                  </a:cubicBezTo>
                  <a:lnTo>
                    <a:pt x="5092" y="184413"/>
                  </a:lnTo>
                  <a:cubicBezTo>
                    <a:pt x="5092" y="217751"/>
                    <a:pt x="29264" y="234454"/>
                    <a:pt x="57171" y="234454"/>
                  </a:cubicBezTo>
                  <a:cubicBezTo>
                    <a:pt x="84670" y="234454"/>
                    <a:pt x="109249" y="217751"/>
                    <a:pt x="109249" y="18441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239" y="5092"/>
                  </a:cubicBezTo>
                  <a:close/>
                  <a:moveTo>
                    <a:pt x="75164" y="184345"/>
                  </a:moveTo>
                  <a:cubicBezTo>
                    <a:pt x="75164" y="195209"/>
                    <a:pt x="67220" y="202678"/>
                    <a:pt x="57239" y="202678"/>
                  </a:cubicBezTo>
                  <a:cubicBezTo>
                    <a:pt x="47257" y="202678"/>
                    <a:pt x="39313" y="195209"/>
                    <a:pt x="39313" y="184345"/>
                  </a:cubicBezTo>
                  <a:lnTo>
                    <a:pt x="39313" y="154741"/>
                  </a:lnTo>
                  <a:cubicBezTo>
                    <a:pt x="39313" y="144353"/>
                    <a:pt x="44745" y="139736"/>
                    <a:pt x="51807" y="136409"/>
                  </a:cubicBezTo>
                  <a:lnTo>
                    <a:pt x="75164" y="126020"/>
                  </a:lnTo>
                  <a:lnTo>
                    <a:pt x="75164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6EE0B10-182E-47E7-B787-6B23DDF9E159}"/>
                </a:ext>
              </a:extLst>
            </p:cNvPr>
            <p:cNvSpPr/>
            <p:nvPr/>
          </p:nvSpPr>
          <p:spPr>
            <a:xfrm>
              <a:off x="546292" y="748684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8627001-BA67-4F41-9C66-BBF2C2D32203}"/>
                </a:ext>
              </a:extLst>
            </p:cNvPr>
            <p:cNvSpPr/>
            <p:nvPr/>
          </p:nvSpPr>
          <p:spPr>
            <a:xfrm>
              <a:off x="736204" y="748684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2E463F1-93FC-417F-A048-68083A52960A}"/>
                </a:ext>
              </a:extLst>
            </p:cNvPr>
            <p:cNvSpPr/>
            <p:nvPr/>
          </p:nvSpPr>
          <p:spPr>
            <a:xfrm>
              <a:off x="643095" y="747212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9C04A1C-C558-4018-A451-5B891AC36B3C}"/>
                </a:ext>
              </a:extLst>
            </p:cNvPr>
            <p:cNvSpPr/>
            <p:nvPr/>
          </p:nvSpPr>
          <p:spPr>
            <a:xfrm>
              <a:off x="687725" y="780528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3975DE9-37E2-4050-9691-00A586ED76FC}"/>
                </a:ext>
              </a:extLst>
            </p:cNvPr>
            <p:cNvSpPr/>
            <p:nvPr/>
          </p:nvSpPr>
          <p:spPr>
            <a:xfrm>
              <a:off x="765197" y="817940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9CEE577-058B-46C5-BACA-1AC366AECA6A}"/>
                </a:ext>
              </a:extLst>
            </p:cNvPr>
            <p:cNvSpPr/>
            <p:nvPr/>
          </p:nvSpPr>
          <p:spPr>
            <a:xfrm>
              <a:off x="981658" y="420461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0B958A5-CFA7-4D32-99ED-67CCFB71AD35}"/>
                </a:ext>
              </a:extLst>
            </p:cNvPr>
            <p:cNvSpPr/>
            <p:nvPr/>
          </p:nvSpPr>
          <p:spPr>
            <a:xfrm>
              <a:off x="546292" y="419714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857AA19-C7E7-49C9-9ADD-D4E6784CAD8C}"/>
                </a:ext>
              </a:extLst>
            </p:cNvPr>
            <p:cNvSpPr/>
            <p:nvPr/>
          </p:nvSpPr>
          <p:spPr>
            <a:xfrm>
              <a:off x="546359" y="321125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22C1940-D87A-4FFD-89B1-FABE6E594A84}"/>
                </a:ext>
              </a:extLst>
            </p:cNvPr>
            <p:cNvSpPr/>
            <p:nvPr/>
          </p:nvSpPr>
          <p:spPr>
            <a:xfrm>
              <a:off x="652417" y="419782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888C0D4-B6B6-4211-B30E-402F72FFDDA6}"/>
                </a:ext>
              </a:extLst>
            </p:cNvPr>
            <p:cNvSpPr/>
            <p:nvPr/>
          </p:nvSpPr>
          <p:spPr>
            <a:xfrm>
              <a:off x="727717" y="419714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6028F21E-A464-4F14-BEA5-871D7479B0DE}"/>
                </a:ext>
              </a:extLst>
            </p:cNvPr>
            <p:cNvSpPr/>
            <p:nvPr/>
          </p:nvSpPr>
          <p:spPr>
            <a:xfrm>
              <a:off x="652485" y="318978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BFBEBBE-2BCC-4342-AAED-F461EA4FC17F}"/>
                </a:ext>
              </a:extLst>
            </p:cNvPr>
            <p:cNvSpPr/>
            <p:nvPr/>
          </p:nvSpPr>
          <p:spPr>
            <a:xfrm>
              <a:off x="735050" y="320650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F3D2D6E-A120-479B-BF6C-63100D24AE4D}"/>
                </a:ext>
              </a:extLst>
            </p:cNvPr>
            <p:cNvSpPr/>
            <p:nvPr/>
          </p:nvSpPr>
          <p:spPr>
            <a:xfrm>
              <a:off x="807294" y="320582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D7BFCE9C-9C9F-4BF6-8E8C-BD3D0CBA6031}"/>
                </a:ext>
              </a:extLst>
            </p:cNvPr>
            <p:cNvSpPr/>
            <p:nvPr/>
          </p:nvSpPr>
          <p:spPr>
            <a:xfrm>
              <a:off x="873699" y="320582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72B938B7-1B01-497C-9BBD-34C03719C948}"/>
                </a:ext>
              </a:extLst>
            </p:cNvPr>
            <p:cNvSpPr/>
            <p:nvPr/>
          </p:nvSpPr>
          <p:spPr>
            <a:xfrm>
              <a:off x="949678" y="318919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46336C0-7D11-45A8-B7FE-044CD23743A9}"/>
                </a:ext>
              </a:extLst>
            </p:cNvPr>
            <p:cNvSpPr/>
            <p:nvPr/>
          </p:nvSpPr>
          <p:spPr>
            <a:xfrm>
              <a:off x="1036860" y="320582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4CBE861-34F5-435A-9145-24329BEB9EF5}"/>
                </a:ext>
              </a:extLst>
            </p:cNvPr>
            <p:cNvSpPr/>
            <p:nvPr/>
          </p:nvSpPr>
          <p:spPr>
            <a:xfrm>
              <a:off x="1106592" y="320582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EEE4619E-9F6E-408C-A88A-44E3B437F031}"/>
                </a:ext>
              </a:extLst>
            </p:cNvPr>
            <p:cNvSpPr/>
            <p:nvPr/>
          </p:nvSpPr>
          <p:spPr>
            <a:xfrm>
              <a:off x="1164985" y="320582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20435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6640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CCBBDA82-2C79-410C-B6A6-630630A7DC37}"/>
              </a:ext>
            </a:extLst>
          </p:cNvPr>
          <p:cNvGrpSpPr/>
          <p:nvPr/>
        </p:nvGrpSpPr>
        <p:grpSpPr>
          <a:xfrm>
            <a:off x="551384" y="326550"/>
            <a:ext cx="1575251" cy="536400"/>
            <a:chOff x="551384" y="326550"/>
            <a:chExt cx="1575251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8188FC3B-7AC0-405C-9894-D784CBFD1A3E}"/>
                </a:ext>
              </a:extLst>
            </p:cNvPr>
            <p:cNvSpPr/>
            <p:nvPr/>
          </p:nvSpPr>
          <p:spPr>
            <a:xfrm>
              <a:off x="1326788" y="425207"/>
              <a:ext cx="115428" cy="298754"/>
            </a:xfrm>
            <a:custGeom>
              <a:avLst/>
              <a:gdLst>
                <a:gd name="connsiteX0" fmla="*/ 5092 w 115427"/>
                <a:gd name="connsiteY0" fmla="*/ 296853 h 298754"/>
                <a:gd name="connsiteX1" fmla="*/ 5092 w 115427"/>
                <a:gd name="connsiteY1" fmla="*/ 5092 h 298754"/>
                <a:gd name="connsiteX2" fmla="*/ 60973 w 115427"/>
                <a:gd name="connsiteY2" fmla="*/ 5092 h 298754"/>
                <a:gd name="connsiteX3" fmla="*/ 116854 w 115427"/>
                <a:gd name="connsiteY3" fmla="*/ 59683 h 298754"/>
                <a:gd name="connsiteX4" fmla="*/ 116854 w 115427"/>
                <a:gd name="connsiteY4" fmla="*/ 131384 h 298754"/>
                <a:gd name="connsiteX5" fmla="*/ 61856 w 115427"/>
                <a:gd name="connsiteY5" fmla="*/ 186857 h 298754"/>
                <a:gd name="connsiteX6" fmla="*/ 40603 w 115427"/>
                <a:gd name="connsiteY6" fmla="*/ 186857 h 298754"/>
                <a:gd name="connsiteX7" fmla="*/ 40603 w 115427"/>
                <a:gd name="connsiteY7" fmla="*/ 296921 h 298754"/>
                <a:gd name="connsiteX8" fmla="*/ 5092 w 115427"/>
                <a:gd name="connsiteY8" fmla="*/ 296921 h 298754"/>
                <a:gd name="connsiteX9" fmla="*/ 62195 w 115427"/>
                <a:gd name="connsiteY9" fmla="*/ 154266 h 298754"/>
                <a:gd name="connsiteX10" fmla="*/ 81818 w 115427"/>
                <a:gd name="connsiteY10" fmla="*/ 131316 h 298754"/>
                <a:gd name="connsiteX11" fmla="*/ 81818 w 115427"/>
                <a:gd name="connsiteY11" fmla="*/ 59683 h 298754"/>
                <a:gd name="connsiteX12" fmla="*/ 60973 w 115427"/>
                <a:gd name="connsiteY12" fmla="*/ 37616 h 298754"/>
                <a:gd name="connsiteX13" fmla="*/ 40536 w 115427"/>
                <a:gd name="connsiteY13" fmla="*/ 37616 h 298754"/>
                <a:gd name="connsiteX14" fmla="*/ 40536 w 115427"/>
                <a:gd name="connsiteY14" fmla="*/ 154334 h 298754"/>
                <a:gd name="connsiteX15" fmla="*/ 62195 w 115427"/>
                <a:gd name="connsiteY15" fmla="*/ 154334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427" h="298754">
                  <a:moveTo>
                    <a:pt x="5092" y="296853"/>
                  </a:moveTo>
                  <a:lnTo>
                    <a:pt x="5092" y="5092"/>
                  </a:lnTo>
                  <a:lnTo>
                    <a:pt x="60973" y="5092"/>
                  </a:lnTo>
                  <a:cubicBezTo>
                    <a:pt x="94311" y="5092"/>
                    <a:pt x="116854" y="26345"/>
                    <a:pt x="116854" y="59683"/>
                  </a:cubicBezTo>
                  <a:lnTo>
                    <a:pt x="116854" y="131384"/>
                  </a:lnTo>
                  <a:cubicBezTo>
                    <a:pt x="116854" y="166420"/>
                    <a:pt x="94787" y="186857"/>
                    <a:pt x="61856" y="186857"/>
                  </a:cubicBezTo>
                  <a:lnTo>
                    <a:pt x="40603" y="186857"/>
                  </a:lnTo>
                  <a:lnTo>
                    <a:pt x="40603" y="296921"/>
                  </a:lnTo>
                  <a:lnTo>
                    <a:pt x="5092" y="296921"/>
                  </a:lnTo>
                  <a:close/>
                  <a:moveTo>
                    <a:pt x="62195" y="154266"/>
                  </a:moveTo>
                  <a:cubicBezTo>
                    <a:pt x="73874" y="154266"/>
                    <a:pt x="81818" y="145100"/>
                    <a:pt x="81818" y="131316"/>
                  </a:cubicBezTo>
                  <a:lnTo>
                    <a:pt x="81818" y="59683"/>
                  </a:lnTo>
                  <a:cubicBezTo>
                    <a:pt x="81818" y="46375"/>
                    <a:pt x="73466" y="37616"/>
                    <a:pt x="60973" y="37616"/>
                  </a:cubicBezTo>
                  <a:lnTo>
                    <a:pt x="40536" y="37616"/>
                  </a:lnTo>
                  <a:lnTo>
                    <a:pt x="40536" y="154334"/>
                  </a:lnTo>
                  <a:lnTo>
                    <a:pt x="62195" y="154334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C5DD787B-1000-4F59-8582-1FBD818A9CF8}"/>
                </a:ext>
              </a:extLst>
            </p:cNvPr>
            <p:cNvSpPr/>
            <p:nvPr/>
          </p:nvSpPr>
          <p:spPr>
            <a:xfrm>
              <a:off x="1471548" y="408504"/>
              <a:ext cx="108638" cy="312334"/>
            </a:xfrm>
            <a:custGeom>
              <a:avLst/>
              <a:gdLst>
                <a:gd name="connsiteX0" fmla="*/ 75096 w 108638"/>
                <a:gd name="connsiteY0" fmla="*/ 313556 h 312334"/>
                <a:gd name="connsiteX1" fmla="*/ 75096 w 108638"/>
                <a:gd name="connsiteY1" fmla="*/ 138513 h 312334"/>
                <a:gd name="connsiteX2" fmla="*/ 57171 w 108638"/>
                <a:gd name="connsiteY2" fmla="*/ 120181 h 312334"/>
                <a:gd name="connsiteX3" fmla="*/ 39245 w 108638"/>
                <a:gd name="connsiteY3" fmla="*/ 138513 h 312334"/>
                <a:gd name="connsiteX4" fmla="*/ 39245 w 108638"/>
                <a:gd name="connsiteY4" fmla="*/ 313624 h 312334"/>
                <a:gd name="connsiteX5" fmla="*/ 5092 w 108638"/>
                <a:gd name="connsiteY5" fmla="*/ 313624 h 312334"/>
                <a:gd name="connsiteX6" fmla="*/ 5092 w 108638"/>
                <a:gd name="connsiteY6" fmla="*/ 5092 h 312334"/>
                <a:gd name="connsiteX7" fmla="*/ 39245 w 108638"/>
                <a:gd name="connsiteY7" fmla="*/ 5092 h 312334"/>
                <a:gd name="connsiteX8" fmla="*/ 39245 w 108638"/>
                <a:gd name="connsiteY8" fmla="*/ 95126 h 312334"/>
                <a:gd name="connsiteX9" fmla="*/ 57171 w 108638"/>
                <a:gd name="connsiteY9" fmla="*/ 88472 h 312334"/>
                <a:gd name="connsiteX10" fmla="*/ 109249 w 108638"/>
                <a:gd name="connsiteY10" fmla="*/ 138513 h 312334"/>
                <a:gd name="connsiteX11" fmla="*/ 109249 w 108638"/>
                <a:gd name="connsiteY11" fmla="*/ 313624 h 312334"/>
                <a:gd name="connsiteX12" fmla="*/ 75096 w 108638"/>
                <a:gd name="connsiteY12" fmla="*/ 313624 h 31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38" h="312334">
                  <a:moveTo>
                    <a:pt x="75096" y="313556"/>
                  </a:moveTo>
                  <a:lnTo>
                    <a:pt x="75096" y="138513"/>
                  </a:lnTo>
                  <a:cubicBezTo>
                    <a:pt x="75096" y="127650"/>
                    <a:pt x="67152" y="120181"/>
                    <a:pt x="57171" y="120181"/>
                  </a:cubicBezTo>
                  <a:cubicBezTo>
                    <a:pt x="47190" y="120181"/>
                    <a:pt x="39245" y="127718"/>
                    <a:pt x="39245" y="138513"/>
                  </a:cubicBezTo>
                  <a:lnTo>
                    <a:pt x="39245" y="313624"/>
                  </a:lnTo>
                  <a:lnTo>
                    <a:pt x="5092" y="313624"/>
                  </a:lnTo>
                  <a:lnTo>
                    <a:pt x="5092" y="5092"/>
                  </a:lnTo>
                  <a:lnTo>
                    <a:pt x="39245" y="5092"/>
                  </a:lnTo>
                  <a:lnTo>
                    <a:pt x="39245" y="95126"/>
                  </a:lnTo>
                  <a:cubicBezTo>
                    <a:pt x="44270" y="90984"/>
                    <a:pt x="51331" y="88472"/>
                    <a:pt x="57171" y="88472"/>
                  </a:cubicBezTo>
                  <a:cubicBezTo>
                    <a:pt x="84670" y="88472"/>
                    <a:pt x="109249" y="105175"/>
                    <a:pt x="109249" y="138513"/>
                  </a:cubicBezTo>
                  <a:lnTo>
                    <a:pt x="109249" y="313624"/>
                  </a:lnTo>
                  <a:lnTo>
                    <a:pt x="75096" y="313624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785CC6B6-B34F-49CF-86AF-E8C124F08693}"/>
                </a:ext>
              </a:extLst>
            </p:cNvPr>
            <p:cNvSpPr/>
            <p:nvPr/>
          </p:nvSpPr>
          <p:spPr>
            <a:xfrm>
              <a:off x="1610197" y="491883"/>
              <a:ext cx="108638" cy="237646"/>
            </a:xfrm>
            <a:custGeom>
              <a:avLst/>
              <a:gdLst>
                <a:gd name="connsiteX0" fmla="*/ 39245 w 108638"/>
                <a:gd name="connsiteY0" fmla="*/ 142655 h 237645"/>
                <a:gd name="connsiteX1" fmla="*/ 39245 w 108638"/>
                <a:gd name="connsiteY1" fmla="*/ 184345 h 237645"/>
                <a:gd name="connsiteX2" fmla="*/ 57171 w 108638"/>
                <a:gd name="connsiteY2" fmla="*/ 202678 h 237645"/>
                <a:gd name="connsiteX3" fmla="*/ 75096 w 108638"/>
                <a:gd name="connsiteY3" fmla="*/ 184345 h 237645"/>
                <a:gd name="connsiteX4" fmla="*/ 75096 w 108638"/>
                <a:gd name="connsiteY4" fmla="*/ 158068 h 237645"/>
                <a:gd name="connsiteX5" fmla="*/ 109249 w 108638"/>
                <a:gd name="connsiteY5" fmla="*/ 158068 h 237645"/>
                <a:gd name="connsiteX6" fmla="*/ 109249 w 108638"/>
                <a:gd name="connsiteY6" fmla="*/ 184345 h 237645"/>
                <a:gd name="connsiteX7" fmla="*/ 57171 w 108638"/>
                <a:gd name="connsiteY7" fmla="*/ 234386 h 237645"/>
                <a:gd name="connsiteX8" fmla="*/ 5092 w 108638"/>
                <a:gd name="connsiteY8" fmla="*/ 184345 h 237645"/>
                <a:gd name="connsiteX9" fmla="*/ 5092 w 108638"/>
                <a:gd name="connsiteY9" fmla="*/ 55134 h 237645"/>
                <a:gd name="connsiteX10" fmla="*/ 57171 w 108638"/>
                <a:gd name="connsiteY10" fmla="*/ 5092 h 237645"/>
                <a:gd name="connsiteX11" fmla="*/ 109249 w 108638"/>
                <a:gd name="connsiteY11" fmla="*/ 55134 h 237645"/>
                <a:gd name="connsiteX12" fmla="*/ 109249 w 108638"/>
                <a:gd name="connsiteY12" fmla="*/ 85960 h 237645"/>
                <a:gd name="connsiteX13" fmla="*/ 87589 w 108638"/>
                <a:gd name="connsiteY13" fmla="*/ 119298 h 237645"/>
                <a:gd name="connsiteX14" fmla="*/ 39245 w 108638"/>
                <a:gd name="connsiteY14" fmla="*/ 142655 h 237645"/>
                <a:gd name="connsiteX15" fmla="*/ 75096 w 108638"/>
                <a:gd name="connsiteY15" fmla="*/ 85960 h 237645"/>
                <a:gd name="connsiteX16" fmla="*/ 75096 w 108638"/>
                <a:gd name="connsiteY16" fmla="*/ 55134 h 237645"/>
                <a:gd name="connsiteX17" fmla="*/ 57171 w 108638"/>
                <a:gd name="connsiteY17" fmla="*/ 36801 h 237645"/>
                <a:gd name="connsiteX18" fmla="*/ 39245 w 108638"/>
                <a:gd name="connsiteY18" fmla="*/ 55134 h 237645"/>
                <a:gd name="connsiteX19" fmla="*/ 39245 w 108638"/>
                <a:gd name="connsiteY19" fmla="*/ 106805 h 237645"/>
                <a:gd name="connsiteX20" fmla="*/ 71769 w 108638"/>
                <a:gd name="connsiteY20" fmla="*/ 91392 h 237645"/>
                <a:gd name="connsiteX21" fmla="*/ 75096 w 108638"/>
                <a:gd name="connsiteY21" fmla="*/ 8596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8" h="237645">
                  <a:moveTo>
                    <a:pt x="39245" y="142655"/>
                  </a:moveTo>
                  <a:lnTo>
                    <a:pt x="39245" y="184345"/>
                  </a:lnTo>
                  <a:cubicBezTo>
                    <a:pt x="39245" y="195209"/>
                    <a:pt x="47190" y="202678"/>
                    <a:pt x="57171" y="202678"/>
                  </a:cubicBezTo>
                  <a:cubicBezTo>
                    <a:pt x="67152" y="202678"/>
                    <a:pt x="75096" y="195209"/>
                    <a:pt x="75096" y="184345"/>
                  </a:cubicBezTo>
                  <a:lnTo>
                    <a:pt x="75096" y="158068"/>
                  </a:lnTo>
                  <a:lnTo>
                    <a:pt x="109249" y="158068"/>
                  </a:lnTo>
                  <a:lnTo>
                    <a:pt x="109249" y="184345"/>
                  </a:lnTo>
                  <a:cubicBezTo>
                    <a:pt x="109249" y="217683"/>
                    <a:pt x="85077" y="234386"/>
                    <a:pt x="57171" y="234386"/>
                  </a:cubicBezTo>
                  <a:cubicBezTo>
                    <a:pt x="29672" y="234386"/>
                    <a:pt x="5092" y="217683"/>
                    <a:pt x="5092" y="184345"/>
                  </a:cubicBezTo>
                  <a:lnTo>
                    <a:pt x="5092" y="55134"/>
                  </a:lnTo>
                  <a:cubicBezTo>
                    <a:pt x="5092" y="21795"/>
                    <a:pt x="29672" y="5092"/>
                    <a:pt x="57171" y="5092"/>
                  </a:cubicBezTo>
                  <a:cubicBezTo>
                    <a:pt x="85077" y="5092"/>
                    <a:pt x="109249" y="21795"/>
                    <a:pt x="109249" y="55134"/>
                  </a:cubicBezTo>
                  <a:lnTo>
                    <a:pt x="109249" y="85960"/>
                  </a:lnTo>
                  <a:cubicBezTo>
                    <a:pt x="109249" y="105990"/>
                    <a:pt x="103410" y="111354"/>
                    <a:pt x="87589" y="119298"/>
                  </a:cubicBezTo>
                  <a:lnTo>
                    <a:pt x="39245" y="142655"/>
                  </a:lnTo>
                  <a:close/>
                  <a:moveTo>
                    <a:pt x="75096" y="85960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106805"/>
                  </a:lnTo>
                  <a:lnTo>
                    <a:pt x="71769" y="91392"/>
                  </a:lnTo>
                  <a:cubicBezTo>
                    <a:pt x="73806" y="90509"/>
                    <a:pt x="75096" y="88065"/>
                    <a:pt x="75096" y="85960"/>
                  </a:cubicBez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7958686B-B1B5-4708-8ED2-F03BCCAA882A}"/>
                </a:ext>
              </a:extLst>
            </p:cNvPr>
            <p:cNvSpPr/>
            <p:nvPr/>
          </p:nvSpPr>
          <p:spPr>
            <a:xfrm>
              <a:off x="1748846" y="408504"/>
              <a:ext cx="40739" cy="312334"/>
            </a:xfrm>
            <a:custGeom>
              <a:avLst/>
              <a:gdLst>
                <a:gd name="connsiteX0" fmla="*/ 39245 w 40739"/>
                <a:gd name="connsiteY0" fmla="*/ 313556 h 312334"/>
                <a:gd name="connsiteX1" fmla="*/ 5092 w 40739"/>
                <a:gd name="connsiteY1" fmla="*/ 313556 h 312334"/>
                <a:gd name="connsiteX2" fmla="*/ 5092 w 40739"/>
                <a:gd name="connsiteY2" fmla="*/ 5092 h 312334"/>
                <a:gd name="connsiteX3" fmla="*/ 39245 w 40739"/>
                <a:gd name="connsiteY3" fmla="*/ 5092 h 312334"/>
                <a:gd name="connsiteX4" fmla="*/ 39245 w 40739"/>
                <a:gd name="connsiteY4" fmla="*/ 313556 h 31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39" h="312334">
                  <a:moveTo>
                    <a:pt x="39245" y="313556"/>
                  </a:moveTo>
                  <a:lnTo>
                    <a:pt x="5092" y="313556"/>
                  </a:lnTo>
                  <a:lnTo>
                    <a:pt x="5092" y="5092"/>
                  </a:lnTo>
                  <a:lnTo>
                    <a:pt x="39245" y="5092"/>
                  </a:lnTo>
                  <a:lnTo>
                    <a:pt x="39245" y="313556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B70FF1A-3165-4498-9717-CDAFD59A0ED5}"/>
                </a:ext>
              </a:extLst>
            </p:cNvPr>
            <p:cNvSpPr/>
            <p:nvPr/>
          </p:nvSpPr>
          <p:spPr>
            <a:xfrm>
              <a:off x="1818918" y="491883"/>
              <a:ext cx="176537" cy="230856"/>
            </a:xfrm>
            <a:custGeom>
              <a:avLst/>
              <a:gdLst>
                <a:gd name="connsiteX0" fmla="*/ 71701 w 176536"/>
                <a:gd name="connsiteY0" fmla="*/ 230177 h 230855"/>
                <a:gd name="connsiteX1" fmla="*/ 71701 w 176536"/>
                <a:gd name="connsiteY1" fmla="*/ 55134 h 230855"/>
                <a:gd name="connsiteX2" fmla="*/ 55473 w 176536"/>
                <a:gd name="connsiteY2" fmla="*/ 36801 h 230855"/>
                <a:gd name="connsiteX3" fmla="*/ 39246 w 176536"/>
                <a:gd name="connsiteY3" fmla="*/ 55134 h 230855"/>
                <a:gd name="connsiteX4" fmla="*/ 39246 w 176536"/>
                <a:gd name="connsiteY4" fmla="*/ 230245 h 230855"/>
                <a:gd name="connsiteX5" fmla="*/ 5092 w 176536"/>
                <a:gd name="connsiteY5" fmla="*/ 230245 h 230855"/>
                <a:gd name="connsiteX6" fmla="*/ 5092 w 176536"/>
                <a:gd name="connsiteY6" fmla="*/ 55134 h 230855"/>
                <a:gd name="connsiteX7" fmla="*/ 55541 w 176536"/>
                <a:gd name="connsiteY7" fmla="*/ 5092 h 230855"/>
                <a:gd name="connsiteX8" fmla="*/ 89287 w 176536"/>
                <a:gd name="connsiteY8" fmla="*/ 17993 h 230855"/>
                <a:gd name="connsiteX9" fmla="*/ 122218 w 176536"/>
                <a:gd name="connsiteY9" fmla="*/ 5092 h 230855"/>
                <a:gd name="connsiteX10" fmla="*/ 172667 w 176536"/>
                <a:gd name="connsiteY10" fmla="*/ 55134 h 230855"/>
                <a:gd name="connsiteX11" fmla="*/ 172667 w 176536"/>
                <a:gd name="connsiteY11" fmla="*/ 230245 h 230855"/>
                <a:gd name="connsiteX12" fmla="*/ 138514 w 176536"/>
                <a:gd name="connsiteY12" fmla="*/ 230245 h 230855"/>
                <a:gd name="connsiteX13" fmla="*/ 138514 w 176536"/>
                <a:gd name="connsiteY13" fmla="*/ 55134 h 230855"/>
                <a:gd name="connsiteX14" fmla="*/ 122286 w 176536"/>
                <a:gd name="connsiteY14" fmla="*/ 36801 h 230855"/>
                <a:gd name="connsiteX15" fmla="*/ 106058 w 176536"/>
                <a:gd name="connsiteY15" fmla="*/ 55134 h 230855"/>
                <a:gd name="connsiteX16" fmla="*/ 106058 w 176536"/>
                <a:gd name="connsiteY16" fmla="*/ 230245 h 230855"/>
                <a:gd name="connsiteX17" fmla="*/ 71701 w 176536"/>
                <a:gd name="connsiteY17" fmla="*/ 230245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536" h="230855">
                  <a:moveTo>
                    <a:pt x="71701" y="230177"/>
                  </a:moveTo>
                  <a:lnTo>
                    <a:pt x="71701" y="55134"/>
                  </a:lnTo>
                  <a:cubicBezTo>
                    <a:pt x="71701" y="43863"/>
                    <a:pt x="63757" y="36801"/>
                    <a:pt x="55473" y="36801"/>
                  </a:cubicBezTo>
                  <a:cubicBezTo>
                    <a:pt x="45900" y="36801"/>
                    <a:pt x="39246" y="43863"/>
                    <a:pt x="39246" y="55134"/>
                  </a:cubicBezTo>
                  <a:lnTo>
                    <a:pt x="39246" y="230245"/>
                  </a:lnTo>
                  <a:lnTo>
                    <a:pt x="5092" y="230245"/>
                  </a:lnTo>
                  <a:lnTo>
                    <a:pt x="5092" y="55134"/>
                  </a:lnTo>
                  <a:cubicBezTo>
                    <a:pt x="5092" y="24308"/>
                    <a:pt x="26752" y="5092"/>
                    <a:pt x="55541" y="5092"/>
                  </a:cubicBezTo>
                  <a:cubicBezTo>
                    <a:pt x="68442" y="5092"/>
                    <a:pt x="80935" y="8827"/>
                    <a:pt x="89287" y="17993"/>
                  </a:cubicBezTo>
                  <a:cubicBezTo>
                    <a:pt x="97638" y="9642"/>
                    <a:pt x="109317" y="5092"/>
                    <a:pt x="122218" y="5092"/>
                  </a:cubicBezTo>
                  <a:cubicBezTo>
                    <a:pt x="150599" y="5092"/>
                    <a:pt x="172667" y="24240"/>
                    <a:pt x="172667" y="55134"/>
                  </a:cubicBezTo>
                  <a:lnTo>
                    <a:pt x="172667" y="230245"/>
                  </a:lnTo>
                  <a:lnTo>
                    <a:pt x="138514" y="230245"/>
                  </a:lnTo>
                  <a:lnTo>
                    <a:pt x="138514" y="55134"/>
                  </a:lnTo>
                  <a:cubicBezTo>
                    <a:pt x="138514" y="43863"/>
                    <a:pt x="131452" y="36801"/>
                    <a:pt x="122286" y="36801"/>
                  </a:cubicBezTo>
                  <a:cubicBezTo>
                    <a:pt x="113119" y="36801"/>
                    <a:pt x="106058" y="43863"/>
                    <a:pt x="106058" y="55134"/>
                  </a:cubicBezTo>
                  <a:lnTo>
                    <a:pt x="106058" y="230245"/>
                  </a:lnTo>
                  <a:lnTo>
                    <a:pt x="71701" y="230245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0071365-26DD-4C9C-AA1B-6CCE482DD6BE}"/>
                </a:ext>
              </a:extLst>
            </p:cNvPr>
            <p:cNvSpPr/>
            <p:nvPr/>
          </p:nvSpPr>
          <p:spPr>
            <a:xfrm>
              <a:off x="2019694" y="491816"/>
              <a:ext cx="108638" cy="237646"/>
            </a:xfrm>
            <a:custGeom>
              <a:avLst/>
              <a:gdLst>
                <a:gd name="connsiteX0" fmla="*/ 109249 w 108638"/>
                <a:gd name="connsiteY0" fmla="*/ 184413 h 237645"/>
                <a:gd name="connsiteX1" fmla="*/ 57171 w 108638"/>
                <a:gd name="connsiteY1" fmla="*/ 234454 h 237645"/>
                <a:gd name="connsiteX2" fmla="*/ 5092 w 108638"/>
                <a:gd name="connsiteY2" fmla="*/ 184413 h 237645"/>
                <a:gd name="connsiteX3" fmla="*/ 5092 w 108638"/>
                <a:gd name="connsiteY3" fmla="*/ 154809 h 237645"/>
                <a:gd name="connsiteX4" fmla="*/ 37208 w 108638"/>
                <a:gd name="connsiteY4" fmla="*/ 107280 h 237645"/>
                <a:gd name="connsiteX5" fmla="*/ 75164 w 108638"/>
                <a:gd name="connsiteY5" fmla="*/ 90577 h 237645"/>
                <a:gd name="connsiteX6" fmla="*/ 75164 w 108638"/>
                <a:gd name="connsiteY6" fmla="*/ 55134 h 237645"/>
                <a:gd name="connsiteX7" fmla="*/ 57239 w 108638"/>
                <a:gd name="connsiteY7" fmla="*/ 36801 h 237645"/>
                <a:gd name="connsiteX8" fmla="*/ 39313 w 108638"/>
                <a:gd name="connsiteY8" fmla="*/ 55134 h 237645"/>
                <a:gd name="connsiteX9" fmla="*/ 39313 w 108638"/>
                <a:gd name="connsiteY9" fmla="*/ 78491 h 237645"/>
                <a:gd name="connsiteX10" fmla="*/ 5160 w 108638"/>
                <a:gd name="connsiteY10" fmla="*/ 78491 h 237645"/>
                <a:gd name="connsiteX11" fmla="*/ 5160 w 108638"/>
                <a:gd name="connsiteY11" fmla="*/ 55134 h 237645"/>
                <a:gd name="connsiteX12" fmla="*/ 57239 w 108638"/>
                <a:gd name="connsiteY12" fmla="*/ 5092 h 237645"/>
                <a:gd name="connsiteX13" fmla="*/ 109317 w 108638"/>
                <a:gd name="connsiteY13" fmla="*/ 55134 h 237645"/>
                <a:gd name="connsiteX14" fmla="*/ 109317 w 108638"/>
                <a:gd name="connsiteY14" fmla="*/ 184413 h 237645"/>
                <a:gd name="connsiteX15" fmla="*/ 39178 w 108638"/>
                <a:gd name="connsiteY15" fmla="*/ 184413 h 237645"/>
                <a:gd name="connsiteX16" fmla="*/ 57103 w 108638"/>
                <a:gd name="connsiteY16" fmla="*/ 202746 h 237645"/>
                <a:gd name="connsiteX17" fmla="*/ 75028 w 108638"/>
                <a:gd name="connsiteY17" fmla="*/ 184413 h 237645"/>
                <a:gd name="connsiteX18" fmla="*/ 75028 w 108638"/>
                <a:gd name="connsiteY18" fmla="*/ 126020 h 237645"/>
                <a:gd name="connsiteX19" fmla="*/ 51671 w 108638"/>
                <a:gd name="connsiteY19" fmla="*/ 136409 h 237645"/>
                <a:gd name="connsiteX20" fmla="*/ 39178 w 108638"/>
                <a:gd name="connsiteY20" fmla="*/ 154741 h 237645"/>
                <a:gd name="connsiteX21" fmla="*/ 39178 w 108638"/>
                <a:gd name="connsiteY21" fmla="*/ 184413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8" h="237645">
                  <a:moveTo>
                    <a:pt x="109249" y="184413"/>
                  </a:moveTo>
                  <a:cubicBezTo>
                    <a:pt x="109249" y="217751"/>
                    <a:pt x="84670" y="234454"/>
                    <a:pt x="57171" y="234454"/>
                  </a:cubicBezTo>
                  <a:cubicBezTo>
                    <a:pt x="29264" y="234454"/>
                    <a:pt x="5092" y="217751"/>
                    <a:pt x="5092" y="184413"/>
                  </a:cubicBezTo>
                  <a:lnTo>
                    <a:pt x="5092" y="154809"/>
                  </a:lnTo>
                  <a:cubicBezTo>
                    <a:pt x="5092" y="131045"/>
                    <a:pt x="19283" y="115224"/>
                    <a:pt x="37208" y="107280"/>
                  </a:cubicBezTo>
                  <a:lnTo>
                    <a:pt x="75164" y="90577"/>
                  </a:lnTo>
                  <a:lnTo>
                    <a:pt x="75164" y="55134"/>
                  </a:lnTo>
                  <a:cubicBezTo>
                    <a:pt x="75164" y="44270"/>
                    <a:pt x="67220" y="36801"/>
                    <a:pt x="57239" y="36801"/>
                  </a:cubicBezTo>
                  <a:cubicBezTo>
                    <a:pt x="47258" y="36801"/>
                    <a:pt x="39313" y="44338"/>
                    <a:pt x="39313" y="55134"/>
                  </a:cubicBezTo>
                  <a:lnTo>
                    <a:pt x="39313" y="78491"/>
                  </a:lnTo>
                  <a:lnTo>
                    <a:pt x="5160" y="78491"/>
                  </a:lnTo>
                  <a:lnTo>
                    <a:pt x="5160" y="55134"/>
                  </a:lnTo>
                  <a:cubicBezTo>
                    <a:pt x="5160" y="21795"/>
                    <a:pt x="29332" y="5092"/>
                    <a:pt x="57239" y="5092"/>
                  </a:cubicBezTo>
                  <a:cubicBezTo>
                    <a:pt x="84738" y="5092"/>
                    <a:pt x="109317" y="21795"/>
                    <a:pt x="109317" y="55134"/>
                  </a:cubicBezTo>
                  <a:lnTo>
                    <a:pt x="109317" y="184413"/>
                  </a:lnTo>
                  <a:close/>
                  <a:moveTo>
                    <a:pt x="39178" y="184413"/>
                  </a:moveTo>
                  <a:cubicBezTo>
                    <a:pt x="39178" y="195277"/>
                    <a:pt x="47122" y="202746"/>
                    <a:pt x="57103" y="202746"/>
                  </a:cubicBezTo>
                  <a:cubicBezTo>
                    <a:pt x="67084" y="202746"/>
                    <a:pt x="75028" y="195277"/>
                    <a:pt x="75028" y="184413"/>
                  </a:cubicBezTo>
                  <a:lnTo>
                    <a:pt x="75028" y="126020"/>
                  </a:lnTo>
                  <a:lnTo>
                    <a:pt x="51671" y="136409"/>
                  </a:lnTo>
                  <a:cubicBezTo>
                    <a:pt x="44610" y="139736"/>
                    <a:pt x="39178" y="144353"/>
                    <a:pt x="39178" y="154741"/>
                  </a:cubicBezTo>
                  <a:lnTo>
                    <a:pt x="39178" y="184413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75931CD-4197-422E-A083-AB81D95E45D7}"/>
                </a:ext>
              </a:extLst>
            </p:cNvPr>
            <p:cNvSpPr/>
            <p:nvPr/>
          </p:nvSpPr>
          <p:spPr>
            <a:xfrm>
              <a:off x="546292" y="751189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2C00B99-F541-4E76-9EA7-ECBAD1A74861}"/>
                </a:ext>
              </a:extLst>
            </p:cNvPr>
            <p:cNvSpPr/>
            <p:nvPr/>
          </p:nvSpPr>
          <p:spPr>
            <a:xfrm>
              <a:off x="736204" y="751189"/>
              <a:ext cx="108638" cy="88268"/>
            </a:xfrm>
            <a:custGeom>
              <a:avLst/>
              <a:gdLst>
                <a:gd name="connsiteX0" fmla="*/ 55609 w 108638"/>
                <a:gd name="connsiteY0" fmla="*/ 38499 h 88268"/>
                <a:gd name="connsiteX1" fmla="*/ 85213 w 108638"/>
                <a:gd name="connsiteY1" fmla="*/ 85824 h 88268"/>
                <a:gd name="connsiteX2" fmla="*/ 106126 w 108638"/>
                <a:gd name="connsiteY2" fmla="*/ 85824 h 88268"/>
                <a:gd name="connsiteX3" fmla="*/ 55609 w 108638"/>
                <a:gd name="connsiteY3" fmla="*/ 5092 h 88268"/>
                <a:gd name="connsiteX4" fmla="*/ 5092 w 108638"/>
                <a:gd name="connsiteY4" fmla="*/ 85824 h 88268"/>
                <a:gd name="connsiteX5" fmla="*/ 25937 w 108638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8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206880D-AB0F-412A-B275-17EFB22BCBA0}"/>
                </a:ext>
              </a:extLst>
            </p:cNvPr>
            <p:cNvSpPr/>
            <p:nvPr/>
          </p:nvSpPr>
          <p:spPr>
            <a:xfrm>
              <a:off x="643095" y="749717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B3E73F5-3611-42B0-A906-1A3CB13F84F5}"/>
                </a:ext>
              </a:extLst>
            </p:cNvPr>
            <p:cNvSpPr/>
            <p:nvPr/>
          </p:nvSpPr>
          <p:spPr>
            <a:xfrm>
              <a:off x="687725" y="783033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7A0AD5F-F999-4D8B-ABCF-344FB3173944}"/>
                </a:ext>
              </a:extLst>
            </p:cNvPr>
            <p:cNvSpPr/>
            <p:nvPr/>
          </p:nvSpPr>
          <p:spPr>
            <a:xfrm>
              <a:off x="765197" y="820445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3E577B6-87F7-4A5F-BE4F-F9256354DC51}"/>
                </a:ext>
              </a:extLst>
            </p:cNvPr>
            <p:cNvSpPr/>
            <p:nvPr/>
          </p:nvSpPr>
          <p:spPr>
            <a:xfrm>
              <a:off x="981658" y="422966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97BA29D2-F3C6-454D-B93F-197C1E8184A9}"/>
                </a:ext>
              </a:extLst>
            </p:cNvPr>
            <p:cNvSpPr/>
            <p:nvPr/>
          </p:nvSpPr>
          <p:spPr>
            <a:xfrm>
              <a:off x="546292" y="422219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9442687-B63E-4F61-8E74-30CB8D129D9F}"/>
                </a:ext>
              </a:extLst>
            </p:cNvPr>
            <p:cNvSpPr/>
            <p:nvPr/>
          </p:nvSpPr>
          <p:spPr>
            <a:xfrm>
              <a:off x="546359" y="323630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CADC282-4C5C-43D0-9900-22F297A695B2}"/>
                </a:ext>
              </a:extLst>
            </p:cNvPr>
            <p:cNvSpPr/>
            <p:nvPr/>
          </p:nvSpPr>
          <p:spPr>
            <a:xfrm>
              <a:off x="652417" y="422287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01BB595-5592-41CE-B7E3-31FFD2FFF54F}"/>
                </a:ext>
              </a:extLst>
            </p:cNvPr>
            <p:cNvSpPr/>
            <p:nvPr/>
          </p:nvSpPr>
          <p:spPr>
            <a:xfrm>
              <a:off x="727717" y="422219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AB0DC53-22B2-4262-8605-B6F45C01229F}"/>
                </a:ext>
              </a:extLst>
            </p:cNvPr>
            <p:cNvSpPr/>
            <p:nvPr/>
          </p:nvSpPr>
          <p:spPr>
            <a:xfrm>
              <a:off x="652485" y="321483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9FBD0F31-D410-4B65-BBEF-1425FCE00CE8}"/>
                </a:ext>
              </a:extLst>
            </p:cNvPr>
            <p:cNvSpPr/>
            <p:nvPr/>
          </p:nvSpPr>
          <p:spPr>
            <a:xfrm>
              <a:off x="735050" y="323155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27E8E6F8-410F-42CF-A1E4-618173E6239D}"/>
                </a:ext>
              </a:extLst>
            </p:cNvPr>
            <p:cNvSpPr/>
            <p:nvPr/>
          </p:nvSpPr>
          <p:spPr>
            <a:xfrm>
              <a:off x="807294" y="323087"/>
              <a:ext cx="54319" cy="74689"/>
            </a:xfrm>
            <a:custGeom>
              <a:avLst/>
              <a:gdLst>
                <a:gd name="connsiteX0" fmla="*/ 22135 w 54319"/>
                <a:gd name="connsiteY0" fmla="*/ 44066 h 74688"/>
                <a:gd name="connsiteX1" fmla="*/ 47937 w 54319"/>
                <a:gd name="connsiteY1" fmla="*/ 44066 h 74688"/>
                <a:gd name="connsiteX2" fmla="*/ 47937 w 54319"/>
                <a:gd name="connsiteY2" fmla="*/ 29468 h 74688"/>
                <a:gd name="connsiteX3" fmla="*/ 22135 w 54319"/>
                <a:gd name="connsiteY3" fmla="*/ 29468 h 74688"/>
                <a:gd name="connsiteX4" fmla="*/ 22135 w 54319"/>
                <a:gd name="connsiteY4" fmla="*/ 20302 h 74688"/>
                <a:gd name="connsiteX5" fmla="*/ 49430 w 54319"/>
                <a:gd name="connsiteY5" fmla="*/ 20302 h 74688"/>
                <a:gd name="connsiteX6" fmla="*/ 49430 w 54319"/>
                <a:gd name="connsiteY6" fmla="*/ 5092 h 74688"/>
                <a:gd name="connsiteX7" fmla="*/ 5092 w 54319"/>
                <a:gd name="connsiteY7" fmla="*/ 5092 h 74688"/>
                <a:gd name="connsiteX8" fmla="*/ 5092 w 54319"/>
                <a:gd name="connsiteY8" fmla="*/ 69800 h 74688"/>
                <a:gd name="connsiteX9" fmla="*/ 50992 w 54319"/>
                <a:gd name="connsiteY9" fmla="*/ 69800 h 74688"/>
                <a:gd name="connsiteX10" fmla="*/ 50992 w 54319"/>
                <a:gd name="connsiteY10" fmla="*/ 54387 h 74688"/>
                <a:gd name="connsiteX11" fmla="*/ 22135 w 54319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9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85189F6-11D9-49CC-82CD-45907101BCCB}"/>
                </a:ext>
              </a:extLst>
            </p:cNvPr>
            <p:cNvSpPr/>
            <p:nvPr/>
          </p:nvSpPr>
          <p:spPr>
            <a:xfrm>
              <a:off x="873699" y="323087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49465375-8D50-4D47-B63E-13DB5805EA10}"/>
                </a:ext>
              </a:extLst>
            </p:cNvPr>
            <p:cNvSpPr/>
            <p:nvPr/>
          </p:nvSpPr>
          <p:spPr>
            <a:xfrm>
              <a:off x="949678" y="321424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965D4980-30E3-4CE3-8274-EC6A3523A23F}"/>
                </a:ext>
              </a:extLst>
            </p:cNvPr>
            <p:cNvSpPr/>
            <p:nvPr/>
          </p:nvSpPr>
          <p:spPr>
            <a:xfrm>
              <a:off x="1036860" y="323087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6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60ECE13-EB92-47F0-A44C-773B0557DBF7}"/>
                </a:ext>
              </a:extLst>
            </p:cNvPr>
            <p:cNvSpPr/>
            <p:nvPr/>
          </p:nvSpPr>
          <p:spPr>
            <a:xfrm>
              <a:off x="1106592" y="323087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8687357-50D1-4B38-B977-6583D8FDA6DF}"/>
                </a:ext>
              </a:extLst>
            </p:cNvPr>
            <p:cNvSpPr/>
            <p:nvPr/>
          </p:nvSpPr>
          <p:spPr>
            <a:xfrm>
              <a:off x="1164985" y="323087"/>
              <a:ext cx="54319" cy="74689"/>
            </a:xfrm>
            <a:custGeom>
              <a:avLst/>
              <a:gdLst>
                <a:gd name="connsiteX0" fmla="*/ 22135 w 54319"/>
                <a:gd name="connsiteY0" fmla="*/ 54387 h 74688"/>
                <a:gd name="connsiteX1" fmla="*/ 22135 w 54319"/>
                <a:gd name="connsiteY1" fmla="*/ 44066 h 74688"/>
                <a:gd name="connsiteX2" fmla="*/ 47937 w 54319"/>
                <a:gd name="connsiteY2" fmla="*/ 44066 h 74688"/>
                <a:gd name="connsiteX3" fmla="*/ 47937 w 54319"/>
                <a:gd name="connsiteY3" fmla="*/ 29468 h 74688"/>
                <a:gd name="connsiteX4" fmla="*/ 22135 w 54319"/>
                <a:gd name="connsiteY4" fmla="*/ 29468 h 74688"/>
                <a:gd name="connsiteX5" fmla="*/ 22135 w 54319"/>
                <a:gd name="connsiteY5" fmla="*/ 20302 h 74688"/>
                <a:gd name="connsiteX6" fmla="*/ 49430 w 54319"/>
                <a:gd name="connsiteY6" fmla="*/ 20302 h 74688"/>
                <a:gd name="connsiteX7" fmla="*/ 49430 w 54319"/>
                <a:gd name="connsiteY7" fmla="*/ 5092 h 74688"/>
                <a:gd name="connsiteX8" fmla="*/ 5092 w 54319"/>
                <a:gd name="connsiteY8" fmla="*/ 5092 h 74688"/>
                <a:gd name="connsiteX9" fmla="*/ 5092 w 54319"/>
                <a:gd name="connsiteY9" fmla="*/ 69800 h 74688"/>
                <a:gd name="connsiteX10" fmla="*/ 50992 w 54319"/>
                <a:gd name="connsiteY10" fmla="*/ 69800 h 74688"/>
                <a:gd name="connsiteX11" fmla="*/ 50992 w 54319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9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9422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A25D45-6780-473B-836D-933C791E9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AFADD432-B8E8-4983-8E81-8EE8613C6842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8706384-44FE-4B39-98DE-D04F2CB3C84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66702" y="2122530"/>
            <a:ext cx="3123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54C9846D-205E-402A-9B50-C652D57FE5B1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630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92101476-F84A-4E20-8BE0-42F391ECB3F9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84B6B613-2CB6-4616-B3E9-099EE85F365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630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3" name="Graphique 1">
            <a:extLst>
              <a:ext uri="{FF2B5EF4-FFF2-40B4-BE49-F238E27FC236}">
                <a16:creationId xmlns:a16="http://schemas.microsoft.com/office/drawing/2014/main" id="{8D590D2D-C535-44B4-9370-FC55A3C61E30}"/>
              </a:ext>
            </a:extLst>
          </p:cNvPr>
          <p:cNvGrpSpPr/>
          <p:nvPr/>
        </p:nvGrpSpPr>
        <p:grpSpPr>
          <a:xfrm>
            <a:off x="4501397" y="466122"/>
            <a:ext cx="3189206" cy="1323520"/>
            <a:chOff x="4501397" y="764480"/>
            <a:chExt cx="3189206" cy="1323520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EA6209EE-3686-4B56-BFBE-8E30B49D3720}"/>
                </a:ext>
              </a:extLst>
            </p:cNvPr>
            <p:cNvSpPr/>
            <p:nvPr/>
          </p:nvSpPr>
          <p:spPr>
            <a:xfrm>
              <a:off x="6240949" y="752520"/>
              <a:ext cx="1451089" cy="1339466"/>
            </a:xfrm>
            <a:custGeom>
              <a:avLst/>
              <a:gdLst>
                <a:gd name="connsiteX0" fmla="*/ 100460 w 1451088"/>
                <a:gd name="connsiteY0" fmla="*/ 11960 h 1339466"/>
                <a:gd name="connsiteX1" fmla="*/ 1357964 w 1451088"/>
                <a:gd name="connsiteY1" fmla="*/ 11960 h 1339466"/>
                <a:gd name="connsiteX2" fmla="*/ 1446465 w 1451088"/>
                <a:gd name="connsiteY2" fmla="*/ 101895 h 1339466"/>
                <a:gd name="connsiteX3" fmla="*/ 1446465 w 1451088"/>
                <a:gd name="connsiteY3" fmla="*/ 1250806 h 1339466"/>
                <a:gd name="connsiteX4" fmla="*/ 1357964 w 1451088"/>
                <a:gd name="connsiteY4" fmla="*/ 1340742 h 1339466"/>
                <a:gd name="connsiteX5" fmla="*/ 100460 w 1451088"/>
                <a:gd name="connsiteY5" fmla="*/ 1340742 h 1339466"/>
                <a:gd name="connsiteX6" fmla="*/ 11960 w 1451088"/>
                <a:gd name="connsiteY6" fmla="*/ 1250806 h 1339466"/>
                <a:gd name="connsiteX7" fmla="*/ 11960 w 1451088"/>
                <a:gd name="connsiteY7" fmla="*/ 101895 h 1339466"/>
                <a:gd name="connsiteX8" fmla="*/ 100460 w 1451088"/>
                <a:gd name="connsiteY8" fmla="*/ 11960 h 133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088" h="1339466">
                  <a:moveTo>
                    <a:pt x="100460" y="11960"/>
                  </a:moveTo>
                  <a:lnTo>
                    <a:pt x="1357964" y="11960"/>
                  </a:lnTo>
                  <a:cubicBezTo>
                    <a:pt x="1406918" y="11960"/>
                    <a:pt x="1446465" y="52303"/>
                    <a:pt x="1446465" y="101895"/>
                  </a:cubicBezTo>
                  <a:lnTo>
                    <a:pt x="1446465" y="1250806"/>
                  </a:lnTo>
                  <a:cubicBezTo>
                    <a:pt x="1446465" y="1300558"/>
                    <a:pt x="1406759" y="1340742"/>
                    <a:pt x="1357964" y="1340742"/>
                  </a:cubicBezTo>
                  <a:lnTo>
                    <a:pt x="100460" y="1340742"/>
                  </a:lnTo>
                  <a:cubicBezTo>
                    <a:pt x="51506" y="1340742"/>
                    <a:pt x="11960" y="1300398"/>
                    <a:pt x="11960" y="1250806"/>
                  </a:cubicBezTo>
                  <a:lnTo>
                    <a:pt x="11960" y="101895"/>
                  </a:lnTo>
                  <a:cubicBezTo>
                    <a:pt x="11960" y="52303"/>
                    <a:pt x="51506" y="11960"/>
                    <a:pt x="100460" y="11960"/>
                  </a:cubicBez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D8B7062-D65C-496F-9BD3-C1443FB01AB2}"/>
                </a:ext>
              </a:extLst>
            </p:cNvPr>
            <p:cNvSpPr/>
            <p:nvPr/>
          </p:nvSpPr>
          <p:spPr>
            <a:xfrm>
              <a:off x="6387334" y="833686"/>
              <a:ext cx="1148114" cy="701625"/>
            </a:xfrm>
            <a:custGeom>
              <a:avLst/>
              <a:gdLst>
                <a:gd name="connsiteX0" fmla="*/ 1151622 w 1148114"/>
                <a:gd name="connsiteY0" fmla="*/ 140006 h 701625"/>
                <a:gd name="connsiteX1" fmla="*/ 1094217 w 1148114"/>
                <a:gd name="connsiteY1" fmla="*/ 140006 h 701625"/>
                <a:gd name="connsiteX2" fmla="*/ 1094217 w 1148114"/>
                <a:gd name="connsiteY2" fmla="*/ 116087 h 701625"/>
                <a:gd name="connsiteX3" fmla="*/ 1145882 w 1148114"/>
                <a:gd name="connsiteY3" fmla="*/ 116087 h 701625"/>
                <a:gd name="connsiteX4" fmla="*/ 1145882 w 1148114"/>
                <a:gd name="connsiteY4" fmla="*/ 94082 h 701625"/>
                <a:gd name="connsiteX5" fmla="*/ 1094217 w 1148114"/>
                <a:gd name="connsiteY5" fmla="*/ 94082 h 701625"/>
                <a:gd name="connsiteX6" fmla="*/ 1094217 w 1148114"/>
                <a:gd name="connsiteY6" fmla="*/ 70481 h 701625"/>
                <a:gd name="connsiteX7" fmla="*/ 1151622 w 1148114"/>
                <a:gd name="connsiteY7" fmla="*/ 70481 h 701625"/>
                <a:gd name="connsiteX8" fmla="*/ 1151622 w 1148114"/>
                <a:gd name="connsiteY8" fmla="*/ 47519 h 701625"/>
                <a:gd name="connsiteX9" fmla="*/ 1068384 w 1148114"/>
                <a:gd name="connsiteY9" fmla="*/ 47519 h 701625"/>
                <a:gd name="connsiteX10" fmla="*/ 1068384 w 1148114"/>
                <a:gd name="connsiteY10" fmla="*/ 162809 h 701625"/>
                <a:gd name="connsiteX11" fmla="*/ 1151622 w 1148114"/>
                <a:gd name="connsiteY11" fmla="*/ 162809 h 701625"/>
                <a:gd name="connsiteX12" fmla="*/ 1151622 w 1148114"/>
                <a:gd name="connsiteY12" fmla="*/ 140006 h 701625"/>
                <a:gd name="connsiteX13" fmla="*/ 1049727 w 1148114"/>
                <a:gd name="connsiteY13" fmla="*/ 139847 h 701625"/>
                <a:gd name="connsiteX14" fmla="*/ 1000614 w 1148114"/>
                <a:gd name="connsiteY14" fmla="*/ 139847 h 701625"/>
                <a:gd name="connsiteX15" fmla="*/ 1000614 w 1148114"/>
                <a:gd name="connsiteY15" fmla="*/ 47519 h 701625"/>
                <a:gd name="connsiteX16" fmla="*/ 974940 w 1148114"/>
                <a:gd name="connsiteY16" fmla="*/ 47519 h 701625"/>
                <a:gd name="connsiteX17" fmla="*/ 974940 w 1148114"/>
                <a:gd name="connsiteY17" fmla="*/ 162809 h 701625"/>
                <a:gd name="connsiteX18" fmla="*/ 1049887 w 1148114"/>
                <a:gd name="connsiteY18" fmla="*/ 162809 h 701625"/>
                <a:gd name="connsiteX19" fmla="*/ 1049727 w 1148114"/>
                <a:gd name="connsiteY19" fmla="*/ 139847 h 701625"/>
                <a:gd name="connsiteX20" fmla="*/ 886759 w 1148114"/>
                <a:gd name="connsiteY20" fmla="*/ 140963 h 701625"/>
                <a:gd name="connsiteX21" fmla="*/ 886759 w 1148114"/>
                <a:gd name="connsiteY21" fmla="*/ 114333 h 701625"/>
                <a:gd name="connsiteX22" fmla="*/ 901908 w 1148114"/>
                <a:gd name="connsiteY22" fmla="*/ 114333 h 701625"/>
                <a:gd name="connsiteX23" fmla="*/ 920564 w 1148114"/>
                <a:gd name="connsiteY23" fmla="*/ 116884 h 701625"/>
                <a:gd name="connsiteX24" fmla="*/ 926464 w 1148114"/>
                <a:gd name="connsiteY24" fmla="*/ 127409 h 701625"/>
                <a:gd name="connsiteX25" fmla="*/ 920883 w 1148114"/>
                <a:gd name="connsiteY25" fmla="*/ 138093 h 701625"/>
                <a:gd name="connsiteX26" fmla="*/ 904299 w 1148114"/>
                <a:gd name="connsiteY26" fmla="*/ 140803 h 701625"/>
                <a:gd name="connsiteX27" fmla="*/ 886759 w 1148114"/>
                <a:gd name="connsiteY27" fmla="*/ 140963 h 701625"/>
                <a:gd name="connsiteX28" fmla="*/ 886759 w 1148114"/>
                <a:gd name="connsiteY28" fmla="*/ 69206 h 701625"/>
                <a:gd name="connsiteX29" fmla="*/ 899197 w 1148114"/>
                <a:gd name="connsiteY29" fmla="*/ 69206 h 701625"/>
                <a:gd name="connsiteX30" fmla="*/ 915302 w 1148114"/>
                <a:gd name="connsiteY30" fmla="*/ 71598 h 701625"/>
                <a:gd name="connsiteX31" fmla="*/ 920086 w 1148114"/>
                <a:gd name="connsiteY31" fmla="*/ 81803 h 701625"/>
                <a:gd name="connsiteX32" fmla="*/ 914824 w 1148114"/>
                <a:gd name="connsiteY32" fmla="*/ 91849 h 701625"/>
                <a:gd name="connsiteX33" fmla="*/ 898878 w 1148114"/>
                <a:gd name="connsiteY33" fmla="*/ 94082 h 701625"/>
                <a:gd name="connsiteX34" fmla="*/ 886599 w 1148114"/>
                <a:gd name="connsiteY34" fmla="*/ 94082 h 701625"/>
                <a:gd name="connsiteX35" fmla="*/ 886759 w 1148114"/>
                <a:gd name="connsiteY35" fmla="*/ 69206 h 701625"/>
                <a:gd name="connsiteX36" fmla="*/ 944962 w 1148114"/>
                <a:gd name="connsiteY36" fmla="*/ 152125 h 701625"/>
                <a:gd name="connsiteX37" fmla="*/ 953254 w 1148114"/>
                <a:gd name="connsiteY37" fmla="*/ 130757 h 701625"/>
                <a:gd name="connsiteX38" fmla="*/ 946875 w 1148114"/>
                <a:gd name="connsiteY38" fmla="*/ 112579 h 701625"/>
                <a:gd name="connsiteX39" fmla="*/ 929813 w 1148114"/>
                <a:gd name="connsiteY39" fmla="*/ 102852 h 701625"/>
                <a:gd name="connsiteX40" fmla="*/ 933959 w 1148114"/>
                <a:gd name="connsiteY40" fmla="*/ 100938 h 701625"/>
                <a:gd name="connsiteX41" fmla="*/ 938105 w 1148114"/>
                <a:gd name="connsiteY41" fmla="*/ 98068 h 701625"/>
                <a:gd name="connsiteX42" fmla="*/ 946875 w 1148114"/>
                <a:gd name="connsiteY42" fmla="*/ 77976 h 701625"/>
                <a:gd name="connsiteX43" fmla="*/ 939062 w 1148114"/>
                <a:gd name="connsiteY43" fmla="*/ 57884 h 701625"/>
                <a:gd name="connsiteX44" fmla="*/ 926305 w 1148114"/>
                <a:gd name="connsiteY44" fmla="*/ 50389 h 701625"/>
                <a:gd name="connsiteX45" fmla="*/ 906053 w 1148114"/>
                <a:gd name="connsiteY45" fmla="*/ 47519 h 701625"/>
                <a:gd name="connsiteX46" fmla="*/ 861245 w 1148114"/>
                <a:gd name="connsiteY46" fmla="*/ 47519 h 701625"/>
                <a:gd name="connsiteX47" fmla="*/ 861245 w 1148114"/>
                <a:gd name="connsiteY47" fmla="*/ 162809 h 701625"/>
                <a:gd name="connsiteX48" fmla="*/ 911794 w 1148114"/>
                <a:gd name="connsiteY48" fmla="*/ 162809 h 701625"/>
                <a:gd name="connsiteX49" fmla="*/ 944962 w 1148114"/>
                <a:gd name="connsiteY49" fmla="*/ 152125 h 701625"/>
                <a:gd name="connsiteX50" fmla="*/ 754407 w 1148114"/>
                <a:gd name="connsiteY50" fmla="*/ 78136 h 701625"/>
                <a:gd name="connsiteX51" fmla="*/ 778804 w 1148114"/>
                <a:gd name="connsiteY51" fmla="*/ 67292 h 701625"/>
                <a:gd name="connsiteX52" fmla="*/ 803202 w 1148114"/>
                <a:gd name="connsiteY52" fmla="*/ 78136 h 701625"/>
                <a:gd name="connsiteX53" fmla="*/ 813088 w 1148114"/>
                <a:gd name="connsiteY53" fmla="*/ 104446 h 701625"/>
                <a:gd name="connsiteX54" fmla="*/ 803202 w 1148114"/>
                <a:gd name="connsiteY54" fmla="*/ 130757 h 701625"/>
                <a:gd name="connsiteX55" fmla="*/ 778804 w 1148114"/>
                <a:gd name="connsiteY55" fmla="*/ 141601 h 701625"/>
                <a:gd name="connsiteX56" fmla="*/ 754407 w 1148114"/>
                <a:gd name="connsiteY56" fmla="*/ 130757 h 701625"/>
                <a:gd name="connsiteX57" fmla="*/ 744520 w 1148114"/>
                <a:gd name="connsiteY57" fmla="*/ 104446 h 701625"/>
                <a:gd name="connsiteX58" fmla="*/ 754407 w 1148114"/>
                <a:gd name="connsiteY58" fmla="*/ 78136 h 701625"/>
                <a:gd name="connsiteX59" fmla="*/ 778804 w 1148114"/>
                <a:gd name="connsiteY59" fmla="*/ 163925 h 701625"/>
                <a:gd name="connsiteX60" fmla="*/ 821858 w 1148114"/>
                <a:gd name="connsiteY60" fmla="*/ 146863 h 701625"/>
                <a:gd name="connsiteX61" fmla="*/ 839399 w 1148114"/>
                <a:gd name="connsiteY61" fmla="*/ 104446 h 701625"/>
                <a:gd name="connsiteX62" fmla="*/ 821858 w 1148114"/>
                <a:gd name="connsiteY62" fmla="*/ 62030 h 701625"/>
                <a:gd name="connsiteX63" fmla="*/ 778804 w 1148114"/>
                <a:gd name="connsiteY63" fmla="*/ 44968 h 701625"/>
                <a:gd name="connsiteX64" fmla="*/ 735750 w 1148114"/>
                <a:gd name="connsiteY64" fmla="*/ 62030 h 701625"/>
                <a:gd name="connsiteX65" fmla="*/ 718209 w 1148114"/>
                <a:gd name="connsiteY65" fmla="*/ 104446 h 701625"/>
                <a:gd name="connsiteX66" fmla="*/ 735750 w 1148114"/>
                <a:gd name="connsiteY66" fmla="*/ 146863 h 701625"/>
                <a:gd name="connsiteX67" fmla="*/ 778804 w 1148114"/>
                <a:gd name="connsiteY67" fmla="*/ 163925 h 701625"/>
                <a:gd name="connsiteX68" fmla="*/ 615676 w 1148114"/>
                <a:gd name="connsiteY68" fmla="*/ 90573 h 701625"/>
                <a:gd name="connsiteX69" fmla="*/ 670690 w 1148114"/>
                <a:gd name="connsiteY69" fmla="*/ 162809 h 701625"/>
                <a:gd name="connsiteX70" fmla="*/ 696363 w 1148114"/>
                <a:gd name="connsiteY70" fmla="*/ 162809 h 701625"/>
                <a:gd name="connsiteX71" fmla="*/ 696363 w 1148114"/>
                <a:gd name="connsiteY71" fmla="*/ 47519 h 701625"/>
                <a:gd name="connsiteX72" fmla="*/ 670690 w 1148114"/>
                <a:gd name="connsiteY72" fmla="*/ 47519 h 701625"/>
                <a:gd name="connsiteX73" fmla="*/ 670690 w 1148114"/>
                <a:gd name="connsiteY73" fmla="*/ 121828 h 701625"/>
                <a:gd name="connsiteX74" fmla="*/ 614082 w 1148114"/>
                <a:gd name="connsiteY74" fmla="*/ 47519 h 701625"/>
                <a:gd name="connsiteX75" fmla="*/ 590003 w 1148114"/>
                <a:gd name="connsiteY75" fmla="*/ 47519 h 701625"/>
                <a:gd name="connsiteX76" fmla="*/ 590003 w 1148114"/>
                <a:gd name="connsiteY76" fmla="*/ 162809 h 701625"/>
                <a:gd name="connsiteX77" fmla="*/ 615676 w 1148114"/>
                <a:gd name="connsiteY77" fmla="*/ 162809 h 701625"/>
                <a:gd name="connsiteX78" fmla="*/ 615676 w 1148114"/>
                <a:gd name="connsiteY78" fmla="*/ 90573 h 701625"/>
                <a:gd name="connsiteX79" fmla="*/ 567041 w 1148114"/>
                <a:gd name="connsiteY79" fmla="*/ 140006 h 701625"/>
                <a:gd name="connsiteX80" fmla="*/ 507881 w 1148114"/>
                <a:gd name="connsiteY80" fmla="*/ 140006 h 701625"/>
                <a:gd name="connsiteX81" fmla="*/ 507881 w 1148114"/>
                <a:gd name="connsiteY81" fmla="*/ 116087 h 701625"/>
                <a:gd name="connsiteX82" fmla="*/ 559546 w 1148114"/>
                <a:gd name="connsiteY82" fmla="*/ 116087 h 701625"/>
                <a:gd name="connsiteX83" fmla="*/ 559546 w 1148114"/>
                <a:gd name="connsiteY83" fmla="*/ 94082 h 701625"/>
                <a:gd name="connsiteX84" fmla="*/ 507881 w 1148114"/>
                <a:gd name="connsiteY84" fmla="*/ 94082 h 701625"/>
                <a:gd name="connsiteX85" fmla="*/ 507881 w 1148114"/>
                <a:gd name="connsiteY85" fmla="*/ 70481 h 701625"/>
                <a:gd name="connsiteX86" fmla="*/ 565287 w 1148114"/>
                <a:gd name="connsiteY86" fmla="*/ 70481 h 701625"/>
                <a:gd name="connsiteX87" fmla="*/ 565287 w 1148114"/>
                <a:gd name="connsiteY87" fmla="*/ 47519 h 701625"/>
                <a:gd name="connsiteX88" fmla="*/ 482049 w 1148114"/>
                <a:gd name="connsiteY88" fmla="*/ 47519 h 701625"/>
                <a:gd name="connsiteX89" fmla="*/ 482049 w 1148114"/>
                <a:gd name="connsiteY89" fmla="*/ 162809 h 701625"/>
                <a:gd name="connsiteX90" fmla="*/ 567041 w 1148114"/>
                <a:gd name="connsiteY90" fmla="*/ 162809 h 701625"/>
                <a:gd name="connsiteX91" fmla="*/ 567041 w 1148114"/>
                <a:gd name="connsiteY91" fmla="*/ 140006 h 701625"/>
                <a:gd name="connsiteX92" fmla="*/ 387807 w 1148114"/>
                <a:gd name="connsiteY92" fmla="*/ 69525 h 701625"/>
                <a:gd name="connsiteX93" fmla="*/ 407102 w 1148114"/>
                <a:gd name="connsiteY93" fmla="*/ 69525 h 701625"/>
                <a:gd name="connsiteX94" fmla="*/ 424483 w 1148114"/>
                <a:gd name="connsiteY94" fmla="*/ 73033 h 701625"/>
                <a:gd name="connsiteX95" fmla="*/ 429427 w 1148114"/>
                <a:gd name="connsiteY95" fmla="*/ 85790 h 701625"/>
                <a:gd name="connsiteX96" fmla="*/ 424643 w 1148114"/>
                <a:gd name="connsiteY96" fmla="*/ 99344 h 701625"/>
                <a:gd name="connsiteX97" fmla="*/ 406624 w 1148114"/>
                <a:gd name="connsiteY97" fmla="*/ 103649 h 701625"/>
                <a:gd name="connsiteX98" fmla="*/ 387807 w 1148114"/>
                <a:gd name="connsiteY98" fmla="*/ 103649 h 701625"/>
                <a:gd name="connsiteX99" fmla="*/ 387807 w 1148114"/>
                <a:gd name="connsiteY99" fmla="*/ 69525 h 701625"/>
                <a:gd name="connsiteX100" fmla="*/ 387807 w 1148114"/>
                <a:gd name="connsiteY100" fmla="*/ 125974 h 701625"/>
                <a:gd name="connsiteX101" fmla="*/ 405667 w 1148114"/>
                <a:gd name="connsiteY101" fmla="*/ 125974 h 701625"/>
                <a:gd name="connsiteX102" fmla="*/ 431181 w 1148114"/>
                <a:gd name="connsiteY102" fmla="*/ 162809 h 701625"/>
                <a:gd name="connsiteX103" fmla="*/ 462913 w 1148114"/>
                <a:gd name="connsiteY103" fmla="*/ 162809 h 701625"/>
                <a:gd name="connsiteX104" fmla="*/ 433732 w 1148114"/>
                <a:gd name="connsiteY104" fmla="*/ 121509 h 701625"/>
                <a:gd name="connsiteX105" fmla="*/ 455738 w 1148114"/>
                <a:gd name="connsiteY105" fmla="*/ 85630 h 701625"/>
                <a:gd name="connsiteX106" fmla="*/ 444257 w 1148114"/>
                <a:gd name="connsiteY106" fmla="*/ 56449 h 701625"/>
                <a:gd name="connsiteX107" fmla="*/ 405827 w 1148114"/>
                <a:gd name="connsiteY107" fmla="*/ 47360 h 701625"/>
                <a:gd name="connsiteX108" fmla="*/ 362134 w 1148114"/>
                <a:gd name="connsiteY108" fmla="*/ 47360 h 701625"/>
                <a:gd name="connsiteX109" fmla="*/ 362134 w 1148114"/>
                <a:gd name="connsiteY109" fmla="*/ 162649 h 701625"/>
                <a:gd name="connsiteX110" fmla="*/ 387807 w 1148114"/>
                <a:gd name="connsiteY110" fmla="*/ 162649 h 701625"/>
                <a:gd name="connsiteX111" fmla="*/ 387807 w 1148114"/>
                <a:gd name="connsiteY111" fmla="*/ 125974 h 701625"/>
                <a:gd name="connsiteX112" fmla="*/ 291653 w 1148114"/>
                <a:gd name="connsiteY112" fmla="*/ 164085 h 701625"/>
                <a:gd name="connsiteX113" fmla="*/ 339172 w 1148114"/>
                <a:gd name="connsiteY113" fmla="*/ 144949 h 701625"/>
                <a:gd name="connsiteX114" fmla="*/ 339172 w 1148114"/>
                <a:gd name="connsiteY114" fmla="*/ 103968 h 701625"/>
                <a:gd name="connsiteX115" fmla="*/ 313180 w 1148114"/>
                <a:gd name="connsiteY115" fmla="*/ 103968 h 701625"/>
                <a:gd name="connsiteX116" fmla="*/ 313180 w 1148114"/>
                <a:gd name="connsiteY116" fmla="*/ 135701 h 701625"/>
                <a:gd name="connsiteX117" fmla="*/ 290856 w 1148114"/>
                <a:gd name="connsiteY117" fmla="*/ 140803 h 701625"/>
                <a:gd name="connsiteX118" fmla="*/ 267893 w 1148114"/>
                <a:gd name="connsiteY118" fmla="*/ 131076 h 701625"/>
                <a:gd name="connsiteX119" fmla="*/ 258166 w 1148114"/>
                <a:gd name="connsiteY119" fmla="*/ 104925 h 701625"/>
                <a:gd name="connsiteX120" fmla="*/ 268212 w 1148114"/>
                <a:gd name="connsiteY120" fmla="*/ 78614 h 701625"/>
                <a:gd name="connsiteX121" fmla="*/ 292929 w 1148114"/>
                <a:gd name="connsiteY121" fmla="*/ 68568 h 701625"/>
                <a:gd name="connsiteX122" fmla="*/ 307121 w 1148114"/>
                <a:gd name="connsiteY122" fmla="*/ 71119 h 701625"/>
                <a:gd name="connsiteX123" fmla="*/ 321313 w 1148114"/>
                <a:gd name="connsiteY123" fmla="*/ 80527 h 701625"/>
                <a:gd name="connsiteX124" fmla="*/ 334707 w 1148114"/>
                <a:gd name="connsiteY124" fmla="*/ 61233 h 701625"/>
                <a:gd name="connsiteX125" fmla="*/ 291494 w 1148114"/>
                <a:gd name="connsiteY125" fmla="*/ 44808 h 701625"/>
                <a:gd name="connsiteX126" fmla="*/ 249077 w 1148114"/>
                <a:gd name="connsiteY126" fmla="*/ 62030 h 701625"/>
                <a:gd name="connsiteX127" fmla="*/ 231536 w 1148114"/>
                <a:gd name="connsiteY127" fmla="*/ 104765 h 701625"/>
                <a:gd name="connsiteX128" fmla="*/ 248758 w 1148114"/>
                <a:gd name="connsiteY128" fmla="*/ 147341 h 701625"/>
                <a:gd name="connsiteX129" fmla="*/ 291653 w 1148114"/>
                <a:gd name="connsiteY129" fmla="*/ 164085 h 701625"/>
                <a:gd name="connsiteX130" fmla="*/ 137455 w 1148114"/>
                <a:gd name="connsiteY130" fmla="*/ 245728 h 701625"/>
                <a:gd name="connsiteX131" fmla="*/ 11960 w 1148114"/>
                <a:gd name="connsiteY131" fmla="*/ 245728 h 701625"/>
                <a:gd name="connsiteX132" fmla="*/ 11960 w 1148114"/>
                <a:gd name="connsiteY132" fmla="*/ 683447 h 701625"/>
                <a:gd name="connsiteX133" fmla="*/ 137455 w 1148114"/>
                <a:gd name="connsiteY133" fmla="*/ 683447 h 701625"/>
                <a:gd name="connsiteX134" fmla="*/ 137455 w 1148114"/>
                <a:gd name="connsiteY134" fmla="*/ 245728 h 701625"/>
                <a:gd name="connsiteX135" fmla="*/ 835253 w 1148114"/>
                <a:gd name="connsiteY135" fmla="*/ 420656 h 701625"/>
                <a:gd name="connsiteX136" fmla="*/ 870175 w 1148114"/>
                <a:gd name="connsiteY136" fmla="*/ 361337 h 701625"/>
                <a:gd name="connsiteX137" fmla="*/ 936510 w 1148114"/>
                <a:gd name="connsiteY137" fmla="*/ 339331 h 701625"/>
                <a:gd name="connsiteX138" fmla="*/ 997903 w 1148114"/>
                <a:gd name="connsiteY138" fmla="*/ 360540 h 701625"/>
                <a:gd name="connsiteX139" fmla="*/ 1027243 w 1148114"/>
                <a:gd name="connsiteY139" fmla="*/ 420656 h 701625"/>
                <a:gd name="connsiteX140" fmla="*/ 835253 w 1148114"/>
                <a:gd name="connsiteY140" fmla="*/ 420656 h 701625"/>
                <a:gd name="connsiteX141" fmla="*/ 1150985 w 1148114"/>
                <a:gd name="connsiteY141" fmla="*/ 442662 h 701625"/>
                <a:gd name="connsiteX142" fmla="*/ 1087998 w 1148114"/>
                <a:gd name="connsiteY142" fmla="*/ 292928 h 701625"/>
                <a:gd name="connsiteX143" fmla="*/ 934597 w 1148114"/>
                <a:gd name="connsiteY143" fmla="*/ 238393 h 701625"/>
                <a:gd name="connsiteX144" fmla="*/ 778007 w 1148114"/>
                <a:gd name="connsiteY144" fmla="*/ 299466 h 701625"/>
                <a:gd name="connsiteX145" fmla="*/ 711671 w 1148114"/>
                <a:gd name="connsiteY145" fmla="*/ 463870 h 701625"/>
                <a:gd name="connsiteX146" fmla="*/ 776731 w 1148114"/>
                <a:gd name="connsiteY146" fmla="*/ 628592 h 701625"/>
                <a:gd name="connsiteX147" fmla="*/ 941454 w 1148114"/>
                <a:gd name="connsiteY147" fmla="*/ 689985 h 701625"/>
                <a:gd name="connsiteX148" fmla="*/ 1115106 w 1148114"/>
                <a:gd name="connsiteY148" fmla="*/ 619981 h 701625"/>
                <a:gd name="connsiteX149" fmla="*/ 1046857 w 1148114"/>
                <a:gd name="connsiteY149" fmla="*/ 545992 h 701625"/>
                <a:gd name="connsiteX150" fmla="*/ 941135 w 1148114"/>
                <a:gd name="connsiteY150" fmla="*/ 589046 h 701625"/>
                <a:gd name="connsiteX151" fmla="*/ 869537 w 1148114"/>
                <a:gd name="connsiteY151" fmla="*/ 566243 h 701625"/>
                <a:gd name="connsiteX152" fmla="*/ 832064 w 1148114"/>
                <a:gd name="connsiteY152" fmla="*/ 507721 h 701625"/>
                <a:gd name="connsiteX153" fmla="*/ 1150985 w 1148114"/>
                <a:gd name="connsiteY153" fmla="*/ 507721 h 701625"/>
                <a:gd name="connsiteX154" fmla="*/ 1150985 w 1148114"/>
                <a:gd name="connsiteY154" fmla="*/ 442662 h 701625"/>
                <a:gd name="connsiteX155" fmla="*/ 501822 w 1148114"/>
                <a:gd name="connsiteY155" fmla="*/ 516651 h 701625"/>
                <a:gd name="connsiteX156" fmla="*/ 477105 w 1148114"/>
                <a:gd name="connsiteY156" fmla="*/ 569911 h 701625"/>
                <a:gd name="connsiteX157" fmla="*/ 419700 w 1148114"/>
                <a:gd name="connsiteY157" fmla="*/ 589843 h 701625"/>
                <a:gd name="connsiteX158" fmla="*/ 369629 w 1148114"/>
                <a:gd name="connsiteY158" fmla="*/ 577246 h 701625"/>
                <a:gd name="connsiteX159" fmla="*/ 352089 w 1148114"/>
                <a:gd name="connsiteY159" fmla="*/ 541049 h 701625"/>
                <a:gd name="connsiteX160" fmla="*/ 425281 w 1148114"/>
                <a:gd name="connsiteY160" fmla="*/ 495602 h 701625"/>
                <a:gd name="connsiteX161" fmla="*/ 501662 w 1148114"/>
                <a:gd name="connsiteY161" fmla="*/ 495602 h 701625"/>
                <a:gd name="connsiteX162" fmla="*/ 501662 w 1148114"/>
                <a:gd name="connsiteY162" fmla="*/ 516651 h 701625"/>
                <a:gd name="connsiteX163" fmla="*/ 301699 w 1148114"/>
                <a:gd name="connsiteY163" fmla="*/ 379994 h 701625"/>
                <a:gd name="connsiteX164" fmla="*/ 361497 w 1148114"/>
                <a:gd name="connsiteY164" fmla="*/ 348740 h 701625"/>
                <a:gd name="connsiteX165" fmla="*/ 428629 w 1148114"/>
                <a:gd name="connsiteY165" fmla="*/ 336142 h 701625"/>
                <a:gd name="connsiteX166" fmla="*/ 502619 w 1148114"/>
                <a:gd name="connsiteY166" fmla="*/ 406145 h 701625"/>
                <a:gd name="connsiteX167" fmla="*/ 502619 w 1148114"/>
                <a:gd name="connsiteY167" fmla="*/ 408537 h 701625"/>
                <a:gd name="connsiteX168" fmla="*/ 411567 w 1148114"/>
                <a:gd name="connsiteY168" fmla="*/ 408537 h 701625"/>
                <a:gd name="connsiteX169" fmla="*/ 278099 w 1148114"/>
                <a:gd name="connsiteY169" fmla="*/ 441864 h 701625"/>
                <a:gd name="connsiteX170" fmla="*/ 229304 w 1148114"/>
                <a:gd name="connsiteY170" fmla="*/ 542324 h 701625"/>
                <a:gd name="connsiteX171" fmla="*/ 276504 w 1148114"/>
                <a:gd name="connsiteY171" fmla="*/ 649641 h 701625"/>
                <a:gd name="connsiteX172" fmla="*/ 393229 w 1148114"/>
                <a:gd name="connsiteY172" fmla="*/ 689825 h 701625"/>
                <a:gd name="connsiteX173" fmla="*/ 509954 w 1148114"/>
                <a:gd name="connsiteY173" fmla="*/ 630506 h 701625"/>
                <a:gd name="connsiteX174" fmla="*/ 509954 w 1148114"/>
                <a:gd name="connsiteY174" fmla="*/ 683287 h 701625"/>
                <a:gd name="connsiteX175" fmla="*/ 624606 w 1148114"/>
                <a:gd name="connsiteY175" fmla="*/ 683287 h 701625"/>
                <a:gd name="connsiteX176" fmla="*/ 624606 w 1148114"/>
                <a:gd name="connsiteY176" fmla="*/ 404391 h 701625"/>
                <a:gd name="connsiteX177" fmla="*/ 574217 w 1148114"/>
                <a:gd name="connsiteY177" fmla="*/ 278258 h 701625"/>
                <a:gd name="connsiteX178" fmla="*/ 444097 w 1148114"/>
                <a:gd name="connsiteY178" fmla="*/ 238393 h 701625"/>
                <a:gd name="connsiteX179" fmla="*/ 247323 w 1148114"/>
                <a:gd name="connsiteY179" fmla="*/ 301061 h 701625"/>
                <a:gd name="connsiteX180" fmla="*/ 301699 w 1148114"/>
                <a:gd name="connsiteY180" fmla="*/ 379994 h 701625"/>
                <a:gd name="connsiteX181" fmla="*/ 11960 w 1148114"/>
                <a:gd name="connsiteY181" fmla="*/ 137455 h 701625"/>
                <a:gd name="connsiteX182" fmla="*/ 137455 w 1148114"/>
                <a:gd name="connsiteY182" fmla="*/ 11960 h 701625"/>
                <a:gd name="connsiteX183" fmla="*/ 137455 w 1148114"/>
                <a:gd name="connsiteY183" fmla="*/ 163447 h 701625"/>
                <a:gd name="connsiteX184" fmla="*/ 11960 w 1148114"/>
                <a:gd name="connsiteY184" fmla="*/ 163447 h 701625"/>
                <a:gd name="connsiteX185" fmla="*/ 11960 w 1148114"/>
                <a:gd name="connsiteY185" fmla="*/ 137455 h 7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1148114" h="701625">
                  <a:moveTo>
                    <a:pt x="1151622" y="140006"/>
                  </a:moveTo>
                  <a:lnTo>
                    <a:pt x="1094217" y="140006"/>
                  </a:lnTo>
                  <a:lnTo>
                    <a:pt x="1094217" y="116087"/>
                  </a:lnTo>
                  <a:lnTo>
                    <a:pt x="1145882" y="116087"/>
                  </a:lnTo>
                  <a:lnTo>
                    <a:pt x="1145882" y="94082"/>
                  </a:lnTo>
                  <a:lnTo>
                    <a:pt x="1094217" y="94082"/>
                  </a:lnTo>
                  <a:lnTo>
                    <a:pt x="1094217" y="70481"/>
                  </a:lnTo>
                  <a:lnTo>
                    <a:pt x="1151622" y="70481"/>
                  </a:lnTo>
                  <a:lnTo>
                    <a:pt x="1151622" y="47519"/>
                  </a:lnTo>
                  <a:lnTo>
                    <a:pt x="1068384" y="47519"/>
                  </a:lnTo>
                  <a:lnTo>
                    <a:pt x="1068384" y="162809"/>
                  </a:lnTo>
                  <a:lnTo>
                    <a:pt x="1151622" y="162809"/>
                  </a:lnTo>
                  <a:lnTo>
                    <a:pt x="1151622" y="140006"/>
                  </a:lnTo>
                  <a:close/>
                  <a:moveTo>
                    <a:pt x="1049727" y="139847"/>
                  </a:moveTo>
                  <a:lnTo>
                    <a:pt x="1000614" y="139847"/>
                  </a:lnTo>
                  <a:lnTo>
                    <a:pt x="1000614" y="47519"/>
                  </a:lnTo>
                  <a:lnTo>
                    <a:pt x="974940" y="47519"/>
                  </a:lnTo>
                  <a:lnTo>
                    <a:pt x="974940" y="162809"/>
                  </a:lnTo>
                  <a:lnTo>
                    <a:pt x="1049887" y="162809"/>
                  </a:lnTo>
                  <a:lnTo>
                    <a:pt x="1049727" y="139847"/>
                  </a:lnTo>
                  <a:close/>
                  <a:moveTo>
                    <a:pt x="886759" y="140963"/>
                  </a:moveTo>
                  <a:lnTo>
                    <a:pt x="886759" y="114333"/>
                  </a:lnTo>
                  <a:lnTo>
                    <a:pt x="901908" y="114333"/>
                  </a:lnTo>
                  <a:cubicBezTo>
                    <a:pt x="910518" y="114333"/>
                    <a:pt x="916737" y="115130"/>
                    <a:pt x="920564" y="116884"/>
                  </a:cubicBezTo>
                  <a:cubicBezTo>
                    <a:pt x="924392" y="118638"/>
                    <a:pt x="926464" y="122147"/>
                    <a:pt x="926464" y="127409"/>
                  </a:cubicBezTo>
                  <a:cubicBezTo>
                    <a:pt x="926464" y="132671"/>
                    <a:pt x="924710" y="136339"/>
                    <a:pt x="920883" y="138093"/>
                  </a:cubicBezTo>
                  <a:cubicBezTo>
                    <a:pt x="917216" y="139847"/>
                    <a:pt x="911635" y="140803"/>
                    <a:pt x="904299" y="140803"/>
                  </a:cubicBezTo>
                  <a:lnTo>
                    <a:pt x="886759" y="140963"/>
                  </a:lnTo>
                  <a:close/>
                  <a:moveTo>
                    <a:pt x="886759" y="69206"/>
                  </a:moveTo>
                  <a:lnTo>
                    <a:pt x="899197" y="69206"/>
                  </a:lnTo>
                  <a:cubicBezTo>
                    <a:pt x="906691" y="69206"/>
                    <a:pt x="912113" y="70003"/>
                    <a:pt x="915302" y="71598"/>
                  </a:cubicBezTo>
                  <a:cubicBezTo>
                    <a:pt x="918491" y="73192"/>
                    <a:pt x="920086" y="76700"/>
                    <a:pt x="920086" y="81803"/>
                  </a:cubicBezTo>
                  <a:cubicBezTo>
                    <a:pt x="920086" y="86906"/>
                    <a:pt x="918332" y="90254"/>
                    <a:pt x="914824" y="91849"/>
                  </a:cubicBezTo>
                  <a:cubicBezTo>
                    <a:pt x="911316" y="93444"/>
                    <a:pt x="906053" y="94082"/>
                    <a:pt x="898878" y="94082"/>
                  </a:cubicBezTo>
                  <a:lnTo>
                    <a:pt x="886599" y="94082"/>
                  </a:lnTo>
                  <a:lnTo>
                    <a:pt x="886759" y="69206"/>
                  </a:lnTo>
                  <a:close/>
                  <a:moveTo>
                    <a:pt x="944962" y="152125"/>
                  </a:moveTo>
                  <a:cubicBezTo>
                    <a:pt x="950383" y="145906"/>
                    <a:pt x="953254" y="138890"/>
                    <a:pt x="953254" y="130757"/>
                  </a:cubicBezTo>
                  <a:cubicBezTo>
                    <a:pt x="953254" y="123582"/>
                    <a:pt x="951181" y="117363"/>
                    <a:pt x="946875" y="112579"/>
                  </a:cubicBezTo>
                  <a:cubicBezTo>
                    <a:pt x="942570" y="107636"/>
                    <a:pt x="936989" y="104446"/>
                    <a:pt x="929813" y="102852"/>
                  </a:cubicBezTo>
                  <a:cubicBezTo>
                    <a:pt x="931727" y="101895"/>
                    <a:pt x="933162" y="101257"/>
                    <a:pt x="933959" y="100938"/>
                  </a:cubicBezTo>
                  <a:cubicBezTo>
                    <a:pt x="934756" y="100619"/>
                    <a:pt x="936032" y="99663"/>
                    <a:pt x="938105" y="98068"/>
                  </a:cubicBezTo>
                  <a:cubicBezTo>
                    <a:pt x="944005" y="93603"/>
                    <a:pt x="946875" y="86906"/>
                    <a:pt x="946875" y="77976"/>
                  </a:cubicBezTo>
                  <a:cubicBezTo>
                    <a:pt x="946875" y="70481"/>
                    <a:pt x="944324" y="63784"/>
                    <a:pt x="939062" y="57884"/>
                  </a:cubicBezTo>
                  <a:cubicBezTo>
                    <a:pt x="936191" y="54695"/>
                    <a:pt x="931886" y="52144"/>
                    <a:pt x="926305" y="50389"/>
                  </a:cubicBezTo>
                  <a:cubicBezTo>
                    <a:pt x="920564" y="48476"/>
                    <a:pt x="913867" y="47519"/>
                    <a:pt x="906053" y="47519"/>
                  </a:cubicBezTo>
                  <a:lnTo>
                    <a:pt x="861245" y="47519"/>
                  </a:lnTo>
                  <a:lnTo>
                    <a:pt x="861245" y="162809"/>
                  </a:lnTo>
                  <a:lnTo>
                    <a:pt x="911794" y="162809"/>
                  </a:lnTo>
                  <a:cubicBezTo>
                    <a:pt x="927421" y="162809"/>
                    <a:pt x="938583" y="159301"/>
                    <a:pt x="944962" y="152125"/>
                  </a:cubicBezTo>
                  <a:moveTo>
                    <a:pt x="754407" y="78136"/>
                  </a:moveTo>
                  <a:cubicBezTo>
                    <a:pt x="760945" y="70800"/>
                    <a:pt x="769077" y="67292"/>
                    <a:pt x="778804" y="67292"/>
                  </a:cubicBezTo>
                  <a:cubicBezTo>
                    <a:pt x="788372" y="67292"/>
                    <a:pt x="796504" y="70960"/>
                    <a:pt x="803202" y="78136"/>
                  </a:cubicBezTo>
                  <a:cubicBezTo>
                    <a:pt x="809740" y="85311"/>
                    <a:pt x="813088" y="94082"/>
                    <a:pt x="813088" y="104446"/>
                  </a:cubicBezTo>
                  <a:cubicBezTo>
                    <a:pt x="813088" y="114811"/>
                    <a:pt x="809740" y="123422"/>
                    <a:pt x="803202" y="130757"/>
                  </a:cubicBezTo>
                  <a:cubicBezTo>
                    <a:pt x="796664" y="137933"/>
                    <a:pt x="788531" y="141601"/>
                    <a:pt x="778804" y="141601"/>
                  </a:cubicBezTo>
                  <a:cubicBezTo>
                    <a:pt x="769077" y="141601"/>
                    <a:pt x="761104" y="137933"/>
                    <a:pt x="754407" y="130757"/>
                  </a:cubicBezTo>
                  <a:cubicBezTo>
                    <a:pt x="747869" y="123582"/>
                    <a:pt x="744520" y="114811"/>
                    <a:pt x="744520" y="104446"/>
                  </a:cubicBezTo>
                  <a:cubicBezTo>
                    <a:pt x="744520" y="94241"/>
                    <a:pt x="747869" y="85471"/>
                    <a:pt x="754407" y="78136"/>
                  </a:cubicBezTo>
                  <a:moveTo>
                    <a:pt x="778804" y="163925"/>
                  </a:moveTo>
                  <a:cubicBezTo>
                    <a:pt x="795866" y="163925"/>
                    <a:pt x="810218" y="158185"/>
                    <a:pt x="821858" y="146863"/>
                  </a:cubicBezTo>
                  <a:cubicBezTo>
                    <a:pt x="833499" y="135541"/>
                    <a:pt x="839399" y="121349"/>
                    <a:pt x="839399" y="104446"/>
                  </a:cubicBezTo>
                  <a:cubicBezTo>
                    <a:pt x="839399" y="87544"/>
                    <a:pt x="833499" y="73352"/>
                    <a:pt x="821858" y="62030"/>
                  </a:cubicBezTo>
                  <a:cubicBezTo>
                    <a:pt x="810218" y="50708"/>
                    <a:pt x="795866" y="44968"/>
                    <a:pt x="778804" y="44968"/>
                  </a:cubicBezTo>
                  <a:cubicBezTo>
                    <a:pt x="761742" y="44968"/>
                    <a:pt x="747391" y="50708"/>
                    <a:pt x="735750" y="62030"/>
                  </a:cubicBezTo>
                  <a:cubicBezTo>
                    <a:pt x="724109" y="73352"/>
                    <a:pt x="718209" y="87544"/>
                    <a:pt x="718209" y="104446"/>
                  </a:cubicBezTo>
                  <a:cubicBezTo>
                    <a:pt x="718209" y="121349"/>
                    <a:pt x="723950" y="135541"/>
                    <a:pt x="735750" y="146863"/>
                  </a:cubicBezTo>
                  <a:cubicBezTo>
                    <a:pt x="747391" y="158344"/>
                    <a:pt x="761742" y="163925"/>
                    <a:pt x="778804" y="163925"/>
                  </a:cubicBezTo>
                  <a:moveTo>
                    <a:pt x="615676" y="90573"/>
                  </a:moveTo>
                  <a:lnTo>
                    <a:pt x="670690" y="162809"/>
                  </a:lnTo>
                  <a:lnTo>
                    <a:pt x="696363" y="162809"/>
                  </a:lnTo>
                  <a:lnTo>
                    <a:pt x="696363" y="47519"/>
                  </a:lnTo>
                  <a:lnTo>
                    <a:pt x="670690" y="47519"/>
                  </a:lnTo>
                  <a:lnTo>
                    <a:pt x="670690" y="121828"/>
                  </a:lnTo>
                  <a:lnTo>
                    <a:pt x="614082" y="47519"/>
                  </a:lnTo>
                  <a:lnTo>
                    <a:pt x="590003" y="47519"/>
                  </a:lnTo>
                  <a:lnTo>
                    <a:pt x="590003" y="162809"/>
                  </a:lnTo>
                  <a:lnTo>
                    <a:pt x="615676" y="162809"/>
                  </a:lnTo>
                  <a:lnTo>
                    <a:pt x="615676" y="90573"/>
                  </a:lnTo>
                  <a:close/>
                  <a:moveTo>
                    <a:pt x="567041" y="140006"/>
                  </a:moveTo>
                  <a:lnTo>
                    <a:pt x="507881" y="140006"/>
                  </a:lnTo>
                  <a:lnTo>
                    <a:pt x="507881" y="116087"/>
                  </a:lnTo>
                  <a:lnTo>
                    <a:pt x="559546" y="116087"/>
                  </a:lnTo>
                  <a:lnTo>
                    <a:pt x="559546" y="94082"/>
                  </a:lnTo>
                  <a:lnTo>
                    <a:pt x="507881" y="94082"/>
                  </a:lnTo>
                  <a:lnTo>
                    <a:pt x="507881" y="70481"/>
                  </a:lnTo>
                  <a:lnTo>
                    <a:pt x="565287" y="70481"/>
                  </a:lnTo>
                  <a:lnTo>
                    <a:pt x="565287" y="47519"/>
                  </a:lnTo>
                  <a:lnTo>
                    <a:pt x="482049" y="47519"/>
                  </a:lnTo>
                  <a:lnTo>
                    <a:pt x="482049" y="162809"/>
                  </a:lnTo>
                  <a:lnTo>
                    <a:pt x="567041" y="162809"/>
                  </a:lnTo>
                  <a:lnTo>
                    <a:pt x="567041" y="140006"/>
                  </a:lnTo>
                  <a:close/>
                  <a:moveTo>
                    <a:pt x="387807" y="69525"/>
                  </a:moveTo>
                  <a:lnTo>
                    <a:pt x="407102" y="69525"/>
                  </a:lnTo>
                  <a:cubicBezTo>
                    <a:pt x="415394" y="69525"/>
                    <a:pt x="421135" y="70641"/>
                    <a:pt x="424483" y="73033"/>
                  </a:cubicBezTo>
                  <a:cubicBezTo>
                    <a:pt x="427832" y="75425"/>
                    <a:pt x="429427" y="79571"/>
                    <a:pt x="429427" y="85790"/>
                  </a:cubicBezTo>
                  <a:cubicBezTo>
                    <a:pt x="429427" y="92009"/>
                    <a:pt x="427832" y="96633"/>
                    <a:pt x="424643" y="99344"/>
                  </a:cubicBezTo>
                  <a:cubicBezTo>
                    <a:pt x="421454" y="102214"/>
                    <a:pt x="415394" y="103649"/>
                    <a:pt x="406624" y="103649"/>
                  </a:cubicBezTo>
                  <a:lnTo>
                    <a:pt x="387807" y="103649"/>
                  </a:lnTo>
                  <a:lnTo>
                    <a:pt x="387807" y="69525"/>
                  </a:lnTo>
                  <a:close/>
                  <a:moveTo>
                    <a:pt x="387807" y="125974"/>
                  </a:moveTo>
                  <a:lnTo>
                    <a:pt x="405667" y="125974"/>
                  </a:lnTo>
                  <a:lnTo>
                    <a:pt x="431181" y="162809"/>
                  </a:lnTo>
                  <a:lnTo>
                    <a:pt x="462913" y="162809"/>
                  </a:lnTo>
                  <a:lnTo>
                    <a:pt x="433732" y="121509"/>
                  </a:lnTo>
                  <a:cubicBezTo>
                    <a:pt x="448402" y="116087"/>
                    <a:pt x="455738" y="104128"/>
                    <a:pt x="455738" y="85630"/>
                  </a:cubicBezTo>
                  <a:cubicBezTo>
                    <a:pt x="455738" y="72235"/>
                    <a:pt x="451911" y="62508"/>
                    <a:pt x="444257" y="56449"/>
                  </a:cubicBezTo>
                  <a:cubicBezTo>
                    <a:pt x="436602" y="50389"/>
                    <a:pt x="423846" y="47360"/>
                    <a:pt x="405827" y="47360"/>
                  </a:cubicBezTo>
                  <a:lnTo>
                    <a:pt x="362134" y="47360"/>
                  </a:lnTo>
                  <a:lnTo>
                    <a:pt x="362134" y="162649"/>
                  </a:lnTo>
                  <a:lnTo>
                    <a:pt x="387807" y="162649"/>
                  </a:lnTo>
                  <a:lnTo>
                    <a:pt x="387807" y="125974"/>
                  </a:lnTo>
                  <a:close/>
                  <a:moveTo>
                    <a:pt x="291653" y="164085"/>
                  </a:moveTo>
                  <a:cubicBezTo>
                    <a:pt x="311904" y="164085"/>
                    <a:pt x="327691" y="157706"/>
                    <a:pt x="339172" y="144949"/>
                  </a:cubicBezTo>
                  <a:lnTo>
                    <a:pt x="339172" y="103968"/>
                  </a:lnTo>
                  <a:lnTo>
                    <a:pt x="313180" y="103968"/>
                  </a:lnTo>
                  <a:lnTo>
                    <a:pt x="313180" y="135701"/>
                  </a:lnTo>
                  <a:cubicBezTo>
                    <a:pt x="307280" y="139049"/>
                    <a:pt x="299786" y="140803"/>
                    <a:pt x="290856" y="140803"/>
                  </a:cubicBezTo>
                  <a:cubicBezTo>
                    <a:pt x="281926" y="140803"/>
                    <a:pt x="274272" y="137614"/>
                    <a:pt x="267893" y="131076"/>
                  </a:cubicBezTo>
                  <a:cubicBezTo>
                    <a:pt x="261515" y="124538"/>
                    <a:pt x="258166" y="115768"/>
                    <a:pt x="258166" y="104925"/>
                  </a:cubicBezTo>
                  <a:cubicBezTo>
                    <a:pt x="258166" y="94082"/>
                    <a:pt x="261515" y="85311"/>
                    <a:pt x="268212" y="78614"/>
                  </a:cubicBezTo>
                  <a:cubicBezTo>
                    <a:pt x="274910" y="71917"/>
                    <a:pt x="283202" y="68568"/>
                    <a:pt x="292929" y="68568"/>
                  </a:cubicBezTo>
                  <a:cubicBezTo>
                    <a:pt x="298031" y="68568"/>
                    <a:pt x="302656" y="69365"/>
                    <a:pt x="307121" y="71119"/>
                  </a:cubicBezTo>
                  <a:cubicBezTo>
                    <a:pt x="311426" y="72873"/>
                    <a:pt x="316210" y="75903"/>
                    <a:pt x="321313" y="80527"/>
                  </a:cubicBezTo>
                  <a:lnTo>
                    <a:pt x="334707" y="61233"/>
                  </a:lnTo>
                  <a:cubicBezTo>
                    <a:pt x="322429" y="50389"/>
                    <a:pt x="308077" y="44808"/>
                    <a:pt x="291494" y="44808"/>
                  </a:cubicBezTo>
                  <a:cubicBezTo>
                    <a:pt x="274910" y="44808"/>
                    <a:pt x="260718" y="50549"/>
                    <a:pt x="249077" y="62030"/>
                  </a:cubicBezTo>
                  <a:cubicBezTo>
                    <a:pt x="237437" y="73511"/>
                    <a:pt x="231536" y="87703"/>
                    <a:pt x="231536" y="104765"/>
                  </a:cubicBezTo>
                  <a:cubicBezTo>
                    <a:pt x="231536" y="121828"/>
                    <a:pt x="237277" y="136020"/>
                    <a:pt x="248758" y="147341"/>
                  </a:cubicBezTo>
                  <a:cubicBezTo>
                    <a:pt x="260558" y="158503"/>
                    <a:pt x="274750" y="164085"/>
                    <a:pt x="291653" y="164085"/>
                  </a:cubicBezTo>
                  <a:moveTo>
                    <a:pt x="137455" y="245728"/>
                  </a:moveTo>
                  <a:lnTo>
                    <a:pt x="11960" y="245728"/>
                  </a:lnTo>
                  <a:lnTo>
                    <a:pt x="11960" y="683447"/>
                  </a:lnTo>
                  <a:lnTo>
                    <a:pt x="137455" y="683447"/>
                  </a:lnTo>
                  <a:lnTo>
                    <a:pt x="137455" y="245728"/>
                  </a:lnTo>
                  <a:close/>
                  <a:moveTo>
                    <a:pt x="835253" y="420656"/>
                  </a:moveTo>
                  <a:cubicBezTo>
                    <a:pt x="838442" y="395780"/>
                    <a:pt x="850083" y="375848"/>
                    <a:pt x="870175" y="361337"/>
                  </a:cubicBezTo>
                  <a:cubicBezTo>
                    <a:pt x="890267" y="346667"/>
                    <a:pt x="912272" y="339331"/>
                    <a:pt x="936510" y="339331"/>
                  </a:cubicBezTo>
                  <a:cubicBezTo>
                    <a:pt x="960748" y="339331"/>
                    <a:pt x="981159" y="346348"/>
                    <a:pt x="997903" y="360540"/>
                  </a:cubicBezTo>
                  <a:cubicBezTo>
                    <a:pt x="1014805" y="374572"/>
                    <a:pt x="1024533" y="394664"/>
                    <a:pt x="1027243" y="420656"/>
                  </a:cubicBezTo>
                  <a:lnTo>
                    <a:pt x="835253" y="420656"/>
                  </a:lnTo>
                  <a:close/>
                  <a:moveTo>
                    <a:pt x="1150985" y="442662"/>
                  </a:moveTo>
                  <a:cubicBezTo>
                    <a:pt x="1150985" y="379196"/>
                    <a:pt x="1129936" y="329285"/>
                    <a:pt x="1087998" y="292928"/>
                  </a:cubicBezTo>
                  <a:cubicBezTo>
                    <a:pt x="1045900" y="256572"/>
                    <a:pt x="994873" y="238393"/>
                    <a:pt x="934597" y="238393"/>
                  </a:cubicBezTo>
                  <a:cubicBezTo>
                    <a:pt x="874321" y="238393"/>
                    <a:pt x="822177" y="258804"/>
                    <a:pt x="778007" y="299466"/>
                  </a:cubicBezTo>
                  <a:cubicBezTo>
                    <a:pt x="733836" y="340129"/>
                    <a:pt x="711671" y="394983"/>
                    <a:pt x="711671" y="463870"/>
                  </a:cubicBezTo>
                  <a:cubicBezTo>
                    <a:pt x="711671" y="532757"/>
                    <a:pt x="733358" y="587611"/>
                    <a:pt x="776731" y="628592"/>
                  </a:cubicBezTo>
                  <a:cubicBezTo>
                    <a:pt x="820104" y="669574"/>
                    <a:pt x="874959" y="689985"/>
                    <a:pt x="941454" y="689985"/>
                  </a:cubicBezTo>
                  <a:cubicBezTo>
                    <a:pt x="1007949" y="689985"/>
                    <a:pt x="1065673" y="666703"/>
                    <a:pt x="1115106" y="619981"/>
                  </a:cubicBezTo>
                  <a:lnTo>
                    <a:pt x="1046857" y="545992"/>
                  </a:lnTo>
                  <a:cubicBezTo>
                    <a:pt x="1019270" y="574695"/>
                    <a:pt x="984030" y="589046"/>
                    <a:pt x="941135" y="589046"/>
                  </a:cubicBezTo>
                  <a:cubicBezTo>
                    <a:pt x="914505" y="589046"/>
                    <a:pt x="890745" y="581392"/>
                    <a:pt x="869537" y="566243"/>
                  </a:cubicBezTo>
                  <a:cubicBezTo>
                    <a:pt x="848329" y="551095"/>
                    <a:pt x="835891" y="531640"/>
                    <a:pt x="832064" y="507721"/>
                  </a:cubicBezTo>
                  <a:lnTo>
                    <a:pt x="1150985" y="507721"/>
                  </a:lnTo>
                  <a:lnTo>
                    <a:pt x="1150985" y="442662"/>
                  </a:lnTo>
                  <a:close/>
                  <a:moveTo>
                    <a:pt x="501822" y="516651"/>
                  </a:moveTo>
                  <a:cubicBezTo>
                    <a:pt x="501822" y="538816"/>
                    <a:pt x="493530" y="556676"/>
                    <a:pt x="477105" y="569911"/>
                  </a:cubicBezTo>
                  <a:cubicBezTo>
                    <a:pt x="460521" y="583306"/>
                    <a:pt x="441386" y="589843"/>
                    <a:pt x="419700" y="589843"/>
                  </a:cubicBezTo>
                  <a:cubicBezTo>
                    <a:pt x="398013" y="589843"/>
                    <a:pt x="381270" y="585697"/>
                    <a:pt x="369629" y="577246"/>
                  </a:cubicBezTo>
                  <a:cubicBezTo>
                    <a:pt x="357988" y="568954"/>
                    <a:pt x="352089" y="556835"/>
                    <a:pt x="352089" y="541049"/>
                  </a:cubicBezTo>
                  <a:cubicBezTo>
                    <a:pt x="352089" y="510751"/>
                    <a:pt x="376486" y="495602"/>
                    <a:pt x="425281" y="495602"/>
                  </a:cubicBezTo>
                  <a:lnTo>
                    <a:pt x="501662" y="495602"/>
                  </a:lnTo>
                  <a:lnTo>
                    <a:pt x="501662" y="516651"/>
                  </a:lnTo>
                  <a:close/>
                  <a:moveTo>
                    <a:pt x="301699" y="379994"/>
                  </a:moveTo>
                  <a:cubicBezTo>
                    <a:pt x="317964" y="367556"/>
                    <a:pt x="337897" y="357031"/>
                    <a:pt x="361497" y="348740"/>
                  </a:cubicBezTo>
                  <a:cubicBezTo>
                    <a:pt x="385097" y="340288"/>
                    <a:pt x="407421" y="336142"/>
                    <a:pt x="428629" y="336142"/>
                  </a:cubicBezTo>
                  <a:cubicBezTo>
                    <a:pt x="477903" y="336142"/>
                    <a:pt x="502619" y="359423"/>
                    <a:pt x="502619" y="406145"/>
                  </a:cubicBezTo>
                  <a:lnTo>
                    <a:pt x="502619" y="408537"/>
                  </a:lnTo>
                  <a:lnTo>
                    <a:pt x="411567" y="408537"/>
                  </a:lnTo>
                  <a:cubicBezTo>
                    <a:pt x="355118" y="408537"/>
                    <a:pt x="310788" y="419699"/>
                    <a:pt x="278099" y="441864"/>
                  </a:cubicBezTo>
                  <a:cubicBezTo>
                    <a:pt x="245569" y="464029"/>
                    <a:pt x="229304" y="497516"/>
                    <a:pt x="229304" y="542324"/>
                  </a:cubicBezTo>
                  <a:cubicBezTo>
                    <a:pt x="229304" y="587133"/>
                    <a:pt x="245091" y="622852"/>
                    <a:pt x="276504" y="649641"/>
                  </a:cubicBezTo>
                  <a:cubicBezTo>
                    <a:pt x="307918" y="676430"/>
                    <a:pt x="346826" y="689825"/>
                    <a:pt x="393229" y="689825"/>
                  </a:cubicBezTo>
                  <a:cubicBezTo>
                    <a:pt x="439632" y="689825"/>
                    <a:pt x="478540" y="670052"/>
                    <a:pt x="509954" y="630506"/>
                  </a:cubicBezTo>
                  <a:lnTo>
                    <a:pt x="509954" y="683287"/>
                  </a:lnTo>
                  <a:lnTo>
                    <a:pt x="624606" y="683287"/>
                  </a:lnTo>
                  <a:lnTo>
                    <a:pt x="624606" y="404391"/>
                  </a:lnTo>
                  <a:cubicBezTo>
                    <a:pt x="624606" y="346826"/>
                    <a:pt x="607863" y="304888"/>
                    <a:pt x="574217" y="278258"/>
                  </a:cubicBezTo>
                  <a:cubicBezTo>
                    <a:pt x="540570" y="251628"/>
                    <a:pt x="497197" y="238393"/>
                    <a:pt x="444097" y="238393"/>
                  </a:cubicBezTo>
                  <a:cubicBezTo>
                    <a:pt x="370267" y="238393"/>
                    <a:pt x="304729" y="259282"/>
                    <a:pt x="247323" y="301061"/>
                  </a:cubicBezTo>
                  <a:lnTo>
                    <a:pt x="301699" y="379994"/>
                  </a:lnTo>
                  <a:close/>
                  <a:moveTo>
                    <a:pt x="11960" y="137455"/>
                  </a:moveTo>
                  <a:cubicBezTo>
                    <a:pt x="11960" y="68249"/>
                    <a:pt x="68090" y="11960"/>
                    <a:pt x="137455" y="11960"/>
                  </a:cubicBezTo>
                  <a:lnTo>
                    <a:pt x="137455" y="163447"/>
                  </a:lnTo>
                  <a:lnTo>
                    <a:pt x="11960" y="163447"/>
                  </a:lnTo>
                  <a:lnTo>
                    <a:pt x="11960" y="1374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1CA89DCC-96E4-4A3F-AF07-E1B1F19DA8E4}"/>
                </a:ext>
              </a:extLst>
            </p:cNvPr>
            <p:cNvSpPr/>
            <p:nvPr/>
          </p:nvSpPr>
          <p:spPr>
            <a:xfrm>
              <a:off x="6387493" y="1654109"/>
              <a:ext cx="1164060" cy="350813"/>
            </a:xfrm>
            <a:custGeom>
              <a:avLst/>
              <a:gdLst>
                <a:gd name="connsiteX0" fmla="*/ 764134 w 1164060"/>
                <a:gd name="connsiteY0" fmla="*/ 66176 h 350812"/>
                <a:gd name="connsiteX1" fmla="*/ 754726 w 1164060"/>
                <a:gd name="connsiteY1" fmla="*/ 60914 h 350812"/>
                <a:gd name="connsiteX2" fmla="*/ 745636 w 1164060"/>
                <a:gd name="connsiteY2" fmla="*/ 57565 h 350812"/>
                <a:gd name="connsiteX3" fmla="*/ 734634 w 1164060"/>
                <a:gd name="connsiteY3" fmla="*/ 54535 h 350812"/>
                <a:gd name="connsiteX4" fmla="*/ 724428 w 1164060"/>
                <a:gd name="connsiteY4" fmla="*/ 51027 h 350812"/>
                <a:gd name="connsiteX5" fmla="*/ 718209 w 1164060"/>
                <a:gd name="connsiteY5" fmla="*/ 41779 h 350812"/>
                <a:gd name="connsiteX6" fmla="*/ 724109 w 1164060"/>
                <a:gd name="connsiteY6" fmla="*/ 31573 h 350812"/>
                <a:gd name="connsiteX7" fmla="*/ 737823 w 1164060"/>
                <a:gd name="connsiteY7" fmla="*/ 28543 h 350812"/>
                <a:gd name="connsiteX8" fmla="*/ 764293 w 1164060"/>
                <a:gd name="connsiteY8" fmla="*/ 36038 h 350812"/>
                <a:gd name="connsiteX9" fmla="*/ 770512 w 1164060"/>
                <a:gd name="connsiteY9" fmla="*/ 23760 h 350812"/>
                <a:gd name="connsiteX10" fmla="*/ 739577 w 1164060"/>
                <a:gd name="connsiteY10" fmla="*/ 14670 h 350812"/>
                <a:gd name="connsiteX11" fmla="*/ 711990 w 1164060"/>
                <a:gd name="connsiteY11" fmla="*/ 22803 h 350812"/>
                <a:gd name="connsiteX12" fmla="*/ 701625 w 1164060"/>
                <a:gd name="connsiteY12" fmla="*/ 44170 h 350812"/>
                <a:gd name="connsiteX13" fmla="*/ 732242 w 1164060"/>
                <a:gd name="connsiteY13" fmla="*/ 71279 h 350812"/>
                <a:gd name="connsiteX14" fmla="*/ 734793 w 1164060"/>
                <a:gd name="connsiteY14" fmla="*/ 72076 h 350812"/>
                <a:gd name="connsiteX15" fmla="*/ 756639 w 1164060"/>
                <a:gd name="connsiteY15" fmla="*/ 88022 h 350812"/>
                <a:gd name="connsiteX16" fmla="*/ 751537 w 1164060"/>
                <a:gd name="connsiteY16" fmla="*/ 98387 h 350812"/>
                <a:gd name="connsiteX17" fmla="*/ 738620 w 1164060"/>
                <a:gd name="connsiteY17" fmla="*/ 102214 h 350812"/>
                <a:gd name="connsiteX18" fmla="*/ 704336 w 1164060"/>
                <a:gd name="connsiteY18" fmla="*/ 89617 h 350812"/>
                <a:gd name="connsiteX19" fmla="*/ 696044 w 1164060"/>
                <a:gd name="connsiteY19" fmla="*/ 103011 h 350812"/>
                <a:gd name="connsiteX20" fmla="*/ 715339 w 1164060"/>
                <a:gd name="connsiteY20" fmla="*/ 113057 h 350812"/>
                <a:gd name="connsiteX21" fmla="*/ 737982 w 1164060"/>
                <a:gd name="connsiteY21" fmla="*/ 117044 h 350812"/>
                <a:gd name="connsiteX22" fmla="*/ 763974 w 1164060"/>
                <a:gd name="connsiteY22" fmla="*/ 108752 h 350812"/>
                <a:gd name="connsiteX23" fmla="*/ 773861 w 1164060"/>
                <a:gd name="connsiteY23" fmla="*/ 86746 h 350812"/>
                <a:gd name="connsiteX24" fmla="*/ 764134 w 1164060"/>
                <a:gd name="connsiteY24" fmla="*/ 66176 h 350812"/>
                <a:gd name="connsiteX25" fmla="*/ 85630 w 1164060"/>
                <a:gd name="connsiteY25" fmla="*/ 68090 h 350812"/>
                <a:gd name="connsiteX26" fmla="*/ 102055 w 1164060"/>
                <a:gd name="connsiteY26" fmla="*/ 68090 h 350812"/>
                <a:gd name="connsiteX27" fmla="*/ 102055 w 1164060"/>
                <a:gd name="connsiteY27" fmla="*/ 101417 h 350812"/>
                <a:gd name="connsiteX28" fmla="*/ 62827 w 1164060"/>
                <a:gd name="connsiteY28" fmla="*/ 116565 h 350812"/>
                <a:gd name="connsiteX29" fmla="*/ 26789 w 1164060"/>
                <a:gd name="connsiteY29" fmla="*/ 102373 h 350812"/>
                <a:gd name="connsiteX30" fmla="*/ 12279 w 1164060"/>
                <a:gd name="connsiteY30" fmla="*/ 66495 h 350812"/>
                <a:gd name="connsiteX31" fmla="*/ 27108 w 1164060"/>
                <a:gd name="connsiteY31" fmla="*/ 30297 h 350812"/>
                <a:gd name="connsiteX32" fmla="*/ 62827 w 1164060"/>
                <a:gd name="connsiteY32" fmla="*/ 15787 h 350812"/>
                <a:gd name="connsiteX33" fmla="*/ 97590 w 1164060"/>
                <a:gd name="connsiteY33" fmla="*/ 28065 h 350812"/>
                <a:gd name="connsiteX34" fmla="*/ 88819 w 1164060"/>
                <a:gd name="connsiteY34" fmla="*/ 40662 h 350812"/>
                <a:gd name="connsiteX35" fmla="*/ 77338 w 1164060"/>
                <a:gd name="connsiteY35" fmla="*/ 33965 h 350812"/>
                <a:gd name="connsiteX36" fmla="*/ 63944 w 1164060"/>
                <a:gd name="connsiteY36" fmla="*/ 32051 h 350812"/>
                <a:gd name="connsiteX37" fmla="*/ 39227 w 1164060"/>
                <a:gd name="connsiteY37" fmla="*/ 41619 h 350812"/>
                <a:gd name="connsiteX38" fmla="*/ 29181 w 1164060"/>
                <a:gd name="connsiteY38" fmla="*/ 66654 h 350812"/>
                <a:gd name="connsiteX39" fmla="*/ 38908 w 1164060"/>
                <a:gd name="connsiteY39" fmla="*/ 91530 h 350812"/>
                <a:gd name="connsiteX40" fmla="*/ 62349 w 1164060"/>
                <a:gd name="connsiteY40" fmla="*/ 100938 h 350812"/>
                <a:gd name="connsiteX41" fmla="*/ 85471 w 1164060"/>
                <a:gd name="connsiteY41" fmla="*/ 94879 h 350812"/>
                <a:gd name="connsiteX42" fmla="*/ 85471 w 1164060"/>
                <a:gd name="connsiteY42" fmla="*/ 68090 h 350812"/>
                <a:gd name="connsiteX43" fmla="*/ 158504 w 1164060"/>
                <a:gd name="connsiteY43" fmla="*/ 55971 h 350812"/>
                <a:gd name="connsiteX44" fmla="*/ 141122 w 1164060"/>
                <a:gd name="connsiteY44" fmla="*/ 63465 h 350812"/>
                <a:gd name="connsiteX45" fmla="*/ 135222 w 1164060"/>
                <a:gd name="connsiteY45" fmla="*/ 83717 h 350812"/>
                <a:gd name="connsiteX46" fmla="*/ 135222 w 1164060"/>
                <a:gd name="connsiteY46" fmla="*/ 115449 h 350812"/>
                <a:gd name="connsiteX47" fmla="*/ 119755 w 1164060"/>
                <a:gd name="connsiteY47" fmla="*/ 115449 h 350812"/>
                <a:gd name="connsiteX48" fmla="*/ 119755 w 1164060"/>
                <a:gd name="connsiteY48" fmla="*/ 41300 h 350812"/>
                <a:gd name="connsiteX49" fmla="*/ 135222 w 1164060"/>
                <a:gd name="connsiteY49" fmla="*/ 41300 h 350812"/>
                <a:gd name="connsiteX50" fmla="*/ 135222 w 1164060"/>
                <a:gd name="connsiteY50" fmla="*/ 56130 h 350812"/>
                <a:gd name="connsiteX51" fmla="*/ 145428 w 1164060"/>
                <a:gd name="connsiteY51" fmla="*/ 44649 h 350812"/>
                <a:gd name="connsiteX52" fmla="*/ 159141 w 1164060"/>
                <a:gd name="connsiteY52" fmla="*/ 40024 h 350812"/>
                <a:gd name="connsiteX53" fmla="*/ 159301 w 1164060"/>
                <a:gd name="connsiteY53" fmla="*/ 55811 h 350812"/>
                <a:gd name="connsiteX54" fmla="*/ 158504 w 1164060"/>
                <a:gd name="connsiteY54" fmla="*/ 55971 h 350812"/>
                <a:gd name="connsiteX55" fmla="*/ 232334 w 1164060"/>
                <a:gd name="connsiteY55" fmla="*/ 115449 h 350812"/>
                <a:gd name="connsiteX56" fmla="*/ 218142 w 1164060"/>
                <a:gd name="connsiteY56" fmla="*/ 115449 h 350812"/>
                <a:gd name="connsiteX57" fmla="*/ 218142 w 1164060"/>
                <a:gd name="connsiteY57" fmla="*/ 105403 h 350812"/>
                <a:gd name="connsiteX58" fmla="*/ 193585 w 1164060"/>
                <a:gd name="connsiteY58" fmla="*/ 116406 h 350812"/>
                <a:gd name="connsiteX59" fmla="*/ 174450 w 1164060"/>
                <a:gd name="connsiteY59" fmla="*/ 109868 h 350812"/>
                <a:gd name="connsiteX60" fmla="*/ 166955 w 1164060"/>
                <a:gd name="connsiteY60" fmla="*/ 92327 h 350812"/>
                <a:gd name="connsiteX61" fmla="*/ 174928 w 1164060"/>
                <a:gd name="connsiteY61" fmla="*/ 75903 h 350812"/>
                <a:gd name="connsiteX62" fmla="*/ 196774 w 1164060"/>
                <a:gd name="connsiteY62" fmla="*/ 70481 h 350812"/>
                <a:gd name="connsiteX63" fmla="*/ 216866 w 1164060"/>
                <a:gd name="connsiteY63" fmla="*/ 70481 h 350812"/>
                <a:gd name="connsiteX64" fmla="*/ 216866 w 1164060"/>
                <a:gd name="connsiteY64" fmla="*/ 67611 h 350812"/>
                <a:gd name="connsiteX65" fmla="*/ 200442 w 1164060"/>
                <a:gd name="connsiteY65" fmla="*/ 52781 h 350812"/>
                <a:gd name="connsiteX66" fmla="*/ 179074 w 1164060"/>
                <a:gd name="connsiteY66" fmla="*/ 60276 h 350812"/>
                <a:gd name="connsiteX67" fmla="*/ 172217 w 1164060"/>
                <a:gd name="connsiteY67" fmla="*/ 50549 h 350812"/>
                <a:gd name="connsiteX68" fmla="*/ 202674 w 1164060"/>
                <a:gd name="connsiteY68" fmla="*/ 39865 h 350812"/>
                <a:gd name="connsiteX69" fmla="*/ 224042 w 1164060"/>
                <a:gd name="connsiteY69" fmla="*/ 46403 h 350812"/>
                <a:gd name="connsiteX70" fmla="*/ 232334 w 1164060"/>
                <a:gd name="connsiteY70" fmla="*/ 67292 h 350812"/>
                <a:gd name="connsiteX71" fmla="*/ 232334 w 1164060"/>
                <a:gd name="connsiteY71" fmla="*/ 115449 h 350812"/>
                <a:gd name="connsiteX72" fmla="*/ 216866 w 1164060"/>
                <a:gd name="connsiteY72" fmla="*/ 87863 h 350812"/>
                <a:gd name="connsiteX73" fmla="*/ 216866 w 1164060"/>
                <a:gd name="connsiteY73" fmla="*/ 81484 h 350812"/>
                <a:gd name="connsiteX74" fmla="*/ 199325 w 1164060"/>
                <a:gd name="connsiteY74" fmla="*/ 81484 h 350812"/>
                <a:gd name="connsiteX75" fmla="*/ 182582 w 1164060"/>
                <a:gd name="connsiteY75" fmla="*/ 92009 h 350812"/>
                <a:gd name="connsiteX76" fmla="*/ 186728 w 1164060"/>
                <a:gd name="connsiteY76" fmla="*/ 100301 h 350812"/>
                <a:gd name="connsiteX77" fmla="*/ 198369 w 1164060"/>
                <a:gd name="connsiteY77" fmla="*/ 103171 h 350812"/>
                <a:gd name="connsiteX78" fmla="*/ 211285 w 1164060"/>
                <a:gd name="connsiteY78" fmla="*/ 99025 h 350812"/>
                <a:gd name="connsiteX79" fmla="*/ 216866 w 1164060"/>
                <a:gd name="connsiteY79" fmla="*/ 87863 h 350812"/>
                <a:gd name="connsiteX80" fmla="*/ 258326 w 1164060"/>
                <a:gd name="connsiteY80" fmla="*/ 105882 h 350812"/>
                <a:gd name="connsiteX81" fmla="*/ 247961 w 1164060"/>
                <a:gd name="connsiteY81" fmla="*/ 77976 h 350812"/>
                <a:gd name="connsiteX82" fmla="*/ 258645 w 1164060"/>
                <a:gd name="connsiteY82" fmla="*/ 50389 h 350812"/>
                <a:gd name="connsiteX83" fmla="*/ 284158 w 1164060"/>
                <a:gd name="connsiteY83" fmla="*/ 40024 h 350812"/>
                <a:gd name="connsiteX84" fmla="*/ 307918 w 1164060"/>
                <a:gd name="connsiteY84" fmla="*/ 52622 h 350812"/>
                <a:gd name="connsiteX85" fmla="*/ 307918 w 1164060"/>
                <a:gd name="connsiteY85" fmla="*/ 11960 h 350812"/>
                <a:gd name="connsiteX86" fmla="*/ 323385 w 1164060"/>
                <a:gd name="connsiteY86" fmla="*/ 11960 h 350812"/>
                <a:gd name="connsiteX87" fmla="*/ 323385 w 1164060"/>
                <a:gd name="connsiteY87" fmla="*/ 115290 h 350812"/>
                <a:gd name="connsiteX88" fmla="*/ 307918 w 1164060"/>
                <a:gd name="connsiteY88" fmla="*/ 115290 h 350812"/>
                <a:gd name="connsiteX89" fmla="*/ 307918 w 1164060"/>
                <a:gd name="connsiteY89" fmla="*/ 104128 h 350812"/>
                <a:gd name="connsiteX90" fmla="*/ 282723 w 1164060"/>
                <a:gd name="connsiteY90" fmla="*/ 116406 h 350812"/>
                <a:gd name="connsiteX91" fmla="*/ 258326 w 1164060"/>
                <a:gd name="connsiteY91" fmla="*/ 105882 h 350812"/>
                <a:gd name="connsiteX92" fmla="*/ 263428 w 1164060"/>
                <a:gd name="connsiteY92" fmla="*/ 78614 h 350812"/>
                <a:gd name="connsiteX93" fmla="*/ 270285 w 1164060"/>
                <a:gd name="connsiteY93" fmla="*/ 95995 h 350812"/>
                <a:gd name="connsiteX94" fmla="*/ 286231 w 1164060"/>
                <a:gd name="connsiteY94" fmla="*/ 102692 h 350812"/>
                <a:gd name="connsiteX95" fmla="*/ 301699 w 1164060"/>
                <a:gd name="connsiteY95" fmla="*/ 95995 h 350812"/>
                <a:gd name="connsiteX96" fmla="*/ 308077 w 1164060"/>
                <a:gd name="connsiteY96" fmla="*/ 78614 h 350812"/>
                <a:gd name="connsiteX97" fmla="*/ 301699 w 1164060"/>
                <a:gd name="connsiteY97" fmla="*/ 60914 h 350812"/>
                <a:gd name="connsiteX98" fmla="*/ 286072 w 1164060"/>
                <a:gd name="connsiteY98" fmla="*/ 53738 h 350812"/>
                <a:gd name="connsiteX99" fmla="*/ 270126 w 1164060"/>
                <a:gd name="connsiteY99" fmla="*/ 60914 h 350812"/>
                <a:gd name="connsiteX100" fmla="*/ 263428 w 1164060"/>
                <a:gd name="connsiteY100" fmla="*/ 78614 h 350812"/>
                <a:gd name="connsiteX101" fmla="*/ 395940 w 1164060"/>
                <a:gd name="connsiteY101" fmla="*/ 81325 h 350812"/>
                <a:gd name="connsiteX102" fmla="*/ 395940 w 1164060"/>
                <a:gd name="connsiteY102" fmla="*/ 41141 h 350812"/>
                <a:gd name="connsiteX103" fmla="*/ 411408 w 1164060"/>
                <a:gd name="connsiteY103" fmla="*/ 41141 h 350812"/>
                <a:gd name="connsiteX104" fmla="*/ 411408 w 1164060"/>
                <a:gd name="connsiteY104" fmla="*/ 115290 h 350812"/>
                <a:gd name="connsiteX105" fmla="*/ 395940 w 1164060"/>
                <a:gd name="connsiteY105" fmla="*/ 115290 h 350812"/>
                <a:gd name="connsiteX106" fmla="*/ 395940 w 1164060"/>
                <a:gd name="connsiteY106" fmla="*/ 101736 h 350812"/>
                <a:gd name="connsiteX107" fmla="*/ 385575 w 1164060"/>
                <a:gd name="connsiteY107" fmla="*/ 112419 h 350812"/>
                <a:gd name="connsiteX108" fmla="*/ 371383 w 1164060"/>
                <a:gd name="connsiteY108" fmla="*/ 116247 h 350812"/>
                <a:gd name="connsiteX109" fmla="*/ 351132 w 1164060"/>
                <a:gd name="connsiteY109" fmla="*/ 108592 h 350812"/>
                <a:gd name="connsiteX110" fmla="*/ 343478 w 1164060"/>
                <a:gd name="connsiteY110" fmla="*/ 86427 h 350812"/>
                <a:gd name="connsiteX111" fmla="*/ 343478 w 1164060"/>
                <a:gd name="connsiteY111" fmla="*/ 40981 h 350812"/>
                <a:gd name="connsiteX112" fmla="*/ 358945 w 1164060"/>
                <a:gd name="connsiteY112" fmla="*/ 40981 h 350812"/>
                <a:gd name="connsiteX113" fmla="*/ 358945 w 1164060"/>
                <a:gd name="connsiteY113" fmla="*/ 81644 h 350812"/>
                <a:gd name="connsiteX114" fmla="*/ 375848 w 1164060"/>
                <a:gd name="connsiteY114" fmla="*/ 102055 h 350812"/>
                <a:gd name="connsiteX115" fmla="*/ 389880 w 1164060"/>
                <a:gd name="connsiteY115" fmla="*/ 96633 h 350812"/>
                <a:gd name="connsiteX116" fmla="*/ 395940 w 1164060"/>
                <a:gd name="connsiteY116" fmla="*/ 81325 h 350812"/>
                <a:gd name="connsiteX117" fmla="*/ 492254 w 1164060"/>
                <a:gd name="connsiteY117" fmla="*/ 115449 h 350812"/>
                <a:gd name="connsiteX118" fmla="*/ 478062 w 1164060"/>
                <a:gd name="connsiteY118" fmla="*/ 115449 h 350812"/>
                <a:gd name="connsiteX119" fmla="*/ 478062 w 1164060"/>
                <a:gd name="connsiteY119" fmla="*/ 105563 h 350812"/>
                <a:gd name="connsiteX120" fmla="*/ 453505 w 1164060"/>
                <a:gd name="connsiteY120" fmla="*/ 116565 h 350812"/>
                <a:gd name="connsiteX121" fmla="*/ 434370 w 1164060"/>
                <a:gd name="connsiteY121" fmla="*/ 110028 h 350812"/>
                <a:gd name="connsiteX122" fmla="*/ 426875 w 1164060"/>
                <a:gd name="connsiteY122" fmla="*/ 92487 h 350812"/>
                <a:gd name="connsiteX123" fmla="*/ 434848 w 1164060"/>
                <a:gd name="connsiteY123" fmla="*/ 76063 h 350812"/>
                <a:gd name="connsiteX124" fmla="*/ 456694 w 1164060"/>
                <a:gd name="connsiteY124" fmla="*/ 70641 h 350812"/>
                <a:gd name="connsiteX125" fmla="*/ 476786 w 1164060"/>
                <a:gd name="connsiteY125" fmla="*/ 70641 h 350812"/>
                <a:gd name="connsiteX126" fmla="*/ 476786 w 1164060"/>
                <a:gd name="connsiteY126" fmla="*/ 67771 h 350812"/>
                <a:gd name="connsiteX127" fmla="*/ 460521 w 1164060"/>
                <a:gd name="connsiteY127" fmla="*/ 52941 h 350812"/>
                <a:gd name="connsiteX128" fmla="*/ 439154 w 1164060"/>
                <a:gd name="connsiteY128" fmla="*/ 60435 h 350812"/>
                <a:gd name="connsiteX129" fmla="*/ 432297 w 1164060"/>
                <a:gd name="connsiteY129" fmla="*/ 50708 h 350812"/>
                <a:gd name="connsiteX130" fmla="*/ 462754 w 1164060"/>
                <a:gd name="connsiteY130" fmla="*/ 40024 h 350812"/>
                <a:gd name="connsiteX131" fmla="*/ 483962 w 1164060"/>
                <a:gd name="connsiteY131" fmla="*/ 46562 h 350812"/>
                <a:gd name="connsiteX132" fmla="*/ 492254 w 1164060"/>
                <a:gd name="connsiteY132" fmla="*/ 67452 h 350812"/>
                <a:gd name="connsiteX133" fmla="*/ 492254 w 1164060"/>
                <a:gd name="connsiteY133" fmla="*/ 115449 h 350812"/>
                <a:gd name="connsiteX134" fmla="*/ 476627 w 1164060"/>
                <a:gd name="connsiteY134" fmla="*/ 87863 h 350812"/>
                <a:gd name="connsiteX135" fmla="*/ 476627 w 1164060"/>
                <a:gd name="connsiteY135" fmla="*/ 81484 h 350812"/>
                <a:gd name="connsiteX136" fmla="*/ 459086 w 1164060"/>
                <a:gd name="connsiteY136" fmla="*/ 81484 h 350812"/>
                <a:gd name="connsiteX137" fmla="*/ 442343 w 1164060"/>
                <a:gd name="connsiteY137" fmla="*/ 92009 h 350812"/>
                <a:gd name="connsiteX138" fmla="*/ 446489 w 1164060"/>
                <a:gd name="connsiteY138" fmla="*/ 100301 h 350812"/>
                <a:gd name="connsiteX139" fmla="*/ 458129 w 1164060"/>
                <a:gd name="connsiteY139" fmla="*/ 103171 h 350812"/>
                <a:gd name="connsiteX140" fmla="*/ 471046 w 1164060"/>
                <a:gd name="connsiteY140" fmla="*/ 99025 h 350812"/>
                <a:gd name="connsiteX141" fmla="*/ 476627 w 1164060"/>
                <a:gd name="connsiteY141" fmla="*/ 87863 h 350812"/>
                <a:gd name="connsiteX142" fmla="*/ 530684 w 1164060"/>
                <a:gd name="connsiteY142" fmla="*/ 53898 h 350812"/>
                <a:gd name="connsiteX143" fmla="*/ 530684 w 1164060"/>
                <a:gd name="connsiteY143" fmla="*/ 91530 h 350812"/>
                <a:gd name="connsiteX144" fmla="*/ 533395 w 1164060"/>
                <a:gd name="connsiteY144" fmla="*/ 99982 h 350812"/>
                <a:gd name="connsiteX145" fmla="*/ 541208 w 1164060"/>
                <a:gd name="connsiteY145" fmla="*/ 103171 h 350812"/>
                <a:gd name="connsiteX146" fmla="*/ 550776 w 1164060"/>
                <a:gd name="connsiteY146" fmla="*/ 98387 h 350812"/>
                <a:gd name="connsiteX147" fmla="*/ 557154 w 1164060"/>
                <a:gd name="connsiteY147" fmla="*/ 109390 h 350812"/>
                <a:gd name="connsiteX148" fmla="*/ 539135 w 1164060"/>
                <a:gd name="connsiteY148" fmla="*/ 116725 h 350812"/>
                <a:gd name="connsiteX149" fmla="*/ 522232 w 1164060"/>
                <a:gd name="connsiteY149" fmla="*/ 109868 h 350812"/>
                <a:gd name="connsiteX150" fmla="*/ 515216 w 1164060"/>
                <a:gd name="connsiteY150" fmla="*/ 91211 h 350812"/>
                <a:gd name="connsiteX151" fmla="*/ 515216 w 1164060"/>
                <a:gd name="connsiteY151" fmla="*/ 54057 h 350812"/>
                <a:gd name="connsiteX152" fmla="*/ 505808 w 1164060"/>
                <a:gd name="connsiteY152" fmla="*/ 54057 h 350812"/>
                <a:gd name="connsiteX153" fmla="*/ 505808 w 1164060"/>
                <a:gd name="connsiteY153" fmla="*/ 41460 h 350812"/>
                <a:gd name="connsiteX154" fmla="*/ 515057 w 1164060"/>
                <a:gd name="connsiteY154" fmla="*/ 41460 h 350812"/>
                <a:gd name="connsiteX155" fmla="*/ 515057 w 1164060"/>
                <a:gd name="connsiteY155" fmla="*/ 18178 h 350812"/>
                <a:gd name="connsiteX156" fmla="*/ 530525 w 1164060"/>
                <a:gd name="connsiteY156" fmla="*/ 18178 h 350812"/>
                <a:gd name="connsiteX157" fmla="*/ 530525 w 1164060"/>
                <a:gd name="connsiteY157" fmla="*/ 41460 h 350812"/>
                <a:gd name="connsiteX158" fmla="*/ 549979 w 1164060"/>
                <a:gd name="connsiteY158" fmla="*/ 41460 h 350812"/>
                <a:gd name="connsiteX159" fmla="*/ 549979 w 1164060"/>
                <a:gd name="connsiteY159" fmla="*/ 54057 h 350812"/>
                <a:gd name="connsiteX160" fmla="*/ 530684 w 1164060"/>
                <a:gd name="connsiteY160" fmla="*/ 53898 h 350812"/>
                <a:gd name="connsiteX161" fmla="*/ 636725 w 1164060"/>
                <a:gd name="connsiteY161" fmla="*/ 85152 h 350812"/>
                <a:gd name="connsiteX162" fmla="*/ 578841 w 1164060"/>
                <a:gd name="connsiteY162" fmla="*/ 85152 h 350812"/>
                <a:gd name="connsiteX163" fmla="*/ 586176 w 1164060"/>
                <a:gd name="connsiteY163" fmla="*/ 98228 h 350812"/>
                <a:gd name="connsiteX164" fmla="*/ 601803 w 1164060"/>
                <a:gd name="connsiteY164" fmla="*/ 103171 h 350812"/>
                <a:gd name="connsiteX165" fmla="*/ 622852 w 1164060"/>
                <a:gd name="connsiteY165" fmla="*/ 94400 h 350812"/>
                <a:gd name="connsiteX166" fmla="*/ 631782 w 1164060"/>
                <a:gd name="connsiteY166" fmla="*/ 104128 h 350812"/>
                <a:gd name="connsiteX167" fmla="*/ 600687 w 1164060"/>
                <a:gd name="connsiteY167" fmla="*/ 116565 h 350812"/>
                <a:gd name="connsiteX168" fmla="*/ 574216 w 1164060"/>
                <a:gd name="connsiteY168" fmla="*/ 106201 h 350812"/>
                <a:gd name="connsiteX169" fmla="*/ 563373 w 1164060"/>
                <a:gd name="connsiteY169" fmla="*/ 78295 h 350812"/>
                <a:gd name="connsiteX170" fmla="*/ 574535 w 1164060"/>
                <a:gd name="connsiteY170" fmla="*/ 50549 h 350812"/>
                <a:gd name="connsiteX171" fmla="*/ 600687 w 1164060"/>
                <a:gd name="connsiteY171" fmla="*/ 40184 h 350812"/>
                <a:gd name="connsiteX172" fmla="*/ 626201 w 1164060"/>
                <a:gd name="connsiteY172" fmla="*/ 49273 h 350812"/>
                <a:gd name="connsiteX173" fmla="*/ 636725 w 1164060"/>
                <a:gd name="connsiteY173" fmla="*/ 74468 h 350812"/>
                <a:gd name="connsiteX174" fmla="*/ 636725 w 1164060"/>
                <a:gd name="connsiteY174" fmla="*/ 85152 h 350812"/>
                <a:gd name="connsiteX175" fmla="*/ 578841 w 1164060"/>
                <a:gd name="connsiteY175" fmla="*/ 72873 h 350812"/>
                <a:gd name="connsiteX176" fmla="*/ 621098 w 1164060"/>
                <a:gd name="connsiteY176" fmla="*/ 72873 h 350812"/>
                <a:gd name="connsiteX177" fmla="*/ 615198 w 1164060"/>
                <a:gd name="connsiteY177" fmla="*/ 58522 h 350812"/>
                <a:gd name="connsiteX178" fmla="*/ 600847 w 1164060"/>
                <a:gd name="connsiteY178" fmla="*/ 53579 h 350812"/>
                <a:gd name="connsiteX179" fmla="*/ 585538 w 1164060"/>
                <a:gd name="connsiteY179" fmla="*/ 58841 h 350812"/>
                <a:gd name="connsiteX180" fmla="*/ 578841 w 1164060"/>
                <a:gd name="connsiteY180" fmla="*/ 72873 h 350812"/>
                <a:gd name="connsiteX181" fmla="*/ 822975 w 1164060"/>
                <a:gd name="connsiteY181" fmla="*/ 116406 h 350812"/>
                <a:gd name="connsiteX182" fmla="*/ 796504 w 1164060"/>
                <a:gd name="connsiteY182" fmla="*/ 105882 h 350812"/>
                <a:gd name="connsiteX183" fmla="*/ 785342 w 1164060"/>
                <a:gd name="connsiteY183" fmla="*/ 78454 h 350812"/>
                <a:gd name="connsiteX184" fmla="*/ 796983 w 1164060"/>
                <a:gd name="connsiteY184" fmla="*/ 50868 h 350812"/>
                <a:gd name="connsiteX185" fmla="*/ 825207 w 1164060"/>
                <a:gd name="connsiteY185" fmla="*/ 40184 h 350812"/>
                <a:gd name="connsiteX186" fmla="*/ 853432 w 1164060"/>
                <a:gd name="connsiteY186" fmla="*/ 51665 h 350812"/>
                <a:gd name="connsiteX187" fmla="*/ 844342 w 1164060"/>
                <a:gd name="connsiteY187" fmla="*/ 62987 h 350812"/>
                <a:gd name="connsiteX188" fmla="*/ 825048 w 1164060"/>
                <a:gd name="connsiteY188" fmla="*/ 54695 h 350812"/>
                <a:gd name="connsiteX189" fmla="*/ 808145 w 1164060"/>
                <a:gd name="connsiteY189" fmla="*/ 61233 h 350812"/>
                <a:gd name="connsiteX190" fmla="*/ 800969 w 1164060"/>
                <a:gd name="connsiteY190" fmla="*/ 77976 h 350812"/>
                <a:gd name="connsiteX191" fmla="*/ 808145 w 1164060"/>
                <a:gd name="connsiteY191" fmla="*/ 95357 h 350812"/>
                <a:gd name="connsiteX192" fmla="*/ 825526 w 1164060"/>
                <a:gd name="connsiteY192" fmla="*/ 102533 h 350812"/>
                <a:gd name="connsiteX193" fmla="*/ 844980 w 1164060"/>
                <a:gd name="connsiteY193" fmla="*/ 92965 h 350812"/>
                <a:gd name="connsiteX194" fmla="*/ 854069 w 1164060"/>
                <a:gd name="connsiteY194" fmla="*/ 103011 h 350812"/>
                <a:gd name="connsiteX195" fmla="*/ 822975 w 1164060"/>
                <a:gd name="connsiteY195" fmla="*/ 116406 h 350812"/>
                <a:gd name="connsiteX196" fmla="*/ 884207 w 1164060"/>
                <a:gd name="connsiteY196" fmla="*/ 75265 h 350812"/>
                <a:gd name="connsiteX197" fmla="*/ 884207 w 1164060"/>
                <a:gd name="connsiteY197" fmla="*/ 115449 h 350812"/>
                <a:gd name="connsiteX198" fmla="*/ 868740 w 1164060"/>
                <a:gd name="connsiteY198" fmla="*/ 115449 h 350812"/>
                <a:gd name="connsiteX199" fmla="*/ 868740 w 1164060"/>
                <a:gd name="connsiteY199" fmla="*/ 12278 h 350812"/>
                <a:gd name="connsiteX200" fmla="*/ 884207 w 1164060"/>
                <a:gd name="connsiteY200" fmla="*/ 12278 h 350812"/>
                <a:gd name="connsiteX201" fmla="*/ 884207 w 1164060"/>
                <a:gd name="connsiteY201" fmla="*/ 54854 h 350812"/>
                <a:gd name="connsiteX202" fmla="*/ 894253 w 1164060"/>
                <a:gd name="connsiteY202" fmla="*/ 44170 h 350812"/>
                <a:gd name="connsiteX203" fmla="*/ 908764 w 1164060"/>
                <a:gd name="connsiteY203" fmla="*/ 40343 h 350812"/>
                <a:gd name="connsiteX204" fmla="*/ 929016 w 1164060"/>
                <a:gd name="connsiteY204" fmla="*/ 47998 h 350812"/>
                <a:gd name="connsiteX205" fmla="*/ 936670 w 1164060"/>
                <a:gd name="connsiteY205" fmla="*/ 70162 h 350812"/>
                <a:gd name="connsiteX206" fmla="*/ 936670 w 1164060"/>
                <a:gd name="connsiteY206" fmla="*/ 115609 h 350812"/>
                <a:gd name="connsiteX207" fmla="*/ 921202 w 1164060"/>
                <a:gd name="connsiteY207" fmla="*/ 115609 h 350812"/>
                <a:gd name="connsiteX208" fmla="*/ 921202 w 1164060"/>
                <a:gd name="connsiteY208" fmla="*/ 74946 h 350812"/>
                <a:gd name="connsiteX209" fmla="*/ 904299 w 1164060"/>
                <a:gd name="connsiteY209" fmla="*/ 54535 h 350812"/>
                <a:gd name="connsiteX210" fmla="*/ 890267 w 1164060"/>
                <a:gd name="connsiteY210" fmla="*/ 59957 h 350812"/>
                <a:gd name="connsiteX211" fmla="*/ 884207 w 1164060"/>
                <a:gd name="connsiteY211" fmla="*/ 75265 h 350812"/>
                <a:gd name="connsiteX212" fmla="*/ 1018473 w 1164060"/>
                <a:gd name="connsiteY212" fmla="*/ 105403 h 350812"/>
                <a:gd name="connsiteX213" fmla="*/ 990727 w 1164060"/>
                <a:gd name="connsiteY213" fmla="*/ 116565 h 350812"/>
                <a:gd name="connsiteX214" fmla="*/ 962981 w 1164060"/>
                <a:gd name="connsiteY214" fmla="*/ 105403 h 350812"/>
                <a:gd name="connsiteX215" fmla="*/ 951819 w 1164060"/>
                <a:gd name="connsiteY215" fmla="*/ 78295 h 350812"/>
                <a:gd name="connsiteX216" fmla="*/ 962981 w 1164060"/>
                <a:gd name="connsiteY216" fmla="*/ 51187 h 350812"/>
                <a:gd name="connsiteX217" fmla="*/ 990727 w 1164060"/>
                <a:gd name="connsiteY217" fmla="*/ 40184 h 350812"/>
                <a:gd name="connsiteX218" fmla="*/ 1018473 w 1164060"/>
                <a:gd name="connsiteY218" fmla="*/ 51187 h 350812"/>
                <a:gd name="connsiteX219" fmla="*/ 1029635 w 1164060"/>
                <a:gd name="connsiteY219" fmla="*/ 78295 h 350812"/>
                <a:gd name="connsiteX220" fmla="*/ 1018473 w 1164060"/>
                <a:gd name="connsiteY220" fmla="*/ 105403 h 350812"/>
                <a:gd name="connsiteX221" fmla="*/ 973984 w 1164060"/>
                <a:gd name="connsiteY221" fmla="*/ 95836 h 350812"/>
                <a:gd name="connsiteX222" fmla="*/ 990727 w 1164060"/>
                <a:gd name="connsiteY222" fmla="*/ 102533 h 350812"/>
                <a:gd name="connsiteX223" fmla="*/ 1007470 w 1164060"/>
                <a:gd name="connsiteY223" fmla="*/ 95836 h 350812"/>
                <a:gd name="connsiteX224" fmla="*/ 1014008 w 1164060"/>
                <a:gd name="connsiteY224" fmla="*/ 78295 h 350812"/>
                <a:gd name="connsiteX225" fmla="*/ 1007470 w 1164060"/>
                <a:gd name="connsiteY225" fmla="*/ 60754 h 350812"/>
                <a:gd name="connsiteX226" fmla="*/ 990727 w 1164060"/>
                <a:gd name="connsiteY226" fmla="*/ 54057 h 350812"/>
                <a:gd name="connsiteX227" fmla="*/ 973984 w 1164060"/>
                <a:gd name="connsiteY227" fmla="*/ 60754 h 350812"/>
                <a:gd name="connsiteX228" fmla="*/ 967446 w 1164060"/>
                <a:gd name="connsiteY228" fmla="*/ 78295 h 350812"/>
                <a:gd name="connsiteX229" fmla="*/ 973984 w 1164060"/>
                <a:gd name="connsiteY229" fmla="*/ 95836 h 350812"/>
                <a:gd name="connsiteX230" fmla="*/ 1107452 w 1164060"/>
                <a:gd name="connsiteY230" fmla="*/ 105403 h 350812"/>
                <a:gd name="connsiteX231" fmla="*/ 1079706 w 1164060"/>
                <a:gd name="connsiteY231" fmla="*/ 116565 h 350812"/>
                <a:gd name="connsiteX232" fmla="*/ 1051960 w 1164060"/>
                <a:gd name="connsiteY232" fmla="*/ 105403 h 350812"/>
                <a:gd name="connsiteX233" fmla="*/ 1040797 w 1164060"/>
                <a:gd name="connsiteY233" fmla="*/ 78295 h 350812"/>
                <a:gd name="connsiteX234" fmla="*/ 1051960 w 1164060"/>
                <a:gd name="connsiteY234" fmla="*/ 51187 h 350812"/>
                <a:gd name="connsiteX235" fmla="*/ 1079706 w 1164060"/>
                <a:gd name="connsiteY235" fmla="*/ 40184 h 350812"/>
                <a:gd name="connsiteX236" fmla="*/ 1107452 w 1164060"/>
                <a:gd name="connsiteY236" fmla="*/ 51187 h 350812"/>
                <a:gd name="connsiteX237" fmla="*/ 1118614 w 1164060"/>
                <a:gd name="connsiteY237" fmla="*/ 78295 h 350812"/>
                <a:gd name="connsiteX238" fmla="*/ 1107452 w 1164060"/>
                <a:gd name="connsiteY238" fmla="*/ 105403 h 350812"/>
                <a:gd name="connsiteX239" fmla="*/ 1062962 w 1164060"/>
                <a:gd name="connsiteY239" fmla="*/ 95836 h 350812"/>
                <a:gd name="connsiteX240" fmla="*/ 1079706 w 1164060"/>
                <a:gd name="connsiteY240" fmla="*/ 102533 h 350812"/>
                <a:gd name="connsiteX241" fmla="*/ 1096449 w 1164060"/>
                <a:gd name="connsiteY241" fmla="*/ 95836 h 350812"/>
                <a:gd name="connsiteX242" fmla="*/ 1102987 w 1164060"/>
                <a:gd name="connsiteY242" fmla="*/ 78295 h 350812"/>
                <a:gd name="connsiteX243" fmla="*/ 1096449 w 1164060"/>
                <a:gd name="connsiteY243" fmla="*/ 60754 h 350812"/>
                <a:gd name="connsiteX244" fmla="*/ 1079706 w 1164060"/>
                <a:gd name="connsiteY244" fmla="*/ 54057 h 350812"/>
                <a:gd name="connsiteX245" fmla="*/ 1062962 w 1164060"/>
                <a:gd name="connsiteY245" fmla="*/ 60754 h 350812"/>
                <a:gd name="connsiteX246" fmla="*/ 1056425 w 1164060"/>
                <a:gd name="connsiteY246" fmla="*/ 78295 h 350812"/>
                <a:gd name="connsiteX247" fmla="*/ 1062962 w 1164060"/>
                <a:gd name="connsiteY247" fmla="*/ 95836 h 350812"/>
                <a:gd name="connsiteX248" fmla="*/ 1150187 w 1164060"/>
                <a:gd name="connsiteY248" fmla="*/ 115449 h 350812"/>
                <a:gd name="connsiteX249" fmla="*/ 1134720 w 1164060"/>
                <a:gd name="connsiteY249" fmla="*/ 115449 h 350812"/>
                <a:gd name="connsiteX250" fmla="*/ 1134720 w 1164060"/>
                <a:gd name="connsiteY250" fmla="*/ 12119 h 350812"/>
                <a:gd name="connsiteX251" fmla="*/ 1150187 w 1164060"/>
                <a:gd name="connsiteY251" fmla="*/ 12119 h 350812"/>
                <a:gd name="connsiteX252" fmla="*/ 1150187 w 1164060"/>
                <a:gd name="connsiteY252" fmla="*/ 115449 h 350812"/>
                <a:gd name="connsiteX253" fmla="*/ 78454 w 1164060"/>
                <a:gd name="connsiteY253" fmla="*/ 311904 h 350812"/>
                <a:gd name="connsiteX254" fmla="*/ 50708 w 1164060"/>
                <a:gd name="connsiteY254" fmla="*/ 323066 h 350812"/>
                <a:gd name="connsiteX255" fmla="*/ 22962 w 1164060"/>
                <a:gd name="connsiteY255" fmla="*/ 311904 h 350812"/>
                <a:gd name="connsiteX256" fmla="*/ 11960 w 1164060"/>
                <a:gd name="connsiteY256" fmla="*/ 284796 h 350812"/>
                <a:gd name="connsiteX257" fmla="*/ 22962 w 1164060"/>
                <a:gd name="connsiteY257" fmla="*/ 257688 h 350812"/>
                <a:gd name="connsiteX258" fmla="*/ 50708 w 1164060"/>
                <a:gd name="connsiteY258" fmla="*/ 246685 h 350812"/>
                <a:gd name="connsiteX259" fmla="*/ 78454 w 1164060"/>
                <a:gd name="connsiteY259" fmla="*/ 257688 h 350812"/>
                <a:gd name="connsiteX260" fmla="*/ 89617 w 1164060"/>
                <a:gd name="connsiteY260" fmla="*/ 284796 h 350812"/>
                <a:gd name="connsiteX261" fmla="*/ 78454 w 1164060"/>
                <a:gd name="connsiteY261" fmla="*/ 311904 h 350812"/>
                <a:gd name="connsiteX262" fmla="*/ 33965 w 1164060"/>
                <a:gd name="connsiteY262" fmla="*/ 302337 h 350812"/>
                <a:gd name="connsiteX263" fmla="*/ 50708 w 1164060"/>
                <a:gd name="connsiteY263" fmla="*/ 309034 h 350812"/>
                <a:gd name="connsiteX264" fmla="*/ 67452 w 1164060"/>
                <a:gd name="connsiteY264" fmla="*/ 302337 h 350812"/>
                <a:gd name="connsiteX265" fmla="*/ 73990 w 1164060"/>
                <a:gd name="connsiteY265" fmla="*/ 284796 h 350812"/>
                <a:gd name="connsiteX266" fmla="*/ 67452 w 1164060"/>
                <a:gd name="connsiteY266" fmla="*/ 267255 h 350812"/>
                <a:gd name="connsiteX267" fmla="*/ 50708 w 1164060"/>
                <a:gd name="connsiteY267" fmla="*/ 260558 h 350812"/>
                <a:gd name="connsiteX268" fmla="*/ 33965 w 1164060"/>
                <a:gd name="connsiteY268" fmla="*/ 267255 h 350812"/>
                <a:gd name="connsiteX269" fmla="*/ 27427 w 1164060"/>
                <a:gd name="connsiteY269" fmla="*/ 284796 h 350812"/>
                <a:gd name="connsiteX270" fmla="*/ 33965 w 1164060"/>
                <a:gd name="connsiteY270" fmla="*/ 302337 h 350812"/>
                <a:gd name="connsiteX271" fmla="*/ 126452 w 1164060"/>
                <a:gd name="connsiteY271" fmla="*/ 241582 h 350812"/>
                <a:gd name="connsiteX272" fmla="*/ 126452 w 1164060"/>
                <a:gd name="connsiteY272" fmla="*/ 247801 h 350812"/>
                <a:gd name="connsiteX273" fmla="*/ 145906 w 1164060"/>
                <a:gd name="connsiteY273" fmla="*/ 247801 h 350812"/>
                <a:gd name="connsiteX274" fmla="*/ 145906 w 1164060"/>
                <a:gd name="connsiteY274" fmla="*/ 260399 h 350812"/>
                <a:gd name="connsiteX275" fmla="*/ 126452 w 1164060"/>
                <a:gd name="connsiteY275" fmla="*/ 260399 h 350812"/>
                <a:gd name="connsiteX276" fmla="*/ 126452 w 1164060"/>
                <a:gd name="connsiteY276" fmla="*/ 321950 h 350812"/>
                <a:gd name="connsiteX277" fmla="*/ 110984 w 1164060"/>
                <a:gd name="connsiteY277" fmla="*/ 321950 h 350812"/>
                <a:gd name="connsiteX278" fmla="*/ 110984 w 1164060"/>
                <a:gd name="connsiteY278" fmla="*/ 260399 h 350812"/>
                <a:gd name="connsiteX279" fmla="*/ 101736 w 1164060"/>
                <a:gd name="connsiteY279" fmla="*/ 260399 h 350812"/>
                <a:gd name="connsiteX280" fmla="*/ 101736 w 1164060"/>
                <a:gd name="connsiteY280" fmla="*/ 247801 h 350812"/>
                <a:gd name="connsiteX281" fmla="*/ 110984 w 1164060"/>
                <a:gd name="connsiteY281" fmla="*/ 247801 h 350812"/>
                <a:gd name="connsiteX282" fmla="*/ 110984 w 1164060"/>
                <a:gd name="connsiteY282" fmla="*/ 242061 h 350812"/>
                <a:gd name="connsiteX283" fmla="*/ 118001 w 1164060"/>
                <a:gd name="connsiteY283" fmla="*/ 223404 h 350812"/>
                <a:gd name="connsiteX284" fmla="*/ 134903 w 1164060"/>
                <a:gd name="connsiteY284" fmla="*/ 216547 h 350812"/>
                <a:gd name="connsiteX285" fmla="*/ 153082 w 1164060"/>
                <a:gd name="connsiteY285" fmla="*/ 223882 h 350812"/>
                <a:gd name="connsiteX286" fmla="*/ 146704 w 1164060"/>
                <a:gd name="connsiteY286" fmla="*/ 234885 h 350812"/>
                <a:gd name="connsiteX287" fmla="*/ 137136 w 1164060"/>
                <a:gd name="connsiteY287" fmla="*/ 229942 h 350812"/>
                <a:gd name="connsiteX288" fmla="*/ 129322 w 1164060"/>
                <a:gd name="connsiteY288" fmla="*/ 233131 h 350812"/>
                <a:gd name="connsiteX289" fmla="*/ 126452 w 1164060"/>
                <a:gd name="connsiteY289" fmla="*/ 241582 h 350812"/>
                <a:gd name="connsiteX290" fmla="*/ 238234 w 1164060"/>
                <a:gd name="connsiteY290" fmla="*/ 321950 h 350812"/>
                <a:gd name="connsiteX291" fmla="*/ 221809 w 1164060"/>
                <a:gd name="connsiteY291" fmla="*/ 321950 h 350812"/>
                <a:gd name="connsiteX292" fmla="*/ 221809 w 1164060"/>
                <a:gd name="connsiteY292" fmla="*/ 224520 h 350812"/>
                <a:gd name="connsiteX293" fmla="*/ 247323 w 1164060"/>
                <a:gd name="connsiteY293" fmla="*/ 224520 h 350812"/>
                <a:gd name="connsiteX294" fmla="*/ 276664 w 1164060"/>
                <a:gd name="connsiteY294" fmla="*/ 285593 h 350812"/>
                <a:gd name="connsiteX295" fmla="*/ 306004 w 1164060"/>
                <a:gd name="connsiteY295" fmla="*/ 224520 h 350812"/>
                <a:gd name="connsiteX296" fmla="*/ 331358 w 1164060"/>
                <a:gd name="connsiteY296" fmla="*/ 224520 h 350812"/>
                <a:gd name="connsiteX297" fmla="*/ 331358 w 1164060"/>
                <a:gd name="connsiteY297" fmla="*/ 321950 h 350812"/>
                <a:gd name="connsiteX298" fmla="*/ 314934 w 1164060"/>
                <a:gd name="connsiteY298" fmla="*/ 321950 h 350812"/>
                <a:gd name="connsiteX299" fmla="*/ 314934 w 1164060"/>
                <a:gd name="connsiteY299" fmla="*/ 245728 h 350812"/>
                <a:gd name="connsiteX300" fmla="*/ 281129 w 1164060"/>
                <a:gd name="connsiteY300" fmla="*/ 313339 h 350812"/>
                <a:gd name="connsiteX301" fmla="*/ 272039 w 1164060"/>
                <a:gd name="connsiteY301" fmla="*/ 313339 h 350812"/>
                <a:gd name="connsiteX302" fmla="*/ 238393 w 1164060"/>
                <a:gd name="connsiteY302" fmla="*/ 245728 h 350812"/>
                <a:gd name="connsiteX303" fmla="*/ 238393 w 1164060"/>
                <a:gd name="connsiteY303" fmla="*/ 321950 h 350812"/>
                <a:gd name="connsiteX304" fmla="*/ 417308 w 1164060"/>
                <a:gd name="connsiteY304" fmla="*/ 321950 h 350812"/>
                <a:gd name="connsiteX305" fmla="*/ 403116 w 1164060"/>
                <a:gd name="connsiteY305" fmla="*/ 321950 h 350812"/>
                <a:gd name="connsiteX306" fmla="*/ 403116 w 1164060"/>
                <a:gd name="connsiteY306" fmla="*/ 312064 h 350812"/>
                <a:gd name="connsiteX307" fmla="*/ 378559 w 1164060"/>
                <a:gd name="connsiteY307" fmla="*/ 323066 h 350812"/>
                <a:gd name="connsiteX308" fmla="*/ 359424 w 1164060"/>
                <a:gd name="connsiteY308" fmla="*/ 316529 h 350812"/>
                <a:gd name="connsiteX309" fmla="*/ 351929 w 1164060"/>
                <a:gd name="connsiteY309" fmla="*/ 298988 h 350812"/>
                <a:gd name="connsiteX310" fmla="*/ 359902 w 1164060"/>
                <a:gd name="connsiteY310" fmla="*/ 282564 h 350812"/>
                <a:gd name="connsiteX311" fmla="*/ 381748 w 1164060"/>
                <a:gd name="connsiteY311" fmla="*/ 277142 h 350812"/>
                <a:gd name="connsiteX312" fmla="*/ 401840 w 1164060"/>
                <a:gd name="connsiteY312" fmla="*/ 277142 h 350812"/>
                <a:gd name="connsiteX313" fmla="*/ 401840 w 1164060"/>
                <a:gd name="connsiteY313" fmla="*/ 274431 h 350812"/>
                <a:gd name="connsiteX314" fmla="*/ 385416 w 1164060"/>
                <a:gd name="connsiteY314" fmla="*/ 259601 h 350812"/>
                <a:gd name="connsiteX315" fmla="*/ 364048 w 1164060"/>
                <a:gd name="connsiteY315" fmla="*/ 267096 h 350812"/>
                <a:gd name="connsiteX316" fmla="*/ 357191 w 1164060"/>
                <a:gd name="connsiteY316" fmla="*/ 257369 h 350812"/>
                <a:gd name="connsiteX317" fmla="*/ 387648 w 1164060"/>
                <a:gd name="connsiteY317" fmla="*/ 246685 h 350812"/>
                <a:gd name="connsiteX318" fmla="*/ 408856 w 1164060"/>
                <a:gd name="connsiteY318" fmla="*/ 253382 h 350812"/>
                <a:gd name="connsiteX319" fmla="*/ 417148 w 1164060"/>
                <a:gd name="connsiteY319" fmla="*/ 274272 h 350812"/>
                <a:gd name="connsiteX320" fmla="*/ 417308 w 1164060"/>
                <a:gd name="connsiteY320" fmla="*/ 321950 h 350812"/>
                <a:gd name="connsiteX321" fmla="*/ 401681 w 1164060"/>
                <a:gd name="connsiteY321" fmla="*/ 294364 h 350812"/>
                <a:gd name="connsiteX322" fmla="*/ 401681 w 1164060"/>
                <a:gd name="connsiteY322" fmla="*/ 288145 h 350812"/>
                <a:gd name="connsiteX323" fmla="*/ 384140 w 1164060"/>
                <a:gd name="connsiteY323" fmla="*/ 288145 h 350812"/>
                <a:gd name="connsiteX324" fmla="*/ 367397 w 1164060"/>
                <a:gd name="connsiteY324" fmla="*/ 298669 h 350812"/>
                <a:gd name="connsiteX325" fmla="*/ 371543 w 1164060"/>
                <a:gd name="connsiteY325" fmla="*/ 306961 h 350812"/>
                <a:gd name="connsiteX326" fmla="*/ 383183 w 1164060"/>
                <a:gd name="connsiteY326" fmla="*/ 309831 h 350812"/>
                <a:gd name="connsiteX327" fmla="*/ 396099 w 1164060"/>
                <a:gd name="connsiteY327" fmla="*/ 305685 h 350812"/>
                <a:gd name="connsiteX328" fmla="*/ 401681 w 1164060"/>
                <a:gd name="connsiteY328" fmla="*/ 294364 h 350812"/>
                <a:gd name="connsiteX329" fmla="*/ 455738 w 1164060"/>
                <a:gd name="connsiteY329" fmla="*/ 281766 h 350812"/>
                <a:gd name="connsiteX330" fmla="*/ 455738 w 1164060"/>
                <a:gd name="connsiteY330" fmla="*/ 321950 h 350812"/>
                <a:gd name="connsiteX331" fmla="*/ 440270 w 1164060"/>
                <a:gd name="connsiteY331" fmla="*/ 321950 h 350812"/>
                <a:gd name="connsiteX332" fmla="*/ 440270 w 1164060"/>
                <a:gd name="connsiteY332" fmla="*/ 247801 h 350812"/>
                <a:gd name="connsiteX333" fmla="*/ 455738 w 1164060"/>
                <a:gd name="connsiteY333" fmla="*/ 247801 h 350812"/>
                <a:gd name="connsiteX334" fmla="*/ 455738 w 1164060"/>
                <a:gd name="connsiteY334" fmla="*/ 261355 h 350812"/>
                <a:gd name="connsiteX335" fmla="*/ 466102 w 1164060"/>
                <a:gd name="connsiteY335" fmla="*/ 250672 h 350812"/>
                <a:gd name="connsiteX336" fmla="*/ 480294 w 1164060"/>
                <a:gd name="connsiteY336" fmla="*/ 246844 h 350812"/>
                <a:gd name="connsiteX337" fmla="*/ 500546 w 1164060"/>
                <a:gd name="connsiteY337" fmla="*/ 254499 h 350812"/>
                <a:gd name="connsiteX338" fmla="*/ 508200 w 1164060"/>
                <a:gd name="connsiteY338" fmla="*/ 276664 h 350812"/>
                <a:gd name="connsiteX339" fmla="*/ 508200 w 1164060"/>
                <a:gd name="connsiteY339" fmla="*/ 322110 h 350812"/>
                <a:gd name="connsiteX340" fmla="*/ 492732 w 1164060"/>
                <a:gd name="connsiteY340" fmla="*/ 322110 h 350812"/>
                <a:gd name="connsiteX341" fmla="*/ 492732 w 1164060"/>
                <a:gd name="connsiteY341" fmla="*/ 281447 h 350812"/>
                <a:gd name="connsiteX342" fmla="*/ 475829 w 1164060"/>
                <a:gd name="connsiteY342" fmla="*/ 261036 h 350812"/>
                <a:gd name="connsiteX343" fmla="*/ 461797 w 1164060"/>
                <a:gd name="connsiteY343" fmla="*/ 266458 h 350812"/>
                <a:gd name="connsiteX344" fmla="*/ 455738 w 1164060"/>
                <a:gd name="connsiteY344" fmla="*/ 281766 h 350812"/>
                <a:gd name="connsiteX345" fmla="*/ 591119 w 1164060"/>
                <a:gd name="connsiteY345" fmla="*/ 321950 h 350812"/>
                <a:gd name="connsiteX346" fmla="*/ 576928 w 1164060"/>
                <a:gd name="connsiteY346" fmla="*/ 321950 h 350812"/>
                <a:gd name="connsiteX347" fmla="*/ 576928 w 1164060"/>
                <a:gd name="connsiteY347" fmla="*/ 312064 h 350812"/>
                <a:gd name="connsiteX348" fmla="*/ 552371 w 1164060"/>
                <a:gd name="connsiteY348" fmla="*/ 323066 h 350812"/>
                <a:gd name="connsiteX349" fmla="*/ 533235 w 1164060"/>
                <a:gd name="connsiteY349" fmla="*/ 316529 h 350812"/>
                <a:gd name="connsiteX350" fmla="*/ 525741 w 1164060"/>
                <a:gd name="connsiteY350" fmla="*/ 298988 h 350812"/>
                <a:gd name="connsiteX351" fmla="*/ 533714 w 1164060"/>
                <a:gd name="connsiteY351" fmla="*/ 282564 h 350812"/>
                <a:gd name="connsiteX352" fmla="*/ 555560 w 1164060"/>
                <a:gd name="connsiteY352" fmla="*/ 277142 h 350812"/>
                <a:gd name="connsiteX353" fmla="*/ 575652 w 1164060"/>
                <a:gd name="connsiteY353" fmla="*/ 277142 h 350812"/>
                <a:gd name="connsiteX354" fmla="*/ 575652 w 1164060"/>
                <a:gd name="connsiteY354" fmla="*/ 274431 h 350812"/>
                <a:gd name="connsiteX355" fmla="*/ 559387 w 1164060"/>
                <a:gd name="connsiteY355" fmla="*/ 259601 h 350812"/>
                <a:gd name="connsiteX356" fmla="*/ 538019 w 1164060"/>
                <a:gd name="connsiteY356" fmla="*/ 267096 h 350812"/>
                <a:gd name="connsiteX357" fmla="*/ 531162 w 1164060"/>
                <a:gd name="connsiteY357" fmla="*/ 257369 h 350812"/>
                <a:gd name="connsiteX358" fmla="*/ 561619 w 1164060"/>
                <a:gd name="connsiteY358" fmla="*/ 246685 h 350812"/>
                <a:gd name="connsiteX359" fmla="*/ 582827 w 1164060"/>
                <a:gd name="connsiteY359" fmla="*/ 253382 h 350812"/>
                <a:gd name="connsiteX360" fmla="*/ 591119 w 1164060"/>
                <a:gd name="connsiteY360" fmla="*/ 274272 h 350812"/>
                <a:gd name="connsiteX361" fmla="*/ 591119 w 1164060"/>
                <a:gd name="connsiteY361" fmla="*/ 321950 h 350812"/>
                <a:gd name="connsiteX362" fmla="*/ 575492 w 1164060"/>
                <a:gd name="connsiteY362" fmla="*/ 294364 h 350812"/>
                <a:gd name="connsiteX363" fmla="*/ 575492 w 1164060"/>
                <a:gd name="connsiteY363" fmla="*/ 288145 h 350812"/>
                <a:gd name="connsiteX364" fmla="*/ 557952 w 1164060"/>
                <a:gd name="connsiteY364" fmla="*/ 288145 h 350812"/>
                <a:gd name="connsiteX365" fmla="*/ 541208 w 1164060"/>
                <a:gd name="connsiteY365" fmla="*/ 298669 h 350812"/>
                <a:gd name="connsiteX366" fmla="*/ 545354 w 1164060"/>
                <a:gd name="connsiteY366" fmla="*/ 306961 h 350812"/>
                <a:gd name="connsiteX367" fmla="*/ 556995 w 1164060"/>
                <a:gd name="connsiteY367" fmla="*/ 309831 h 350812"/>
                <a:gd name="connsiteX368" fmla="*/ 569911 w 1164060"/>
                <a:gd name="connsiteY368" fmla="*/ 305685 h 350812"/>
                <a:gd name="connsiteX369" fmla="*/ 575492 w 1164060"/>
                <a:gd name="connsiteY369" fmla="*/ 294364 h 350812"/>
                <a:gd name="connsiteX370" fmla="*/ 682331 w 1164060"/>
                <a:gd name="connsiteY370" fmla="*/ 247801 h 350812"/>
                <a:gd name="connsiteX371" fmla="*/ 682331 w 1164060"/>
                <a:gd name="connsiteY371" fmla="*/ 312383 h 350812"/>
                <a:gd name="connsiteX372" fmla="*/ 671647 w 1164060"/>
                <a:gd name="connsiteY372" fmla="*/ 341883 h 350812"/>
                <a:gd name="connsiteX373" fmla="*/ 644379 w 1164060"/>
                <a:gd name="connsiteY373" fmla="*/ 351769 h 350812"/>
                <a:gd name="connsiteX374" fmla="*/ 614241 w 1164060"/>
                <a:gd name="connsiteY374" fmla="*/ 341404 h 350812"/>
                <a:gd name="connsiteX375" fmla="*/ 621576 w 1164060"/>
                <a:gd name="connsiteY375" fmla="*/ 329604 h 350812"/>
                <a:gd name="connsiteX376" fmla="*/ 643422 w 1164060"/>
                <a:gd name="connsiteY376" fmla="*/ 337737 h 350812"/>
                <a:gd name="connsiteX377" fmla="*/ 660963 w 1164060"/>
                <a:gd name="connsiteY377" fmla="*/ 331996 h 350812"/>
                <a:gd name="connsiteX378" fmla="*/ 667501 w 1164060"/>
                <a:gd name="connsiteY378" fmla="*/ 313818 h 350812"/>
                <a:gd name="connsiteX379" fmla="*/ 667501 w 1164060"/>
                <a:gd name="connsiteY379" fmla="*/ 304250 h 350812"/>
                <a:gd name="connsiteX380" fmla="*/ 657614 w 1164060"/>
                <a:gd name="connsiteY380" fmla="*/ 314774 h 350812"/>
                <a:gd name="connsiteX381" fmla="*/ 643103 w 1164060"/>
                <a:gd name="connsiteY381" fmla="*/ 318602 h 350812"/>
                <a:gd name="connsiteX382" fmla="*/ 619025 w 1164060"/>
                <a:gd name="connsiteY382" fmla="*/ 308237 h 350812"/>
                <a:gd name="connsiteX383" fmla="*/ 609617 w 1164060"/>
                <a:gd name="connsiteY383" fmla="*/ 282564 h 350812"/>
                <a:gd name="connsiteX384" fmla="*/ 619025 w 1164060"/>
                <a:gd name="connsiteY384" fmla="*/ 256890 h 350812"/>
                <a:gd name="connsiteX385" fmla="*/ 643103 w 1164060"/>
                <a:gd name="connsiteY385" fmla="*/ 246526 h 350812"/>
                <a:gd name="connsiteX386" fmla="*/ 666863 w 1164060"/>
                <a:gd name="connsiteY386" fmla="*/ 258645 h 350812"/>
                <a:gd name="connsiteX387" fmla="*/ 666863 w 1164060"/>
                <a:gd name="connsiteY387" fmla="*/ 247642 h 350812"/>
                <a:gd name="connsiteX388" fmla="*/ 682331 w 1164060"/>
                <a:gd name="connsiteY388" fmla="*/ 247801 h 350812"/>
                <a:gd name="connsiteX389" fmla="*/ 624766 w 1164060"/>
                <a:gd name="connsiteY389" fmla="*/ 281926 h 350812"/>
                <a:gd name="connsiteX390" fmla="*/ 630347 w 1164060"/>
                <a:gd name="connsiteY390" fmla="*/ 297712 h 350812"/>
                <a:gd name="connsiteX391" fmla="*/ 645495 w 1164060"/>
                <a:gd name="connsiteY391" fmla="*/ 304250 h 350812"/>
                <a:gd name="connsiteX392" fmla="*/ 660963 w 1164060"/>
                <a:gd name="connsiteY392" fmla="*/ 297872 h 350812"/>
                <a:gd name="connsiteX393" fmla="*/ 666863 w 1164060"/>
                <a:gd name="connsiteY393" fmla="*/ 281926 h 350812"/>
                <a:gd name="connsiteX394" fmla="*/ 660963 w 1164060"/>
                <a:gd name="connsiteY394" fmla="*/ 265820 h 350812"/>
                <a:gd name="connsiteX395" fmla="*/ 645495 w 1164060"/>
                <a:gd name="connsiteY395" fmla="*/ 259123 h 350812"/>
                <a:gd name="connsiteX396" fmla="*/ 630506 w 1164060"/>
                <a:gd name="connsiteY396" fmla="*/ 265980 h 350812"/>
                <a:gd name="connsiteX397" fmla="*/ 624766 w 1164060"/>
                <a:gd name="connsiteY397" fmla="*/ 281926 h 350812"/>
                <a:gd name="connsiteX398" fmla="*/ 774818 w 1164060"/>
                <a:gd name="connsiteY398" fmla="*/ 291653 h 350812"/>
                <a:gd name="connsiteX399" fmla="*/ 716934 w 1164060"/>
                <a:gd name="connsiteY399" fmla="*/ 291653 h 350812"/>
                <a:gd name="connsiteX400" fmla="*/ 724269 w 1164060"/>
                <a:gd name="connsiteY400" fmla="*/ 304729 h 350812"/>
                <a:gd name="connsiteX401" fmla="*/ 739736 w 1164060"/>
                <a:gd name="connsiteY401" fmla="*/ 309672 h 350812"/>
                <a:gd name="connsiteX402" fmla="*/ 760785 w 1164060"/>
                <a:gd name="connsiteY402" fmla="*/ 300902 h 350812"/>
                <a:gd name="connsiteX403" fmla="*/ 769715 w 1164060"/>
                <a:gd name="connsiteY403" fmla="*/ 310628 h 350812"/>
                <a:gd name="connsiteX404" fmla="*/ 738620 w 1164060"/>
                <a:gd name="connsiteY404" fmla="*/ 323066 h 350812"/>
                <a:gd name="connsiteX405" fmla="*/ 712150 w 1164060"/>
                <a:gd name="connsiteY405" fmla="*/ 312702 h 350812"/>
                <a:gd name="connsiteX406" fmla="*/ 701306 w 1164060"/>
                <a:gd name="connsiteY406" fmla="*/ 284796 h 350812"/>
                <a:gd name="connsiteX407" fmla="*/ 712469 w 1164060"/>
                <a:gd name="connsiteY407" fmla="*/ 257050 h 350812"/>
                <a:gd name="connsiteX408" fmla="*/ 738620 w 1164060"/>
                <a:gd name="connsiteY408" fmla="*/ 246685 h 350812"/>
                <a:gd name="connsiteX409" fmla="*/ 764293 w 1164060"/>
                <a:gd name="connsiteY409" fmla="*/ 255774 h 350812"/>
                <a:gd name="connsiteX410" fmla="*/ 774818 w 1164060"/>
                <a:gd name="connsiteY410" fmla="*/ 280969 h 350812"/>
                <a:gd name="connsiteX411" fmla="*/ 774818 w 1164060"/>
                <a:gd name="connsiteY411" fmla="*/ 291653 h 350812"/>
                <a:gd name="connsiteX412" fmla="*/ 717093 w 1164060"/>
                <a:gd name="connsiteY412" fmla="*/ 279374 h 350812"/>
                <a:gd name="connsiteX413" fmla="*/ 759350 w 1164060"/>
                <a:gd name="connsiteY413" fmla="*/ 279374 h 350812"/>
                <a:gd name="connsiteX414" fmla="*/ 753450 w 1164060"/>
                <a:gd name="connsiteY414" fmla="*/ 265023 h 350812"/>
                <a:gd name="connsiteX415" fmla="*/ 739099 w 1164060"/>
                <a:gd name="connsiteY415" fmla="*/ 260080 h 350812"/>
                <a:gd name="connsiteX416" fmla="*/ 723790 w 1164060"/>
                <a:gd name="connsiteY416" fmla="*/ 265342 h 350812"/>
                <a:gd name="connsiteX417" fmla="*/ 717093 w 1164060"/>
                <a:gd name="connsiteY417" fmla="*/ 279374 h 350812"/>
                <a:gd name="connsiteX418" fmla="*/ 808783 w 1164060"/>
                <a:gd name="connsiteY418" fmla="*/ 281766 h 350812"/>
                <a:gd name="connsiteX419" fmla="*/ 808783 w 1164060"/>
                <a:gd name="connsiteY419" fmla="*/ 321950 h 350812"/>
                <a:gd name="connsiteX420" fmla="*/ 793315 w 1164060"/>
                <a:gd name="connsiteY420" fmla="*/ 321950 h 350812"/>
                <a:gd name="connsiteX421" fmla="*/ 793315 w 1164060"/>
                <a:gd name="connsiteY421" fmla="*/ 247801 h 350812"/>
                <a:gd name="connsiteX422" fmla="*/ 808783 w 1164060"/>
                <a:gd name="connsiteY422" fmla="*/ 247801 h 350812"/>
                <a:gd name="connsiteX423" fmla="*/ 808783 w 1164060"/>
                <a:gd name="connsiteY423" fmla="*/ 261355 h 350812"/>
                <a:gd name="connsiteX424" fmla="*/ 818829 w 1164060"/>
                <a:gd name="connsiteY424" fmla="*/ 250672 h 350812"/>
                <a:gd name="connsiteX425" fmla="*/ 833339 w 1164060"/>
                <a:gd name="connsiteY425" fmla="*/ 246844 h 350812"/>
                <a:gd name="connsiteX426" fmla="*/ 857099 w 1164060"/>
                <a:gd name="connsiteY426" fmla="*/ 261355 h 350812"/>
                <a:gd name="connsiteX427" fmla="*/ 884367 w 1164060"/>
                <a:gd name="connsiteY427" fmla="*/ 246844 h 350812"/>
                <a:gd name="connsiteX428" fmla="*/ 904618 w 1164060"/>
                <a:gd name="connsiteY428" fmla="*/ 254499 h 350812"/>
                <a:gd name="connsiteX429" fmla="*/ 912273 w 1164060"/>
                <a:gd name="connsiteY429" fmla="*/ 276664 h 350812"/>
                <a:gd name="connsiteX430" fmla="*/ 912273 w 1164060"/>
                <a:gd name="connsiteY430" fmla="*/ 322110 h 350812"/>
                <a:gd name="connsiteX431" fmla="*/ 896805 w 1164060"/>
                <a:gd name="connsiteY431" fmla="*/ 322110 h 350812"/>
                <a:gd name="connsiteX432" fmla="*/ 896805 w 1164060"/>
                <a:gd name="connsiteY432" fmla="*/ 281447 h 350812"/>
                <a:gd name="connsiteX433" fmla="*/ 879902 w 1164060"/>
                <a:gd name="connsiteY433" fmla="*/ 261036 h 350812"/>
                <a:gd name="connsiteX434" fmla="*/ 866029 w 1164060"/>
                <a:gd name="connsiteY434" fmla="*/ 266139 h 350812"/>
                <a:gd name="connsiteX435" fmla="*/ 859810 w 1164060"/>
                <a:gd name="connsiteY435" fmla="*/ 280969 h 350812"/>
                <a:gd name="connsiteX436" fmla="*/ 859810 w 1164060"/>
                <a:gd name="connsiteY436" fmla="*/ 322269 h 350812"/>
                <a:gd name="connsiteX437" fmla="*/ 844342 w 1164060"/>
                <a:gd name="connsiteY437" fmla="*/ 322269 h 350812"/>
                <a:gd name="connsiteX438" fmla="*/ 844342 w 1164060"/>
                <a:gd name="connsiteY438" fmla="*/ 281607 h 350812"/>
                <a:gd name="connsiteX439" fmla="*/ 840675 w 1164060"/>
                <a:gd name="connsiteY439" fmla="*/ 266139 h 350812"/>
                <a:gd name="connsiteX440" fmla="*/ 828875 w 1164060"/>
                <a:gd name="connsiteY440" fmla="*/ 261196 h 350812"/>
                <a:gd name="connsiteX441" fmla="*/ 814842 w 1164060"/>
                <a:gd name="connsiteY441" fmla="*/ 266618 h 350812"/>
                <a:gd name="connsiteX442" fmla="*/ 808783 w 1164060"/>
                <a:gd name="connsiteY442" fmla="*/ 281766 h 350812"/>
                <a:gd name="connsiteX443" fmla="*/ 1003962 w 1164060"/>
                <a:gd name="connsiteY443" fmla="*/ 291653 h 350812"/>
                <a:gd name="connsiteX444" fmla="*/ 946078 w 1164060"/>
                <a:gd name="connsiteY444" fmla="*/ 291653 h 350812"/>
                <a:gd name="connsiteX445" fmla="*/ 953413 w 1164060"/>
                <a:gd name="connsiteY445" fmla="*/ 304729 h 350812"/>
                <a:gd name="connsiteX446" fmla="*/ 969040 w 1164060"/>
                <a:gd name="connsiteY446" fmla="*/ 309672 h 350812"/>
                <a:gd name="connsiteX447" fmla="*/ 990089 w 1164060"/>
                <a:gd name="connsiteY447" fmla="*/ 300902 h 350812"/>
                <a:gd name="connsiteX448" fmla="*/ 999019 w 1164060"/>
                <a:gd name="connsiteY448" fmla="*/ 310628 h 350812"/>
                <a:gd name="connsiteX449" fmla="*/ 967924 w 1164060"/>
                <a:gd name="connsiteY449" fmla="*/ 323066 h 350812"/>
                <a:gd name="connsiteX450" fmla="*/ 941454 w 1164060"/>
                <a:gd name="connsiteY450" fmla="*/ 312702 h 350812"/>
                <a:gd name="connsiteX451" fmla="*/ 930610 w 1164060"/>
                <a:gd name="connsiteY451" fmla="*/ 284796 h 350812"/>
                <a:gd name="connsiteX452" fmla="*/ 941773 w 1164060"/>
                <a:gd name="connsiteY452" fmla="*/ 257050 h 350812"/>
                <a:gd name="connsiteX453" fmla="*/ 967924 w 1164060"/>
                <a:gd name="connsiteY453" fmla="*/ 246685 h 350812"/>
                <a:gd name="connsiteX454" fmla="*/ 993438 w 1164060"/>
                <a:gd name="connsiteY454" fmla="*/ 255774 h 350812"/>
                <a:gd name="connsiteX455" fmla="*/ 1003962 w 1164060"/>
                <a:gd name="connsiteY455" fmla="*/ 280969 h 350812"/>
                <a:gd name="connsiteX456" fmla="*/ 1003962 w 1164060"/>
                <a:gd name="connsiteY456" fmla="*/ 291653 h 350812"/>
                <a:gd name="connsiteX457" fmla="*/ 946237 w 1164060"/>
                <a:gd name="connsiteY457" fmla="*/ 279374 h 350812"/>
                <a:gd name="connsiteX458" fmla="*/ 988495 w 1164060"/>
                <a:gd name="connsiteY458" fmla="*/ 279374 h 350812"/>
                <a:gd name="connsiteX459" fmla="*/ 982754 w 1164060"/>
                <a:gd name="connsiteY459" fmla="*/ 265023 h 350812"/>
                <a:gd name="connsiteX460" fmla="*/ 968402 w 1164060"/>
                <a:gd name="connsiteY460" fmla="*/ 260080 h 350812"/>
                <a:gd name="connsiteX461" fmla="*/ 953094 w 1164060"/>
                <a:gd name="connsiteY461" fmla="*/ 265342 h 350812"/>
                <a:gd name="connsiteX462" fmla="*/ 946237 w 1164060"/>
                <a:gd name="connsiteY462" fmla="*/ 279374 h 350812"/>
                <a:gd name="connsiteX463" fmla="*/ 1038087 w 1164060"/>
                <a:gd name="connsiteY463" fmla="*/ 281766 h 350812"/>
                <a:gd name="connsiteX464" fmla="*/ 1038087 w 1164060"/>
                <a:gd name="connsiteY464" fmla="*/ 321950 h 350812"/>
                <a:gd name="connsiteX465" fmla="*/ 1022619 w 1164060"/>
                <a:gd name="connsiteY465" fmla="*/ 321950 h 350812"/>
                <a:gd name="connsiteX466" fmla="*/ 1022619 w 1164060"/>
                <a:gd name="connsiteY466" fmla="*/ 247801 h 350812"/>
                <a:gd name="connsiteX467" fmla="*/ 1038087 w 1164060"/>
                <a:gd name="connsiteY467" fmla="*/ 247801 h 350812"/>
                <a:gd name="connsiteX468" fmla="*/ 1038087 w 1164060"/>
                <a:gd name="connsiteY468" fmla="*/ 261355 h 350812"/>
                <a:gd name="connsiteX469" fmla="*/ 1048452 w 1164060"/>
                <a:gd name="connsiteY469" fmla="*/ 250672 h 350812"/>
                <a:gd name="connsiteX470" fmla="*/ 1062643 w 1164060"/>
                <a:gd name="connsiteY470" fmla="*/ 246844 h 350812"/>
                <a:gd name="connsiteX471" fmla="*/ 1082895 w 1164060"/>
                <a:gd name="connsiteY471" fmla="*/ 254499 h 350812"/>
                <a:gd name="connsiteX472" fmla="*/ 1090549 w 1164060"/>
                <a:gd name="connsiteY472" fmla="*/ 276664 h 350812"/>
                <a:gd name="connsiteX473" fmla="*/ 1090549 w 1164060"/>
                <a:gd name="connsiteY473" fmla="*/ 322110 h 350812"/>
                <a:gd name="connsiteX474" fmla="*/ 1075081 w 1164060"/>
                <a:gd name="connsiteY474" fmla="*/ 322110 h 350812"/>
                <a:gd name="connsiteX475" fmla="*/ 1075081 w 1164060"/>
                <a:gd name="connsiteY475" fmla="*/ 281447 h 350812"/>
                <a:gd name="connsiteX476" fmla="*/ 1058179 w 1164060"/>
                <a:gd name="connsiteY476" fmla="*/ 261036 h 350812"/>
                <a:gd name="connsiteX477" fmla="*/ 1044146 w 1164060"/>
                <a:gd name="connsiteY477" fmla="*/ 266458 h 350812"/>
                <a:gd name="connsiteX478" fmla="*/ 1038087 w 1164060"/>
                <a:gd name="connsiteY478" fmla="*/ 281766 h 350812"/>
                <a:gd name="connsiteX479" fmla="*/ 1131690 w 1164060"/>
                <a:gd name="connsiteY479" fmla="*/ 260239 h 350812"/>
                <a:gd name="connsiteX480" fmla="*/ 1131690 w 1164060"/>
                <a:gd name="connsiteY480" fmla="*/ 297872 h 350812"/>
                <a:gd name="connsiteX481" fmla="*/ 1134560 w 1164060"/>
                <a:gd name="connsiteY481" fmla="*/ 306323 h 350812"/>
                <a:gd name="connsiteX482" fmla="*/ 1142374 w 1164060"/>
                <a:gd name="connsiteY482" fmla="*/ 309512 h 350812"/>
                <a:gd name="connsiteX483" fmla="*/ 1151941 w 1164060"/>
                <a:gd name="connsiteY483" fmla="*/ 304729 h 350812"/>
                <a:gd name="connsiteX484" fmla="*/ 1158320 w 1164060"/>
                <a:gd name="connsiteY484" fmla="*/ 315731 h 350812"/>
                <a:gd name="connsiteX485" fmla="*/ 1140141 w 1164060"/>
                <a:gd name="connsiteY485" fmla="*/ 323066 h 350812"/>
                <a:gd name="connsiteX486" fmla="*/ 1123238 w 1164060"/>
                <a:gd name="connsiteY486" fmla="*/ 316210 h 350812"/>
                <a:gd name="connsiteX487" fmla="*/ 1116222 w 1164060"/>
                <a:gd name="connsiteY487" fmla="*/ 297553 h 350812"/>
                <a:gd name="connsiteX488" fmla="*/ 1116222 w 1164060"/>
                <a:gd name="connsiteY488" fmla="*/ 260399 h 350812"/>
                <a:gd name="connsiteX489" fmla="*/ 1106973 w 1164060"/>
                <a:gd name="connsiteY489" fmla="*/ 260399 h 350812"/>
                <a:gd name="connsiteX490" fmla="*/ 1106973 w 1164060"/>
                <a:gd name="connsiteY490" fmla="*/ 247801 h 350812"/>
                <a:gd name="connsiteX491" fmla="*/ 1116222 w 1164060"/>
                <a:gd name="connsiteY491" fmla="*/ 247801 h 350812"/>
                <a:gd name="connsiteX492" fmla="*/ 1116222 w 1164060"/>
                <a:gd name="connsiteY492" fmla="*/ 224520 h 350812"/>
                <a:gd name="connsiteX493" fmla="*/ 1131690 w 1164060"/>
                <a:gd name="connsiteY493" fmla="*/ 224520 h 350812"/>
                <a:gd name="connsiteX494" fmla="*/ 1131690 w 1164060"/>
                <a:gd name="connsiteY494" fmla="*/ 247801 h 350812"/>
                <a:gd name="connsiteX495" fmla="*/ 1151144 w 1164060"/>
                <a:gd name="connsiteY495" fmla="*/ 247801 h 350812"/>
                <a:gd name="connsiteX496" fmla="*/ 1151144 w 1164060"/>
                <a:gd name="connsiteY496" fmla="*/ 260399 h 350812"/>
                <a:gd name="connsiteX497" fmla="*/ 1131690 w 1164060"/>
                <a:gd name="connsiteY497" fmla="*/ 260239 h 3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</a:cxnLst>
              <a:rect l="l" t="t" r="r" b="b"/>
              <a:pathLst>
                <a:path w="1164060" h="350812">
                  <a:moveTo>
                    <a:pt x="764134" y="66176"/>
                  </a:moveTo>
                  <a:cubicBezTo>
                    <a:pt x="760945" y="63944"/>
                    <a:pt x="757755" y="62189"/>
                    <a:pt x="754726" y="60914"/>
                  </a:cubicBezTo>
                  <a:cubicBezTo>
                    <a:pt x="751696" y="59638"/>
                    <a:pt x="748507" y="58522"/>
                    <a:pt x="745636" y="57565"/>
                  </a:cubicBezTo>
                  <a:cubicBezTo>
                    <a:pt x="742766" y="56608"/>
                    <a:pt x="739258" y="55652"/>
                    <a:pt x="734634" y="54535"/>
                  </a:cubicBezTo>
                  <a:cubicBezTo>
                    <a:pt x="730009" y="53419"/>
                    <a:pt x="726820" y="52303"/>
                    <a:pt x="724428" y="51027"/>
                  </a:cubicBezTo>
                  <a:cubicBezTo>
                    <a:pt x="720442" y="49273"/>
                    <a:pt x="718209" y="45925"/>
                    <a:pt x="718209" y="41779"/>
                  </a:cubicBezTo>
                  <a:cubicBezTo>
                    <a:pt x="718209" y="37314"/>
                    <a:pt x="720123" y="33806"/>
                    <a:pt x="724109" y="31573"/>
                  </a:cubicBezTo>
                  <a:cubicBezTo>
                    <a:pt x="727777" y="29500"/>
                    <a:pt x="732242" y="28543"/>
                    <a:pt x="737823" y="28543"/>
                  </a:cubicBezTo>
                  <a:cubicBezTo>
                    <a:pt x="747231" y="28543"/>
                    <a:pt x="756001" y="31095"/>
                    <a:pt x="764293" y="36038"/>
                  </a:cubicBezTo>
                  <a:lnTo>
                    <a:pt x="770512" y="23760"/>
                  </a:lnTo>
                  <a:cubicBezTo>
                    <a:pt x="760626" y="17541"/>
                    <a:pt x="750420" y="14670"/>
                    <a:pt x="739577" y="14670"/>
                  </a:cubicBezTo>
                  <a:cubicBezTo>
                    <a:pt x="728255" y="14670"/>
                    <a:pt x="719006" y="17381"/>
                    <a:pt x="711990" y="22803"/>
                  </a:cubicBezTo>
                  <a:cubicBezTo>
                    <a:pt x="704974" y="28224"/>
                    <a:pt x="701625" y="35241"/>
                    <a:pt x="701625" y="44170"/>
                  </a:cubicBezTo>
                  <a:cubicBezTo>
                    <a:pt x="701625" y="56608"/>
                    <a:pt x="711831" y="65857"/>
                    <a:pt x="732242" y="71279"/>
                  </a:cubicBezTo>
                  <a:cubicBezTo>
                    <a:pt x="732880" y="71438"/>
                    <a:pt x="733677" y="71757"/>
                    <a:pt x="734793" y="72076"/>
                  </a:cubicBezTo>
                  <a:cubicBezTo>
                    <a:pt x="749463" y="76541"/>
                    <a:pt x="756639" y="81644"/>
                    <a:pt x="756639" y="88022"/>
                  </a:cubicBezTo>
                  <a:cubicBezTo>
                    <a:pt x="756639" y="92168"/>
                    <a:pt x="754885" y="95676"/>
                    <a:pt x="751537" y="98387"/>
                  </a:cubicBezTo>
                  <a:cubicBezTo>
                    <a:pt x="748347" y="100938"/>
                    <a:pt x="744042" y="102214"/>
                    <a:pt x="738620" y="102214"/>
                  </a:cubicBezTo>
                  <a:cubicBezTo>
                    <a:pt x="727617" y="102214"/>
                    <a:pt x="716136" y="97909"/>
                    <a:pt x="704336" y="89617"/>
                  </a:cubicBezTo>
                  <a:lnTo>
                    <a:pt x="696044" y="103011"/>
                  </a:lnTo>
                  <a:cubicBezTo>
                    <a:pt x="701625" y="107157"/>
                    <a:pt x="708163" y="110665"/>
                    <a:pt x="715339" y="113057"/>
                  </a:cubicBezTo>
                  <a:cubicBezTo>
                    <a:pt x="723312" y="115768"/>
                    <a:pt x="730807" y="117044"/>
                    <a:pt x="737982" y="117044"/>
                  </a:cubicBezTo>
                  <a:cubicBezTo>
                    <a:pt x="748507" y="117044"/>
                    <a:pt x="757277" y="114174"/>
                    <a:pt x="763974" y="108752"/>
                  </a:cubicBezTo>
                  <a:cubicBezTo>
                    <a:pt x="770512" y="103171"/>
                    <a:pt x="773861" y="95995"/>
                    <a:pt x="773861" y="86746"/>
                  </a:cubicBezTo>
                  <a:cubicBezTo>
                    <a:pt x="773542" y="77019"/>
                    <a:pt x="770512" y="70481"/>
                    <a:pt x="764134" y="66176"/>
                  </a:cubicBezTo>
                  <a:moveTo>
                    <a:pt x="85630" y="68090"/>
                  </a:moveTo>
                  <a:lnTo>
                    <a:pt x="102055" y="68090"/>
                  </a:lnTo>
                  <a:lnTo>
                    <a:pt x="102055" y="101417"/>
                  </a:lnTo>
                  <a:cubicBezTo>
                    <a:pt x="92965" y="111622"/>
                    <a:pt x="79890" y="116565"/>
                    <a:pt x="62827" y="116565"/>
                  </a:cubicBezTo>
                  <a:cubicBezTo>
                    <a:pt x="48476" y="116565"/>
                    <a:pt x="36516" y="111782"/>
                    <a:pt x="26789" y="102373"/>
                  </a:cubicBezTo>
                  <a:cubicBezTo>
                    <a:pt x="17062" y="92965"/>
                    <a:pt x="12279" y="81006"/>
                    <a:pt x="12279" y="66495"/>
                  </a:cubicBezTo>
                  <a:cubicBezTo>
                    <a:pt x="12279" y="51984"/>
                    <a:pt x="17222" y="39865"/>
                    <a:pt x="27108" y="30297"/>
                  </a:cubicBezTo>
                  <a:cubicBezTo>
                    <a:pt x="36995" y="20570"/>
                    <a:pt x="48795" y="15787"/>
                    <a:pt x="62827" y="15787"/>
                  </a:cubicBezTo>
                  <a:cubicBezTo>
                    <a:pt x="76860" y="15787"/>
                    <a:pt x="88341" y="19933"/>
                    <a:pt x="97590" y="28065"/>
                  </a:cubicBezTo>
                  <a:lnTo>
                    <a:pt x="88819" y="40662"/>
                  </a:lnTo>
                  <a:cubicBezTo>
                    <a:pt x="84992" y="37473"/>
                    <a:pt x="81165" y="35081"/>
                    <a:pt x="77338" y="33965"/>
                  </a:cubicBezTo>
                  <a:cubicBezTo>
                    <a:pt x="73511" y="32689"/>
                    <a:pt x="69046" y="32051"/>
                    <a:pt x="63944" y="32051"/>
                  </a:cubicBezTo>
                  <a:cubicBezTo>
                    <a:pt x="54057" y="32051"/>
                    <a:pt x="45925" y="35241"/>
                    <a:pt x="39227" y="41619"/>
                  </a:cubicBezTo>
                  <a:cubicBezTo>
                    <a:pt x="32530" y="47998"/>
                    <a:pt x="29181" y="56289"/>
                    <a:pt x="29181" y="66654"/>
                  </a:cubicBezTo>
                  <a:cubicBezTo>
                    <a:pt x="29181" y="77019"/>
                    <a:pt x="32370" y="85311"/>
                    <a:pt x="38908" y="91530"/>
                  </a:cubicBezTo>
                  <a:cubicBezTo>
                    <a:pt x="45446" y="97749"/>
                    <a:pt x="53260" y="100938"/>
                    <a:pt x="62349" y="100938"/>
                  </a:cubicBezTo>
                  <a:cubicBezTo>
                    <a:pt x="71598" y="100938"/>
                    <a:pt x="79252" y="99025"/>
                    <a:pt x="85471" y="94879"/>
                  </a:cubicBezTo>
                  <a:lnTo>
                    <a:pt x="85471" y="68090"/>
                  </a:lnTo>
                  <a:close/>
                  <a:moveTo>
                    <a:pt x="158504" y="55971"/>
                  </a:moveTo>
                  <a:cubicBezTo>
                    <a:pt x="150849" y="55971"/>
                    <a:pt x="145109" y="58522"/>
                    <a:pt x="141122" y="63465"/>
                  </a:cubicBezTo>
                  <a:cubicBezTo>
                    <a:pt x="137295" y="68408"/>
                    <a:pt x="135222" y="75265"/>
                    <a:pt x="135222" y="83717"/>
                  </a:cubicBezTo>
                  <a:lnTo>
                    <a:pt x="135222" y="115449"/>
                  </a:lnTo>
                  <a:lnTo>
                    <a:pt x="119755" y="115449"/>
                  </a:lnTo>
                  <a:lnTo>
                    <a:pt x="119755" y="41300"/>
                  </a:lnTo>
                  <a:lnTo>
                    <a:pt x="135222" y="41300"/>
                  </a:lnTo>
                  <a:lnTo>
                    <a:pt x="135222" y="56130"/>
                  </a:lnTo>
                  <a:cubicBezTo>
                    <a:pt x="137774" y="51506"/>
                    <a:pt x="141122" y="47679"/>
                    <a:pt x="145428" y="44649"/>
                  </a:cubicBezTo>
                  <a:cubicBezTo>
                    <a:pt x="149733" y="41619"/>
                    <a:pt x="154198" y="40184"/>
                    <a:pt x="159141" y="40024"/>
                  </a:cubicBezTo>
                  <a:lnTo>
                    <a:pt x="159301" y="55811"/>
                  </a:lnTo>
                  <a:lnTo>
                    <a:pt x="158504" y="55971"/>
                  </a:lnTo>
                  <a:close/>
                  <a:moveTo>
                    <a:pt x="232334" y="115449"/>
                  </a:moveTo>
                  <a:lnTo>
                    <a:pt x="218142" y="115449"/>
                  </a:lnTo>
                  <a:lnTo>
                    <a:pt x="218142" y="105403"/>
                  </a:lnTo>
                  <a:cubicBezTo>
                    <a:pt x="212082" y="112738"/>
                    <a:pt x="203790" y="116406"/>
                    <a:pt x="193585" y="116406"/>
                  </a:cubicBezTo>
                  <a:cubicBezTo>
                    <a:pt x="185931" y="116406"/>
                    <a:pt x="179552" y="114174"/>
                    <a:pt x="174450" y="109868"/>
                  </a:cubicBezTo>
                  <a:cubicBezTo>
                    <a:pt x="169506" y="105563"/>
                    <a:pt x="166955" y="99663"/>
                    <a:pt x="166955" y="92327"/>
                  </a:cubicBezTo>
                  <a:cubicBezTo>
                    <a:pt x="166955" y="84992"/>
                    <a:pt x="169666" y="79571"/>
                    <a:pt x="174928" y="75903"/>
                  </a:cubicBezTo>
                  <a:cubicBezTo>
                    <a:pt x="180350" y="72235"/>
                    <a:pt x="188004" y="67771"/>
                    <a:pt x="196774" y="70481"/>
                  </a:cubicBezTo>
                  <a:lnTo>
                    <a:pt x="216866" y="70481"/>
                  </a:lnTo>
                  <a:lnTo>
                    <a:pt x="216866" y="67611"/>
                  </a:lnTo>
                  <a:cubicBezTo>
                    <a:pt x="216866" y="57725"/>
                    <a:pt x="211444" y="52781"/>
                    <a:pt x="200442" y="52781"/>
                  </a:cubicBezTo>
                  <a:cubicBezTo>
                    <a:pt x="193585" y="52781"/>
                    <a:pt x="186409" y="55333"/>
                    <a:pt x="179074" y="60276"/>
                  </a:cubicBezTo>
                  <a:lnTo>
                    <a:pt x="172217" y="50549"/>
                  </a:lnTo>
                  <a:cubicBezTo>
                    <a:pt x="181147" y="43373"/>
                    <a:pt x="191352" y="39865"/>
                    <a:pt x="202674" y="39865"/>
                  </a:cubicBezTo>
                  <a:cubicBezTo>
                    <a:pt x="211444" y="39865"/>
                    <a:pt x="218461" y="42097"/>
                    <a:pt x="224042" y="46403"/>
                  </a:cubicBezTo>
                  <a:cubicBezTo>
                    <a:pt x="229623" y="50868"/>
                    <a:pt x="232334" y="57725"/>
                    <a:pt x="232334" y="67292"/>
                  </a:cubicBezTo>
                  <a:lnTo>
                    <a:pt x="232334" y="115449"/>
                  </a:lnTo>
                  <a:close/>
                  <a:moveTo>
                    <a:pt x="216866" y="87863"/>
                  </a:moveTo>
                  <a:lnTo>
                    <a:pt x="216866" y="81484"/>
                  </a:lnTo>
                  <a:lnTo>
                    <a:pt x="199325" y="81484"/>
                  </a:lnTo>
                  <a:cubicBezTo>
                    <a:pt x="188163" y="81484"/>
                    <a:pt x="182582" y="84992"/>
                    <a:pt x="182582" y="92009"/>
                  </a:cubicBezTo>
                  <a:cubicBezTo>
                    <a:pt x="182582" y="95676"/>
                    <a:pt x="184017" y="98387"/>
                    <a:pt x="186728" y="100301"/>
                  </a:cubicBezTo>
                  <a:cubicBezTo>
                    <a:pt x="189439" y="102214"/>
                    <a:pt x="193425" y="103171"/>
                    <a:pt x="198369" y="103171"/>
                  </a:cubicBezTo>
                  <a:cubicBezTo>
                    <a:pt x="203312" y="103171"/>
                    <a:pt x="207617" y="101736"/>
                    <a:pt x="211285" y="99025"/>
                  </a:cubicBezTo>
                  <a:cubicBezTo>
                    <a:pt x="214952" y="96314"/>
                    <a:pt x="216866" y="92487"/>
                    <a:pt x="216866" y="87863"/>
                  </a:cubicBezTo>
                  <a:moveTo>
                    <a:pt x="258326" y="105882"/>
                  </a:moveTo>
                  <a:cubicBezTo>
                    <a:pt x="251309" y="98865"/>
                    <a:pt x="247961" y="89617"/>
                    <a:pt x="247961" y="77976"/>
                  </a:cubicBezTo>
                  <a:cubicBezTo>
                    <a:pt x="247961" y="66495"/>
                    <a:pt x="251469" y="57246"/>
                    <a:pt x="258645" y="50389"/>
                  </a:cubicBezTo>
                  <a:cubicBezTo>
                    <a:pt x="265820" y="43533"/>
                    <a:pt x="274272" y="40024"/>
                    <a:pt x="284158" y="40024"/>
                  </a:cubicBezTo>
                  <a:cubicBezTo>
                    <a:pt x="294045" y="40024"/>
                    <a:pt x="302018" y="44170"/>
                    <a:pt x="307918" y="52622"/>
                  </a:cubicBezTo>
                  <a:lnTo>
                    <a:pt x="307918" y="11960"/>
                  </a:lnTo>
                  <a:lnTo>
                    <a:pt x="323385" y="11960"/>
                  </a:lnTo>
                  <a:lnTo>
                    <a:pt x="323385" y="115290"/>
                  </a:lnTo>
                  <a:lnTo>
                    <a:pt x="307918" y="115290"/>
                  </a:lnTo>
                  <a:lnTo>
                    <a:pt x="307918" y="104128"/>
                  </a:lnTo>
                  <a:cubicBezTo>
                    <a:pt x="302177" y="112260"/>
                    <a:pt x="293885" y="116406"/>
                    <a:pt x="282723" y="116406"/>
                  </a:cubicBezTo>
                  <a:cubicBezTo>
                    <a:pt x="273315" y="116406"/>
                    <a:pt x="265183" y="112898"/>
                    <a:pt x="258326" y="105882"/>
                  </a:cubicBezTo>
                  <a:moveTo>
                    <a:pt x="263428" y="78614"/>
                  </a:moveTo>
                  <a:cubicBezTo>
                    <a:pt x="263428" y="85790"/>
                    <a:pt x="265661" y="91530"/>
                    <a:pt x="270285" y="95995"/>
                  </a:cubicBezTo>
                  <a:cubicBezTo>
                    <a:pt x="274750" y="100460"/>
                    <a:pt x="280172" y="102692"/>
                    <a:pt x="286231" y="102692"/>
                  </a:cubicBezTo>
                  <a:cubicBezTo>
                    <a:pt x="292291" y="102692"/>
                    <a:pt x="297553" y="100460"/>
                    <a:pt x="301699" y="95995"/>
                  </a:cubicBezTo>
                  <a:cubicBezTo>
                    <a:pt x="305845" y="91530"/>
                    <a:pt x="308077" y="85630"/>
                    <a:pt x="308077" y="78614"/>
                  </a:cubicBezTo>
                  <a:cubicBezTo>
                    <a:pt x="308077" y="71598"/>
                    <a:pt x="306004" y="65698"/>
                    <a:pt x="301699" y="60914"/>
                  </a:cubicBezTo>
                  <a:cubicBezTo>
                    <a:pt x="297393" y="56130"/>
                    <a:pt x="292131" y="53738"/>
                    <a:pt x="286072" y="53738"/>
                  </a:cubicBezTo>
                  <a:cubicBezTo>
                    <a:pt x="279853" y="53738"/>
                    <a:pt x="274591" y="56130"/>
                    <a:pt x="270126" y="60914"/>
                  </a:cubicBezTo>
                  <a:cubicBezTo>
                    <a:pt x="265661" y="65698"/>
                    <a:pt x="263428" y="71598"/>
                    <a:pt x="263428" y="78614"/>
                  </a:cubicBezTo>
                  <a:moveTo>
                    <a:pt x="395940" y="81325"/>
                  </a:moveTo>
                  <a:lnTo>
                    <a:pt x="395940" y="41141"/>
                  </a:lnTo>
                  <a:lnTo>
                    <a:pt x="411408" y="41141"/>
                  </a:lnTo>
                  <a:lnTo>
                    <a:pt x="411408" y="115290"/>
                  </a:lnTo>
                  <a:lnTo>
                    <a:pt x="395940" y="115290"/>
                  </a:lnTo>
                  <a:lnTo>
                    <a:pt x="395940" y="101736"/>
                  </a:lnTo>
                  <a:cubicBezTo>
                    <a:pt x="393389" y="106201"/>
                    <a:pt x="390040" y="109868"/>
                    <a:pt x="385575" y="112419"/>
                  </a:cubicBezTo>
                  <a:cubicBezTo>
                    <a:pt x="381270" y="114971"/>
                    <a:pt x="376486" y="116247"/>
                    <a:pt x="371383" y="116247"/>
                  </a:cubicBezTo>
                  <a:cubicBezTo>
                    <a:pt x="363091" y="116247"/>
                    <a:pt x="356394" y="113695"/>
                    <a:pt x="351132" y="108592"/>
                  </a:cubicBezTo>
                  <a:cubicBezTo>
                    <a:pt x="346029" y="103490"/>
                    <a:pt x="343159" y="96155"/>
                    <a:pt x="343478" y="86427"/>
                  </a:cubicBezTo>
                  <a:lnTo>
                    <a:pt x="343478" y="40981"/>
                  </a:lnTo>
                  <a:lnTo>
                    <a:pt x="358945" y="40981"/>
                  </a:lnTo>
                  <a:lnTo>
                    <a:pt x="358945" y="81644"/>
                  </a:lnTo>
                  <a:cubicBezTo>
                    <a:pt x="358945" y="95198"/>
                    <a:pt x="364686" y="102055"/>
                    <a:pt x="375848" y="102055"/>
                  </a:cubicBezTo>
                  <a:cubicBezTo>
                    <a:pt x="381110" y="102055"/>
                    <a:pt x="385894" y="100301"/>
                    <a:pt x="389880" y="96633"/>
                  </a:cubicBezTo>
                  <a:cubicBezTo>
                    <a:pt x="393867" y="93444"/>
                    <a:pt x="395940" y="88341"/>
                    <a:pt x="395940" y="81325"/>
                  </a:cubicBezTo>
                  <a:moveTo>
                    <a:pt x="492254" y="115449"/>
                  </a:moveTo>
                  <a:lnTo>
                    <a:pt x="478062" y="115449"/>
                  </a:lnTo>
                  <a:lnTo>
                    <a:pt x="478062" y="105563"/>
                  </a:lnTo>
                  <a:cubicBezTo>
                    <a:pt x="472003" y="112898"/>
                    <a:pt x="463711" y="116565"/>
                    <a:pt x="453505" y="116565"/>
                  </a:cubicBezTo>
                  <a:cubicBezTo>
                    <a:pt x="445851" y="116565"/>
                    <a:pt x="439473" y="114333"/>
                    <a:pt x="434370" y="110028"/>
                  </a:cubicBezTo>
                  <a:cubicBezTo>
                    <a:pt x="429427" y="105722"/>
                    <a:pt x="426875" y="99822"/>
                    <a:pt x="426875" y="92487"/>
                  </a:cubicBezTo>
                  <a:cubicBezTo>
                    <a:pt x="426875" y="85152"/>
                    <a:pt x="429586" y="79730"/>
                    <a:pt x="434848" y="76063"/>
                  </a:cubicBezTo>
                  <a:cubicBezTo>
                    <a:pt x="440270" y="72395"/>
                    <a:pt x="447446" y="70641"/>
                    <a:pt x="456694" y="70641"/>
                  </a:cubicBezTo>
                  <a:lnTo>
                    <a:pt x="476786" y="70641"/>
                  </a:lnTo>
                  <a:lnTo>
                    <a:pt x="476786" y="67771"/>
                  </a:lnTo>
                  <a:cubicBezTo>
                    <a:pt x="476786" y="57884"/>
                    <a:pt x="471365" y="52941"/>
                    <a:pt x="460521" y="52941"/>
                  </a:cubicBezTo>
                  <a:cubicBezTo>
                    <a:pt x="453665" y="52941"/>
                    <a:pt x="446489" y="55492"/>
                    <a:pt x="439154" y="60435"/>
                  </a:cubicBezTo>
                  <a:lnTo>
                    <a:pt x="432297" y="50708"/>
                  </a:lnTo>
                  <a:cubicBezTo>
                    <a:pt x="441227" y="43533"/>
                    <a:pt x="451432" y="40024"/>
                    <a:pt x="462754" y="40024"/>
                  </a:cubicBezTo>
                  <a:cubicBezTo>
                    <a:pt x="471524" y="40024"/>
                    <a:pt x="478540" y="42257"/>
                    <a:pt x="483962" y="46562"/>
                  </a:cubicBezTo>
                  <a:cubicBezTo>
                    <a:pt x="489543" y="51027"/>
                    <a:pt x="492254" y="57884"/>
                    <a:pt x="492254" y="67452"/>
                  </a:cubicBezTo>
                  <a:lnTo>
                    <a:pt x="492254" y="115449"/>
                  </a:lnTo>
                  <a:close/>
                  <a:moveTo>
                    <a:pt x="476627" y="87863"/>
                  </a:moveTo>
                  <a:lnTo>
                    <a:pt x="476627" y="81484"/>
                  </a:lnTo>
                  <a:lnTo>
                    <a:pt x="459086" y="81484"/>
                  </a:lnTo>
                  <a:cubicBezTo>
                    <a:pt x="447924" y="81484"/>
                    <a:pt x="442343" y="84992"/>
                    <a:pt x="442343" y="92009"/>
                  </a:cubicBezTo>
                  <a:cubicBezTo>
                    <a:pt x="442343" y="95676"/>
                    <a:pt x="443778" y="98387"/>
                    <a:pt x="446489" y="100301"/>
                  </a:cubicBezTo>
                  <a:cubicBezTo>
                    <a:pt x="449200" y="102214"/>
                    <a:pt x="453027" y="103171"/>
                    <a:pt x="458129" y="103171"/>
                  </a:cubicBezTo>
                  <a:cubicBezTo>
                    <a:pt x="463073" y="103171"/>
                    <a:pt x="467378" y="101736"/>
                    <a:pt x="471046" y="99025"/>
                  </a:cubicBezTo>
                  <a:cubicBezTo>
                    <a:pt x="474873" y="96314"/>
                    <a:pt x="476627" y="92487"/>
                    <a:pt x="476627" y="87863"/>
                  </a:cubicBezTo>
                  <a:moveTo>
                    <a:pt x="530684" y="53898"/>
                  </a:moveTo>
                  <a:lnTo>
                    <a:pt x="530684" y="91530"/>
                  </a:lnTo>
                  <a:cubicBezTo>
                    <a:pt x="530684" y="95038"/>
                    <a:pt x="531641" y="97909"/>
                    <a:pt x="533395" y="99982"/>
                  </a:cubicBezTo>
                  <a:cubicBezTo>
                    <a:pt x="535308" y="102055"/>
                    <a:pt x="537860" y="103171"/>
                    <a:pt x="541208" y="103171"/>
                  </a:cubicBezTo>
                  <a:cubicBezTo>
                    <a:pt x="544557" y="103171"/>
                    <a:pt x="547746" y="101576"/>
                    <a:pt x="550776" y="98387"/>
                  </a:cubicBezTo>
                  <a:lnTo>
                    <a:pt x="557154" y="109390"/>
                  </a:lnTo>
                  <a:cubicBezTo>
                    <a:pt x="551733" y="114333"/>
                    <a:pt x="545673" y="116725"/>
                    <a:pt x="539135" y="116725"/>
                  </a:cubicBezTo>
                  <a:cubicBezTo>
                    <a:pt x="532438" y="116725"/>
                    <a:pt x="526857" y="114492"/>
                    <a:pt x="522232" y="109868"/>
                  </a:cubicBezTo>
                  <a:cubicBezTo>
                    <a:pt x="517608" y="105244"/>
                    <a:pt x="514897" y="99025"/>
                    <a:pt x="515216" y="91211"/>
                  </a:cubicBezTo>
                  <a:lnTo>
                    <a:pt x="515216" y="54057"/>
                  </a:lnTo>
                  <a:lnTo>
                    <a:pt x="505808" y="54057"/>
                  </a:lnTo>
                  <a:lnTo>
                    <a:pt x="505808" y="41460"/>
                  </a:lnTo>
                  <a:lnTo>
                    <a:pt x="515057" y="41460"/>
                  </a:lnTo>
                  <a:lnTo>
                    <a:pt x="515057" y="18178"/>
                  </a:lnTo>
                  <a:lnTo>
                    <a:pt x="530525" y="18178"/>
                  </a:lnTo>
                  <a:lnTo>
                    <a:pt x="530525" y="41460"/>
                  </a:lnTo>
                  <a:lnTo>
                    <a:pt x="549979" y="41460"/>
                  </a:lnTo>
                  <a:lnTo>
                    <a:pt x="549979" y="54057"/>
                  </a:lnTo>
                  <a:lnTo>
                    <a:pt x="530684" y="53898"/>
                  </a:lnTo>
                  <a:close/>
                  <a:moveTo>
                    <a:pt x="636725" y="85152"/>
                  </a:moveTo>
                  <a:lnTo>
                    <a:pt x="578841" y="85152"/>
                  </a:lnTo>
                  <a:cubicBezTo>
                    <a:pt x="579160" y="90573"/>
                    <a:pt x="581711" y="94879"/>
                    <a:pt x="586176" y="98228"/>
                  </a:cubicBezTo>
                  <a:cubicBezTo>
                    <a:pt x="590641" y="101576"/>
                    <a:pt x="595903" y="103171"/>
                    <a:pt x="601803" y="103171"/>
                  </a:cubicBezTo>
                  <a:cubicBezTo>
                    <a:pt x="611052" y="103171"/>
                    <a:pt x="618068" y="100301"/>
                    <a:pt x="622852" y="94400"/>
                  </a:cubicBezTo>
                  <a:lnTo>
                    <a:pt x="631782" y="104128"/>
                  </a:lnTo>
                  <a:cubicBezTo>
                    <a:pt x="623809" y="112419"/>
                    <a:pt x="613444" y="116565"/>
                    <a:pt x="600687" y="116565"/>
                  </a:cubicBezTo>
                  <a:cubicBezTo>
                    <a:pt x="590322" y="116565"/>
                    <a:pt x="581552" y="113057"/>
                    <a:pt x="574216" y="106201"/>
                  </a:cubicBezTo>
                  <a:cubicBezTo>
                    <a:pt x="566881" y="99344"/>
                    <a:pt x="563373" y="89936"/>
                    <a:pt x="563373" y="78295"/>
                  </a:cubicBezTo>
                  <a:cubicBezTo>
                    <a:pt x="563373" y="66654"/>
                    <a:pt x="567041" y="57406"/>
                    <a:pt x="574535" y="50549"/>
                  </a:cubicBezTo>
                  <a:cubicBezTo>
                    <a:pt x="581871" y="43692"/>
                    <a:pt x="590641" y="40184"/>
                    <a:pt x="600687" y="40184"/>
                  </a:cubicBezTo>
                  <a:cubicBezTo>
                    <a:pt x="610733" y="40184"/>
                    <a:pt x="619344" y="43214"/>
                    <a:pt x="626201" y="49273"/>
                  </a:cubicBezTo>
                  <a:cubicBezTo>
                    <a:pt x="633217" y="55333"/>
                    <a:pt x="636725" y="63784"/>
                    <a:pt x="636725" y="74468"/>
                  </a:cubicBezTo>
                  <a:lnTo>
                    <a:pt x="636725" y="85152"/>
                  </a:lnTo>
                  <a:close/>
                  <a:moveTo>
                    <a:pt x="578841" y="72873"/>
                  </a:moveTo>
                  <a:lnTo>
                    <a:pt x="621098" y="72873"/>
                  </a:lnTo>
                  <a:cubicBezTo>
                    <a:pt x="621098" y="66654"/>
                    <a:pt x="619184" y="61871"/>
                    <a:pt x="615198" y="58522"/>
                  </a:cubicBezTo>
                  <a:cubicBezTo>
                    <a:pt x="611371" y="55173"/>
                    <a:pt x="606587" y="53579"/>
                    <a:pt x="600847" y="53579"/>
                  </a:cubicBezTo>
                  <a:cubicBezTo>
                    <a:pt x="595106" y="53579"/>
                    <a:pt x="590003" y="55333"/>
                    <a:pt x="585538" y="58841"/>
                  </a:cubicBezTo>
                  <a:cubicBezTo>
                    <a:pt x="581073" y="62189"/>
                    <a:pt x="578841" y="66973"/>
                    <a:pt x="578841" y="72873"/>
                  </a:cubicBezTo>
                  <a:moveTo>
                    <a:pt x="822975" y="116406"/>
                  </a:moveTo>
                  <a:cubicBezTo>
                    <a:pt x="812769" y="116406"/>
                    <a:pt x="803839" y="112898"/>
                    <a:pt x="796504" y="105882"/>
                  </a:cubicBezTo>
                  <a:cubicBezTo>
                    <a:pt x="789010" y="98865"/>
                    <a:pt x="785342" y="89776"/>
                    <a:pt x="785342" y="78454"/>
                  </a:cubicBezTo>
                  <a:cubicBezTo>
                    <a:pt x="785342" y="67133"/>
                    <a:pt x="789169" y="57884"/>
                    <a:pt x="796983" y="50868"/>
                  </a:cubicBezTo>
                  <a:cubicBezTo>
                    <a:pt x="804637" y="43692"/>
                    <a:pt x="814045" y="40184"/>
                    <a:pt x="825207" y="40184"/>
                  </a:cubicBezTo>
                  <a:cubicBezTo>
                    <a:pt x="836369" y="40184"/>
                    <a:pt x="845618" y="44011"/>
                    <a:pt x="853432" y="51665"/>
                  </a:cubicBezTo>
                  <a:lnTo>
                    <a:pt x="844342" y="62987"/>
                  </a:lnTo>
                  <a:cubicBezTo>
                    <a:pt x="837964" y="57406"/>
                    <a:pt x="831426" y="54695"/>
                    <a:pt x="825048" y="54695"/>
                  </a:cubicBezTo>
                  <a:cubicBezTo>
                    <a:pt x="818669" y="54695"/>
                    <a:pt x="812929" y="56768"/>
                    <a:pt x="808145" y="61233"/>
                  </a:cubicBezTo>
                  <a:cubicBezTo>
                    <a:pt x="803361" y="65538"/>
                    <a:pt x="800969" y="71119"/>
                    <a:pt x="800969" y="77976"/>
                  </a:cubicBezTo>
                  <a:cubicBezTo>
                    <a:pt x="800969" y="84833"/>
                    <a:pt x="803361" y="90573"/>
                    <a:pt x="808145" y="95357"/>
                  </a:cubicBezTo>
                  <a:cubicBezTo>
                    <a:pt x="812769" y="100141"/>
                    <a:pt x="818669" y="102533"/>
                    <a:pt x="825526" y="102533"/>
                  </a:cubicBezTo>
                  <a:cubicBezTo>
                    <a:pt x="832383" y="102533"/>
                    <a:pt x="838921" y="99344"/>
                    <a:pt x="844980" y="92965"/>
                  </a:cubicBezTo>
                  <a:lnTo>
                    <a:pt x="854069" y="103011"/>
                  </a:lnTo>
                  <a:cubicBezTo>
                    <a:pt x="845140" y="111941"/>
                    <a:pt x="834775" y="116406"/>
                    <a:pt x="822975" y="116406"/>
                  </a:cubicBezTo>
                  <a:moveTo>
                    <a:pt x="884207" y="75265"/>
                  </a:moveTo>
                  <a:lnTo>
                    <a:pt x="884207" y="115449"/>
                  </a:lnTo>
                  <a:lnTo>
                    <a:pt x="868740" y="115449"/>
                  </a:lnTo>
                  <a:lnTo>
                    <a:pt x="868740" y="12278"/>
                  </a:lnTo>
                  <a:lnTo>
                    <a:pt x="884207" y="12278"/>
                  </a:lnTo>
                  <a:lnTo>
                    <a:pt x="884207" y="54854"/>
                  </a:lnTo>
                  <a:cubicBezTo>
                    <a:pt x="886440" y="50230"/>
                    <a:pt x="889789" y="46722"/>
                    <a:pt x="894253" y="44170"/>
                  </a:cubicBezTo>
                  <a:cubicBezTo>
                    <a:pt x="898718" y="41619"/>
                    <a:pt x="903502" y="40343"/>
                    <a:pt x="908764" y="40343"/>
                  </a:cubicBezTo>
                  <a:cubicBezTo>
                    <a:pt x="917056" y="40343"/>
                    <a:pt x="923754" y="42895"/>
                    <a:pt x="929016" y="47998"/>
                  </a:cubicBezTo>
                  <a:cubicBezTo>
                    <a:pt x="934118" y="53100"/>
                    <a:pt x="936989" y="60435"/>
                    <a:pt x="936670" y="70162"/>
                  </a:cubicBezTo>
                  <a:lnTo>
                    <a:pt x="936670" y="115609"/>
                  </a:lnTo>
                  <a:lnTo>
                    <a:pt x="921202" y="115609"/>
                  </a:lnTo>
                  <a:lnTo>
                    <a:pt x="921202" y="74946"/>
                  </a:lnTo>
                  <a:cubicBezTo>
                    <a:pt x="921202" y="61233"/>
                    <a:pt x="915462" y="54535"/>
                    <a:pt x="904299" y="54535"/>
                  </a:cubicBezTo>
                  <a:cubicBezTo>
                    <a:pt x="898878" y="54535"/>
                    <a:pt x="894253" y="56289"/>
                    <a:pt x="890267" y="59957"/>
                  </a:cubicBezTo>
                  <a:cubicBezTo>
                    <a:pt x="886121" y="63146"/>
                    <a:pt x="884207" y="68408"/>
                    <a:pt x="884207" y="75265"/>
                  </a:cubicBezTo>
                  <a:moveTo>
                    <a:pt x="1018473" y="105403"/>
                  </a:moveTo>
                  <a:cubicBezTo>
                    <a:pt x="1011138" y="112738"/>
                    <a:pt x="1001889" y="116565"/>
                    <a:pt x="990727" y="116565"/>
                  </a:cubicBezTo>
                  <a:cubicBezTo>
                    <a:pt x="979565" y="116565"/>
                    <a:pt x="970316" y="112898"/>
                    <a:pt x="962981" y="105403"/>
                  </a:cubicBezTo>
                  <a:cubicBezTo>
                    <a:pt x="955646" y="98068"/>
                    <a:pt x="951819" y="88979"/>
                    <a:pt x="951819" y="78295"/>
                  </a:cubicBezTo>
                  <a:cubicBezTo>
                    <a:pt x="951819" y="67611"/>
                    <a:pt x="955486" y="58681"/>
                    <a:pt x="962981" y="51187"/>
                  </a:cubicBezTo>
                  <a:cubicBezTo>
                    <a:pt x="970316" y="43852"/>
                    <a:pt x="979565" y="40184"/>
                    <a:pt x="990727" y="40184"/>
                  </a:cubicBezTo>
                  <a:cubicBezTo>
                    <a:pt x="1001889" y="40184"/>
                    <a:pt x="1011138" y="43852"/>
                    <a:pt x="1018473" y="51187"/>
                  </a:cubicBezTo>
                  <a:cubicBezTo>
                    <a:pt x="1025808" y="58522"/>
                    <a:pt x="1029635" y="67611"/>
                    <a:pt x="1029635" y="78295"/>
                  </a:cubicBezTo>
                  <a:cubicBezTo>
                    <a:pt x="1029635" y="88979"/>
                    <a:pt x="1025808" y="98068"/>
                    <a:pt x="1018473" y="105403"/>
                  </a:cubicBezTo>
                  <a:moveTo>
                    <a:pt x="973984" y="95836"/>
                  </a:moveTo>
                  <a:cubicBezTo>
                    <a:pt x="978289" y="100301"/>
                    <a:pt x="984030" y="102533"/>
                    <a:pt x="990727" y="102533"/>
                  </a:cubicBezTo>
                  <a:cubicBezTo>
                    <a:pt x="997424" y="102533"/>
                    <a:pt x="1003005" y="100301"/>
                    <a:pt x="1007470" y="95836"/>
                  </a:cubicBezTo>
                  <a:cubicBezTo>
                    <a:pt x="1011776" y="91371"/>
                    <a:pt x="1014008" y="85471"/>
                    <a:pt x="1014008" y="78295"/>
                  </a:cubicBezTo>
                  <a:cubicBezTo>
                    <a:pt x="1014008" y="71119"/>
                    <a:pt x="1011776" y="65379"/>
                    <a:pt x="1007470" y="60754"/>
                  </a:cubicBezTo>
                  <a:cubicBezTo>
                    <a:pt x="1003165" y="56289"/>
                    <a:pt x="997424" y="54057"/>
                    <a:pt x="990727" y="54057"/>
                  </a:cubicBezTo>
                  <a:cubicBezTo>
                    <a:pt x="984030" y="54057"/>
                    <a:pt x="978448" y="56289"/>
                    <a:pt x="973984" y="60754"/>
                  </a:cubicBezTo>
                  <a:cubicBezTo>
                    <a:pt x="969678" y="65219"/>
                    <a:pt x="967446" y="71119"/>
                    <a:pt x="967446" y="78295"/>
                  </a:cubicBezTo>
                  <a:cubicBezTo>
                    <a:pt x="967446" y="85471"/>
                    <a:pt x="969678" y="91371"/>
                    <a:pt x="973984" y="95836"/>
                  </a:cubicBezTo>
                  <a:moveTo>
                    <a:pt x="1107452" y="105403"/>
                  </a:moveTo>
                  <a:cubicBezTo>
                    <a:pt x="1099957" y="112738"/>
                    <a:pt x="1090868" y="116565"/>
                    <a:pt x="1079706" y="116565"/>
                  </a:cubicBezTo>
                  <a:cubicBezTo>
                    <a:pt x="1068543" y="116565"/>
                    <a:pt x="1059295" y="112898"/>
                    <a:pt x="1051960" y="105403"/>
                  </a:cubicBezTo>
                  <a:cubicBezTo>
                    <a:pt x="1044465" y="98068"/>
                    <a:pt x="1040797" y="88979"/>
                    <a:pt x="1040797" y="78295"/>
                  </a:cubicBezTo>
                  <a:cubicBezTo>
                    <a:pt x="1040797" y="67611"/>
                    <a:pt x="1044465" y="58681"/>
                    <a:pt x="1051960" y="51187"/>
                  </a:cubicBezTo>
                  <a:cubicBezTo>
                    <a:pt x="1059295" y="43852"/>
                    <a:pt x="1068543" y="40184"/>
                    <a:pt x="1079706" y="40184"/>
                  </a:cubicBezTo>
                  <a:cubicBezTo>
                    <a:pt x="1090868" y="40184"/>
                    <a:pt x="1099957" y="43852"/>
                    <a:pt x="1107452" y="51187"/>
                  </a:cubicBezTo>
                  <a:cubicBezTo>
                    <a:pt x="1114787" y="58522"/>
                    <a:pt x="1118614" y="67611"/>
                    <a:pt x="1118614" y="78295"/>
                  </a:cubicBezTo>
                  <a:cubicBezTo>
                    <a:pt x="1118614" y="88979"/>
                    <a:pt x="1114787" y="98068"/>
                    <a:pt x="1107452" y="105403"/>
                  </a:cubicBezTo>
                  <a:moveTo>
                    <a:pt x="1062962" y="95836"/>
                  </a:moveTo>
                  <a:cubicBezTo>
                    <a:pt x="1067427" y="100301"/>
                    <a:pt x="1072849" y="102533"/>
                    <a:pt x="1079706" y="102533"/>
                  </a:cubicBezTo>
                  <a:cubicBezTo>
                    <a:pt x="1086403" y="102533"/>
                    <a:pt x="1091984" y="100301"/>
                    <a:pt x="1096449" y="95836"/>
                  </a:cubicBezTo>
                  <a:cubicBezTo>
                    <a:pt x="1100754" y="91371"/>
                    <a:pt x="1102987" y="85471"/>
                    <a:pt x="1102987" y="78295"/>
                  </a:cubicBezTo>
                  <a:cubicBezTo>
                    <a:pt x="1102987" y="71119"/>
                    <a:pt x="1100754" y="65379"/>
                    <a:pt x="1096449" y="60754"/>
                  </a:cubicBezTo>
                  <a:cubicBezTo>
                    <a:pt x="1092144" y="56289"/>
                    <a:pt x="1086403" y="54057"/>
                    <a:pt x="1079706" y="54057"/>
                  </a:cubicBezTo>
                  <a:cubicBezTo>
                    <a:pt x="1073009" y="54057"/>
                    <a:pt x="1067427" y="56289"/>
                    <a:pt x="1062962" y="60754"/>
                  </a:cubicBezTo>
                  <a:cubicBezTo>
                    <a:pt x="1058498" y="65219"/>
                    <a:pt x="1056425" y="71119"/>
                    <a:pt x="1056425" y="78295"/>
                  </a:cubicBezTo>
                  <a:cubicBezTo>
                    <a:pt x="1056425" y="85471"/>
                    <a:pt x="1058657" y="91371"/>
                    <a:pt x="1062962" y="95836"/>
                  </a:cubicBezTo>
                  <a:moveTo>
                    <a:pt x="1150187" y="115449"/>
                  </a:moveTo>
                  <a:lnTo>
                    <a:pt x="1134720" y="115449"/>
                  </a:lnTo>
                  <a:lnTo>
                    <a:pt x="1134720" y="12119"/>
                  </a:lnTo>
                  <a:lnTo>
                    <a:pt x="1150187" y="12119"/>
                  </a:lnTo>
                  <a:lnTo>
                    <a:pt x="1150187" y="115449"/>
                  </a:lnTo>
                  <a:close/>
                  <a:moveTo>
                    <a:pt x="78454" y="311904"/>
                  </a:moveTo>
                  <a:cubicBezTo>
                    <a:pt x="71119" y="319239"/>
                    <a:pt x="61871" y="323066"/>
                    <a:pt x="50708" y="323066"/>
                  </a:cubicBezTo>
                  <a:cubicBezTo>
                    <a:pt x="39546" y="323066"/>
                    <a:pt x="30457" y="319399"/>
                    <a:pt x="22962" y="311904"/>
                  </a:cubicBezTo>
                  <a:cubicBezTo>
                    <a:pt x="15627" y="304569"/>
                    <a:pt x="11960" y="295480"/>
                    <a:pt x="11960" y="284796"/>
                  </a:cubicBezTo>
                  <a:cubicBezTo>
                    <a:pt x="11960" y="274112"/>
                    <a:pt x="15627" y="265023"/>
                    <a:pt x="22962" y="257688"/>
                  </a:cubicBezTo>
                  <a:cubicBezTo>
                    <a:pt x="30457" y="250353"/>
                    <a:pt x="39546" y="246685"/>
                    <a:pt x="50708" y="246685"/>
                  </a:cubicBezTo>
                  <a:cubicBezTo>
                    <a:pt x="61871" y="246685"/>
                    <a:pt x="71119" y="250353"/>
                    <a:pt x="78454" y="257688"/>
                  </a:cubicBezTo>
                  <a:cubicBezTo>
                    <a:pt x="85790" y="265023"/>
                    <a:pt x="89617" y="274112"/>
                    <a:pt x="89617" y="284796"/>
                  </a:cubicBezTo>
                  <a:cubicBezTo>
                    <a:pt x="89457" y="295480"/>
                    <a:pt x="85790" y="304569"/>
                    <a:pt x="78454" y="311904"/>
                  </a:cubicBezTo>
                  <a:moveTo>
                    <a:pt x="33965" y="302337"/>
                  </a:moveTo>
                  <a:cubicBezTo>
                    <a:pt x="38270" y="306801"/>
                    <a:pt x="44011" y="309034"/>
                    <a:pt x="50708" y="309034"/>
                  </a:cubicBezTo>
                  <a:cubicBezTo>
                    <a:pt x="57565" y="309034"/>
                    <a:pt x="62987" y="306801"/>
                    <a:pt x="67452" y="302337"/>
                  </a:cubicBezTo>
                  <a:cubicBezTo>
                    <a:pt x="71917" y="297872"/>
                    <a:pt x="73990" y="291972"/>
                    <a:pt x="73990" y="284796"/>
                  </a:cubicBezTo>
                  <a:cubicBezTo>
                    <a:pt x="73990" y="277620"/>
                    <a:pt x="71757" y="271720"/>
                    <a:pt x="67452" y="267255"/>
                  </a:cubicBezTo>
                  <a:cubicBezTo>
                    <a:pt x="63146" y="262790"/>
                    <a:pt x="57565" y="260558"/>
                    <a:pt x="50708" y="260558"/>
                  </a:cubicBezTo>
                  <a:cubicBezTo>
                    <a:pt x="44011" y="260558"/>
                    <a:pt x="38430" y="262790"/>
                    <a:pt x="33965" y="267255"/>
                  </a:cubicBezTo>
                  <a:cubicBezTo>
                    <a:pt x="29660" y="271720"/>
                    <a:pt x="27427" y="277620"/>
                    <a:pt x="27427" y="284796"/>
                  </a:cubicBezTo>
                  <a:cubicBezTo>
                    <a:pt x="27268" y="291972"/>
                    <a:pt x="29500" y="297872"/>
                    <a:pt x="33965" y="302337"/>
                  </a:cubicBezTo>
                  <a:moveTo>
                    <a:pt x="126452" y="241582"/>
                  </a:moveTo>
                  <a:lnTo>
                    <a:pt x="126452" y="247801"/>
                  </a:lnTo>
                  <a:lnTo>
                    <a:pt x="145906" y="247801"/>
                  </a:lnTo>
                  <a:lnTo>
                    <a:pt x="145906" y="260399"/>
                  </a:lnTo>
                  <a:lnTo>
                    <a:pt x="126452" y="260399"/>
                  </a:lnTo>
                  <a:lnTo>
                    <a:pt x="126452" y="321950"/>
                  </a:lnTo>
                  <a:lnTo>
                    <a:pt x="110984" y="321950"/>
                  </a:lnTo>
                  <a:lnTo>
                    <a:pt x="110984" y="260399"/>
                  </a:lnTo>
                  <a:lnTo>
                    <a:pt x="101736" y="260399"/>
                  </a:lnTo>
                  <a:lnTo>
                    <a:pt x="101736" y="247801"/>
                  </a:lnTo>
                  <a:lnTo>
                    <a:pt x="110984" y="247801"/>
                  </a:lnTo>
                  <a:lnTo>
                    <a:pt x="110984" y="242061"/>
                  </a:lnTo>
                  <a:cubicBezTo>
                    <a:pt x="110984" y="234247"/>
                    <a:pt x="113376" y="228028"/>
                    <a:pt x="118001" y="223404"/>
                  </a:cubicBezTo>
                  <a:cubicBezTo>
                    <a:pt x="122785" y="218779"/>
                    <a:pt x="128366" y="216547"/>
                    <a:pt x="134903" y="216547"/>
                  </a:cubicBezTo>
                  <a:cubicBezTo>
                    <a:pt x="141441" y="216547"/>
                    <a:pt x="147501" y="218939"/>
                    <a:pt x="153082" y="223882"/>
                  </a:cubicBezTo>
                  <a:lnTo>
                    <a:pt x="146704" y="234885"/>
                  </a:lnTo>
                  <a:cubicBezTo>
                    <a:pt x="143674" y="231696"/>
                    <a:pt x="140484" y="229942"/>
                    <a:pt x="137136" y="229942"/>
                  </a:cubicBezTo>
                  <a:cubicBezTo>
                    <a:pt x="133787" y="229942"/>
                    <a:pt x="131236" y="231058"/>
                    <a:pt x="129322" y="233131"/>
                  </a:cubicBezTo>
                  <a:cubicBezTo>
                    <a:pt x="127409" y="235204"/>
                    <a:pt x="126452" y="238074"/>
                    <a:pt x="126452" y="241582"/>
                  </a:cubicBezTo>
                  <a:moveTo>
                    <a:pt x="238234" y="321950"/>
                  </a:moveTo>
                  <a:lnTo>
                    <a:pt x="221809" y="321950"/>
                  </a:lnTo>
                  <a:lnTo>
                    <a:pt x="221809" y="224520"/>
                  </a:lnTo>
                  <a:lnTo>
                    <a:pt x="247323" y="224520"/>
                  </a:lnTo>
                  <a:lnTo>
                    <a:pt x="276664" y="285593"/>
                  </a:lnTo>
                  <a:lnTo>
                    <a:pt x="306004" y="224520"/>
                  </a:lnTo>
                  <a:lnTo>
                    <a:pt x="331358" y="224520"/>
                  </a:lnTo>
                  <a:lnTo>
                    <a:pt x="331358" y="321950"/>
                  </a:lnTo>
                  <a:lnTo>
                    <a:pt x="314934" y="321950"/>
                  </a:lnTo>
                  <a:lnTo>
                    <a:pt x="314934" y="245728"/>
                  </a:lnTo>
                  <a:lnTo>
                    <a:pt x="281129" y="313339"/>
                  </a:lnTo>
                  <a:lnTo>
                    <a:pt x="272039" y="313339"/>
                  </a:lnTo>
                  <a:lnTo>
                    <a:pt x="238393" y="245728"/>
                  </a:lnTo>
                  <a:lnTo>
                    <a:pt x="238393" y="321950"/>
                  </a:lnTo>
                  <a:close/>
                  <a:moveTo>
                    <a:pt x="417308" y="321950"/>
                  </a:moveTo>
                  <a:lnTo>
                    <a:pt x="403116" y="321950"/>
                  </a:lnTo>
                  <a:lnTo>
                    <a:pt x="403116" y="312064"/>
                  </a:lnTo>
                  <a:cubicBezTo>
                    <a:pt x="397056" y="319399"/>
                    <a:pt x="388764" y="323066"/>
                    <a:pt x="378559" y="323066"/>
                  </a:cubicBezTo>
                  <a:cubicBezTo>
                    <a:pt x="370905" y="323066"/>
                    <a:pt x="364526" y="320834"/>
                    <a:pt x="359424" y="316529"/>
                  </a:cubicBezTo>
                  <a:cubicBezTo>
                    <a:pt x="354321" y="312223"/>
                    <a:pt x="351929" y="306323"/>
                    <a:pt x="351929" y="298988"/>
                  </a:cubicBezTo>
                  <a:cubicBezTo>
                    <a:pt x="351929" y="291653"/>
                    <a:pt x="354640" y="286231"/>
                    <a:pt x="359902" y="282564"/>
                  </a:cubicBezTo>
                  <a:cubicBezTo>
                    <a:pt x="365324" y="278896"/>
                    <a:pt x="372499" y="277142"/>
                    <a:pt x="381748" y="277142"/>
                  </a:cubicBezTo>
                  <a:lnTo>
                    <a:pt x="401840" y="277142"/>
                  </a:lnTo>
                  <a:lnTo>
                    <a:pt x="401840" y="274431"/>
                  </a:lnTo>
                  <a:cubicBezTo>
                    <a:pt x="401840" y="264544"/>
                    <a:pt x="396418" y="259601"/>
                    <a:pt x="385416" y="259601"/>
                  </a:cubicBezTo>
                  <a:cubicBezTo>
                    <a:pt x="378559" y="259601"/>
                    <a:pt x="371383" y="262153"/>
                    <a:pt x="364048" y="267096"/>
                  </a:cubicBezTo>
                  <a:lnTo>
                    <a:pt x="357191" y="257369"/>
                  </a:lnTo>
                  <a:cubicBezTo>
                    <a:pt x="366121" y="250193"/>
                    <a:pt x="376326" y="246685"/>
                    <a:pt x="387648" y="246685"/>
                  </a:cubicBezTo>
                  <a:cubicBezTo>
                    <a:pt x="396418" y="246685"/>
                    <a:pt x="403435" y="248917"/>
                    <a:pt x="408856" y="253382"/>
                  </a:cubicBezTo>
                  <a:cubicBezTo>
                    <a:pt x="414437" y="257847"/>
                    <a:pt x="417148" y="264704"/>
                    <a:pt x="417148" y="274272"/>
                  </a:cubicBezTo>
                  <a:lnTo>
                    <a:pt x="417308" y="321950"/>
                  </a:lnTo>
                  <a:close/>
                  <a:moveTo>
                    <a:pt x="401681" y="294364"/>
                  </a:moveTo>
                  <a:lnTo>
                    <a:pt x="401681" y="288145"/>
                  </a:lnTo>
                  <a:lnTo>
                    <a:pt x="384140" y="288145"/>
                  </a:lnTo>
                  <a:cubicBezTo>
                    <a:pt x="372978" y="288145"/>
                    <a:pt x="367397" y="291653"/>
                    <a:pt x="367397" y="298669"/>
                  </a:cubicBezTo>
                  <a:cubicBezTo>
                    <a:pt x="367397" y="302337"/>
                    <a:pt x="368832" y="305047"/>
                    <a:pt x="371543" y="306961"/>
                  </a:cubicBezTo>
                  <a:cubicBezTo>
                    <a:pt x="374253" y="308875"/>
                    <a:pt x="378080" y="309831"/>
                    <a:pt x="383183" y="309831"/>
                  </a:cubicBezTo>
                  <a:cubicBezTo>
                    <a:pt x="388126" y="309831"/>
                    <a:pt x="392432" y="308396"/>
                    <a:pt x="396099" y="305685"/>
                  </a:cubicBezTo>
                  <a:cubicBezTo>
                    <a:pt x="399926" y="302815"/>
                    <a:pt x="401681" y="298988"/>
                    <a:pt x="401681" y="294364"/>
                  </a:cubicBezTo>
                  <a:moveTo>
                    <a:pt x="455738" y="281766"/>
                  </a:moveTo>
                  <a:lnTo>
                    <a:pt x="455738" y="321950"/>
                  </a:lnTo>
                  <a:lnTo>
                    <a:pt x="440270" y="321950"/>
                  </a:lnTo>
                  <a:lnTo>
                    <a:pt x="440270" y="247801"/>
                  </a:lnTo>
                  <a:lnTo>
                    <a:pt x="455738" y="247801"/>
                  </a:lnTo>
                  <a:lnTo>
                    <a:pt x="455738" y="261355"/>
                  </a:lnTo>
                  <a:cubicBezTo>
                    <a:pt x="458289" y="256731"/>
                    <a:pt x="461638" y="253223"/>
                    <a:pt x="466102" y="250672"/>
                  </a:cubicBezTo>
                  <a:cubicBezTo>
                    <a:pt x="470408" y="248120"/>
                    <a:pt x="475192" y="246844"/>
                    <a:pt x="480294" y="246844"/>
                  </a:cubicBezTo>
                  <a:cubicBezTo>
                    <a:pt x="488586" y="246844"/>
                    <a:pt x="495284" y="249396"/>
                    <a:pt x="500546" y="254499"/>
                  </a:cubicBezTo>
                  <a:cubicBezTo>
                    <a:pt x="505649" y="259601"/>
                    <a:pt x="508200" y="266936"/>
                    <a:pt x="508200" y="276664"/>
                  </a:cubicBezTo>
                  <a:lnTo>
                    <a:pt x="508200" y="322110"/>
                  </a:lnTo>
                  <a:lnTo>
                    <a:pt x="492732" y="322110"/>
                  </a:lnTo>
                  <a:lnTo>
                    <a:pt x="492732" y="281447"/>
                  </a:lnTo>
                  <a:cubicBezTo>
                    <a:pt x="492732" y="267734"/>
                    <a:pt x="486992" y="261036"/>
                    <a:pt x="475829" y="261036"/>
                  </a:cubicBezTo>
                  <a:cubicBezTo>
                    <a:pt x="470408" y="261036"/>
                    <a:pt x="465784" y="262790"/>
                    <a:pt x="461797" y="266458"/>
                  </a:cubicBezTo>
                  <a:cubicBezTo>
                    <a:pt x="457811" y="269647"/>
                    <a:pt x="455738" y="274909"/>
                    <a:pt x="455738" y="281766"/>
                  </a:cubicBezTo>
                  <a:moveTo>
                    <a:pt x="591119" y="321950"/>
                  </a:moveTo>
                  <a:lnTo>
                    <a:pt x="576928" y="321950"/>
                  </a:lnTo>
                  <a:lnTo>
                    <a:pt x="576928" y="312064"/>
                  </a:lnTo>
                  <a:cubicBezTo>
                    <a:pt x="570868" y="319399"/>
                    <a:pt x="562576" y="323066"/>
                    <a:pt x="552371" y="323066"/>
                  </a:cubicBezTo>
                  <a:cubicBezTo>
                    <a:pt x="544716" y="323066"/>
                    <a:pt x="538338" y="320834"/>
                    <a:pt x="533235" y="316529"/>
                  </a:cubicBezTo>
                  <a:cubicBezTo>
                    <a:pt x="528292" y="312223"/>
                    <a:pt x="525741" y="306323"/>
                    <a:pt x="525741" y="298988"/>
                  </a:cubicBezTo>
                  <a:cubicBezTo>
                    <a:pt x="525741" y="291653"/>
                    <a:pt x="528451" y="286231"/>
                    <a:pt x="533714" y="282564"/>
                  </a:cubicBezTo>
                  <a:cubicBezTo>
                    <a:pt x="539135" y="278896"/>
                    <a:pt x="546311" y="277142"/>
                    <a:pt x="555560" y="277142"/>
                  </a:cubicBezTo>
                  <a:lnTo>
                    <a:pt x="575652" y="277142"/>
                  </a:lnTo>
                  <a:lnTo>
                    <a:pt x="575652" y="274431"/>
                  </a:lnTo>
                  <a:cubicBezTo>
                    <a:pt x="575652" y="264544"/>
                    <a:pt x="570230" y="259601"/>
                    <a:pt x="559387" y="259601"/>
                  </a:cubicBezTo>
                  <a:cubicBezTo>
                    <a:pt x="552530" y="259601"/>
                    <a:pt x="545354" y="262153"/>
                    <a:pt x="538019" y="267096"/>
                  </a:cubicBezTo>
                  <a:lnTo>
                    <a:pt x="531162" y="257369"/>
                  </a:lnTo>
                  <a:cubicBezTo>
                    <a:pt x="540092" y="250193"/>
                    <a:pt x="550297" y="246685"/>
                    <a:pt x="561619" y="246685"/>
                  </a:cubicBezTo>
                  <a:cubicBezTo>
                    <a:pt x="570390" y="246685"/>
                    <a:pt x="577406" y="248917"/>
                    <a:pt x="582827" y="253382"/>
                  </a:cubicBezTo>
                  <a:cubicBezTo>
                    <a:pt x="588408" y="257847"/>
                    <a:pt x="591119" y="264704"/>
                    <a:pt x="591119" y="274272"/>
                  </a:cubicBezTo>
                  <a:lnTo>
                    <a:pt x="591119" y="321950"/>
                  </a:lnTo>
                  <a:close/>
                  <a:moveTo>
                    <a:pt x="575492" y="294364"/>
                  </a:moveTo>
                  <a:lnTo>
                    <a:pt x="575492" y="288145"/>
                  </a:lnTo>
                  <a:lnTo>
                    <a:pt x="557952" y="288145"/>
                  </a:lnTo>
                  <a:cubicBezTo>
                    <a:pt x="546790" y="288145"/>
                    <a:pt x="541208" y="291653"/>
                    <a:pt x="541208" y="298669"/>
                  </a:cubicBezTo>
                  <a:cubicBezTo>
                    <a:pt x="541208" y="302337"/>
                    <a:pt x="542643" y="305047"/>
                    <a:pt x="545354" y="306961"/>
                  </a:cubicBezTo>
                  <a:cubicBezTo>
                    <a:pt x="548065" y="308875"/>
                    <a:pt x="551892" y="309831"/>
                    <a:pt x="556995" y="309831"/>
                  </a:cubicBezTo>
                  <a:cubicBezTo>
                    <a:pt x="561938" y="309831"/>
                    <a:pt x="566243" y="308396"/>
                    <a:pt x="569911" y="305685"/>
                  </a:cubicBezTo>
                  <a:cubicBezTo>
                    <a:pt x="573738" y="302815"/>
                    <a:pt x="575492" y="298988"/>
                    <a:pt x="575492" y="294364"/>
                  </a:cubicBezTo>
                  <a:moveTo>
                    <a:pt x="682331" y="247801"/>
                  </a:moveTo>
                  <a:lnTo>
                    <a:pt x="682331" y="312383"/>
                  </a:lnTo>
                  <a:cubicBezTo>
                    <a:pt x="682331" y="325458"/>
                    <a:pt x="678823" y="335345"/>
                    <a:pt x="671647" y="341883"/>
                  </a:cubicBezTo>
                  <a:cubicBezTo>
                    <a:pt x="664631" y="348421"/>
                    <a:pt x="655541" y="351769"/>
                    <a:pt x="644379" y="351769"/>
                  </a:cubicBezTo>
                  <a:cubicBezTo>
                    <a:pt x="633217" y="351769"/>
                    <a:pt x="623171" y="348261"/>
                    <a:pt x="614241" y="341404"/>
                  </a:cubicBezTo>
                  <a:lnTo>
                    <a:pt x="621576" y="329604"/>
                  </a:lnTo>
                  <a:cubicBezTo>
                    <a:pt x="628752" y="335026"/>
                    <a:pt x="636087" y="337737"/>
                    <a:pt x="643422" y="337737"/>
                  </a:cubicBezTo>
                  <a:cubicBezTo>
                    <a:pt x="650757" y="337737"/>
                    <a:pt x="656658" y="335823"/>
                    <a:pt x="660963" y="331996"/>
                  </a:cubicBezTo>
                  <a:cubicBezTo>
                    <a:pt x="665268" y="328169"/>
                    <a:pt x="667501" y="322110"/>
                    <a:pt x="667501" y="313818"/>
                  </a:cubicBezTo>
                  <a:lnTo>
                    <a:pt x="667501" y="304250"/>
                  </a:lnTo>
                  <a:cubicBezTo>
                    <a:pt x="665268" y="308556"/>
                    <a:pt x="661920" y="312064"/>
                    <a:pt x="657614" y="314774"/>
                  </a:cubicBezTo>
                  <a:cubicBezTo>
                    <a:pt x="653309" y="317326"/>
                    <a:pt x="648525" y="318602"/>
                    <a:pt x="643103" y="318602"/>
                  </a:cubicBezTo>
                  <a:cubicBezTo>
                    <a:pt x="633376" y="318602"/>
                    <a:pt x="625244" y="315093"/>
                    <a:pt x="619025" y="308237"/>
                  </a:cubicBezTo>
                  <a:cubicBezTo>
                    <a:pt x="612646" y="301380"/>
                    <a:pt x="609617" y="292769"/>
                    <a:pt x="609617" y="282564"/>
                  </a:cubicBezTo>
                  <a:cubicBezTo>
                    <a:pt x="609617" y="272358"/>
                    <a:pt x="612806" y="263747"/>
                    <a:pt x="619025" y="256890"/>
                  </a:cubicBezTo>
                  <a:cubicBezTo>
                    <a:pt x="625244" y="250034"/>
                    <a:pt x="633376" y="246526"/>
                    <a:pt x="643103" y="246526"/>
                  </a:cubicBezTo>
                  <a:cubicBezTo>
                    <a:pt x="652831" y="246526"/>
                    <a:pt x="660804" y="250512"/>
                    <a:pt x="666863" y="258645"/>
                  </a:cubicBezTo>
                  <a:lnTo>
                    <a:pt x="666863" y="247642"/>
                  </a:lnTo>
                  <a:lnTo>
                    <a:pt x="682331" y="247801"/>
                  </a:lnTo>
                  <a:close/>
                  <a:moveTo>
                    <a:pt x="624766" y="281926"/>
                  </a:moveTo>
                  <a:cubicBezTo>
                    <a:pt x="624766" y="287985"/>
                    <a:pt x="626679" y="293247"/>
                    <a:pt x="630347" y="297712"/>
                  </a:cubicBezTo>
                  <a:cubicBezTo>
                    <a:pt x="634174" y="302177"/>
                    <a:pt x="639117" y="304250"/>
                    <a:pt x="645495" y="304250"/>
                  </a:cubicBezTo>
                  <a:cubicBezTo>
                    <a:pt x="651874" y="304250"/>
                    <a:pt x="656976" y="302018"/>
                    <a:pt x="660963" y="297872"/>
                  </a:cubicBezTo>
                  <a:cubicBezTo>
                    <a:pt x="664790" y="293566"/>
                    <a:pt x="666863" y="288304"/>
                    <a:pt x="666863" y="281926"/>
                  </a:cubicBezTo>
                  <a:cubicBezTo>
                    <a:pt x="666863" y="275547"/>
                    <a:pt x="664949" y="270126"/>
                    <a:pt x="660963" y="265820"/>
                  </a:cubicBezTo>
                  <a:cubicBezTo>
                    <a:pt x="656976" y="261355"/>
                    <a:pt x="651874" y="259123"/>
                    <a:pt x="645495" y="259123"/>
                  </a:cubicBezTo>
                  <a:cubicBezTo>
                    <a:pt x="639276" y="259123"/>
                    <a:pt x="634174" y="261355"/>
                    <a:pt x="630506" y="265980"/>
                  </a:cubicBezTo>
                  <a:cubicBezTo>
                    <a:pt x="626679" y="270604"/>
                    <a:pt x="624766" y="275866"/>
                    <a:pt x="624766" y="281926"/>
                  </a:cubicBezTo>
                  <a:moveTo>
                    <a:pt x="774818" y="291653"/>
                  </a:moveTo>
                  <a:lnTo>
                    <a:pt x="716934" y="291653"/>
                  </a:lnTo>
                  <a:cubicBezTo>
                    <a:pt x="717252" y="297074"/>
                    <a:pt x="719804" y="301380"/>
                    <a:pt x="724269" y="304729"/>
                  </a:cubicBezTo>
                  <a:cubicBezTo>
                    <a:pt x="728734" y="308077"/>
                    <a:pt x="733996" y="309672"/>
                    <a:pt x="739736" y="309672"/>
                  </a:cubicBezTo>
                  <a:cubicBezTo>
                    <a:pt x="748985" y="309672"/>
                    <a:pt x="756001" y="306801"/>
                    <a:pt x="760785" y="300902"/>
                  </a:cubicBezTo>
                  <a:lnTo>
                    <a:pt x="769715" y="310628"/>
                  </a:lnTo>
                  <a:cubicBezTo>
                    <a:pt x="761742" y="318920"/>
                    <a:pt x="751377" y="323066"/>
                    <a:pt x="738620" y="323066"/>
                  </a:cubicBezTo>
                  <a:cubicBezTo>
                    <a:pt x="728255" y="323066"/>
                    <a:pt x="719485" y="319558"/>
                    <a:pt x="712150" y="312702"/>
                  </a:cubicBezTo>
                  <a:cubicBezTo>
                    <a:pt x="704815" y="305845"/>
                    <a:pt x="701306" y="296437"/>
                    <a:pt x="701306" y="284796"/>
                  </a:cubicBezTo>
                  <a:cubicBezTo>
                    <a:pt x="701306" y="273155"/>
                    <a:pt x="704974" y="263907"/>
                    <a:pt x="712469" y="257050"/>
                  </a:cubicBezTo>
                  <a:cubicBezTo>
                    <a:pt x="719804" y="250193"/>
                    <a:pt x="728574" y="246685"/>
                    <a:pt x="738620" y="246685"/>
                  </a:cubicBezTo>
                  <a:cubicBezTo>
                    <a:pt x="748666" y="246685"/>
                    <a:pt x="757277" y="249715"/>
                    <a:pt x="764293" y="255774"/>
                  </a:cubicBezTo>
                  <a:cubicBezTo>
                    <a:pt x="771309" y="261834"/>
                    <a:pt x="774818" y="270285"/>
                    <a:pt x="774818" y="280969"/>
                  </a:cubicBezTo>
                  <a:lnTo>
                    <a:pt x="774818" y="291653"/>
                  </a:lnTo>
                  <a:close/>
                  <a:moveTo>
                    <a:pt x="717093" y="279374"/>
                  </a:moveTo>
                  <a:lnTo>
                    <a:pt x="759350" y="279374"/>
                  </a:lnTo>
                  <a:cubicBezTo>
                    <a:pt x="759350" y="273155"/>
                    <a:pt x="757436" y="268372"/>
                    <a:pt x="753450" y="265023"/>
                  </a:cubicBezTo>
                  <a:cubicBezTo>
                    <a:pt x="749623" y="261674"/>
                    <a:pt x="744839" y="260080"/>
                    <a:pt x="739099" y="260080"/>
                  </a:cubicBezTo>
                  <a:cubicBezTo>
                    <a:pt x="733358" y="260080"/>
                    <a:pt x="728255" y="261834"/>
                    <a:pt x="723790" y="265342"/>
                  </a:cubicBezTo>
                  <a:cubicBezTo>
                    <a:pt x="719325" y="268690"/>
                    <a:pt x="717093" y="273474"/>
                    <a:pt x="717093" y="279374"/>
                  </a:cubicBezTo>
                  <a:moveTo>
                    <a:pt x="808783" y="281766"/>
                  </a:moveTo>
                  <a:lnTo>
                    <a:pt x="808783" y="321950"/>
                  </a:lnTo>
                  <a:lnTo>
                    <a:pt x="793315" y="321950"/>
                  </a:lnTo>
                  <a:lnTo>
                    <a:pt x="793315" y="247801"/>
                  </a:lnTo>
                  <a:lnTo>
                    <a:pt x="808783" y="247801"/>
                  </a:lnTo>
                  <a:lnTo>
                    <a:pt x="808783" y="261355"/>
                  </a:lnTo>
                  <a:cubicBezTo>
                    <a:pt x="811015" y="256731"/>
                    <a:pt x="814364" y="253223"/>
                    <a:pt x="818829" y="250672"/>
                  </a:cubicBezTo>
                  <a:cubicBezTo>
                    <a:pt x="823294" y="248120"/>
                    <a:pt x="828077" y="246844"/>
                    <a:pt x="833339" y="246844"/>
                  </a:cubicBezTo>
                  <a:cubicBezTo>
                    <a:pt x="844980" y="246844"/>
                    <a:pt x="852953" y="251628"/>
                    <a:pt x="857099" y="261355"/>
                  </a:cubicBezTo>
                  <a:cubicBezTo>
                    <a:pt x="864434" y="251788"/>
                    <a:pt x="873524" y="246844"/>
                    <a:pt x="884367" y="246844"/>
                  </a:cubicBezTo>
                  <a:cubicBezTo>
                    <a:pt x="892659" y="246844"/>
                    <a:pt x="899356" y="249396"/>
                    <a:pt x="904618" y="254499"/>
                  </a:cubicBezTo>
                  <a:cubicBezTo>
                    <a:pt x="909721" y="259601"/>
                    <a:pt x="912273" y="266936"/>
                    <a:pt x="912273" y="276664"/>
                  </a:cubicBezTo>
                  <a:lnTo>
                    <a:pt x="912273" y="322110"/>
                  </a:lnTo>
                  <a:lnTo>
                    <a:pt x="896805" y="322110"/>
                  </a:lnTo>
                  <a:lnTo>
                    <a:pt x="896805" y="281447"/>
                  </a:lnTo>
                  <a:cubicBezTo>
                    <a:pt x="896805" y="267734"/>
                    <a:pt x="891064" y="261036"/>
                    <a:pt x="879902" y="261036"/>
                  </a:cubicBezTo>
                  <a:cubicBezTo>
                    <a:pt x="874640" y="261036"/>
                    <a:pt x="870015" y="262790"/>
                    <a:pt x="866029" y="266139"/>
                  </a:cubicBezTo>
                  <a:cubicBezTo>
                    <a:pt x="862042" y="269488"/>
                    <a:pt x="859970" y="274431"/>
                    <a:pt x="859810" y="280969"/>
                  </a:cubicBezTo>
                  <a:lnTo>
                    <a:pt x="859810" y="322269"/>
                  </a:lnTo>
                  <a:lnTo>
                    <a:pt x="844342" y="322269"/>
                  </a:lnTo>
                  <a:lnTo>
                    <a:pt x="844342" y="281607"/>
                  </a:lnTo>
                  <a:cubicBezTo>
                    <a:pt x="844342" y="274591"/>
                    <a:pt x="843067" y="269328"/>
                    <a:pt x="840675" y="266139"/>
                  </a:cubicBezTo>
                  <a:cubicBezTo>
                    <a:pt x="838123" y="262790"/>
                    <a:pt x="834296" y="261196"/>
                    <a:pt x="828875" y="261196"/>
                  </a:cubicBezTo>
                  <a:cubicBezTo>
                    <a:pt x="823453" y="261196"/>
                    <a:pt x="818829" y="262950"/>
                    <a:pt x="814842" y="266618"/>
                  </a:cubicBezTo>
                  <a:cubicBezTo>
                    <a:pt x="810856" y="269647"/>
                    <a:pt x="808783" y="274909"/>
                    <a:pt x="808783" y="281766"/>
                  </a:cubicBezTo>
                  <a:moveTo>
                    <a:pt x="1003962" y="291653"/>
                  </a:moveTo>
                  <a:lnTo>
                    <a:pt x="946078" y="291653"/>
                  </a:lnTo>
                  <a:cubicBezTo>
                    <a:pt x="946397" y="297074"/>
                    <a:pt x="948948" y="301380"/>
                    <a:pt x="953413" y="304729"/>
                  </a:cubicBezTo>
                  <a:cubicBezTo>
                    <a:pt x="958038" y="308077"/>
                    <a:pt x="963140" y="309672"/>
                    <a:pt x="969040" y="309672"/>
                  </a:cubicBezTo>
                  <a:cubicBezTo>
                    <a:pt x="978289" y="309672"/>
                    <a:pt x="985305" y="306801"/>
                    <a:pt x="990089" y="300902"/>
                  </a:cubicBezTo>
                  <a:lnTo>
                    <a:pt x="999019" y="310628"/>
                  </a:lnTo>
                  <a:cubicBezTo>
                    <a:pt x="991046" y="318920"/>
                    <a:pt x="980681" y="323066"/>
                    <a:pt x="967924" y="323066"/>
                  </a:cubicBezTo>
                  <a:cubicBezTo>
                    <a:pt x="957559" y="323066"/>
                    <a:pt x="948789" y="319558"/>
                    <a:pt x="941454" y="312702"/>
                  </a:cubicBezTo>
                  <a:cubicBezTo>
                    <a:pt x="934278" y="305845"/>
                    <a:pt x="930610" y="296437"/>
                    <a:pt x="930610" y="284796"/>
                  </a:cubicBezTo>
                  <a:cubicBezTo>
                    <a:pt x="930610" y="273155"/>
                    <a:pt x="934278" y="263907"/>
                    <a:pt x="941773" y="257050"/>
                  </a:cubicBezTo>
                  <a:cubicBezTo>
                    <a:pt x="949108" y="250193"/>
                    <a:pt x="957878" y="246685"/>
                    <a:pt x="967924" y="246685"/>
                  </a:cubicBezTo>
                  <a:cubicBezTo>
                    <a:pt x="977970" y="246685"/>
                    <a:pt x="986421" y="249715"/>
                    <a:pt x="993438" y="255774"/>
                  </a:cubicBezTo>
                  <a:cubicBezTo>
                    <a:pt x="1000454" y="261834"/>
                    <a:pt x="1003962" y="270285"/>
                    <a:pt x="1003962" y="280969"/>
                  </a:cubicBezTo>
                  <a:lnTo>
                    <a:pt x="1003962" y="291653"/>
                  </a:lnTo>
                  <a:close/>
                  <a:moveTo>
                    <a:pt x="946237" y="279374"/>
                  </a:moveTo>
                  <a:lnTo>
                    <a:pt x="988495" y="279374"/>
                  </a:lnTo>
                  <a:cubicBezTo>
                    <a:pt x="988495" y="273155"/>
                    <a:pt x="986581" y="268372"/>
                    <a:pt x="982754" y="265023"/>
                  </a:cubicBezTo>
                  <a:cubicBezTo>
                    <a:pt x="978927" y="261674"/>
                    <a:pt x="974143" y="260080"/>
                    <a:pt x="968402" y="260080"/>
                  </a:cubicBezTo>
                  <a:cubicBezTo>
                    <a:pt x="962662" y="260080"/>
                    <a:pt x="957559" y="261834"/>
                    <a:pt x="953094" y="265342"/>
                  </a:cubicBezTo>
                  <a:cubicBezTo>
                    <a:pt x="948470" y="268690"/>
                    <a:pt x="946237" y="273474"/>
                    <a:pt x="946237" y="279374"/>
                  </a:cubicBezTo>
                  <a:moveTo>
                    <a:pt x="1038087" y="281766"/>
                  </a:moveTo>
                  <a:lnTo>
                    <a:pt x="1038087" y="321950"/>
                  </a:lnTo>
                  <a:lnTo>
                    <a:pt x="1022619" y="321950"/>
                  </a:lnTo>
                  <a:lnTo>
                    <a:pt x="1022619" y="247801"/>
                  </a:lnTo>
                  <a:lnTo>
                    <a:pt x="1038087" y="247801"/>
                  </a:lnTo>
                  <a:lnTo>
                    <a:pt x="1038087" y="261355"/>
                  </a:lnTo>
                  <a:cubicBezTo>
                    <a:pt x="1040638" y="256731"/>
                    <a:pt x="1043987" y="253223"/>
                    <a:pt x="1048452" y="250672"/>
                  </a:cubicBezTo>
                  <a:cubicBezTo>
                    <a:pt x="1052916" y="248120"/>
                    <a:pt x="1057541" y="246844"/>
                    <a:pt x="1062643" y="246844"/>
                  </a:cubicBezTo>
                  <a:cubicBezTo>
                    <a:pt x="1070935" y="246844"/>
                    <a:pt x="1077633" y="249396"/>
                    <a:pt x="1082895" y="254499"/>
                  </a:cubicBezTo>
                  <a:cubicBezTo>
                    <a:pt x="1087998" y="259601"/>
                    <a:pt x="1090549" y="266936"/>
                    <a:pt x="1090549" y="276664"/>
                  </a:cubicBezTo>
                  <a:lnTo>
                    <a:pt x="1090549" y="322110"/>
                  </a:lnTo>
                  <a:lnTo>
                    <a:pt x="1075081" y="322110"/>
                  </a:lnTo>
                  <a:lnTo>
                    <a:pt x="1075081" y="281447"/>
                  </a:lnTo>
                  <a:cubicBezTo>
                    <a:pt x="1075081" y="267734"/>
                    <a:pt x="1069341" y="261036"/>
                    <a:pt x="1058179" y="261036"/>
                  </a:cubicBezTo>
                  <a:cubicBezTo>
                    <a:pt x="1052757" y="261036"/>
                    <a:pt x="1048133" y="262790"/>
                    <a:pt x="1044146" y="266458"/>
                  </a:cubicBezTo>
                  <a:cubicBezTo>
                    <a:pt x="1040000" y="269647"/>
                    <a:pt x="1038087" y="274909"/>
                    <a:pt x="1038087" y="281766"/>
                  </a:cubicBezTo>
                  <a:moveTo>
                    <a:pt x="1131690" y="260239"/>
                  </a:moveTo>
                  <a:lnTo>
                    <a:pt x="1131690" y="297872"/>
                  </a:lnTo>
                  <a:cubicBezTo>
                    <a:pt x="1131690" y="301380"/>
                    <a:pt x="1132647" y="304250"/>
                    <a:pt x="1134560" y="306323"/>
                  </a:cubicBezTo>
                  <a:cubicBezTo>
                    <a:pt x="1136314" y="308396"/>
                    <a:pt x="1139025" y="309512"/>
                    <a:pt x="1142374" y="309512"/>
                  </a:cubicBezTo>
                  <a:cubicBezTo>
                    <a:pt x="1145722" y="309512"/>
                    <a:pt x="1148912" y="307918"/>
                    <a:pt x="1151941" y="304729"/>
                  </a:cubicBezTo>
                  <a:lnTo>
                    <a:pt x="1158320" y="315731"/>
                  </a:lnTo>
                  <a:cubicBezTo>
                    <a:pt x="1152898" y="320675"/>
                    <a:pt x="1146839" y="323066"/>
                    <a:pt x="1140141" y="323066"/>
                  </a:cubicBezTo>
                  <a:cubicBezTo>
                    <a:pt x="1133603" y="323066"/>
                    <a:pt x="1127863" y="320834"/>
                    <a:pt x="1123238" y="316210"/>
                  </a:cubicBezTo>
                  <a:cubicBezTo>
                    <a:pt x="1118614" y="311585"/>
                    <a:pt x="1116222" y="305366"/>
                    <a:pt x="1116222" y="297553"/>
                  </a:cubicBezTo>
                  <a:lnTo>
                    <a:pt x="1116222" y="260399"/>
                  </a:lnTo>
                  <a:lnTo>
                    <a:pt x="1106973" y="260399"/>
                  </a:lnTo>
                  <a:lnTo>
                    <a:pt x="1106973" y="247801"/>
                  </a:lnTo>
                  <a:lnTo>
                    <a:pt x="1116222" y="247801"/>
                  </a:lnTo>
                  <a:lnTo>
                    <a:pt x="1116222" y="224520"/>
                  </a:lnTo>
                  <a:lnTo>
                    <a:pt x="1131690" y="224520"/>
                  </a:lnTo>
                  <a:lnTo>
                    <a:pt x="1131690" y="247801"/>
                  </a:lnTo>
                  <a:lnTo>
                    <a:pt x="1151144" y="247801"/>
                  </a:lnTo>
                  <a:lnTo>
                    <a:pt x="1151144" y="260399"/>
                  </a:lnTo>
                  <a:lnTo>
                    <a:pt x="1131690" y="2602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6A2809DA-AE45-4A6A-84C2-25DF94CCD833}"/>
                </a:ext>
              </a:extLst>
            </p:cNvPr>
            <p:cNvSpPr/>
            <p:nvPr/>
          </p:nvSpPr>
          <p:spPr>
            <a:xfrm>
              <a:off x="4489437" y="1837966"/>
              <a:ext cx="207298" cy="207298"/>
            </a:xfrm>
            <a:custGeom>
              <a:avLst/>
              <a:gdLst>
                <a:gd name="connsiteX0" fmla="*/ 107476 w 207298"/>
                <a:gd name="connsiteY0" fmla="*/ 204269 h 207298"/>
                <a:gd name="connsiteX1" fmla="*/ 11960 w 207298"/>
                <a:gd name="connsiteY1" fmla="*/ 116247 h 207298"/>
                <a:gd name="connsiteX2" fmla="*/ 11960 w 207298"/>
                <a:gd name="connsiteY2" fmla="*/ 11960 h 207298"/>
                <a:gd name="connsiteX3" fmla="*/ 54376 w 207298"/>
                <a:gd name="connsiteY3" fmla="*/ 11960 h 207298"/>
                <a:gd name="connsiteX4" fmla="*/ 54376 w 207298"/>
                <a:gd name="connsiteY4" fmla="*/ 116247 h 207298"/>
                <a:gd name="connsiteX5" fmla="*/ 107317 w 207298"/>
                <a:gd name="connsiteY5" fmla="*/ 165201 h 207298"/>
                <a:gd name="connsiteX6" fmla="*/ 160258 w 207298"/>
                <a:gd name="connsiteY6" fmla="*/ 116247 h 207298"/>
                <a:gd name="connsiteX7" fmla="*/ 160258 w 207298"/>
                <a:gd name="connsiteY7" fmla="*/ 11960 h 207298"/>
                <a:gd name="connsiteX8" fmla="*/ 202674 w 207298"/>
                <a:gd name="connsiteY8" fmla="*/ 11960 h 207298"/>
                <a:gd name="connsiteX9" fmla="*/ 202674 w 207298"/>
                <a:gd name="connsiteY9" fmla="*/ 116247 h 207298"/>
                <a:gd name="connsiteX10" fmla="*/ 107476 w 207298"/>
                <a:gd name="connsiteY10" fmla="*/ 204269 h 20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298" h="207298">
                  <a:moveTo>
                    <a:pt x="107476" y="204269"/>
                  </a:moveTo>
                  <a:cubicBezTo>
                    <a:pt x="54854" y="204269"/>
                    <a:pt x="11960" y="164722"/>
                    <a:pt x="11960" y="116247"/>
                  </a:cubicBezTo>
                  <a:lnTo>
                    <a:pt x="11960" y="11960"/>
                  </a:lnTo>
                  <a:lnTo>
                    <a:pt x="54376" y="11960"/>
                  </a:lnTo>
                  <a:lnTo>
                    <a:pt x="54376" y="116247"/>
                  </a:lnTo>
                  <a:cubicBezTo>
                    <a:pt x="54376" y="143195"/>
                    <a:pt x="78136" y="165201"/>
                    <a:pt x="107317" y="165201"/>
                  </a:cubicBezTo>
                  <a:cubicBezTo>
                    <a:pt x="136498" y="165201"/>
                    <a:pt x="160258" y="143195"/>
                    <a:pt x="160258" y="116247"/>
                  </a:cubicBezTo>
                  <a:lnTo>
                    <a:pt x="160258" y="11960"/>
                  </a:lnTo>
                  <a:lnTo>
                    <a:pt x="202674" y="11960"/>
                  </a:lnTo>
                  <a:lnTo>
                    <a:pt x="202674" y="116247"/>
                  </a:lnTo>
                  <a:cubicBezTo>
                    <a:pt x="202834" y="164722"/>
                    <a:pt x="160098" y="204269"/>
                    <a:pt x="107476" y="204269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1385485-38DF-4504-B385-67392AFAC51A}"/>
                </a:ext>
              </a:extLst>
            </p:cNvPr>
            <p:cNvSpPr/>
            <p:nvPr/>
          </p:nvSpPr>
          <p:spPr>
            <a:xfrm>
              <a:off x="4935448" y="1837966"/>
              <a:ext cx="255136" cy="207298"/>
            </a:xfrm>
            <a:custGeom>
              <a:avLst/>
              <a:gdLst>
                <a:gd name="connsiteX0" fmla="*/ 130598 w 255136"/>
                <a:gd name="connsiteY0" fmla="*/ 90414 h 207298"/>
                <a:gd name="connsiteX1" fmla="*/ 200123 w 255136"/>
                <a:gd name="connsiteY1" fmla="*/ 201558 h 207298"/>
                <a:gd name="connsiteX2" fmla="*/ 249236 w 255136"/>
                <a:gd name="connsiteY2" fmla="*/ 201558 h 207298"/>
                <a:gd name="connsiteX3" fmla="*/ 130598 w 255136"/>
                <a:gd name="connsiteY3" fmla="*/ 11960 h 207298"/>
                <a:gd name="connsiteX4" fmla="*/ 11960 w 255136"/>
                <a:gd name="connsiteY4" fmla="*/ 201558 h 207298"/>
                <a:gd name="connsiteX5" fmla="*/ 61073 w 255136"/>
                <a:gd name="connsiteY5" fmla="*/ 201558 h 207298"/>
                <a:gd name="connsiteX6" fmla="*/ 130598 w 255136"/>
                <a:gd name="connsiteY6" fmla="*/ 90414 h 20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136" h="207298">
                  <a:moveTo>
                    <a:pt x="130598" y="90414"/>
                  </a:moveTo>
                  <a:lnTo>
                    <a:pt x="200123" y="201558"/>
                  </a:lnTo>
                  <a:lnTo>
                    <a:pt x="249236" y="201558"/>
                  </a:lnTo>
                  <a:lnTo>
                    <a:pt x="130598" y="11960"/>
                  </a:lnTo>
                  <a:lnTo>
                    <a:pt x="11960" y="201558"/>
                  </a:lnTo>
                  <a:lnTo>
                    <a:pt x="61073" y="201558"/>
                  </a:lnTo>
                  <a:lnTo>
                    <a:pt x="130598" y="9041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B0130AD-CF36-4BA1-B1F9-5FE5C61D07F1}"/>
                </a:ext>
              </a:extLst>
            </p:cNvPr>
            <p:cNvSpPr/>
            <p:nvPr/>
          </p:nvSpPr>
          <p:spPr>
            <a:xfrm>
              <a:off x="4716781" y="1834510"/>
              <a:ext cx="207298" cy="207298"/>
            </a:xfrm>
            <a:custGeom>
              <a:avLst/>
              <a:gdLst>
                <a:gd name="connsiteX0" fmla="*/ 117888 w 207298"/>
                <a:gd name="connsiteY0" fmla="*/ 207725 h 207298"/>
                <a:gd name="connsiteX1" fmla="*/ 60004 w 207298"/>
                <a:gd name="connsiteY1" fmla="*/ 191779 h 207298"/>
                <a:gd name="connsiteX2" fmla="*/ 29228 w 207298"/>
                <a:gd name="connsiteY2" fmla="*/ 56238 h 207298"/>
                <a:gd name="connsiteX3" fmla="*/ 176091 w 207298"/>
                <a:gd name="connsiteY3" fmla="*/ 27854 h 207298"/>
                <a:gd name="connsiteX4" fmla="*/ 152810 w 207298"/>
                <a:gd name="connsiteY4" fmla="*/ 60703 h 207298"/>
                <a:gd name="connsiteX5" fmla="*/ 64788 w 207298"/>
                <a:gd name="connsiteY5" fmla="*/ 77765 h 207298"/>
                <a:gd name="connsiteX6" fmla="*/ 83285 w 207298"/>
                <a:gd name="connsiteY6" fmla="*/ 159090 h 207298"/>
                <a:gd name="connsiteX7" fmla="*/ 171307 w 207298"/>
                <a:gd name="connsiteY7" fmla="*/ 142027 h 207298"/>
                <a:gd name="connsiteX8" fmla="*/ 206867 w 207298"/>
                <a:gd name="connsiteY8" fmla="*/ 163395 h 207298"/>
                <a:gd name="connsiteX9" fmla="*/ 117888 w 207298"/>
                <a:gd name="connsiteY9" fmla="*/ 207725 h 20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298" h="207298">
                  <a:moveTo>
                    <a:pt x="117888" y="207725"/>
                  </a:moveTo>
                  <a:cubicBezTo>
                    <a:pt x="97956" y="207725"/>
                    <a:pt x="77864" y="202622"/>
                    <a:pt x="60004" y="191779"/>
                  </a:cubicBezTo>
                  <a:cubicBezTo>
                    <a:pt x="11050" y="162279"/>
                    <a:pt x="-2823" y="101525"/>
                    <a:pt x="29228" y="56238"/>
                  </a:cubicBezTo>
                  <a:cubicBezTo>
                    <a:pt x="61280" y="11111"/>
                    <a:pt x="127137" y="-1646"/>
                    <a:pt x="176091" y="27854"/>
                  </a:cubicBezTo>
                  <a:lnTo>
                    <a:pt x="152810" y="60703"/>
                  </a:lnTo>
                  <a:cubicBezTo>
                    <a:pt x="123469" y="43003"/>
                    <a:pt x="83923" y="50657"/>
                    <a:pt x="64788" y="77765"/>
                  </a:cubicBezTo>
                  <a:cubicBezTo>
                    <a:pt x="45653" y="104873"/>
                    <a:pt x="53945" y="141230"/>
                    <a:pt x="83285" y="159090"/>
                  </a:cubicBezTo>
                  <a:cubicBezTo>
                    <a:pt x="112626" y="176790"/>
                    <a:pt x="152172" y="169136"/>
                    <a:pt x="171307" y="142027"/>
                  </a:cubicBezTo>
                  <a:lnTo>
                    <a:pt x="206867" y="163395"/>
                  </a:lnTo>
                  <a:cubicBezTo>
                    <a:pt x="186456" y="192098"/>
                    <a:pt x="152491" y="207725"/>
                    <a:pt x="117888" y="207725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6D3B8BB9-C53E-41A2-BB95-680FECE76655}"/>
                </a:ext>
              </a:extLst>
            </p:cNvPr>
            <p:cNvSpPr/>
            <p:nvPr/>
          </p:nvSpPr>
          <p:spPr>
            <a:xfrm>
              <a:off x="4821593" y="1912753"/>
              <a:ext cx="111622" cy="47838"/>
            </a:xfrm>
            <a:custGeom>
              <a:avLst/>
              <a:gdLst>
                <a:gd name="connsiteX0" fmla="*/ 106519 w 111622"/>
                <a:gd name="connsiteY0" fmla="*/ 51187 h 47838"/>
                <a:gd name="connsiteX1" fmla="*/ 11960 w 111622"/>
                <a:gd name="connsiteY1" fmla="*/ 51187 h 47838"/>
                <a:gd name="connsiteX2" fmla="*/ 11960 w 111622"/>
                <a:gd name="connsiteY2" fmla="*/ 11960 h 47838"/>
                <a:gd name="connsiteX3" fmla="*/ 106519 w 111622"/>
                <a:gd name="connsiteY3" fmla="*/ 11960 h 47838"/>
                <a:gd name="connsiteX4" fmla="*/ 106519 w 111622"/>
                <a:gd name="connsiteY4" fmla="*/ 51187 h 4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22" h="47838">
                  <a:moveTo>
                    <a:pt x="106519" y="51187"/>
                  </a:moveTo>
                  <a:lnTo>
                    <a:pt x="11960" y="51187"/>
                  </a:lnTo>
                  <a:lnTo>
                    <a:pt x="11960" y="11960"/>
                  </a:lnTo>
                  <a:lnTo>
                    <a:pt x="106519" y="11960"/>
                  </a:lnTo>
                  <a:lnTo>
                    <a:pt x="106519" y="511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45851509-5D47-445B-BC3B-CAB062CC6800}"/>
                </a:ext>
              </a:extLst>
            </p:cNvPr>
            <p:cNvSpPr/>
            <p:nvPr/>
          </p:nvSpPr>
          <p:spPr>
            <a:xfrm>
              <a:off x="5003538" y="2000616"/>
              <a:ext cx="111622" cy="95676"/>
            </a:xfrm>
            <a:custGeom>
              <a:avLst/>
              <a:gdLst>
                <a:gd name="connsiteX0" fmla="*/ 62508 w 111622"/>
                <a:gd name="connsiteY0" fmla="*/ 11960 h 95676"/>
                <a:gd name="connsiteX1" fmla="*/ 11960 w 111622"/>
                <a:gd name="connsiteY1" fmla="*/ 92646 h 95676"/>
                <a:gd name="connsiteX2" fmla="*/ 112898 w 111622"/>
                <a:gd name="connsiteY2" fmla="*/ 92646 h 95676"/>
                <a:gd name="connsiteX3" fmla="*/ 62508 w 111622"/>
                <a:gd name="connsiteY3" fmla="*/ 11960 h 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22" h="95676">
                  <a:moveTo>
                    <a:pt x="62508" y="11960"/>
                  </a:moveTo>
                  <a:lnTo>
                    <a:pt x="11960" y="92646"/>
                  </a:lnTo>
                  <a:lnTo>
                    <a:pt x="112898" y="92646"/>
                  </a:lnTo>
                  <a:lnTo>
                    <a:pt x="62508" y="11960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8FAD220D-8A24-4446-95C2-4E314D9D7791}"/>
                </a:ext>
              </a:extLst>
            </p:cNvPr>
            <p:cNvSpPr/>
            <p:nvPr/>
          </p:nvSpPr>
          <p:spPr>
            <a:xfrm>
              <a:off x="5511897" y="1067136"/>
              <a:ext cx="558111" cy="701625"/>
            </a:xfrm>
            <a:custGeom>
              <a:avLst/>
              <a:gdLst>
                <a:gd name="connsiteX0" fmla="*/ 293566 w 558111"/>
                <a:gd name="connsiteY0" fmla="*/ 11960 h 701625"/>
                <a:gd name="connsiteX1" fmla="*/ 118001 w 558111"/>
                <a:gd name="connsiteY1" fmla="*/ 11960 h 701625"/>
                <a:gd name="connsiteX2" fmla="*/ 11960 w 558111"/>
                <a:gd name="connsiteY2" fmla="*/ 118001 h 701625"/>
                <a:gd name="connsiteX3" fmla="*/ 11960 w 558111"/>
                <a:gd name="connsiteY3" fmla="*/ 703379 h 701625"/>
                <a:gd name="connsiteX4" fmla="*/ 146863 w 558111"/>
                <a:gd name="connsiteY4" fmla="*/ 703379 h 701625"/>
                <a:gd name="connsiteX5" fmla="*/ 146863 w 558111"/>
                <a:gd name="connsiteY5" fmla="*/ 137455 h 701625"/>
                <a:gd name="connsiteX6" fmla="*/ 295480 w 558111"/>
                <a:gd name="connsiteY6" fmla="*/ 137455 h 701625"/>
                <a:gd name="connsiteX7" fmla="*/ 415713 w 558111"/>
                <a:gd name="connsiteY7" fmla="*/ 246047 h 701625"/>
                <a:gd name="connsiteX8" fmla="*/ 295480 w 558111"/>
                <a:gd name="connsiteY8" fmla="*/ 355756 h 701625"/>
                <a:gd name="connsiteX9" fmla="*/ 201717 w 558111"/>
                <a:gd name="connsiteY9" fmla="*/ 355756 h 701625"/>
                <a:gd name="connsiteX10" fmla="*/ 201717 w 558111"/>
                <a:gd name="connsiteY10" fmla="*/ 480135 h 701625"/>
                <a:gd name="connsiteX11" fmla="*/ 293407 w 558111"/>
                <a:gd name="connsiteY11" fmla="*/ 480135 h 701625"/>
                <a:gd name="connsiteX12" fmla="*/ 552689 w 558111"/>
                <a:gd name="connsiteY12" fmla="*/ 246047 h 701625"/>
                <a:gd name="connsiteX13" fmla="*/ 293566 w 558111"/>
                <a:gd name="connsiteY13" fmla="*/ 11960 h 7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11" h="701625">
                  <a:moveTo>
                    <a:pt x="293566" y="11960"/>
                  </a:moveTo>
                  <a:lnTo>
                    <a:pt x="118001" y="11960"/>
                  </a:lnTo>
                  <a:cubicBezTo>
                    <a:pt x="59479" y="11960"/>
                    <a:pt x="11960" y="59479"/>
                    <a:pt x="11960" y="118001"/>
                  </a:cubicBezTo>
                  <a:lnTo>
                    <a:pt x="11960" y="703379"/>
                  </a:lnTo>
                  <a:lnTo>
                    <a:pt x="146863" y="703379"/>
                  </a:lnTo>
                  <a:lnTo>
                    <a:pt x="146863" y="137455"/>
                  </a:lnTo>
                  <a:lnTo>
                    <a:pt x="295480" y="137455"/>
                  </a:lnTo>
                  <a:cubicBezTo>
                    <a:pt x="385097" y="137455"/>
                    <a:pt x="415713" y="183858"/>
                    <a:pt x="415713" y="246047"/>
                  </a:cubicBezTo>
                  <a:cubicBezTo>
                    <a:pt x="415713" y="309353"/>
                    <a:pt x="385097" y="355756"/>
                    <a:pt x="295480" y="355756"/>
                  </a:cubicBezTo>
                  <a:lnTo>
                    <a:pt x="201717" y="355756"/>
                  </a:lnTo>
                  <a:lnTo>
                    <a:pt x="201717" y="480135"/>
                  </a:lnTo>
                  <a:lnTo>
                    <a:pt x="293407" y="480135"/>
                  </a:lnTo>
                  <a:cubicBezTo>
                    <a:pt x="472640" y="480135"/>
                    <a:pt x="552689" y="380951"/>
                    <a:pt x="552689" y="246047"/>
                  </a:cubicBezTo>
                  <a:cubicBezTo>
                    <a:pt x="552849" y="111144"/>
                    <a:pt x="472640" y="11960"/>
                    <a:pt x="293566" y="11960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31ABD89-A848-454F-AF12-458D3AE424E2}"/>
                </a:ext>
              </a:extLst>
            </p:cNvPr>
            <p:cNvSpPr/>
            <p:nvPr/>
          </p:nvSpPr>
          <p:spPr>
            <a:xfrm>
              <a:off x="4489437" y="1065541"/>
              <a:ext cx="143514" cy="701625"/>
            </a:xfrm>
            <a:custGeom>
              <a:avLst/>
              <a:gdLst>
                <a:gd name="connsiteX0" fmla="*/ 11960 w 143514"/>
                <a:gd name="connsiteY0" fmla="*/ 704974 h 701625"/>
                <a:gd name="connsiteX1" fmla="*/ 137455 w 143514"/>
                <a:gd name="connsiteY1" fmla="*/ 704974 h 701625"/>
                <a:gd name="connsiteX2" fmla="*/ 137455 w 143514"/>
                <a:gd name="connsiteY2" fmla="*/ 11960 h 701625"/>
                <a:gd name="connsiteX3" fmla="*/ 11960 w 143514"/>
                <a:gd name="connsiteY3" fmla="*/ 11960 h 701625"/>
                <a:gd name="connsiteX4" fmla="*/ 11960 w 143514"/>
                <a:gd name="connsiteY4" fmla="*/ 704974 h 7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14" h="701625">
                  <a:moveTo>
                    <a:pt x="11960" y="704974"/>
                  </a:moveTo>
                  <a:lnTo>
                    <a:pt x="137455" y="704974"/>
                  </a:lnTo>
                  <a:lnTo>
                    <a:pt x="137455" y="11960"/>
                  </a:lnTo>
                  <a:lnTo>
                    <a:pt x="11960" y="11960"/>
                  </a:lnTo>
                  <a:lnTo>
                    <a:pt x="11960" y="70497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E683270-AC94-4AAB-9A49-1CF0642482B9}"/>
                </a:ext>
              </a:extLst>
            </p:cNvPr>
            <p:cNvSpPr/>
            <p:nvPr/>
          </p:nvSpPr>
          <p:spPr>
            <a:xfrm>
              <a:off x="4489597" y="833845"/>
              <a:ext cx="143514" cy="175406"/>
            </a:xfrm>
            <a:custGeom>
              <a:avLst/>
              <a:gdLst>
                <a:gd name="connsiteX0" fmla="*/ 11960 w 143514"/>
                <a:gd name="connsiteY0" fmla="*/ 163447 h 175406"/>
                <a:gd name="connsiteX1" fmla="*/ 137455 w 143514"/>
                <a:gd name="connsiteY1" fmla="*/ 163447 h 175406"/>
                <a:gd name="connsiteX2" fmla="*/ 137455 w 143514"/>
                <a:gd name="connsiteY2" fmla="*/ 11960 h 175406"/>
                <a:gd name="connsiteX3" fmla="*/ 11960 w 143514"/>
                <a:gd name="connsiteY3" fmla="*/ 137455 h 175406"/>
                <a:gd name="connsiteX4" fmla="*/ 11960 w 143514"/>
                <a:gd name="connsiteY4" fmla="*/ 163447 h 17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14" h="175406">
                  <a:moveTo>
                    <a:pt x="11960" y="163447"/>
                  </a:moveTo>
                  <a:lnTo>
                    <a:pt x="137455" y="163447"/>
                  </a:lnTo>
                  <a:lnTo>
                    <a:pt x="137455" y="11960"/>
                  </a:lnTo>
                  <a:cubicBezTo>
                    <a:pt x="68249" y="11960"/>
                    <a:pt x="11960" y="68090"/>
                    <a:pt x="11960" y="137455"/>
                  </a:cubicBezTo>
                  <a:lnTo>
                    <a:pt x="11960" y="163447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F0B9CB84-37BB-433C-B266-CC7992E75214}"/>
                </a:ext>
              </a:extLst>
            </p:cNvPr>
            <p:cNvSpPr/>
            <p:nvPr/>
          </p:nvSpPr>
          <p:spPr>
            <a:xfrm>
              <a:off x="4738674" y="1065541"/>
              <a:ext cx="478381" cy="701625"/>
            </a:xfrm>
            <a:custGeom>
              <a:avLst/>
              <a:gdLst>
                <a:gd name="connsiteX0" fmla="*/ 477265 w 478380"/>
                <a:gd name="connsiteY0" fmla="*/ 265661 h 701625"/>
                <a:gd name="connsiteX1" fmla="*/ 143674 w 478380"/>
                <a:gd name="connsiteY1" fmla="*/ 24716 h 701625"/>
                <a:gd name="connsiteX2" fmla="*/ 143674 w 478380"/>
                <a:gd name="connsiteY2" fmla="*/ 24876 h 701625"/>
                <a:gd name="connsiteX3" fmla="*/ 98387 w 478380"/>
                <a:gd name="connsiteY3" fmla="*/ 11960 h 701625"/>
                <a:gd name="connsiteX4" fmla="*/ 11960 w 478380"/>
                <a:gd name="connsiteY4" fmla="*/ 98387 h 701625"/>
                <a:gd name="connsiteX5" fmla="*/ 11960 w 478380"/>
                <a:gd name="connsiteY5" fmla="*/ 704974 h 701625"/>
                <a:gd name="connsiteX6" fmla="*/ 138093 w 478380"/>
                <a:gd name="connsiteY6" fmla="*/ 704974 h 701625"/>
                <a:gd name="connsiteX7" fmla="*/ 138093 w 478380"/>
                <a:gd name="connsiteY7" fmla="*/ 182423 h 701625"/>
                <a:gd name="connsiteX8" fmla="*/ 477424 w 478380"/>
                <a:gd name="connsiteY8" fmla="*/ 427832 h 701625"/>
                <a:gd name="connsiteX9" fmla="*/ 477424 w 478380"/>
                <a:gd name="connsiteY9" fmla="*/ 265661 h 7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380" h="701625">
                  <a:moveTo>
                    <a:pt x="477265" y="265661"/>
                  </a:moveTo>
                  <a:lnTo>
                    <a:pt x="143674" y="24716"/>
                  </a:lnTo>
                  <a:lnTo>
                    <a:pt x="143674" y="24876"/>
                  </a:lnTo>
                  <a:cubicBezTo>
                    <a:pt x="130439" y="16743"/>
                    <a:pt x="114971" y="11960"/>
                    <a:pt x="98387" y="11960"/>
                  </a:cubicBezTo>
                  <a:cubicBezTo>
                    <a:pt x="50708" y="11960"/>
                    <a:pt x="11960" y="50708"/>
                    <a:pt x="11960" y="98387"/>
                  </a:cubicBezTo>
                  <a:lnTo>
                    <a:pt x="11960" y="704974"/>
                  </a:lnTo>
                  <a:lnTo>
                    <a:pt x="138093" y="704974"/>
                  </a:lnTo>
                  <a:lnTo>
                    <a:pt x="138093" y="182423"/>
                  </a:lnTo>
                  <a:lnTo>
                    <a:pt x="477424" y="427832"/>
                  </a:lnTo>
                  <a:lnTo>
                    <a:pt x="477424" y="26566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450316D-4B84-4B71-ADE2-93600B20F1E1}"/>
                </a:ext>
              </a:extLst>
            </p:cNvPr>
            <p:cNvSpPr/>
            <p:nvPr/>
          </p:nvSpPr>
          <p:spPr>
            <a:xfrm>
              <a:off x="4915515" y="1065541"/>
              <a:ext cx="478381" cy="701625"/>
            </a:xfrm>
            <a:custGeom>
              <a:avLst/>
              <a:gdLst>
                <a:gd name="connsiteX0" fmla="*/ 11960 w 478380"/>
                <a:gd name="connsiteY0" fmla="*/ 451113 h 701625"/>
                <a:gd name="connsiteX1" fmla="*/ 345710 w 478380"/>
                <a:gd name="connsiteY1" fmla="*/ 692057 h 701625"/>
                <a:gd name="connsiteX2" fmla="*/ 345710 w 478380"/>
                <a:gd name="connsiteY2" fmla="*/ 691898 h 701625"/>
                <a:gd name="connsiteX3" fmla="*/ 390997 w 478380"/>
                <a:gd name="connsiteY3" fmla="*/ 704814 h 701625"/>
                <a:gd name="connsiteX4" fmla="*/ 477424 w 478380"/>
                <a:gd name="connsiteY4" fmla="*/ 618387 h 701625"/>
                <a:gd name="connsiteX5" fmla="*/ 477424 w 478380"/>
                <a:gd name="connsiteY5" fmla="*/ 11960 h 701625"/>
                <a:gd name="connsiteX6" fmla="*/ 351291 w 478380"/>
                <a:gd name="connsiteY6" fmla="*/ 11960 h 701625"/>
                <a:gd name="connsiteX7" fmla="*/ 351291 w 478380"/>
                <a:gd name="connsiteY7" fmla="*/ 534511 h 701625"/>
                <a:gd name="connsiteX8" fmla="*/ 11960 w 478380"/>
                <a:gd name="connsiteY8" fmla="*/ 288942 h 701625"/>
                <a:gd name="connsiteX9" fmla="*/ 11960 w 478380"/>
                <a:gd name="connsiteY9" fmla="*/ 451113 h 7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380" h="701625">
                  <a:moveTo>
                    <a:pt x="11960" y="451113"/>
                  </a:moveTo>
                  <a:lnTo>
                    <a:pt x="345710" y="692057"/>
                  </a:lnTo>
                  <a:lnTo>
                    <a:pt x="345710" y="691898"/>
                  </a:lnTo>
                  <a:cubicBezTo>
                    <a:pt x="358945" y="700030"/>
                    <a:pt x="374413" y="704814"/>
                    <a:pt x="390997" y="704814"/>
                  </a:cubicBezTo>
                  <a:cubicBezTo>
                    <a:pt x="438835" y="704814"/>
                    <a:pt x="477424" y="666065"/>
                    <a:pt x="477424" y="618387"/>
                  </a:cubicBezTo>
                  <a:lnTo>
                    <a:pt x="477424" y="11960"/>
                  </a:lnTo>
                  <a:lnTo>
                    <a:pt x="351291" y="11960"/>
                  </a:lnTo>
                  <a:lnTo>
                    <a:pt x="351291" y="534511"/>
                  </a:lnTo>
                  <a:lnTo>
                    <a:pt x="11960" y="288942"/>
                  </a:lnTo>
                  <a:lnTo>
                    <a:pt x="11960" y="451113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169B6CEB-9C3C-4584-B077-C37F38B2E7DD}"/>
                </a:ext>
              </a:extLst>
            </p:cNvPr>
            <p:cNvSpPr/>
            <p:nvPr/>
          </p:nvSpPr>
          <p:spPr>
            <a:xfrm>
              <a:off x="4749391" y="839307"/>
              <a:ext cx="143514" cy="159460"/>
            </a:xfrm>
            <a:custGeom>
              <a:avLst/>
              <a:gdLst>
                <a:gd name="connsiteX0" fmla="*/ 56303 w 143514"/>
                <a:gd name="connsiteY0" fmla="*/ 50483 h 159460"/>
                <a:gd name="connsiteX1" fmla="*/ 68915 w 143514"/>
                <a:gd name="connsiteY1" fmla="*/ 41706 h 159460"/>
                <a:gd name="connsiteX2" fmla="*/ 102705 w 143514"/>
                <a:gd name="connsiteY2" fmla="*/ 42113 h 159460"/>
                <a:gd name="connsiteX3" fmla="*/ 115240 w 143514"/>
                <a:gd name="connsiteY3" fmla="*/ 51122 h 159460"/>
                <a:gd name="connsiteX4" fmla="*/ 117526 w 143514"/>
                <a:gd name="connsiteY4" fmla="*/ 53757 h 159460"/>
                <a:gd name="connsiteX5" fmla="*/ 143973 w 143514"/>
                <a:gd name="connsiteY5" fmla="*/ 23630 h 159460"/>
                <a:gd name="connsiteX6" fmla="*/ 141861 w 143514"/>
                <a:gd name="connsiteY6" fmla="*/ 21615 h 159460"/>
                <a:gd name="connsiteX7" fmla="*/ 116693 w 143514"/>
                <a:gd name="connsiteY7" fmla="*/ 6851 h 159460"/>
                <a:gd name="connsiteX8" fmla="*/ 51401 w 143514"/>
                <a:gd name="connsiteY8" fmla="*/ 6968 h 159460"/>
                <a:gd name="connsiteX9" fmla="*/ 25264 w 143514"/>
                <a:gd name="connsiteY9" fmla="*/ 22932 h 159460"/>
                <a:gd name="connsiteX10" fmla="*/ 7769 w 143514"/>
                <a:gd name="connsiteY10" fmla="*/ 48158 h 159460"/>
                <a:gd name="connsiteX11" fmla="*/ 1453 w 143514"/>
                <a:gd name="connsiteY11" fmla="*/ 81056 h 159460"/>
                <a:gd name="connsiteX12" fmla="*/ 7672 w 143514"/>
                <a:gd name="connsiteY12" fmla="*/ 113644 h 159460"/>
                <a:gd name="connsiteX13" fmla="*/ 24954 w 143514"/>
                <a:gd name="connsiteY13" fmla="*/ 138851 h 159460"/>
                <a:gd name="connsiteX14" fmla="*/ 51304 w 143514"/>
                <a:gd name="connsiteY14" fmla="*/ 155145 h 159460"/>
                <a:gd name="connsiteX15" fmla="*/ 84609 w 143514"/>
                <a:gd name="connsiteY15" fmla="*/ 160899 h 159460"/>
                <a:gd name="connsiteX16" fmla="*/ 116519 w 143514"/>
                <a:gd name="connsiteY16" fmla="*/ 157315 h 159460"/>
                <a:gd name="connsiteX17" fmla="*/ 116519 w 143514"/>
                <a:gd name="connsiteY17" fmla="*/ 157315 h 159460"/>
                <a:gd name="connsiteX18" fmla="*/ 142209 w 143514"/>
                <a:gd name="connsiteY18" fmla="*/ 147995 h 159460"/>
                <a:gd name="connsiteX19" fmla="*/ 143837 w 143514"/>
                <a:gd name="connsiteY19" fmla="*/ 147143 h 159460"/>
                <a:gd name="connsiteX20" fmla="*/ 143837 w 143514"/>
                <a:gd name="connsiteY20" fmla="*/ 65033 h 159460"/>
                <a:gd name="connsiteX21" fmla="*/ 77634 w 143514"/>
                <a:gd name="connsiteY21" fmla="*/ 65033 h 159460"/>
                <a:gd name="connsiteX22" fmla="*/ 77634 w 143514"/>
                <a:gd name="connsiteY22" fmla="*/ 99520 h 159460"/>
                <a:gd name="connsiteX23" fmla="*/ 105437 w 143514"/>
                <a:gd name="connsiteY23" fmla="*/ 99520 h 159460"/>
                <a:gd name="connsiteX24" fmla="*/ 105437 w 143514"/>
                <a:gd name="connsiteY24" fmla="*/ 121007 h 159460"/>
                <a:gd name="connsiteX25" fmla="*/ 97667 w 143514"/>
                <a:gd name="connsiteY25" fmla="*/ 123041 h 159460"/>
                <a:gd name="connsiteX26" fmla="*/ 86430 w 143514"/>
                <a:gd name="connsiteY26" fmla="*/ 123913 h 159460"/>
                <a:gd name="connsiteX27" fmla="*/ 68528 w 143514"/>
                <a:gd name="connsiteY27" fmla="*/ 120735 h 159460"/>
                <a:gd name="connsiteX28" fmla="*/ 55586 w 143514"/>
                <a:gd name="connsiteY28" fmla="*/ 111997 h 159460"/>
                <a:gd name="connsiteX29" fmla="*/ 47700 w 143514"/>
                <a:gd name="connsiteY29" fmla="*/ 98571 h 159460"/>
                <a:gd name="connsiteX30" fmla="*/ 44988 w 143514"/>
                <a:gd name="connsiteY30" fmla="*/ 81017 h 159460"/>
                <a:gd name="connsiteX31" fmla="*/ 47971 w 143514"/>
                <a:gd name="connsiteY31" fmla="*/ 63871 h 159460"/>
                <a:gd name="connsiteX32" fmla="*/ 56303 w 143514"/>
                <a:gd name="connsiteY32" fmla="*/ 50483 h 15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514" h="159460">
                  <a:moveTo>
                    <a:pt x="56303" y="50483"/>
                  </a:moveTo>
                  <a:cubicBezTo>
                    <a:pt x="59848" y="46763"/>
                    <a:pt x="64072" y="43799"/>
                    <a:pt x="68915" y="41706"/>
                  </a:cubicBezTo>
                  <a:cubicBezTo>
                    <a:pt x="79320" y="37192"/>
                    <a:pt x="92998" y="37715"/>
                    <a:pt x="102705" y="42113"/>
                  </a:cubicBezTo>
                  <a:cubicBezTo>
                    <a:pt x="107916" y="44458"/>
                    <a:pt x="112121" y="47480"/>
                    <a:pt x="115240" y="51122"/>
                  </a:cubicBezTo>
                  <a:lnTo>
                    <a:pt x="117526" y="53757"/>
                  </a:lnTo>
                  <a:lnTo>
                    <a:pt x="143973" y="23630"/>
                  </a:lnTo>
                  <a:lnTo>
                    <a:pt x="141861" y="21615"/>
                  </a:lnTo>
                  <a:cubicBezTo>
                    <a:pt x="135390" y="15434"/>
                    <a:pt x="126923" y="10475"/>
                    <a:pt x="116693" y="6851"/>
                  </a:cubicBezTo>
                  <a:cubicBezTo>
                    <a:pt x="96679" y="-220"/>
                    <a:pt x="71550" y="-511"/>
                    <a:pt x="51401" y="6968"/>
                  </a:cubicBezTo>
                  <a:cubicBezTo>
                    <a:pt x="41462" y="10668"/>
                    <a:pt x="32666" y="16035"/>
                    <a:pt x="25264" y="22932"/>
                  </a:cubicBezTo>
                  <a:cubicBezTo>
                    <a:pt x="17844" y="29849"/>
                    <a:pt x="11954" y="38335"/>
                    <a:pt x="7769" y="48158"/>
                  </a:cubicBezTo>
                  <a:cubicBezTo>
                    <a:pt x="3565" y="57962"/>
                    <a:pt x="1453" y="69025"/>
                    <a:pt x="1453" y="81056"/>
                  </a:cubicBezTo>
                  <a:cubicBezTo>
                    <a:pt x="1453" y="92952"/>
                    <a:pt x="3546" y="103918"/>
                    <a:pt x="7672" y="113644"/>
                  </a:cubicBezTo>
                  <a:cubicBezTo>
                    <a:pt x="11799" y="123409"/>
                    <a:pt x="17612" y="131876"/>
                    <a:pt x="24954" y="138851"/>
                  </a:cubicBezTo>
                  <a:cubicBezTo>
                    <a:pt x="32278" y="145825"/>
                    <a:pt x="41152" y="151308"/>
                    <a:pt x="51304" y="155145"/>
                  </a:cubicBezTo>
                  <a:cubicBezTo>
                    <a:pt x="61417" y="158961"/>
                    <a:pt x="72616" y="160899"/>
                    <a:pt x="84609" y="160899"/>
                  </a:cubicBezTo>
                  <a:cubicBezTo>
                    <a:pt x="96059" y="160899"/>
                    <a:pt x="106793" y="159698"/>
                    <a:pt x="116519" y="157315"/>
                  </a:cubicBezTo>
                  <a:lnTo>
                    <a:pt x="116519" y="157315"/>
                  </a:lnTo>
                  <a:cubicBezTo>
                    <a:pt x="126264" y="154931"/>
                    <a:pt x="134905" y="151793"/>
                    <a:pt x="142209" y="147995"/>
                  </a:cubicBezTo>
                  <a:lnTo>
                    <a:pt x="143837" y="147143"/>
                  </a:lnTo>
                  <a:lnTo>
                    <a:pt x="143837" y="65033"/>
                  </a:lnTo>
                  <a:lnTo>
                    <a:pt x="77634" y="65033"/>
                  </a:lnTo>
                  <a:lnTo>
                    <a:pt x="77634" y="99520"/>
                  </a:lnTo>
                  <a:lnTo>
                    <a:pt x="105437" y="99520"/>
                  </a:lnTo>
                  <a:lnTo>
                    <a:pt x="105437" y="121007"/>
                  </a:lnTo>
                  <a:cubicBezTo>
                    <a:pt x="103015" y="121898"/>
                    <a:pt x="100418" y="122595"/>
                    <a:pt x="97667" y="123041"/>
                  </a:cubicBezTo>
                  <a:cubicBezTo>
                    <a:pt x="94141" y="123622"/>
                    <a:pt x="90363" y="123913"/>
                    <a:pt x="86430" y="123913"/>
                  </a:cubicBezTo>
                  <a:cubicBezTo>
                    <a:pt x="79707" y="123913"/>
                    <a:pt x="73682" y="122847"/>
                    <a:pt x="68528" y="120735"/>
                  </a:cubicBezTo>
                  <a:cubicBezTo>
                    <a:pt x="63394" y="118643"/>
                    <a:pt x="59054" y="115717"/>
                    <a:pt x="55586" y="111997"/>
                  </a:cubicBezTo>
                  <a:cubicBezTo>
                    <a:pt x="52118" y="108297"/>
                    <a:pt x="49463" y="103783"/>
                    <a:pt x="47700" y="98571"/>
                  </a:cubicBezTo>
                  <a:cubicBezTo>
                    <a:pt x="45898" y="93301"/>
                    <a:pt x="44988" y="87392"/>
                    <a:pt x="44988" y="81017"/>
                  </a:cubicBezTo>
                  <a:cubicBezTo>
                    <a:pt x="44988" y="74818"/>
                    <a:pt x="45995" y="69044"/>
                    <a:pt x="47971" y="63871"/>
                  </a:cubicBezTo>
                  <a:cubicBezTo>
                    <a:pt x="49948" y="58737"/>
                    <a:pt x="52757" y="54222"/>
                    <a:pt x="56303" y="50483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566470D-48E3-42A2-86E4-5D4F70383DA5}"/>
                </a:ext>
              </a:extLst>
            </p:cNvPr>
            <p:cNvSpPr/>
            <p:nvPr/>
          </p:nvSpPr>
          <p:spPr>
            <a:xfrm>
              <a:off x="4943369" y="843175"/>
              <a:ext cx="127568" cy="143514"/>
            </a:xfrm>
            <a:custGeom>
              <a:avLst/>
              <a:gdLst>
                <a:gd name="connsiteX0" fmla="*/ 41713 w 127568"/>
                <a:gd name="connsiteY0" fmla="*/ 35920 h 143514"/>
                <a:gd name="connsiteX1" fmla="*/ 57523 w 127568"/>
                <a:gd name="connsiteY1" fmla="*/ 35920 h 143514"/>
                <a:gd name="connsiteX2" fmla="*/ 65254 w 127568"/>
                <a:gd name="connsiteY2" fmla="*/ 36502 h 143514"/>
                <a:gd name="connsiteX3" fmla="*/ 71977 w 127568"/>
                <a:gd name="connsiteY3" fmla="*/ 38575 h 143514"/>
                <a:gd name="connsiteX4" fmla="*/ 76452 w 127568"/>
                <a:gd name="connsiteY4" fmla="*/ 42508 h 143514"/>
                <a:gd name="connsiteX5" fmla="*/ 78099 w 127568"/>
                <a:gd name="connsiteY5" fmla="*/ 49153 h 143514"/>
                <a:gd name="connsiteX6" fmla="*/ 76239 w 127568"/>
                <a:gd name="connsiteY6" fmla="*/ 56516 h 143514"/>
                <a:gd name="connsiteX7" fmla="*/ 71279 w 127568"/>
                <a:gd name="connsiteY7" fmla="*/ 60856 h 143514"/>
                <a:gd name="connsiteX8" fmla="*/ 63878 w 127568"/>
                <a:gd name="connsiteY8" fmla="*/ 63161 h 143514"/>
                <a:gd name="connsiteX9" fmla="*/ 55450 w 127568"/>
                <a:gd name="connsiteY9" fmla="*/ 63839 h 143514"/>
                <a:gd name="connsiteX10" fmla="*/ 41713 w 127568"/>
                <a:gd name="connsiteY10" fmla="*/ 63839 h 143514"/>
                <a:gd name="connsiteX11" fmla="*/ 41713 w 127568"/>
                <a:gd name="connsiteY11" fmla="*/ 35920 h 143514"/>
                <a:gd name="connsiteX12" fmla="*/ 110261 w 127568"/>
                <a:gd name="connsiteY12" fmla="*/ 75348 h 143514"/>
                <a:gd name="connsiteX13" fmla="*/ 118960 w 127568"/>
                <a:gd name="connsiteY13" fmla="*/ 48553 h 143514"/>
                <a:gd name="connsiteX14" fmla="*/ 113826 w 127568"/>
                <a:gd name="connsiteY14" fmla="*/ 26059 h 143514"/>
                <a:gd name="connsiteX15" fmla="*/ 100167 w 127568"/>
                <a:gd name="connsiteY15" fmla="*/ 11412 h 143514"/>
                <a:gd name="connsiteX16" fmla="*/ 81238 w 127568"/>
                <a:gd name="connsiteY16" fmla="*/ 3681 h 143514"/>
                <a:gd name="connsiteX17" fmla="*/ 60100 w 127568"/>
                <a:gd name="connsiteY17" fmla="*/ 1453 h 143514"/>
                <a:gd name="connsiteX18" fmla="*/ 1453 w 127568"/>
                <a:gd name="connsiteY18" fmla="*/ 1453 h 143514"/>
                <a:gd name="connsiteX19" fmla="*/ 1453 w 127568"/>
                <a:gd name="connsiteY19" fmla="*/ 153330 h 143514"/>
                <a:gd name="connsiteX20" fmla="*/ 41907 w 127568"/>
                <a:gd name="connsiteY20" fmla="*/ 153330 h 143514"/>
                <a:gd name="connsiteX21" fmla="*/ 41907 w 127568"/>
                <a:gd name="connsiteY21" fmla="*/ 95459 h 143514"/>
                <a:gd name="connsiteX22" fmla="*/ 49095 w 127568"/>
                <a:gd name="connsiteY22" fmla="*/ 95459 h 143514"/>
                <a:gd name="connsiteX23" fmla="*/ 80753 w 127568"/>
                <a:gd name="connsiteY23" fmla="*/ 153330 h 143514"/>
                <a:gd name="connsiteX24" fmla="*/ 129132 w 127568"/>
                <a:gd name="connsiteY24" fmla="*/ 153330 h 143514"/>
                <a:gd name="connsiteX25" fmla="*/ 90189 w 127568"/>
                <a:gd name="connsiteY25" fmla="*/ 89549 h 143514"/>
                <a:gd name="connsiteX26" fmla="*/ 110261 w 127568"/>
                <a:gd name="connsiteY26" fmla="*/ 75348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568" h="143514">
                  <a:moveTo>
                    <a:pt x="41713" y="35920"/>
                  </a:moveTo>
                  <a:lnTo>
                    <a:pt x="57523" y="35920"/>
                  </a:lnTo>
                  <a:cubicBezTo>
                    <a:pt x="59984" y="35920"/>
                    <a:pt x="62580" y="36114"/>
                    <a:pt x="65254" y="36502"/>
                  </a:cubicBezTo>
                  <a:cubicBezTo>
                    <a:pt x="67753" y="36870"/>
                    <a:pt x="70000" y="37567"/>
                    <a:pt x="71977" y="38575"/>
                  </a:cubicBezTo>
                  <a:cubicBezTo>
                    <a:pt x="73817" y="39505"/>
                    <a:pt x="75270" y="40803"/>
                    <a:pt x="76452" y="42508"/>
                  </a:cubicBezTo>
                  <a:cubicBezTo>
                    <a:pt x="77556" y="44135"/>
                    <a:pt x="78099" y="46363"/>
                    <a:pt x="78099" y="49153"/>
                  </a:cubicBezTo>
                  <a:cubicBezTo>
                    <a:pt x="78099" y="52215"/>
                    <a:pt x="77479" y="54694"/>
                    <a:pt x="76239" y="56516"/>
                  </a:cubicBezTo>
                  <a:cubicBezTo>
                    <a:pt x="74941" y="58434"/>
                    <a:pt x="73313" y="59848"/>
                    <a:pt x="71279" y="60856"/>
                  </a:cubicBezTo>
                  <a:cubicBezTo>
                    <a:pt x="69090" y="61940"/>
                    <a:pt x="66610" y="62716"/>
                    <a:pt x="63878" y="63161"/>
                  </a:cubicBezTo>
                  <a:cubicBezTo>
                    <a:pt x="60991" y="63626"/>
                    <a:pt x="58163" y="63839"/>
                    <a:pt x="55450" y="63839"/>
                  </a:cubicBezTo>
                  <a:lnTo>
                    <a:pt x="41713" y="63839"/>
                  </a:lnTo>
                  <a:lnTo>
                    <a:pt x="41713" y="35920"/>
                  </a:lnTo>
                  <a:close/>
                  <a:moveTo>
                    <a:pt x="110261" y="75348"/>
                  </a:moveTo>
                  <a:cubicBezTo>
                    <a:pt x="116034" y="68121"/>
                    <a:pt x="118960" y="59092"/>
                    <a:pt x="118960" y="48553"/>
                  </a:cubicBezTo>
                  <a:cubicBezTo>
                    <a:pt x="118960" y="39698"/>
                    <a:pt x="117236" y="32123"/>
                    <a:pt x="113826" y="26059"/>
                  </a:cubicBezTo>
                  <a:cubicBezTo>
                    <a:pt x="110435" y="20033"/>
                    <a:pt x="105843" y="15093"/>
                    <a:pt x="100167" y="11412"/>
                  </a:cubicBezTo>
                  <a:cubicBezTo>
                    <a:pt x="94587" y="7808"/>
                    <a:pt x="88232" y="5192"/>
                    <a:pt x="81238" y="3681"/>
                  </a:cubicBezTo>
                  <a:cubicBezTo>
                    <a:pt x="74418" y="2189"/>
                    <a:pt x="67288" y="1453"/>
                    <a:pt x="60100" y="1453"/>
                  </a:cubicBezTo>
                  <a:lnTo>
                    <a:pt x="1453" y="1453"/>
                  </a:lnTo>
                  <a:lnTo>
                    <a:pt x="1453" y="153330"/>
                  </a:lnTo>
                  <a:lnTo>
                    <a:pt x="41907" y="153330"/>
                  </a:lnTo>
                  <a:lnTo>
                    <a:pt x="41907" y="95459"/>
                  </a:lnTo>
                  <a:lnTo>
                    <a:pt x="49095" y="95459"/>
                  </a:lnTo>
                  <a:lnTo>
                    <a:pt x="80753" y="153330"/>
                  </a:lnTo>
                  <a:lnTo>
                    <a:pt x="129132" y="153330"/>
                  </a:lnTo>
                  <a:lnTo>
                    <a:pt x="90189" y="89549"/>
                  </a:lnTo>
                  <a:cubicBezTo>
                    <a:pt x="98520" y="86391"/>
                    <a:pt x="105262" y="81645"/>
                    <a:pt x="110261" y="75348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951BC72A-1B0A-4461-B9BD-ECBD10859C59}"/>
                </a:ext>
              </a:extLst>
            </p:cNvPr>
            <p:cNvSpPr/>
            <p:nvPr/>
          </p:nvSpPr>
          <p:spPr>
            <a:xfrm>
              <a:off x="5112877" y="843175"/>
              <a:ext cx="95676" cy="143514"/>
            </a:xfrm>
            <a:custGeom>
              <a:avLst/>
              <a:gdLst>
                <a:gd name="connsiteX0" fmla="*/ 41500 w 95676"/>
                <a:gd name="connsiteY0" fmla="*/ 92979 h 143514"/>
                <a:gd name="connsiteX1" fmla="*/ 102046 w 95676"/>
                <a:gd name="connsiteY1" fmla="*/ 92979 h 143514"/>
                <a:gd name="connsiteX2" fmla="*/ 102046 w 95676"/>
                <a:gd name="connsiteY2" fmla="*/ 58705 h 143514"/>
                <a:gd name="connsiteX3" fmla="*/ 41500 w 95676"/>
                <a:gd name="connsiteY3" fmla="*/ 58705 h 143514"/>
                <a:gd name="connsiteX4" fmla="*/ 41500 w 95676"/>
                <a:gd name="connsiteY4" fmla="*/ 37160 h 143514"/>
                <a:gd name="connsiteX5" fmla="*/ 105553 w 95676"/>
                <a:gd name="connsiteY5" fmla="*/ 37160 h 143514"/>
                <a:gd name="connsiteX6" fmla="*/ 105553 w 95676"/>
                <a:gd name="connsiteY6" fmla="*/ 1453 h 143514"/>
                <a:gd name="connsiteX7" fmla="*/ 1453 w 95676"/>
                <a:gd name="connsiteY7" fmla="*/ 1453 h 143514"/>
                <a:gd name="connsiteX8" fmla="*/ 1453 w 95676"/>
                <a:gd name="connsiteY8" fmla="*/ 153330 h 143514"/>
                <a:gd name="connsiteX9" fmla="*/ 109253 w 95676"/>
                <a:gd name="connsiteY9" fmla="*/ 153330 h 143514"/>
                <a:gd name="connsiteX10" fmla="*/ 109253 w 95676"/>
                <a:gd name="connsiteY10" fmla="*/ 117197 h 143514"/>
                <a:gd name="connsiteX11" fmla="*/ 41500 w 95676"/>
                <a:gd name="connsiteY11" fmla="*/ 117197 h 143514"/>
                <a:gd name="connsiteX12" fmla="*/ 41500 w 95676"/>
                <a:gd name="connsiteY12" fmla="*/ 92979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676" h="143514">
                  <a:moveTo>
                    <a:pt x="41500" y="92979"/>
                  </a:moveTo>
                  <a:lnTo>
                    <a:pt x="102046" y="92979"/>
                  </a:lnTo>
                  <a:lnTo>
                    <a:pt x="102046" y="58705"/>
                  </a:lnTo>
                  <a:lnTo>
                    <a:pt x="41500" y="58705"/>
                  </a:lnTo>
                  <a:lnTo>
                    <a:pt x="41500" y="37160"/>
                  </a:lnTo>
                  <a:lnTo>
                    <a:pt x="105553" y="37160"/>
                  </a:lnTo>
                  <a:lnTo>
                    <a:pt x="105553" y="1453"/>
                  </a:lnTo>
                  <a:lnTo>
                    <a:pt x="1453" y="1453"/>
                  </a:lnTo>
                  <a:lnTo>
                    <a:pt x="1453" y="153330"/>
                  </a:lnTo>
                  <a:lnTo>
                    <a:pt x="109253" y="153330"/>
                  </a:lnTo>
                  <a:lnTo>
                    <a:pt x="109253" y="117197"/>
                  </a:lnTo>
                  <a:lnTo>
                    <a:pt x="41500" y="117197"/>
                  </a:lnTo>
                  <a:lnTo>
                    <a:pt x="41500" y="92979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A8819F13-3889-4DEF-8BB7-4E414F9DB9BE}"/>
                </a:ext>
              </a:extLst>
            </p:cNvPr>
            <p:cNvSpPr/>
            <p:nvPr/>
          </p:nvSpPr>
          <p:spPr>
            <a:xfrm>
              <a:off x="5268785" y="843155"/>
              <a:ext cx="127568" cy="143514"/>
            </a:xfrm>
            <a:custGeom>
              <a:avLst/>
              <a:gdLst>
                <a:gd name="connsiteX0" fmla="*/ 100651 w 127568"/>
                <a:gd name="connsiteY0" fmla="*/ 89782 h 143514"/>
                <a:gd name="connsiteX1" fmla="*/ 46344 w 127568"/>
                <a:gd name="connsiteY1" fmla="*/ 1453 h 143514"/>
                <a:gd name="connsiteX2" fmla="*/ 1453 w 127568"/>
                <a:gd name="connsiteY2" fmla="*/ 1453 h 143514"/>
                <a:gd name="connsiteX3" fmla="*/ 1453 w 127568"/>
                <a:gd name="connsiteY3" fmla="*/ 153330 h 143514"/>
                <a:gd name="connsiteX4" fmla="*/ 41733 w 127568"/>
                <a:gd name="connsiteY4" fmla="*/ 153330 h 143514"/>
                <a:gd name="connsiteX5" fmla="*/ 40958 w 127568"/>
                <a:gd name="connsiteY5" fmla="*/ 64789 h 143514"/>
                <a:gd name="connsiteX6" fmla="*/ 95459 w 127568"/>
                <a:gd name="connsiteY6" fmla="*/ 153330 h 143514"/>
                <a:gd name="connsiteX7" fmla="*/ 140136 w 127568"/>
                <a:gd name="connsiteY7" fmla="*/ 153330 h 143514"/>
                <a:gd name="connsiteX8" fmla="*/ 140136 w 127568"/>
                <a:gd name="connsiteY8" fmla="*/ 1453 h 143514"/>
                <a:gd name="connsiteX9" fmla="*/ 99857 w 127568"/>
                <a:gd name="connsiteY9" fmla="*/ 1453 h 143514"/>
                <a:gd name="connsiteX10" fmla="*/ 100651 w 127568"/>
                <a:gd name="connsiteY10" fmla="*/ 89782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8" h="143514">
                  <a:moveTo>
                    <a:pt x="100651" y="89782"/>
                  </a:moveTo>
                  <a:lnTo>
                    <a:pt x="46344" y="1453"/>
                  </a:lnTo>
                  <a:lnTo>
                    <a:pt x="1453" y="1453"/>
                  </a:lnTo>
                  <a:lnTo>
                    <a:pt x="1453" y="153330"/>
                  </a:lnTo>
                  <a:lnTo>
                    <a:pt x="41733" y="153330"/>
                  </a:lnTo>
                  <a:lnTo>
                    <a:pt x="40958" y="64789"/>
                  </a:lnTo>
                  <a:lnTo>
                    <a:pt x="95459" y="153330"/>
                  </a:lnTo>
                  <a:lnTo>
                    <a:pt x="140136" y="153330"/>
                  </a:lnTo>
                  <a:lnTo>
                    <a:pt x="140136" y="1453"/>
                  </a:lnTo>
                  <a:lnTo>
                    <a:pt x="99857" y="1453"/>
                  </a:lnTo>
                  <a:lnTo>
                    <a:pt x="100651" y="89782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BB13E3DE-249A-4FAF-A504-2E2B026E3756}"/>
                </a:ext>
              </a:extLst>
            </p:cNvPr>
            <p:cNvSpPr/>
            <p:nvPr/>
          </p:nvSpPr>
          <p:spPr>
            <a:xfrm>
              <a:off x="5447360" y="839295"/>
              <a:ext cx="159460" cy="159460"/>
            </a:xfrm>
            <a:custGeom>
              <a:avLst/>
              <a:gdLst>
                <a:gd name="connsiteX0" fmla="*/ 122544 w 159460"/>
                <a:gd name="connsiteY0" fmla="*/ 80642 h 159460"/>
                <a:gd name="connsiteX1" fmla="*/ 119638 w 159460"/>
                <a:gd name="connsiteY1" fmla="*/ 97827 h 159460"/>
                <a:gd name="connsiteX2" fmla="*/ 111617 w 159460"/>
                <a:gd name="connsiteY2" fmla="*/ 111118 h 159460"/>
                <a:gd name="connsiteX3" fmla="*/ 99430 w 159460"/>
                <a:gd name="connsiteY3" fmla="*/ 119779 h 159460"/>
                <a:gd name="connsiteX4" fmla="*/ 68121 w 159460"/>
                <a:gd name="connsiteY4" fmla="*/ 119779 h 159460"/>
                <a:gd name="connsiteX5" fmla="*/ 56051 w 159460"/>
                <a:gd name="connsiteY5" fmla="*/ 111137 h 159460"/>
                <a:gd name="connsiteX6" fmla="*/ 48107 w 159460"/>
                <a:gd name="connsiteY6" fmla="*/ 97808 h 159460"/>
                <a:gd name="connsiteX7" fmla="*/ 45201 w 159460"/>
                <a:gd name="connsiteY7" fmla="*/ 80622 h 159460"/>
                <a:gd name="connsiteX8" fmla="*/ 48010 w 159460"/>
                <a:gd name="connsiteY8" fmla="*/ 63941 h 159460"/>
                <a:gd name="connsiteX9" fmla="*/ 55915 w 159460"/>
                <a:gd name="connsiteY9" fmla="*/ 50883 h 159460"/>
                <a:gd name="connsiteX10" fmla="*/ 68140 w 159460"/>
                <a:gd name="connsiteY10" fmla="*/ 42300 h 159460"/>
                <a:gd name="connsiteX11" fmla="*/ 83776 w 159460"/>
                <a:gd name="connsiteY11" fmla="*/ 39161 h 159460"/>
                <a:gd name="connsiteX12" fmla="*/ 99547 w 159460"/>
                <a:gd name="connsiteY12" fmla="*/ 42300 h 159460"/>
                <a:gd name="connsiteX13" fmla="*/ 111733 w 159460"/>
                <a:gd name="connsiteY13" fmla="*/ 50844 h 159460"/>
                <a:gd name="connsiteX14" fmla="*/ 119657 w 159460"/>
                <a:gd name="connsiteY14" fmla="*/ 63960 h 159460"/>
                <a:gd name="connsiteX15" fmla="*/ 122544 w 159460"/>
                <a:gd name="connsiteY15" fmla="*/ 80642 h 159460"/>
                <a:gd name="connsiteX16" fmla="*/ 142791 w 159460"/>
                <a:gd name="connsiteY16" fmla="*/ 22828 h 159460"/>
                <a:gd name="connsiteX17" fmla="*/ 116538 w 159460"/>
                <a:gd name="connsiteY17" fmla="*/ 6960 h 159460"/>
                <a:gd name="connsiteX18" fmla="*/ 51110 w 159460"/>
                <a:gd name="connsiteY18" fmla="*/ 6960 h 159460"/>
                <a:gd name="connsiteX19" fmla="*/ 24974 w 159460"/>
                <a:gd name="connsiteY19" fmla="*/ 22828 h 159460"/>
                <a:gd name="connsiteX20" fmla="*/ 7672 w 159460"/>
                <a:gd name="connsiteY20" fmla="*/ 47860 h 159460"/>
                <a:gd name="connsiteX21" fmla="*/ 1453 w 159460"/>
                <a:gd name="connsiteY21" fmla="*/ 80661 h 159460"/>
                <a:gd name="connsiteX22" fmla="*/ 7653 w 159460"/>
                <a:gd name="connsiteY22" fmla="*/ 113443 h 159460"/>
                <a:gd name="connsiteX23" fmla="*/ 24935 w 159460"/>
                <a:gd name="connsiteY23" fmla="*/ 138979 h 159460"/>
                <a:gd name="connsiteX24" fmla="*/ 51071 w 159460"/>
                <a:gd name="connsiteY24" fmla="*/ 155370 h 159460"/>
                <a:gd name="connsiteX25" fmla="*/ 83756 w 159460"/>
                <a:gd name="connsiteY25" fmla="*/ 161124 h 159460"/>
                <a:gd name="connsiteX26" fmla="*/ 116557 w 159460"/>
                <a:gd name="connsiteY26" fmla="*/ 155370 h 159460"/>
                <a:gd name="connsiteX27" fmla="*/ 142810 w 159460"/>
                <a:gd name="connsiteY27" fmla="*/ 138979 h 159460"/>
                <a:gd name="connsiteX28" fmla="*/ 160092 w 159460"/>
                <a:gd name="connsiteY28" fmla="*/ 113443 h 159460"/>
                <a:gd name="connsiteX29" fmla="*/ 166292 w 159460"/>
                <a:gd name="connsiteY29" fmla="*/ 80661 h 159460"/>
                <a:gd name="connsiteX30" fmla="*/ 160073 w 159460"/>
                <a:gd name="connsiteY30" fmla="*/ 47860 h 159460"/>
                <a:gd name="connsiteX31" fmla="*/ 142791 w 159460"/>
                <a:gd name="connsiteY31" fmla="*/ 22828 h 15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9460" h="159460">
                  <a:moveTo>
                    <a:pt x="122544" y="80642"/>
                  </a:moveTo>
                  <a:cubicBezTo>
                    <a:pt x="122544" y="86842"/>
                    <a:pt x="121576" y="92615"/>
                    <a:pt x="119638" y="97827"/>
                  </a:cubicBezTo>
                  <a:cubicBezTo>
                    <a:pt x="117720" y="102981"/>
                    <a:pt x="115027" y="107456"/>
                    <a:pt x="111617" y="111118"/>
                  </a:cubicBezTo>
                  <a:cubicBezTo>
                    <a:pt x="108207" y="114780"/>
                    <a:pt x="104100" y="117705"/>
                    <a:pt x="99430" y="119779"/>
                  </a:cubicBezTo>
                  <a:cubicBezTo>
                    <a:pt x="90072" y="123944"/>
                    <a:pt x="77460" y="123944"/>
                    <a:pt x="68121" y="119779"/>
                  </a:cubicBezTo>
                  <a:cubicBezTo>
                    <a:pt x="63452" y="117705"/>
                    <a:pt x="59383" y="114799"/>
                    <a:pt x="56051" y="111137"/>
                  </a:cubicBezTo>
                  <a:cubicBezTo>
                    <a:pt x="52680" y="107476"/>
                    <a:pt x="50025" y="102981"/>
                    <a:pt x="48107" y="97808"/>
                  </a:cubicBezTo>
                  <a:cubicBezTo>
                    <a:pt x="46189" y="92615"/>
                    <a:pt x="45201" y="86822"/>
                    <a:pt x="45201" y="80622"/>
                  </a:cubicBezTo>
                  <a:cubicBezTo>
                    <a:pt x="45201" y="74694"/>
                    <a:pt x="46150" y="69075"/>
                    <a:pt x="48010" y="63941"/>
                  </a:cubicBezTo>
                  <a:cubicBezTo>
                    <a:pt x="49851" y="58865"/>
                    <a:pt x="52505" y="54486"/>
                    <a:pt x="55915" y="50883"/>
                  </a:cubicBezTo>
                  <a:cubicBezTo>
                    <a:pt x="59344" y="47259"/>
                    <a:pt x="63452" y="44392"/>
                    <a:pt x="68140" y="42300"/>
                  </a:cubicBezTo>
                  <a:cubicBezTo>
                    <a:pt x="72790" y="40226"/>
                    <a:pt x="78060" y="39161"/>
                    <a:pt x="83776" y="39161"/>
                  </a:cubicBezTo>
                  <a:cubicBezTo>
                    <a:pt x="89510" y="39161"/>
                    <a:pt x="94819" y="40207"/>
                    <a:pt x="99547" y="42300"/>
                  </a:cubicBezTo>
                  <a:cubicBezTo>
                    <a:pt x="104293" y="44373"/>
                    <a:pt x="108381" y="47259"/>
                    <a:pt x="111733" y="50844"/>
                  </a:cubicBezTo>
                  <a:cubicBezTo>
                    <a:pt x="115085" y="54447"/>
                    <a:pt x="117759" y="58865"/>
                    <a:pt x="119657" y="63960"/>
                  </a:cubicBezTo>
                  <a:cubicBezTo>
                    <a:pt x="121576" y="69114"/>
                    <a:pt x="122544" y="74713"/>
                    <a:pt x="122544" y="80642"/>
                  </a:cubicBezTo>
                  <a:moveTo>
                    <a:pt x="142791" y="22828"/>
                  </a:moveTo>
                  <a:cubicBezTo>
                    <a:pt x="135467" y="16008"/>
                    <a:pt x="126632" y="10661"/>
                    <a:pt x="116538" y="6960"/>
                  </a:cubicBezTo>
                  <a:cubicBezTo>
                    <a:pt x="96447" y="-383"/>
                    <a:pt x="71047" y="-383"/>
                    <a:pt x="51110" y="6960"/>
                  </a:cubicBezTo>
                  <a:cubicBezTo>
                    <a:pt x="41093" y="10661"/>
                    <a:pt x="32297" y="15989"/>
                    <a:pt x="24974" y="22828"/>
                  </a:cubicBezTo>
                  <a:cubicBezTo>
                    <a:pt x="17631" y="29667"/>
                    <a:pt x="11799" y="38095"/>
                    <a:pt x="7672" y="47860"/>
                  </a:cubicBezTo>
                  <a:cubicBezTo>
                    <a:pt x="3545" y="57586"/>
                    <a:pt x="1453" y="68610"/>
                    <a:pt x="1453" y="80661"/>
                  </a:cubicBezTo>
                  <a:cubicBezTo>
                    <a:pt x="1453" y="92557"/>
                    <a:pt x="3545" y="103581"/>
                    <a:pt x="7653" y="113443"/>
                  </a:cubicBezTo>
                  <a:cubicBezTo>
                    <a:pt x="11780" y="123324"/>
                    <a:pt x="17592" y="131926"/>
                    <a:pt x="24935" y="138979"/>
                  </a:cubicBezTo>
                  <a:cubicBezTo>
                    <a:pt x="32278" y="146031"/>
                    <a:pt x="41074" y="151553"/>
                    <a:pt x="51071" y="155370"/>
                  </a:cubicBezTo>
                  <a:cubicBezTo>
                    <a:pt x="61049" y="159186"/>
                    <a:pt x="72054" y="161124"/>
                    <a:pt x="83756" y="161124"/>
                  </a:cubicBezTo>
                  <a:cubicBezTo>
                    <a:pt x="95459" y="161124"/>
                    <a:pt x="106502" y="159186"/>
                    <a:pt x="116557" y="155370"/>
                  </a:cubicBezTo>
                  <a:cubicBezTo>
                    <a:pt x="126632" y="151533"/>
                    <a:pt x="135467" y="146012"/>
                    <a:pt x="142810" y="138979"/>
                  </a:cubicBezTo>
                  <a:cubicBezTo>
                    <a:pt x="150153" y="131926"/>
                    <a:pt x="155946" y="123324"/>
                    <a:pt x="160092" y="113443"/>
                  </a:cubicBezTo>
                  <a:cubicBezTo>
                    <a:pt x="164200" y="103562"/>
                    <a:pt x="166292" y="92538"/>
                    <a:pt x="166292" y="80661"/>
                  </a:cubicBezTo>
                  <a:cubicBezTo>
                    <a:pt x="166292" y="68630"/>
                    <a:pt x="164200" y="57605"/>
                    <a:pt x="160073" y="47860"/>
                  </a:cubicBezTo>
                  <a:cubicBezTo>
                    <a:pt x="155946" y="38076"/>
                    <a:pt x="150134" y="29648"/>
                    <a:pt x="142791" y="22828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5930458D-170C-493D-B6FC-5C2EAE1BE97F}"/>
                </a:ext>
              </a:extLst>
            </p:cNvPr>
            <p:cNvSpPr/>
            <p:nvPr/>
          </p:nvSpPr>
          <p:spPr>
            <a:xfrm>
              <a:off x="5652072" y="843155"/>
              <a:ext cx="111622" cy="143514"/>
            </a:xfrm>
            <a:custGeom>
              <a:avLst/>
              <a:gdLst>
                <a:gd name="connsiteX0" fmla="*/ 41500 w 111622"/>
                <a:gd name="connsiteY0" fmla="*/ 91545 h 143514"/>
                <a:gd name="connsiteX1" fmla="*/ 58046 w 111622"/>
                <a:gd name="connsiteY1" fmla="*/ 91545 h 143514"/>
                <a:gd name="connsiteX2" fmla="*/ 74767 w 111622"/>
                <a:gd name="connsiteY2" fmla="*/ 94703 h 143514"/>
                <a:gd name="connsiteX3" fmla="*/ 79940 w 111622"/>
                <a:gd name="connsiteY3" fmla="*/ 104584 h 143514"/>
                <a:gd name="connsiteX4" fmla="*/ 78176 w 111622"/>
                <a:gd name="connsiteY4" fmla="*/ 111656 h 143514"/>
                <a:gd name="connsiteX5" fmla="*/ 73449 w 111622"/>
                <a:gd name="connsiteY5" fmla="*/ 115899 h 143514"/>
                <a:gd name="connsiteX6" fmla="*/ 66319 w 111622"/>
                <a:gd name="connsiteY6" fmla="*/ 118185 h 143514"/>
                <a:gd name="connsiteX7" fmla="*/ 58259 w 111622"/>
                <a:gd name="connsiteY7" fmla="*/ 118863 h 143514"/>
                <a:gd name="connsiteX8" fmla="*/ 41520 w 111622"/>
                <a:gd name="connsiteY8" fmla="*/ 118863 h 143514"/>
                <a:gd name="connsiteX9" fmla="*/ 41500 w 111622"/>
                <a:gd name="connsiteY9" fmla="*/ 91545 h 143514"/>
                <a:gd name="connsiteX10" fmla="*/ 70950 w 111622"/>
                <a:gd name="connsiteY10" fmla="*/ 56109 h 143514"/>
                <a:gd name="connsiteX11" fmla="*/ 57407 w 111622"/>
                <a:gd name="connsiteY11" fmla="*/ 59538 h 143514"/>
                <a:gd name="connsiteX12" fmla="*/ 41481 w 111622"/>
                <a:gd name="connsiteY12" fmla="*/ 59538 h 143514"/>
                <a:gd name="connsiteX13" fmla="*/ 41481 w 111622"/>
                <a:gd name="connsiteY13" fmla="*/ 35533 h 143514"/>
                <a:gd name="connsiteX14" fmla="*/ 55760 w 111622"/>
                <a:gd name="connsiteY14" fmla="*/ 35533 h 143514"/>
                <a:gd name="connsiteX15" fmla="*/ 70989 w 111622"/>
                <a:gd name="connsiteY15" fmla="*/ 38497 h 143514"/>
                <a:gd name="connsiteX16" fmla="*/ 75193 w 111622"/>
                <a:gd name="connsiteY16" fmla="*/ 46712 h 143514"/>
                <a:gd name="connsiteX17" fmla="*/ 70950 w 111622"/>
                <a:gd name="connsiteY17" fmla="*/ 56109 h 143514"/>
                <a:gd name="connsiteX18" fmla="*/ 111636 w 111622"/>
                <a:gd name="connsiteY18" fmla="*/ 82749 h 143514"/>
                <a:gd name="connsiteX19" fmla="*/ 101310 w 111622"/>
                <a:gd name="connsiteY19" fmla="*/ 75018 h 143514"/>
                <a:gd name="connsiteX20" fmla="*/ 96892 w 111622"/>
                <a:gd name="connsiteY20" fmla="*/ 73062 h 143514"/>
                <a:gd name="connsiteX21" fmla="*/ 107936 w 111622"/>
                <a:gd name="connsiteY21" fmla="*/ 63975 h 143514"/>
                <a:gd name="connsiteX22" fmla="*/ 115221 w 111622"/>
                <a:gd name="connsiteY22" fmla="*/ 41965 h 143514"/>
                <a:gd name="connsiteX23" fmla="*/ 110222 w 111622"/>
                <a:gd name="connsiteY23" fmla="*/ 22009 h 143514"/>
                <a:gd name="connsiteX24" fmla="*/ 97454 w 111622"/>
                <a:gd name="connsiteY24" fmla="*/ 9590 h 143514"/>
                <a:gd name="connsiteX25" fmla="*/ 80443 w 111622"/>
                <a:gd name="connsiteY25" fmla="*/ 3255 h 143514"/>
                <a:gd name="connsiteX26" fmla="*/ 62560 w 111622"/>
                <a:gd name="connsiteY26" fmla="*/ 1453 h 143514"/>
                <a:gd name="connsiteX27" fmla="*/ 1453 w 111622"/>
                <a:gd name="connsiteY27" fmla="*/ 1453 h 143514"/>
                <a:gd name="connsiteX28" fmla="*/ 1453 w 111622"/>
                <a:gd name="connsiteY28" fmla="*/ 153330 h 143514"/>
                <a:gd name="connsiteX29" fmla="*/ 62560 w 111622"/>
                <a:gd name="connsiteY29" fmla="*/ 153330 h 143514"/>
                <a:gd name="connsiteX30" fmla="*/ 83698 w 111622"/>
                <a:gd name="connsiteY30" fmla="*/ 151102 h 143514"/>
                <a:gd name="connsiteX31" fmla="*/ 102492 w 111622"/>
                <a:gd name="connsiteY31" fmla="*/ 143604 h 143514"/>
                <a:gd name="connsiteX32" fmla="*/ 116054 w 111622"/>
                <a:gd name="connsiteY32" fmla="*/ 129480 h 143514"/>
                <a:gd name="connsiteX33" fmla="*/ 121207 w 111622"/>
                <a:gd name="connsiteY33" fmla="*/ 107878 h 143514"/>
                <a:gd name="connsiteX34" fmla="*/ 118611 w 111622"/>
                <a:gd name="connsiteY34" fmla="*/ 93754 h 143514"/>
                <a:gd name="connsiteX35" fmla="*/ 111636 w 111622"/>
                <a:gd name="connsiteY35" fmla="*/ 82749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1622" h="143514">
                  <a:moveTo>
                    <a:pt x="41500" y="91545"/>
                  </a:moveTo>
                  <a:lnTo>
                    <a:pt x="58046" y="91545"/>
                  </a:lnTo>
                  <a:cubicBezTo>
                    <a:pt x="65060" y="91545"/>
                    <a:pt x="70698" y="92610"/>
                    <a:pt x="74767" y="94703"/>
                  </a:cubicBezTo>
                  <a:cubicBezTo>
                    <a:pt x="78293" y="96524"/>
                    <a:pt x="79940" y="99663"/>
                    <a:pt x="79940" y="104584"/>
                  </a:cubicBezTo>
                  <a:cubicBezTo>
                    <a:pt x="79940" y="107529"/>
                    <a:pt x="79339" y="109912"/>
                    <a:pt x="78176" y="111656"/>
                  </a:cubicBezTo>
                  <a:cubicBezTo>
                    <a:pt x="76937" y="113496"/>
                    <a:pt x="75386" y="114891"/>
                    <a:pt x="73449" y="115899"/>
                  </a:cubicBezTo>
                  <a:cubicBezTo>
                    <a:pt x="71318" y="116984"/>
                    <a:pt x="68935" y="117759"/>
                    <a:pt x="66319" y="118185"/>
                  </a:cubicBezTo>
                  <a:cubicBezTo>
                    <a:pt x="63529" y="118650"/>
                    <a:pt x="60797" y="118863"/>
                    <a:pt x="58259" y="118863"/>
                  </a:cubicBezTo>
                  <a:lnTo>
                    <a:pt x="41520" y="118863"/>
                  </a:lnTo>
                  <a:lnTo>
                    <a:pt x="41500" y="91545"/>
                  </a:lnTo>
                  <a:close/>
                  <a:moveTo>
                    <a:pt x="70950" y="56109"/>
                  </a:moveTo>
                  <a:cubicBezTo>
                    <a:pt x="67869" y="58376"/>
                    <a:pt x="63316" y="59538"/>
                    <a:pt x="57407" y="59538"/>
                  </a:cubicBezTo>
                  <a:lnTo>
                    <a:pt x="41481" y="59538"/>
                  </a:lnTo>
                  <a:lnTo>
                    <a:pt x="41481" y="35533"/>
                  </a:lnTo>
                  <a:lnTo>
                    <a:pt x="55760" y="35533"/>
                  </a:lnTo>
                  <a:cubicBezTo>
                    <a:pt x="62580" y="35533"/>
                    <a:pt x="67695" y="36540"/>
                    <a:pt x="70989" y="38497"/>
                  </a:cubicBezTo>
                  <a:cubicBezTo>
                    <a:pt x="73856" y="40222"/>
                    <a:pt x="75193" y="42837"/>
                    <a:pt x="75193" y="46712"/>
                  </a:cubicBezTo>
                  <a:cubicBezTo>
                    <a:pt x="75193" y="50955"/>
                    <a:pt x="73798" y="54016"/>
                    <a:pt x="70950" y="56109"/>
                  </a:cubicBezTo>
                  <a:moveTo>
                    <a:pt x="111636" y="82749"/>
                  </a:moveTo>
                  <a:cubicBezTo>
                    <a:pt x="108730" y="79630"/>
                    <a:pt x="105262" y="77014"/>
                    <a:pt x="101310" y="75018"/>
                  </a:cubicBezTo>
                  <a:cubicBezTo>
                    <a:pt x="99876" y="74282"/>
                    <a:pt x="98403" y="73643"/>
                    <a:pt x="96892" y="73062"/>
                  </a:cubicBezTo>
                  <a:cubicBezTo>
                    <a:pt x="101174" y="70698"/>
                    <a:pt x="104875" y="67675"/>
                    <a:pt x="107936" y="63975"/>
                  </a:cubicBezTo>
                  <a:cubicBezTo>
                    <a:pt x="112780" y="58163"/>
                    <a:pt x="115221" y="50742"/>
                    <a:pt x="115221" y="41965"/>
                  </a:cubicBezTo>
                  <a:cubicBezTo>
                    <a:pt x="115221" y="34022"/>
                    <a:pt x="113535" y="27318"/>
                    <a:pt x="110222" y="22009"/>
                  </a:cubicBezTo>
                  <a:cubicBezTo>
                    <a:pt x="106948" y="16817"/>
                    <a:pt x="102647" y="12632"/>
                    <a:pt x="97454" y="9590"/>
                  </a:cubicBezTo>
                  <a:cubicBezTo>
                    <a:pt x="92378" y="6607"/>
                    <a:pt x="86662" y="4495"/>
                    <a:pt x="80443" y="3255"/>
                  </a:cubicBezTo>
                  <a:cubicBezTo>
                    <a:pt x="74379" y="2054"/>
                    <a:pt x="68354" y="1453"/>
                    <a:pt x="62560" y="1453"/>
                  </a:cubicBezTo>
                  <a:lnTo>
                    <a:pt x="1453" y="1453"/>
                  </a:lnTo>
                  <a:lnTo>
                    <a:pt x="1453" y="153330"/>
                  </a:lnTo>
                  <a:lnTo>
                    <a:pt x="62560" y="153330"/>
                  </a:lnTo>
                  <a:cubicBezTo>
                    <a:pt x="69749" y="153330"/>
                    <a:pt x="76859" y="152575"/>
                    <a:pt x="83698" y="151102"/>
                  </a:cubicBezTo>
                  <a:cubicBezTo>
                    <a:pt x="90673" y="149591"/>
                    <a:pt x="97009" y="147072"/>
                    <a:pt x="102492" y="143604"/>
                  </a:cubicBezTo>
                  <a:cubicBezTo>
                    <a:pt x="108110" y="140059"/>
                    <a:pt x="112663" y="135312"/>
                    <a:pt x="116054" y="129480"/>
                  </a:cubicBezTo>
                  <a:cubicBezTo>
                    <a:pt x="119464" y="123610"/>
                    <a:pt x="121207" y="116325"/>
                    <a:pt x="121207" y="107878"/>
                  </a:cubicBezTo>
                  <a:cubicBezTo>
                    <a:pt x="121207" y="102705"/>
                    <a:pt x="120336" y="97938"/>
                    <a:pt x="118611" y="93754"/>
                  </a:cubicBezTo>
                  <a:cubicBezTo>
                    <a:pt x="116887" y="89588"/>
                    <a:pt x="114543" y="85888"/>
                    <a:pt x="111636" y="82749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9745DF0-3A26-4177-856D-0B0B5CDBD7B1}"/>
                </a:ext>
              </a:extLst>
            </p:cNvPr>
            <p:cNvSpPr/>
            <p:nvPr/>
          </p:nvSpPr>
          <p:spPr>
            <a:xfrm>
              <a:off x="5815807" y="843175"/>
              <a:ext cx="95676" cy="143514"/>
            </a:xfrm>
            <a:custGeom>
              <a:avLst/>
              <a:gdLst>
                <a:gd name="connsiteX0" fmla="*/ 42934 w 95676"/>
                <a:gd name="connsiteY0" fmla="*/ 1453 h 143514"/>
                <a:gd name="connsiteX1" fmla="*/ 1453 w 95676"/>
                <a:gd name="connsiteY1" fmla="*/ 1453 h 143514"/>
                <a:gd name="connsiteX2" fmla="*/ 1453 w 95676"/>
                <a:gd name="connsiteY2" fmla="*/ 153330 h 143514"/>
                <a:gd name="connsiteX3" fmla="*/ 99372 w 95676"/>
                <a:gd name="connsiteY3" fmla="*/ 153330 h 143514"/>
                <a:gd name="connsiteX4" fmla="*/ 99372 w 95676"/>
                <a:gd name="connsiteY4" fmla="*/ 116577 h 143514"/>
                <a:gd name="connsiteX5" fmla="*/ 42934 w 95676"/>
                <a:gd name="connsiteY5" fmla="*/ 116577 h 143514"/>
                <a:gd name="connsiteX6" fmla="*/ 42934 w 95676"/>
                <a:gd name="connsiteY6" fmla="*/ 1453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76" h="143514">
                  <a:moveTo>
                    <a:pt x="42934" y="1453"/>
                  </a:moveTo>
                  <a:lnTo>
                    <a:pt x="1453" y="1453"/>
                  </a:lnTo>
                  <a:lnTo>
                    <a:pt x="1453" y="153330"/>
                  </a:lnTo>
                  <a:lnTo>
                    <a:pt x="99372" y="153330"/>
                  </a:lnTo>
                  <a:lnTo>
                    <a:pt x="99372" y="116577"/>
                  </a:lnTo>
                  <a:lnTo>
                    <a:pt x="42934" y="116577"/>
                  </a:lnTo>
                  <a:lnTo>
                    <a:pt x="42934" y="1453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5D5C94F9-DBEF-47A5-84B9-12CEF1AEC23C}"/>
                </a:ext>
              </a:extLst>
            </p:cNvPr>
            <p:cNvSpPr/>
            <p:nvPr/>
          </p:nvSpPr>
          <p:spPr>
            <a:xfrm>
              <a:off x="5952959" y="843175"/>
              <a:ext cx="95676" cy="143514"/>
            </a:xfrm>
            <a:custGeom>
              <a:avLst/>
              <a:gdLst>
                <a:gd name="connsiteX0" fmla="*/ 41500 w 95676"/>
                <a:gd name="connsiteY0" fmla="*/ 117197 h 143514"/>
                <a:gd name="connsiteX1" fmla="*/ 41500 w 95676"/>
                <a:gd name="connsiteY1" fmla="*/ 92979 h 143514"/>
                <a:gd name="connsiteX2" fmla="*/ 102046 w 95676"/>
                <a:gd name="connsiteY2" fmla="*/ 92979 h 143514"/>
                <a:gd name="connsiteX3" fmla="*/ 102046 w 95676"/>
                <a:gd name="connsiteY3" fmla="*/ 58705 h 143514"/>
                <a:gd name="connsiteX4" fmla="*/ 41500 w 95676"/>
                <a:gd name="connsiteY4" fmla="*/ 58705 h 143514"/>
                <a:gd name="connsiteX5" fmla="*/ 41500 w 95676"/>
                <a:gd name="connsiteY5" fmla="*/ 37160 h 143514"/>
                <a:gd name="connsiteX6" fmla="*/ 105553 w 95676"/>
                <a:gd name="connsiteY6" fmla="*/ 37160 h 143514"/>
                <a:gd name="connsiteX7" fmla="*/ 105553 w 95676"/>
                <a:gd name="connsiteY7" fmla="*/ 1453 h 143514"/>
                <a:gd name="connsiteX8" fmla="*/ 1453 w 95676"/>
                <a:gd name="connsiteY8" fmla="*/ 1453 h 143514"/>
                <a:gd name="connsiteX9" fmla="*/ 1453 w 95676"/>
                <a:gd name="connsiteY9" fmla="*/ 153330 h 143514"/>
                <a:gd name="connsiteX10" fmla="*/ 109253 w 95676"/>
                <a:gd name="connsiteY10" fmla="*/ 153330 h 143514"/>
                <a:gd name="connsiteX11" fmla="*/ 109253 w 95676"/>
                <a:gd name="connsiteY11" fmla="*/ 117216 h 143514"/>
                <a:gd name="connsiteX12" fmla="*/ 41500 w 95676"/>
                <a:gd name="connsiteY12" fmla="*/ 117216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676" h="143514">
                  <a:moveTo>
                    <a:pt x="41500" y="117197"/>
                  </a:moveTo>
                  <a:lnTo>
                    <a:pt x="41500" y="92979"/>
                  </a:lnTo>
                  <a:lnTo>
                    <a:pt x="102046" y="92979"/>
                  </a:lnTo>
                  <a:lnTo>
                    <a:pt x="102046" y="58705"/>
                  </a:lnTo>
                  <a:lnTo>
                    <a:pt x="41500" y="58705"/>
                  </a:lnTo>
                  <a:lnTo>
                    <a:pt x="41500" y="37160"/>
                  </a:lnTo>
                  <a:lnTo>
                    <a:pt x="105553" y="37160"/>
                  </a:lnTo>
                  <a:lnTo>
                    <a:pt x="105553" y="1453"/>
                  </a:lnTo>
                  <a:lnTo>
                    <a:pt x="1453" y="1453"/>
                  </a:lnTo>
                  <a:lnTo>
                    <a:pt x="1453" y="153330"/>
                  </a:lnTo>
                  <a:lnTo>
                    <a:pt x="109253" y="153330"/>
                  </a:lnTo>
                  <a:lnTo>
                    <a:pt x="109253" y="117216"/>
                  </a:lnTo>
                  <a:lnTo>
                    <a:pt x="41500" y="117216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2" name="Graphique 17">
            <a:extLst>
              <a:ext uri="{FF2B5EF4-FFF2-40B4-BE49-F238E27FC236}">
                <a16:creationId xmlns:a16="http://schemas.microsoft.com/office/drawing/2014/main" id="{051AF646-9762-47DF-87A5-D3D322D69C78}"/>
              </a:ext>
            </a:extLst>
          </p:cNvPr>
          <p:cNvGrpSpPr/>
          <p:nvPr/>
        </p:nvGrpSpPr>
        <p:grpSpPr>
          <a:xfrm>
            <a:off x="4800000" y="2364638"/>
            <a:ext cx="2592000" cy="219661"/>
            <a:chOff x="4800000" y="2662996"/>
            <a:chExt cx="2592000" cy="219661"/>
          </a:xfrm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FAE091F-43FE-47EB-987B-BB7A33EA2D83}"/>
                </a:ext>
              </a:extLst>
            </p:cNvPr>
            <p:cNvSpPr/>
            <p:nvPr/>
          </p:nvSpPr>
          <p:spPr>
            <a:xfrm>
              <a:off x="4761585" y="2625021"/>
              <a:ext cx="131797" cy="241627"/>
            </a:xfrm>
            <a:custGeom>
              <a:avLst/>
              <a:gdLst>
                <a:gd name="connsiteX0" fmla="*/ 105192 w 131796"/>
                <a:gd name="connsiteY0" fmla="*/ 146048 h 241627"/>
                <a:gd name="connsiteX1" fmla="*/ 50057 w 131796"/>
                <a:gd name="connsiteY1" fmla="*/ 146048 h 241627"/>
                <a:gd name="connsiteX2" fmla="*/ 50057 w 131796"/>
                <a:gd name="connsiteY2" fmla="*/ 204259 h 241627"/>
                <a:gd name="connsiteX3" fmla="*/ 113539 w 131796"/>
                <a:gd name="connsiteY3" fmla="*/ 204259 h 241627"/>
                <a:gd name="connsiteX4" fmla="*/ 113539 w 131796"/>
                <a:gd name="connsiteY4" fmla="*/ 214143 h 241627"/>
                <a:gd name="connsiteX5" fmla="*/ 37975 w 131796"/>
                <a:gd name="connsiteY5" fmla="*/ 214143 h 241627"/>
                <a:gd name="connsiteX6" fmla="*/ 37975 w 131796"/>
                <a:gd name="connsiteY6" fmla="*/ 73560 h 241627"/>
                <a:gd name="connsiteX7" fmla="*/ 112440 w 131796"/>
                <a:gd name="connsiteY7" fmla="*/ 73560 h 241627"/>
                <a:gd name="connsiteX8" fmla="*/ 112440 w 131796"/>
                <a:gd name="connsiteY8" fmla="*/ 83665 h 241627"/>
                <a:gd name="connsiteX9" fmla="*/ 49617 w 131796"/>
                <a:gd name="connsiteY9" fmla="*/ 83665 h 241627"/>
                <a:gd name="connsiteX10" fmla="*/ 49617 w 131796"/>
                <a:gd name="connsiteY10" fmla="*/ 136164 h 241627"/>
                <a:gd name="connsiteX11" fmla="*/ 104752 w 131796"/>
                <a:gd name="connsiteY11" fmla="*/ 136164 h 241627"/>
                <a:gd name="connsiteX12" fmla="*/ 83225 w 131796"/>
                <a:gd name="connsiteY12" fmla="*/ 37975 h 241627"/>
                <a:gd name="connsiteX13" fmla="*/ 97504 w 131796"/>
                <a:gd name="connsiteY13" fmla="*/ 37975 h 241627"/>
                <a:gd name="connsiteX14" fmla="*/ 97504 w 131796"/>
                <a:gd name="connsiteY14" fmla="*/ 37975 h 241627"/>
                <a:gd name="connsiteX15" fmla="*/ 75537 w 131796"/>
                <a:gd name="connsiteY15" fmla="*/ 63017 h 241627"/>
                <a:gd name="connsiteX16" fmla="*/ 65433 w 131796"/>
                <a:gd name="connsiteY16" fmla="*/ 63017 h 24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796" h="241627">
                  <a:moveTo>
                    <a:pt x="105192" y="146048"/>
                  </a:moveTo>
                  <a:lnTo>
                    <a:pt x="50057" y="146048"/>
                  </a:lnTo>
                  <a:lnTo>
                    <a:pt x="50057" y="204259"/>
                  </a:lnTo>
                  <a:lnTo>
                    <a:pt x="113539" y="204259"/>
                  </a:lnTo>
                  <a:lnTo>
                    <a:pt x="113539" y="214143"/>
                  </a:lnTo>
                  <a:lnTo>
                    <a:pt x="37975" y="214143"/>
                  </a:lnTo>
                  <a:lnTo>
                    <a:pt x="37975" y="73560"/>
                  </a:lnTo>
                  <a:lnTo>
                    <a:pt x="112440" y="73560"/>
                  </a:lnTo>
                  <a:lnTo>
                    <a:pt x="112440" y="83665"/>
                  </a:lnTo>
                  <a:lnTo>
                    <a:pt x="49617" y="83665"/>
                  </a:lnTo>
                  <a:lnTo>
                    <a:pt x="49617" y="136164"/>
                  </a:lnTo>
                  <a:lnTo>
                    <a:pt x="104752" y="136164"/>
                  </a:lnTo>
                  <a:close/>
                  <a:moveTo>
                    <a:pt x="83225" y="37975"/>
                  </a:moveTo>
                  <a:lnTo>
                    <a:pt x="97504" y="37975"/>
                  </a:lnTo>
                  <a:lnTo>
                    <a:pt x="97504" y="37975"/>
                  </a:lnTo>
                  <a:lnTo>
                    <a:pt x="75537" y="63017"/>
                  </a:lnTo>
                  <a:lnTo>
                    <a:pt x="65433" y="6301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E2591DB2-BE3B-41C7-8646-6CA2F12B6582}"/>
                </a:ext>
              </a:extLst>
            </p:cNvPr>
            <p:cNvSpPr/>
            <p:nvPr/>
          </p:nvSpPr>
          <p:spPr>
            <a:xfrm>
              <a:off x="4849384" y="2694616"/>
              <a:ext cx="131797" cy="175729"/>
            </a:xfrm>
            <a:custGeom>
              <a:avLst/>
              <a:gdLst>
                <a:gd name="connsiteX0" fmla="*/ 75823 w 131796"/>
                <a:gd name="connsiteY0" fmla="*/ 137739 h 175728"/>
                <a:gd name="connsiteX1" fmla="*/ 91639 w 131796"/>
                <a:gd name="connsiteY1" fmla="*/ 131149 h 175728"/>
                <a:gd name="connsiteX2" fmla="*/ 98668 w 131796"/>
                <a:gd name="connsiteY2" fmla="*/ 112917 h 175728"/>
                <a:gd name="connsiteX3" fmla="*/ 108772 w 131796"/>
                <a:gd name="connsiteY3" fmla="*/ 112917 h 175728"/>
                <a:gd name="connsiteX4" fmla="*/ 108772 w 131796"/>
                <a:gd name="connsiteY4" fmla="*/ 112917 h 175728"/>
                <a:gd name="connsiteX5" fmla="*/ 99107 w 131796"/>
                <a:gd name="connsiteY5" fmla="*/ 137080 h 175728"/>
                <a:gd name="connsiteX6" fmla="*/ 75604 w 131796"/>
                <a:gd name="connsiteY6" fmla="*/ 146964 h 175728"/>
                <a:gd name="connsiteX7" fmla="*/ 47707 w 131796"/>
                <a:gd name="connsiteY7" fmla="*/ 134004 h 175728"/>
                <a:gd name="connsiteX8" fmla="*/ 38041 w 131796"/>
                <a:gd name="connsiteY8" fmla="*/ 100396 h 175728"/>
                <a:gd name="connsiteX9" fmla="*/ 38041 w 131796"/>
                <a:gd name="connsiteY9" fmla="*/ 84141 h 175728"/>
                <a:gd name="connsiteX10" fmla="*/ 47707 w 131796"/>
                <a:gd name="connsiteY10" fmla="*/ 50972 h 175728"/>
                <a:gd name="connsiteX11" fmla="*/ 75604 w 131796"/>
                <a:gd name="connsiteY11" fmla="*/ 38012 h 175728"/>
                <a:gd name="connsiteX12" fmla="*/ 99547 w 131796"/>
                <a:gd name="connsiteY12" fmla="*/ 48337 h 175728"/>
                <a:gd name="connsiteX13" fmla="*/ 108772 w 131796"/>
                <a:gd name="connsiteY13" fmla="*/ 75135 h 175728"/>
                <a:gd name="connsiteX14" fmla="*/ 108772 w 131796"/>
                <a:gd name="connsiteY14" fmla="*/ 75135 h 175728"/>
                <a:gd name="connsiteX15" fmla="*/ 98448 w 131796"/>
                <a:gd name="connsiteY15" fmla="*/ 75135 h 175728"/>
                <a:gd name="connsiteX16" fmla="*/ 91858 w 131796"/>
                <a:gd name="connsiteY16" fmla="*/ 55146 h 175728"/>
                <a:gd name="connsiteX17" fmla="*/ 58931 w 131796"/>
                <a:gd name="connsiteY17" fmla="*/ 54362 h 175728"/>
                <a:gd name="connsiteX18" fmla="*/ 55834 w 131796"/>
                <a:gd name="connsiteY18" fmla="*/ 58002 h 175728"/>
                <a:gd name="connsiteX19" fmla="*/ 49683 w 131796"/>
                <a:gd name="connsiteY19" fmla="*/ 83922 h 175728"/>
                <a:gd name="connsiteX20" fmla="*/ 49683 w 131796"/>
                <a:gd name="connsiteY20" fmla="*/ 100177 h 175728"/>
                <a:gd name="connsiteX21" fmla="*/ 55834 w 131796"/>
                <a:gd name="connsiteY21" fmla="*/ 126097 h 175728"/>
                <a:gd name="connsiteX22" fmla="*/ 75823 w 131796"/>
                <a:gd name="connsiteY22" fmla="*/ 137739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1796" h="175728">
                  <a:moveTo>
                    <a:pt x="75823" y="137739"/>
                  </a:moveTo>
                  <a:cubicBezTo>
                    <a:pt x="81776" y="137774"/>
                    <a:pt x="87487" y="135395"/>
                    <a:pt x="91639" y="131149"/>
                  </a:cubicBezTo>
                  <a:cubicBezTo>
                    <a:pt x="96493" y="126362"/>
                    <a:pt x="99063" y="119722"/>
                    <a:pt x="98668" y="112917"/>
                  </a:cubicBezTo>
                  <a:lnTo>
                    <a:pt x="108772" y="112917"/>
                  </a:lnTo>
                  <a:lnTo>
                    <a:pt x="108772" y="112917"/>
                  </a:lnTo>
                  <a:cubicBezTo>
                    <a:pt x="109321" y="122009"/>
                    <a:pt x="105763" y="130870"/>
                    <a:pt x="99107" y="137080"/>
                  </a:cubicBezTo>
                  <a:cubicBezTo>
                    <a:pt x="92957" y="143459"/>
                    <a:pt x="84456" y="147032"/>
                    <a:pt x="75604" y="146964"/>
                  </a:cubicBezTo>
                  <a:cubicBezTo>
                    <a:pt x="64752" y="147478"/>
                    <a:pt x="54318" y="142635"/>
                    <a:pt x="47707" y="134004"/>
                  </a:cubicBezTo>
                  <a:cubicBezTo>
                    <a:pt x="40853" y="124183"/>
                    <a:pt x="37449" y="112361"/>
                    <a:pt x="38041" y="100396"/>
                  </a:cubicBezTo>
                  <a:lnTo>
                    <a:pt x="38041" y="84141"/>
                  </a:lnTo>
                  <a:cubicBezTo>
                    <a:pt x="37602" y="72332"/>
                    <a:pt x="41007" y="60701"/>
                    <a:pt x="47707" y="50972"/>
                  </a:cubicBezTo>
                  <a:cubicBezTo>
                    <a:pt x="54318" y="42342"/>
                    <a:pt x="64752" y="37498"/>
                    <a:pt x="75604" y="38012"/>
                  </a:cubicBezTo>
                  <a:cubicBezTo>
                    <a:pt x="84719" y="37762"/>
                    <a:pt x="93484" y="41540"/>
                    <a:pt x="99547" y="48337"/>
                  </a:cubicBezTo>
                  <a:cubicBezTo>
                    <a:pt x="106137" y="55647"/>
                    <a:pt x="109453" y="65321"/>
                    <a:pt x="108772" y="75135"/>
                  </a:cubicBezTo>
                  <a:lnTo>
                    <a:pt x="108772" y="75135"/>
                  </a:lnTo>
                  <a:lnTo>
                    <a:pt x="98448" y="75135"/>
                  </a:lnTo>
                  <a:cubicBezTo>
                    <a:pt x="98822" y="67884"/>
                    <a:pt x="96471" y="60758"/>
                    <a:pt x="91858" y="55146"/>
                  </a:cubicBezTo>
                  <a:cubicBezTo>
                    <a:pt x="82984" y="45839"/>
                    <a:pt x="68245" y="45488"/>
                    <a:pt x="58931" y="54362"/>
                  </a:cubicBezTo>
                  <a:cubicBezTo>
                    <a:pt x="57789" y="55465"/>
                    <a:pt x="56735" y="56686"/>
                    <a:pt x="55834" y="58002"/>
                  </a:cubicBezTo>
                  <a:cubicBezTo>
                    <a:pt x="51419" y="65903"/>
                    <a:pt x="49288" y="74878"/>
                    <a:pt x="49683" y="83922"/>
                  </a:cubicBezTo>
                  <a:lnTo>
                    <a:pt x="49683" y="100177"/>
                  </a:lnTo>
                  <a:cubicBezTo>
                    <a:pt x="49288" y="109220"/>
                    <a:pt x="51419" y="118195"/>
                    <a:pt x="55834" y="126097"/>
                  </a:cubicBezTo>
                  <a:cubicBezTo>
                    <a:pt x="59744" y="133455"/>
                    <a:pt x="67498" y="137965"/>
                    <a:pt x="75823" y="13773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5A7C493-4F8D-40E8-A57E-77D2A807F723}"/>
                </a:ext>
              </a:extLst>
            </p:cNvPr>
            <p:cNvSpPr/>
            <p:nvPr/>
          </p:nvSpPr>
          <p:spPr>
            <a:xfrm>
              <a:off x="4937275" y="2694632"/>
              <a:ext cx="131797" cy="175729"/>
            </a:xfrm>
            <a:custGeom>
              <a:avLst/>
              <a:gdLst>
                <a:gd name="connsiteX0" fmla="*/ 38014 w 131796"/>
                <a:gd name="connsiteY0" fmla="*/ 84565 h 175728"/>
                <a:gd name="connsiteX1" fmla="*/ 48338 w 131796"/>
                <a:gd name="connsiteY1" fmla="*/ 51176 h 175728"/>
                <a:gd name="connsiteX2" fmla="*/ 76455 w 131796"/>
                <a:gd name="connsiteY2" fmla="*/ 37997 h 175728"/>
                <a:gd name="connsiteX3" fmla="*/ 104352 w 131796"/>
                <a:gd name="connsiteY3" fmla="*/ 51176 h 175728"/>
                <a:gd name="connsiteX4" fmla="*/ 114896 w 131796"/>
                <a:gd name="connsiteY4" fmla="*/ 84565 h 175728"/>
                <a:gd name="connsiteX5" fmla="*/ 114896 w 131796"/>
                <a:gd name="connsiteY5" fmla="*/ 99941 h 175728"/>
                <a:gd name="connsiteX6" fmla="*/ 104572 w 131796"/>
                <a:gd name="connsiteY6" fmla="*/ 133549 h 175728"/>
                <a:gd name="connsiteX7" fmla="*/ 52556 w 131796"/>
                <a:gd name="connsiteY7" fmla="*/ 137764 h 175728"/>
                <a:gd name="connsiteX8" fmla="*/ 48338 w 131796"/>
                <a:gd name="connsiteY8" fmla="*/ 133549 h 175728"/>
                <a:gd name="connsiteX9" fmla="*/ 38014 w 131796"/>
                <a:gd name="connsiteY9" fmla="*/ 99941 h 175728"/>
                <a:gd name="connsiteX10" fmla="*/ 49656 w 131796"/>
                <a:gd name="connsiteY10" fmla="*/ 100161 h 175728"/>
                <a:gd name="connsiteX11" fmla="*/ 56686 w 131796"/>
                <a:gd name="connsiteY11" fmla="*/ 126081 h 175728"/>
                <a:gd name="connsiteX12" fmla="*/ 76455 w 131796"/>
                <a:gd name="connsiteY12" fmla="*/ 136624 h 175728"/>
                <a:gd name="connsiteX13" fmla="*/ 96224 w 131796"/>
                <a:gd name="connsiteY13" fmla="*/ 126081 h 175728"/>
                <a:gd name="connsiteX14" fmla="*/ 103254 w 131796"/>
                <a:gd name="connsiteY14" fmla="*/ 100161 h 175728"/>
                <a:gd name="connsiteX15" fmla="*/ 103254 w 131796"/>
                <a:gd name="connsiteY15" fmla="*/ 84565 h 175728"/>
                <a:gd name="connsiteX16" fmla="*/ 96224 w 131796"/>
                <a:gd name="connsiteY16" fmla="*/ 58864 h 175728"/>
                <a:gd name="connsiteX17" fmla="*/ 76455 w 131796"/>
                <a:gd name="connsiteY17" fmla="*/ 48321 h 175728"/>
                <a:gd name="connsiteX18" fmla="*/ 56686 w 131796"/>
                <a:gd name="connsiteY18" fmla="*/ 58864 h 175728"/>
                <a:gd name="connsiteX19" fmla="*/ 49656 w 131796"/>
                <a:gd name="connsiteY19" fmla="*/ 8456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796" h="175728">
                  <a:moveTo>
                    <a:pt x="38014" y="84565"/>
                  </a:moveTo>
                  <a:cubicBezTo>
                    <a:pt x="37597" y="72589"/>
                    <a:pt x="41221" y="60824"/>
                    <a:pt x="48338" y="51176"/>
                  </a:cubicBezTo>
                  <a:cubicBezTo>
                    <a:pt x="55038" y="42515"/>
                    <a:pt x="65516" y="37612"/>
                    <a:pt x="76455" y="37997"/>
                  </a:cubicBezTo>
                  <a:cubicBezTo>
                    <a:pt x="87350" y="37610"/>
                    <a:pt x="97740" y="42522"/>
                    <a:pt x="104352" y="51176"/>
                  </a:cubicBezTo>
                  <a:cubicBezTo>
                    <a:pt x="111667" y="60729"/>
                    <a:pt x="115401" y="72545"/>
                    <a:pt x="114896" y="84565"/>
                  </a:cubicBezTo>
                  <a:lnTo>
                    <a:pt x="114896" y="99941"/>
                  </a:lnTo>
                  <a:cubicBezTo>
                    <a:pt x="115357" y="111987"/>
                    <a:pt x="111710" y="123833"/>
                    <a:pt x="104572" y="133549"/>
                  </a:cubicBezTo>
                  <a:cubicBezTo>
                    <a:pt x="91370" y="149077"/>
                    <a:pt x="68086" y="150964"/>
                    <a:pt x="52556" y="137764"/>
                  </a:cubicBezTo>
                  <a:cubicBezTo>
                    <a:pt x="51040" y="136475"/>
                    <a:pt x="49634" y="135065"/>
                    <a:pt x="48338" y="133549"/>
                  </a:cubicBezTo>
                  <a:cubicBezTo>
                    <a:pt x="41199" y="123833"/>
                    <a:pt x="37553" y="111987"/>
                    <a:pt x="38014" y="99941"/>
                  </a:cubicBezTo>
                  <a:close/>
                  <a:moveTo>
                    <a:pt x="49656" y="100161"/>
                  </a:moveTo>
                  <a:cubicBezTo>
                    <a:pt x="49349" y="109309"/>
                    <a:pt x="51809" y="118340"/>
                    <a:pt x="56686" y="126081"/>
                  </a:cubicBezTo>
                  <a:cubicBezTo>
                    <a:pt x="60859" y="132945"/>
                    <a:pt x="68437" y="136987"/>
                    <a:pt x="76455" y="136624"/>
                  </a:cubicBezTo>
                  <a:cubicBezTo>
                    <a:pt x="84473" y="136987"/>
                    <a:pt x="92051" y="132945"/>
                    <a:pt x="96224" y="126081"/>
                  </a:cubicBezTo>
                  <a:cubicBezTo>
                    <a:pt x="101079" y="118329"/>
                    <a:pt x="103539" y="109307"/>
                    <a:pt x="103254" y="100161"/>
                  </a:cubicBezTo>
                  <a:lnTo>
                    <a:pt x="103254" y="84565"/>
                  </a:lnTo>
                  <a:cubicBezTo>
                    <a:pt x="103495" y="75490"/>
                    <a:pt x="101057" y="66548"/>
                    <a:pt x="96224" y="58864"/>
                  </a:cubicBezTo>
                  <a:cubicBezTo>
                    <a:pt x="92051" y="52000"/>
                    <a:pt x="84473" y="47958"/>
                    <a:pt x="76455" y="48321"/>
                  </a:cubicBezTo>
                  <a:cubicBezTo>
                    <a:pt x="68437" y="47958"/>
                    <a:pt x="60859" y="52000"/>
                    <a:pt x="56686" y="58864"/>
                  </a:cubicBezTo>
                  <a:cubicBezTo>
                    <a:pt x="51853" y="66548"/>
                    <a:pt x="49415" y="75490"/>
                    <a:pt x="49656" y="845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5925E51A-02F9-4D65-8A02-DB816C859484}"/>
                </a:ext>
              </a:extLst>
            </p:cNvPr>
            <p:cNvSpPr/>
            <p:nvPr/>
          </p:nvSpPr>
          <p:spPr>
            <a:xfrm>
              <a:off x="5035503" y="2650501"/>
              <a:ext cx="65898" cy="219661"/>
            </a:xfrm>
            <a:custGeom>
              <a:avLst/>
              <a:gdLst>
                <a:gd name="connsiteX0" fmla="*/ 49617 w 65898"/>
                <a:gd name="connsiteY0" fmla="*/ 188663 h 219661"/>
                <a:gd name="connsiteX1" fmla="*/ 37975 w 65898"/>
                <a:gd name="connsiteY1" fmla="*/ 188663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8" h="219661"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3CD3BE60-FA90-44E6-96CC-BED8C82D05B7}"/>
                </a:ext>
              </a:extLst>
            </p:cNvPr>
            <p:cNvSpPr/>
            <p:nvPr/>
          </p:nvSpPr>
          <p:spPr>
            <a:xfrm>
              <a:off x="5070608" y="2694620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79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79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8 w 131796"/>
                <a:gd name="connsiteY9" fmla="*/ 93802 h 175728"/>
                <a:gd name="connsiteX10" fmla="*/ 49438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0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8 w 131796"/>
                <a:gd name="connsiteY20" fmla="*/ 82819 h 175728"/>
                <a:gd name="connsiteX21" fmla="*/ 97544 w 131796"/>
                <a:gd name="connsiteY21" fmla="*/ 82819 h 175728"/>
                <a:gd name="connsiteX22" fmla="*/ 97544 w 131796"/>
                <a:gd name="connsiteY22" fmla="*/ 78426 h 175728"/>
                <a:gd name="connsiteX23" fmla="*/ 91613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3" y="146835"/>
                    <a:pt x="55413" y="142114"/>
                    <a:pt x="48779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79" y="51188"/>
                  </a:cubicBezTo>
                  <a:cubicBezTo>
                    <a:pt x="54842" y="42933"/>
                    <a:pt x="64463" y="38043"/>
                    <a:pt x="74699" y="38008"/>
                  </a:cubicBezTo>
                  <a:cubicBezTo>
                    <a:pt x="84628" y="37547"/>
                    <a:pt x="94139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8" y="93802"/>
                  </a:lnTo>
                  <a:lnTo>
                    <a:pt x="49438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3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0" y="134220"/>
                  </a:lnTo>
                  <a:cubicBezTo>
                    <a:pt x="103277" y="138365"/>
                    <a:pt x="99060" y="141675"/>
                    <a:pt x="94249" y="143885"/>
                  </a:cubicBezTo>
                  <a:cubicBezTo>
                    <a:pt x="88516" y="146121"/>
                    <a:pt x="82366" y="147024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8" y="48442"/>
                    <a:pt x="60685" y="52143"/>
                    <a:pt x="56687" y="58217"/>
                  </a:cubicBezTo>
                  <a:cubicBezTo>
                    <a:pt x="51877" y="65514"/>
                    <a:pt x="49350" y="74081"/>
                    <a:pt x="49438" y="82819"/>
                  </a:cubicBezTo>
                  <a:lnTo>
                    <a:pt x="97544" y="82819"/>
                  </a:lnTo>
                  <a:lnTo>
                    <a:pt x="97544" y="78426"/>
                  </a:lnTo>
                  <a:cubicBezTo>
                    <a:pt x="97940" y="70661"/>
                    <a:pt x="95875" y="62968"/>
                    <a:pt x="91613" y="56460"/>
                  </a:cubicBezTo>
                  <a:cubicBezTo>
                    <a:pt x="87703" y="51076"/>
                    <a:pt x="81355" y="48022"/>
                    <a:pt x="74699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951D01BC-8BE5-4625-87AF-E6D6D6B17ACC}"/>
                </a:ext>
              </a:extLst>
            </p:cNvPr>
            <p:cNvSpPr/>
            <p:nvPr/>
          </p:nvSpPr>
          <p:spPr>
            <a:xfrm>
              <a:off x="5203387" y="2696630"/>
              <a:ext cx="131797" cy="175729"/>
            </a:xfrm>
            <a:custGeom>
              <a:avLst/>
              <a:gdLst>
                <a:gd name="connsiteX0" fmla="*/ 94804 w 131796"/>
                <a:gd name="connsiteY0" fmla="*/ 126059 h 175728"/>
                <a:gd name="connsiteX1" fmla="*/ 83821 w 131796"/>
                <a:gd name="connsiteY1" fmla="*/ 139678 h 175728"/>
                <a:gd name="connsiteX2" fmla="*/ 67786 w 131796"/>
                <a:gd name="connsiteY2" fmla="*/ 144511 h 175728"/>
                <a:gd name="connsiteX3" fmla="*/ 45820 w 131796"/>
                <a:gd name="connsiteY3" fmla="*/ 133308 h 175728"/>
                <a:gd name="connsiteX4" fmla="*/ 38132 w 131796"/>
                <a:gd name="connsiteY4" fmla="*/ 98602 h 175728"/>
                <a:gd name="connsiteX5" fmla="*/ 38132 w 131796"/>
                <a:gd name="connsiteY5" fmla="*/ 37975 h 175728"/>
                <a:gd name="connsiteX6" fmla="*/ 49774 w 131796"/>
                <a:gd name="connsiteY6" fmla="*/ 37975 h 175728"/>
                <a:gd name="connsiteX7" fmla="*/ 49774 w 131796"/>
                <a:gd name="connsiteY7" fmla="*/ 98821 h 175728"/>
                <a:gd name="connsiteX8" fmla="*/ 54606 w 131796"/>
                <a:gd name="connsiteY8" fmla="*/ 126059 h 175728"/>
                <a:gd name="connsiteX9" fmla="*/ 69104 w 131796"/>
                <a:gd name="connsiteY9" fmla="*/ 134187 h 175728"/>
                <a:gd name="connsiteX10" fmla="*/ 85359 w 131796"/>
                <a:gd name="connsiteY10" fmla="*/ 128695 h 175728"/>
                <a:gd name="connsiteX11" fmla="*/ 94145 w 131796"/>
                <a:gd name="connsiteY11" fmla="*/ 113978 h 175728"/>
                <a:gd name="connsiteX12" fmla="*/ 94145 w 131796"/>
                <a:gd name="connsiteY12" fmla="*/ 37975 h 175728"/>
                <a:gd name="connsiteX13" fmla="*/ 105787 w 131796"/>
                <a:gd name="connsiteY13" fmla="*/ 37975 h 175728"/>
                <a:gd name="connsiteX14" fmla="*/ 105787 w 131796"/>
                <a:gd name="connsiteY14" fmla="*/ 142534 h 175728"/>
                <a:gd name="connsiteX15" fmla="*/ 95244 w 131796"/>
                <a:gd name="connsiteY15" fmla="*/ 142534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94804" y="126059"/>
                  </a:moveTo>
                  <a:cubicBezTo>
                    <a:pt x="92454" y="131511"/>
                    <a:pt x="88654" y="136219"/>
                    <a:pt x="83821" y="139678"/>
                  </a:cubicBezTo>
                  <a:cubicBezTo>
                    <a:pt x="79142" y="142975"/>
                    <a:pt x="73519" y="144669"/>
                    <a:pt x="67786" y="144511"/>
                  </a:cubicBezTo>
                  <a:cubicBezTo>
                    <a:pt x="59021" y="144847"/>
                    <a:pt x="50696" y="140605"/>
                    <a:pt x="45820" y="133308"/>
                  </a:cubicBezTo>
                  <a:cubicBezTo>
                    <a:pt x="39955" y="122729"/>
                    <a:pt x="37275" y="110672"/>
                    <a:pt x="38132" y="98602"/>
                  </a:cubicBezTo>
                  <a:lnTo>
                    <a:pt x="38132" y="37975"/>
                  </a:lnTo>
                  <a:lnTo>
                    <a:pt x="49774" y="37975"/>
                  </a:lnTo>
                  <a:lnTo>
                    <a:pt x="49774" y="98821"/>
                  </a:lnTo>
                  <a:cubicBezTo>
                    <a:pt x="49071" y="108164"/>
                    <a:pt x="50718" y="117532"/>
                    <a:pt x="54606" y="126059"/>
                  </a:cubicBezTo>
                  <a:cubicBezTo>
                    <a:pt x="57594" y="131221"/>
                    <a:pt x="63151" y="134341"/>
                    <a:pt x="69104" y="134187"/>
                  </a:cubicBezTo>
                  <a:cubicBezTo>
                    <a:pt x="75013" y="134470"/>
                    <a:pt x="80834" y="132509"/>
                    <a:pt x="85359" y="128695"/>
                  </a:cubicBezTo>
                  <a:cubicBezTo>
                    <a:pt x="89664" y="124752"/>
                    <a:pt x="92717" y="119636"/>
                    <a:pt x="94145" y="113978"/>
                  </a:cubicBezTo>
                  <a:lnTo>
                    <a:pt x="94145" y="37975"/>
                  </a:lnTo>
                  <a:lnTo>
                    <a:pt x="105787" y="37975"/>
                  </a:lnTo>
                  <a:lnTo>
                    <a:pt x="105787" y="142534"/>
                  </a:lnTo>
                  <a:lnTo>
                    <a:pt x="95244" y="14253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4B19E151-4D6E-47A5-82BD-A3E2862315D1}"/>
                </a:ext>
              </a:extLst>
            </p:cNvPr>
            <p:cNvSpPr/>
            <p:nvPr/>
          </p:nvSpPr>
          <p:spPr>
            <a:xfrm>
              <a:off x="5297119" y="2694600"/>
              <a:ext cx="131797" cy="175729"/>
            </a:xfrm>
            <a:custGeom>
              <a:avLst/>
              <a:gdLst>
                <a:gd name="connsiteX0" fmla="*/ 48738 w 131796"/>
                <a:gd name="connsiteY0" fmla="*/ 40006 h 175728"/>
                <a:gd name="connsiteX1" fmla="*/ 48738 w 131796"/>
                <a:gd name="connsiteY1" fmla="*/ 57359 h 175728"/>
                <a:gd name="connsiteX2" fmla="*/ 59941 w 131796"/>
                <a:gd name="connsiteY2" fmla="*/ 43081 h 175728"/>
                <a:gd name="connsiteX3" fmla="*/ 75977 w 131796"/>
                <a:gd name="connsiteY3" fmla="*/ 38029 h 175728"/>
                <a:gd name="connsiteX4" fmla="*/ 97943 w 131796"/>
                <a:gd name="connsiteY4" fmla="*/ 48573 h 175728"/>
                <a:gd name="connsiteX5" fmla="*/ 105411 w 131796"/>
                <a:gd name="connsiteY5" fmla="*/ 80863 h 175728"/>
                <a:gd name="connsiteX6" fmla="*/ 105411 w 131796"/>
                <a:gd name="connsiteY6" fmla="*/ 144564 h 175728"/>
                <a:gd name="connsiteX7" fmla="*/ 93769 w 131796"/>
                <a:gd name="connsiteY7" fmla="*/ 144564 h 175728"/>
                <a:gd name="connsiteX8" fmla="*/ 93769 w 131796"/>
                <a:gd name="connsiteY8" fmla="*/ 80863 h 175728"/>
                <a:gd name="connsiteX9" fmla="*/ 88497 w 131796"/>
                <a:gd name="connsiteY9" fmla="*/ 55821 h 175728"/>
                <a:gd name="connsiteX10" fmla="*/ 73341 w 131796"/>
                <a:gd name="connsiteY10" fmla="*/ 48573 h 175728"/>
                <a:gd name="connsiteX11" fmla="*/ 58404 w 131796"/>
                <a:gd name="connsiteY11" fmla="*/ 54284 h 175728"/>
                <a:gd name="connsiteX12" fmla="*/ 49617 w 131796"/>
                <a:gd name="connsiteY12" fmla="*/ 69880 h 175728"/>
                <a:gd name="connsiteX13" fmla="*/ 49617 w 131796"/>
                <a:gd name="connsiteY13" fmla="*/ 144564 h 175728"/>
                <a:gd name="connsiteX14" fmla="*/ 37975 w 131796"/>
                <a:gd name="connsiteY14" fmla="*/ 144564 h 175728"/>
                <a:gd name="connsiteX15" fmla="*/ 37975 w 131796"/>
                <a:gd name="connsiteY15" fmla="*/ 40006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8" y="40006"/>
                  </a:moveTo>
                  <a:lnTo>
                    <a:pt x="48738" y="57359"/>
                  </a:lnTo>
                  <a:cubicBezTo>
                    <a:pt x="51177" y="51707"/>
                    <a:pt x="55021" y="46785"/>
                    <a:pt x="59941" y="43081"/>
                  </a:cubicBezTo>
                  <a:cubicBezTo>
                    <a:pt x="64598" y="39720"/>
                    <a:pt x="70222" y="37950"/>
                    <a:pt x="75977" y="38029"/>
                  </a:cubicBezTo>
                  <a:cubicBezTo>
                    <a:pt x="84631" y="37460"/>
                    <a:pt x="92978" y="41458"/>
                    <a:pt x="97943" y="48573"/>
                  </a:cubicBezTo>
                  <a:cubicBezTo>
                    <a:pt x="103720" y="58304"/>
                    <a:pt x="106312" y="69585"/>
                    <a:pt x="105411" y="80863"/>
                  </a:cubicBezTo>
                  <a:lnTo>
                    <a:pt x="105411" y="144564"/>
                  </a:lnTo>
                  <a:lnTo>
                    <a:pt x="93769" y="144564"/>
                  </a:lnTo>
                  <a:lnTo>
                    <a:pt x="93769" y="80863"/>
                  </a:lnTo>
                  <a:cubicBezTo>
                    <a:pt x="94538" y="72177"/>
                    <a:pt x="92693" y="63461"/>
                    <a:pt x="88497" y="55821"/>
                  </a:cubicBezTo>
                  <a:cubicBezTo>
                    <a:pt x="85005" y="50991"/>
                    <a:pt x="79293" y="48261"/>
                    <a:pt x="73341" y="48573"/>
                  </a:cubicBezTo>
                  <a:cubicBezTo>
                    <a:pt x="67827" y="48533"/>
                    <a:pt x="62489" y="50571"/>
                    <a:pt x="58404" y="54284"/>
                  </a:cubicBezTo>
                  <a:cubicBezTo>
                    <a:pt x="54252" y="58688"/>
                    <a:pt x="51221" y="64041"/>
                    <a:pt x="49617" y="69880"/>
                  </a:cubicBezTo>
                  <a:lnTo>
                    <a:pt x="49617" y="144564"/>
                  </a:lnTo>
                  <a:lnTo>
                    <a:pt x="37975" y="144564"/>
                  </a:lnTo>
                  <a:lnTo>
                    <a:pt x="37975" y="400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3D3D111-4D65-4BE5-A25D-765289C50E33}"/>
                </a:ext>
              </a:extLst>
            </p:cNvPr>
            <p:cNvSpPr/>
            <p:nvPr/>
          </p:nvSpPr>
          <p:spPr>
            <a:xfrm>
              <a:off x="5392232" y="2650501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B003E18B-908F-4CF5-893F-44343B192195}"/>
                </a:ext>
              </a:extLst>
            </p:cNvPr>
            <p:cNvSpPr/>
            <p:nvPr/>
          </p:nvSpPr>
          <p:spPr>
            <a:xfrm>
              <a:off x="5422545" y="2696630"/>
              <a:ext cx="131797" cy="175729"/>
            </a:xfrm>
            <a:custGeom>
              <a:avLst/>
              <a:gdLst>
                <a:gd name="connsiteX0" fmla="*/ 72682 w 131796"/>
                <a:gd name="connsiteY0" fmla="*/ 116175 h 175728"/>
                <a:gd name="connsiteX1" fmla="*/ 75098 w 131796"/>
                <a:gd name="connsiteY1" fmla="*/ 126279 h 175728"/>
                <a:gd name="connsiteX2" fmla="*/ 75098 w 131796"/>
                <a:gd name="connsiteY2" fmla="*/ 126279 h 175728"/>
                <a:gd name="connsiteX3" fmla="*/ 77734 w 131796"/>
                <a:gd name="connsiteY3" fmla="*/ 116175 h 175728"/>
                <a:gd name="connsiteX4" fmla="*/ 99700 w 131796"/>
                <a:gd name="connsiteY4" fmla="*/ 37975 h 175728"/>
                <a:gd name="connsiteX5" fmla="*/ 111562 w 131796"/>
                <a:gd name="connsiteY5" fmla="*/ 37975 h 175728"/>
                <a:gd name="connsiteX6" fmla="*/ 79931 w 131796"/>
                <a:gd name="connsiteY6" fmla="*/ 142534 h 175728"/>
                <a:gd name="connsiteX7" fmla="*/ 70705 w 131796"/>
                <a:gd name="connsiteY7" fmla="*/ 142534 h 175728"/>
                <a:gd name="connsiteX8" fmla="*/ 37975 w 131796"/>
                <a:gd name="connsiteY8" fmla="*/ 37975 h 175728"/>
                <a:gd name="connsiteX9" fmla="*/ 50057 w 131796"/>
                <a:gd name="connsiteY9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96" h="175728">
                  <a:moveTo>
                    <a:pt x="72682" y="116175"/>
                  </a:moveTo>
                  <a:lnTo>
                    <a:pt x="75098" y="126279"/>
                  </a:lnTo>
                  <a:lnTo>
                    <a:pt x="75098" y="126279"/>
                  </a:lnTo>
                  <a:lnTo>
                    <a:pt x="77734" y="116175"/>
                  </a:lnTo>
                  <a:lnTo>
                    <a:pt x="99700" y="37975"/>
                  </a:lnTo>
                  <a:lnTo>
                    <a:pt x="111562" y="37975"/>
                  </a:lnTo>
                  <a:lnTo>
                    <a:pt x="79931" y="142534"/>
                  </a:lnTo>
                  <a:lnTo>
                    <a:pt x="70705" y="142534"/>
                  </a:lnTo>
                  <a:lnTo>
                    <a:pt x="37975" y="37975"/>
                  </a:lnTo>
                  <a:lnTo>
                    <a:pt x="50057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1D0599EA-7134-4188-B844-27AE0B6001CC}"/>
                </a:ext>
              </a:extLst>
            </p:cNvPr>
            <p:cNvSpPr/>
            <p:nvPr/>
          </p:nvSpPr>
          <p:spPr>
            <a:xfrm>
              <a:off x="5507966" y="2694615"/>
              <a:ext cx="131797" cy="175729"/>
            </a:xfrm>
            <a:custGeom>
              <a:avLst/>
              <a:gdLst>
                <a:gd name="connsiteX0" fmla="*/ 76444 w 131796"/>
                <a:gd name="connsiteY0" fmla="*/ 146526 h 175728"/>
                <a:gd name="connsiteX1" fmla="*/ 48767 w 131796"/>
                <a:gd name="connsiteY1" fmla="*/ 133785 h 175728"/>
                <a:gd name="connsiteX2" fmla="*/ 38003 w 131796"/>
                <a:gd name="connsiteY2" fmla="*/ 101495 h 175728"/>
                <a:gd name="connsiteX3" fmla="*/ 38003 w 131796"/>
                <a:gd name="connsiteY3" fmla="*/ 83922 h 175728"/>
                <a:gd name="connsiteX4" fmla="*/ 48767 w 131796"/>
                <a:gd name="connsiteY4" fmla="*/ 51193 h 175728"/>
                <a:gd name="connsiteX5" fmla="*/ 74686 w 131796"/>
                <a:gd name="connsiteY5" fmla="*/ 38013 h 175728"/>
                <a:gd name="connsiteX6" fmla="*/ 100167 w 131796"/>
                <a:gd name="connsiteY6" fmla="*/ 49875 h 175728"/>
                <a:gd name="connsiteX7" fmla="*/ 109393 w 131796"/>
                <a:gd name="connsiteY7" fmla="*/ 81067 h 175728"/>
                <a:gd name="connsiteX8" fmla="*/ 109393 w 131796"/>
                <a:gd name="connsiteY8" fmla="*/ 93807 h 175728"/>
                <a:gd name="connsiteX9" fmla="*/ 49645 w 131796"/>
                <a:gd name="connsiteY9" fmla="*/ 93807 h 175728"/>
                <a:gd name="connsiteX10" fmla="*/ 49645 w 131796"/>
                <a:gd name="connsiteY10" fmla="*/ 102374 h 175728"/>
                <a:gd name="connsiteX11" fmla="*/ 56894 w 131796"/>
                <a:gd name="connsiteY11" fmla="*/ 127635 h 175728"/>
                <a:gd name="connsiteX12" fmla="*/ 76444 w 131796"/>
                <a:gd name="connsiteY12" fmla="*/ 137739 h 175728"/>
                <a:gd name="connsiteX13" fmla="*/ 91161 w 131796"/>
                <a:gd name="connsiteY13" fmla="*/ 134664 h 175728"/>
                <a:gd name="connsiteX14" fmla="*/ 101925 w 131796"/>
                <a:gd name="connsiteY14" fmla="*/ 126097 h 175728"/>
                <a:gd name="connsiteX15" fmla="*/ 106538 w 131796"/>
                <a:gd name="connsiteY15" fmla="*/ 134225 h 175728"/>
                <a:gd name="connsiteX16" fmla="*/ 94456 w 131796"/>
                <a:gd name="connsiteY16" fmla="*/ 143890 h 175728"/>
                <a:gd name="connsiteX17" fmla="*/ 76444 w 131796"/>
                <a:gd name="connsiteY17" fmla="*/ 146526 h 175728"/>
                <a:gd name="connsiteX18" fmla="*/ 74686 w 131796"/>
                <a:gd name="connsiteY18" fmla="*/ 48337 h 175728"/>
                <a:gd name="connsiteX19" fmla="*/ 56894 w 131796"/>
                <a:gd name="connsiteY19" fmla="*/ 58222 h 175728"/>
                <a:gd name="connsiteX20" fmla="*/ 49645 w 131796"/>
                <a:gd name="connsiteY20" fmla="*/ 82824 h 175728"/>
                <a:gd name="connsiteX21" fmla="*/ 97751 w 131796"/>
                <a:gd name="connsiteY21" fmla="*/ 82824 h 175728"/>
                <a:gd name="connsiteX22" fmla="*/ 97751 w 131796"/>
                <a:gd name="connsiteY22" fmla="*/ 78431 h 175728"/>
                <a:gd name="connsiteX23" fmla="*/ 91600 w 131796"/>
                <a:gd name="connsiteY23" fmla="*/ 56465 h 175728"/>
                <a:gd name="connsiteX24" fmla="*/ 74686 w 131796"/>
                <a:gd name="connsiteY24" fmla="*/ 48337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444" y="146526"/>
                  </a:moveTo>
                  <a:cubicBezTo>
                    <a:pt x="65725" y="146840"/>
                    <a:pt x="55488" y="142126"/>
                    <a:pt x="48767" y="133785"/>
                  </a:cubicBezTo>
                  <a:cubicBezTo>
                    <a:pt x="41430" y="124654"/>
                    <a:pt x="37608" y="113199"/>
                    <a:pt x="38003" y="101495"/>
                  </a:cubicBezTo>
                  <a:lnTo>
                    <a:pt x="38003" y="83922"/>
                  </a:lnTo>
                  <a:cubicBezTo>
                    <a:pt x="37652" y="72089"/>
                    <a:pt x="41452" y="60504"/>
                    <a:pt x="48767" y="51193"/>
                  </a:cubicBezTo>
                  <a:cubicBezTo>
                    <a:pt x="54851" y="42964"/>
                    <a:pt x="64451" y="38081"/>
                    <a:pt x="74686" y="38013"/>
                  </a:cubicBezTo>
                  <a:cubicBezTo>
                    <a:pt x="84615" y="37515"/>
                    <a:pt x="94148" y="41954"/>
                    <a:pt x="100167" y="49875"/>
                  </a:cubicBezTo>
                  <a:cubicBezTo>
                    <a:pt x="106713" y="58910"/>
                    <a:pt x="109986" y="69919"/>
                    <a:pt x="109393" y="81067"/>
                  </a:cubicBezTo>
                  <a:lnTo>
                    <a:pt x="109393" y="93807"/>
                  </a:lnTo>
                  <a:lnTo>
                    <a:pt x="49645" y="93807"/>
                  </a:lnTo>
                  <a:lnTo>
                    <a:pt x="49645" y="102374"/>
                  </a:lnTo>
                  <a:cubicBezTo>
                    <a:pt x="49294" y="111354"/>
                    <a:pt x="51842" y="120208"/>
                    <a:pt x="56894" y="127635"/>
                  </a:cubicBezTo>
                  <a:cubicBezTo>
                    <a:pt x="61134" y="134260"/>
                    <a:pt x="68580" y="138113"/>
                    <a:pt x="76444" y="137739"/>
                  </a:cubicBezTo>
                  <a:cubicBezTo>
                    <a:pt x="81518" y="137832"/>
                    <a:pt x="86548" y="136779"/>
                    <a:pt x="91161" y="134664"/>
                  </a:cubicBezTo>
                  <a:cubicBezTo>
                    <a:pt x="95335" y="132652"/>
                    <a:pt x="99025" y="129724"/>
                    <a:pt x="101925" y="126097"/>
                  </a:cubicBezTo>
                  <a:lnTo>
                    <a:pt x="106538" y="134225"/>
                  </a:lnTo>
                  <a:cubicBezTo>
                    <a:pt x="103330" y="138365"/>
                    <a:pt x="99201" y="141680"/>
                    <a:pt x="94456" y="143890"/>
                  </a:cubicBezTo>
                  <a:cubicBezTo>
                    <a:pt x="88723" y="146104"/>
                    <a:pt x="82573" y="147005"/>
                    <a:pt x="76444" y="146526"/>
                  </a:cubicBezTo>
                  <a:close/>
                  <a:moveTo>
                    <a:pt x="74686" y="48337"/>
                  </a:moveTo>
                  <a:cubicBezTo>
                    <a:pt x="67504" y="48520"/>
                    <a:pt x="60848" y="52212"/>
                    <a:pt x="56894" y="58222"/>
                  </a:cubicBezTo>
                  <a:cubicBezTo>
                    <a:pt x="51996" y="65477"/>
                    <a:pt x="49470" y="74073"/>
                    <a:pt x="49645" y="82824"/>
                  </a:cubicBezTo>
                  <a:lnTo>
                    <a:pt x="97751" y="82824"/>
                  </a:lnTo>
                  <a:lnTo>
                    <a:pt x="97751" y="78431"/>
                  </a:lnTo>
                  <a:cubicBezTo>
                    <a:pt x="98190" y="70629"/>
                    <a:pt x="96038" y="62899"/>
                    <a:pt x="91600" y="56465"/>
                  </a:cubicBezTo>
                  <a:cubicBezTo>
                    <a:pt x="87735" y="51017"/>
                    <a:pt x="81342" y="47944"/>
                    <a:pt x="74686" y="4833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3748D9A-5B9C-46B9-90A1-0D31AC07F9D5}"/>
                </a:ext>
              </a:extLst>
            </p:cNvPr>
            <p:cNvSpPr/>
            <p:nvPr/>
          </p:nvSpPr>
          <p:spPr>
            <a:xfrm>
              <a:off x="5599812" y="2694653"/>
              <a:ext cx="109831" cy="175729"/>
            </a:xfrm>
            <a:custGeom>
              <a:avLst/>
              <a:gdLst>
                <a:gd name="connsiteX0" fmla="*/ 78393 w 109830"/>
                <a:gd name="connsiteY0" fmla="*/ 49837 h 175728"/>
                <a:gd name="connsiteX1" fmla="*/ 70705 w 109830"/>
                <a:gd name="connsiteY1" fmla="*/ 49837 h 175728"/>
                <a:gd name="connsiteX2" fmla="*/ 57305 w 109830"/>
                <a:gd name="connsiteY2" fmla="*/ 55329 h 175728"/>
                <a:gd name="connsiteX3" fmla="*/ 49617 w 109830"/>
                <a:gd name="connsiteY3" fmla="*/ 70266 h 175728"/>
                <a:gd name="connsiteX4" fmla="*/ 49617 w 109830"/>
                <a:gd name="connsiteY4" fmla="*/ 144511 h 175728"/>
                <a:gd name="connsiteX5" fmla="*/ 37975 w 109830"/>
                <a:gd name="connsiteY5" fmla="*/ 144511 h 175728"/>
                <a:gd name="connsiteX6" fmla="*/ 37975 w 109830"/>
                <a:gd name="connsiteY6" fmla="*/ 39952 h 175728"/>
                <a:gd name="connsiteX7" fmla="*/ 48299 w 109830"/>
                <a:gd name="connsiteY7" fmla="*/ 39952 h 175728"/>
                <a:gd name="connsiteX8" fmla="*/ 49617 w 109830"/>
                <a:gd name="connsiteY8" fmla="*/ 57306 h 175728"/>
                <a:gd name="connsiteX9" fmla="*/ 59282 w 109830"/>
                <a:gd name="connsiteY9" fmla="*/ 43028 h 175728"/>
                <a:gd name="connsiteX10" fmla="*/ 73341 w 109830"/>
                <a:gd name="connsiteY10" fmla="*/ 37975 h 175728"/>
                <a:gd name="connsiteX11" fmla="*/ 77075 w 109830"/>
                <a:gd name="connsiteY11" fmla="*/ 37975 h 175728"/>
                <a:gd name="connsiteX12" fmla="*/ 79931 w 109830"/>
                <a:gd name="connsiteY12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30" h="175728">
                  <a:moveTo>
                    <a:pt x="78393" y="49837"/>
                  </a:moveTo>
                  <a:lnTo>
                    <a:pt x="70705" y="49837"/>
                  </a:lnTo>
                  <a:cubicBezTo>
                    <a:pt x="65652" y="49685"/>
                    <a:pt x="60798" y="51680"/>
                    <a:pt x="57305" y="55329"/>
                  </a:cubicBezTo>
                  <a:cubicBezTo>
                    <a:pt x="53418" y="59511"/>
                    <a:pt x="50760" y="64677"/>
                    <a:pt x="49617" y="70266"/>
                  </a:cubicBezTo>
                  <a:lnTo>
                    <a:pt x="49617" y="144511"/>
                  </a:lnTo>
                  <a:lnTo>
                    <a:pt x="37975" y="144511"/>
                  </a:lnTo>
                  <a:lnTo>
                    <a:pt x="37975" y="39952"/>
                  </a:lnTo>
                  <a:lnTo>
                    <a:pt x="48299" y="39952"/>
                  </a:lnTo>
                  <a:lnTo>
                    <a:pt x="49617" y="57306"/>
                  </a:lnTo>
                  <a:cubicBezTo>
                    <a:pt x="51660" y="51843"/>
                    <a:pt x="54955" y="46946"/>
                    <a:pt x="59282" y="43028"/>
                  </a:cubicBezTo>
                  <a:cubicBezTo>
                    <a:pt x="63236" y="39752"/>
                    <a:pt x="68200" y="37964"/>
                    <a:pt x="73341" y="37975"/>
                  </a:cubicBezTo>
                  <a:lnTo>
                    <a:pt x="77075" y="37975"/>
                  </a:lnTo>
                  <a:lnTo>
                    <a:pt x="79931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587004ED-A2B2-4C6C-8BFC-79AD0E2A79E9}"/>
                </a:ext>
              </a:extLst>
            </p:cNvPr>
            <p:cNvSpPr/>
            <p:nvPr/>
          </p:nvSpPr>
          <p:spPr>
            <a:xfrm>
              <a:off x="5653584" y="2694628"/>
              <a:ext cx="131797" cy="175729"/>
            </a:xfrm>
            <a:custGeom>
              <a:avLst/>
              <a:gdLst>
                <a:gd name="connsiteX0" fmla="*/ 92276 w 131796"/>
                <a:gd name="connsiteY0" fmla="*/ 119495 h 175728"/>
                <a:gd name="connsiteX1" fmla="*/ 87444 w 131796"/>
                <a:gd name="connsiteY1" fmla="*/ 107194 h 175728"/>
                <a:gd name="connsiteX2" fmla="*/ 70310 w 131796"/>
                <a:gd name="connsiteY2" fmla="*/ 96211 h 175728"/>
                <a:gd name="connsiteX3" fmla="*/ 46587 w 131796"/>
                <a:gd name="connsiteY3" fmla="*/ 82812 h 175728"/>
                <a:gd name="connsiteX4" fmla="*/ 39338 w 131796"/>
                <a:gd name="connsiteY4" fmla="*/ 65019 h 175728"/>
                <a:gd name="connsiteX5" fmla="*/ 48125 w 131796"/>
                <a:gd name="connsiteY5" fmla="*/ 45909 h 175728"/>
                <a:gd name="connsiteX6" fmla="*/ 70091 w 131796"/>
                <a:gd name="connsiteY6" fmla="*/ 38001 h 175728"/>
                <a:gd name="connsiteX7" fmla="*/ 93814 w 131796"/>
                <a:gd name="connsiteY7" fmla="*/ 46787 h 175728"/>
                <a:gd name="connsiteX8" fmla="*/ 101942 w 131796"/>
                <a:gd name="connsiteY8" fmla="*/ 68753 h 175728"/>
                <a:gd name="connsiteX9" fmla="*/ 101942 w 131796"/>
                <a:gd name="connsiteY9" fmla="*/ 68753 h 175728"/>
                <a:gd name="connsiteX10" fmla="*/ 91178 w 131796"/>
                <a:gd name="connsiteY10" fmla="*/ 68753 h 175728"/>
                <a:gd name="connsiteX11" fmla="*/ 85467 w 131796"/>
                <a:gd name="connsiteY11" fmla="*/ 53816 h 175728"/>
                <a:gd name="connsiteX12" fmla="*/ 70310 w 131796"/>
                <a:gd name="connsiteY12" fmla="*/ 47666 h 175728"/>
                <a:gd name="connsiteX13" fmla="*/ 55593 w 131796"/>
                <a:gd name="connsiteY13" fmla="*/ 52498 h 175728"/>
                <a:gd name="connsiteX14" fmla="*/ 50321 w 131796"/>
                <a:gd name="connsiteY14" fmla="*/ 64140 h 175728"/>
                <a:gd name="connsiteX15" fmla="*/ 54495 w 131796"/>
                <a:gd name="connsiteY15" fmla="*/ 75124 h 175728"/>
                <a:gd name="connsiteX16" fmla="*/ 71848 w 131796"/>
                <a:gd name="connsiteY16" fmla="*/ 85667 h 175728"/>
                <a:gd name="connsiteX17" fmla="*/ 95132 w 131796"/>
                <a:gd name="connsiteY17" fmla="*/ 99506 h 175728"/>
                <a:gd name="connsiteX18" fmla="*/ 102820 w 131796"/>
                <a:gd name="connsiteY18" fmla="*/ 118177 h 175728"/>
                <a:gd name="connsiteX19" fmla="*/ 94034 w 131796"/>
                <a:gd name="connsiteY19" fmla="*/ 138166 h 175728"/>
                <a:gd name="connsiteX20" fmla="*/ 70310 w 131796"/>
                <a:gd name="connsiteY20" fmla="*/ 145854 h 175728"/>
                <a:gd name="connsiteX21" fmla="*/ 46587 w 131796"/>
                <a:gd name="connsiteY21" fmla="*/ 137727 h 175728"/>
                <a:gd name="connsiteX22" fmla="*/ 38020 w 131796"/>
                <a:gd name="connsiteY22" fmla="*/ 115761 h 175728"/>
                <a:gd name="connsiteX23" fmla="*/ 38020 w 131796"/>
                <a:gd name="connsiteY23" fmla="*/ 115761 h 175728"/>
                <a:gd name="connsiteX24" fmla="*/ 48784 w 131796"/>
                <a:gd name="connsiteY24" fmla="*/ 115761 h 175728"/>
                <a:gd name="connsiteX25" fmla="*/ 56032 w 131796"/>
                <a:gd name="connsiteY25" fmla="*/ 132235 h 175728"/>
                <a:gd name="connsiteX26" fmla="*/ 71628 w 131796"/>
                <a:gd name="connsiteY26" fmla="*/ 137288 h 175728"/>
                <a:gd name="connsiteX27" fmla="*/ 87004 w 131796"/>
                <a:gd name="connsiteY27" fmla="*/ 132235 h 175728"/>
                <a:gd name="connsiteX28" fmla="*/ 92276 w 131796"/>
                <a:gd name="connsiteY28" fmla="*/ 11949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1796" h="175728">
                  <a:moveTo>
                    <a:pt x="92276" y="119495"/>
                  </a:moveTo>
                  <a:cubicBezTo>
                    <a:pt x="92276" y="114931"/>
                    <a:pt x="90563" y="110533"/>
                    <a:pt x="87444" y="107194"/>
                  </a:cubicBezTo>
                  <a:cubicBezTo>
                    <a:pt x="82480" y="102493"/>
                    <a:pt x="76659" y="98768"/>
                    <a:pt x="70310" y="96211"/>
                  </a:cubicBezTo>
                  <a:cubicBezTo>
                    <a:pt x="61700" y="93112"/>
                    <a:pt x="53682" y="88582"/>
                    <a:pt x="46587" y="82812"/>
                  </a:cubicBezTo>
                  <a:cubicBezTo>
                    <a:pt x="41557" y="78309"/>
                    <a:pt x="38899" y="71747"/>
                    <a:pt x="39338" y="65019"/>
                  </a:cubicBezTo>
                  <a:cubicBezTo>
                    <a:pt x="39250" y="57654"/>
                    <a:pt x="42479" y="50642"/>
                    <a:pt x="48125" y="45909"/>
                  </a:cubicBezTo>
                  <a:cubicBezTo>
                    <a:pt x="54209" y="40626"/>
                    <a:pt x="62029" y="37805"/>
                    <a:pt x="70091" y="38001"/>
                  </a:cubicBezTo>
                  <a:cubicBezTo>
                    <a:pt x="78855" y="37656"/>
                    <a:pt x="87400" y="40819"/>
                    <a:pt x="93814" y="46787"/>
                  </a:cubicBezTo>
                  <a:cubicBezTo>
                    <a:pt x="99459" y="52654"/>
                    <a:pt x="102425" y="60619"/>
                    <a:pt x="101942" y="68753"/>
                  </a:cubicBezTo>
                  <a:lnTo>
                    <a:pt x="101942" y="68753"/>
                  </a:lnTo>
                  <a:lnTo>
                    <a:pt x="91178" y="68753"/>
                  </a:lnTo>
                  <a:cubicBezTo>
                    <a:pt x="91222" y="63233"/>
                    <a:pt x="89179" y="57900"/>
                    <a:pt x="85467" y="53816"/>
                  </a:cubicBezTo>
                  <a:cubicBezTo>
                    <a:pt x="81579" y="49625"/>
                    <a:pt x="76021" y="47372"/>
                    <a:pt x="70310" y="47666"/>
                  </a:cubicBezTo>
                  <a:cubicBezTo>
                    <a:pt x="64950" y="47257"/>
                    <a:pt x="59657" y="48997"/>
                    <a:pt x="55593" y="52498"/>
                  </a:cubicBezTo>
                  <a:cubicBezTo>
                    <a:pt x="52254" y="55448"/>
                    <a:pt x="50343" y="59686"/>
                    <a:pt x="50321" y="64140"/>
                  </a:cubicBezTo>
                  <a:cubicBezTo>
                    <a:pt x="50079" y="68231"/>
                    <a:pt x="51595" y="72231"/>
                    <a:pt x="54495" y="75124"/>
                  </a:cubicBezTo>
                  <a:cubicBezTo>
                    <a:pt x="59635" y="79596"/>
                    <a:pt x="65499" y="83161"/>
                    <a:pt x="71848" y="85667"/>
                  </a:cubicBezTo>
                  <a:cubicBezTo>
                    <a:pt x="80437" y="88738"/>
                    <a:pt x="88344" y="93437"/>
                    <a:pt x="95132" y="99506"/>
                  </a:cubicBezTo>
                  <a:cubicBezTo>
                    <a:pt x="100316" y="104292"/>
                    <a:pt x="103128" y="111124"/>
                    <a:pt x="102820" y="118177"/>
                  </a:cubicBezTo>
                  <a:cubicBezTo>
                    <a:pt x="103106" y="125834"/>
                    <a:pt x="99876" y="133198"/>
                    <a:pt x="94034" y="138166"/>
                  </a:cubicBezTo>
                  <a:cubicBezTo>
                    <a:pt x="87312" y="143524"/>
                    <a:pt x="78899" y="146256"/>
                    <a:pt x="70310" y="145854"/>
                  </a:cubicBezTo>
                  <a:cubicBezTo>
                    <a:pt x="61656" y="146263"/>
                    <a:pt x="53177" y="143355"/>
                    <a:pt x="46587" y="137727"/>
                  </a:cubicBezTo>
                  <a:cubicBezTo>
                    <a:pt x="40678" y="131996"/>
                    <a:pt x="37559" y="123981"/>
                    <a:pt x="38020" y="115761"/>
                  </a:cubicBezTo>
                  <a:lnTo>
                    <a:pt x="38020" y="115761"/>
                  </a:lnTo>
                  <a:lnTo>
                    <a:pt x="48784" y="115761"/>
                  </a:lnTo>
                  <a:cubicBezTo>
                    <a:pt x="48740" y="122037"/>
                    <a:pt x="51375" y="128031"/>
                    <a:pt x="56032" y="132235"/>
                  </a:cubicBezTo>
                  <a:cubicBezTo>
                    <a:pt x="60535" y="135592"/>
                    <a:pt x="66005" y="137367"/>
                    <a:pt x="71628" y="137288"/>
                  </a:cubicBezTo>
                  <a:cubicBezTo>
                    <a:pt x="77208" y="137621"/>
                    <a:pt x="82699" y="135816"/>
                    <a:pt x="87004" y="132235"/>
                  </a:cubicBezTo>
                  <a:cubicBezTo>
                    <a:pt x="90651" y="129037"/>
                    <a:pt x="92584" y="124330"/>
                    <a:pt x="92276" y="1194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6BF0838F-B60E-4083-9A60-1E8F75DFFF54}"/>
                </a:ext>
              </a:extLst>
            </p:cNvPr>
            <p:cNvSpPr/>
            <p:nvPr/>
          </p:nvSpPr>
          <p:spPr>
            <a:xfrm>
              <a:off x="5742372" y="2650501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C7BA6F74-C496-4152-8C82-0E1AB7EBBBA9}"/>
                </a:ext>
              </a:extLst>
            </p:cNvPr>
            <p:cNvSpPr/>
            <p:nvPr/>
          </p:nvSpPr>
          <p:spPr>
            <a:xfrm>
              <a:off x="5772026" y="2670051"/>
              <a:ext cx="109831" cy="197695"/>
            </a:xfrm>
            <a:custGeom>
              <a:avLst/>
              <a:gdLst>
                <a:gd name="connsiteX0" fmla="*/ 64335 w 109830"/>
                <a:gd name="connsiteY0" fmla="*/ 37975 h 197694"/>
                <a:gd name="connsiteX1" fmla="*/ 64335 w 109830"/>
                <a:gd name="connsiteY1" fmla="*/ 64554 h 197694"/>
                <a:gd name="connsiteX2" fmla="*/ 81908 w 109830"/>
                <a:gd name="connsiteY2" fmla="*/ 64554 h 197694"/>
                <a:gd name="connsiteX3" fmla="*/ 81908 w 109830"/>
                <a:gd name="connsiteY3" fmla="*/ 74439 h 197694"/>
                <a:gd name="connsiteX4" fmla="*/ 63676 w 109830"/>
                <a:gd name="connsiteY4" fmla="*/ 74439 h 197694"/>
                <a:gd name="connsiteX5" fmla="*/ 63676 w 109830"/>
                <a:gd name="connsiteY5" fmla="*/ 142095 h 197694"/>
                <a:gd name="connsiteX6" fmla="*/ 66531 w 109830"/>
                <a:gd name="connsiteY6" fmla="*/ 156373 h 197694"/>
                <a:gd name="connsiteX7" fmla="*/ 74219 w 109830"/>
                <a:gd name="connsiteY7" fmla="*/ 160766 h 197694"/>
                <a:gd name="connsiteX8" fmla="*/ 78832 w 109830"/>
                <a:gd name="connsiteY8" fmla="*/ 160766 h 197694"/>
                <a:gd name="connsiteX9" fmla="*/ 83884 w 109830"/>
                <a:gd name="connsiteY9" fmla="*/ 160766 h 197694"/>
                <a:gd name="connsiteX10" fmla="*/ 85422 w 109830"/>
                <a:gd name="connsiteY10" fmla="*/ 169552 h 197694"/>
                <a:gd name="connsiteX11" fmla="*/ 79272 w 109830"/>
                <a:gd name="connsiteY11" fmla="*/ 171529 h 197694"/>
                <a:gd name="connsiteX12" fmla="*/ 71803 w 109830"/>
                <a:gd name="connsiteY12" fmla="*/ 171529 h 197694"/>
                <a:gd name="connsiteX13" fmla="*/ 57306 w 109830"/>
                <a:gd name="connsiteY13" fmla="*/ 164500 h 197694"/>
                <a:gd name="connsiteX14" fmla="*/ 52034 w 109830"/>
                <a:gd name="connsiteY14" fmla="*/ 142534 h 197694"/>
                <a:gd name="connsiteX15" fmla="*/ 52034 w 109830"/>
                <a:gd name="connsiteY15" fmla="*/ 74439 h 197694"/>
                <a:gd name="connsiteX16" fmla="*/ 37975 w 109830"/>
                <a:gd name="connsiteY16" fmla="*/ 74439 h 197694"/>
                <a:gd name="connsiteX17" fmla="*/ 37975 w 109830"/>
                <a:gd name="connsiteY17" fmla="*/ 64554 h 197694"/>
                <a:gd name="connsiteX18" fmla="*/ 52473 w 109830"/>
                <a:gd name="connsiteY18" fmla="*/ 64554 h 197694"/>
                <a:gd name="connsiteX19" fmla="*/ 52473 w 109830"/>
                <a:gd name="connsiteY19" fmla="*/ 37975 h 19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30" h="197694">
                  <a:moveTo>
                    <a:pt x="64335" y="37975"/>
                  </a:moveTo>
                  <a:lnTo>
                    <a:pt x="64335" y="64554"/>
                  </a:lnTo>
                  <a:lnTo>
                    <a:pt x="81908" y="64554"/>
                  </a:lnTo>
                  <a:lnTo>
                    <a:pt x="81908" y="74439"/>
                  </a:lnTo>
                  <a:lnTo>
                    <a:pt x="63676" y="74439"/>
                  </a:lnTo>
                  <a:lnTo>
                    <a:pt x="63676" y="142095"/>
                  </a:lnTo>
                  <a:cubicBezTo>
                    <a:pt x="63324" y="147024"/>
                    <a:pt x="64291" y="151960"/>
                    <a:pt x="66531" y="156373"/>
                  </a:cubicBezTo>
                  <a:cubicBezTo>
                    <a:pt x="68179" y="159052"/>
                    <a:pt x="71078" y="160706"/>
                    <a:pt x="74219" y="160766"/>
                  </a:cubicBezTo>
                  <a:lnTo>
                    <a:pt x="78832" y="160766"/>
                  </a:lnTo>
                  <a:lnTo>
                    <a:pt x="83884" y="160766"/>
                  </a:lnTo>
                  <a:lnTo>
                    <a:pt x="85422" y="169552"/>
                  </a:lnTo>
                  <a:lnTo>
                    <a:pt x="79272" y="171529"/>
                  </a:lnTo>
                  <a:cubicBezTo>
                    <a:pt x="76789" y="171755"/>
                    <a:pt x="74285" y="171755"/>
                    <a:pt x="71803" y="171529"/>
                  </a:cubicBezTo>
                  <a:cubicBezTo>
                    <a:pt x="66114" y="171707"/>
                    <a:pt x="60688" y="169080"/>
                    <a:pt x="57306" y="164500"/>
                  </a:cubicBezTo>
                  <a:cubicBezTo>
                    <a:pt x="53264" y="157926"/>
                    <a:pt x="51396" y="150231"/>
                    <a:pt x="52034" y="142534"/>
                  </a:cubicBezTo>
                  <a:lnTo>
                    <a:pt x="52034" y="74439"/>
                  </a:lnTo>
                  <a:lnTo>
                    <a:pt x="37975" y="74439"/>
                  </a:lnTo>
                  <a:lnTo>
                    <a:pt x="37975" y="64554"/>
                  </a:lnTo>
                  <a:lnTo>
                    <a:pt x="52473" y="64554"/>
                  </a:lnTo>
                  <a:lnTo>
                    <a:pt x="52473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59358B1F-CCBD-4B94-8D46-93A406B057BA}"/>
                </a:ext>
              </a:extLst>
            </p:cNvPr>
            <p:cNvSpPr/>
            <p:nvPr/>
          </p:nvSpPr>
          <p:spPr>
            <a:xfrm>
              <a:off x="5835230" y="2694189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3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4267 w 131796"/>
                <a:gd name="connsiteY9" fmla="*/ 85007 h 175728"/>
                <a:gd name="connsiteX10" fmla="*/ 94267 w 131796"/>
                <a:gd name="connsiteY10" fmla="*/ 72267 h 175728"/>
                <a:gd name="connsiteX11" fmla="*/ 88556 w 131796"/>
                <a:gd name="connsiteY11" fmla="*/ 54694 h 175728"/>
                <a:gd name="connsiteX12" fmla="*/ 72960 w 131796"/>
                <a:gd name="connsiteY12" fmla="*/ 48544 h 175728"/>
                <a:gd name="connsiteX13" fmla="*/ 57584 w 131796"/>
                <a:gd name="connsiteY13" fmla="*/ 54474 h 175728"/>
                <a:gd name="connsiteX14" fmla="*/ 51434 w 131796"/>
                <a:gd name="connsiteY14" fmla="*/ 69192 h 175728"/>
                <a:gd name="connsiteX15" fmla="*/ 40670 w 131796"/>
                <a:gd name="connsiteY15" fmla="*/ 69192 h 175728"/>
                <a:gd name="connsiteX16" fmla="*/ 40670 w 131796"/>
                <a:gd name="connsiteY16" fmla="*/ 69192 h 175728"/>
                <a:gd name="connsiteX17" fmla="*/ 49676 w 131796"/>
                <a:gd name="connsiteY17" fmla="*/ 47226 h 175728"/>
                <a:gd name="connsiteX18" fmla="*/ 73839 w 131796"/>
                <a:gd name="connsiteY18" fmla="*/ 38000 h 175728"/>
                <a:gd name="connsiteX19" fmla="*/ 97123 w 131796"/>
                <a:gd name="connsiteY19" fmla="*/ 47006 h 175728"/>
                <a:gd name="connsiteX20" fmla="*/ 105909 w 131796"/>
                <a:gd name="connsiteY20" fmla="*/ 72047 h 175728"/>
                <a:gd name="connsiteX21" fmla="*/ 105909 w 131796"/>
                <a:gd name="connsiteY21" fmla="*/ 123448 h 175728"/>
                <a:gd name="connsiteX22" fmla="*/ 105909 w 131796"/>
                <a:gd name="connsiteY22" fmla="*/ 134211 h 175728"/>
                <a:gd name="connsiteX23" fmla="*/ 107667 w 131796"/>
                <a:gd name="connsiteY23" fmla="*/ 14453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3828 w 131796"/>
                <a:gd name="connsiteY26" fmla="*/ 116858 h 175728"/>
                <a:gd name="connsiteX27" fmla="*/ 93828 w 131796"/>
                <a:gd name="connsiteY27" fmla="*/ 94233 h 175728"/>
                <a:gd name="connsiteX28" fmla="*/ 75157 w 131796"/>
                <a:gd name="connsiteY28" fmla="*/ 94233 h 175728"/>
                <a:gd name="connsiteX29" fmla="*/ 56266 w 131796"/>
                <a:gd name="connsiteY29" fmla="*/ 100823 h 175728"/>
                <a:gd name="connsiteX30" fmla="*/ 49237 w 131796"/>
                <a:gd name="connsiteY30" fmla="*/ 117517 h 175728"/>
                <a:gd name="connsiteX31" fmla="*/ 53630 w 131796"/>
                <a:gd name="connsiteY31" fmla="*/ 131136 h 175728"/>
                <a:gd name="connsiteX32" fmla="*/ 66151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7" y="133631"/>
                    <a:pt x="94047" y="131277"/>
                    <a:pt x="94267" y="128939"/>
                  </a:cubicBezTo>
                  <a:cubicBezTo>
                    <a:pt x="91104" y="134058"/>
                    <a:pt x="86909" y="138468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33"/>
                    <a:pt x="50137" y="144439"/>
                    <a:pt x="45063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661" y="107914"/>
                    <a:pt x="41483" y="9930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4267" y="85007"/>
                  </a:lnTo>
                  <a:lnTo>
                    <a:pt x="94267" y="72267"/>
                  </a:lnTo>
                  <a:cubicBezTo>
                    <a:pt x="94619" y="65903"/>
                    <a:pt x="92576" y="59641"/>
                    <a:pt x="88556" y="54694"/>
                  </a:cubicBezTo>
                  <a:cubicBezTo>
                    <a:pt x="84514" y="50457"/>
                    <a:pt x="78803" y="48210"/>
                    <a:pt x="72960" y="48544"/>
                  </a:cubicBezTo>
                  <a:cubicBezTo>
                    <a:pt x="67249" y="48449"/>
                    <a:pt x="61736" y="50578"/>
                    <a:pt x="57584" y="54474"/>
                  </a:cubicBezTo>
                  <a:cubicBezTo>
                    <a:pt x="53630" y="58345"/>
                    <a:pt x="51411" y="63656"/>
                    <a:pt x="51434" y="69192"/>
                  </a:cubicBezTo>
                  <a:lnTo>
                    <a:pt x="40670" y="69192"/>
                  </a:lnTo>
                  <a:lnTo>
                    <a:pt x="40670" y="69192"/>
                  </a:lnTo>
                  <a:cubicBezTo>
                    <a:pt x="40165" y="60878"/>
                    <a:pt x="43482" y="52785"/>
                    <a:pt x="49676" y="47226"/>
                  </a:cubicBezTo>
                  <a:cubicBezTo>
                    <a:pt x="56156" y="41007"/>
                    <a:pt x="64877" y="37679"/>
                    <a:pt x="73839" y="38000"/>
                  </a:cubicBezTo>
                  <a:cubicBezTo>
                    <a:pt x="82515" y="37657"/>
                    <a:pt x="90928" y="40917"/>
                    <a:pt x="97123" y="47006"/>
                  </a:cubicBezTo>
                  <a:cubicBezTo>
                    <a:pt x="103383" y="53780"/>
                    <a:pt x="106568" y="62846"/>
                    <a:pt x="105909" y="72047"/>
                  </a:cubicBezTo>
                  <a:lnTo>
                    <a:pt x="105909" y="123448"/>
                  </a:lnTo>
                  <a:cubicBezTo>
                    <a:pt x="105690" y="127033"/>
                    <a:pt x="105690" y="130626"/>
                    <a:pt x="105909" y="134211"/>
                  </a:cubicBezTo>
                  <a:cubicBezTo>
                    <a:pt x="106173" y="137700"/>
                    <a:pt x="106766" y="141157"/>
                    <a:pt x="107667" y="14453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051" y="127312"/>
                    <a:pt x="91697" y="122440"/>
                    <a:pt x="93828" y="116858"/>
                  </a:cubicBezTo>
                  <a:lnTo>
                    <a:pt x="93828" y="94233"/>
                  </a:lnTo>
                  <a:lnTo>
                    <a:pt x="75157" y="94233"/>
                  </a:lnTo>
                  <a:cubicBezTo>
                    <a:pt x="68238" y="93862"/>
                    <a:pt x="61450" y="96230"/>
                    <a:pt x="56266" y="100823"/>
                  </a:cubicBezTo>
                  <a:cubicBezTo>
                    <a:pt x="51631" y="105117"/>
                    <a:pt x="49061" y="111200"/>
                    <a:pt x="49237" y="117517"/>
                  </a:cubicBezTo>
                  <a:cubicBezTo>
                    <a:pt x="48973" y="122444"/>
                    <a:pt x="50533" y="127294"/>
                    <a:pt x="53630" y="131136"/>
                  </a:cubicBezTo>
                  <a:cubicBezTo>
                    <a:pt x="56727" y="134769"/>
                    <a:pt x="61384" y="136724"/>
                    <a:pt x="66151" y="1364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955C26DE-D338-46E7-90BF-5F157AE78E74}"/>
                </a:ext>
              </a:extLst>
            </p:cNvPr>
            <p:cNvSpPr/>
            <p:nvPr/>
          </p:nvSpPr>
          <p:spPr>
            <a:xfrm>
              <a:off x="5930182" y="2650501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E6FD7A2D-61DB-46D7-9EA5-B943263EDB2A}"/>
                </a:ext>
              </a:extLst>
            </p:cNvPr>
            <p:cNvSpPr/>
            <p:nvPr/>
          </p:nvSpPr>
          <p:spPr>
            <a:xfrm>
              <a:off x="5969721" y="2694653"/>
              <a:ext cx="109831" cy="175729"/>
            </a:xfrm>
            <a:custGeom>
              <a:avLst/>
              <a:gdLst>
                <a:gd name="connsiteX0" fmla="*/ 77954 w 109830"/>
                <a:gd name="connsiteY0" fmla="*/ 49837 h 175728"/>
                <a:gd name="connsiteX1" fmla="*/ 70485 w 109830"/>
                <a:gd name="connsiteY1" fmla="*/ 49837 h 175728"/>
                <a:gd name="connsiteX2" fmla="*/ 56866 w 109830"/>
                <a:gd name="connsiteY2" fmla="*/ 55329 h 175728"/>
                <a:gd name="connsiteX3" fmla="*/ 49178 w 109830"/>
                <a:gd name="connsiteY3" fmla="*/ 70266 h 175728"/>
                <a:gd name="connsiteX4" fmla="*/ 49178 w 109830"/>
                <a:gd name="connsiteY4" fmla="*/ 144511 h 175728"/>
                <a:gd name="connsiteX5" fmla="*/ 37975 w 109830"/>
                <a:gd name="connsiteY5" fmla="*/ 144511 h 175728"/>
                <a:gd name="connsiteX6" fmla="*/ 37975 w 109830"/>
                <a:gd name="connsiteY6" fmla="*/ 39952 h 175728"/>
                <a:gd name="connsiteX7" fmla="*/ 48299 w 109830"/>
                <a:gd name="connsiteY7" fmla="*/ 39952 h 175728"/>
                <a:gd name="connsiteX8" fmla="*/ 49617 w 109830"/>
                <a:gd name="connsiteY8" fmla="*/ 57306 h 175728"/>
                <a:gd name="connsiteX9" fmla="*/ 59282 w 109830"/>
                <a:gd name="connsiteY9" fmla="*/ 43028 h 175728"/>
                <a:gd name="connsiteX10" fmla="*/ 73341 w 109830"/>
                <a:gd name="connsiteY10" fmla="*/ 37975 h 175728"/>
                <a:gd name="connsiteX11" fmla="*/ 77075 w 109830"/>
                <a:gd name="connsiteY11" fmla="*/ 37975 h 175728"/>
                <a:gd name="connsiteX12" fmla="*/ 79931 w 109830"/>
                <a:gd name="connsiteY12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30" h="175728">
                  <a:moveTo>
                    <a:pt x="77954" y="49837"/>
                  </a:moveTo>
                  <a:lnTo>
                    <a:pt x="70485" y="49837"/>
                  </a:lnTo>
                  <a:cubicBezTo>
                    <a:pt x="65367" y="49677"/>
                    <a:pt x="60425" y="51669"/>
                    <a:pt x="56866" y="55329"/>
                  </a:cubicBezTo>
                  <a:cubicBezTo>
                    <a:pt x="52978" y="59511"/>
                    <a:pt x="50320" y="64677"/>
                    <a:pt x="49178" y="70266"/>
                  </a:cubicBezTo>
                  <a:lnTo>
                    <a:pt x="49178" y="144511"/>
                  </a:lnTo>
                  <a:lnTo>
                    <a:pt x="37975" y="144511"/>
                  </a:lnTo>
                  <a:lnTo>
                    <a:pt x="37975" y="39952"/>
                  </a:lnTo>
                  <a:lnTo>
                    <a:pt x="48299" y="39952"/>
                  </a:lnTo>
                  <a:lnTo>
                    <a:pt x="49617" y="57306"/>
                  </a:lnTo>
                  <a:cubicBezTo>
                    <a:pt x="51660" y="51843"/>
                    <a:pt x="54955" y="46946"/>
                    <a:pt x="59282" y="43028"/>
                  </a:cubicBezTo>
                  <a:cubicBezTo>
                    <a:pt x="63236" y="39752"/>
                    <a:pt x="68201" y="37964"/>
                    <a:pt x="73341" y="37975"/>
                  </a:cubicBezTo>
                  <a:lnTo>
                    <a:pt x="77075" y="37975"/>
                  </a:lnTo>
                  <a:lnTo>
                    <a:pt x="79931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9B62E773-6C42-47A4-8F15-1C2A0B265B10}"/>
                </a:ext>
              </a:extLst>
            </p:cNvPr>
            <p:cNvSpPr/>
            <p:nvPr/>
          </p:nvSpPr>
          <p:spPr>
            <a:xfrm>
              <a:off x="6020861" y="2694620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9 w 131796"/>
                <a:gd name="connsiteY9" fmla="*/ 93802 h 175728"/>
                <a:gd name="connsiteX10" fmla="*/ 49439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0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9 w 131796"/>
                <a:gd name="connsiteY20" fmla="*/ 82819 h 175728"/>
                <a:gd name="connsiteX21" fmla="*/ 96666 w 131796"/>
                <a:gd name="connsiteY21" fmla="*/ 82819 h 175728"/>
                <a:gd name="connsiteX22" fmla="*/ 96666 w 131796"/>
                <a:gd name="connsiteY22" fmla="*/ 78426 h 175728"/>
                <a:gd name="connsiteX23" fmla="*/ 90735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42" y="42933"/>
                    <a:pt x="64463" y="38043"/>
                    <a:pt x="74699" y="38008"/>
                  </a:cubicBezTo>
                  <a:cubicBezTo>
                    <a:pt x="84628" y="37547"/>
                    <a:pt x="94139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9" y="93802"/>
                  </a:lnTo>
                  <a:lnTo>
                    <a:pt x="49439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3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0" y="134220"/>
                  </a:lnTo>
                  <a:cubicBezTo>
                    <a:pt x="103277" y="138365"/>
                    <a:pt x="99060" y="141675"/>
                    <a:pt x="94249" y="143885"/>
                  </a:cubicBezTo>
                  <a:cubicBezTo>
                    <a:pt x="88516" y="146099"/>
                    <a:pt x="82366" y="146999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1877" y="65514"/>
                    <a:pt x="49350" y="74081"/>
                    <a:pt x="49439" y="82819"/>
                  </a:cubicBezTo>
                  <a:lnTo>
                    <a:pt x="96666" y="82819"/>
                  </a:lnTo>
                  <a:lnTo>
                    <a:pt x="96666" y="78426"/>
                  </a:lnTo>
                  <a:cubicBezTo>
                    <a:pt x="97061" y="70661"/>
                    <a:pt x="94996" y="62968"/>
                    <a:pt x="90735" y="56460"/>
                  </a:cubicBezTo>
                  <a:cubicBezTo>
                    <a:pt x="87000" y="51337"/>
                    <a:pt x="81048" y="48315"/>
                    <a:pt x="74699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C9A3574C-5FF1-483C-833E-62E13FC9AD39}"/>
                </a:ext>
              </a:extLst>
            </p:cNvPr>
            <p:cNvSpPr/>
            <p:nvPr/>
          </p:nvSpPr>
          <p:spPr>
            <a:xfrm>
              <a:off x="6150402" y="2650501"/>
              <a:ext cx="131797" cy="219661"/>
            </a:xfrm>
            <a:custGeom>
              <a:avLst/>
              <a:gdLst>
                <a:gd name="connsiteX0" fmla="*/ 38075 w 131796"/>
                <a:gd name="connsiteY0" fmla="*/ 137921 h 219661"/>
                <a:gd name="connsiteX1" fmla="*/ 46861 w 131796"/>
                <a:gd name="connsiteY1" fmla="*/ 97943 h 219661"/>
                <a:gd name="connsiteX2" fmla="*/ 71463 w 131796"/>
                <a:gd name="connsiteY2" fmla="*/ 82786 h 219661"/>
                <a:gd name="connsiteX3" fmla="*/ 86400 w 131796"/>
                <a:gd name="connsiteY3" fmla="*/ 86960 h 219661"/>
                <a:gd name="connsiteX4" fmla="*/ 97164 w 131796"/>
                <a:gd name="connsiteY4" fmla="*/ 98382 h 219661"/>
                <a:gd name="connsiteX5" fmla="*/ 97164 w 131796"/>
                <a:gd name="connsiteY5" fmla="*/ 37975 h 219661"/>
                <a:gd name="connsiteX6" fmla="*/ 108806 w 131796"/>
                <a:gd name="connsiteY6" fmla="*/ 37975 h 219661"/>
                <a:gd name="connsiteX7" fmla="*/ 108806 w 131796"/>
                <a:gd name="connsiteY7" fmla="*/ 188663 h 219661"/>
                <a:gd name="connsiteX8" fmla="*/ 98921 w 131796"/>
                <a:gd name="connsiteY8" fmla="*/ 188663 h 219661"/>
                <a:gd name="connsiteX9" fmla="*/ 97823 w 131796"/>
                <a:gd name="connsiteY9" fmla="*/ 175044 h 219661"/>
                <a:gd name="connsiteX10" fmla="*/ 86840 w 131796"/>
                <a:gd name="connsiteY10" fmla="*/ 186686 h 219661"/>
                <a:gd name="connsiteX11" fmla="*/ 71683 w 131796"/>
                <a:gd name="connsiteY11" fmla="*/ 190640 h 219661"/>
                <a:gd name="connsiteX12" fmla="*/ 47081 w 131796"/>
                <a:gd name="connsiteY12" fmla="*/ 176581 h 219661"/>
                <a:gd name="connsiteX13" fmla="*/ 38295 w 131796"/>
                <a:gd name="connsiteY13" fmla="*/ 139239 h 219661"/>
                <a:gd name="connsiteX14" fmla="*/ 49937 w 131796"/>
                <a:gd name="connsiteY14" fmla="*/ 139898 h 219661"/>
                <a:gd name="connsiteX15" fmla="*/ 55867 w 131796"/>
                <a:gd name="connsiteY15" fmla="*/ 169772 h 219661"/>
                <a:gd name="connsiteX16" fmla="*/ 73880 w 131796"/>
                <a:gd name="connsiteY16" fmla="*/ 180975 h 219661"/>
                <a:gd name="connsiteX17" fmla="*/ 88157 w 131796"/>
                <a:gd name="connsiteY17" fmla="*/ 176362 h 219661"/>
                <a:gd name="connsiteX18" fmla="*/ 97164 w 131796"/>
                <a:gd name="connsiteY18" fmla="*/ 163402 h 219661"/>
                <a:gd name="connsiteX19" fmla="*/ 97164 w 131796"/>
                <a:gd name="connsiteY19" fmla="*/ 111562 h 219661"/>
                <a:gd name="connsiteX20" fmla="*/ 88377 w 131796"/>
                <a:gd name="connsiteY20" fmla="*/ 97943 h 219661"/>
                <a:gd name="connsiteX21" fmla="*/ 74099 w 131796"/>
                <a:gd name="connsiteY21" fmla="*/ 92671 h 219661"/>
                <a:gd name="connsiteX22" fmla="*/ 55867 w 131796"/>
                <a:gd name="connsiteY22" fmla="*/ 104972 h 219661"/>
                <a:gd name="connsiteX23" fmla="*/ 49937 w 131796"/>
                <a:gd name="connsiteY23" fmla="*/ 137262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1796" h="219661">
                  <a:moveTo>
                    <a:pt x="38075" y="137921"/>
                  </a:moveTo>
                  <a:cubicBezTo>
                    <a:pt x="37372" y="124049"/>
                    <a:pt x="40403" y="110242"/>
                    <a:pt x="46861" y="97943"/>
                  </a:cubicBezTo>
                  <a:cubicBezTo>
                    <a:pt x="51474" y="88598"/>
                    <a:pt x="61029" y="82714"/>
                    <a:pt x="71463" y="82786"/>
                  </a:cubicBezTo>
                  <a:cubicBezTo>
                    <a:pt x="76757" y="82619"/>
                    <a:pt x="81963" y="84076"/>
                    <a:pt x="86400" y="86960"/>
                  </a:cubicBezTo>
                  <a:cubicBezTo>
                    <a:pt x="90925" y="89747"/>
                    <a:pt x="94660" y="93690"/>
                    <a:pt x="97164" y="98382"/>
                  </a:cubicBezTo>
                  <a:lnTo>
                    <a:pt x="97164" y="37975"/>
                  </a:lnTo>
                  <a:lnTo>
                    <a:pt x="108806" y="37975"/>
                  </a:lnTo>
                  <a:lnTo>
                    <a:pt x="108806" y="188663"/>
                  </a:lnTo>
                  <a:lnTo>
                    <a:pt x="98921" y="188663"/>
                  </a:lnTo>
                  <a:lnTo>
                    <a:pt x="97823" y="175044"/>
                  </a:lnTo>
                  <a:cubicBezTo>
                    <a:pt x="95165" y="179769"/>
                    <a:pt x="91409" y="183766"/>
                    <a:pt x="86840" y="186686"/>
                  </a:cubicBezTo>
                  <a:cubicBezTo>
                    <a:pt x="82249" y="189401"/>
                    <a:pt x="76999" y="190771"/>
                    <a:pt x="71683" y="190640"/>
                  </a:cubicBezTo>
                  <a:cubicBezTo>
                    <a:pt x="61513" y="190875"/>
                    <a:pt x="52045" y="185464"/>
                    <a:pt x="47081" y="176581"/>
                  </a:cubicBezTo>
                  <a:cubicBezTo>
                    <a:pt x="40667" y="165225"/>
                    <a:pt x="37614" y="152269"/>
                    <a:pt x="38295" y="139239"/>
                  </a:cubicBezTo>
                  <a:close/>
                  <a:moveTo>
                    <a:pt x="49937" y="139898"/>
                  </a:moveTo>
                  <a:cubicBezTo>
                    <a:pt x="49431" y="150191"/>
                    <a:pt x="51452" y="160454"/>
                    <a:pt x="55867" y="169772"/>
                  </a:cubicBezTo>
                  <a:cubicBezTo>
                    <a:pt x="59052" y="176801"/>
                    <a:pt x="66170" y="181221"/>
                    <a:pt x="73880" y="180975"/>
                  </a:cubicBezTo>
                  <a:cubicBezTo>
                    <a:pt x="79042" y="181161"/>
                    <a:pt x="84094" y="179527"/>
                    <a:pt x="88157" y="176362"/>
                  </a:cubicBezTo>
                  <a:cubicBezTo>
                    <a:pt x="92199" y="172865"/>
                    <a:pt x="95297" y="168408"/>
                    <a:pt x="97164" y="163402"/>
                  </a:cubicBezTo>
                  <a:lnTo>
                    <a:pt x="97164" y="111562"/>
                  </a:lnTo>
                  <a:cubicBezTo>
                    <a:pt x="95406" y="106365"/>
                    <a:pt x="92397" y="101686"/>
                    <a:pt x="88377" y="97943"/>
                  </a:cubicBezTo>
                  <a:cubicBezTo>
                    <a:pt x="84489" y="94391"/>
                    <a:pt x="79371" y="92500"/>
                    <a:pt x="74099" y="92671"/>
                  </a:cubicBezTo>
                  <a:cubicBezTo>
                    <a:pt x="66038" y="92513"/>
                    <a:pt x="58745" y="97435"/>
                    <a:pt x="55867" y="104972"/>
                  </a:cubicBezTo>
                  <a:cubicBezTo>
                    <a:pt x="51562" y="115173"/>
                    <a:pt x="49541" y="126196"/>
                    <a:pt x="49937" y="1372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CC89094-F0D2-4F9C-8073-30C29C8E518E}"/>
                </a:ext>
              </a:extLst>
            </p:cNvPr>
            <p:cNvSpPr/>
            <p:nvPr/>
          </p:nvSpPr>
          <p:spPr>
            <a:xfrm>
              <a:off x="6243158" y="2694620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50098 w 131796"/>
                <a:gd name="connsiteY9" fmla="*/ 93802 h 175728"/>
                <a:gd name="connsiteX10" fmla="*/ 50098 w 131796"/>
                <a:gd name="connsiteY10" fmla="*/ 102369 h 175728"/>
                <a:gd name="connsiteX11" fmla="*/ 57346 w 131796"/>
                <a:gd name="connsiteY11" fmla="*/ 127630 h 175728"/>
                <a:gd name="connsiteX12" fmla="*/ 76896 w 131796"/>
                <a:gd name="connsiteY12" fmla="*/ 137734 h 175728"/>
                <a:gd name="connsiteX13" fmla="*/ 91833 w 131796"/>
                <a:gd name="connsiteY13" fmla="*/ 134659 h 175728"/>
                <a:gd name="connsiteX14" fmla="*/ 102377 w 131796"/>
                <a:gd name="connsiteY14" fmla="*/ 126092 h 175728"/>
                <a:gd name="connsiteX15" fmla="*/ 107210 w 131796"/>
                <a:gd name="connsiteY15" fmla="*/ 134220 h 175728"/>
                <a:gd name="connsiteX16" fmla="*/ 94908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50098 w 131796"/>
                <a:gd name="connsiteY20" fmla="*/ 82819 h 175728"/>
                <a:gd name="connsiteX21" fmla="*/ 98203 w 131796"/>
                <a:gd name="connsiteY21" fmla="*/ 82819 h 175728"/>
                <a:gd name="connsiteX22" fmla="*/ 98203 w 131796"/>
                <a:gd name="connsiteY22" fmla="*/ 78426 h 175728"/>
                <a:gd name="connsiteX23" fmla="*/ 92272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42" y="42933"/>
                    <a:pt x="64464" y="38043"/>
                    <a:pt x="74699" y="38008"/>
                  </a:cubicBezTo>
                  <a:cubicBezTo>
                    <a:pt x="84628" y="37547"/>
                    <a:pt x="94140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50098" y="93802"/>
                  </a:lnTo>
                  <a:lnTo>
                    <a:pt x="50098" y="102369"/>
                  </a:lnTo>
                  <a:cubicBezTo>
                    <a:pt x="49746" y="111348"/>
                    <a:pt x="52294" y="120203"/>
                    <a:pt x="57346" y="127630"/>
                  </a:cubicBezTo>
                  <a:cubicBezTo>
                    <a:pt x="61586" y="134255"/>
                    <a:pt x="69032" y="138108"/>
                    <a:pt x="76896" y="137734"/>
                  </a:cubicBezTo>
                  <a:cubicBezTo>
                    <a:pt x="82036" y="137822"/>
                    <a:pt x="87132" y="136772"/>
                    <a:pt x="91833" y="134659"/>
                  </a:cubicBezTo>
                  <a:cubicBezTo>
                    <a:pt x="95985" y="132700"/>
                    <a:pt x="99609" y="129760"/>
                    <a:pt x="102377" y="126092"/>
                  </a:cubicBezTo>
                  <a:lnTo>
                    <a:pt x="107210" y="134220"/>
                  </a:lnTo>
                  <a:cubicBezTo>
                    <a:pt x="103937" y="138365"/>
                    <a:pt x="99719" y="141675"/>
                    <a:pt x="94908" y="143885"/>
                  </a:cubicBezTo>
                  <a:cubicBezTo>
                    <a:pt x="88978" y="146224"/>
                    <a:pt x="82585" y="147127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2118" y="65587"/>
                    <a:pt x="49812" y="74147"/>
                    <a:pt x="50098" y="82819"/>
                  </a:cubicBezTo>
                  <a:lnTo>
                    <a:pt x="98203" y="82819"/>
                  </a:lnTo>
                  <a:lnTo>
                    <a:pt x="98203" y="78426"/>
                  </a:lnTo>
                  <a:cubicBezTo>
                    <a:pt x="98599" y="70661"/>
                    <a:pt x="96534" y="62968"/>
                    <a:pt x="92272" y="56460"/>
                  </a:cubicBezTo>
                  <a:cubicBezTo>
                    <a:pt x="88231" y="50871"/>
                    <a:pt x="81575" y="47792"/>
                    <a:pt x="74699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F3316C2B-320C-4BF8-8F85-FEEE36AEE9EE}"/>
                </a:ext>
              </a:extLst>
            </p:cNvPr>
            <p:cNvSpPr/>
            <p:nvPr/>
          </p:nvSpPr>
          <p:spPr>
            <a:xfrm>
              <a:off x="6376533" y="2694643"/>
              <a:ext cx="175729" cy="175729"/>
            </a:xfrm>
            <a:custGeom>
              <a:avLst/>
              <a:gdLst>
                <a:gd name="connsiteX0" fmla="*/ 48519 w 175728"/>
                <a:gd name="connsiteY0" fmla="*/ 39962 h 175728"/>
                <a:gd name="connsiteX1" fmla="*/ 49617 w 175728"/>
                <a:gd name="connsiteY1" fmla="*/ 56217 h 175728"/>
                <a:gd name="connsiteX2" fmla="*/ 60600 w 175728"/>
                <a:gd name="connsiteY2" fmla="*/ 42818 h 175728"/>
                <a:gd name="connsiteX3" fmla="*/ 76636 w 175728"/>
                <a:gd name="connsiteY3" fmla="*/ 37985 h 175728"/>
                <a:gd name="connsiteX4" fmla="*/ 92671 w 175728"/>
                <a:gd name="connsiteY4" fmla="*/ 43697 h 175728"/>
                <a:gd name="connsiteX5" fmla="*/ 102116 w 175728"/>
                <a:gd name="connsiteY5" fmla="*/ 60391 h 175728"/>
                <a:gd name="connsiteX6" fmla="*/ 113099 w 175728"/>
                <a:gd name="connsiteY6" fmla="*/ 44136 h 175728"/>
                <a:gd name="connsiteX7" fmla="*/ 150222 w 175728"/>
                <a:gd name="connsiteY7" fmla="*/ 47477 h 175728"/>
                <a:gd name="connsiteX8" fmla="*/ 151540 w 175728"/>
                <a:gd name="connsiteY8" fmla="*/ 49188 h 175728"/>
                <a:gd name="connsiteX9" fmla="*/ 159008 w 175728"/>
                <a:gd name="connsiteY9" fmla="*/ 83455 h 175728"/>
                <a:gd name="connsiteX10" fmla="*/ 159008 w 175728"/>
                <a:gd name="connsiteY10" fmla="*/ 144521 h 175728"/>
                <a:gd name="connsiteX11" fmla="*/ 147366 w 175728"/>
                <a:gd name="connsiteY11" fmla="*/ 144521 h 175728"/>
                <a:gd name="connsiteX12" fmla="*/ 147366 w 175728"/>
                <a:gd name="connsiteY12" fmla="*/ 83236 h 175728"/>
                <a:gd name="connsiteX13" fmla="*/ 142094 w 175728"/>
                <a:gd name="connsiteY13" fmla="*/ 56217 h 175728"/>
                <a:gd name="connsiteX14" fmla="*/ 127377 w 175728"/>
                <a:gd name="connsiteY14" fmla="*/ 48310 h 175728"/>
                <a:gd name="connsiteX15" fmla="*/ 111342 w 175728"/>
                <a:gd name="connsiteY15" fmla="*/ 57096 h 175728"/>
                <a:gd name="connsiteX16" fmla="*/ 104533 w 175728"/>
                <a:gd name="connsiteY16" fmla="*/ 79062 h 175728"/>
                <a:gd name="connsiteX17" fmla="*/ 104533 w 175728"/>
                <a:gd name="connsiteY17" fmla="*/ 144960 h 175728"/>
                <a:gd name="connsiteX18" fmla="*/ 92451 w 175728"/>
                <a:gd name="connsiteY18" fmla="*/ 144960 h 175728"/>
                <a:gd name="connsiteX19" fmla="*/ 92451 w 175728"/>
                <a:gd name="connsiteY19" fmla="*/ 83236 h 175728"/>
                <a:gd name="connsiteX20" fmla="*/ 87179 w 175728"/>
                <a:gd name="connsiteY20" fmla="*/ 56437 h 175728"/>
                <a:gd name="connsiteX21" fmla="*/ 72242 w 175728"/>
                <a:gd name="connsiteY21" fmla="*/ 48529 h 175728"/>
                <a:gd name="connsiteX22" fmla="*/ 57525 w 175728"/>
                <a:gd name="connsiteY22" fmla="*/ 54021 h 175728"/>
                <a:gd name="connsiteX23" fmla="*/ 49617 w 175728"/>
                <a:gd name="connsiteY23" fmla="*/ 69177 h 175728"/>
                <a:gd name="connsiteX24" fmla="*/ 49617 w 175728"/>
                <a:gd name="connsiteY24" fmla="*/ 144521 h 175728"/>
                <a:gd name="connsiteX25" fmla="*/ 37975 w 175728"/>
                <a:gd name="connsiteY25" fmla="*/ 144521 h 175728"/>
                <a:gd name="connsiteX26" fmla="*/ 37975 w 175728"/>
                <a:gd name="connsiteY26" fmla="*/ 3996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5728" h="175728">
                  <a:moveTo>
                    <a:pt x="48519" y="39962"/>
                  </a:moveTo>
                  <a:lnTo>
                    <a:pt x="49617" y="56217"/>
                  </a:lnTo>
                  <a:cubicBezTo>
                    <a:pt x="51968" y="50822"/>
                    <a:pt x="55768" y="46183"/>
                    <a:pt x="60600" y="42818"/>
                  </a:cubicBezTo>
                  <a:cubicBezTo>
                    <a:pt x="65279" y="39521"/>
                    <a:pt x="70902" y="37827"/>
                    <a:pt x="76636" y="37985"/>
                  </a:cubicBezTo>
                  <a:cubicBezTo>
                    <a:pt x="82500" y="37860"/>
                    <a:pt x="88212" y="39892"/>
                    <a:pt x="92671" y="43697"/>
                  </a:cubicBezTo>
                  <a:cubicBezTo>
                    <a:pt x="97438" y="48176"/>
                    <a:pt x="100732" y="53999"/>
                    <a:pt x="102116" y="60391"/>
                  </a:cubicBezTo>
                  <a:cubicBezTo>
                    <a:pt x="104291" y="54104"/>
                    <a:pt x="108069" y="48501"/>
                    <a:pt x="113099" y="44136"/>
                  </a:cubicBezTo>
                  <a:cubicBezTo>
                    <a:pt x="124280" y="34807"/>
                    <a:pt x="140886" y="36303"/>
                    <a:pt x="150222" y="47477"/>
                  </a:cubicBezTo>
                  <a:cubicBezTo>
                    <a:pt x="150683" y="48031"/>
                    <a:pt x="151123" y="48599"/>
                    <a:pt x="151540" y="49188"/>
                  </a:cubicBezTo>
                  <a:cubicBezTo>
                    <a:pt x="157273" y="59653"/>
                    <a:pt x="159865" y="71552"/>
                    <a:pt x="159008" y="83455"/>
                  </a:cubicBezTo>
                  <a:lnTo>
                    <a:pt x="159008" y="144521"/>
                  </a:lnTo>
                  <a:lnTo>
                    <a:pt x="147366" y="144521"/>
                  </a:lnTo>
                  <a:lnTo>
                    <a:pt x="147366" y="83236"/>
                  </a:lnTo>
                  <a:cubicBezTo>
                    <a:pt x="148113" y="73915"/>
                    <a:pt x="146290" y="64569"/>
                    <a:pt x="142094" y="56217"/>
                  </a:cubicBezTo>
                  <a:cubicBezTo>
                    <a:pt x="138953" y="51139"/>
                    <a:pt x="133352" y="48125"/>
                    <a:pt x="127377" y="48310"/>
                  </a:cubicBezTo>
                  <a:cubicBezTo>
                    <a:pt x="120853" y="48154"/>
                    <a:pt x="114725" y="51506"/>
                    <a:pt x="111342" y="57096"/>
                  </a:cubicBezTo>
                  <a:cubicBezTo>
                    <a:pt x="107322" y="63756"/>
                    <a:pt x="104994" y="71295"/>
                    <a:pt x="104533" y="79062"/>
                  </a:cubicBezTo>
                  <a:lnTo>
                    <a:pt x="104533" y="144960"/>
                  </a:lnTo>
                  <a:lnTo>
                    <a:pt x="92451" y="144960"/>
                  </a:lnTo>
                  <a:lnTo>
                    <a:pt x="92451" y="83236"/>
                  </a:lnTo>
                  <a:cubicBezTo>
                    <a:pt x="93154" y="73990"/>
                    <a:pt x="91331" y="64727"/>
                    <a:pt x="87179" y="56437"/>
                  </a:cubicBezTo>
                  <a:cubicBezTo>
                    <a:pt x="83906" y="51391"/>
                    <a:pt x="78261" y="48400"/>
                    <a:pt x="72242" y="48529"/>
                  </a:cubicBezTo>
                  <a:cubicBezTo>
                    <a:pt x="66795" y="48248"/>
                    <a:pt x="61457" y="50236"/>
                    <a:pt x="57525" y="54021"/>
                  </a:cubicBezTo>
                  <a:cubicBezTo>
                    <a:pt x="53527" y="58238"/>
                    <a:pt x="50781" y="63488"/>
                    <a:pt x="49617" y="69177"/>
                  </a:cubicBezTo>
                  <a:lnTo>
                    <a:pt x="49617" y="144521"/>
                  </a:lnTo>
                  <a:lnTo>
                    <a:pt x="37975" y="144521"/>
                  </a:lnTo>
                  <a:lnTo>
                    <a:pt x="37975" y="3996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7507E95C-A977-4427-9F40-751742BE0DE9}"/>
                </a:ext>
              </a:extLst>
            </p:cNvPr>
            <p:cNvSpPr/>
            <p:nvPr/>
          </p:nvSpPr>
          <p:spPr>
            <a:xfrm>
              <a:off x="6519474" y="2694189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4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4267 w 131796"/>
                <a:gd name="connsiteY9" fmla="*/ 85007 h 175728"/>
                <a:gd name="connsiteX10" fmla="*/ 94267 w 131796"/>
                <a:gd name="connsiteY10" fmla="*/ 72267 h 175728"/>
                <a:gd name="connsiteX11" fmla="*/ 88556 w 131796"/>
                <a:gd name="connsiteY11" fmla="*/ 54694 h 175728"/>
                <a:gd name="connsiteX12" fmla="*/ 72960 w 131796"/>
                <a:gd name="connsiteY12" fmla="*/ 48544 h 175728"/>
                <a:gd name="connsiteX13" fmla="*/ 57584 w 131796"/>
                <a:gd name="connsiteY13" fmla="*/ 54474 h 175728"/>
                <a:gd name="connsiteX14" fmla="*/ 51653 w 131796"/>
                <a:gd name="connsiteY14" fmla="*/ 69192 h 175728"/>
                <a:gd name="connsiteX15" fmla="*/ 40670 w 131796"/>
                <a:gd name="connsiteY15" fmla="*/ 69192 h 175728"/>
                <a:gd name="connsiteX16" fmla="*/ 40670 w 131796"/>
                <a:gd name="connsiteY16" fmla="*/ 69192 h 175728"/>
                <a:gd name="connsiteX17" fmla="*/ 49457 w 131796"/>
                <a:gd name="connsiteY17" fmla="*/ 47226 h 175728"/>
                <a:gd name="connsiteX18" fmla="*/ 73619 w 131796"/>
                <a:gd name="connsiteY18" fmla="*/ 38000 h 175728"/>
                <a:gd name="connsiteX19" fmla="*/ 96904 w 131796"/>
                <a:gd name="connsiteY19" fmla="*/ 47006 h 175728"/>
                <a:gd name="connsiteX20" fmla="*/ 105470 w 131796"/>
                <a:gd name="connsiteY20" fmla="*/ 72267 h 175728"/>
                <a:gd name="connsiteX21" fmla="*/ 105470 w 131796"/>
                <a:gd name="connsiteY21" fmla="*/ 123668 h 175728"/>
                <a:gd name="connsiteX22" fmla="*/ 105470 w 131796"/>
                <a:gd name="connsiteY22" fmla="*/ 134431 h 175728"/>
                <a:gd name="connsiteX23" fmla="*/ 107227 w 131796"/>
                <a:gd name="connsiteY23" fmla="*/ 14475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3828 w 131796"/>
                <a:gd name="connsiteY26" fmla="*/ 116858 h 175728"/>
                <a:gd name="connsiteX27" fmla="*/ 93828 w 131796"/>
                <a:gd name="connsiteY27" fmla="*/ 94233 h 175728"/>
                <a:gd name="connsiteX28" fmla="*/ 75377 w 131796"/>
                <a:gd name="connsiteY28" fmla="*/ 94233 h 175728"/>
                <a:gd name="connsiteX29" fmla="*/ 56266 w 131796"/>
                <a:gd name="connsiteY29" fmla="*/ 100823 h 175728"/>
                <a:gd name="connsiteX30" fmla="*/ 49237 w 131796"/>
                <a:gd name="connsiteY30" fmla="*/ 117517 h 175728"/>
                <a:gd name="connsiteX31" fmla="*/ 53630 w 131796"/>
                <a:gd name="connsiteY31" fmla="*/ 131136 h 175728"/>
                <a:gd name="connsiteX32" fmla="*/ 66151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8" y="133552"/>
                    <a:pt x="94267" y="131356"/>
                    <a:pt x="94267" y="128939"/>
                  </a:cubicBezTo>
                  <a:cubicBezTo>
                    <a:pt x="91170" y="134115"/>
                    <a:pt x="86975" y="138541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00"/>
                    <a:pt x="50160" y="144412"/>
                    <a:pt x="45064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771" y="107933"/>
                    <a:pt x="41571" y="9936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4267" y="85007"/>
                  </a:lnTo>
                  <a:lnTo>
                    <a:pt x="94267" y="72267"/>
                  </a:lnTo>
                  <a:cubicBezTo>
                    <a:pt x="94597" y="65903"/>
                    <a:pt x="92576" y="59641"/>
                    <a:pt x="88556" y="54694"/>
                  </a:cubicBezTo>
                  <a:cubicBezTo>
                    <a:pt x="84537" y="50406"/>
                    <a:pt x="78825" y="48148"/>
                    <a:pt x="72960" y="48544"/>
                  </a:cubicBezTo>
                  <a:cubicBezTo>
                    <a:pt x="67249" y="48449"/>
                    <a:pt x="61736" y="50578"/>
                    <a:pt x="57584" y="54474"/>
                  </a:cubicBezTo>
                  <a:cubicBezTo>
                    <a:pt x="53674" y="58367"/>
                    <a:pt x="51543" y="63683"/>
                    <a:pt x="51653" y="69192"/>
                  </a:cubicBezTo>
                  <a:lnTo>
                    <a:pt x="40670" y="69192"/>
                  </a:lnTo>
                  <a:lnTo>
                    <a:pt x="40670" y="69192"/>
                  </a:lnTo>
                  <a:cubicBezTo>
                    <a:pt x="40077" y="60908"/>
                    <a:pt x="43306" y="52807"/>
                    <a:pt x="49457" y="47226"/>
                  </a:cubicBezTo>
                  <a:cubicBezTo>
                    <a:pt x="55937" y="41007"/>
                    <a:pt x="64657" y="37679"/>
                    <a:pt x="73619" y="38000"/>
                  </a:cubicBezTo>
                  <a:cubicBezTo>
                    <a:pt x="82296" y="37657"/>
                    <a:pt x="90709" y="40917"/>
                    <a:pt x="96904" y="47006"/>
                  </a:cubicBezTo>
                  <a:cubicBezTo>
                    <a:pt x="103120" y="53883"/>
                    <a:pt x="106217" y="63026"/>
                    <a:pt x="105470" y="72267"/>
                  </a:cubicBezTo>
                  <a:lnTo>
                    <a:pt x="105470" y="123668"/>
                  </a:lnTo>
                  <a:cubicBezTo>
                    <a:pt x="105250" y="127252"/>
                    <a:pt x="105250" y="130846"/>
                    <a:pt x="105470" y="134431"/>
                  </a:cubicBezTo>
                  <a:cubicBezTo>
                    <a:pt x="105734" y="137919"/>
                    <a:pt x="106327" y="141377"/>
                    <a:pt x="107227" y="14475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161" y="127435"/>
                    <a:pt x="91851" y="122521"/>
                    <a:pt x="93828" y="116858"/>
                  </a:cubicBezTo>
                  <a:lnTo>
                    <a:pt x="93828" y="94233"/>
                  </a:lnTo>
                  <a:lnTo>
                    <a:pt x="75377" y="94233"/>
                  </a:lnTo>
                  <a:cubicBezTo>
                    <a:pt x="68391" y="93897"/>
                    <a:pt x="61560" y="96256"/>
                    <a:pt x="56266" y="100823"/>
                  </a:cubicBezTo>
                  <a:cubicBezTo>
                    <a:pt x="51631" y="105117"/>
                    <a:pt x="49061" y="111200"/>
                    <a:pt x="49237" y="117517"/>
                  </a:cubicBezTo>
                  <a:cubicBezTo>
                    <a:pt x="49149" y="122420"/>
                    <a:pt x="50687" y="127213"/>
                    <a:pt x="53630" y="131136"/>
                  </a:cubicBezTo>
                  <a:cubicBezTo>
                    <a:pt x="56749" y="134741"/>
                    <a:pt x="61384" y="136689"/>
                    <a:pt x="66151" y="1364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F12EF72F-AE79-411B-AC58-D26D72508A55}"/>
                </a:ext>
              </a:extLst>
            </p:cNvPr>
            <p:cNvSpPr/>
            <p:nvPr/>
          </p:nvSpPr>
          <p:spPr>
            <a:xfrm>
              <a:off x="6612888" y="2694583"/>
              <a:ext cx="131797" cy="175729"/>
            </a:xfrm>
            <a:custGeom>
              <a:avLst/>
              <a:gdLst>
                <a:gd name="connsiteX0" fmla="*/ 48739 w 131796"/>
                <a:gd name="connsiteY0" fmla="*/ 40022 h 175728"/>
                <a:gd name="connsiteX1" fmla="*/ 48739 w 131796"/>
                <a:gd name="connsiteY1" fmla="*/ 57376 h 175728"/>
                <a:gd name="connsiteX2" fmla="*/ 59722 w 131796"/>
                <a:gd name="connsiteY2" fmla="*/ 43098 h 175728"/>
                <a:gd name="connsiteX3" fmla="*/ 75977 w 131796"/>
                <a:gd name="connsiteY3" fmla="*/ 38045 h 175728"/>
                <a:gd name="connsiteX4" fmla="*/ 97943 w 131796"/>
                <a:gd name="connsiteY4" fmla="*/ 48589 h 175728"/>
                <a:gd name="connsiteX5" fmla="*/ 105411 w 131796"/>
                <a:gd name="connsiteY5" fmla="*/ 80879 h 175728"/>
                <a:gd name="connsiteX6" fmla="*/ 105411 w 131796"/>
                <a:gd name="connsiteY6" fmla="*/ 144581 h 175728"/>
                <a:gd name="connsiteX7" fmla="*/ 93769 w 131796"/>
                <a:gd name="connsiteY7" fmla="*/ 144581 h 175728"/>
                <a:gd name="connsiteX8" fmla="*/ 93769 w 131796"/>
                <a:gd name="connsiteY8" fmla="*/ 80879 h 175728"/>
                <a:gd name="connsiteX9" fmla="*/ 88497 w 131796"/>
                <a:gd name="connsiteY9" fmla="*/ 55838 h 175728"/>
                <a:gd name="connsiteX10" fmla="*/ 73560 w 131796"/>
                <a:gd name="connsiteY10" fmla="*/ 48589 h 175728"/>
                <a:gd name="connsiteX11" fmla="*/ 58623 w 131796"/>
                <a:gd name="connsiteY11" fmla="*/ 54300 h 175728"/>
                <a:gd name="connsiteX12" fmla="*/ 49617 w 131796"/>
                <a:gd name="connsiteY12" fmla="*/ 69896 h 175728"/>
                <a:gd name="connsiteX13" fmla="*/ 49617 w 131796"/>
                <a:gd name="connsiteY13" fmla="*/ 144581 h 175728"/>
                <a:gd name="connsiteX14" fmla="*/ 37975 w 131796"/>
                <a:gd name="connsiteY14" fmla="*/ 144581 h 175728"/>
                <a:gd name="connsiteX15" fmla="*/ 37975 w 131796"/>
                <a:gd name="connsiteY15" fmla="*/ 4002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9" y="40022"/>
                  </a:moveTo>
                  <a:lnTo>
                    <a:pt x="48739" y="57376"/>
                  </a:lnTo>
                  <a:cubicBezTo>
                    <a:pt x="51023" y="51695"/>
                    <a:pt x="54823" y="46753"/>
                    <a:pt x="59722" y="43098"/>
                  </a:cubicBezTo>
                  <a:cubicBezTo>
                    <a:pt x="64444" y="39706"/>
                    <a:pt x="70156" y="37933"/>
                    <a:pt x="75977" y="38045"/>
                  </a:cubicBezTo>
                  <a:cubicBezTo>
                    <a:pt x="84653" y="37386"/>
                    <a:pt x="93022" y="41406"/>
                    <a:pt x="97943" y="48589"/>
                  </a:cubicBezTo>
                  <a:cubicBezTo>
                    <a:pt x="103720" y="58320"/>
                    <a:pt x="106312" y="69602"/>
                    <a:pt x="105411" y="80879"/>
                  </a:cubicBezTo>
                  <a:lnTo>
                    <a:pt x="105411" y="144581"/>
                  </a:lnTo>
                  <a:lnTo>
                    <a:pt x="93769" y="144581"/>
                  </a:lnTo>
                  <a:lnTo>
                    <a:pt x="93769" y="80879"/>
                  </a:lnTo>
                  <a:cubicBezTo>
                    <a:pt x="94538" y="72194"/>
                    <a:pt x="92693" y="63478"/>
                    <a:pt x="88497" y="55838"/>
                  </a:cubicBezTo>
                  <a:cubicBezTo>
                    <a:pt x="85137" y="50977"/>
                    <a:pt x="79469" y="48227"/>
                    <a:pt x="73560" y="48589"/>
                  </a:cubicBezTo>
                  <a:cubicBezTo>
                    <a:pt x="68025" y="48409"/>
                    <a:pt x="62643" y="50467"/>
                    <a:pt x="58623" y="54300"/>
                  </a:cubicBezTo>
                  <a:cubicBezTo>
                    <a:pt x="54406" y="58691"/>
                    <a:pt x="51309" y="64045"/>
                    <a:pt x="49617" y="69896"/>
                  </a:cubicBezTo>
                  <a:lnTo>
                    <a:pt x="49617" y="144581"/>
                  </a:lnTo>
                  <a:lnTo>
                    <a:pt x="37975" y="144581"/>
                  </a:lnTo>
                  <a:lnTo>
                    <a:pt x="37975" y="400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6245A664-40F2-4DAB-B985-64C834196165}"/>
                </a:ext>
              </a:extLst>
            </p:cNvPr>
            <p:cNvSpPr/>
            <p:nvPr/>
          </p:nvSpPr>
          <p:spPr>
            <a:xfrm>
              <a:off x="6702891" y="2694189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3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5585 w 131796"/>
                <a:gd name="connsiteY9" fmla="*/ 85007 h 175728"/>
                <a:gd name="connsiteX10" fmla="*/ 95585 w 131796"/>
                <a:gd name="connsiteY10" fmla="*/ 72267 h 175728"/>
                <a:gd name="connsiteX11" fmla="*/ 90094 w 131796"/>
                <a:gd name="connsiteY11" fmla="*/ 54694 h 175728"/>
                <a:gd name="connsiteX12" fmla="*/ 74278 w 131796"/>
                <a:gd name="connsiteY12" fmla="*/ 48544 h 175728"/>
                <a:gd name="connsiteX13" fmla="*/ 58902 w 131796"/>
                <a:gd name="connsiteY13" fmla="*/ 54474 h 175728"/>
                <a:gd name="connsiteX14" fmla="*/ 52971 w 131796"/>
                <a:gd name="connsiteY14" fmla="*/ 69192 h 175728"/>
                <a:gd name="connsiteX15" fmla="*/ 42208 w 131796"/>
                <a:gd name="connsiteY15" fmla="*/ 69192 h 175728"/>
                <a:gd name="connsiteX16" fmla="*/ 42208 w 131796"/>
                <a:gd name="connsiteY16" fmla="*/ 69192 h 175728"/>
                <a:gd name="connsiteX17" fmla="*/ 50994 w 131796"/>
                <a:gd name="connsiteY17" fmla="*/ 47226 h 175728"/>
                <a:gd name="connsiteX18" fmla="*/ 75157 w 131796"/>
                <a:gd name="connsiteY18" fmla="*/ 38000 h 175728"/>
                <a:gd name="connsiteX19" fmla="*/ 98441 w 131796"/>
                <a:gd name="connsiteY19" fmla="*/ 47006 h 175728"/>
                <a:gd name="connsiteX20" fmla="*/ 107447 w 131796"/>
                <a:gd name="connsiteY20" fmla="*/ 72047 h 175728"/>
                <a:gd name="connsiteX21" fmla="*/ 107447 w 131796"/>
                <a:gd name="connsiteY21" fmla="*/ 123448 h 175728"/>
                <a:gd name="connsiteX22" fmla="*/ 107447 w 131796"/>
                <a:gd name="connsiteY22" fmla="*/ 134211 h 175728"/>
                <a:gd name="connsiteX23" fmla="*/ 109204 w 131796"/>
                <a:gd name="connsiteY23" fmla="*/ 14453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5585 w 131796"/>
                <a:gd name="connsiteY26" fmla="*/ 116199 h 175728"/>
                <a:gd name="connsiteX27" fmla="*/ 95585 w 131796"/>
                <a:gd name="connsiteY27" fmla="*/ 94233 h 175728"/>
                <a:gd name="connsiteX28" fmla="*/ 77134 w 131796"/>
                <a:gd name="connsiteY28" fmla="*/ 94233 h 175728"/>
                <a:gd name="connsiteX29" fmla="*/ 58023 w 131796"/>
                <a:gd name="connsiteY29" fmla="*/ 100823 h 175728"/>
                <a:gd name="connsiteX30" fmla="*/ 50994 w 131796"/>
                <a:gd name="connsiteY30" fmla="*/ 117517 h 175728"/>
                <a:gd name="connsiteX31" fmla="*/ 55387 w 131796"/>
                <a:gd name="connsiteY31" fmla="*/ 131136 h 175728"/>
                <a:gd name="connsiteX32" fmla="*/ 66810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7" y="133552"/>
                    <a:pt x="94267" y="131356"/>
                    <a:pt x="94267" y="128939"/>
                  </a:cubicBezTo>
                  <a:cubicBezTo>
                    <a:pt x="91170" y="134115"/>
                    <a:pt x="86975" y="138541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00"/>
                    <a:pt x="50160" y="144412"/>
                    <a:pt x="45063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770" y="107933"/>
                    <a:pt x="41571" y="9936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5585" y="85007"/>
                  </a:lnTo>
                  <a:lnTo>
                    <a:pt x="95585" y="72267"/>
                  </a:lnTo>
                  <a:cubicBezTo>
                    <a:pt x="96003" y="65930"/>
                    <a:pt x="94047" y="59663"/>
                    <a:pt x="90094" y="54694"/>
                  </a:cubicBezTo>
                  <a:cubicBezTo>
                    <a:pt x="85986" y="50397"/>
                    <a:pt x="80209" y="48144"/>
                    <a:pt x="74278" y="48544"/>
                  </a:cubicBezTo>
                  <a:cubicBezTo>
                    <a:pt x="68567" y="48449"/>
                    <a:pt x="63053" y="50578"/>
                    <a:pt x="58902" y="54474"/>
                  </a:cubicBezTo>
                  <a:cubicBezTo>
                    <a:pt x="54992" y="58367"/>
                    <a:pt x="52861" y="63683"/>
                    <a:pt x="52971" y="69192"/>
                  </a:cubicBezTo>
                  <a:lnTo>
                    <a:pt x="42208" y="69192"/>
                  </a:lnTo>
                  <a:lnTo>
                    <a:pt x="42208" y="69192"/>
                  </a:lnTo>
                  <a:cubicBezTo>
                    <a:pt x="41615" y="60908"/>
                    <a:pt x="44844" y="52807"/>
                    <a:pt x="50994" y="47226"/>
                  </a:cubicBezTo>
                  <a:cubicBezTo>
                    <a:pt x="57474" y="41007"/>
                    <a:pt x="66195" y="37679"/>
                    <a:pt x="75157" y="38000"/>
                  </a:cubicBezTo>
                  <a:cubicBezTo>
                    <a:pt x="83833" y="37657"/>
                    <a:pt x="92247" y="40917"/>
                    <a:pt x="98441" y="47006"/>
                  </a:cubicBezTo>
                  <a:cubicBezTo>
                    <a:pt x="104767" y="53758"/>
                    <a:pt x="108018" y="62817"/>
                    <a:pt x="107447" y="72047"/>
                  </a:cubicBezTo>
                  <a:lnTo>
                    <a:pt x="107447" y="123448"/>
                  </a:lnTo>
                  <a:cubicBezTo>
                    <a:pt x="107227" y="127033"/>
                    <a:pt x="107227" y="130626"/>
                    <a:pt x="107447" y="134211"/>
                  </a:cubicBezTo>
                  <a:cubicBezTo>
                    <a:pt x="107711" y="137700"/>
                    <a:pt x="108304" y="141157"/>
                    <a:pt x="109204" y="14453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930" y="127549"/>
                    <a:pt x="93279" y="122358"/>
                    <a:pt x="95585" y="116199"/>
                  </a:cubicBezTo>
                  <a:lnTo>
                    <a:pt x="95585" y="94233"/>
                  </a:lnTo>
                  <a:lnTo>
                    <a:pt x="77134" y="94233"/>
                  </a:lnTo>
                  <a:cubicBezTo>
                    <a:pt x="70148" y="93897"/>
                    <a:pt x="63317" y="96256"/>
                    <a:pt x="58023" y="100823"/>
                  </a:cubicBezTo>
                  <a:cubicBezTo>
                    <a:pt x="53388" y="105117"/>
                    <a:pt x="50818" y="111200"/>
                    <a:pt x="50994" y="117517"/>
                  </a:cubicBezTo>
                  <a:cubicBezTo>
                    <a:pt x="50906" y="122420"/>
                    <a:pt x="52444" y="127213"/>
                    <a:pt x="55387" y="131136"/>
                  </a:cubicBezTo>
                  <a:cubicBezTo>
                    <a:pt x="58309" y="134398"/>
                    <a:pt x="62438" y="136305"/>
                    <a:pt x="66810" y="1364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4FFD108-2670-4D94-B9D8-F81D17027322}"/>
                </a:ext>
              </a:extLst>
            </p:cNvPr>
            <p:cNvSpPr/>
            <p:nvPr/>
          </p:nvSpPr>
          <p:spPr>
            <a:xfrm>
              <a:off x="6793599" y="2694647"/>
              <a:ext cx="131797" cy="219661"/>
            </a:xfrm>
            <a:custGeom>
              <a:avLst/>
              <a:gdLst>
                <a:gd name="connsiteX0" fmla="*/ 38046 w 131796"/>
                <a:gd name="connsiteY0" fmla="*/ 87186 h 219661"/>
                <a:gd name="connsiteX1" fmla="*/ 47052 w 131796"/>
                <a:gd name="connsiteY1" fmla="*/ 51381 h 219661"/>
                <a:gd name="connsiteX2" fmla="*/ 71874 w 131796"/>
                <a:gd name="connsiteY2" fmla="*/ 37982 h 219661"/>
                <a:gd name="connsiteX3" fmla="*/ 87250 w 131796"/>
                <a:gd name="connsiteY3" fmla="*/ 42375 h 219661"/>
                <a:gd name="connsiteX4" fmla="*/ 98233 w 131796"/>
                <a:gd name="connsiteY4" fmla="*/ 54457 h 219661"/>
                <a:gd name="connsiteX5" fmla="*/ 99332 w 131796"/>
                <a:gd name="connsiteY5" fmla="*/ 39959 h 219661"/>
                <a:gd name="connsiteX6" fmla="*/ 109216 w 131796"/>
                <a:gd name="connsiteY6" fmla="*/ 39959 h 219661"/>
                <a:gd name="connsiteX7" fmla="*/ 109216 w 131796"/>
                <a:gd name="connsiteY7" fmla="*/ 144518 h 219661"/>
                <a:gd name="connsiteX8" fmla="*/ 99771 w 131796"/>
                <a:gd name="connsiteY8" fmla="*/ 175709 h 219661"/>
                <a:gd name="connsiteX9" fmla="*/ 73192 w 131796"/>
                <a:gd name="connsiteY9" fmla="*/ 186693 h 219661"/>
                <a:gd name="connsiteX10" fmla="*/ 60012 w 131796"/>
                <a:gd name="connsiteY10" fmla="*/ 184716 h 219661"/>
                <a:gd name="connsiteX11" fmla="*/ 47492 w 131796"/>
                <a:gd name="connsiteY11" fmla="*/ 179663 h 219661"/>
                <a:gd name="connsiteX12" fmla="*/ 50567 w 131796"/>
                <a:gd name="connsiteY12" fmla="*/ 169559 h 219661"/>
                <a:gd name="connsiteX13" fmla="*/ 61111 w 131796"/>
                <a:gd name="connsiteY13" fmla="*/ 174391 h 219661"/>
                <a:gd name="connsiteX14" fmla="*/ 73192 w 131796"/>
                <a:gd name="connsiteY14" fmla="*/ 175929 h 219661"/>
                <a:gd name="connsiteX15" fmla="*/ 91643 w 131796"/>
                <a:gd name="connsiteY15" fmla="*/ 168021 h 219661"/>
                <a:gd name="connsiteX16" fmla="*/ 97574 w 131796"/>
                <a:gd name="connsiteY16" fmla="*/ 144518 h 219661"/>
                <a:gd name="connsiteX17" fmla="*/ 97574 w 131796"/>
                <a:gd name="connsiteY17" fmla="*/ 131777 h 219661"/>
                <a:gd name="connsiteX18" fmla="*/ 86591 w 131796"/>
                <a:gd name="connsiteY18" fmla="*/ 142760 h 219661"/>
                <a:gd name="connsiteX19" fmla="*/ 71654 w 131796"/>
                <a:gd name="connsiteY19" fmla="*/ 146495 h 219661"/>
                <a:gd name="connsiteX20" fmla="*/ 47052 w 131796"/>
                <a:gd name="connsiteY20" fmla="*/ 134194 h 219661"/>
                <a:gd name="connsiteX21" fmla="*/ 38046 w 131796"/>
                <a:gd name="connsiteY21" fmla="*/ 101464 h 219661"/>
                <a:gd name="connsiteX22" fmla="*/ 49688 w 131796"/>
                <a:gd name="connsiteY22" fmla="*/ 101464 h 219661"/>
                <a:gd name="connsiteX23" fmla="*/ 55839 w 131796"/>
                <a:gd name="connsiteY23" fmla="*/ 126725 h 219661"/>
                <a:gd name="connsiteX24" fmla="*/ 74071 w 131796"/>
                <a:gd name="connsiteY24" fmla="*/ 136170 h 219661"/>
                <a:gd name="connsiteX25" fmla="*/ 88349 w 131796"/>
                <a:gd name="connsiteY25" fmla="*/ 131558 h 219661"/>
                <a:gd name="connsiteX26" fmla="*/ 97574 w 131796"/>
                <a:gd name="connsiteY26" fmla="*/ 118817 h 219661"/>
                <a:gd name="connsiteX27" fmla="*/ 97574 w 131796"/>
                <a:gd name="connsiteY27" fmla="*/ 67197 h 219661"/>
                <a:gd name="connsiteX28" fmla="*/ 88568 w 131796"/>
                <a:gd name="connsiteY28" fmla="*/ 53578 h 219661"/>
                <a:gd name="connsiteX29" fmla="*/ 74290 w 131796"/>
                <a:gd name="connsiteY29" fmla="*/ 48526 h 219661"/>
                <a:gd name="connsiteX30" fmla="*/ 55839 w 131796"/>
                <a:gd name="connsiteY30" fmla="*/ 59289 h 219661"/>
                <a:gd name="connsiteX31" fmla="*/ 48810 w 131796"/>
                <a:gd name="connsiteY31" fmla="*/ 87186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796" h="219661">
                  <a:moveTo>
                    <a:pt x="38046" y="87186"/>
                  </a:moveTo>
                  <a:cubicBezTo>
                    <a:pt x="37453" y="74626"/>
                    <a:pt x="40594" y="62171"/>
                    <a:pt x="47052" y="51381"/>
                  </a:cubicBezTo>
                  <a:cubicBezTo>
                    <a:pt x="52390" y="42854"/>
                    <a:pt x="61813" y="37765"/>
                    <a:pt x="71874" y="37982"/>
                  </a:cubicBezTo>
                  <a:cubicBezTo>
                    <a:pt x="77322" y="37914"/>
                    <a:pt x="82659" y="39443"/>
                    <a:pt x="87250" y="42375"/>
                  </a:cubicBezTo>
                  <a:cubicBezTo>
                    <a:pt x="91863" y="45411"/>
                    <a:pt x="95641" y="49567"/>
                    <a:pt x="98233" y="54457"/>
                  </a:cubicBezTo>
                  <a:lnTo>
                    <a:pt x="99332" y="39959"/>
                  </a:lnTo>
                  <a:lnTo>
                    <a:pt x="109216" y="39959"/>
                  </a:lnTo>
                  <a:lnTo>
                    <a:pt x="109216" y="144518"/>
                  </a:lnTo>
                  <a:cubicBezTo>
                    <a:pt x="109941" y="155716"/>
                    <a:pt x="106602" y="166798"/>
                    <a:pt x="99771" y="175709"/>
                  </a:cubicBezTo>
                  <a:cubicBezTo>
                    <a:pt x="93071" y="183248"/>
                    <a:pt x="83274" y="187294"/>
                    <a:pt x="73192" y="186693"/>
                  </a:cubicBezTo>
                  <a:cubicBezTo>
                    <a:pt x="68733" y="186618"/>
                    <a:pt x="64296" y="185954"/>
                    <a:pt x="60012" y="184716"/>
                  </a:cubicBezTo>
                  <a:cubicBezTo>
                    <a:pt x="55619" y="183648"/>
                    <a:pt x="51402" y="181946"/>
                    <a:pt x="47492" y="179663"/>
                  </a:cubicBezTo>
                  <a:lnTo>
                    <a:pt x="50567" y="169559"/>
                  </a:lnTo>
                  <a:cubicBezTo>
                    <a:pt x="53862" y="171604"/>
                    <a:pt x="57399" y="173227"/>
                    <a:pt x="61111" y="174391"/>
                  </a:cubicBezTo>
                  <a:cubicBezTo>
                    <a:pt x="65043" y="175463"/>
                    <a:pt x="69106" y="175980"/>
                    <a:pt x="73192" y="175929"/>
                  </a:cubicBezTo>
                  <a:cubicBezTo>
                    <a:pt x="80265" y="176421"/>
                    <a:pt x="87119" y="173478"/>
                    <a:pt x="91643" y="168021"/>
                  </a:cubicBezTo>
                  <a:cubicBezTo>
                    <a:pt x="96037" y="161001"/>
                    <a:pt x="98102" y="152779"/>
                    <a:pt x="97574" y="144518"/>
                  </a:cubicBezTo>
                  <a:lnTo>
                    <a:pt x="97574" y="131777"/>
                  </a:lnTo>
                  <a:cubicBezTo>
                    <a:pt x="94850" y="136267"/>
                    <a:pt x="91072" y="140034"/>
                    <a:pt x="86591" y="142760"/>
                  </a:cubicBezTo>
                  <a:cubicBezTo>
                    <a:pt x="82022" y="145280"/>
                    <a:pt x="76882" y="146567"/>
                    <a:pt x="71654" y="146495"/>
                  </a:cubicBezTo>
                  <a:cubicBezTo>
                    <a:pt x="61901" y="146833"/>
                    <a:pt x="52632" y="142202"/>
                    <a:pt x="47052" y="134194"/>
                  </a:cubicBezTo>
                  <a:cubicBezTo>
                    <a:pt x="40660" y="124509"/>
                    <a:pt x="37519" y="113051"/>
                    <a:pt x="38046" y="101464"/>
                  </a:cubicBezTo>
                  <a:close/>
                  <a:moveTo>
                    <a:pt x="49688" y="101464"/>
                  </a:moveTo>
                  <a:cubicBezTo>
                    <a:pt x="49227" y="110305"/>
                    <a:pt x="51358" y="119087"/>
                    <a:pt x="55839" y="126725"/>
                  </a:cubicBezTo>
                  <a:cubicBezTo>
                    <a:pt x="59771" y="132922"/>
                    <a:pt x="66734" y="136526"/>
                    <a:pt x="74071" y="136170"/>
                  </a:cubicBezTo>
                  <a:cubicBezTo>
                    <a:pt x="79233" y="136357"/>
                    <a:pt x="84285" y="134723"/>
                    <a:pt x="88349" y="131558"/>
                  </a:cubicBezTo>
                  <a:cubicBezTo>
                    <a:pt x="92456" y="128162"/>
                    <a:pt x="95619" y="123777"/>
                    <a:pt x="97574" y="118817"/>
                  </a:cubicBezTo>
                  <a:lnTo>
                    <a:pt x="97574" y="67197"/>
                  </a:lnTo>
                  <a:cubicBezTo>
                    <a:pt x="95663" y="62028"/>
                    <a:pt x="92566" y="57369"/>
                    <a:pt x="88568" y="53578"/>
                  </a:cubicBezTo>
                  <a:cubicBezTo>
                    <a:pt x="84548" y="50254"/>
                    <a:pt x="79496" y="48464"/>
                    <a:pt x="74290" y="48526"/>
                  </a:cubicBezTo>
                  <a:cubicBezTo>
                    <a:pt x="66580" y="48251"/>
                    <a:pt x="59397" y="52440"/>
                    <a:pt x="55839" y="59289"/>
                  </a:cubicBezTo>
                  <a:cubicBezTo>
                    <a:pt x="51116" y="67825"/>
                    <a:pt x="48700" y="77435"/>
                    <a:pt x="48810" y="8718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4DBFAA46-539B-42FB-BE24-AF3778C1026B}"/>
                </a:ext>
              </a:extLst>
            </p:cNvPr>
            <p:cNvSpPr/>
            <p:nvPr/>
          </p:nvSpPr>
          <p:spPr>
            <a:xfrm>
              <a:off x="6886325" y="2694620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9 w 131796"/>
                <a:gd name="connsiteY9" fmla="*/ 93802 h 175728"/>
                <a:gd name="connsiteX10" fmla="*/ 49439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1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9 w 131796"/>
                <a:gd name="connsiteY20" fmla="*/ 82819 h 175728"/>
                <a:gd name="connsiteX21" fmla="*/ 97764 w 131796"/>
                <a:gd name="connsiteY21" fmla="*/ 82819 h 175728"/>
                <a:gd name="connsiteX22" fmla="*/ 97764 w 131796"/>
                <a:gd name="connsiteY22" fmla="*/ 78426 h 175728"/>
                <a:gd name="connsiteX23" fmla="*/ 91613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64" y="42959"/>
                    <a:pt x="64464" y="38076"/>
                    <a:pt x="74699" y="38008"/>
                  </a:cubicBezTo>
                  <a:cubicBezTo>
                    <a:pt x="84628" y="37547"/>
                    <a:pt x="94140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9" y="93802"/>
                  </a:lnTo>
                  <a:lnTo>
                    <a:pt x="49439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4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1" y="134220"/>
                  </a:lnTo>
                  <a:cubicBezTo>
                    <a:pt x="103321" y="138413"/>
                    <a:pt x="99082" y="141736"/>
                    <a:pt x="94249" y="143885"/>
                  </a:cubicBezTo>
                  <a:cubicBezTo>
                    <a:pt x="88516" y="146121"/>
                    <a:pt x="82366" y="147024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1877" y="65514"/>
                    <a:pt x="49351" y="74081"/>
                    <a:pt x="49439" y="82819"/>
                  </a:cubicBezTo>
                  <a:lnTo>
                    <a:pt x="97764" y="82819"/>
                  </a:lnTo>
                  <a:lnTo>
                    <a:pt x="97764" y="78426"/>
                  </a:lnTo>
                  <a:cubicBezTo>
                    <a:pt x="98093" y="70637"/>
                    <a:pt x="95941" y="62942"/>
                    <a:pt x="91613" y="56460"/>
                  </a:cubicBezTo>
                  <a:cubicBezTo>
                    <a:pt x="87704" y="51076"/>
                    <a:pt x="81355" y="48022"/>
                    <a:pt x="74699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A7A9A6FF-9474-473C-86CC-D7CFCB48F0B9}"/>
                </a:ext>
              </a:extLst>
            </p:cNvPr>
            <p:cNvSpPr/>
            <p:nvPr/>
          </p:nvSpPr>
          <p:spPr>
            <a:xfrm>
              <a:off x="6977306" y="2694604"/>
              <a:ext cx="175729" cy="175729"/>
            </a:xfrm>
            <a:custGeom>
              <a:avLst/>
              <a:gdLst>
                <a:gd name="connsiteX0" fmla="*/ 48519 w 175728"/>
                <a:gd name="connsiteY0" fmla="*/ 40002 h 175728"/>
                <a:gd name="connsiteX1" fmla="*/ 48519 w 175728"/>
                <a:gd name="connsiteY1" fmla="*/ 56257 h 175728"/>
                <a:gd name="connsiteX2" fmla="*/ 59502 w 175728"/>
                <a:gd name="connsiteY2" fmla="*/ 42857 h 175728"/>
                <a:gd name="connsiteX3" fmla="*/ 75757 w 175728"/>
                <a:gd name="connsiteY3" fmla="*/ 38025 h 175728"/>
                <a:gd name="connsiteX4" fmla="*/ 91573 w 175728"/>
                <a:gd name="connsiteY4" fmla="*/ 43736 h 175728"/>
                <a:gd name="connsiteX5" fmla="*/ 101018 w 175728"/>
                <a:gd name="connsiteY5" fmla="*/ 60430 h 175728"/>
                <a:gd name="connsiteX6" fmla="*/ 112001 w 175728"/>
                <a:gd name="connsiteY6" fmla="*/ 44175 h 175728"/>
                <a:gd name="connsiteX7" fmla="*/ 129135 w 175728"/>
                <a:gd name="connsiteY7" fmla="*/ 38025 h 175728"/>
                <a:gd name="connsiteX8" fmla="*/ 151101 w 175728"/>
                <a:gd name="connsiteY8" fmla="*/ 49228 h 175728"/>
                <a:gd name="connsiteX9" fmla="*/ 158789 w 175728"/>
                <a:gd name="connsiteY9" fmla="*/ 83495 h 175728"/>
                <a:gd name="connsiteX10" fmla="*/ 158789 w 175728"/>
                <a:gd name="connsiteY10" fmla="*/ 144560 h 175728"/>
                <a:gd name="connsiteX11" fmla="*/ 146927 w 175728"/>
                <a:gd name="connsiteY11" fmla="*/ 144560 h 175728"/>
                <a:gd name="connsiteX12" fmla="*/ 146927 w 175728"/>
                <a:gd name="connsiteY12" fmla="*/ 83275 h 175728"/>
                <a:gd name="connsiteX13" fmla="*/ 141875 w 175728"/>
                <a:gd name="connsiteY13" fmla="*/ 56257 h 175728"/>
                <a:gd name="connsiteX14" fmla="*/ 126938 w 175728"/>
                <a:gd name="connsiteY14" fmla="*/ 48349 h 175728"/>
                <a:gd name="connsiteX15" fmla="*/ 111122 w 175728"/>
                <a:gd name="connsiteY15" fmla="*/ 57135 h 175728"/>
                <a:gd name="connsiteX16" fmla="*/ 104093 w 175728"/>
                <a:gd name="connsiteY16" fmla="*/ 79101 h 175728"/>
                <a:gd name="connsiteX17" fmla="*/ 104093 w 175728"/>
                <a:gd name="connsiteY17" fmla="*/ 145000 h 175728"/>
                <a:gd name="connsiteX18" fmla="*/ 92671 w 175728"/>
                <a:gd name="connsiteY18" fmla="*/ 145000 h 175728"/>
                <a:gd name="connsiteX19" fmla="*/ 92671 w 175728"/>
                <a:gd name="connsiteY19" fmla="*/ 83275 h 175728"/>
                <a:gd name="connsiteX20" fmla="*/ 87179 w 175728"/>
                <a:gd name="connsiteY20" fmla="*/ 56476 h 175728"/>
                <a:gd name="connsiteX21" fmla="*/ 72242 w 175728"/>
                <a:gd name="connsiteY21" fmla="*/ 48569 h 175728"/>
                <a:gd name="connsiteX22" fmla="*/ 57525 w 175728"/>
                <a:gd name="connsiteY22" fmla="*/ 54060 h 175728"/>
                <a:gd name="connsiteX23" fmla="*/ 49617 w 175728"/>
                <a:gd name="connsiteY23" fmla="*/ 69217 h 175728"/>
                <a:gd name="connsiteX24" fmla="*/ 49617 w 175728"/>
                <a:gd name="connsiteY24" fmla="*/ 144560 h 175728"/>
                <a:gd name="connsiteX25" fmla="*/ 37975 w 175728"/>
                <a:gd name="connsiteY25" fmla="*/ 144560 h 175728"/>
                <a:gd name="connsiteX26" fmla="*/ 37975 w 175728"/>
                <a:gd name="connsiteY26" fmla="*/ 4000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5728" h="175728">
                  <a:moveTo>
                    <a:pt x="48519" y="40002"/>
                  </a:moveTo>
                  <a:lnTo>
                    <a:pt x="48519" y="56257"/>
                  </a:lnTo>
                  <a:cubicBezTo>
                    <a:pt x="50936" y="50908"/>
                    <a:pt x="54735" y="46286"/>
                    <a:pt x="59502" y="42857"/>
                  </a:cubicBezTo>
                  <a:cubicBezTo>
                    <a:pt x="64269" y="39558"/>
                    <a:pt x="69958" y="37864"/>
                    <a:pt x="75757" y="38025"/>
                  </a:cubicBezTo>
                  <a:cubicBezTo>
                    <a:pt x="81556" y="37893"/>
                    <a:pt x="87201" y="39929"/>
                    <a:pt x="91573" y="43736"/>
                  </a:cubicBezTo>
                  <a:cubicBezTo>
                    <a:pt x="96427" y="48151"/>
                    <a:pt x="99722" y="54001"/>
                    <a:pt x="101018" y="60430"/>
                  </a:cubicBezTo>
                  <a:cubicBezTo>
                    <a:pt x="103281" y="54187"/>
                    <a:pt x="107059" y="48604"/>
                    <a:pt x="112001" y="44175"/>
                  </a:cubicBezTo>
                  <a:cubicBezTo>
                    <a:pt x="116746" y="40068"/>
                    <a:pt x="122852" y="37875"/>
                    <a:pt x="129135" y="38025"/>
                  </a:cubicBezTo>
                  <a:cubicBezTo>
                    <a:pt x="137965" y="37460"/>
                    <a:pt x="146378" y="41757"/>
                    <a:pt x="151101" y="49228"/>
                  </a:cubicBezTo>
                  <a:cubicBezTo>
                    <a:pt x="156922" y="59664"/>
                    <a:pt x="159602" y="71569"/>
                    <a:pt x="158789" y="83495"/>
                  </a:cubicBezTo>
                  <a:lnTo>
                    <a:pt x="158789" y="144560"/>
                  </a:lnTo>
                  <a:lnTo>
                    <a:pt x="146927" y="144560"/>
                  </a:lnTo>
                  <a:lnTo>
                    <a:pt x="146927" y="83275"/>
                  </a:lnTo>
                  <a:cubicBezTo>
                    <a:pt x="147630" y="73983"/>
                    <a:pt x="145873" y="64670"/>
                    <a:pt x="141875" y="56257"/>
                  </a:cubicBezTo>
                  <a:cubicBezTo>
                    <a:pt x="138668" y="51143"/>
                    <a:pt x="132979" y="48129"/>
                    <a:pt x="126938" y="48349"/>
                  </a:cubicBezTo>
                  <a:cubicBezTo>
                    <a:pt x="120458" y="48131"/>
                    <a:pt x="114374" y="51510"/>
                    <a:pt x="111122" y="57135"/>
                  </a:cubicBezTo>
                  <a:cubicBezTo>
                    <a:pt x="107037" y="63780"/>
                    <a:pt x="104621" y="71319"/>
                    <a:pt x="104093" y="79101"/>
                  </a:cubicBezTo>
                  <a:lnTo>
                    <a:pt x="104093" y="145000"/>
                  </a:lnTo>
                  <a:lnTo>
                    <a:pt x="92671" y="145000"/>
                  </a:lnTo>
                  <a:lnTo>
                    <a:pt x="92671" y="83275"/>
                  </a:lnTo>
                  <a:cubicBezTo>
                    <a:pt x="93308" y="74010"/>
                    <a:pt x="91419" y="64742"/>
                    <a:pt x="87179" y="56476"/>
                  </a:cubicBezTo>
                  <a:cubicBezTo>
                    <a:pt x="83973" y="51363"/>
                    <a:pt x="78283" y="48349"/>
                    <a:pt x="72242" y="48569"/>
                  </a:cubicBezTo>
                  <a:cubicBezTo>
                    <a:pt x="66795" y="48287"/>
                    <a:pt x="61457" y="50275"/>
                    <a:pt x="57525" y="54060"/>
                  </a:cubicBezTo>
                  <a:cubicBezTo>
                    <a:pt x="53527" y="58278"/>
                    <a:pt x="50782" y="63527"/>
                    <a:pt x="49617" y="69217"/>
                  </a:cubicBezTo>
                  <a:lnTo>
                    <a:pt x="49617" y="144560"/>
                  </a:lnTo>
                  <a:lnTo>
                    <a:pt x="37975" y="144560"/>
                  </a:lnTo>
                  <a:lnTo>
                    <a:pt x="37975" y="400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40EAD56F-AA0B-46A0-BEEA-8673C5D18FFB}"/>
                </a:ext>
              </a:extLst>
            </p:cNvPr>
            <p:cNvSpPr/>
            <p:nvPr/>
          </p:nvSpPr>
          <p:spPr>
            <a:xfrm>
              <a:off x="7119386" y="2694615"/>
              <a:ext cx="131797" cy="175729"/>
            </a:xfrm>
            <a:custGeom>
              <a:avLst/>
              <a:gdLst>
                <a:gd name="connsiteX0" fmla="*/ 76457 w 131796"/>
                <a:gd name="connsiteY0" fmla="*/ 146526 h 175728"/>
                <a:gd name="connsiteX1" fmla="*/ 48780 w 131796"/>
                <a:gd name="connsiteY1" fmla="*/ 133785 h 175728"/>
                <a:gd name="connsiteX2" fmla="*/ 38016 w 131796"/>
                <a:gd name="connsiteY2" fmla="*/ 101495 h 175728"/>
                <a:gd name="connsiteX3" fmla="*/ 38016 w 131796"/>
                <a:gd name="connsiteY3" fmla="*/ 83922 h 175728"/>
                <a:gd name="connsiteX4" fmla="*/ 48780 w 131796"/>
                <a:gd name="connsiteY4" fmla="*/ 51193 h 175728"/>
                <a:gd name="connsiteX5" fmla="*/ 74699 w 131796"/>
                <a:gd name="connsiteY5" fmla="*/ 38013 h 175728"/>
                <a:gd name="connsiteX6" fmla="*/ 100180 w 131796"/>
                <a:gd name="connsiteY6" fmla="*/ 49875 h 175728"/>
                <a:gd name="connsiteX7" fmla="*/ 109186 w 131796"/>
                <a:gd name="connsiteY7" fmla="*/ 81067 h 175728"/>
                <a:gd name="connsiteX8" fmla="*/ 109186 w 131796"/>
                <a:gd name="connsiteY8" fmla="*/ 93807 h 175728"/>
                <a:gd name="connsiteX9" fmla="*/ 49658 w 131796"/>
                <a:gd name="connsiteY9" fmla="*/ 93807 h 175728"/>
                <a:gd name="connsiteX10" fmla="*/ 49658 w 131796"/>
                <a:gd name="connsiteY10" fmla="*/ 102374 h 175728"/>
                <a:gd name="connsiteX11" fmla="*/ 56687 w 131796"/>
                <a:gd name="connsiteY11" fmla="*/ 127635 h 175728"/>
                <a:gd name="connsiteX12" fmla="*/ 76457 w 131796"/>
                <a:gd name="connsiteY12" fmla="*/ 137739 h 175728"/>
                <a:gd name="connsiteX13" fmla="*/ 91174 w 131796"/>
                <a:gd name="connsiteY13" fmla="*/ 134664 h 175728"/>
                <a:gd name="connsiteX14" fmla="*/ 101938 w 131796"/>
                <a:gd name="connsiteY14" fmla="*/ 126097 h 175728"/>
                <a:gd name="connsiteX15" fmla="*/ 106551 w 131796"/>
                <a:gd name="connsiteY15" fmla="*/ 134225 h 175728"/>
                <a:gd name="connsiteX16" fmla="*/ 94469 w 131796"/>
                <a:gd name="connsiteY16" fmla="*/ 143890 h 175728"/>
                <a:gd name="connsiteX17" fmla="*/ 76457 w 131796"/>
                <a:gd name="connsiteY17" fmla="*/ 146526 h 175728"/>
                <a:gd name="connsiteX18" fmla="*/ 74480 w 131796"/>
                <a:gd name="connsiteY18" fmla="*/ 48337 h 175728"/>
                <a:gd name="connsiteX19" fmla="*/ 56687 w 131796"/>
                <a:gd name="connsiteY19" fmla="*/ 58222 h 175728"/>
                <a:gd name="connsiteX20" fmla="*/ 49439 w 131796"/>
                <a:gd name="connsiteY20" fmla="*/ 82824 h 175728"/>
                <a:gd name="connsiteX21" fmla="*/ 97544 w 131796"/>
                <a:gd name="connsiteY21" fmla="*/ 82824 h 175728"/>
                <a:gd name="connsiteX22" fmla="*/ 97544 w 131796"/>
                <a:gd name="connsiteY22" fmla="*/ 78431 h 175728"/>
                <a:gd name="connsiteX23" fmla="*/ 91394 w 131796"/>
                <a:gd name="connsiteY23" fmla="*/ 56465 h 175728"/>
                <a:gd name="connsiteX24" fmla="*/ 74480 w 131796"/>
                <a:gd name="connsiteY24" fmla="*/ 48337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457" y="146526"/>
                  </a:moveTo>
                  <a:cubicBezTo>
                    <a:pt x="65738" y="146875"/>
                    <a:pt x="55479" y="142155"/>
                    <a:pt x="48780" y="133785"/>
                  </a:cubicBezTo>
                  <a:cubicBezTo>
                    <a:pt x="41355" y="124702"/>
                    <a:pt x="37533" y="113214"/>
                    <a:pt x="38016" y="101495"/>
                  </a:cubicBezTo>
                  <a:lnTo>
                    <a:pt x="38016" y="83922"/>
                  </a:lnTo>
                  <a:cubicBezTo>
                    <a:pt x="37555" y="72074"/>
                    <a:pt x="41377" y="60458"/>
                    <a:pt x="48780" y="51193"/>
                  </a:cubicBezTo>
                  <a:cubicBezTo>
                    <a:pt x="54864" y="42964"/>
                    <a:pt x="64464" y="38081"/>
                    <a:pt x="74699" y="38013"/>
                  </a:cubicBezTo>
                  <a:cubicBezTo>
                    <a:pt x="84628" y="37515"/>
                    <a:pt x="94161" y="41954"/>
                    <a:pt x="100180" y="49875"/>
                  </a:cubicBezTo>
                  <a:cubicBezTo>
                    <a:pt x="106660" y="58938"/>
                    <a:pt x="109845" y="69945"/>
                    <a:pt x="109186" y="81067"/>
                  </a:cubicBezTo>
                  <a:lnTo>
                    <a:pt x="109186" y="93807"/>
                  </a:lnTo>
                  <a:lnTo>
                    <a:pt x="49658" y="93807"/>
                  </a:lnTo>
                  <a:lnTo>
                    <a:pt x="49658" y="102374"/>
                  </a:lnTo>
                  <a:cubicBezTo>
                    <a:pt x="49241" y="111330"/>
                    <a:pt x="51701" y="120182"/>
                    <a:pt x="56687" y="127635"/>
                  </a:cubicBezTo>
                  <a:cubicBezTo>
                    <a:pt x="60971" y="134330"/>
                    <a:pt x="68527" y="138194"/>
                    <a:pt x="76457" y="137739"/>
                  </a:cubicBezTo>
                  <a:cubicBezTo>
                    <a:pt x="81531" y="137832"/>
                    <a:pt x="86561" y="136779"/>
                    <a:pt x="91174" y="134664"/>
                  </a:cubicBezTo>
                  <a:cubicBezTo>
                    <a:pt x="95370" y="132652"/>
                    <a:pt x="99038" y="129724"/>
                    <a:pt x="101938" y="126097"/>
                  </a:cubicBezTo>
                  <a:lnTo>
                    <a:pt x="106551" y="134225"/>
                  </a:lnTo>
                  <a:cubicBezTo>
                    <a:pt x="103343" y="138365"/>
                    <a:pt x="99214" y="141680"/>
                    <a:pt x="94469" y="143890"/>
                  </a:cubicBezTo>
                  <a:cubicBezTo>
                    <a:pt x="88736" y="146104"/>
                    <a:pt x="82585" y="147005"/>
                    <a:pt x="76457" y="146526"/>
                  </a:cubicBezTo>
                  <a:close/>
                  <a:moveTo>
                    <a:pt x="74480" y="48337"/>
                  </a:moveTo>
                  <a:cubicBezTo>
                    <a:pt x="67297" y="48520"/>
                    <a:pt x="60641" y="52212"/>
                    <a:pt x="56687" y="58222"/>
                  </a:cubicBezTo>
                  <a:cubicBezTo>
                    <a:pt x="51701" y="65431"/>
                    <a:pt x="49153" y="74057"/>
                    <a:pt x="49439" y="82824"/>
                  </a:cubicBezTo>
                  <a:lnTo>
                    <a:pt x="97544" y="82824"/>
                  </a:lnTo>
                  <a:lnTo>
                    <a:pt x="97544" y="78431"/>
                  </a:lnTo>
                  <a:cubicBezTo>
                    <a:pt x="97874" y="70642"/>
                    <a:pt x="95721" y="62947"/>
                    <a:pt x="91394" y="56465"/>
                  </a:cubicBezTo>
                  <a:cubicBezTo>
                    <a:pt x="87528" y="51017"/>
                    <a:pt x="81136" y="47944"/>
                    <a:pt x="74480" y="4833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535615BD-965E-49DB-9BD7-39E4FE336040}"/>
                </a:ext>
              </a:extLst>
            </p:cNvPr>
            <p:cNvSpPr/>
            <p:nvPr/>
          </p:nvSpPr>
          <p:spPr>
            <a:xfrm>
              <a:off x="7211025" y="2694600"/>
              <a:ext cx="131797" cy="175729"/>
            </a:xfrm>
            <a:custGeom>
              <a:avLst/>
              <a:gdLst>
                <a:gd name="connsiteX0" fmla="*/ 48739 w 131796"/>
                <a:gd name="connsiteY0" fmla="*/ 40006 h 175728"/>
                <a:gd name="connsiteX1" fmla="*/ 48739 w 131796"/>
                <a:gd name="connsiteY1" fmla="*/ 57359 h 175728"/>
                <a:gd name="connsiteX2" fmla="*/ 59941 w 131796"/>
                <a:gd name="connsiteY2" fmla="*/ 43081 h 175728"/>
                <a:gd name="connsiteX3" fmla="*/ 75977 w 131796"/>
                <a:gd name="connsiteY3" fmla="*/ 38029 h 175728"/>
                <a:gd name="connsiteX4" fmla="*/ 97943 w 131796"/>
                <a:gd name="connsiteY4" fmla="*/ 48573 h 175728"/>
                <a:gd name="connsiteX5" fmla="*/ 105411 w 131796"/>
                <a:gd name="connsiteY5" fmla="*/ 80863 h 175728"/>
                <a:gd name="connsiteX6" fmla="*/ 105411 w 131796"/>
                <a:gd name="connsiteY6" fmla="*/ 144564 h 175728"/>
                <a:gd name="connsiteX7" fmla="*/ 93769 w 131796"/>
                <a:gd name="connsiteY7" fmla="*/ 144564 h 175728"/>
                <a:gd name="connsiteX8" fmla="*/ 93769 w 131796"/>
                <a:gd name="connsiteY8" fmla="*/ 80863 h 175728"/>
                <a:gd name="connsiteX9" fmla="*/ 88497 w 131796"/>
                <a:gd name="connsiteY9" fmla="*/ 55821 h 175728"/>
                <a:gd name="connsiteX10" fmla="*/ 73341 w 131796"/>
                <a:gd name="connsiteY10" fmla="*/ 48573 h 175728"/>
                <a:gd name="connsiteX11" fmla="*/ 58404 w 131796"/>
                <a:gd name="connsiteY11" fmla="*/ 54284 h 175728"/>
                <a:gd name="connsiteX12" fmla="*/ 49617 w 131796"/>
                <a:gd name="connsiteY12" fmla="*/ 69880 h 175728"/>
                <a:gd name="connsiteX13" fmla="*/ 49617 w 131796"/>
                <a:gd name="connsiteY13" fmla="*/ 144564 h 175728"/>
                <a:gd name="connsiteX14" fmla="*/ 37975 w 131796"/>
                <a:gd name="connsiteY14" fmla="*/ 144564 h 175728"/>
                <a:gd name="connsiteX15" fmla="*/ 37975 w 131796"/>
                <a:gd name="connsiteY15" fmla="*/ 40006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9" y="40006"/>
                  </a:moveTo>
                  <a:lnTo>
                    <a:pt x="48739" y="57359"/>
                  </a:lnTo>
                  <a:cubicBezTo>
                    <a:pt x="51177" y="51707"/>
                    <a:pt x="55021" y="46785"/>
                    <a:pt x="59941" y="43081"/>
                  </a:cubicBezTo>
                  <a:cubicBezTo>
                    <a:pt x="64598" y="39692"/>
                    <a:pt x="70222" y="37917"/>
                    <a:pt x="75977" y="38029"/>
                  </a:cubicBezTo>
                  <a:cubicBezTo>
                    <a:pt x="84631" y="37460"/>
                    <a:pt x="92979" y="41458"/>
                    <a:pt x="97943" y="48573"/>
                  </a:cubicBezTo>
                  <a:cubicBezTo>
                    <a:pt x="103720" y="58304"/>
                    <a:pt x="106312" y="69585"/>
                    <a:pt x="105411" y="80863"/>
                  </a:cubicBezTo>
                  <a:lnTo>
                    <a:pt x="105411" y="144564"/>
                  </a:lnTo>
                  <a:lnTo>
                    <a:pt x="93769" y="144564"/>
                  </a:lnTo>
                  <a:lnTo>
                    <a:pt x="93769" y="80863"/>
                  </a:lnTo>
                  <a:cubicBezTo>
                    <a:pt x="94538" y="72177"/>
                    <a:pt x="92693" y="63461"/>
                    <a:pt x="88497" y="55821"/>
                  </a:cubicBezTo>
                  <a:cubicBezTo>
                    <a:pt x="85005" y="50991"/>
                    <a:pt x="79294" y="48261"/>
                    <a:pt x="73341" y="48573"/>
                  </a:cubicBezTo>
                  <a:cubicBezTo>
                    <a:pt x="67827" y="48533"/>
                    <a:pt x="62490" y="50571"/>
                    <a:pt x="58404" y="54284"/>
                  </a:cubicBezTo>
                  <a:cubicBezTo>
                    <a:pt x="54252" y="58688"/>
                    <a:pt x="51221" y="64041"/>
                    <a:pt x="49617" y="69880"/>
                  </a:cubicBezTo>
                  <a:lnTo>
                    <a:pt x="49617" y="144564"/>
                  </a:lnTo>
                  <a:lnTo>
                    <a:pt x="37975" y="144564"/>
                  </a:lnTo>
                  <a:lnTo>
                    <a:pt x="37975" y="400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11B5AD99-15F4-44C5-ACBF-B94D94185FFE}"/>
                </a:ext>
              </a:extLst>
            </p:cNvPr>
            <p:cNvSpPr/>
            <p:nvPr/>
          </p:nvSpPr>
          <p:spPr>
            <a:xfrm>
              <a:off x="7295375" y="2670051"/>
              <a:ext cx="109831" cy="197695"/>
            </a:xfrm>
            <a:custGeom>
              <a:avLst/>
              <a:gdLst>
                <a:gd name="connsiteX0" fmla="*/ 64115 w 109830"/>
                <a:gd name="connsiteY0" fmla="*/ 37975 h 197694"/>
                <a:gd name="connsiteX1" fmla="*/ 64115 w 109830"/>
                <a:gd name="connsiteY1" fmla="*/ 64554 h 197694"/>
                <a:gd name="connsiteX2" fmla="*/ 82347 w 109830"/>
                <a:gd name="connsiteY2" fmla="*/ 64554 h 197694"/>
                <a:gd name="connsiteX3" fmla="*/ 82347 w 109830"/>
                <a:gd name="connsiteY3" fmla="*/ 74439 h 197694"/>
                <a:gd name="connsiteX4" fmla="*/ 64115 w 109830"/>
                <a:gd name="connsiteY4" fmla="*/ 74439 h 197694"/>
                <a:gd name="connsiteX5" fmla="*/ 64115 w 109830"/>
                <a:gd name="connsiteY5" fmla="*/ 142095 h 197694"/>
                <a:gd name="connsiteX6" fmla="*/ 67190 w 109830"/>
                <a:gd name="connsiteY6" fmla="*/ 156373 h 197694"/>
                <a:gd name="connsiteX7" fmla="*/ 74659 w 109830"/>
                <a:gd name="connsiteY7" fmla="*/ 160766 h 197694"/>
                <a:gd name="connsiteX8" fmla="*/ 79271 w 109830"/>
                <a:gd name="connsiteY8" fmla="*/ 160766 h 197694"/>
                <a:gd name="connsiteX9" fmla="*/ 84324 w 109830"/>
                <a:gd name="connsiteY9" fmla="*/ 160766 h 197694"/>
                <a:gd name="connsiteX10" fmla="*/ 85861 w 109830"/>
                <a:gd name="connsiteY10" fmla="*/ 169552 h 197694"/>
                <a:gd name="connsiteX11" fmla="*/ 79711 w 109830"/>
                <a:gd name="connsiteY11" fmla="*/ 171529 h 197694"/>
                <a:gd name="connsiteX12" fmla="*/ 72242 w 109830"/>
                <a:gd name="connsiteY12" fmla="*/ 171529 h 197694"/>
                <a:gd name="connsiteX13" fmla="*/ 57745 w 109830"/>
                <a:gd name="connsiteY13" fmla="*/ 164500 h 197694"/>
                <a:gd name="connsiteX14" fmla="*/ 52473 w 109830"/>
                <a:gd name="connsiteY14" fmla="*/ 142534 h 197694"/>
                <a:gd name="connsiteX15" fmla="*/ 52473 w 109830"/>
                <a:gd name="connsiteY15" fmla="*/ 74439 h 197694"/>
                <a:gd name="connsiteX16" fmla="*/ 37975 w 109830"/>
                <a:gd name="connsiteY16" fmla="*/ 74439 h 197694"/>
                <a:gd name="connsiteX17" fmla="*/ 37975 w 109830"/>
                <a:gd name="connsiteY17" fmla="*/ 64554 h 197694"/>
                <a:gd name="connsiteX18" fmla="*/ 52253 w 109830"/>
                <a:gd name="connsiteY18" fmla="*/ 64554 h 197694"/>
                <a:gd name="connsiteX19" fmla="*/ 52253 w 109830"/>
                <a:gd name="connsiteY19" fmla="*/ 37975 h 19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30" h="197694">
                  <a:moveTo>
                    <a:pt x="64115" y="37975"/>
                  </a:moveTo>
                  <a:lnTo>
                    <a:pt x="64115" y="64554"/>
                  </a:lnTo>
                  <a:lnTo>
                    <a:pt x="82347" y="64554"/>
                  </a:lnTo>
                  <a:lnTo>
                    <a:pt x="82347" y="74439"/>
                  </a:lnTo>
                  <a:lnTo>
                    <a:pt x="64115" y="74439"/>
                  </a:lnTo>
                  <a:lnTo>
                    <a:pt x="64115" y="142095"/>
                  </a:lnTo>
                  <a:cubicBezTo>
                    <a:pt x="63697" y="147055"/>
                    <a:pt x="64774" y="152025"/>
                    <a:pt x="67190" y="156373"/>
                  </a:cubicBezTo>
                  <a:cubicBezTo>
                    <a:pt x="68706" y="159081"/>
                    <a:pt x="71561" y="160761"/>
                    <a:pt x="74659" y="160766"/>
                  </a:cubicBezTo>
                  <a:lnTo>
                    <a:pt x="79271" y="160766"/>
                  </a:lnTo>
                  <a:lnTo>
                    <a:pt x="84324" y="160766"/>
                  </a:lnTo>
                  <a:lnTo>
                    <a:pt x="85861" y="169552"/>
                  </a:lnTo>
                  <a:lnTo>
                    <a:pt x="79711" y="171529"/>
                  </a:lnTo>
                  <a:cubicBezTo>
                    <a:pt x="77228" y="171755"/>
                    <a:pt x="74724" y="171755"/>
                    <a:pt x="72242" y="171529"/>
                  </a:cubicBezTo>
                  <a:cubicBezTo>
                    <a:pt x="66553" y="171707"/>
                    <a:pt x="61128" y="169080"/>
                    <a:pt x="57745" y="164500"/>
                  </a:cubicBezTo>
                  <a:cubicBezTo>
                    <a:pt x="53703" y="157926"/>
                    <a:pt x="51836" y="150231"/>
                    <a:pt x="52473" y="142534"/>
                  </a:cubicBezTo>
                  <a:lnTo>
                    <a:pt x="52473" y="74439"/>
                  </a:lnTo>
                  <a:lnTo>
                    <a:pt x="37975" y="74439"/>
                  </a:lnTo>
                  <a:lnTo>
                    <a:pt x="37975" y="64554"/>
                  </a:lnTo>
                  <a:lnTo>
                    <a:pt x="52253" y="64554"/>
                  </a:lnTo>
                  <a:lnTo>
                    <a:pt x="52253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aphique 1">
            <a:extLst>
              <a:ext uri="{FF2B5EF4-FFF2-40B4-BE49-F238E27FC236}">
                <a16:creationId xmlns:a16="http://schemas.microsoft.com/office/drawing/2014/main" id="{90434A5C-6F22-40F8-A575-0B6DAF1B2A33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6168AD6B-C2B7-4531-8001-910996A56F21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FF48A3F-9403-4315-B90B-56AC5CCD79BB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764E2690-730D-4081-9565-C4C527388194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C56A274F-E2E0-463D-ACEC-DEB9C2AF1637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94583851-CE52-4CFB-A7D3-CF5BA222C2E3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5AB139E9-1BAB-43D8-A8EC-CA4EA865FFCF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FAE21E06-C033-4E13-9F5D-B681C4EE8168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FB7C8BED-C094-4650-8DD5-36B21E089189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56C69CC8-B79B-4109-8C48-C44B8F2808BC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24463C21-B3E3-4A81-AB79-520C8687E44B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EC2DAC75-F500-45DE-8527-43060200D68F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F0C82CEB-D99E-40E2-A5C5-C830F33188E1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A26FBC32-CBF3-4148-BB7A-BA8DCDF614EF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80C48FD8-7103-4035-94CF-37C9B2174FC4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42253FAC-CBA1-47DA-8C14-DC4DC5B7BDC6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495D0E2B-51CB-4E61-9B36-ECD48AD00607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FB8CC146-D54A-44E8-9989-3CF08DA51460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632AC23C-5ED1-462C-8CCB-80A28F448408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97207A00-8E70-4F21-8D70-C52E0246F1D1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FF22658C-F838-4551-A820-4128CED3B39B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BA3DED27-1BF1-4CA9-93CD-C2C80E222282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9CA4557E-8790-4BD6-9D0D-D7BC20CB3B29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92A013FE-CF87-4BE5-A1D3-C4AC40BCF2A5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7704D483-6D34-42A8-BAD9-0C8B2EE1DB7A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E1F1246E-659C-485F-BEBC-195BDF64A247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85918697-4D58-4490-BA8F-1F993EDA4A14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83DA472D-0779-4BF4-A54A-6D000E7F2D9F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5194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9D3503A3-6A37-4CAE-8DC6-9F208DBC82F8}"/>
              </a:ext>
            </a:extLst>
          </p:cNvPr>
          <p:cNvGrpSpPr/>
          <p:nvPr/>
        </p:nvGrpSpPr>
        <p:grpSpPr>
          <a:xfrm>
            <a:off x="551384" y="326550"/>
            <a:ext cx="1575251" cy="536400"/>
            <a:chOff x="551384" y="326550"/>
            <a:chExt cx="1575251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190D953-852E-4ECB-8A27-09DA4D7EF653}"/>
                </a:ext>
              </a:extLst>
            </p:cNvPr>
            <p:cNvSpPr/>
            <p:nvPr/>
          </p:nvSpPr>
          <p:spPr>
            <a:xfrm>
              <a:off x="1326788" y="425207"/>
              <a:ext cx="115428" cy="298754"/>
            </a:xfrm>
            <a:custGeom>
              <a:avLst/>
              <a:gdLst>
                <a:gd name="connsiteX0" fmla="*/ 5092 w 115427"/>
                <a:gd name="connsiteY0" fmla="*/ 296853 h 298754"/>
                <a:gd name="connsiteX1" fmla="*/ 5092 w 115427"/>
                <a:gd name="connsiteY1" fmla="*/ 5092 h 298754"/>
                <a:gd name="connsiteX2" fmla="*/ 60973 w 115427"/>
                <a:gd name="connsiteY2" fmla="*/ 5092 h 298754"/>
                <a:gd name="connsiteX3" fmla="*/ 116854 w 115427"/>
                <a:gd name="connsiteY3" fmla="*/ 59683 h 298754"/>
                <a:gd name="connsiteX4" fmla="*/ 116854 w 115427"/>
                <a:gd name="connsiteY4" fmla="*/ 131384 h 298754"/>
                <a:gd name="connsiteX5" fmla="*/ 61856 w 115427"/>
                <a:gd name="connsiteY5" fmla="*/ 186857 h 298754"/>
                <a:gd name="connsiteX6" fmla="*/ 40603 w 115427"/>
                <a:gd name="connsiteY6" fmla="*/ 186857 h 298754"/>
                <a:gd name="connsiteX7" fmla="*/ 40603 w 115427"/>
                <a:gd name="connsiteY7" fmla="*/ 296921 h 298754"/>
                <a:gd name="connsiteX8" fmla="*/ 5092 w 115427"/>
                <a:gd name="connsiteY8" fmla="*/ 296921 h 298754"/>
                <a:gd name="connsiteX9" fmla="*/ 62195 w 115427"/>
                <a:gd name="connsiteY9" fmla="*/ 154266 h 298754"/>
                <a:gd name="connsiteX10" fmla="*/ 81818 w 115427"/>
                <a:gd name="connsiteY10" fmla="*/ 131316 h 298754"/>
                <a:gd name="connsiteX11" fmla="*/ 81818 w 115427"/>
                <a:gd name="connsiteY11" fmla="*/ 59683 h 298754"/>
                <a:gd name="connsiteX12" fmla="*/ 60973 w 115427"/>
                <a:gd name="connsiteY12" fmla="*/ 37616 h 298754"/>
                <a:gd name="connsiteX13" fmla="*/ 40536 w 115427"/>
                <a:gd name="connsiteY13" fmla="*/ 37616 h 298754"/>
                <a:gd name="connsiteX14" fmla="*/ 40536 w 115427"/>
                <a:gd name="connsiteY14" fmla="*/ 154334 h 298754"/>
                <a:gd name="connsiteX15" fmla="*/ 62195 w 115427"/>
                <a:gd name="connsiteY15" fmla="*/ 154334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427" h="298754">
                  <a:moveTo>
                    <a:pt x="5092" y="296853"/>
                  </a:moveTo>
                  <a:lnTo>
                    <a:pt x="5092" y="5092"/>
                  </a:lnTo>
                  <a:lnTo>
                    <a:pt x="60973" y="5092"/>
                  </a:lnTo>
                  <a:cubicBezTo>
                    <a:pt x="94311" y="5092"/>
                    <a:pt x="116854" y="26345"/>
                    <a:pt x="116854" y="59683"/>
                  </a:cubicBezTo>
                  <a:lnTo>
                    <a:pt x="116854" y="131384"/>
                  </a:lnTo>
                  <a:cubicBezTo>
                    <a:pt x="116854" y="166420"/>
                    <a:pt x="94787" y="186857"/>
                    <a:pt x="61856" y="186857"/>
                  </a:cubicBezTo>
                  <a:lnTo>
                    <a:pt x="40603" y="186857"/>
                  </a:lnTo>
                  <a:lnTo>
                    <a:pt x="40603" y="296921"/>
                  </a:lnTo>
                  <a:lnTo>
                    <a:pt x="5092" y="296921"/>
                  </a:lnTo>
                  <a:close/>
                  <a:moveTo>
                    <a:pt x="62195" y="154266"/>
                  </a:moveTo>
                  <a:cubicBezTo>
                    <a:pt x="73874" y="154266"/>
                    <a:pt x="81818" y="145100"/>
                    <a:pt x="81818" y="131316"/>
                  </a:cubicBezTo>
                  <a:lnTo>
                    <a:pt x="81818" y="59683"/>
                  </a:lnTo>
                  <a:cubicBezTo>
                    <a:pt x="81818" y="46375"/>
                    <a:pt x="73466" y="37616"/>
                    <a:pt x="60973" y="37616"/>
                  </a:cubicBezTo>
                  <a:lnTo>
                    <a:pt x="40536" y="37616"/>
                  </a:lnTo>
                  <a:lnTo>
                    <a:pt x="40536" y="154334"/>
                  </a:lnTo>
                  <a:lnTo>
                    <a:pt x="62195" y="154334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9C9BC47-E6D0-4484-8E54-63B848A8D908}"/>
                </a:ext>
              </a:extLst>
            </p:cNvPr>
            <p:cNvSpPr/>
            <p:nvPr/>
          </p:nvSpPr>
          <p:spPr>
            <a:xfrm>
              <a:off x="1471548" y="408504"/>
              <a:ext cx="108638" cy="312334"/>
            </a:xfrm>
            <a:custGeom>
              <a:avLst/>
              <a:gdLst>
                <a:gd name="connsiteX0" fmla="*/ 75096 w 108638"/>
                <a:gd name="connsiteY0" fmla="*/ 313556 h 312334"/>
                <a:gd name="connsiteX1" fmla="*/ 75096 w 108638"/>
                <a:gd name="connsiteY1" fmla="*/ 138513 h 312334"/>
                <a:gd name="connsiteX2" fmla="*/ 57171 w 108638"/>
                <a:gd name="connsiteY2" fmla="*/ 120181 h 312334"/>
                <a:gd name="connsiteX3" fmla="*/ 39245 w 108638"/>
                <a:gd name="connsiteY3" fmla="*/ 138513 h 312334"/>
                <a:gd name="connsiteX4" fmla="*/ 39245 w 108638"/>
                <a:gd name="connsiteY4" fmla="*/ 313624 h 312334"/>
                <a:gd name="connsiteX5" fmla="*/ 5092 w 108638"/>
                <a:gd name="connsiteY5" fmla="*/ 313624 h 312334"/>
                <a:gd name="connsiteX6" fmla="*/ 5092 w 108638"/>
                <a:gd name="connsiteY6" fmla="*/ 5092 h 312334"/>
                <a:gd name="connsiteX7" fmla="*/ 39245 w 108638"/>
                <a:gd name="connsiteY7" fmla="*/ 5092 h 312334"/>
                <a:gd name="connsiteX8" fmla="*/ 39245 w 108638"/>
                <a:gd name="connsiteY8" fmla="*/ 95126 h 312334"/>
                <a:gd name="connsiteX9" fmla="*/ 57171 w 108638"/>
                <a:gd name="connsiteY9" fmla="*/ 88472 h 312334"/>
                <a:gd name="connsiteX10" fmla="*/ 109249 w 108638"/>
                <a:gd name="connsiteY10" fmla="*/ 138513 h 312334"/>
                <a:gd name="connsiteX11" fmla="*/ 109249 w 108638"/>
                <a:gd name="connsiteY11" fmla="*/ 313624 h 312334"/>
                <a:gd name="connsiteX12" fmla="*/ 75096 w 108638"/>
                <a:gd name="connsiteY12" fmla="*/ 313624 h 31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38" h="312334">
                  <a:moveTo>
                    <a:pt x="75096" y="313556"/>
                  </a:moveTo>
                  <a:lnTo>
                    <a:pt x="75096" y="138513"/>
                  </a:lnTo>
                  <a:cubicBezTo>
                    <a:pt x="75096" y="127650"/>
                    <a:pt x="67152" y="120181"/>
                    <a:pt x="57171" y="120181"/>
                  </a:cubicBezTo>
                  <a:cubicBezTo>
                    <a:pt x="47190" y="120181"/>
                    <a:pt x="39245" y="127718"/>
                    <a:pt x="39245" y="138513"/>
                  </a:cubicBezTo>
                  <a:lnTo>
                    <a:pt x="39245" y="313624"/>
                  </a:lnTo>
                  <a:lnTo>
                    <a:pt x="5092" y="313624"/>
                  </a:lnTo>
                  <a:lnTo>
                    <a:pt x="5092" y="5092"/>
                  </a:lnTo>
                  <a:lnTo>
                    <a:pt x="39245" y="5092"/>
                  </a:lnTo>
                  <a:lnTo>
                    <a:pt x="39245" y="95126"/>
                  </a:lnTo>
                  <a:cubicBezTo>
                    <a:pt x="44270" y="90984"/>
                    <a:pt x="51331" y="88472"/>
                    <a:pt x="57171" y="88472"/>
                  </a:cubicBezTo>
                  <a:cubicBezTo>
                    <a:pt x="84670" y="88472"/>
                    <a:pt x="109249" y="105175"/>
                    <a:pt x="109249" y="138513"/>
                  </a:cubicBezTo>
                  <a:lnTo>
                    <a:pt x="109249" y="313624"/>
                  </a:lnTo>
                  <a:lnTo>
                    <a:pt x="75096" y="313624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8C61197-AF9C-4F69-8253-558590DA4897}"/>
                </a:ext>
              </a:extLst>
            </p:cNvPr>
            <p:cNvSpPr/>
            <p:nvPr/>
          </p:nvSpPr>
          <p:spPr>
            <a:xfrm>
              <a:off x="1610197" y="491883"/>
              <a:ext cx="108638" cy="237646"/>
            </a:xfrm>
            <a:custGeom>
              <a:avLst/>
              <a:gdLst>
                <a:gd name="connsiteX0" fmla="*/ 39245 w 108638"/>
                <a:gd name="connsiteY0" fmla="*/ 142655 h 237645"/>
                <a:gd name="connsiteX1" fmla="*/ 39245 w 108638"/>
                <a:gd name="connsiteY1" fmla="*/ 184345 h 237645"/>
                <a:gd name="connsiteX2" fmla="*/ 57171 w 108638"/>
                <a:gd name="connsiteY2" fmla="*/ 202678 h 237645"/>
                <a:gd name="connsiteX3" fmla="*/ 75096 w 108638"/>
                <a:gd name="connsiteY3" fmla="*/ 184345 h 237645"/>
                <a:gd name="connsiteX4" fmla="*/ 75096 w 108638"/>
                <a:gd name="connsiteY4" fmla="*/ 158068 h 237645"/>
                <a:gd name="connsiteX5" fmla="*/ 109249 w 108638"/>
                <a:gd name="connsiteY5" fmla="*/ 158068 h 237645"/>
                <a:gd name="connsiteX6" fmla="*/ 109249 w 108638"/>
                <a:gd name="connsiteY6" fmla="*/ 184345 h 237645"/>
                <a:gd name="connsiteX7" fmla="*/ 57171 w 108638"/>
                <a:gd name="connsiteY7" fmla="*/ 234386 h 237645"/>
                <a:gd name="connsiteX8" fmla="*/ 5092 w 108638"/>
                <a:gd name="connsiteY8" fmla="*/ 184345 h 237645"/>
                <a:gd name="connsiteX9" fmla="*/ 5092 w 108638"/>
                <a:gd name="connsiteY9" fmla="*/ 55134 h 237645"/>
                <a:gd name="connsiteX10" fmla="*/ 57171 w 108638"/>
                <a:gd name="connsiteY10" fmla="*/ 5092 h 237645"/>
                <a:gd name="connsiteX11" fmla="*/ 109249 w 108638"/>
                <a:gd name="connsiteY11" fmla="*/ 55134 h 237645"/>
                <a:gd name="connsiteX12" fmla="*/ 109249 w 108638"/>
                <a:gd name="connsiteY12" fmla="*/ 85960 h 237645"/>
                <a:gd name="connsiteX13" fmla="*/ 87589 w 108638"/>
                <a:gd name="connsiteY13" fmla="*/ 119298 h 237645"/>
                <a:gd name="connsiteX14" fmla="*/ 39245 w 108638"/>
                <a:gd name="connsiteY14" fmla="*/ 142655 h 237645"/>
                <a:gd name="connsiteX15" fmla="*/ 75096 w 108638"/>
                <a:gd name="connsiteY15" fmla="*/ 85960 h 237645"/>
                <a:gd name="connsiteX16" fmla="*/ 75096 w 108638"/>
                <a:gd name="connsiteY16" fmla="*/ 55134 h 237645"/>
                <a:gd name="connsiteX17" fmla="*/ 57171 w 108638"/>
                <a:gd name="connsiteY17" fmla="*/ 36801 h 237645"/>
                <a:gd name="connsiteX18" fmla="*/ 39245 w 108638"/>
                <a:gd name="connsiteY18" fmla="*/ 55134 h 237645"/>
                <a:gd name="connsiteX19" fmla="*/ 39245 w 108638"/>
                <a:gd name="connsiteY19" fmla="*/ 106805 h 237645"/>
                <a:gd name="connsiteX20" fmla="*/ 71769 w 108638"/>
                <a:gd name="connsiteY20" fmla="*/ 91392 h 237645"/>
                <a:gd name="connsiteX21" fmla="*/ 75096 w 108638"/>
                <a:gd name="connsiteY21" fmla="*/ 8596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8" h="237645">
                  <a:moveTo>
                    <a:pt x="39245" y="142655"/>
                  </a:moveTo>
                  <a:lnTo>
                    <a:pt x="39245" y="184345"/>
                  </a:lnTo>
                  <a:cubicBezTo>
                    <a:pt x="39245" y="195209"/>
                    <a:pt x="47190" y="202678"/>
                    <a:pt x="57171" y="202678"/>
                  </a:cubicBezTo>
                  <a:cubicBezTo>
                    <a:pt x="67152" y="202678"/>
                    <a:pt x="75096" y="195209"/>
                    <a:pt x="75096" y="184345"/>
                  </a:cubicBezTo>
                  <a:lnTo>
                    <a:pt x="75096" y="158068"/>
                  </a:lnTo>
                  <a:lnTo>
                    <a:pt x="109249" y="158068"/>
                  </a:lnTo>
                  <a:lnTo>
                    <a:pt x="109249" y="184345"/>
                  </a:lnTo>
                  <a:cubicBezTo>
                    <a:pt x="109249" y="217683"/>
                    <a:pt x="85077" y="234386"/>
                    <a:pt x="57171" y="234386"/>
                  </a:cubicBezTo>
                  <a:cubicBezTo>
                    <a:pt x="29672" y="234386"/>
                    <a:pt x="5092" y="217683"/>
                    <a:pt x="5092" y="184345"/>
                  </a:cubicBezTo>
                  <a:lnTo>
                    <a:pt x="5092" y="55134"/>
                  </a:lnTo>
                  <a:cubicBezTo>
                    <a:pt x="5092" y="21795"/>
                    <a:pt x="29672" y="5092"/>
                    <a:pt x="57171" y="5092"/>
                  </a:cubicBezTo>
                  <a:cubicBezTo>
                    <a:pt x="85077" y="5092"/>
                    <a:pt x="109249" y="21795"/>
                    <a:pt x="109249" y="55134"/>
                  </a:cubicBezTo>
                  <a:lnTo>
                    <a:pt x="109249" y="85960"/>
                  </a:lnTo>
                  <a:cubicBezTo>
                    <a:pt x="109249" y="105990"/>
                    <a:pt x="103410" y="111354"/>
                    <a:pt x="87589" y="119298"/>
                  </a:cubicBezTo>
                  <a:lnTo>
                    <a:pt x="39245" y="142655"/>
                  </a:lnTo>
                  <a:close/>
                  <a:moveTo>
                    <a:pt x="75096" y="85960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106805"/>
                  </a:lnTo>
                  <a:lnTo>
                    <a:pt x="71769" y="91392"/>
                  </a:lnTo>
                  <a:cubicBezTo>
                    <a:pt x="73806" y="90509"/>
                    <a:pt x="75096" y="88065"/>
                    <a:pt x="75096" y="85960"/>
                  </a:cubicBez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C642DD8A-E74E-4B43-AF4C-E3884A6A87C8}"/>
                </a:ext>
              </a:extLst>
            </p:cNvPr>
            <p:cNvSpPr/>
            <p:nvPr/>
          </p:nvSpPr>
          <p:spPr>
            <a:xfrm>
              <a:off x="1748846" y="408504"/>
              <a:ext cx="40739" cy="312334"/>
            </a:xfrm>
            <a:custGeom>
              <a:avLst/>
              <a:gdLst>
                <a:gd name="connsiteX0" fmla="*/ 39245 w 40739"/>
                <a:gd name="connsiteY0" fmla="*/ 313556 h 312334"/>
                <a:gd name="connsiteX1" fmla="*/ 5092 w 40739"/>
                <a:gd name="connsiteY1" fmla="*/ 313556 h 312334"/>
                <a:gd name="connsiteX2" fmla="*/ 5092 w 40739"/>
                <a:gd name="connsiteY2" fmla="*/ 5092 h 312334"/>
                <a:gd name="connsiteX3" fmla="*/ 39245 w 40739"/>
                <a:gd name="connsiteY3" fmla="*/ 5092 h 312334"/>
                <a:gd name="connsiteX4" fmla="*/ 39245 w 40739"/>
                <a:gd name="connsiteY4" fmla="*/ 313556 h 31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39" h="312334">
                  <a:moveTo>
                    <a:pt x="39245" y="313556"/>
                  </a:moveTo>
                  <a:lnTo>
                    <a:pt x="5092" y="313556"/>
                  </a:lnTo>
                  <a:lnTo>
                    <a:pt x="5092" y="5092"/>
                  </a:lnTo>
                  <a:lnTo>
                    <a:pt x="39245" y="5092"/>
                  </a:lnTo>
                  <a:lnTo>
                    <a:pt x="39245" y="313556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77EAA8F-4E96-4984-91C2-A9A688CCD634}"/>
                </a:ext>
              </a:extLst>
            </p:cNvPr>
            <p:cNvSpPr/>
            <p:nvPr/>
          </p:nvSpPr>
          <p:spPr>
            <a:xfrm>
              <a:off x="1818918" y="491883"/>
              <a:ext cx="176537" cy="230856"/>
            </a:xfrm>
            <a:custGeom>
              <a:avLst/>
              <a:gdLst>
                <a:gd name="connsiteX0" fmla="*/ 71701 w 176536"/>
                <a:gd name="connsiteY0" fmla="*/ 230177 h 230855"/>
                <a:gd name="connsiteX1" fmla="*/ 71701 w 176536"/>
                <a:gd name="connsiteY1" fmla="*/ 55134 h 230855"/>
                <a:gd name="connsiteX2" fmla="*/ 55473 w 176536"/>
                <a:gd name="connsiteY2" fmla="*/ 36801 h 230855"/>
                <a:gd name="connsiteX3" fmla="*/ 39246 w 176536"/>
                <a:gd name="connsiteY3" fmla="*/ 55134 h 230855"/>
                <a:gd name="connsiteX4" fmla="*/ 39246 w 176536"/>
                <a:gd name="connsiteY4" fmla="*/ 230245 h 230855"/>
                <a:gd name="connsiteX5" fmla="*/ 5092 w 176536"/>
                <a:gd name="connsiteY5" fmla="*/ 230245 h 230855"/>
                <a:gd name="connsiteX6" fmla="*/ 5092 w 176536"/>
                <a:gd name="connsiteY6" fmla="*/ 55134 h 230855"/>
                <a:gd name="connsiteX7" fmla="*/ 55541 w 176536"/>
                <a:gd name="connsiteY7" fmla="*/ 5092 h 230855"/>
                <a:gd name="connsiteX8" fmla="*/ 89287 w 176536"/>
                <a:gd name="connsiteY8" fmla="*/ 17993 h 230855"/>
                <a:gd name="connsiteX9" fmla="*/ 122218 w 176536"/>
                <a:gd name="connsiteY9" fmla="*/ 5092 h 230855"/>
                <a:gd name="connsiteX10" fmla="*/ 172667 w 176536"/>
                <a:gd name="connsiteY10" fmla="*/ 55134 h 230855"/>
                <a:gd name="connsiteX11" fmla="*/ 172667 w 176536"/>
                <a:gd name="connsiteY11" fmla="*/ 230245 h 230855"/>
                <a:gd name="connsiteX12" fmla="*/ 138514 w 176536"/>
                <a:gd name="connsiteY12" fmla="*/ 230245 h 230855"/>
                <a:gd name="connsiteX13" fmla="*/ 138514 w 176536"/>
                <a:gd name="connsiteY13" fmla="*/ 55134 h 230855"/>
                <a:gd name="connsiteX14" fmla="*/ 122286 w 176536"/>
                <a:gd name="connsiteY14" fmla="*/ 36801 h 230855"/>
                <a:gd name="connsiteX15" fmla="*/ 106058 w 176536"/>
                <a:gd name="connsiteY15" fmla="*/ 55134 h 230855"/>
                <a:gd name="connsiteX16" fmla="*/ 106058 w 176536"/>
                <a:gd name="connsiteY16" fmla="*/ 230245 h 230855"/>
                <a:gd name="connsiteX17" fmla="*/ 71701 w 176536"/>
                <a:gd name="connsiteY17" fmla="*/ 230245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536" h="230855">
                  <a:moveTo>
                    <a:pt x="71701" y="230177"/>
                  </a:moveTo>
                  <a:lnTo>
                    <a:pt x="71701" y="55134"/>
                  </a:lnTo>
                  <a:cubicBezTo>
                    <a:pt x="71701" y="43863"/>
                    <a:pt x="63757" y="36801"/>
                    <a:pt x="55473" y="36801"/>
                  </a:cubicBezTo>
                  <a:cubicBezTo>
                    <a:pt x="45900" y="36801"/>
                    <a:pt x="39246" y="43863"/>
                    <a:pt x="39246" y="55134"/>
                  </a:cubicBezTo>
                  <a:lnTo>
                    <a:pt x="39246" y="230245"/>
                  </a:lnTo>
                  <a:lnTo>
                    <a:pt x="5092" y="230245"/>
                  </a:lnTo>
                  <a:lnTo>
                    <a:pt x="5092" y="55134"/>
                  </a:lnTo>
                  <a:cubicBezTo>
                    <a:pt x="5092" y="24308"/>
                    <a:pt x="26752" y="5092"/>
                    <a:pt x="55541" y="5092"/>
                  </a:cubicBezTo>
                  <a:cubicBezTo>
                    <a:pt x="68442" y="5092"/>
                    <a:pt x="80935" y="8827"/>
                    <a:pt x="89287" y="17993"/>
                  </a:cubicBezTo>
                  <a:cubicBezTo>
                    <a:pt x="97638" y="9642"/>
                    <a:pt x="109317" y="5092"/>
                    <a:pt x="122218" y="5092"/>
                  </a:cubicBezTo>
                  <a:cubicBezTo>
                    <a:pt x="150599" y="5092"/>
                    <a:pt x="172667" y="24240"/>
                    <a:pt x="172667" y="55134"/>
                  </a:cubicBezTo>
                  <a:lnTo>
                    <a:pt x="172667" y="230245"/>
                  </a:lnTo>
                  <a:lnTo>
                    <a:pt x="138514" y="230245"/>
                  </a:lnTo>
                  <a:lnTo>
                    <a:pt x="138514" y="55134"/>
                  </a:lnTo>
                  <a:cubicBezTo>
                    <a:pt x="138514" y="43863"/>
                    <a:pt x="131452" y="36801"/>
                    <a:pt x="122286" y="36801"/>
                  </a:cubicBezTo>
                  <a:cubicBezTo>
                    <a:pt x="113119" y="36801"/>
                    <a:pt x="106058" y="43863"/>
                    <a:pt x="106058" y="55134"/>
                  </a:cubicBezTo>
                  <a:lnTo>
                    <a:pt x="106058" y="230245"/>
                  </a:lnTo>
                  <a:lnTo>
                    <a:pt x="71701" y="230245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F42143F2-FB78-40AE-ABA1-88200BCAA1E4}"/>
                </a:ext>
              </a:extLst>
            </p:cNvPr>
            <p:cNvSpPr/>
            <p:nvPr/>
          </p:nvSpPr>
          <p:spPr>
            <a:xfrm>
              <a:off x="2019694" y="491816"/>
              <a:ext cx="108638" cy="237646"/>
            </a:xfrm>
            <a:custGeom>
              <a:avLst/>
              <a:gdLst>
                <a:gd name="connsiteX0" fmla="*/ 109249 w 108638"/>
                <a:gd name="connsiteY0" fmla="*/ 184413 h 237645"/>
                <a:gd name="connsiteX1" fmla="*/ 57171 w 108638"/>
                <a:gd name="connsiteY1" fmla="*/ 234454 h 237645"/>
                <a:gd name="connsiteX2" fmla="*/ 5092 w 108638"/>
                <a:gd name="connsiteY2" fmla="*/ 184413 h 237645"/>
                <a:gd name="connsiteX3" fmla="*/ 5092 w 108638"/>
                <a:gd name="connsiteY3" fmla="*/ 154809 h 237645"/>
                <a:gd name="connsiteX4" fmla="*/ 37208 w 108638"/>
                <a:gd name="connsiteY4" fmla="*/ 107280 h 237645"/>
                <a:gd name="connsiteX5" fmla="*/ 75164 w 108638"/>
                <a:gd name="connsiteY5" fmla="*/ 90577 h 237645"/>
                <a:gd name="connsiteX6" fmla="*/ 75164 w 108638"/>
                <a:gd name="connsiteY6" fmla="*/ 55134 h 237645"/>
                <a:gd name="connsiteX7" fmla="*/ 57239 w 108638"/>
                <a:gd name="connsiteY7" fmla="*/ 36801 h 237645"/>
                <a:gd name="connsiteX8" fmla="*/ 39313 w 108638"/>
                <a:gd name="connsiteY8" fmla="*/ 55134 h 237645"/>
                <a:gd name="connsiteX9" fmla="*/ 39313 w 108638"/>
                <a:gd name="connsiteY9" fmla="*/ 78491 h 237645"/>
                <a:gd name="connsiteX10" fmla="*/ 5160 w 108638"/>
                <a:gd name="connsiteY10" fmla="*/ 78491 h 237645"/>
                <a:gd name="connsiteX11" fmla="*/ 5160 w 108638"/>
                <a:gd name="connsiteY11" fmla="*/ 55134 h 237645"/>
                <a:gd name="connsiteX12" fmla="*/ 57239 w 108638"/>
                <a:gd name="connsiteY12" fmla="*/ 5092 h 237645"/>
                <a:gd name="connsiteX13" fmla="*/ 109317 w 108638"/>
                <a:gd name="connsiteY13" fmla="*/ 55134 h 237645"/>
                <a:gd name="connsiteX14" fmla="*/ 109317 w 108638"/>
                <a:gd name="connsiteY14" fmla="*/ 184413 h 237645"/>
                <a:gd name="connsiteX15" fmla="*/ 39178 w 108638"/>
                <a:gd name="connsiteY15" fmla="*/ 184413 h 237645"/>
                <a:gd name="connsiteX16" fmla="*/ 57103 w 108638"/>
                <a:gd name="connsiteY16" fmla="*/ 202746 h 237645"/>
                <a:gd name="connsiteX17" fmla="*/ 75028 w 108638"/>
                <a:gd name="connsiteY17" fmla="*/ 184413 h 237645"/>
                <a:gd name="connsiteX18" fmla="*/ 75028 w 108638"/>
                <a:gd name="connsiteY18" fmla="*/ 126020 h 237645"/>
                <a:gd name="connsiteX19" fmla="*/ 51671 w 108638"/>
                <a:gd name="connsiteY19" fmla="*/ 136409 h 237645"/>
                <a:gd name="connsiteX20" fmla="*/ 39178 w 108638"/>
                <a:gd name="connsiteY20" fmla="*/ 154741 h 237645"/>
                <a:gd name="connsiteX21" fmla="*/ 39178 w 108638"/>
                <a:gd name="connsiteY21" fmla="*/ 184413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8" h="237645">
                  <a:moveTo>
                    <a:pt x="109249" y="184413"/>
                  </a:moveTo>
                  <a:cubicBezTo>
                    <a:pt x="109249" y="217751"/>
                    <a:pt x="84670" y="234454"/>
                    <a:pt x="57171" y="234454"/>
                  </a:cubicBezTo>
                  <a:cubicBezTo>
                    <a:pt x="29264" y="234454"/>
                    <a:pt x="5092" y="217751"/>
                    <a:pt x="5092" y="184413"/>
                  </a:cubicBezTo>
                  <a:lnTo>
                    <a:pt x="5092" y="154809"/>
                  </a:lnTo>
                  <a:cubicBezTo>
                    <a:pt x="5092" y="131045"/>
                    <a:pt x="19283" y="115224"/>
                    <a:pt x="37208" y="107280"/>
                  </a:cubicBezTo>
                  <a:lnTo>
                    <a:pt x="75164" y="90577"/>
                  </a:lnTo>
                  <a:lnTo>
                    <a:pt x="75164" y="55134"/>
                  </a:lnTo>
                  <a:cubicBezTo>
                    <a:pt x="75164" y="44270"/>
                    <a:pt x="67220" y="36801"/>
                    <a:pt x="57239" y="36801"/>
                  </a:cubicBezTo>
                  <a:cubicBezTo>
                    <a:pt x="47258" y="36801"/>
                    <a:pt x="39313" y="44338"/>
                    <a:pt x="39313" y="55134"/>
                  </a:cubicBezTo>
                  <a:lnTo>
                    <a:pt x="39313" y="78491"/>
                  </a:lnTo>
                  <a:lnTo>
                    <a:pt x="5160" y="78491"/>
                  </a:lnTo>
                  <a:lnTo>
                    <a:pt x="5160" y="55134"/>
                  </a:lnTo>
                  <a:cubicBezTo>
                    <a:pt x="5160" y="21795"/>
                    <a:pt x="29332" y="5092"/>
                    <a:pt x="57239" y="5092"/>
                  </a:cubicBezTo>
                  <a:cubicBezTo>
                    <a:pt x="84738" y="5092"/>
                    <a:pt x="109317" y="21795"/>
                    <a:pt x="109317" y="55134"/>
                  </a:cubicBezTo>
                  <a:lnTo>
                    <a:pt x="109317" y="184413"/>
                  </a:lnTo>
                  <a:close/>
                  <a:moveTo>
                    <a:pt x="39178" y="184413"/>
                  </a:moveTo>
                  <a:cubicBezTo>
                    <a:pt x="39178" y="195277"/>
                    <a:pt x="47122" y="202746"/>
                    <a:pt x="57103" y="202746"/>
                  </a:cubicBezTo>
                  <a:cubicBezTo>
                    <a:pt x="67084" y="202746"/>
                    <a:pt x="75028" y="195277"/>
                    <a:pt x="75028" y="184413"/>
                  </a:cubicBezTo>
                  <a:lnTo>
                    <a:pt x="75028" y="126020"/>
                  </a:lnTo>
                  <a:lnTo>
                    <a:pt x="51671" y="136409"/>
                  </a:lnTo>
                  <a:cubicBezTo>
                    <a:pt x="44610" y="139736"/>
                    <a:pt x="39178" y="144353"/>
                    <a:pt x="39178" y="154741"/>
                  </a:cubicBezTo>
                  <a:lnTo>
                    <a:pt x="39178" y="184413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28382EF-453E-47D6-B4FE-B909BE21FAD6}"/>
                </a:ext>
              </a:extLst>
            </p:cNvPr>
            <p:cNvSpPr/>
            <p:nvPr/>
          </p:nvSpPr>
          <p:spPr>
            <a:xfrm>
              <a:off x="546292" y="751189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2E0AC40F-825E-4DC1-8A00-6249C5E63620}"/>
                </a:ext>
              </a:extLst>
            </p:cNvPr>
            <p:cNvSpPr/>
            <p:nvPr/>
          </p:nvSpPr>
          <p:spPr>
            <a:xfrm>
              <a:off x="736204" y="751189"/>
              <a:ext cx="108638" cy="88268"/>
            </a:xfrm>
            <a:custGeom>
              <a:avLst/>
              <a:gdLst>
                <a:gd name="connsiteX0" fmla="*/ 55609 w 108638"/>
                <a:gd name="connsiteY0" fmla="*/ 38499 h 88268"/>
                <a:gd name="connsiteX1" fmla="*/ 85213 w 108638"/>
                <a:gd name="connsiteY1" fmla="*/ 85824 h 88268"/>
                <a:gd name="connsiteX2" fmla="*/ 106126 w 108638"/>
                <a:gd name="connsiteY2" fmla="*/ 85824 h 88268"/>
                <a:gd name="connsiteX3" fmla="*/ 55609 w 108638"/>
                <a:gd name="connsiteY3" fmla="*/ 5092 h 88268"/>
                <a:gd name="connsiteX4" fmla="*/ 5092 w 108638"/>
                <a:gd name="connsiteY4" fmla="*/ 85824 h 88268"/>
                <a:gd name="connsiteX5" fmla="*/ 25937 w 108638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8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EE463B0F-A1A9-4764-9719-26CE0FD1845E}"/>
                </a:ext>
              </a:extLst>
            </p:cNvPr>
            <p:cNvSpPr/>
            <p:nvPr/>
          </p:nvSpPr>
          <p:spPr>
            <a:xfrm>
              <a:off x="643095" y="749717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0834925-14D2-4882-807A-4A661F9AAD16}"/>
                </a:ext>
              </a:extLst>
            </p:cNvPr>
            <p:cNvSpPr/>
            <p:nvPr/>
          </p:nvSpPr>
          <p:spPr>
            <a:xfrm>
              <a:off x="687725" y="783033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B4DF9914-58B0-41A7-91B5-254308D70E78}"/>
                </a:ext>
              </a:extLst>
            </p:cNvPr>
            <p:cNvSpPr/>
            <p:nvPr/>
          </p:nvSpPr>
          <p:spPr>
            <a:xfrm>
              <a:off x="765197" y="820445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52A40E3-5478-4828-9A10-F25C33565848}"/>
                </a:ext>
              </a:extLst>
            </p:cNvPr>
            <p:cNvSpPr/>
            <p:nvPr/>
          </p:nvSpPr>
          <p:spPr>
            <a:xfrm>
              <a:off x="981658" y="422966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0584443D-0644-4991-ADAA-69A7B8FC3B39}"/>
                </a:ext>
              </a:extLst>
            </p:cNvPr>
            <p:cNvSpPr/>
            <p:nvPr/>
          </p:nvSpPr>
          <p:spPr>
            <a:xfrm>
              <a:off x="546292" y="422219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2E60FF1C-61B7-41A5-BD2D-996670AF5114}"/>
                </a:ext>
              </a:extLst>
            </p:cNvPr>
            <p:cNvSpPr/>
            <p:nvPr/>
          </p:nvSpPr>
          <p:spPr>
            <a:xfrm>
              <a:off x="546359" y="323630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A8F266D-65A0-4EBC-9868-5BE31A9B885A}"/>
                </a:ext>
              </a:extLst>
            </p:cNvPr>
            <p:cNvSpPr/>
            <p:nvPr/>
          </p:nvSpPr>
          <p:spPr>
            <a:xfrm>
              <a:off x="652417" y="422287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73EF3D2-B071-4E76-8B3F-076758A712FA}"/>
                </a:ext>
              </a:extLst>
            </p:cNvPr>
            <p:cNvSpPr/>
            <p:nvPr/>
          </p:nvSpPr>
          <p:spPr>
            <a:xfrm>
              <a:off x="727717" y="422219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09D6F5E-1739-4AAF-8541-6F39F55D8BC3}"/>
                </a:ext>
              </a:extLst>
            </p:cNvPr>
            <p:cNvSpPr/>
            <p:nvPr/>
          </p:nvSpPr>
          <p:spPr>
            <a:xfrm>
              <a:off x="652485" y="321483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2566CD34-E765-4E01-9DC1-8F5F91ABD941}"/>
                </a:ext>
              </a:extLst>
            </p:cNvPr>
            <p:cNvSpPr/>
            <p:nvPr/>
          </p:nvSpPr>
          <p:spPr>
            <a:xfrm>
              <a:off x="735050" y="323155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9F945AC8-4AA8-4F1E-AD99-B90A3647F58F}"/>
                </a:ext>
              </a:extLst>
            </p:cNvPr>
            <p:cNvSpPr/>
            <p:nvPr/>
          </p:nvSpPr>
          <p:spPr>
            <a:xfrm>
              <a:off x="807294" y="323087"/>
              <a:ext cx="54319" cy="74689"/>
            </a:xfrm>
            <a:custGeom>
              <a:avLst/>
              <a:gdLst>
                <a:gd name="connsiteX0" fmla="*/ 22135 w 54319"/>
                <a:gd name="connsiteY0" fmla="*/ 44066 h 74688"/>
                <a:gd name="connsiteX1" fmla="*/ 47937 w 54319"/>
                <a:gd name="connsiteY1" fmla="*/ 44066 h 74688"/>
                <a:gd name="connsiteX2" fmla="*/ 47937 w 54319"/>
                <a:gd name="connsiteY2" fmla="*/ 29468 h 74688"/>
                <a:gd name="connsiteX3" fmla="*/ 22135 w 54319"/>
                <a:gd name="connsiteY3" fmla="*/ 29468 h 74688"/>
                <a:gd name="connsiteX4" fmla="*/ 22135 w 54319"/>
                <a:gd name="connsiteY4" fmla="*/ 20302 h 74688"/>
                <a:gd name="connsiteX5" fmla="*/ 49430 w 54319"/>
                <a:gd name="connsiteY5" fmla="*/ 20302 h 74688"/>
                <a:gd name="connsiteX6" fmla="*/ 49430 w 54319"/>
                <a:gd name="connsiteY6" fmla="*/ 5092 h 74688"/>
                <a:gd name="connsiteX7" fmla="*/ 5092 w 54319"/>
                <a:gd name="connsiteY7" fmla="*/ 5092 h 74688"/>
                <a:gd name="connsiteX8" fmla="*/ 5092 w 54319"/>
                <a:gd name="connsiteY8" fmla="*/ 69800 h 74688"/>
                <a:gd name="connsiteX9" fmla="*/ 50992 w 54319"/>
                <a:gd name="connsiteY9" fmla="*/ 69800 h 74688"/>
                <a:gd name="connsiteX10" fmla="*/ 50992 w 54319"/>
                <a:gd name="connsiteY10" fmla="*/ 54387 h 74688"/>
                <a:gd name="connsiteX11" fmla="*/ 22135 w 54319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9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7692B48-E380-4E72-BA01-9CE46C4AAD9B}"/>
                </a:ext>
              </a:extLst>
            </p:cNvPr>
            <p:cNvSpPr/>
            <p:nvPr/>
          </p:nvSpPr>
          <p:spPr>
            <a:xfrm>
              <a:off x="873699" y="323087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2BAF5D8-5C73-4C11-AC5B-9A473EEC6557}"/>
                </a:ext>
              </a:extLst>
            </p:cNvPr>
            <p:cNvSpPr/>
            <p:nvPr/>
          </p:nvSpPr>
          <p:spPr>
            <a:xfrm>
              <a:off x="949678" y="321424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C313525F-D968-4E52-BF76-CB4641ACCAE6}"/>
                </a:ext>
              </a:extLst>
            </p:cNvPr>
            <p:cNvSpPr/>
            <p:nvPr/>
          </p:nvSpPr>
          <p:spPr>
            <a:xfrm>
              <a:off x="1036860" y="323087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6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F6A3CBC2-080C-4669-BAC1-DA55EA1B0218}"/>
                </a:ext>
              </a:extLst>
            </p:cNvPr>
            <p:cNvSpPr/>
            <p:nvPr/>
          </p:nvSpPr>
          <p:spPr>
            <a:xfrm>
              <a:off x="1106592" y="323087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0C25F36E-DFA7-49DA-8996-D2854FAF161B}"/>
                </a:ext>
              </a:extLst>
            </p:cNvPr>
            <p:cNvSpPr/>
            <p:nvPr/>
          </p:nvSpPr>
          <p:spPr>
            <a:xfrm>
              <a:off x="1164985" y="323087"/>
              <a:ext cx="54319" cy="74689"/>
            </a:xfrm>
            <a:custGeom>
              <a:avLst/>
              <a:gdLst>
                <a:gd name="connsiteX0" fmla="*/ 22135 w 54319"/>
                <a:gd name="connsiteY0" fmla="*/ 54387 h 74688"/>
                <a:gd name="connsiteX1" fmla="*/ 22135 w 54319"/>
                <a:gd name="connsiteY1" fmla="*/ 44066 h 74688"/>
                <a:gd name="connsiteX2" fmla="*/ 47937 w 54319"/>
                <a:gd name="connsiteY2" fmla="*/ 44066 h 74688"/>
                <a:gd name="connsiteX3" fmla="*/ 47937 w 54319"/>
                <a:gd name="connsiteY3" fmla="*/ 29468 h 74688"/>
                <a:gd name="connsiteX4" fmla="*/ 22135 w 54319"/>
                <a:gd name="connsiteY4" fmla="*/ 29468 h 74688"/>
                <a:gd name="connsiteX5" fmla="*/ 22135 w 54319"/>
                <a:gd name="connsiteY5" fmla="*/ 20302 h 74688"/>
                <a:gd name="connsiteX6" fmla="*/ 49430 w 54319"/>
                <a:gd name="connsiteY6" fmla="*/ 20302 h 74688"/>
                <a:gd name="connsiteX7" fmla="*/ 49430 w 54319"/>
                <a:gd name="connsiteY7" fmla="*/ 5092 h 74688"/>
                <a:gd name="connsiteX8" fmla="*/ 5092 w 54319"/>
                <a:gd name="connsiteY8" fmla="*/ 5092 h 74688"/>
                <a:gd name="connsiteX9" fmla="*/ 5092 w 54319"/>
                <a:gd name="connsiteY9" fmla="*/ 69800 h 74688"/>
                <a:gd name="connsiteX10" fmla="*/ 50992 w 54319"/>
                <a:gd name="connsiteY10" fmla="*/ 69800 h 74688"/>
                <a:gd name="connsiteX11" fmla="*/ 50992 w 54319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9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52290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282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E704A61D-FC51-4789-B2C1-6DAD16612060}"/>
              </a:ext>
            </a:extLst>
          </p:cNvPr>
          <p:cNvGrpSpPr/>
          <p:nvPr/>
        </p:nvGrpSpPr>
        <p:grpSpPr>
          <a:xfrm>
            <a:off x="551384" y="326254"/>
            <a:ext cx="1728192" cy="537508"/>
            <a:chOff x="551384" y="326254"/>
            <a:chExt cx="1728192" cy="537508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6A0D3B8C-DF09-49DA-AF32-71ED3872CAF7}"/>
                </a:ext>
              </a:extLst>
            </p:cNvPr>
            <p:cNvSpPr/>
            <p:nvPr/>
          </p:nvSpPr>
          <p:spPr>
            <a:xfrm>
              <a:off x="1660284" y="534588"/>
              <a:ext cx="54431" cy="61235"/>
            </a:xfrm>
            <a:custGeom>
              <a:avLst/>
              <a:gdLst>
                <a:gd name="connsiteX0" fmla="*/ 5103 w 54431"/>
                <a:gd name="connsiteY0" fmla="*/ 60829 h 61235"/>
                <a:gd name="connsiteX1" fmla="*/ 5103 w 54431"/>
                <a:gd name="connsiteY1" fmla="*/ 7350 h 61235"/>
                <a:gd name="connsiteX2" fmla="*/ 5103 w 54431"/>
                <a:gd name="connsiteY2" fmla="*/ 5105 h 61235"/>
                <a:gd name="connsiteX3" fmla="*/ 36333 w 54431"/>
                <a:gd name="connsiteY3" fmla="*/ 5105 h 61235"/>
                <a:gd name="connsiteX4" fmla="*/ 49056 w 54431"/>
                <a:gd name="connsiteY4" fmla="*/ 10480 h 61235"/>
                <a:gd name="connsiteX5" fmla="*/ 49056 w 54431"/>
                <a:gd name="connsiteY5" fmla="*/ 10480 h 61235"/>
                <a:gd name="connsiteX6" fmla="*/ 52118 w 54431"/>
                <a:gd name="connsiteY6" fmla="*/ 22863 h 61235"/>
                <a:gd name="connsiteX7" fmla="*/ 52118 w 54431"/>
                <a:gd name="connsiteY7" fmla="*/ 22863 h 61235"/>
                <a:gd name="connsiteX8" fmla="*/ 50077 w 54431"/>
                <a:gd name="connsiteY8" fmla="*/ 33477 h 61235"/>
                <a:gd name="connsiteX9" fmla="*/ 50077 w 54431"/>
                <a:gd name="connsiteY9" fmla="*/ 33477 h 61235"/>
                <a:gd name="connsiteX10" fmla="*/ 35993 w 54431"/>
                <a:gd name="connsiteY10" fmla="*/ 40825 h 61235"/>
                <a:gd name="connsiteX11" fmla="*/ 35993 w 54431"/>
                <a:gd name="connsiteY11" fmla="*/ 40825 h 61235"/>
                <a:gd name="connsiteX12" fmla="*/ 15989 w 54431"/>
                <a:gd name="connsiteY12" fmla="*/ 40825 h 61235"/>
                <a:gd name="connsiteX13" fmla="*/ 15989 w 54431"/>
                <a:gd name="connsiteY13" fmla="*/ 60761 h 61235"/>
                <a:gd name="connsiteX14" fmla="*/ 5103 w 54431"/>
                <a:gd name="connsiteY14" fmla="*/ 60761 h 61235"/>
                <a:gd name="connsiteX15" fmla="*/ 5103 w 54431"/>
                <a:gd name="connsiteY15" fmla="*/ 60829 h 61235"/>
                <a:gd name="connsiteX16" fmla="*/ 16057 w 54431"/>
                <a:gd name="connsiteY16" fmla="*/ 31232 h 61235"/>
                <a:gd name="connsiteX17" fmla="*/ 30550 w 54431"/>
                <a:gd name="connsiteY17" fmla="*/ 31232 h 61235"/>
                <a:gd name="connsiteX18" fmla="*/ 30890 w 54431"/>
                <a:gd name="connsiteY18" fmla="*/ 31232 h 61235"/>
                <a:gd name="connsiteX19" fmla="*/ 30890 w 54431"/>
                <a:gd name="connsiteY19" fmla="*/ 31232 h 61235"/>
                <a:gd name="connsiteX20" fmla="*/ 37966 w 54431"/>
                <a:gd name="connsiteY20" fmla="*/ 30755 h 61235"/>
                <a:gd name="connsiteX21" fmla="*/ 37966 w 54431"/>
                <a:gd name="connsiteY21" fmla="*/ 30755 h 61235"/>
                <a:gd name="connsiteX22" fmla="*/ 40619 w 54431"/>
                <a:gd name="connsiteY22" fmla="*/ 28442 h 61235"/>
                <a:gd name="connsiteX23" fmla="*/ 40619 w 54431"/>
                <a:gd name="connsiteY23" fmla="*/ 28442 h 61235"/>
                <a:gd name="connsiteX24" fmla="*/ 41300 w 54431"/>
                <a:gd name="connsiteY24" fmla="*/ 23543 h 61235"/>
                <a:gd name="connsiteX25" fmla="*/ 41300 w 54431"/>
                <a:gd name="connsiteY25" fmla="*/ 23543 h 61235"/>
                <a:gd name="connsiteX26" fmla="*/ 39939 w 54431"/>
                <a:gd name="connsiteY26" fmla="*/ 15855 h 61235"/>
                <a:gd name="connsiteX27" fmla="*/ 39939 w 54431"/>
                <a:gd name="connsiteY27" fmla="*/ 15855 h 61235"/>
                <a:gd name="connsiteX28" fmla="*/ 33611 w 54431"/>
                <a:gd name="connsiteY28" fmla="*/ 14630 h 61235"/>
                <a:gd name="connsiteX29" fmla="*/ 33611 w 54431"/>
                <a:gd name="connsiteY29" fmla="*/ 14630 h 61235"/>
                <a:gd name="connsiteX30" fmla="*/ 16125 w 54431"/>
                <a:gd name="connsiteY30" fmla="*/ 14630 h 61235"/>
                <a:gd name="connsiteX31" fmla="*/ 16125 w 54431"/>
                <a:gd name="connsiteY31" fmla="*/ 31232 h 61235"/>
                <a:gd name="connsiteX32" fmla="*/ 16057 w 54431"/>
                <a:gd name="connsiteY32" fmla="*/ 31232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431" h="61235">
                  <a:moveTo>
                    <a:pt x="5103" y="60829"/>
                  </a:moveTo>
                  <a:lnTo>
                    <a:pt x="5103" y="7350"/>
                  </a:lnTo>
                  <a:lnTo>
                    <a:pt x="5103" y="5105"/>
                  </a:lnTo>
                  <a:lnTo>
                    <a:pt x="36333" y="5105"/>
                  </a:lnTo>
                  <a:cubicBezTo>
                    <a:pt x="42252" y="5037"/>
                    <a:pt x="46607" y="7010"/>
                    <a:pt x="49056" y="10480"/>
                  </a:cubicBezTo>
                  <a:lnTo>
                    <a:pt x="49056" y="10480"/>
                  </a:lnTo>
                  <a:cubicBezTo>
                    <a:pt x="51506" y="13882"/>
                    <a:pt x="52118" y="18236"/>
                    <a:pt x="52118" y="22863"/>
                  </a:cubicBezTo>
                  <a:lnTo>
                    <a:pt x="52118" y="22863"/>
                  </a:lnTo>
                  <a:cubicBezTo>
                    <a:pt x="52118" y="25176"/>
                    <a:pt x="52186" y="29463"/>
                    <a:pt x="50077" y="33477"/>
                  </a:cubicBezTo>
                  <a:lnTo>
                    <a:pt x="50077" y="33477"/>
                  </a:lnTo>
                  <a:cubicBezTo>
                    <a:pt x="48036" y="37559"/>
                    <a:pt x="43477" y="40961"/>
                    <a:pt x="35993" y="40825"/>
                  </a:cubicBezTo>
                  <a:lnTo>
                    <a:pt x="35993" y="40825"/>
                  </a:lnTo>
                  <a:lnTo>
                    <a:pt x="15989" y="40825"/>
                  </a:lnTo>
                  <a:lnTo>
                    <a:pt x="15989" y="60761"/>
                  </a:lnTo>
                  <a:lnTo>
                    <a:pt x="5103" y="60761"/>
                  </a:lnTo>
                  <a:lnTo>
                    <a:pt x="5103" y="60829"/>
                  </a:lnTo>
                  <a:close/>
                  <a:moveTo>
                    <a:pt x="16057" y="31232"/>
                  </a:moveTo>
                  <a:lnTo>
                    <a:pt x="30550" y="31232"/>
                  </a:lnTo>
                  <a:cubicBezTo>
                    <a:pt x="30686" y="31232"/>
                    <a:pt x="30754" y="31232"/>
                    <a:pt x="30890" y="31232"/>
                  </a:cubicBezTo>
                  <a:lnTo>
                    <a:pt x="30890" y="31232"/>
                  </a:lnTo>
                  <a:cubicBezTo>
                    <a:pt x="34020" y="31232"/>
                    <a:pt x="36469" y="31164"/>
                    <a:pt x="37966" y="30755"/>
                  </a:cubicBezTo>
                  <a:lnTo>
                    <a:pt x="37966" y="30755"/>
                  </a:lnTo>
                  <a:cubicBezTo>
                    <a:pt x="39463" y="30279"/>
                    <a:pt x="40007" y="29871"/>
                    <a:pt x="40619" y="28442"/>
                  </a:cubicBezTo>
                  <a:lnTo>
                    <a:pt x="40619" y="28442"/>
                  </a:lnTo>
                  <a:cubicBezTo>
                    <a:pt x="41028" y="27421"/>
                    <a:pt x="41300" y="25857"/>
                    <a:pt x="41300" y="23543"/>
                  </a:cubicBezTo>
                  <a:lnTo>
                    <a:pt x="41300" y="23543"/>
                  </a:lnTo>
                  <a:cubicBezTo>
                    <a:pt x="41368" y="18712"/>
                    <a:pt x="40687" y="16467"/>
                    <a:pt x="39939" y="15855"/>
                  </a:cubicBezTo>
                  <a:lnTo>
                    <a:pt x="39939" y="15855"/>
                  </a:lnTo>
                  <a:cubicBezTo>
                    <a:pt x="39327" y="15106"/>
                    <a:pt x="37558" y="14630"/>
                    <a:pt x="33611" y="14630"/>
                  </a:cubicBezTo>
                  <a:lnTo>
                    <a:pt x="33611" y="14630"/>
                  </a:lnTo>
                  <a:lnTo>
                    <a:pt x="16125" y="14630"/>
                  </a:lnTo>
                  <a:lnTo>
                    <a:pt x="16125" y="31232"/>
                  </a:lnTo>
                  <a:lnTo>
                    <a:pt x="16057" y="31232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0DA4AF07-7AED-46BE-AE67-C98CBABFE557}"/>
                </a:ext>
              </a:extLst>
            </p:cNvPr>
            <p:cNvSpPr/>
            <p:nvPr/>
          </p:nvSpPr>
          <p:spPr>
            <a:xfrm>
              <a:off x="1735808" y="534181"/>
              <a:ext cx="54431" cy="61235"/>
            </a:xfrm>
            <a:custGeom>
              <a:avLst/>
              <a:gdLst>
                <a:gd name="connsiteX0" fmla="*/ 33611 w 54431"/>
                <a:gd name="connsiteY0" fmla="*/ 5103 h 61235"/>
                <a:gd name="connsiteX1" fmla="*/ 49669 w 54431"/>
                <a:gd name="connsiteY1" fmla="*/ 9525 h 61235"/>
                <a:gd name="connsiteX2" fmla="*/ 49669 w 54431"/>
                <a:gd name="connsiteY2" fmla="*/ 9525 h 61235"/>
                <a:gd name="connsiteX3" fmla="*/ 54295 w 54431"/>
                <a:gd name="connsiteY3" fmla="*/ 24562 h 61235"/>
                <a:gd name="connsiteX4" fmla="*/ 54295 w 54431"/>
                <a:gd name="connsiteY4" fmla="*/ 24562 h 61235"/>
                <a:gd name="connsiteX5" fmla="*/ 54295 w 54431"/>
                <a:gd name="connsiteY5" fmla="*/ 42797 h 61235"/>
                <a:gd name="connsiteX6" fmla="*/ 49396 w 54431"/>
                <a:gd name="connsiteY6" fmla="*/ 57289 h 61235"/>
                <a:gd name="connsiteX7" fmla="*/ 49396 w 54431"/>
                <a:gd name="connsiteY7" fmla="*/ 57289 h 61235"/>
                <a:gd name="connsiteX8" fmla="*/ 33543 w 54431"/>
                <a:gd name="connsiteY8" fmla="*/ 61643 h 61235"/>
                <a:gd name="connsiteX9" fmla="*/ 33543 w 54431"/>
                <a:gd name="connsiteY9" fmla="*/ 61643 h 61235"/>
                <a:gd name="connsiteX10" fmla="*/ 25855 w 54431"/>
                <a:gd name="connsiteY10" fmla="*/ 61643 h 61235"/>
                <a:gd name="connsiteX11" fmla="*/ 25855 w 54431"/>
                <a:gd name="connsiteY11" fmla="*/ 61643 h 61235"/>
                <a:gd name="connsiteX12" fmla="*/ 10002 w 54431"/>
                <a:gd name="connsiteY12" fmla="*/ 57289 h 61235"/>
                <a:gd name="connsiteX13" fmla="*/ 10002 w 54431"/>
                <a:gd name="connsiteY13" fmla="*/ 57289 h 61235"/>
                <a:gd name="connsiteX14" fmla="*/ 5103 w 54431"/>
                <a:gd name="connsiteY14" fmla="*/ 42797 h 61235"/>
                <a:gd name="connsiteX15" fmla="*/ 5103 w 54431"/>
                <a:gd name="connsiteY15" fmla="*/ 42797 h 61235"/>
                <a:gd name="connsiteX16" fmla="*/ 5103 w 54431"/>
                <a:gd name="connsiteY16" fmla="*/ 24562 h 61235"/>
                <a:gd name="connsiteX17" fmla="*/ 9730 w 54431"/>
                <a:gd name="connsiteY17" fmla="*/ 9525 h 61235"/>
                <a:gd name="connsiteX18" fmla="*/ 9730 w 54431"/>
                <a:gd name="connsiteY18" fmla="*/ 9525 h 61235"/>
                <a:gd name="connsiteX19" fmla="*/ 25855 w 54431"/>
                <a:gd name="connsiteY19" fmla="*/ 5103 h 61235"/>
                <a:gd name="connsiteX20" fmla="*/ 25855 w 54431"/>
                <a:gd name="connsiteY20" fmla="*/ 5103 h 61235"/>
                <a:gd name="connsiteX21" fmla="*/ 33611 w 54431"/>
                <a:gd name="connsiteY21" fmla="*/ 5103 h 61235"/>
                <a:gd name="connsiteX22" fmla="*/ 25923 w 54431"/>
                <a:gd name="connsiteY22" fmla="*/ 14696 h 61235"/>
                <a:gd name="connsiteX23" fmla="*/ 17826 w 54431"/>
                <a:gd name="connsiteY23" fmla="*/ 16397 h 61235"/>
                <a:gd name="connsiteX24" fmla="*/ 17826 w 54431"/>
                <a:gd name="connsiteY24" fmla="*/ 16397 h 61235"/>
                <a:gd name="connsiteX25" fmla="*/ 16057 w 54431"/>
                <a:gd name="connsiteY25" fmla="*/ 24562 h 61235"/>
                <a:gd name="connsiteX26" fmla="*/ 16057 w 54431"/>
                <a:gd name="connsiteY26" fmla="*/ 24562 h 61235"/>
                <a:gd name="connsiteX27" fmla="*/ 16057 w 54431"/>
                <a:gd name="connsiteY27" fmla="*/ 42797 h 61235"/>
                <a:gd name="connsiteX28" fmla="*/ 18098 w 54431"/>
                <a:gd name="connsiteY28" fmla="*/ 50553 h 61235"/>
                <a:gd name="connsiteX29" fmla="*/ 18098 w 54431"/>
                <a:gd name="connsiteY29" fmla="*/ 50553 h 61235"/>
                <a:gd name="connsiteX30" fmla="*/ 25855 w 54431"/>
                <a:gd name="connsiteY30" fmla="*/ 51982 h 61235"/>
                <a:gd name="connsiteX31" fmla="*/ 25855 w 54431"/>
                <a:gd name="connsiteY31" fmla="*/ 51982 h 61235"/>
                <a:gd name="connsiteX32" fmla="*/ 33475 w 54431"/>
                <a:gd name="connsiteY32" fmla="*/ 51982 h 61235"/>
                <a:gd name="connsiteX33" fmla="*/ 41232 w 54431"/>
                <a:gd name="connsiteY33" fmla="*/ 50553 h 61235"/>
                <a:gd name="connsiteX34" fmla="*/ 41232 w 54431"/>
                <a:gd name="connsiteY34" fmla="*/ 50553 h 61235"/>
                <a:gd name="connsiteX35" fmla="*/ 43273 w 54431"/>
                <a:gd name="connsiteY35" fmla="*/ 42797 h 61235"/>
                <a:gd name="connsiteX36" fmla="*/ 43273 w 54431"/>
                <a:gd name="connsiteY36" fmla="*/ 42797 h 61235"/>
                <a:gd name="connsiteX37" fmla="*/ 43273 w 54431"/>
                <a:gd name="connsiteY37" fmla="*/ 24562 h 61235"/>
                <a:gd name="connsiteX38" fmla="*/ 41504 w 54431"/>
                <a:gd name="connsiteY38" fmla="*/ 16397 h 61235"/>
                <a:gd name="connsiteX39" fmla="*/ 41504 w 54431"/>
                <a:gd name="connsiteY39" fmla="*/ 16397 h 61235"/>
                <a:gd name="connsiteX40" fmla="*/ 33475 w 54431"/>
                <a:gd name="connsiteY40" fmla="*/ 14696 h 61235"/>
                <a:gd name="connsiteX41" fmla="*/ 33475 w 54431"/>
                <a:gd name="connsiteY41" fmla="*/ 14696 h 61235"/>
                <a:gd name="connsiteX42" fmla="*/ 25923 w 54431"/>
                <a:gd name="connsiteY42" fmla="*/ 14696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4431" h="61235">
                  <a:moveTo>
                    <a:pt x="33611" y="5103"/>
                  </a:moveTo>
                  <a:cubicBezTo>
                    <a:pt x="40891" y="5171"/>
                    <a:pt x="46130" y="6260"/>
                    <a:pt x="49669" y="9525"/>
                  </a:cubicBezTo>
                  <a:lnTo>
                    <a:pt x="49669" y="9525"/>
                  </a:lnTo>
                  <a:cubicBezTo>
                    <a:pt x="53275" y="12927"/>
                    <a:pt x="54295" y="17894"/>
                    <a:pt x="54295" y="24562"/>
                  </a:cubicBezTo>
                  <a:lnTo>
                    <a:pt x="54295" y="24562"/>
                  </a:lnTo>
                  <a:lnTo>
                    <a:pt x="54295" y="42797"/>
                  </a:lnTo>
                  <a:cubicBezTo>
                    <a:pt x="54295" y="49056"/>
                    <a:pt x="53002" y="54023"/>
                    <a:pt x="49396" y="57289"/>
                  </a:cubicBezTo>
                  <a:lnTo>
                    <a:pt x="49396" y="57289"/>
                  </a:lnTo>
                  <a:cubicBezTo>
                    <a:pt x="45790" y="60487"/>
                    <a:pt x="40551" y="61643"/>
                    <a:pt x="33543" y="61643"/>
                  </a:cubicBezTo>
                  <a:lnTo>
                    <a:pt x="33543" y="61643"/>
                  </a:lnTo>
                  <a:lnTo>
                    <a:pt x="25855" y="61643"/>
                  </a:lnTo>
                  <a:lnTo>
                    <a:pt x="25855" y="61643"/>
                  </a:lnTo>
                  <a:cubicBezTo>
                    <a:pt x="18847" y="61643"/>
                    <a:pt x="13608" y="60555"/>
                    <a:pt x="10002" y="57289"/>
                  </a:cubicBezTo>
                  <a:lnTo>
                    <a:pt x="10002" y="57289"/>
                  </a:lnTo>
                  <a:cubicBezTo>
                    <a:pt x="6396" y="54023"/>
                    <a:pt x="5103" y="49056"/>
                    <a:pt x="5103" y="42797"/>
                  </a:cubicBezTo>
                  <a:lnTo>
                    <a:pt x="5103" y="42797"/>
                  </a:lnTo>
                  <a:lnTo>
                    <a:pt x="5103" y="24562"/>
                  </a:lnTo>
                  <a:cubicBezTo>
                    <a:pt x="5103" y="17962"/>
                    <a:pt x="6192" y="12927"/>
                    <a:pt x="9730" y="9525"/>
                  </a:cubicBezTo>
                  <a:lnTo>
                    <a:pt x="9730" y="9525"/>
                  </a:lnTo>
                  <a:cubicBezTo>
                    <a:pt x="13336" y="6192"/>
                    <a:pt x="18575" y="5171"/>
                    <a:pt x="25855" y="5103"/>
                  </a:cubicBezTo>
                  <a:lnTo>
                    <a:pt x="25855" y="5103"/>
                  </a:lnTo>
                  <a:lnTo>
                    <a:pt x="33611" y="5103"/>
                  </a:lnTo>
                  <a:moveTo>
                    <a:pt x="25923" y="14696"/>
                  </a:moveTo>
                  <a:cubicBezTo>
                    <a:pt x="21228" y="14696"/>
                    <a:pt x="18847" y="15309"/>
                    <a:pt x="17826" y="16397"/>
                  </a:cubicBezTo>
                  <a:lnTo>
                    <a:pt x="17826" y="16397"/>
                  </a:lnTo>
                  <a:cubicBezTo>
                    <a:pt x="16806" y="17350"/>
                    <a:pt x="16057" y="19731"/>
                    <a:pt x="16057" y="24562"/>
                  </a:cubicBezTo>
                  <a:lnTo>
                    <a:pt x="16057" y="24562"/>
                  </a:lnTo>
                  <a:lnTo>
                    <a:pt x="16057" y="42797"/>
                  </a:lnTo>
                  <a:cubicBezTo>
                    <a:pt x="16057" y="47695"/>
                    <a:pt x="17010" y="49668"/>
                    <a:pt x="18098" y="50553"/>
                  </a:cubicBezTo>
                  <a:lnTo>
                    <a:pt x="18098" y="50553"/>
                  </a:lnTo>
                  <a:cubicBezTo>
                    <a:pt x="19255" y="51574"/>
                    <a:pt x="21772" y="51982"/>
                    <a:pt x="25855" y="51982"/>
                  </a:cubicBezTo>
                  <a:lnTo>
                    <a:pt x="25855" y="51982"/>
                  </a:lnTo>
                  <a:lnTo>
                    <a:pt x="33475" y="51982"/>
                  </a:lnTo>
                  <a:cubicBezTo>
                    <a:pt x="37558" y="51982"/>
                    <a:pt x="40143" y="51506"/>
                    <a:pt x="41232" y="50553"/>
                  </a:cubicBezTo>
                  <a:lnTo>
                    <a:pt x="41232" y="50553"/>
                  </a:lnTo>
                  <a:cubicBezTo>
                    <a:pt x="42388" y="49668"/>
                    <a:pt x="43273" y="47695"/>
                    <a:pt x="43273" y="42797"/>
                  </a:cubicBezTo>
                  <a:lnTo>
                    <a:pt x="43273" y="42797"/>
                  </a:lnTo>
                  <a:lnTo>
                    <a:pt x="43273" y="24562"/>
                  </a:lnTo>
                  <a:cubicBezTo>
                    <a:pt x="43273" y="19663"/>
                    <a:pt x="42524" y="17350"/>
                    <a:pt x="41504" y="16397"/>
                  </a:cubicBezTo>
                  <a:lnTo>
                    <a:pt x="41504" y="16397"/>
                  </a:lnTo>
                  <a:cubicBezTo>
                    <a:pt x="40551" y="15377"/>
                    <a:pt x="38102" y="14696"/>
                    <a:pt x="33475" y="14696"/>
                  </a:cubicBezTo>
                  <a:lnTo>
                    <a:pt x="33475" y="14696"/>
                  </a:lnTo>
                  <a:lnTo>
                    <a:pt x="25923" y="14696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8A40EF59-E24C-4BF6-88C6-313806E46E94}"/>
                </a:ext>
              </a:extLst>
            </p:cNvPr>
            <p:cNvSpPr/>
            <p:nvPr/>
          </p:nvSpPr>
          <p:spPr>
            <a:xfrm>
              <a:off x="1819428" y="534589"/>
              <a:ext cx="47627" cy="61235"/>
            </a:xfrm>
            <a:custGeom>
              <a:avLst/>
              <a:gdLst>
                <a:gd name="connsiteX0" fmla="*/ 5103 w 47627"/>
                <a:gd name="connsiteY0" fmla="*/ 60827 h 61235"/>
                <a:gd name="connsiteX1" fmla="*/ 5103 w 47627"/>
                <a:gd name="connsiteY1" fmla="*/ 5103 h 61235"/>
                <a:gd name="connsiteX2" fmla="*/ 16057 w 47627"/>
                <a:gd name="connsiteY2" fmla="*/ 5103 h 61235"/>
                <a:gd name="connsiteX3" fmla="*/ 16057 w 47627"/>
                <a:gd name="connsiteY3" fmla="*/ 51165 h 61235"/>
                <a:gd name="connsiteX4" fmla="*/ 45042 w 47627"/>
                <a:gd name="connsiteY4" fmla="*/ 51165 h 61235"/>
                <a:gd name="connsiteX5" fmla="*/ 45042 w 47627"/>
                <a:gd name="connsiteY5" fmla="*/ 60759 h 61235"/>
                <a:gd name="connsiteX6" fmla="*/ 5103 w 47627"/>
                <a:gd name="connsiteY6" fmla="*/ 60759 h 61235"/>
                <a:gd name="connsiteX7" fmla="*/ 5103 w 47627"/>
                <a:gd name="connsiteY7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7" h="61235">
                  <a:moveTo>
                    <a:pt x="5103" y="60827"/>
                  </a:moveTo>
                  <a:lnTo>
                    <a:pt x="5103" y="5103"/>
                  </a:lnTo>
                  <a:lnTo>
                    <a:pt x="16057" y="5103"/>
                  </a:lnTo>
                  <a:lnTo>
                    <a:pt x="16057" y="51165"/>
                  </a:lnTo>
                  <a:lnTo>
                    <a:pt x="45042" y="51165"/>
                  </a:lnTo>
                  <a:lnTo>
                    <a:pt x="45042" y="60759"/>
                  </a:lnTo>
                  <a:lnTo>
                    <a:pt x="5103" y="60759"/>
                  </a:lnTo>
                  <a:lnTo>
                    <a:pt x="5103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AF8F7A39-C242-48CC-B599-835C5AB20199}"/>
                </a:ext>
              </a:extLst>
            </p:cNvPr>
            <p:cNvSpPr/>
            <p:nvPr/>
          </p:nvSpPr>
          <p:spPr>
            <a:xfrm>
              <a:off x="1878009" y="534589"/>
              <a:ext cx="61235" cy="61235"/>
            </a:xfrm>
            <a:custGeom>
              <a:avLst/>
              <a:gdLst>
                <a:gd name="connsiteX0" fmla="*/ 28032 w 61235"/>
                <a:gd name="connsiteY0" fmla="*/ 60827 h 61235"/>
                <a:gd name="connsiteX1" fmla="*/ 28032 w 61235"/>
                <a:gd name="connsiteY1" fmla="*/ 37898 h 61235"/>
                <a:gd name="connsiteX2" fmla="*/ 5103 w 61235"/>
                <a:gd name="connsiteY2" fmla="*/ 5103 h 61235"/>
                <a:gd name="connsiteX3" fmla="*/ 18098 w 61235"/>
                <a:gd name="connsiteY3" fmla="*/ 5103 h 61235"/>
                <a:gd name="connsiteX4" fmla="*/ 33815 w 61235"/>
                <a:gd name="connsiteY4" fmla="*/ 27420 h 61235"/>
                <a:gd name="connsiteX5" fmla="*/ 49532 w 61235"/>
                <a:gd name="connsiteY5" fmla="*/ 5103 h 61235"/>
                <a:gd name="connsiteX6" fmla="*/ 62732 w 61235"/>
                <a:gd name="connsiteY6" fmla="*/ 5103 h 61235"/>
                <a:gd name="connsiteX7" fmla="*/ 39054 w 61235"/>
                <a:gd name="connsiteY7" fmla="*/ 37898 h 61235"/>
                <a:gd name="connsiteX8" fmla="*/ 39054 w 61235"/>
                <a:gd name="connsiteY8" fmla="*/ 60759 h 61235"/>
                <a:gd name="connsiteX9" fmla="*/ 28032 w 61235"/>
                <a:gd name="connsiteY9" fmla="*/ 60759 h 61235"/>
                <a:gd name="connsiteX10" fmla="*/ 28032 w 61235"/>
                <a:gd name="connsiteY10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35" h="61235">
                  <a:moveTo>
                    <a:pt x="28032" y="60827"/>
                  </a:moveTo>
                  <a:lnTo>
                    <a:pt x="28032" y="37898"/>
                  </a:lnTo>
                  <a:lnTo>
                    <a:pt x="5103" y="5103"/>
                  </a:lnTo>
                  <a:lnTo>
                    <a:pt x="18098" y="5103"/>
                  </a:lnTo>
                  <a:lnTo>
                    <a:pt x="33815" y="27420"/>
                  </a:lnTo>
                  <a:lnTo>
                    <a:pt x="49532" y="5103"/>
                  </a:lnTo>
                  <a:lnTo>
                    <a:pt x="62732" y="5103"/>
                  </a:lnTo>
                  <a:lnTo>
                    <a:pt x="39054" y="37898"/>
                  </a:lnTo>
                  <a:lnTo>
                    <a:pt x="39054" y="60759"/>
                  </a:lnTo>
                  <a:lnTo>
                    <a:pt x="28032" y="60759"/>
                  </a:lnTo>
                  <a:lnTo>
                    <a:pt x="28032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7A27E3B-35C0-4620-BAD6-BBDE7CC31D7E}"/>
                </a:ext>
              </a:extLst>
            </p:cNvPr>
            <p:cNvSpPr/>
            <p:nvPr/>
          </p:nvSpPr>
          <p:spPr>
            <a:xfrm>
              <a:off x="1959112" y="534657"/>
              <a:ext cx="54431" cy="61235"/>
            </a:xfrm>
            <a:custGeom>
              <a:avLst/>
              <a:gdLst>
                <a:gd name="connsiteX0" fmla="*/ 23542 w 54431"/>
                <a:gd name="connsiteY0" fmla="*/ 60759 h 61235"/>
                <a:gd name="connsiteX1" fmla="*/ 23542 w 54431"/>
                <a:gd name="connsiteY1" fmla="*/ 14696 h 61235"/>
                <a:gd name="connsiteX2" fmla="*/ 5103 w 54431"/>
                <a:gd name="connsiteY2" fmla="*/ 14696 h 61235"/>
                <a:gd name="connsiteX3" fmla="*/ 5103 w 54431"/>
                <a:gd name="connsiteY3" fmla="*/ 5103 h 61235"/>
                <a:gd name="connsiteX4" fmla="*/ 52934 w 54431"/>
                <a:gd name="connsiteY4" fmla="*/ 5103 h 61235"/>
                <a:gd name="connsiteX5" fmla="*/ 52934 w 54431"/>
                <a:gd name="connsiteY5" fmla="*/ 14696 h 61235"/>
                <a:gd name="connsiteX6" fmla="*/ 34496 w 54431"/>
                <a:gd name="connsiteY6" fmla="*/ 14696 h 61235"/>
                <a:gd name="connsiteX7" fmla="*/ 34496 w 54431"/>
                <a:gd name="connsiteY7" fmla="*/ 58582 h 61235"/>
                <a:gd name="connsiteX8" fmla="*/ 34496 w 54431"/>
                <a:gd name="connsiteY8" fmla="*/ 60827 h 61235"/>
                <a:gd name="connsiteX9" fmla="*/ 23542 w 54431"/>
                <a:gd name="connsiteY9" fmla="*/ 60827 h 61235"/>
                <a:gd name="connsiteX10" fmla="*/ 23542 w 54431"/>
                <a:gd name="connsiteY10" fmla="*/ 60759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31" h="61235">
                  <a:moveTo>
                    <a:pt x="23542" y="60759"/>
                  </a:moveTo>
                  <a:lnTo>
                    <a:pt x="23542" y="14696"/>
                  </a:lnTo>
                  <a:lnTo>
                    <a:pt x="5103" y="14696"/>
                  </a:lnTo>
                  <a:lnTo>
                    <a:pt x="5103" y="5103"/>
                  </a:lnTo>
                  <a:lnTo>
                    <a:pt x="52934" y="5103"/>
                  </a:lnTo>
                  <a:lnTo>
                    <a:pt x="52934" y="14696"/>
                  </a:lnTo>
                  <a:lnTo>
                    <a:pt x="34496" y="14696"/>
                  </a:lnTo>
                  <a:lnTo>
                    <a:pt x="34496" y="58582"/>
                  </a:lnTo>
                  <a:lnTo>
                    <a:pt x="34496" y="60827"/>
                  </a:lnTo>
                  <a:lnTo>
                    <a:pt x="23542" y="60827"/>
                  </a:lnTo>
                  <a:lnTo>
                    <a:pt x="23542" y="60759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6177FB37-3BA2-407C-93C9-B8864500AF31}"/>
                </a:ext>
              </a:extLst>
            </p:cNvPr>
            <p:cNvSpPr/>
            <p:nvPr/>
          </p:nvSpPr>
          <p:spPr>
            <a:xfrm>
              <a:off x="2037493" y="534589"/>
              <a:ext cx="47627" cy="61235"/>
            </a:xfrm>
            <a:custGeom>
              <a:avLst/>
              <a:gdLst>
                <a:gd name="connsiteX0" fmla="*/ 5103 w 47627"/>
                <a:gd name="connsiteY0" fmla="*/ 60827 h 61235"/>
                <a:gd name="connsiteX1" fmla="*/ 5103 w 47627"/>
                <a:gd name="connsiteY1" fmla="*/ 5103 h 61235"/>
                <a:gd name="connsiteX2" fmla="*/ 46199 w 47627"/>
                <a:gd name="connsiteY2" fmla="*/ 5103 h 61235"/>
                <a:gd name="connsiteX3" fmla="*/ 46199 w 47627"/>
                <a:gd name="connsiteY3" fmla="*/ 14696 h 61235"/>
                <a:gd name="connsiteX4" fmla="*/ 16057 w 47627"/>
                <a:gd name="connsiteY4" fmla="*/ 14696 h 61235"/>
                <a:gd name="connsiteX5" fmla="*/ 16057 w 47627"/>
                <a:gd name="connsiteY5" fmla="*/ 27624 h 61235"/>
                <a:gd name="connsiteX6" fmla="*/ 44906 w 47627"/>
                <a:gd name="connsiteY6" fmla="*/ 27624 h 61235"/>
                <a:gd name="connsiteX7" fmla="*/ 44906 w 47627"/>
                <a:gd name="connsiteY7" fmla="*/ 36877 h 61235"/>
                <a:gd name="connsiteX8" fmla="*/ 16057 w 47627"/>
                <a:gd name="connsiteY8" fmla="*/ 36877 h 61235"/>
                <a:gd name="connsiteX9" fmla="*/ 16057 w 47627"/>
                <a:gd name="connsiteY9" fmla="*/ 51165 h 61235"/>
                <a:gd name="connsiteX10" fmla="*/ 46199 w 47627"/>
                <a:gd name="connsiteY10" fmla="*/ 51165 h 61235"/>
                <a:gd name="connsiteX11" fmla="*/ 46199 w 47627"/>
                <a:gd name="connsiteY11" fmla="*/ 60759 h 61235"/>
                <a:gd name="connsiteX12" fmla="*/ 5103 w 47627"/>
                <a:gd name="connsiteY12" fmla="*/ 60759 h 61235"/>
                <a:gd name="connsiteX13" fmla="*/ 5103 w 47627"/>
                <a:gd name="connsiteY13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7" h="61235">
                  <a:moveTo>
                    <a:pt x="5103" y="60827"/>
                  </a:moveTo>
                  <a:lnTo>
                    <a:pt x="5103" y="5103"/>
                  </a:lnTo>
                  <a:lnTo>
                    <a:pt x="46199" y="5103"/>
                  </a:lnTo>
                  <a:lnTo>
                    <a:pt x="46199" y="14696"/>
                  </a:lnTo>
                  <a:lnTo>
                    <a:pt x="16057" y="14696"/>
                  </a:lnTo>
                  <a:lnTo>
                    <a:pt x="16057" y="27624"/>
                  </a:lnTo>
                  <a:lnTo>
                    <a:pt x="44906" y="27624"/>
                  </a:lnTo>
                  <a:lnTo>
                    <a:pt x="44906" y="36877"/>
                  </a:lnTo>
                  <a:lnTo>
                    <a:pt x="16057" y="36877"/>
                  </a:lnTo>
                  <a:lnTo>
                    <a:pt x="16057" y="51165"/>
                  </a:lnTo>
                  <a:lnTo>
                    <a:pt x="46199" y="51165"/>
                  </a:lnTo>
                  <a:lnTo>
                    <a:pt x="46199" y="60759"/>
                  </a:lnTo>
                  <a:lnTo>
                    <a:pt x="5103" y="60759"/>
                  </a:lnTo>
                  <a:lnTo>
                    <a:pt x="5103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EFD678C-6CD6-4B60-8613-3DC2A0398811}"/>
                </a:ext>
              </a:extLst>
            </p:cNvPr>
            <p:cNvSpPr/>
            <p:nvPr/>
          </p:nvSpPr>
          <p:spPr>
            <a:xfrm>
              <a:off x="2112131" y="534317"/>
              <a:ext cx="54431" cy="61235"/>
            </a:xfrm>
            <a:custGeom>
              <a:avLst/>
              <a:gdLst>
                <a:gd name="connsiteX0" fmla="*/ 23883 w 54431"/>
                <a:gd name="connsiteY0" fmla="*/ 61507 h 61235"/>
                <a:gd name="connsiteX1" fmla="*/ 23883 w 54431"/>
                <a:gd name="connsiteY1" fmla="*/ 61507 h 61235"/>
                <a:gd name="connsiteX2" fmla="*/ 23883 w 54431"/>
                <a:gd name="connsiteY2" fmla="*/ 61507 h 61235"/>
                <a:gd name="connsiteX3" fmla="*/ 10139 w 54431"/>
                <a:gd name="connsiteY3" fmla="*/ 56676 h 61235"/>
                <a:gd name="connsiteX4" fmla="*/ 10139 w 54431"/>
                <a:gd name="connsiteY4" fmla="*/ 56676 h 61235"/>
                <a:gd name="connsiteX5" fmla="*/ 5104 w 54431"/>
                <a:gd name="connsiteY5" fmla="*/ 43205 h 61235"/>
                <a:gd name="connsiteX6" fmla="*/ 5104 w 54431"/>
                <a:gd name="connsiteY6" fmla="*/ 43205 h 61235"/>
                <a:gd name="connsiteX7" fmla="*/ 5104 w 54431"/>
                <a:gd name="connsiteY7" fmla="*/ 23405 h 61235"/>
                <a:gd name="connsiteX8" fmla="*/ 12997 w 54431"/>
                <a:gd name="connsiteY8" fmla="*/ 7961 h 61235"/>
                <a:gd name="connsiteX9" fmla="*/ 12997 w 54431"/>
                <a:gd name="connsiteY9" fmla="*/ 7961 h 61235"/>
                <a:gd name="connsiteX10" fmla="*/ 31095 w 54431"/>
                <a:gd name="connsiteY10" fmla="*/ 5103 h 61235"/>
                <a:gd name="connsiteX11" fmla="*/ 31095 w 54431"/>
                <a:gd name="connsiteY11" fmla="*/ 5103 h 61235"/>
                <a:gd name="connsiteX12" fmla="*/ 36402 w 54431"/>
                <a:gd name="connsiteY12" fmla="*/ 5103 h 61235"/>
                <a:gd name="connsiteX13" fmla="*/ 50214 w 54431"/>
                <a:gd name="connsiteY13" fmla="*/ 9321 h 61235"/>
                <a:gd name="connsiteX14" fmla="*/ 50214 w 54431"/>
                <a:gd name="connsiteY14" fmla="*/ 9321 h 61235"/>
                <a:gd name="connsiteX15" fmla="*/ 54160 w 54431"/>
                <a:gd name="connsiteY15" fmla="*/ 22045 h 61235"/>
                <a:gd name="connsiteX16" fmla="*/ 54160 w 54431"/>
                <a:gd name="connsiteY16" fmla="*/ 22045 h 61235"/>
                <a:gd name="connsiteX17" fmla="*/ 54160 w 54431"/>
                <a:gd name="connsiteY17" fmla="*/ 25923 h 61235"/>
                <a:gd name="connsiteX18" fmla="*/ 43206 w 54431"/>
                <a:gd name="connsiteY18" fmla="*/ 25923 h 61235"/>
                <a:gd name="connsiteX19" fmla="*/ 43206 w 54431"/>
                <a:gd name="connsiteY19" fmla="*/ 23678 h 61235"/>
                <a:gd name="connsiteX20" fmla="*/ 43206 w 54431"/>
                <a:gd name="connsiteY20" fmla="*/ 22249 h 61235"/>
                <a:gd name="connsiteX21" fmla="*/ 41913 w 54431"/>
                <a:gd name="connsiteY21" fmla="*/ 16193 h 61235"/>
                <a:gd name="connsiteX22" fmla="*/ 41913 w 54431"/>
                <a:gd name="connsiteY22" fmla="*/ 16193 h 61235"/>
                <a:gd name="connsiteX23" fmla="*/ 35381 w 54431"/>
                <a:gd name="connsiteY23" fmla="*/ 14696 h 61235"/>
                <a:gd name="connsiteX24" fmla="*/ 35381 w 54431"/>
                <a:gd name="connsiteY24" fmla="*/ 14696 h 61235"/>
                <a:gd name="connsiteX25" fmla="*/ 31775 w 54431"/>
                <a:gd name="connsiteY25" fmla="*/ 14696 h 61235"/>
                <a:gd name="connsiteX26" fmla="*/ 20753 w 54431"/>
                <a:gd name="connsiteY26" fmla="*/ 15581 h 61235"/>
                <a:gd name="connsiteX27" fmla="*/ 20753 w 54431"/>
                <a:gd name="connsiteY27" fmla="*/ 15581 h 61235"/>
                <a:gd name="connsiteX28" fmla="*/ 16671 w 54431"/>
                <a:gd name="connsiteY28" fmla="*/ 18507 h 61235"/>
                <a:gd name="connsiteX29" fmla="*/ 16671 w 54431"/>
                <a:gd name="connsiteY29" fmla="*/ 18507 h 61235"/>
                <a:gd name="connsiteX30" fmla="*/ 15922 w 54431"/>
                <a:gd name="connsiteY30" fmla="*/ 23201 h 61235"/>
                <a:gd name="connsiteX31" fmla="*/ 15922 w 54431"/>
                <a:gd name="connsiteY31" fmla="*/ 23201 h 61235"/>
                <a:gd name="connsiteX32" fmla="*/ 15922 w 54431"/>
                <a:gd name="connsiteY32" fmla="*/ 37285 h 61235"/>
                <a:gd name="connsiteX33" fmla="*/ 16603 w 54431"/>
                <a:gd name="connsiteY33" fmla="*/ 47219 h 61235"/>
                <a:gd name="connsiteX34" fmla="*/ 16603 w 54431"/>
                <a:gd name="connsiteY34" fmla="*/ 47219 h 61235"/>
                <a:gd name="connsiteX35" fmla="*/ 19596 w 54431"/>
                <a:gd name="connsiteY35" fmla="*/ 51165 h 61235"/>
                <a:gd name="connsiteX36" fmla="*/ 19596 w 54431"/>
                <a:gd name="connsiteY36" fmla="*/ 51165 h 61235"/>
                <a:gd name="connsiteX37" fmla="*/ 25040 w 54431"/>
                <a:gd name="connsiteY37" fmla="*/ 51982 h 61235"/>
                <a:gd name="connsiteX38" fmla="*/ 25040 w 54431"/>
                <a:gd name="connsiteY38" fmla="*/ 51982 h 61235"/>
                <a:gd name="connsiteX39" fmla="*/ 32728 w 54431"/>
                <a:gd name="connsiteY39" fmla="*/ 51982 h 61235"/>
                <a:gd name="connsiteX40" fmla="*/ 40893 w 54431"/>
                <a:gd name="connsiteY40" fmla="*/ 51301 h 61235"/>
                <a:gd name="connsiteX41" fmla="*/ 40893 w 54431"/>
                <a:gd name="connsiteY41" fmla="*/ 51301 h 61235"/>
                <a:gd name="connsiteX42" fmla="*/ 43478 w 54431"/>
                <a:gd name="connsiteY42" fmla="*/ 49260 h 61235"/>
                <a:gd name="connsiteX43" fmla="*/ 43478 w 54431"/>
                <a:gd name="connsiteY43" fmla="*/ 49260 h 61235"/>
                <a:gd name="connsiteX44" fmla="*/ 43954 w 54431"/>
                <a:gd name="connsiteY44" fmla="*/ 45654 h 61235"/>
                <a:gd name="connsiteX45" fmla="*/ 43954 w 54431"/>
                <a:gd name="connsiteY45" fmla="*/ 45654 h 61235"/>
                <a:gd name="connsiteX46" fmla="*/ 43954 w 54431"/>
                <a:gd name="connsiteY46" fmla="*/ 39327 h 61235"/>
                <a:gd name="connsiteX47" fmla="*/ 54909 w 54431"/>
                <a:gd name="connsiteY47" fmla="*/ 39327 h 61235"/>
                <a:gd name="connsiteX48" fmla="*/ 54909 w 54431"/>
                <a:gd name="connsiteY48" fmla="*/ 46335 h 61235"/>
                <a:gd name="connsiteX49" fmla="*/ 48105 w 54431"/>
                <a:gd name="connsiteY49" fmla="*/ 59262 h 61235"/>
                <a:gd name="connsiteX50" fmla="*/ 48105 w 54431"/>
                <a:gd name="connsiteY50" fmla="*/ 59262 h 61235"/>
                <a:gd name="connsiteX51" fmla="*/ 32932 w 54431"/>
                <a:gd name="connsiteY51" fmla="*/ 61643 h 61235"/>
                <a:gd name="connsiteX52" fmla="*/ 32932 w 54431"/>
                <a:gd name="connsiteY52" fmla="*/ 61643 h 61235"/>
                <a:gd name="connsiteX53" fmla="*/ 23883 w 54431"/>
                <a:gd name="connsiteY53" fmla="*/ 61643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4431" h="61235">
                  <a:moveTo>
                    <a:pt x="23883" y="61507"/>
                  </a:moveTo>
                  <a:cubicBezTo>
                    <a:pt x="23883" y="61507"/>
                    <a:pt x="23815" y="61507"/>
                    <a:pt x="23883" y="61507"/>
                  </a:cubicBezTo>
                  <a:lnTo>
                    <a:pt x="23883" y="61507"/>
                  </a:lnTo>
                  <a:cubicBezTo>
                    <a:pt x="18236" y="61507"/>
                    <a:pt x="13473" y="59874"/>
                    <a:pt x="10139" y="56676"/>
                  </a:cubicBezTo>
                  <a:lnTo>
                    <a:pt x="10139" y="56676"/>
                  </a:lnTo>
                  <a:cubicBezTo>
                    <a:pt x="6805" y="53411"/>
                    <a:pt x="5104" y="48716"/>
                    <a:pt x="5104" y="43205"/>
                  </a:cubicBezTo>
                  <a:lnTo>
                    <a:pt x="5104" y="43205"/>
                  </a:lnTo>
                  <a:lnTo>
                    <a:pt x="5104" y="23405"/>
                  </a:lnTo>
                  <a:cubicBezTo>
                    <a:pt x="5036" y="15717"/>
                    <a:pt x="8030" y="10478"/>
                    <a:pt x="12997" y="7961"/>
                  </a:cubicBezTo>
                  <a:lnTo>
                    <a:pt x="12997" y="7961"/>
                  </a:lnTo>
                  <a:cubicBezTo>
                    <a:pt x="17895" y="5443"/>
                    <a:pt x="24087" y="5103"/>
                    <a:pt x="31095" y="5103"/>
                  </a:cubicBezTo>
                  <a:lnTo>
                    <a:pt x="31095" y="5103"/>
                  </a:lnTo>
                  <a:lnTo>
                    <a:pt x="36402" y="5103"/>
                  </a:lnTo>
                  <a:cubicBezTo>
                    <a:pt x="42594" y="5103"/>
                    <a:pt x="47152" y="6260"/>
                    <a:pt x="50214" y="9321"/>
                  </a:cubicBezTo>
                  <a:lnTo>
                    <a:pt x="50214" y="9321"/>
                  </a:lnTo>
                  <a:cubicBezTo>
                    <a:pt x="53276" y="12383"/>
                    <a:pt x="54160" y="16806"/>
                    <a:pt x="54160" y="22045"/>
                  </a:cubicBezTo>
                  <a:lnTo>
                    <a:pt x="54160" y="22045"/>
                  </a:lnTo>
                  <a:lnTo>
                    <a:pt x="54160" y="25923"/>
                  </a:lnTo>
                  <a:lnTo>
                    <a:pt x="43206" y="25923"/>
                  </a:lnTo>
                  <a:lnTo>
                    <a:pt x="43206" y="23678"/>
                  </a:lnTo>
                  <a:lnTo>
                    <a:pt x="43206" y="22249"/>
                  </a:lnTo>
                  <a:cubicBezTo>
                    <a:pt x="43206" y="18779"/>
                    <a:pt x="42730" y="16942"/>
                    <a:pt x="41913" y="16193"/>
                  </a:cubicBezTo>
                  <a:lnTo>
                    <a:pt x="41913" y="16193"/>
                  </a:lnTo>
                  <a:cubicBezTo>
                    <a:pt x="41233" y="15377"/>
                    <a:pt x="39396" y="14628"/>
                    <a:pt x="35381" y="14696"/>
                  </a:cubicBezTo>
                  <a:lnTo>
                    <a:pt x="35381" y="14696"/>
                  </a:lnTo>
                  <a:lnTo>
                    <a:pt x="31775" y="14696"/>
                  </a:lnTo>
                  <a:cubicBezTo>
                    <a:pt x="26809" y="14696"/>
                    <a:pt x="23134" y="14901"/>
                    <a:pt x="20753" y="15581"/>
                  </a:cubicBezTo>
                  <a:lnTo>
                    <a:pt x="20753" y="15581"/>
                  </a:lnTo>
                  <a:cubicBezTo>
                    <a:pt x="18372" y="16261"/>
                    <a:pt x="17419" y="17078"/>
                    <a:pt x="16671" y="18507"/>
                  </a:cubicBezTo>
                  <a:lnTo>
                    <a:pt x="16671" y="18507"/>
                  </a:lnTo>
                  <a:cubicBezTo>
                    <a:pt x="16194" y="19527"/>
                    <a:pt x="15922" y="21092"/>
                    <a:pt x="15922" y="23201"/>
                  </a:cubicBezTo>
                  <a:lnTo>
                    <a:pt x="15922" y="23201"/>
                  </a:lnTo>
                  <a:lnTo>
                    <a:pt x="15922" y="37285"/>
                  </a:lnTo>
                  <a:cubicBezTo>
                    <a:pt x="15922" y="41640"/>
                    <a:pt x="15990" y="44974"/>
                    <a:pt x="16603" y="47219"/>
                  </a:cubicBezTo>
                  <a:lnTo>
                    <a:pt x="16603" y="47219"/>
                  </a:lnTo>
                  <a:cubicBezTo>
                    <a:pt x="17215" y="49464"/>
                    <a:pt x="17895" y="50349"/>
                    <a:pt x="19596" y="51165"/>
                  </a:cubicBezTo>
                  <a:lnTo>
                    <a:pt x="19596" y="51165"/>
                  </a:lnTo>
                  <a:cubicBezTo>
                    <a:pt x="20753" y="51642"/>
                    <a:pt x="22522" y="51982"/>
                    <a:pt x="25040" y="51982"/>
                  </a:cubicBezTo>
                  <a:lnTo>
                    <a:pt x="25040" y="51982"/>
                  </a:lnTo>
                  <a:lnTo>
                    <a:pt x="32728" y="51982"/>
                  </a:lnTo>
                  <a:cubicBezTo>
                    <a:pt x="36538" y="51982"/>
                    <a:pt x="39260" y="51778"/>
                    <a:pt x="40893" y="51301"/>
                  </a:cubicBezTo>
                  <a:lnTo>
                    <a:pt x="40893" y="51301"/>
                  </a:lnTo>
                  <a:cubicBezTo>
                    <a:pt x="42526" y="50757"/>
                    <a:pt x="43002" y="50281"/>
                    <a:pt x="43478" y="49260"/>
                  </a:cubicBezTo>
                  <a:lnTo>
                    <a:pt x="43478" y="49260"/>
                  </a:lnTo>
                  <a:cubicBezTo>
                    <a:pt x="43750" y="48512"/>
                    <a:pt x="43954" y="47355"/>
                    <a:pt x="43954" y="45654"/>
                  </a:cubicBezTo>
                  <a:lnTo>
                    <a:pt x="43954" y="45654"/>
                  </a:lnTo>
                  <a:lnTo>
                    <a:pt x="43954" y="39327"/>
                  </a:lnTo>
                  <a:lnTo>
                    <a:pt x="54909" y="39327"/>
                  </a:lnTo>
                  <a:lnTo>
                    <a:pt x="54909" y="46335"/>
                  </a:lnTo>
                  <a:cubicBezTo>
                    <a:pt x="54977" y="52662"/>
                    <a:pt x="52391" y="57153"/>
                    <a:pt x="48105" y="59262"/>
                  </a:cubicBezTo>
                  <a:lnTo>
                    <a:pt x="48105" y="59262"/>
                  </a:lnTo>
                  <a:cubicBezTo>
                    <a:pt x="43954" y="61371"/>
                    <a:pt x="38715" y="61575"/>
                    <a:pt x="32932" y="61643"/>
                  </a:cubicBezTo>
                  <a:lnTo>
                    <a:pt x="32932" y="61643"/>
                  </a:lnTo>
                  <a:lnTo>
                    <a:pt x="23883" y="61643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399E4FD-786D-42F7-87F6-36275BA447F8}"/>
                </a:ext>
              </a:extLst>
            </p:cNvPr>
            <p:cNvSpPr/>
            <p:nvPr/>
          </p:nvSpPr>
          <p:spPr>
            <a:xfrm>
              <a:off x="2194867" y="534589"/>
              <a:ext cx="54431" cy="61235"/>
            </a:xfrm>
            <a:custGeom>
              <a:avLst/>
              <a:gdLst>
                <a:gd name="connsiteX0" fmla="*/ 44838 w 54431"/>
                <a:gd name="connsiteY0" fmla="*/ 60827 h 61235"/>
                <a:gd name="connsiteX1" fmla="*/ 44838 w 54431"/>
                <a:gd name="connsiteY1" fmla="*/ 37285 h 61235"/>
                <a:gd name="connsiteX2" fmla="*/ 15989 w 54431"/>
                <a:gd name="connsiteY2" fmla="*/ 37285 h 61235"/>
                <a:gd name="connsiteX3" fmla="*/ 15989 w 54431"/>
                <a:gd name="connsiteY3" fmla="*/ 60827 h 61235"/>
                <a:gd name="connsiteX4" fmla="*/ 5103 w 54431"/>
                <a:gd name="connsiteY4" fmla="*/ 60827 h 61235"/>
                <a:gd name="connsiteX5" fmla="*/ 5103 w 54431"/>
                <a:gd name="connsiteY5" fmla="*/ 5103 h 61235"/>
                <a:gd name="connsiteX6" fmla="*/ 16057 w 54431"/>
                <a:gd name="connsiteY6" fmla="*/ 5103 h 61235"/>
                <a:gd name="connsiteX7" fmla="*/ 16057 w 54431"/>
                <a:gd name="connsiteY7" fmla="*/ 27624 h 61235"/>
                <a:gd name="connsiteX8" fmla="*/ 44906 w 54431"/>
                <a:gd name="connsiteY8" fmla="*/ 27624 h 61235"/>
                <a:gd name="connsiteX9" fmla="*/ 44906 w 54431"/>
                <a:gd name="connsiteY9" fmla="*/ 5103 h 61235"/>
                <a:gd name="connsiteX10" fmla="*/ 55860 w 54431"/>
                <a:gd name="connsiteY10" fmla="*/ 5103 h 61235"/>
                <a:gd name="connsiteX11" fmla="*/ 55860 w 54431"/>
                <a:gd name="connsiteY11" fmla="*/ 60827 h 61235"/>
                <a:gd name="connsiteX12" fmla="*/ 44838 w 54431"/>
                <a:gd name="connsiteY12" fmla="*/ 60827 h 61235"/>
                <a:gd name="connsiteX13" fmla="*/ 44838 w 54431"/>
                <a:gd name="connsiteY13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31" h="61235">
                  <a:moveTo>
                    <a:pt x="44838" y="60827"/>
                  </a:moveTo>
                  <a:lnTo>
                    <a:pt x="44838" y="37285"/>
                  </a:lnTo>
                  <a:lnTo>
                    <a:pt x="15989" y="37285"/>
                  </a:lnTo>
                  <a:lnTo>
                    <a:pt x="15989" y="60827"/>
                  </a:lnTo>
                  <a:lnTo>
                    <a:pt x="5103" y="60827"/>
                  </a:lnTo>
                  <a:lnTo>
                    <a:pt x="5103" y="5103"/>
                  </a:lnTo>
                  <a:lnTo>
                    <a:pt x="16057" y="5103"/>
                  </a:lnTo>
                  <a:lnTo>
                    <a:pt x="16057" y="27624"/>
                  </a:lnTo>
                  <a:lnTo>
                    <a:pt x="44906" y="27624"/>
                  </a:lnTo>
                  <a:lnTo>
                    <a:pt x="44906" y="5103"/>
                  </a:lnTo>
                  <a:lnTo>
                    <a:pt x="55860" y="5103"/>
                  </a:lnTo>
                  <a:lnTo>
                    <a:pt x="55860" y="60827"/>
                  </a:lnTo>
                  <a:lnTo>
                    <a:pt x="44838" y="60827"/>
                  </a:lnTo>
                  <a:lnTo>
                    <a:pt x="44838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24CA4E78-7587-4E9D-8285-417FCDCD0CD2}"/>
                </a:ext>
              </a:extLst>
            </p:cNvPr>
            <p:cNvSpPr/>
            <p:nvPr/>
          </p:nvSpPr>
          <p:spPr>
            <a:xfrm>
              <a:off x="2259709" y="527377"/>
              <a:ext cx="20412" cy="20412"/>
            </a:xfrm>
            <a:custGeom>
              <a:avLst/>
              <a:gdLst>
                <a:gd name="connsiteX0" fmla="*/ 12655 w 20411"/>
                <a:gd name="connsiteY0" fmla="*/ 5103 h 20411"/>
                <a:gd name="connsiteX1" fmla="*/ 20208 w 20411"/>
                <a:gd name="connsiteY1" fmla="*/ 12451 h 20411"/>
                <a:gd name="connsiteX2" fmla="*/ 12655 w 20411"/>
                <a:gd name="connsiteY2" fmla="*/ 19799 h 20411"/>
                <a:gd name="connsiteX3" fmla="*/ 5103 w 20411"/>
                <a:gd name="connsiteY3" fmla="*/ 12451 h 20411"/>
                <a:gd name="connsiteX4" fmla="*/ 12655 w 20411"/>
                <a:gd name="connsiteY4" fmla="*/ 5103 h 20411"/>
                <a:gd name="connsiteX5" fmla="*/ 12655 w 20411"/>
                <a:gd name="connsiteY5" fmla="*/ 18234 h 20411"/>
                <a:gd name="connsiteX6" fmla="*/ 18166 w 20411"/>
                <a:gd name="connsiteY6" fmla="*/ 12451 h 20411"/>
                <a:gd name="connsiteX7" fmla="*/ 12655 w 20411"/>
                <a:gd name="connsiteY7" fmla="*/ 6668 h 20411"/>
                <a:gd name="connsiteX8" fmla="*/ 7076 w 20411"/>
                <a:gd name="connsiteY8" fmla="*/ 12451 h 20411"/>
                <a:gd name="connsiteX9" fmla="*/ 12655 w 20411"/>
                <a:gd name="connsiteY9" fmla="*/ 18234 h 20411"/>
                <a:gd name="connsiteX10" fmla="*/ 16533 w 20411"/>
                <a:gd name="connsiteY10" fmla="*/ 13676 h 20411"/>
                <a:gd name="connsiteX11" fmla="*/ 12927 w 20411"/>
                <a:gd name="connsiteY11" fmla="*/ 16806 h 20411"/>
                <a:gd name="connsiteX12" fmla="*/ 8709 w 20411"/>
                <a:gd name="connsiteY12" fmla="*/ 12451 h 20411"/>
                <a:gd name="connsiteX13" fmla="*/ 12859 w 20411"/>
                <a:gd name="connsiteY13" fmla="*/ 8029 h 20411"/>
                <a:gd name="connsiteX14" fmla="*/ 16397 w 20411"/>
                <a:gd name="connsiteY14" fmla="*/ 11090 h 20411"/>
                <a:gd name="connsiteX15" fmla="*/ 14832 w 20411"/>
                <a:gd name="connsiteY15" fmla="*/ 11090 h 20411"/>
                <a:gd name="connsiteX16" fmla="*/ 12791 w 20411"/>
                <a:gd name="connsiteY16" fmla="*/ 9593 h 20411"/>
                <a:gd name="connsiteX17" fmla="*/ 10478 w 20411"/>
                <a:gd name="connsiteY17" fmla="*/ 12383 h 20411"/>
                <a:gd name="connsiteX18" fmla="*/ 12791 w 20411"/>
                <a:gd name="connsiteY18" fmla="*/ 15173 h 20411"/>
                <a:gd name="connsiteX19" fmla="*/ 14764 w 20411"/>
                <a:gd name="connsiteY19" fmla="*/ 13676 h 20411"/>
                <a:gd name="connsiteX20" fmla="*/ 16533 w 20411"/>
                <a:gd name="connsiteY20" fmla="*/ 13676 h 2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411" h="20411">
                  <a:moveTo>
                    <a:pt x="12655" y="5103"/>
                  </a:moveTo>
                  <a:cubicBezTo>
                    <a:pt x="16602" y="5103"/>
                    <a:pt x="20208" y="7961"/>
                    <a:pt x="20208" y="12451"/>
                  </a:cubicBezTo>
                  <a:cubicBezTo>
                    <a:pt x="20208" y="16874"/>
                    <a:pt x="16670" y="19799"/>
                    <a:pt x="12655" y="19799"/>
                  </a:cubicBezTo>
                  <a:cubicBezTo>
                    <a:pt x="8641" y="19799"/>
                    <a:pt x="5103" y="16874"/>
                    <a:pt x="5103" y="12451"/>
                  </a:cubicBezTo>
                  <a:cubicBezTo>
                    <a:pt x="5103" y="7961"/>
                    <a:pt x="8641" y="5103"/>
                    <a:pt x="12655" y="5103"/>
                  </a:cubicBezTo>
                  <a:close/>
                  <a:moveTo>
                    <a:pt x="12655" y="18234"/>
                  </a:moveTo>
                  <a:cubicBezTo>
                    <a:pt x="15717" y="18234"/>
                    <a:pt x="18166" y="15785"/>
                    <a:pt x="18166" y="12451"/>
                  </a:cubicBezTo>
                  <a:cubicBezTo>
                    <a:pt x="18166" y="9049"/>
                    <a:pt x="15649" y="6668"/>
                    <a:pt x="12655" y="6668"/>
                  </a:cubicBezTo>
                  <a:cubicBezTo>
                    <a:pt x="9594" y="6668"/>
                    <a:pt x="7076" y="9049"/>
                    <a:pt x="7076" y="12451"/>
                  </a:cubicBezTo>
                  <a:cubicBezTo>
                    <a:pt x="7076" y="15785"/>
                    <a:pt x="9594" y="18234"/>
                    <a:pt x="12655" y="18234"/>
                  </a:cubicBezTo>
                  <a:close/>
                  <a:moveTo>
                    <a:pt x="16533" y="13676"/>
                  </a:moveTo>
                  <a:cubicBezTo>
                    <a:pt x="16193" y="15649"/>
                    <a:pt x="14696" y="16806"/>
                    <a:pt x="12927" y="16806"/>
                  </a:cubicBezTo>
                  <a:cubicBezTo>
                    <a:pt x="10410" y="16806"/>
                    <a:pt x="8709" y="14901"/>
                    <a:pt x="8709" y="12451"/>
                  </a:cubicBezTo>
                  <a:cubicBezTo>
                    <a:pt x="8709" y="9934"/>
                    <a:pt x="10274" y="8029"/>
                    <a:pt x="12859" y="8029"/>
                  </a:cubicBezTo>
                  <a:cubicBezTo>
                    <a:pt x="14696" y="8029"/>
                    <a:pt x="16125" y="9049"/>
                    <a:pt x="16397" y="11090"/>
                  </a:cubicBezTo>
                  <a:lnTo>
                    <a:pt x="14832" y="11090"/>
                  </a:lnTo>
                  <a:cubicBezTo>
                    <a:pt x="14628" y="10206"/>
                    <a:pt x="13812" y="9593"/>
                    <a:pt x="12791" y="9593"/>
                  </a:cubicBezTo>
                  <a:cubicBezTo>
                    <a:pt x="11295" y="9593"/>
                    <a:pt x="10478" y="10750"/>
                    <a:pt x="10478" y="12383"/>
                  </a:cubicBezTo>
                  <a:cubicBezTo>
                    <a:pt x="10478" y="13880"/>
                    <a:pt x="11363" y="15173"/>
                    <a:pt x="12791" y="15173"/>
                  </a:cubicBezTo>
                  <a:cubicBezTo>
                    <a:pt x="13880" y="15173"/>
                    <a:pt x="14696" y="14560"/>
                    <a:pt x="14764" y="13676"/>
                  </a:cubicBezTo>
                  <a:lnTo>
                    <a:pt x="16533" y="13676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4AEE5802-D3DB-4718-8647-A41B95B5E182}"/>
                </a:ext>
              </a:extLst>
            </p:cNvPr>
            <p:cNvSpPr/>
            <p:nvPr/>
          </p:nvSpPr>
          <p:spPr>
            <a:xfrm>
              <a:off x="1328458" y="423210"/>
              <a:ext cx="285764" cy="299372"/>
            </a:xfrm>
            <a:custGeom>
              <a:avLst/>
              <a:gdLst>
                <a:gd name="connsiteX0" fmla="*/ 141589 w 285764"/>
                <a:gd name="connsiteY0" fmla="*/ 5103 h 299371"/>
                <a:gd name="connsiteX1" fmla="*/ 5103 w 285764"/>
                <a:gd name="connsiteY1" fmla="*/ 116823 h 299371"/>
                <a:gd name="connsiteX2" fmla="*/ 62052 w 285764"/>
                <a:gd name="connsiteY2" fmla="*/ 116823 h 299371"/>
                <a:gd name="connsiteX3" fmla="*/ 82055 w 285764"/>
                <a:gd name="connsiteY3" fmla="*/ 84845 h 299371"/>
                <a:gd name="connsiteX4" fmla="*/ 141589 w 285764"/>
                <a:gd name="connsiteY4" fmla="*/ 60215 h 299371"/>
                <a:gd name="connsiteX5" fmla="*/ 201055 w 285764"/>
                <a:gd name="connsiteY5" fmla="*/ 84845 h 299371"/>
                <a:gd name="connsiteX6" fmla="*/ 225686 w 285764"/>
                <a:gd name="connsiteY6" fmla="*/ 144311 h 299371"/>
                <a:gd name="connsiteX7" fmla="*/ 201055 w 285764"/>
                <a:gd name="connsiteY7" fmla="*/ 203845 h 299371"/>
                <a:gd name="connsiteX8" fmla="*/ 141589 w 285764"/>
                <a:gd name="connsiteY8" fmla="*/ 228475 h 299371"/>
                <a:gd name="connsiteX9" fmla="*/ 82055 w 285764"/>
                <a:gd name="connsiteY9" fmla="*/ 203845 h 299371"/>
                <a:gd name="connsiteX10" fmla="*/ 62120 w 285764"/>
                <a:gd name="connsiteY10" fmla="*/ 172139 h 299371"/>
                <a:gd name="connsiteX11" fmla="*/ 5171 w 285764"/>
                <a:gd name="connsiteY11" fmla="*/ 172139 h 299371"/>
                <a:gd name="connsiteX12" fmla="*/ 5171 w 285764"/>
                <a:gd name="connsiteY12" fmla="*/ 172139 h 299371"/>
                <a:gd name="connsiteX13" fmla="*/ 5171 w 285764"/>
                <a:gd name="connsiteY13" fmla="*/ 243103 h 299371"/>
                <a:gd name="connsiteX14" fmla="*/ 56949 w 285764"/>
                <a:gd name="connsiteY14" fmla="*/ 299440 h 299371"/>
                <a:gd name="connsiteX15" fmla="*/ 57017 w 285764"/>
                <a:gd name="connsiteY15" fmla="*/ 254942 h 299371"/>
                <a:gd name="connsiteX16" fmla="*/ 141589 w 285764"/>
                <a:gd name="connsiteY16" fmla="*/ 283587 h 299371"/>
                <a:gd name="connsiteX17" fmla="*/ 280797 w 285764"/>
                <a:gd name="connsiteY17" fmla="*/ 144379 h 299371"/>
                <a:gd name="connsiteX18" fmla="*/ 141589 w 285764"/>
                <a:gd name="connsiteY18" fmla="*/ 510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64" h="299371">
                  <a:moveTo>
                    <a:pt x="141589" y="5103"/>
                  </a:moveTo>
                  <a:cubicBezTo>
                    <a:pt x="74095" y="5103"/>
                    <a:pt x="17826" y="53138"/>
                    <a:pt x="5103" y="116823"/>
                  </a:cubicBezTo>
                  <a:lnTo>
                    <a:pt x="62052" y="116823"/>
                  </a:lnTo>
                  <a:cubicBezTo>
                    <a:pt x="66270" y="104644"/>
                    <a:pt x="73142" y="93758"/>
                    <a:pt x="82055" y="84845"/>
                  </a:cubicBezTo>
                  <a:cubicBezTo>
                    <a:pt x="97364" y="69536"/>
                    <a:pt x="118252" y="60215"/>
                    <a:pt x="141589" y="60215"/>
                  </a:cubicBezTo>
                  <a:cubicBezTo>
                    <a:pt x="164927" y="60215"/>
                    <a:pt x="185747" y="69604"/>
                    <a:pt x="201055" y="84845"/>
                  </a:cubicBezTo>
                  <a:cubicBezTo>
                    <a:pt x="216296" y="100153"/>
                    <a:pt x="225686" y="121041"/>
                    <a:pt x="225686" y="144311"/>
                  </a:cubicBezTo>
                  <a:cubicBezTo>
                    <a:pt x="225686" y="167648"/>
                    <a:pt x="216296" y="188536"/>
                    <a:pt x="201055" y="203845"/>
                  </a:cubicBezTo>
                  <a:cubicBezTo>
                    <a:pt x="185747" y="219086"/>
                    <a:pt x="164859" y="228475"/>
                    <a:pt x="141589" y="228475"/>
                  </a:cubicBezTo>
                  <a:cubicBezTo>
                    <a:pt x="118252" y="228475"/>
                    <a:pt x="97432" y="219086"/>
                    <a:pt x="82055" y="203845"/>
                  </a:cubicBezTo>
                  <a:cubicBezTo>
                    <a:pt x="73210" y="194932"/>
                    <a:pt x="66338" y="184182"/>
                    <a:pt x="62120" y="172139"/>
                  </a:cubicBezTo>
                  <a:lnTo>
                    <a:pt x="5171" y="172139"/>
                  </a:lnTo>
                  <a:lnTo>
                    <a:pt x="5171" y="172139"/>
                  </a:lnTo>
                  <a:lnTo>
                    <a:pt x="5171" y="243103"/>
                  </a:lnTo>
                  <a:cubicBezTo>
                    <a:pt x="5171" y="302910"/>
                    <a:pt x="56949" y="299440"/>
                    <a:pt x="56949" y="299440"/>
                  </a:cubicBezTo>
                  <a:lnTo>
                    <a:pt x="57017" y="254942"/>
                  </a:lnTo>
                  <a:cubicBezTo>
                    <a:pt x="80422" y="272904"/>
                    <a:pt x="109747" y="283587"/>
                    <a:pt x="141589" y="283587"/>
                  </a:cubicBezTo>
                  <a:cubicBezTo>
                    <a:pt x="218473" y="283587"/>
                    <a:pt x="280797" y="221263"/>
                    <a:pt x="280797" y="144379"/>
                  </a:cubicBezTo>
                  <a:cubicBezTo>
                    <a:pt x="280797" y="67427"/>
                    <a:pt x="218473" y="5171"/>
                    <a:pt x="141589" y="5103"/>
                  </a:cubicBez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1366BCF-7066-451B-A8B9-47B4EAC1335D}"/>
                </a:ext>
              </a:extLst>
            </p:cNvPr>
            <p:cNvSpPr/>
            <p:nvPr/>
          </p:nvSpPr>
          <p:spPr>
            <a:xfrm>
              <a:off x="1658243" y="617937"/>
              <a:ext cx="40823" cy="47627"/>
            </a:xfrm>
            <a:custGeom>
              <a:avLst/>
              <a:gdLst>
                <a:gd name="connsiteX0" fmla="*/ 40415 w 40823"/>
                <a:gd name="connsiteY0" fmla="*/ 25719 h 47627"/>
                <a:gd name="connsiteX1" fmla="*/ 40551 w 40823"/>
                <a:gd name="connsiteY1" fmla="*/ 31366 h 47627"/>
                <a:gd name="connsiteX2" fmla="*/ 40551 w 40823"/>
                <a:gd name="connsiteY2" fmla="*/ 33271 h 47627"/>
                <a:gd name="connsiteX3" fmla="*/ 36673 w 40823"/>
                <a:gd name="connsiteY3" fmla="*/ 45178 h 47627"/>
                <a:gd name="connsiteX4" fmla="*/ 22997 w 40823"/>
                <a:gd name="connsiteY4" fmla="*/ 47423 h 47627"/>
                <a:gd name="connsiteX5" fmla="*/ 9049 w 40823"/>
                <a:gd name="connsiteY5" fmla="*/ 44361 h 47627"/>
                <a:gd name="connsiteX6" fmla="*/ 5103 w 40823"/>
                <a:gd name="connsiteY6" fmla="*/ 30754 h 47627"/>
                <a:gd name="connsiteX7" fmla="*/ 5851 w 40823"/>
                <a:gd name="connsiteY7" fmla="*/ 14220 h 47627"/>
                <a:gd name="connsiteX8" fmla="*/ 13948 w 40823"/>
                <a:gd name="connsiteY8" fmla="*/ 5715 h 47627"/>
                <a:gd name="connsiteX9" fmla="*/ 23201 w 40823"/>
                <a:gd name="connsiteY9" fmla="*/ 5103 h 47627"/>
                <a:gd name="connsiteX10" fmla="*/ 34700 w 40823"/>
                <a:gd name="connsiteY10" fmla="*/ 6124 h 47627"/>
                <a:gd name="connsiteX11" fmla="*/ 40347 w 40823"/>
                <a:gd name="connsiteY11" fmla="*/ 17758 h 47627"/>
                <a:gd name="connsiteX12" fmla="*/ 34020 w 40823"/>
                <a:gd name="connsiteY12" fmla="*/ 17758 h 47627"/>
                <a:gd name="connsiteX13" fmla="*/ 22861 w 40823"/>
                <a:gd name="connsiteY13" fmla="*/ 10546 h 47627"/>
                <a:gd name="connsiteX14" fmla="*/ 12111 w 40823"/>
                <a:gd name="connsiteY14" fmla="*/ 14833 h 47627"/>
                <a:gd name="connsiteX15" fmla="*/ 11567 w 40823"/>
                <a:gd name="connsiteY15" fmla="*/ 21160 h 47627"/>
                <a:gd name="connsiteX16" fmla="*/ 11567 w 40823"/>
                <a:gd name="connsiteY16" fmla="*/ 22793 h 47627"/>
                <a:gd name="connsiteX17" fmla="*/ 11499 w 40823"/>
                <a:gd name="connsiteY17" fmla="*/ 24426 h 47627"/>
                <a:gd name="connsiteX18" fmla="*/ 11499 w 40823"/>
                <a:gd name="connsiteY18" fmla="*/ 26059 h 47627"/>
                <a:gd name="connsiteX19" fmla="*/ 12723 w 40823"/>
                <a:gd name="connsiteY19" fmla="*/ 39259 h 47627"/>
                <a:gd name="connsiteX20" fmla="*/ 23814 w 40823"/>
                <a:gd name="connsiteY20" fmla="*/ 42048 h 47627"/>
                <a:gd name="connsiteX21" fmla="*/ 34088 w 40823"/>
                <a:gd name="connsiteY21" fmla="*/ 32795 h 47627"/>
                <a:gd name="connsiteX22" fmla="*/ 34020 w 40823"/>
                <a:gd name="connsiteY22" fmla="*/ 30754 h 47627"/>
                <a:gd name="connsiteX23" fmla="*/ 22249 w 40823"/>
                <a:gd name="connsiteY23" fmla="*/ 30754 h 47627"/>
                <a:gd name="connsiteX24" fmla="*/ 22249 w 40823"/>
                <a:gd name="connsiteY24" fmla="*/ 25787 h 47627"/>
                <a:gd name="connsiteX25" fmla="*/ 40415 w 40823"/>
                <a:gd name="connsiteY25" fmla="*/ 25787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823" h="47627">
                  <a:moveTo>
                    <a:pt x="40415" y="25719"/>
                  </a:moveTo>
                  <a:cubicBezTo>
                    <a:pt x="40551" y="27556"/>
                    <a:pt x="40551" y="28849"/>
                    <a:pt x="40551" y="31366"/>
                  </a:cubicBezTo>
                  <a:lnTo>
                    <a:pt x="40551" y="33271"/>
                  </a:lnTo>
                  <a:cubicBezTo>
                    <a:pt x="40551" y="40211"/>
                    <a:pt x="39599" y="43001"/>
                    <a:pt x="36673" y="45178"/>
                  </a:cubicBezTo>
                  <a:cubicBezTo>
                    <a:pt x="34292" y="46947"/>
                    <a:pt x="31230" y="47423"/>
                    <a:pt x="22997" y="47423"/>
                  </a:cubicBezTo>
                  <a:cubicBezTo>
                    <a:pt x="14765" y="47423"/>
                    <a:pt x="11771" y="46811"/>
                    <a:pt x="9049" y="44361"/>
                  </a:cubicBezTo>
                  <a:cubicBezTo>
                    <a:pt x="6124" y="41776"/>
                    <a:pt x="5103" y="38442"/>
                    <a:pt x="5103" y="30754"/>
                  </a:cubicBezTo>
                  <a:cubicBezTo>
                    <a:pt x="5103" y="18711"/>
                    <a:pt x="5171" y="17418"/>
                    <a:pt x="5851" y="14220"/>
                  </a:cubicBezTo>
                  <a:cubicBezTo>
                    <a:pt x="6940" y="9457"/>
                    <a:pt x="9526" y="6736"/>
                    <a:pt x="13948" y="5715"/>
                  </a:cubicBezTo>
                  <a:cubicBezTo>
                    <a:pt x="15649" y="5307"/>
                    <a:pt x="18439" y="5103"/>
                    <a:pt x="23201" y="5103"/>
                  </a:cubicBezTo>
                  <a:cubicBezTo>
                    <a:pt x="30550" y="5103"/>
                    <a:pt x="32455" y="5307"/>
                    <a:pt x="34700" y="6124"/>
                  </a:cubicBezTo>
                  <a:cubicBezTo>
                    <a:pt x="39054" y="7824"/>
                    <a:pt x="40279" y="10342"/>
                    <a:pt x="40347" y="17758"/>
                  </a:cubicBezTo>
                  <a:lnTo>
                    <a:pt x="34020" y="17758"/>
                  </a:lnTo>
                  <a:cubicBezTo>
                    <a:pt x="33747" y="11022"/>
                    <a:pt x="32999" y="10546"/>
                    <a:pt x="22861" y="10546"/>
                  </a:cubicBezTo>
                  <a:cubicBezTo>
                    <a:pt x="15037" y="10546"/>
                    <a:pt x="13200" y="11294"/>
                    <a:pt x="12111" y="14833"/>
                  </a:cubicBezTo>
                  <a:cubicBezTo>
                    <a:pt x="11771" y="16057"/>
                    <a:pt x="11567" y="18098"/>
                    <a:pt x="11567" y="21160"/>
                  </a:cubicBezTo>
                  <a:lnTo>
                    <a:pt x="11567" y="22793"/>
                  </a:lnTo>
                  <a:lnTo>
                    <a:pt x="11499" y="24426"/>
                  </a:lnTo>
                  <a:lnTo>
                    <a:pt x="11499" y="26059"/>
                  </a:lnTo>
                  <a:cubicBezTo>
                    <a:pt x="11499" y="35448"/>
                    <a:pt x="11703" y="37558"/>
                    <a:pt x="12723" y="39259"/>
                  </a:cubicBezTo>
                  <a:cubicBezTo>
                    <a:pt x="13948" y="41436"/>
                    <a:pt x="16397" y="42048"/>
                    <a:pt x="23814" y="42048"/>
                  </a:cubicBezTo>
                  <a:cubicBezTo>
                    <a:pt x="32931" y="42048"/>
                    <a:pt x="34088" y="40959"/>
                    <a:pt x="34088" y="32795"/>
                  </a:cubicBezTo>
                  <a:cubicBezTo>
                    <a:pt x="34088" y="32455"/>
                    <a:pt x="34088" y="31706"/>
                    <a:pt x="34020" y="30754"/>
                  </a:cubicBezTo>
                  <a:lnTo>
                    <a:pt x="22249" y="30754"/>
                  </a:lnTo>
                  <a:lnTo>
                    <a:pt x="22249" y="25787"/>
                  </a:lnTo>
                  <a:lnTo>
                    <a:pt x="40415" y="25787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8937A5AB-20BB-4C28-8E1D-C3E722081ADD}"/>
                </a:ext>
              </a:extLst>
            </p:cNvPr>
            <p:cNvSpPr/>
            <p:nvPr/>
          </p:nvSpPr>
          <p:spPr>
            <a:xfrm>
              <a:off x="1706823" y="618413"/>
              <a:ext cx="40823" cy="47627"/>
            </a:xfrm>
            <a:custGeom>
              <a:avLst/>
              <a:gdLst>
                <a:gd name="connsiteX0" fmla="*/ 5103 w 40823"/>
                <a:gd name="connsiteY0" fmla="*/ 5103 h 47627"/>
                <a:gd name="connsiteX1" fmla="*/ 25242 w 40823"/>
                <a:gd name="connsiteY1" fmla="*/ 5103 h 47627"/>
                <a:gd name="connsiteX2" fmla="*/ 38102 w 40823"/>
                <a:gd name="connsiteY2" fmla="*/ 17418 h 47627"/>
                <a:gd name="connsiteX3" fmla="*/ 30754 w 40823"/>
                <a:gd name="connsiteY3" fmla="*/ 28644 h 47627"/>
                <a:gd name="connsiteX4" fmla="*/ 30754 w 40823"/>
                <a:gd name="connsiteY4" fmla="*/ 28849 h 47627"/>
                <a:gd name="connsiteX5" fmla="*/ 37626 w 40823"/>
                <a:gd name="connsiteY5" fmla="*/ 36877 h 47627"/>
                <a:gd name="connsiteX6" fmla="*/ 37626 w 40823"/>
                <a:gd name="connsiteY6" fmla="*/ 46675 h 47627"/>
                <a:gd name="connsiteX7" fmla="*/ 31230 w 40823"/>
                <a:gd name="connsiteY7" fmla="*/ 46675 h 47627"/>
                <a:gd name="connsiteX8" fmla="*/ 31230 w 40823"/>
                <a:gd name="connsiteY8" fmla="*/ 38238 h 47627"/>
                <a:gd name="connsiteX9" fmla="*/ 24154 w 40823"/>
                <a:gd name="connsiteY9" fmla="*/ 31434 h 47627"/>
                <a:gd name="connsiteX10" fmla="*/ 11499 w 40823"/>
                <a:gd name="connsiteY10" fmla="*/ 31434 h 47627"/>
                <a:gd name="connsiteX11" fmla="*/ 11499 w 40823"/>
                <a:gd name="connsiteY11" fmla="*/ 46675 h 47627"/>
                <a:gd name="connsiteX12" fmla="*/ 5171 w 40823"/>
                <a:gd name="connsiteY12" fmla="*/ 46675 h 47627"/>
                <a:gd name="connsiteX13" fmla="*/ 5171 w 40823"/>
                <a:gd name="connsiteY13" fmla="*/ 5103 h 47627"/>
                <a:gd name="connsiteX14" fmla="*/ 23814 w 40823"/>
                <a:gd name="connsiteY14" fmla="*/ 25923 h 47627"/>
                <a:gd name="connsiteX15" fmla="*/ 31638 w 40823"/>
                <a:gd name="connsiteY15" fmla="*/ 18575 h 47627"/>
                <a:gd name="connsiteX16" fmla="*/ 24834 w 40823"/>
                <a:gd name="connsiteY16" fmla="*/ 10546 h 47627"/>
                <a:gd name="connsiteX17" fmla="*/ 11431 w 40823"/>
                <a:gd name="connsiteY17" fmla="*/ 10546 h 47627"/>
                <a:gd name="connsiteX18" fmla="*/ 11431 w 40823"/>
                <a:gd name="connsiteY18" fmla="*/ 25923 h 47627"/>
                <a:gd name="connsiteX19" fmla="*/ 23814 w 40823"/>
                <a:gd name="connsiteY19" fmla="*/ 25923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23" h="47627">
                  <a:moveTo>
                    <a:pt x="5103" y="5103"/>
                  </a:moveTo>
                  <a:lnTo>
                    <a:pt x="25242" y="5103"/>
                  </a:lnTo>
                  <a:cubicBezTo>
                    <a:pt x="34836" y="5103"/>
                    <a:pt x="38102" y="8233"/>
                    <a:pt x="38102" y="17418"/>
                  </a:cubicBezTo>
                  <a:cubicBezTo>
                    <a:pt x="38102" y="25242"/>
                    <a:pt x="36537" y="27556"/>
                    <a:pt x="30754" y="28644"/>
                  </a:cubicBezTo>
                  <a:lnTo>
                    <a:pt x="30754" y="28849"/>
                  </a:lnTo>
                  <a:cubicBezTo>
                    <a:pt x="35448" y="29189"/>
                    <a:pt x="37626" y="31774"/>
                    <a:pt x="37626" y="36877"/>
                  </a:cubicBezTo>
                  <a:lnTo>
                    <a:pt x="37626" y="46675"/>
                  </a:lnTo>
                  <a:lnTo>
                    <a:pt x="31230" y="46675"/>
                  </a:lnTo>
                  <a:lnTo>
                    <a:pt x="31230" y="38238"/>
                  </a:lnTo>
                  <a:cubicBezTo>
                    <a:pt x="31230" y="33067"/>
                    <a:pt x="29529" y="31434"/>
                    <a:pt x="24154" y="31434"/>
                  </a:cubicBezTo>
                  <a:lnTo>
                    <a:pt x="11499" y="31434"/>
                  </a:lnTo>
                  <a:lnTo>
                    <a:pt x="11499" y="46675"/>
                  </a:lnTo>
                  <a:lnTo>
                    <a:pt x="5171" y="46675"/>
                  </a:lnTo>
                  <a:lnTo>
                    <a:pt x="5171" y="5103"/>
                  </a:lnTo>
                  <a:close/>
                  <a:moveTo>
                    <a:pt x="23814" y="25923"/>
                  </a:moveTo>
                  <a:cubicBezTo>
                    <a:pt x="29937" y="25923"/>
                    <a:pt x="31638" y="24290"/>
                    <a:pt x="31638" y="18575"/>
                  </a:cubicBezTo>
                  <a:cubicBezTo>
                    <a:pt x="31638" y="11839"/>
                    <a:pt x="30549" y="10546"/>
                    <a:pt x="24834" y="10546"/>
                  </a:cubicBezTo>
                  <a:lnTo>
                    <a:pt x="11431" y="10546"/>
                  </a:lnTo>
                  <a:lnTo>
                    <a:pt x="11431" y="25923"/>
                  </a:lnTo>
                  <a:lnTo>
                    <a:pt x="23814" y="25923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FCDAA63-C9F2-430C-B919-E002A5C35B06}"/>
                </a:ext>
              </a:extLst>
            </p:cNvPr>
            <p:cNvSpPr/>
            <p:nvPr/>
          </p:nvSpPr>
          <p:spPr>
            <a:xfrm>
              <a:off x="1752545" y="618413"/>
              <a:ext cx="34020" cy="47627"/>
            </a:xfrm>
            <a:custGeom>
              <a:avLst/>
              <a:gdLst>
                <a:gd name="connsiteX0" fmla="*/ 11499 w 34019"/>
                <a:gd name="connsiteY0" fmla="*/ 22861 h 47627"/>
                <a:gd name="connsiteX1" fmla="*/ 31774 w 34019"/>
                <a:gd name="connsiteY1" fmla="*/ 22861 h 47627"/>
                <a:gd name="connsiteX2" fmla="*/ 31774 w 34019"/>
                <a:gd name="connsiteY2" fmla="*/ 27760 h 47627"/>
                <a:gd name="connsiteX3" fmla="*/ 11499 w 34019"/>
                <a:gd name="connsiteY3" fmla="*/ 27760 h 47627"/>
                <a:gd name="connsiteX4" fmla="*/ 11499 w 34019"/>
                <a:gd name="connsiteY4" fmla="*/ 41300 h 47627"/>
                <a:gd name="connsiteX5" fmla="*/ 32795 w 34019"/>
                <a:gd name="connsiteY5" fmla="*/ 41300 h 47627"/>
                <a:gd name="connsiteX6" fmla="*/ 32795 w 34019"/>
                <a:gd name="connsiteY6" fmla="*/ 46675 h 47627"/>
                <a:gd name="connsiteX7" fmla="*/ 5103 w 34019"/>
                <a:gd name="connsiteY7" fmla="*/ 46675 h 47627"/>
                <a:gd name="connsiteX8" fmla="*/ 5103 w 34019"/>
                <a:gd name="connsiteY8" fmla="*/ 5103 h 47627"/>
                <a:gd name="connsiteX9" fmla="*/ 32659 w 34019"/>
                <a:gd name="connsiteY9" fmla="*/ 5103 h 47627"/>
                <a:gd name="connsiteX10" fmla="*/ 32659 w 34019"/>
                <a:gd name="connsiteY10" fmla="*/ 10478 h 47627"/>
                <a:gd name="connsiteX11" fmla="*/ 11499 w 34019"/>
                <a:gd name="connsiteY11" fmla="*/ 10478 h 47627"/>
                <a:gd name="connsiteX12" fmla="*/ 11499 w 34019"/>
                <a:gd name="connsiteY12" fmla="*/ 22861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9" h="47627">
                  <a:moveTo>
                    <a:pt x="11499" y="22861"/>
                  </a:moveTo>
                  <a:lnTo>
                    <a:pt x="31774" y="22861"/>
                  </a:lnTo>
                  <a:lnTo>
                    <a:pt x="31774" y="27760"/>
                  </a:lnTo>
                  <a:lnTo>
                    <a:pt x="11499" y="27760"/>
                  </a:lnTo>
                  <a:lnTo>
                    <a:pt x="11499" y="41300"/>
                  </a:lnTo>
                  <a:lnTo>
                    <a:pt x="32795" y="41300"/>
                  </a:lnTo>
                  <a:lnTo>
                    <a:pt x="32795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32659" y="5103"/>
                  </a:lnTo>
                  <a:lnTo>
                    <a:pt x="32659" y="10478"/>
                  </a:lnTo>
                  <a:lnTo>
                    <a:pt x="11499" y="10478"/>
                  </a:lnTo>
                  <a:lnTo>
                    <a:pt x="11499" y="2286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2E5587FF-4530-4A1B-B987-2D73FE488C67}"/>
                </a:ext>
              </a:extLst>
            </p:cNvPr>
            <p:cNvSpPr/>
            <p:nvPr/>
          </p:nvSpPr>
          <p:spPr>
            <a:xfrm>
              <a:off x="1793777" y="618345"/>
              <a:ext cx="40823" cy="47627"/>
            </a:xfrm>
            <a:custGeom>
              <a:avLst/>
              <a:gdLst>
                <a:gd name="connsiteX0" fmla="*/ 42184 w 40823"/>
                <a:gd name="connsiteY0" fmla="*/ 46743 h 47627"/>
                <a:gd name="connsiteX1" fmla="*/ 31502 w 40823"/>
                <a:gd name="connsiteY1" fmla="*/ 46743 h 47627"/>
                <a:gd name="connsiteX2" fmla="*/ 16942 w 40823"/>
                <a:gd name="connsiteY2" fmla="*/ 21296 h 47627"/>
                <a:gd name="connsiteX3" fmla="*/ 13268 w 40823"/>
                <a:gd name="connsiteY3" fmla="*/ 14220 h 47627"/>
                <a:gd name="connsiteX4" fmla="*/ 12791 w 40823"/>
                <a:gd name="connsiteY4" fmla="*/ 13268 h 47627"/>
                <a:gd name="connsiteX5" fmla="*/ 11499 w 40823"/>
                <a:gd name="connsiteY5" fmla="*/ 10614 h 47627"/>
                <a:gd name="connsiteX6" fmla="*/ 11226 w 40823"/>
                <a:gd name="connsiteY6" fmla="*/ 10614 h 47627"/>
                <a:gd name="connsiteX7" fmla="*/ 11363 w 40823"/>
                <a:gd name="connsiteY7" fmla="*/ 14220 h 47627"/>
                <a:gd name="connsiteX8" fmla="*/ 11431 w 40823"/>
                <a:gd name="connsiteY8" fmla="*/ 19255 h 47627"/>
                <a:gd name="connsiteX9" fmla="*/ 11431 w 40823"/>
                <a:gd name="connsiteY9" fmla="*/ 46675 h 47627"/>
                <a:gd name="connsiteX10" fmla="*/ 5103 w 40823"/>
                <a:gd name="connsiteY10" fmla="*/ 46675 h 47627"/>
                <a:gd name="connsiteX11" fmla="*/ 5103 w 40823"/>
                <a:gd name="connsiteY11" fmla="*/ 5103 h 47627"/>
                <a:gd name="connsiteX12" fmla="*/ 15717 w 40823"/>
                <a:gd name="connsiteY12" fmla="*/ 5103 h 47627"/>
                <a:gd name="connsiteX13" fmla="*/ 28644 w 40823"/>
                <a:gd name="connsiteY13" fmla="*/ 27964 h 47627"/>
                <a:gd name="connsiteX14" fmla="*/ 35789 w 40823"/>
                <a:gd name="connsiteY14" fmla="*/ 41232 h 47627"/>
                <a:gd name="connsiteX15" fmla="*/ 35993 w 40823"/>
                <a:gd name="connsiteY15" fmla="*/ 41232 h 47627"/>
                <a:gd name="connsiteX16" fmla="*/ 35993 w 40823"/>
                <a:gd name="connsiteY16" fmla="*/ 40551 h 47627"/>
                <a:gd name="connsiteX17" fmla="*/ 35925 w 40823"/>
                <a:gd name="connsiteY17" fmla="*/ 37694 h 47627"/>
                <a:gd name="connsiteX18" fmla="*/ 35857 w 40823"/>
                <a:gd name="connsiteY18" fmla="*/ 32727 h 47627"/>
                <a:gd name="connsiteX19" fmla="*/ 35857 w 40823"/>
                <a:gd name="connsiteY19" fmla="*/ 5103 h 47627"/>
                <a:gd name="connsiteX20" fmla="*/ 42184 w 40823"/>
                <a:gd name="connsiteY20" fmla="*/ 5103 h 47627"/>
                <a:gd name="connsiteX21" fmla="*/ 42184 w 40823"/>
                <a:gd name="connsiteY21" fmla="*/ 46743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823" h="47627">
                  <a:moveTo>
                    <a:pt x="42184" y="46743"/>
                  </a:moveTo>
                  <a:lnTo>
                    <a:pt x="31502" y="46743"/>
                  </a:lnTo>
                  <a:lnTo>
                    <a:pt x="16942" y="21296"/>
                  </a:lnTo>
                  <a:cubicBezTo>
                    <a:pt x="16261" y="20072"/>
                    <a:pt x="15649" y="18779"/>
                    <a:pt x="13268" y="14220"/>
                  </a:cubicBezTo>
                  <a:lnTo>
                    <a:pt x="12791" y="13268"/>
                  </a:lnTo>
                  <a:lnTo>
                    <a:pt x="11499" y="10614"/>
                  </a:lnTo>
                  <a:lnTo>
                    <a:pt x="11226" y="10614"/>
                  </a:lnTo>
                  <a:cubicBezTo>
                    <a:pt x="11363" y="13472"/>
                    <a:pt x="11294" y="12315"/>
                    <a:pt x="11363" y="14220"/>
                  </a:cubicBezTo>
                  <a:cubicBezTo>
                    <a:pt x="11431" y="15649"/>
                    <a:pt x="11431" y="16602"/>
                    <a:pt x="11431" y="19255"/>
                  </a:cubicBezTo>
                  <a:lnTo>
                    <a:pt x="11431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15717" y="5103"/>
                  </a:lnTo>
                  <a:lnTo>
                    <a:pt x="28644" y="27964"/>
                  </a:lnTo>
                  <a:cubicBezTo>
                    <a:pt x="30141" y="30549"/>
                    <a:pt x="31162" y="32455"/>
                    <a:pt x="35789" y="41232"/>
                  </a:cubicBezTo>
                  <a:lnTo>
                    <a:pt x="35993" y="41232"/>
                  </a:lnTo>
                  <a:lnTo>
                    <a:pt x="35993" y="40551"/>
                  </a:lnTo>
                  <a:cubicBezTo>
                    <a:pt x="35925" y="38714"/>
                    <a:pt x="35993" y="39531"/>
                    <a:pt x="35925" y="37694"/>
                  </a:cubicBezTo>
                  <a:cubicBezTo>
                    <a:pt x="35857" y="36197"/>
                    <a:pt x="35857" y="35244"/>
                    <a:pt x="35857" y="32727"/>
                  </a:cubicBezTo>
                  <a:lnTo>
                    <a:pt x="35857" y="5103"/>
                  </a:lnTo>
                  <a:lnTo>
                    <a:pt x="42184" y="5103"/>
                  </a:lnTo>
                  <a:lnTo>
                    <a:pt x="42184" y="46743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E1B56B0-1C15-4A4F-917C-A7DDE9D51EF9}"/>
                </a:ext>
              </a:extLst>
            </p:cNvPr>
            <p:cNvSpPr/>
            <p:nvPr/>
          </p:nvSpPr>
          <p:spPr>
            <a:xfrm>
              <a:off x="1843037" y="618065"/>
              <a:ext cx="40823" cy="47627"/>
            </a:xfrm>
            <a:custGeom>
              <a:avLst/>
              <a:gdLst>
                <a:gd name="connsiteX0" fmla="*/ 34972 w 40823"/>
                <a:gd name="connsiteY0" fmla="*/ 6608 h 47627"/>
                <a:gd name="connsiteX1" fmla="*/ 40892 w 40823"/>
                <a:gd name="connsiteY1" fmla="*/ 15793 h 47627"/>
                <a:gd name="connsiteX2" fmla="*/ 41300 w 40823"/>
                <a:gd name="connsiteY2" fmla="*/ 25727 h 47627"/>
                <a:gd name="connsiteX3" fmla="*/ 40892 w 40823"/>
                <a:gd name="connsiteY3" fmla="*/ 36613 h 47627"/>
                <a:gd name="connsiteX4" fmla="*/ 23950 w 40823"/>
                <a:gd name="connsiteY4" fmla="*/ 47363 h 47627"/>
                <a:gd name="connsiteX5" fmla="*/ 10546 w 40823"/>
                <a:gd name="connsiteY5" fmla="*/ 45390 h 47627"/>
                <a:gd name="connsiteX6" fmla="*/ 5511 w 40823"/>
                <a:gd name="connsiteY6" fmla="*/ 36749 h 47627"/>
                <a:gd name="connsiteX7" fmla="*/ 5103 w 40823"/>
                <a:gd name="connsiteY7" fmla="*/ 26339 h 47627"/>
                <a:gd name="connsiteX8" fmla="*/ 5511 w 40823"/>
                <a:gd name="connsiteY8" fmla="*/ 15997 h 47627"/>
                <a:gd name="connsiteX9" fmla="*/ 22589 w 40823"/>
                <a:gd name="connsiteY9" fmla="*/ 5111 h 47627"/>
                <a:gd name="connsiteX10" fmla="*/ 34972 w 40823"/>
                <a:gd name="connsiteY10" fmla="*/ 6608 h 47627"/>
                <a:gd name="connsiteX11" fmla="*/ 34904 w 40823"/>
                <a:gd name="connsiteY11" fmla="*/ 26135 h 47627"/>
                <a:gd name="connsiteX12" fmla="*/ 34904 w 40823"/>
                <a:gd name="connsiteY12" fmla="*/ 20352 h 47627"/>
                <a:gd name="connsiteX13" fmla="*/ 32931 w 40823"/>
                <a:gd name="connsiteY13" fmla="*/ 12459 h 47627"/>
                <a:gd name="connsiteX14" fmla="*/ 22181 w 40823"/>
                <a:gd name="connsiteY14" fmla="*/ 10622 h 47627"/>
                <a:gd name="connsiteX15" fmla="*/ 11431 w 40823"/>
                <a:gd name="connsiteY15" fmla="*/ 21713 h 47627"/>
                <a:gd name="connsiteX16" fmla="*/ 11499 w 40823"/>
                <a:gd name="connsiteY16" fmla="*/ 26339 h 47627"/>
                <a:gd name="connsiteX17" fmla="*/ 11499 w 40823"/>
                <a:gd name="connsiteY17" fmla="*/ 27496 h 47627"/>
                <a:gd name="connsiteX18" fmla="*/ 11499 w 40823"/>
                <a:gd name="connsiteY18" fmla="*/ 29809 h 47627"/>
                <a:gd name="connsiteX19" fmla="*/ 13404 w 40823"/>
                <a:gd name="connsiteY19" fmla="*/ 40151 h 47627"/>
                <a:gd name="connsiteX20" fmla="*/ 24222 w 40823"/>
                <a:gd name="connsiteY20" fmla="*/ 42056 h 47627"/>
                <a:gd name="connsiteX21" fmla="*/ 32727 w 40823"/>
                <a:gd name="connsiteY21" fmla="*/ 40219 h 47627"/>
                <a:gd name="connsiteX22" fmla="*/ 34768 w 40823"/>
                <a:gd name="connsiteY22" fmla="*/ 32055 h 47627"/>
                <a:gd name="connsiteX23" fmla="*/ 34768 w 40823"/>
                <a:gd name="connsiteY23" fmla="*/ 26135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823" h="47627">
                  <a:moveTo>
                    <a:pt x="34972" y="6608"/>
                  </a:moveTo>
                  <a:cubicBezTo>
                    <a:pt x="38306" y="8241"/>
                    <a:pt x="40075" y="11099"/>
                    <a:pt x="40892" y="15793"/>
                  </a:cubicBezTo>
                  <a:cubicBezTo>
                    <a:pt x="41232" y="17766"/>
                    <a:pt x="41300" y="19603"/>
                    <a:pt x="41300" y="25727"/>
                  </a:cubicBezTo>
                  <a:cubicBezTo>
                    <a:pt x="41300" y="32463"/>
                    <a:pt x="41232" y="34436"/>
                    <a:pt x="40892" y="36613"/>
                  </a:cubicBezTo>
                  <a:cubicBezTo>
                    <a:pt x="39667" y="44914"/>
                    <a:pt x="35721" y="47363"/>
                    <a:pt x="23950" y="47363"/>
                  </a:cubicBezTo>
                  <a:cubicBezTo>
                    <a:pt x="15921" y="47363"/>
                    <a:pt x="13268" y="47023"/>
                    <a:pt x="10546" y="45390"/>
                  </a:cubicBezTo>
                  <a:cubicBezTo>
                    <a:pt x="7620" y="43621"/>
                    <a:pt x="6192" y="41240"/>
                    <a:pt x="5511" y="36749"/>
                  </a:cubicBezTo>
                  <a:cubicBezTo>
                    <a:pt x="5103" y="34640"/>
                    <a:pt x="5103" y="32803"/>
                    <a:pt x="5103" y="26339"/>
                  </a:cubicBezTo>
                  <a:cubicBezTo>
                    <a:pt x="5103" y="20080"/>
                    <a:pt x="5171" y="18107"/>
                    <a:pt x="5511" y="15997"/>
                  </a:cubicBezTo>
                  <a:cubicBezTo>
                    <a:pt x="6804" y="7629"/>
                    <a:pt x="10818" y="5111"/>
                    <a:pt x="22589" y="5111"/>
                  </a:cubicBezTo>
                  <a:cubicBezTo>
                    <a:pt x="30005" y="5043"/>
                    <a:pt x="32387" y="5383"/>
                    <a:pt x="34972" y="6608"/>
                  </a:cubicBezTo>
                  <a:close/>
                  <a:moveTo>
                    <a:pt x="34904" y="26135"/>
                  </a:moveTo>
                  <a:lnTo>
                    <a:pt x="34904" y="20352"/>
                  </a:lnTo>
                  <a:cubicBezTo>
                    <a:pt x="34904" y="16542"/>
                    <a:pt x="34224" y="13752"/>
                    <a:pt x="32931" y="12459"/>
                  </a:cubicBezTo>
                  <a:cubicBezTo>
                    <a:pt x="31434" y="10826"/>
                    <a:pt x="29869" y="10622"/>
                    <a:pt x="22181" y="10622"/>
                  </a:cubicBezTo>
                  <a:cubicBezTo>
                    <a:pt x="12927" y="10622"/>
                    <a:pt x="11431" y="12187"/>
                    <a:pt x="11431" y="21713"/>
                  </a:cubicBezTo>
                  <a:cubicBezTo>
                    <a:pt x="11431" y="24298"/>
                    <a:pt x="11431" y="24298"/>
                    <a:pt x="11499" y="26339"/>
                  </a:cubicBezTo>
                  <a:lnTo>
                    <a:pt x="11499" y="27496"/>
                  </a:lnTo>
                  <a:lnTo>
                    <a:pt x="11499" y="29809"/>
                  </a:lnTo>
                  <a:cubicBezTo>
                    <a:pt x="11431" y="35797"/>
                    <a:pt x="11975" y="38654"/>
                    <a:pt x="13404" y="40151"/>
                  </a:cubicBezTo>
                  <a:cubicBezTo>
                    <a:pt x="15037" y="41784"/>
                    <a:pt x="16534" y="42056"/>
                    <a:pt x="24222" y="42056"/>
                  </a:cubicBezTo>
                  <a:cubicBezTo>
                    <a:pt x="29325" y="42056"/>
                    <a:pt x="31366" y="41648"/>
                    <a:pt x="32727" y="40219"/>
                  </a:cubicBezTo>
                  <a:cubicBezTo>
                    <a:pt x="34020" y="38859"/>
                    <a:pt x="34768" y="35865"/>
                    <a:pt x="34768" y="32055"/>
                  </a:cubicBezTo>
                  <a:lnTo>
                    <a:pt x="34768" y="26135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9E308B15-785C-46AC-88AE-CAD877399B35}"/>
                </a:ext>
              </a:extLst>
            </p:cNvPr>
            <p:cNvSpPr/>
            <p:nvPr/>
          </p:nvSpPr>
          <p:spPr>
            <a:xfrm>
              <a:off x="1892094" y="618413"/>
              <a:ext cx="40823" cy="47627"/>
            </a:xfrm>
            <a:custGeom>
              <a:avLst/>
              <a:gdLst>
                <a:gd name="connsiteX0" fmla="*/ 5103 w 40823"/>
                <a:gd name="connsiteY0" fmla="*/ 5103 h 47627"/>
                <a:gd name="connsiteX1" fmla="*/ 24562 w 40823"/>
                <a:gd name="connsiteY1" fmla="*/ 5103 h 47627"/>
                <a:gd name="connsiteX2" fmla="*/ 33271 w 40823"/>
                <a:gd name="connsiteY2" fmla="*/ 6532 h 47627"/>
                <a:gd name="connsiteX3" fmla="*/ 36945 w 40823"/>
                <a:gd name="connsiteY3" fmla="*/ 16057 h 47627"/>
                <a:gd name="connsiteX4" fmla="*/ 31230 w 40823"/>
                <a:gd name="connsiteY4" fmla="*/ 25038 h 47627"/>
                <a:gd name="connsiteX5" fmla="*/ 31230 w 40823"/>
                <a:gd name="connsiteY5" fmla="*/ 25174 h 47627"/>
                <a:gd name="connsiteX6" fmla="*/ 38102 w 40823"/>
                <a:gd name="connsiteY6" fmla="*/ 34700 h 47627"/>
                <a:gd name="connsiteX7" fmla="*/ 26059 w 40823"/>
                <a:gd name="connsiteY7" fmla="*/ 46675 h 47627"/>
                <a:gd name="connsiteX8" fmla="*/ 5103 w 40823"/>
                <a:gd name="connsiteY8" fmla="*/ 46675 h 47627"/>
                <a:gd name="connsiteX9" fmla="*/ 5103 w 40823"/>
                <a:gd name="connsiteY9" fmla="*/ 5103 h 47627"/>
                <a:gd name="connsiteX10" fmla="*/ 22385 w 40823"/>
                <a:gd name="connsiteY10" fmla="*/ 22929 h 47627"/>
                <a:gd name="connsiteX11" fmla="*/ 30618 w 40823"/>
                <a:gd name="connsiteY11" fmla="*/ 16193 h 47627"/>
                <a:gd name="connsiteX12" fmla="*/ 23882 w 40823"/>
                <a:gd name="connsiteY12" fmla="*/ 10410 h 47627"/>
                <a:gd name="connsiteX13" fmla="*/ 11499 w 40823"/>
                <a:gd name="connsiteY13" fmla="*/ 10410 h 47627"/>
                <a:gd name="connsiteX14" fmla="*/ 11499 w 40823"/>
                <a:gd name="connsiteY14" fmla="*/ 22929 h 47627"/>
                <a:gd name="connsiteX15" fmla="*/ 22385 w 40823"/>
                <a:gd name="connsiteY15" fmla="*/ 22929 h 47627"/>
                <a:gd name="connsiteX16" fmla="*/ 20752 w 40823"/>
                <a:gd name="connsiteY16" fmla="*/ 41300 h 47627"/>
                <a:gd name="connsiteX17" fmla="*/ 25311 w 40823"/>
                <a:gd name="connsiteY17" fmla="*/ 41232 h 47627"/>
                <a:gd name="connsiteX18" fmla="*/ 31706 w 40823"/>
                <a:gd name="connsiteY18" fmla="*/ 34904 h 47627"/>
                <a:gd name="connsiteX19" fmla="*/ 29121 w 40823"/>
                <a:gd name="connsiteY19" fmla="*/ 28576 h 47627"/>
                <a:gd name="connsiteX20" fmla="*/ 22453 w 40823"/>
                <a:gd name="connsiteY20" fmla="*/ 28032 h 47627"/>
                <a:gd name="connsiteX21" fmla="*/ 11431 w 40823"/>
                <a:gd name="connsiteY21" fmla="*/ 28032 h 47627"/>
                <a:gd name="connsiteX22" fmla="*/ 11431 w 40823"/>
                <a:gd name="connsiteY22" fmla="*/ 41368 h 47627"/>
                <a:gd name="connsiteX23" fmla="*/ 20752 w 40823"/>
                <a:gd name="connsiteY23" fmla="*/ 41368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823" h="47627">
                  <a:moveTo>
                    <a:pt x="5103" y="5103"/>
                  </a:moveTo>
                  <a:lnTo>
                    <a:pt x="24562" y="5103"/>
                  </a:lnTo>
                  <a:cubicBezTo>
                    <a:pt x="29597" y="5103"/>
                    <a:pt x="31570" y="5443"/>
                    <a:pt x="33271" y="6532"/>
                  </a:cubicBezTo>
                  <a:cubicBezTo>
                    <a:pt x="35857" y="8165"/>
                    <a:pt x="36945" y="11022"/>
                    <a:pt x="36945" y="16057"/>
                  </a:cubicBezTo>
                  <a:cubicBezTo>
                    <a:pt x="36945" y="21636"/>
                    <a:pt x="35516" y="23814"/>
                    <a:pt x="31230" y="25038"/>
                  </a:cubicBezTo>
                  <a:lnTo>
                    <a:pt x="31230" y="25174"/>
                  </a:lnTo>
                  <a:cubicBezTo>
                    <a:pt x="36333" y="26263"/>
                    <a:pt x="38102" y="28576"/>
                    <a:pt x="38102" y="34700"/>
                  </a:cubicBezTo>
                  <a:cubicBezTo>
                    <a:pt x="38102" y="43613"/>
                    <a:pt x="35040" y="46675"/>
                    <a:pt x="26059" y="46675"/>
                  </a:cubicBezTo>
                  <a:lnTo>
                    <a:pt x="5103" y="46675"/>
                  </a:lnTo>
                  <a:lnTo>
                    <a:pt x="5103" y="5103"/>
                  </a:lnTo>
                  <a:close/>
                  <a:moveTo>
                    <a:pt x="22385" y="22929"/>
                  </a:moveTo>
                  <a:cubicBezTo>
                    <a:pt x="29461" y="22929"/>
                    <a:pt x="30618" y="21909"/>
                    <a:pt x="30618" y="16193"/>
                  </a:cubicBezTo>
                  <a:cubicBezTo>
                    <a:pt x="30618" y="11363"/>
                    <a:pt x="29461" y="10410"/>
                    <a:pt x="23882" y="10410"/>
                  </a:cubicBezTo>
                  <a:lnTo>
                    <a:pt x="11499" y="10410"/>
                  </a:lnTo>
                  <a:lnTo>
                    <a:pt x="11499" y="22929"/>
                  </a:lnTo>
                  <a:lnTo>
                    <a:pt x="22385" y="22929"/>
                  </a:lnTo>
                  <a:close/>
                  <a:moveTo>
                    <a:pt x="20752" y="41300"/>
                  </a:moveTo>
                  <a:cubicBezTo>
                    <a:pt x="26127" y="41232"/>
                    <a:pt x="24630" y="41232"/>
                    <a:pt x="25311" y="41232"/>
                  </a:cubicBezTo>
                  <a:cubicBezTo>
                    <a:pt x="30549" y="41028"/>
                    <a:pt x="31706" y="39871"/>
                    <a:pt x="31706" y="34904"/>
                  </a:cubicBezTo>
                  <a:cubicBezTo>
                    <a:pt x="31706" y="31026"/>
                    <a:pt x="31026" y="29393"/>
                    <a:pt x="29121" y="28576"/>
                  </a:cubicBezTo>
                  <a:cubicBezTo>
                    <a:pt x="27964" y="28100"/>
                    <a:pt x="27284" y="28032"/>
                    <a:pt x="22453" y="28032"/>
                  </a:cubicBezTo>
                  <a:lnTo>
                    <a:pt x="11431" y="28032"/>
                  </a:lnTo>
                  <a:lnTo>
                    <a:pt x="11431" y="41368"/>
                  </a:lnTo>
                  <a:lnTo>
                    <a:pt x="20752" y="41368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A1800E23-0961-4AD2-AB83-6B37F8D7CB4B}"/>
                </a:ext>
              </a:extLst>
            </p:cNvPr>
            <p:cNvSpPr/>
            <p:nvPr/>
          </p:nvSpPr>
          <p:spPr>
            <a:xfrm>
              <a:off x="1938700" y="618345"/>
              <a:ext cx="34020" cy="47627"/>
            </a:xfrm>
            <a:custGeom>
              <a:avLst/>
              <a:gdLst>
                <a:gd name="connsiteX0" fmla="*/ 11431 w 34019"/>
                <a:gd name="connsiteY0" fmla="*/ 40959 h 47627"/>
                <a:gd name="connsiteX1" fmla="*/ 31842 w 34019"/>
                <a:gd name="connsiteY1" fmla="*/ 40959 h 47627"/>
                <a:gd name="connsiteX2" fmla="*/ 31842 w 34019"/>
                <a:gd name="connsiteY2" fmla="*/ 46675 h 47627"/>
                <a:gd name="connsiteX3" fmla="*/ 5103 w 34019"/>
                <a:gd name="connsiteY3" fmla="*/ 46675 h 47627"/>
                <a:gd name="connsiteX4" fmla="*/ 5103 w 34019"/>
                <a:gd name="connsiteY4" fmla="*/ 5103 h 47627"/>
                <a:gd name="connsiteX5" fmla="*/ 11431 w 34019"/>
                <a:gd name="connsiteY5" fmla="*/ 5103 h 47627"/>
                <a:gd name="connsiteX6" fmla="*/ 11431 w 34019"/>
                <a:gd name="connsiteY6" fmla="*/ 40959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19" h="47627">
                  <a:moveTo>
                    <a:pt x="11431" y="40959"/>
                  </a:moveTo>
                  <a:lnTo>
                    <a:pt x="31842" y="40959"/>
                  </a:lnTo>
                  <a:lnTo>
                    <a:pt x="31842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11431" y="5103"/>
                  </a:lnTo>
                  <a:lnTo>
                    <a:pt x="11431" y="40959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928AC98-4260-4815-9F85-37C11989636A}"/>
                </a:ext>
              </a:extLst>
            </p:cNvPr>
            <p:cNvSpPr/>
            <p:nvPr/>
          </p:nvSpPr>
          <p:spPr>
            <a:xfrm>
              <a:off x="1975646" y="618413"/>
              <a:ext cx="34020" cy="47627"/>
            </a:xfrm>
            <a:custGeom>
              <a:avLst/>
              <a:gdLst>
                <a:gd name="connsiteX0" fmla="*/ 11499 w 34019"/>
                <a:gd name="connsiteY0" fmla="*/ 22861 h 47627"/>
                <a:gd name="connsiteX1" fmla="*/ 31774 w 34019"/>
                <a:gd name="connsiteY1" fmla="*/ 22861 h 47627"/>
                <a:gd name="connsiteX2" fmla="*/ 31774 w 34019"/>
                <a:gd name="connsiteY2" fmla="*/ 27760 h 47627"/>
                <a:gd name="connsiteX3" fmla="*/ 11499 w 34019"/>
                <a:gd name="connsiteY3" fmla="*/ 27760 h 47627"/>
                <a:gd name="connsiteX4" fmla="*/ 11499 w 34019"/>
                <a:gd name="connsiteY4" fmla="*/ 41300 h 47627"/>
                <a:gd name="connsiteX5" fmla="*/ 32795 w 34019"/>
                <a:gd name="connsiteY5" fmla="*/ 41300 h 47627"/>
                <a:gd name="connsiteX6" fmla="*/ 32795 w 34019"/>
                <a:gd name="connsiteY6" fmla="*/ 46675 h 47627"/>
                <a:gd name="connsiteX7" fmla="*/ 5103 w 34019"/>
                <a:gd name="connsiteY7" fmla="*/ 46675 h 47627"/>
                <a:gd name="connsiteX8" fmla="*/ 5103 w 34019"/>
                <a:gd name="connsiteY8" fmla="*/ 5103 h 47627"/>
                <a:gd name="connsiteX9" fmla="*/ 32659 w 34019"/>
                <a:gd name="connsiteY9" fmla="*/ 5103 h 47627"/>
                <a:gd name="connsiteX10" fmla="*/ 32659 w 34019"/>
                <a:gd name="connsiteY10" fmla="*/ 10478 h 47627"/>
                <a:gd name="connsiteX11" fmla="*/ 11499 w 34019"/>
                <a:gd name="connsiteY11" fmla="*/ 10478 h 47627"/>
                <a:gd name="connsiteX12" fmla="*/ 11499 w 34019"/>
                <a:gd name="connsiteY12" fmla="*/ 22861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9" h="47627">
                  <a:moveTo>
                    <a:pt x="11499" y="22861"/>
                  </a:moveTo>
                  <a:lnTo>
                    <a:pt x="31774" y="22861"/>
                  </a:lnTo>
                  <a:lnTo>
                    <a:pt x="31774" y="27760"/>
                  </a:lnTo>
                  <a:lnTo>
                    <a:pt x="11499" y="27760"/>
                  </a:lnTo>
                  <a:lnTo>
                    <a:pt x="11499" y="41300"/>
                  </a:lnTo>
                  <a:lnTo>
                    <a:pt x="32795" y="41300"/>
                  </a:lnTo>
                  <a:lnTo>
                    <a:pt x="32795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32659" y="5103"/>
                  </a:lnTo>
                  <a:lnTo>
                    <a:pt x="32659" y="10478"/>
                  </a:lnTo>
                  <a:lnTo>
                    <a:pt x="11499" y="10478"/>
                  </a:lnTo>
                  <a:lnTo>
                    <a:pt x="11499" y="2286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EE9C32D-0459-4899-BDEE-A7CC1D1C7C65}"/>
                </a:ext>
              </a:extLst>
            </p:cNvPr>
            <p:cNvSpPr/>
            <p:nvPr/>
          </p:nvSpPr>
          <p:spPr>
            <a:xfrm>
              <a:off x="546281" y="751770"/>
              <a:ext cx="88451" cy="88451"/>
            </a:xfrm>
            <a:custGeom>
              <a:avLst/>
              <a:gdLst>
                <a:gd name="connsiteX0" fmla="*/ 45858 w 88450"/>
                <a:gd name="connsiteY0" fmla="*/ 87158 h 88450"/>
                <a:gd name="connsiteX1" fmla="*/ 5103 w 88450"/>
                <a:gd name="connsiteY1" fmla="*/ 49600 h 88450"/>
                <a:gd name="connsiteX2" fmla="*/ 5103 w 88450"/>
                <a:gd name="connsiteY2" fmla="*/ 5103 h 88450"/>
                <a:gd name="connsiteX3" fmla="*/ 23201 w 88450"/>
                <a:gd name="connsiteY3" fmla="*/ 5103 h 88450"/>
                <a:gd name="connsiteX4" fmla="*/ 23201 w 88450"/>
                <a:gd name="connsiteY4" fmla="*/ 49600 h 88450"/>
                <a:gd name="connsiteX5" fmla="*/ 45790 w 88450"/>
                <a:gd name="connsiteY5" fmla="*/ 70488 h 88450"/>
                <a:gd name="connsiteX6" fmla="*/ 68379 w 88450"/>
                <a:gd name="connsiteY6" fmla="*/ 49600 h 88450"/>
                <a:gd name="connsiteX7" fmla="*/ 68379 w 88450"/>
                <a:gd name="connsiteY7" fmla="*/ 5103 h 88450"/>
                <a:gd name="connsiteX8" fmla="*/ 86478 w 88450"/>
                <a:gd name="connsiteY8" fmla="*/ 5103 h 88450"/>
                <a:gd name="connsiteX9" fmla="*/ 86478 w 88450"/>
                <a:gd name="connsiteY9" fmla="*/ 49600 h 88450"/>
                <a:gd name="connsiteX10" fmla="*/ 45858 w 88450"/>
                <a:gd name="connsiteY10" fmla="*/ 87158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450" h="88450">
                  <a:moveTo>
                    <a:pt x="45858" y="87158"/>
                  </a:moveTo>
                  <a:cubicBezTo>
                    <a:pt x="23405" y="87158"/>
                    <a:pt x="5103" y="70284"/>
                    <a:pt x="5103" y="49600"/>
                  </a:cubicBezTo>
                  <a:lnTo>
                    <a:pt x="5103" y="5103"/>
                  </a:lnTo>
                  <a:lnTo>
                    <a:pt x="23201" y="5103"/>
                  </a:lnTo>
                  <a:lnTo>
                    <a:pt x="23201" y="49600"/>
                  </a:lnTo>
                  <a:cubicBezTo>
                    <a:pt x="23201" y="61099"/>
                    <a:pt x="33339" y="70488"/>
                    <a:pt x="45790" y="70488"/>
                  </a:cubicBezTo>
                  <a:cubicBezTo>
                    <a:pt x="58241" y="70488"/>
                    <a:pt x="68379" y="61099"/>
                    <a:pt x="68379" y="49600"/>
                  </a:cubicBezTo>
                  <a:lnTo>
                    <a:pt x="68379" y="5103"/>
                  </a:lnTo>
                  <a:lnTo>
                    <a:pt x="86478" y="5103"/>
                  </a:lnTo>
                  <a:lnTo>
                    <a:pt x="86478" y="49600"/>
                  </a:lnTo>
                  <a:cubicBezTo>
                    <a:pt x="86546" y="70284"/>
                    <a:pt x="68311" y="87158"/>
                    <a:pt x="45858" y="8715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068DC05-C30F-407D-8EEA-19E1002448C7}"/>
                </a:ext>
              </a:extLst>
            </p:cNvPr>
            <p:cNvSpPr/>
            <p:nvPr/>
          </p:nvSpPr>
          <p:spPr>
            <a:xfrm>
              <a:off x="736586" y="751770"/>
              <a:ext cx="108862" cy="88451"/>
            </a:xfrm>
            <a:custGeom>
              <a:avLst/>
              <a:gdLst>
                <a:gd name="connsiteX0" fmla="*/ 55724 w 108862"/>
                <a:gd name="connsiteY0" fmla="*/ 38578 h 88450"/>
                <a:gd name="connsiteX1" fmla="*/ 85389 w 108862"/>
                <a:gd name="connsiteY1" fmla="*/ 86001 h 88450"/>
                <a:gd name="connsiteX2" fmla="*/ 106345 w 108862"/>
                <a:gd name="connsiteY2" fmla="*/ 86001 h 88450"/>
                <a:gd name="connsiteX3" fmla="*/ 55724 w 108862"/>
                <a:gd name="connsiteY3" fmla="*/ 5103 h 88450"/>
                <a:gd name="connsiteX4" fmla="*/ 5103 w 108862"/>
                <a:gd name="connsiteY4" fmla="*/ 86001 h 88450"/>
                <a:gd name="connsiteX5" fmla="*/ 25991 w 108862"/>
                <a:gd name="connsiteY5" fmla="*/ 86001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862" h="88450">
                  <a:moveTo>
                    <a:pt x="55724" y="38578"/>
                  </a:moveTo>
                  <a:lnTo>
                    <a:pt x="85389" y="86001"/>
                  </a:lnTo>
                  <a:lnTo>
                    <a:pt x="106345" y="86001"/>
                  </a:lnTo>
                  <a:lnTo>
                    <a:pt x="55724" y="5103"/>
                  </a:lnTo>
                  <a:lnTo>
                    <a:pt x="5103" y="86001"/>
                  </a:lnTo>
                  <a:lnTo>
                    <a:pt x="25991" y="860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A125EE0-5B67-4AFC-A306-4938C549DE31}"/>
                </a:ext>
              </a:extLst>
            </p:cNvPr>
            <p:cNvSpPr/>
            <p:nvPr/>
          </p:nvSpPr>
          <p:spPr>
            <a:xfrm>
              <a:off x="643285" y="750295"/>
              <a:ext cx="88451" cy="88451"/>
            </a:xfrm>
            <a:custGeom>
              <a:avLst/>
              <a:gdLst>
                <a:gd name="connsiteX0" fmla="*/ 50301 w 88450"/>
                <a:gd name="connsiteY0" fmla="*/ 88633 h 88450"/>
                <a:gd name="connsiteX1" fmla="*/ 25603 w 88450"/>
                <a:gd name="connsiteY1" fmla="*/ 81829 h 88450"/>
                <a:gd name="connsiteX2" fmla="*/ 12471 w 88450"/>
                <a:gd name="connsiteY2" fmla="*/ 23996 h 88450"/>
                <a:gd name="connsiteX3" fmla="*/ 75135 w 88450"/>
                <a:gd name="connsiteY3" fmla="*/ 11885 h 88450"/>
                <a:gd name="connsiteX4" fmla="*/ 65202 w 88450"/>
                <a:gd name="connsiteY4" fmla="*/ 25901 h 88450"/>
                <a:gd name="connsiteX5" fmla="*/ 27644 w 88450"/>
                <a:gd name="connsiteY5" fmla="*/ 33181 h 88450"/>
                <a:gd name="connsiteX6" fmla="*/ 35536 w 88450"/>
                <a:gd name="connsiteY6" fmla="*/ 67881 h 88450"/>
                <a:gd name="connsiteX7" fmla="*/ 73094 w 88450"/>
                <a:gd name="connsiteY7" fmla="*/ 60601 h 88450"/>
                <a:gd name="connsiteX8" fmla="*/ 88267 w 88450"/>
                <a:gd name="connsiteY8" fmla="*/ 69718 h 88450"/>
                <a:gd name="connsiteX9" fmla="*/ 50301 w 88450"/>
                <a:gd name="connsiteY9" fmla="*/ 88633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450" h="88450">
                  <a:moveTo>
                    <a:pt x="50301" y="88633"/>
                  </a:moveTo>
                  <a:cubicBezTo>
                    <a:pt x="41796" y="88633"/>
                    <a:pt x="33223" y="86456"/>
                    <a:pt x="25603" y="81829"/>
                  </a:cubicBezTo>
                  <a:cubicBezTo>
                    <a:pt x="4715" y="69242"/>
                    <a:pt x="-1205" y="43319"/>
                    <a:pt x="12471" y="23996"/>
                  </a:cubicBezTo>
                  <a:cubicBezTo>
                    <a:pt x="26147" y="4741"/>
                    <a:pt x="54247" y="-702"/>
                    <a:pt x="75135" y="11885"/>
                  </a:cubicBezTo>
                  <a:lnTo>
                    <a:pt x="65202" y="25901"/>
                  </a:lnTo>
                  <a:cubicBezTo>
                    <a:pt x="52682" y="18348"/>
                    <a:pt x="35809" y="21614"/>
                    <a:pt x="27644" y="33181"/>
                  </a:cubicBezTo>
                  <a:cubicBezTo>
                    <a:pt x="19479" y="44748"/>
                    <a:pt x="23017" y="60329"/>
                    <a:pt x="35536" y="67881"/>
                  </a:cubicBezTo>
                  <a:cubicBezTo>
                    <a:pt x="48056" y="75433"/>
                    <a:pt x="64929" y="72167"/>
                    <a:pt x="73094" y="60601"/>
                  </a:cubicBezTo>
                  <a:lnTo>
                    <a:pt x="88267" y="69718"/>
                  </a:lnTo>
                  <a:cubicBezTo>
                    <a:pt x="79558" y="81965"/>
                    <a:pt x="65065" y="88633"/>
                    <a:pt x="50301" y="8863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F56F49EE-D387-4D01-AEB3-DF5B75005929}"/>
                </a:ext>
              </a:extLst>
            </p:cNvPr>
            <p:cNvSpPr/>
            <p:nvPr/>
          </p:nvSpPr>
          <p:spPr>
            <a:xfrm>
              <a:off x="688006" y="783680"/>
              <a:ext cx="47627" cy="20412"/>
            </a:xfrm>
            <a:custGeom>
              <a:avLst/>
              <a:gdLst>
                <a:gd name="connsiteX0" fmla="*/ 5103 w 47627"/>
                <a:gd name="connsiteY0" fmla="*/ 5103 h 20411"/>
                <a:gd name="connsiteX1" fmla="*/ 45450 w 47627"/>
                <a:gd name="connsiteY1" fmla="*/ 5103 h 20411"/>
                <a:gd name="connsiteX2" fmla="*/ 45450 w 47627"/>
                <a:gd name="connsiteY2" fmla="*/ 21841 h 20411"/>
                <a:gd name="connsiteX3" fmla="*/ 5103 w 47627"/>
                <a:gd name="connsiteY3" fmla="*/ 21841 h 2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7" h="20411">
                  <a:moveTo>
                    <a:pt x="5103" y="5103"/>
                  </a:moveTo>
                  <a:lnTo>
                    <a:pt x="45450" y="5103"/>
                  </a:lnTo>
                  <a:lnTo>
                    <a:pt x="45450" y="21841"/>
                  </a:lnTo>
                  <a:lnTo>
                    <a:pt x="5103" y="2184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61CF2CD-A5D5-48C2-9182-D2CE02BDA1DC}"/>
                </a:ext>
              </a:extLst>
            </p:cNvPr>
            <p:cNvSpPr/>
            <p:nvPr/>
          </p:nvSpPr>
          <p:spPr>
            <a:xfrm>
              <a:off x="765639" y="821170"/>
              <a:ext cx="47627" cy="40823"/>
            </a:xfrm>
            <a:custGeom>
              <a:avLst/>
              <a:gdLst>
                <a:gd name="connsiteX0" fmla="*/ 26671 w 47627"/>
                <a:gd name="connsiteY0" fmla="*/ 5103 h 40823"/>
                <a:gd name="connsiteX1" fmla="*/ 5103 w 47627"/>
                <a:gd name="connsiteY1" fmla="*/ 39531 h 40823"/>
                <a:gd name="connsiteX2" fmla="*/ 48172 w 47627"/>
                <a:gd name="connsiteY2" fmla="*/ 39531 h 4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7" h="40823">
                  <a:moveTo>
                    <a:pt x="26671" y="5103"/>
                  </a:moveTo>
                  <a:lnTo>
                    <a:pt x="5103" y="39531"/>
                  </a:lnTo>
                  <a:lnTo>
                    <a:pt x="48172" y="395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4AEAA444-4796-4A27-9C92-C1369A5EECAB}"/>
                </a:ext>
              </a:extLst>
            </p:cNvPr>
            <p:cNvSpPr/>
            <p:nvPr/>
          </p:nvSpPr>
          <p:spPr>
            <a:xfrm>
              <a:off x="982548" y="422869"/>
              <a:ext cx="238137" cy="299372"/>
            </a:xfrm>
            <a:custGeom>
              <a:avLst/>
              <a:gdLst>
                <a:gd name="connsiteX0" fmla="*/ 125260 w 238136"/>
                <a:gd name="connsiteY0" fmla="*/ 5103 h 299371"/>
                <a:gd name="connsiteX1" fmla="*/ 50349 w 238136"/>
                <a:gd name="connsiteY1" fmla="*/ 5103 h 299371"/>
                <a:gd name="connsiteX2" fmla="*/ 5103 w 238136"/>
                <a:gd name="connsiteY2" fmla="*/ 50349 h 299371"/>
                <a:gd name="connsiteX3" fmla="*/ 5103 w 238136"/>
                <a:gd name="connsiteY3" fmla="*/ 300120 h 299371"/>
                <a:gd name="connsiteX4" fmla="*/ 62664 w 238136"/>
                <a:gd name="connsiteY4" fmla="*/ 300120 h 299371"/>
                <a:gd name="connsiteX5" fmla="*/ 62664 w 238136"/>
                <a:gd name="connsiteY5" fmla="*/ 58650 h 299371"/>
                <a:gd name="connsiteX6" fmla="*/ 126076 w 238136"/>
                <a:gd name="connsiteY6" fmla="*/ 58650 h 299371"/>
                <a:gd name="connsiteX7" fmla="*/ 177378 w 238136"/>
                <a:gd name="connsiteY7" fmla="*/ 104984 h 299371"/>
                <a:gd name="connsiteX8" fmla="*/ 126076 w 238136"/>
                <a:gd name="connsiteY8" fmla="*/ 151795 h 299371"/>
                <a:gd name="connsiteX9" fmla="*/ 86069 w 238136"/>
                <a:gd name="connsiteY9" fmla="*/ 151795 h 299371"/>
                <a:gd name="connsiteX10" fmla="*/ 86069 w 238136"/>
                <a:gd name="connsiteY10" fmla="*/ 204865 h 299371"/>
                <a:gd name="connsiteX11" fmla="*/ 125192 w 238136"/>
                <a:gd name="connsiteY11" fmla="*/ 204865 h 299371"/>
                <a:gd name="connsiteX12" fmla="*/ 235823 w 238136"/>
                <a:gd name="connsiteY12" fmla="*/ 104984 h 299371"/>
                <a:gd name="connsiteX13" fmla="*/ 125260 w 238136"/>
                <a:gd name="connsiteY13" fmla="*/ 510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136" h="299371">
                  <a:moveTo>
                    <a:pt x="125260" y="5103"/>
                  </a:moveTo>
                  <a:lnTo>
                    <a:pt x="50349" y="5103"/>
                  </a:lnTo>
                  <a:cubicBezTo>
                    <a:pt x="25379" y="5103"/>
                    <a:pt x="5103" y="25379"/>
                    <a:pt x="5103" y="50349"/>
                  </a:cubicBezTo>
                  <a:lnTo>
                    <a:pt x="5103" y="300120"/>
                  </a:lnTo>
                  <a:lnTo>
                    <a:pt x="62664" y="300120"/>
                  </a:lnTo>
                  <a:lnTo>
                    <a:pt x="62664" y="58650"/>
                  </a:lnTo>
                  <a:lnTo>
                    <a:pt x="126076" y="58650"/>
                  </a:lnTo>
                  <a:cubicBezTo>
                    <a:pt x="164314" y="58650"/>
                    <a:pt x="177378" y="78449"/>
                    <a:pt x="177378" y="104984"/>
                  </a:cubicBezTo>
                  <a:cubicBezTo>
                    <a:pt x="177378" y="131996"/>
                    <a:pt x="164314" y="151795"/>
                    <a:pt x="126076" y="151795"/>
                  </a:cubicBezTo>
                  <a:lnTo>
                    <a:pt x="86069" y="151795"/>
                  </a:lnTo>
                  <a:lnTo>
                    <a:pt x="86069" y="204865"/>
                  </a:lnTo>
                  <a:lnTo>
                    <a:pt x="125192" y="204865"/>
                  </a:lnTo>
                  <a:cubicBezTo>
                    <a:pt x="201668" y="204865"/>
                    <a:pt x="235823" y="162545"/>
                    <a:pt x="235823" y="104984"/>
                  </a:cubicBezTo>
                  <a:cubicBezTo>
                    <a:pt x="235823" y="47423"/>
                    <a:pt x="201736" y="5103"/>
                    <a:pt x="125260" y="510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DE173C76-5BE9-42ED-BA5F-9B84956A094E}"/>
                </a:ext>
              </a:extLst>
            </p:cNvPr>
            <p:cNvSpPr/>
            <p:nvPr/>
          </p:nvSpPr>
          <p:spPr>
            <a:xfrm>
              <a:off x="546281" y="422121"/>
              <a:ext cx="61235" cy="299372"/>
            </a:xfrm>
            <a:custGeom>
              <a:avLst/>
              <a:gdLst>
                <a:gd name="connsiteX0" fmla="*/ 5103 w 61235"/>
                <a:gd name="connsiteY0" fmla="*/ 5103 h 299371"/>
                <a:gd name="connsiteX1" fmla="*/ 58650 w 61235"/>
                <a:gd name="connsiteY1" fmla="*/ 5103 h 299371"/>
                <a:gd name="connsiteX2" fmla="*/ 58650 w 61235"/>
                <a:gd name="connsiteY2" fmla="*/ 300800 h 299371"/>
                <a:gd name="connsiteX3" fmla="*/ 5103 w 61235"/>
                <a:gd name="connsiteY3" fmla="*/ 300800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35" h="299371">
                  <a:moveTo>
                    <a:pt x="5103" y="5103"/>
                  </a:moveTo>
                  <a:lnTo>
                    <a:pt x="58650" y="5103"/>
                  </a:lnTo>
                  <a:lnTo>
                    <a:pt x="58650" y="300800"/>
                  </a:lnTo>
                  <a:lnTo>
                    <a:pt x="5103" y="3008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D6BD7F98-C15E-4F4B-9D97-1BD88ADECE4F}"/>
                </a:ext>
              </a:extLst>
            </p:cNvPr>
            <p:cNvSpPr/>
            <p:nvPr/>
          </p:nvSpPr>
          <p:spPr>
            <a:xfrm>
              <a:off x="546349" y="323328"/>
              <a:ext cx="61235" cy="68039"/>
            </a:xfrm>
            <a:custGeom>
              <a:avLst/>
              <a:gdLst>
                <a:gd name="connsiteX0" fmla="*/ 5103 w 61235"/>
                <a:gd name="connsiteY0" fmla="*/ 69740 h 68038"/>
                <a:gd name="connsiteX1" fmla="*/ 58650 w 61235"/>
                <a:gd name="connsiteY1" fmla="*/ 69740 h 68038"/>
                <a:gd name="connsiteX2" fmla="*/ 58650 w 61235"/>
                <a:gd name="connsiteY2" fmla="*/ 5103 h 68038"/>
                <a:gd name="connsiteX3" fmla="*/ 58650 w 61235"/>
                <a:gd name="connsiteY3" fmla="*/ 5103 h 68038"/>
                <a:gd name="connsiteX4" fmla="*/ 5103 w 61235"/>
                <a:gd name="connsiteY4" fmla="*/ 58650 h 68038"/>
                <a:gd name="connsiteX5" fmla="*/ 5103 w 61235"/>
                <a:gd name="connsiteY5" fmla="*/ 69740 h 6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35" h="68038">
                  <a:moveTo>
                    <a:pt x="5103" y="69740"/>
                  </a:moveTo>
                  <a:lnTo>
                    <a:pt x="58650" y="69740"/>
                  </a:lnTo>
                  <a:lnTo>
                    <a:pt x="58650" y="5103"/>
                  </a:lnTo>
                  <a:lnTo>
                    <a:pt x="58650" y="5103"/>
                  </a:lnTo>
                  <a:cubicBezTo>
                    <a:pt x="29121" y="5103"/>
                    <a:pt x="5103" y="29053"/>
                    <a:pt x="5103" y="58650"/>
                  </a:cubicBezTo>
                  <a:lnTo>
                    <a:pt x="5103" y="69740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D408F1B-ED46-41FA-B32F-611265808DB4}"/>
                </a:ext>
              </a:extLst>
            </p:cNvPr>
            <p:cNvSpPr/>
            <p:nvPr/>
          </p:nvSpPr>
          <p:spPr>
            <a:xfrm>
              <a:off x="652626" y="422189"/>
              <a:ext cx="204117" cy="299372"/>
            </a:xfrm>
            <a:custGeom>
              <a:avLst/>
              <a:gdLst>
                <a:gd name="connsiteX0" fmla="*/ 203709 w 204117"/>
                <a:gd name="connsiteY0" fmla="*/ 113353 h 299371"/>
                <a:gd name="connsiteX1" fmla="*/ 61303 w 204117"/>
                <a:gd name="connsiteY1" fmla="*/ 10546 h 299371"/>
                <a:gd name="connsiteX2" fmla="*/ 61303 w 204117"/>
                <a:gd name="connsiteY2" fmla="*/ 10614 h 299371"/>
                <a:gd name="connsiteX3" fmla="*/ 41980 w 204117"/>
                <a:gd name="connsiteY3" fmla="*/ 5103 h 299371"/>
                <a:gd name="connsiteX4" fmla="*/ 5103 w 204117"/>
                <a:gd name="connsiteY4" fmla="*/ 41980 h 299371"/>
                <a:gd name="connsiteX5" fmla="*/ 5103 w 204117"/>
                <a:gd name="connsiteY5" fmla="*/ 300800 h 299371"/>
                <a:gd name="connsiteX6" fmla="*/ 58922 w 204117"/>
                <a:gd name="connsiteY6" fmla="*/ 300800 h 299371"/>
                <a:gd name="connsiteX7" fmla="*/ 58922 w 204117"/>
                <a:gd name="connsiteY7" fmla="*/ 77837 h 299371"/>
                <a:gd name="connsiteX8" fmla="*/ 203709 w 204117"/>
                <a:gd name="connsiteY8" fmla="*/ 182549 h 299371"/>
                <a:gd name="connsiteX9" fmla="*/ 203709 w 204117"/>
                <a:gd name="connsiteY9" fmla="*/ 11335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17" h="299371">
                  <a:moveTo>
                    <a:pt x="203709" y="113353"/>
                  </a:moveTo>
                  <a:lnTo>
                    <a:pt x="61303" y="10546"/>
                  </a:lnTo>
                  <a:lnTo>
                    <a:pt x="61303" y="10614"/>
                  </a:lnTo>
                  <a:cubicBezTo>
                    <a:pt x="55656" y="7144"/>
                    <a:pt x="49056" y="5103"/>
                    <a:pt x="41980" y="5103"/>
                  </a:cubicBezTo>
                  <a:cubicBezTo>
                    <a:pt x="21636" y="5103"/>
                    <a:pt x="5103" y="21636"/>
                    <a:pt x="5103" y="41980"/>
                  </a:cubicBezTo>
                  <a:lnTo>
                    <a:pt x="5103" y="300800"/>
                  </a:lnTo>
                  <a:lnTo>
                    <a:pt x="58922" y="300800"/>
                  </a:lnTo>
                  <a:lnTo>
                    <a:pt x="58922" y="77837"/>
                  </a:lnTo>
                  <a:lnTo>
                    <a:pt x="203709" y="182549"/>
                  </a:lnTo>
                  <a:lnTo>
                    <a:pt x="203709" y="11335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FA78418-0031-4B2A-AA0E-D4C251282067}"/>
                </a:ext>
              </a:extLst>
            </p:cNvPr>
            <p:cNvSpPr/>
            <p:nvPr/>
          </p:nvSpPr>
          <p:spPr>
            <a:xfrm>
              <a:off x="728081" y="422121"/>
              <a:ext cx="204117" cy="299372"/>
            </a:xfrm>
            <a:custGeom>
              <a:avLst/>
              <a:gdLst>
                <a:gd name="connsiteX0" fmla="*/ 5103 w 204117"/>
                <a:gd name="connsiteY0" fmla="*/ 192550 h 299371"/>
                <a:gd name="connsiteX1" fmla="*/ 147441 w 204117"/>
                <a:gd name="connsiteY1" fmla="*/ 295357 h 299371"/>
                <a:gd name="connsiteX2" fmla="*/ 147441 w 204117"/>
                <a:gd name="connsiteY2" fmla="*/ 295289 h 299371"/>
                <a:gd name="connsiteX3" fmla="*/ 166764 w 204117"/>
                <a:gd name="connsiteY3" fmla="*/ 300800 h 299371"/>
                <a:gd name="connsiteX4" fmla="*/ 203641 w 204117"/>
                <a:gd name="connsiteY4" fmla="*/ 263923 h 299371"/>
                <a:gd name="connsiteX5" fmla="*/ 203641 w 204117"/>
                <a:gd name="connsiteY5" fmla="*/ 5103 h 299371"/>
                <a:gd name="connsiteX6" fmla="*/ 149890 w 204117"/>
                <a:gd name="connsiteY6" fmla="*/ 5103 h 299371"/>
                <a:gd name="connsiteX7" fmla="*/ 149890 w 204117"/>
                <a:gd name="connsiteY7" fmla="*/ 228067 h 299371"/>
                <a:gd name="connsiteX8" fmla="*/ 5103 w 204117"/>
                <a:gd name="connsiteY8" fmla="*/ 123355 h 299371"/>
                <a:gd name="connsiteX9" fmla="*/ 5103 w 204117"/>
                <a:gd name="connsiteY9" fmla="*/ 192550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17" h="299371">
                  <a:moveTo>
                    <a:pt x="5103" y="192550"/>
                  </a:moveTo>
                  <a:lnTo>
                    <a:pt x="147441" y="295357"/>
                  </a:lnTo>
                  <a:lnTo>
                    <a:pt x="147441" y="295289"/>
                  </a:lnTo>
                  <a:cubicBezTo>
                    <a:pt x="153088" y="298759"/>
                    <a:pt x="159688" y="300800"/>
                    <a:pt x="166764" y="300800"/>
                  </a:cubicBezTo>
                  <a:cubicBezTo>
                    <a:pt x="187107" y="300800"/>
                    <a:pt x="203641" y="284267"/>
                    <a:pt x="203641" y="263923"/>
                  </a:cubicBezTo>
                  <a:lnTo>
                    <a:pt x="203641" y="5103"/>
                  </a:lnTo>
                  <a:lnTo>
                    <a:pt x="149890" y="5103"/>
                  </a:lnTo>
                  <a:lnTo>
                    <a:pt x="149890" y="228067"/>
                  </a:lnTo>
                  <a:lnTo>
                    <a:pt x="5103" y="123355"/>
                  </a:lnTo>
                  <a:lnTo>
                    <a:pt x="5103" y="192550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EF060A9-76EF-4923-98C9-002DEC4A3C24}"/>
                </a:ext>
              </a:extLst>
            </p:cNvPr>
            <p:cNvSpPr/>
            <p:nvPr/>
          </p:nvSpPr>
          <p:spPr>
            <a:xfrm>
              <a:off x="652694" y="321177"/>
              <a:ext cx="68039" cy="74843"/>
            </a:xfrm>
            <a:custGeom>
              <a:avLst/>
              <a:gdLst>
                <a:gd name="connsiteX0" fmla="*/ 28508 w 68039"/>
                <a:gd name="connsiteY0" fmla="*/ 26033 h 74842"/>
                <a:gd name="connsiteX1" fmla="*/ 33883 w 68039"/>
                <a:gd name="connsiteY1" fmla="*/ 22291 h 74842"/>
                <a:gd name="connsiteX2" fmla="*/ 48308 w 68039"/>
                <a:gd name="connsiteY2" fmla="*/ 22495 h 74842"/>
                <a:gd name="connsiteX3" fmla="*/ 53683 w 68039"/>
                <a:gd name="connsiteY3" fmla="*/ 26306 h 74842"/>
                <a:gd name="connsiteX4" fmla="*/ 54635 w 68039"/>
                <a:gd name="connsiteY4" fmla="*/ 27462 h 74842"/>
                <a:gd name="connsiteX5" fmla="*/ 65930 w 68039"/>
                <a:gd name="connsiteY5" fmla="*/ 14603 h 74842"/>
                <a:gd name="connsiteX6" fmla="*/ 65045 w 68039"/>
                <a:gd name="connsiteY6" fmla="*/ 13718 h 74842"/>
                <a:gd name="connsiteX7" fmla="*/ 54295 w 68039"/>
                <a:gd name="connsiteY7" fmla="*/ 7391 h 74842"/>
                <a:gd name="connsiteX8" fmla="*/ 26467 w 68039"/>
                <a:gd name="connsiteY8" fmla="*/ 7459 h 74842"/>
                <a:gd name="connsiteX9" fmla="*/ 15309 w 68039"/>
                <a:gd name="connsiteY9" fmla="*/ 14263 h 74842"/>
                <a:gd name="connsiteX10" fmla="*/ 7824 w 68039"/>
                <a:gd name="connsiteY10" fmla="*/ 25013 h 74842"/>
                <a:gd name="connsiteX11" fmla="*/ 5103 w 68039"/>
                <a:gd name="connsiteY11" fmla="*/ 39029 h 74842"/>
                <a:gd name="connsiteX12" fmla="*/ 7756 w 68039"/>
                <a:gd name="connsiteY12" fmla="*/ 52909 h 74842"/>
                <a:gd name="connsiteX13" fmla="*/ 15105 w 68039"/>
                <a:gd name="connsiteY13" fmla="*/ 63659 h 74842"/>
                <a:gd name="connsiteX14" fmla="*/ 26331 w 68039"/>
                <a:gd name="connsiteY14" fmla="*/ 70599 h 74842"/>
                <a:gd name="connsiteX15" fmla="*/ 40619 w 68039"/>
                <a:gd name="connsiteY15" fmla="*/ 73116 h 74842"/>
                <a:gd name="connsiteX16" fmla="*/ 54227 w 68039"/>
                <a:gd name="connsiteY16" fmla="*/ 71552 h 74842"/>
                <a:gd name="connsiteX17" fmla="*/ 54227 w 68039"/>
                <a:gd name="connsiteY17" fmla="*/ 71552 h 74842"/>
                <a:gd name="connsiteX18" fmla="*/ 65181 w 68039"/>
                <a:gd name="connsiteY18" fmla="*/ 67605 h 74842"/>
                <a:gd name="connsiteX19" fmla="*/ 65862 w 68039"/>
                <a:gd name="connsiteY19" fmla="*/ 67265 h 74842"/>
                <a:gd name="connsiteX20" fmla="*/ 65862 w 68039"/>
                <a:gd name="connsiteY20" fmla="*/ 32225 h 74842"/>
                <a:gd name="connsiteX21" fmla="*/ 37626 w 68039"/>
                <a:gd name="connsiteY21" fmla="*/ 32225 h 74842"/>
                <a:gd name="connsiteX22" fmla="*/ 37626 w 68039"/>
                <a:gd name="connsiteY22" fmla="*/ 46921 h 74842"/>
                <a:gd name="connsiteX23" fmla="*/ 49464 w 68039"/>
                <a:gd name="connsiteY23" fmla="*/ 46921 h 74842"/>
                <a:gd name="connsiteX24" fmla="*/ 49464 w 68039"/>
                <a:gd name="connsiteY24" fmla="*/ 56107 h 74842"/>
                <a:gd name="connsiteX25" fmla="*/ 46130 w 68039"/>
                <a:gd name="connsiteY25" fmla="*/ 56991 h 74842"/>
                <a:gd name="connsiteX26" fmla="*/ 41300 w 68039"/>
                <a:gd name="connsiteY26" fmla="*/ 57399 h 74842"/>
                <a:gd name="connsiteX27" fmla="*/ 33679 w 68039"/>
                <a:gd name="connsiteY27" fmla="*/ 56039 h 74842"/>
                <a:gd name="connsiteX28" fmla="*/ 28168 w 68039"/>
                <a:gd name="connsiteY28" fmla="*/ 52297 h 74842"/>
                <a:gd name="connsiteX29" fmla="*/ 24834 w 68039"/>
                <a:gd name="connsiteY29" fmla="*/ 46581 h 74842"/>
                <a:gd name="connsiteX30" fmla="*/ 23678 w 68039"/>
                <a:gd name="connsiteY30" fmla="*/ 39097 h 74842"/>
                <a:gd name="connsiteX31" fmla="*/ 24970 w 68039"/>
                <a:gd name="connsiteY31" fmla="*/ 31749 h 74842"/>
                <a:gd name="connsiteX32" fmla="*/ 28508 w 68039"/>
                <a:gd name="connsiteY32" fmla="*/ 26033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8039" h="74842">
                  <a:moveTo>
                    <a:pt x="28508" y="26033"/>
                  </a:moveTo>
                  <a:cubicBezTo>
                    <a:pt x="30005" y="24469"/>
                    <a:pt x="31842" y="23176"/>
                    <a:pt x="33883" y="22291"/>
                  </a:cubicBezTo>
                  <a:cubicBezTo>
                    <a:pt x="38306" y="20386"/>
                    <a:pt x="44157" y="20590"/>
                    <a:pt x="48308" y="22495"/>
                  </a:cubicBezTo>
                  <a:cubicBezTo>
                    <a:pt x="50553" y="23516"/>
                    <a:pt x="52322" y="24809"/>
                    <a:pt x="53683" y="26306"/>
                  </a:cubicBezTo>
                  <a:lnTo>
                    <a:pt x="54635" y="27462"/>
                  </a:lnTo>
                  <a:lnTo>
                    <a:pt x="65930" y="14603"/>
                  </a:lnTo>
                  <a:lnTo>
                    <a:pt x="65045" y="13718"/>
                  </a:lnTo>
                  <a:cubicBezTo>
                    <a:pt x="62256" y="11065"/>
                    <a:pt x="58650" y="8956"/>
                    <a:pt x="54295" y="7391"/>
                  </a:cubicBezTo>
                  <a:cubicBezTo>
                    <a:pt x="45722" y="4397"/>
                    <a:pt x="35040" y="4261"/>
                    <a:pt x="26467" y="7459"/>
                  </a:cubicBezTo>
                  <a:cubicBezTo>
                    <a:pt x="22249" y="9024"/>
                    <a:pt x="18507" y="11337"/>
                    <a:pt x="15309" y="14263"/>
                  </a:cubicBezTo>
                  <a:cubicBezTo>
                    <a:pt x="12111" y="17188"/>
                    <a:pt x="9662" y="20863"/>
                    <a:pt x="7824" y="25013"/>
                  </a:cubicBezTo>
                  <a:cubicBezTo>
                    <a:pt x="6055" y="29163"/>
                    <a:pt x="5103" y="33926"/>
                    <a:pt x="5103" y="39029"/>
                  </a:cubicBezTo>
                  <a:cubicBezTo>
                    <a:pt x="5103" y="44132"/>
                    <a:pt x="5987" y="48759"/>
                    <a:pt x="7756" y="52909"/>
                  </a:cubicBezTo>
                  <a:cubicBezTo>
                    <a:pt x="9525" y="57059"/>
                    <a:pt x="11975" y="60665"/>
                    <a:pt x="15105" y="63659"/>
                  </a:cubicBezTo>
                  <a:cubicBezTo>
                    <a:pt x="18234" y="66653"/>
                    <a:pt x="22045" y="68966"/>
                    <a:pt x="26331" y="70599"/>
                  </a:cubicBezTo>
                  <a:cubicBezTo>
                    <a:pt x="30686" y="72300"/>
                    <a:pt x="35516" y="73116"/>
                    <a:pt x="40619" y="73116"/>
                  </a:cubicBezTo>
                  <a:cubicBezTo>
                    <a:pt x="45518" y="73116"/>
                    <a:pt x="50077" y="72572"/>
                    <a:pt x="54227" y="71552"/>
                  </a:cubicBezTo>
                  <a:lnTo>
                    <a:pt x="54227" y="71552"/>
                  </a:lnTo>
                  <a:cubicBezTo>
                    <a:pt x="58378" y="70531"/>
                    <a:pt x="62052" y="69170"/>
                    <a:pt x="65181" y="67605"/>
                  </a:cubicBezTo>
                  <a:lnTo>
                    <a:pt x="65862" y="67265"/>
                  </a:lnTo>
                  <a:lnTo>
                    <a:pt x="65862" y="32225"/>
                  </a:lnTo>
                  <a:lnTo>
                    <a:pt x="37626" y="32225"/>
                  </a:lnTo>
                  <a:lnTo>
                    <a:pt x="37626" y="46921"/>
                  </a:lnTo>
                  <a:lnTo>
                    <a:pt x="49464" y="46921"/>
                  </a:lnTo>
                  <a:lnTo>
                    <a:pt x="49464" y="56107"/>
                  </a:lnTo>
                  <a:cubicBezTo>
                    <a:pt x="48444" y="56515"/>
                    <a:pt x="47355" y="56787"/>
                    <a:pt x="46130" y="56991"/>
                  </a:cubicBezTo>
                  <a:cubicBezTo>
                    <a:pt x="44634" y="57263"/>
                    <a:pt x="43001" y="57399"/>
                    <a:pt x="41300" y="57399"/>
                  </a:cubicBezTo>
                  <a:cubicBezTo>
                    <a:pt x="38442" y="57399"/>
                    <a:pt x="35857" y="56923"/>
                    <a:pt x="33679" y="56039"/>
                  </a:cubicBezTo>
                  <a:cubicBezTo>
                    <a:pt x="31502" y="55154"/>
                    <a:pt x="29665" y="53861"/>
                    <a:pt x="28168" y="52297"/>
                  </a:cubicBezTo>
                  <a:cubicBezTo>
                    <a:pt x="26671" y="50732"/>
                    <a:pt x="25583" y="48759"/>
                    <a:pt x="24834" y="46581"/>
                  </a:cubicBezTo>
                  <a:cubicBezTo>
                    <a:pt x="24086" y="44336"/>
                    <a:pt x="23678" y="41819"/>
                    <a:pt x="23678" y="39097"/>
                  </a:cubicBezTo>
                  <a:cubicBezTo>
                    <a:pt x="23678" y="36443"/>
                    <a:pt x="24086" y="33994"/>
                    <a:pt x="24970" y="31749"/>
                  </a:cubicBezTo>
                  <a:cubicBezTo>
                    <a:pt x="25787" y="29503"/>
                    <a:pt x="27012" y="27598"/>
                    <a:pt x="28508" y="2603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DE1D8F48-1F6D-4453-94A9-1AC50EE08B61}"/>
                </a:ext>
              </a:extLst>
            </p:cNvPr>
            <p:cNvSpPr/>
            <p:nvPr/>
          </p:nvSpPr>
          <p:spPr>
            <a:xfrm>
              <a:off x="735430" y="322852"/>
              <a:ext cx="61235" cy="74843"/>
            </a:xfrm>
            <a:custGeom>
              <a:avLst/>
              <a:gdLst>
                <a:gd name="connsiteX0" fmla="*/ 51574 w 61235"/>
                <a:gd name="connsiteY0" fmla="*/ 36605 h 74842"/>
                <a:gd name="connsiteX1" fmla="*/ 55316 w 61235"/>
                <a:gd name="connsiteY1" fmla="*/ 25174 h 74842"/>
                <a:gd name="connsiteX2" fmla="*/ 53139 w 61235"/>
                <a:gd name="connsiteY2" fmla="*/ 15581 h 74842"/>
                <a:gd name="connsiteX3" fmla="*/ 47287 w 61235"/>
                <a:gd name="connsiteY3" fmla="*/ 9321 h 74842"/>
                <a:gd name="connsiteX4" fmla="*/ 39191 w 61235"/>
                <a:gd name="connsiteY4" fmla="*/ 6055 h 74842"/>
                <a:gd name="connsiteX5" fmla="*/ 30141 w 61235"/>
                <a:gd name="connsiteY5" fmla="*/ 5103 h 74842"/>
                <a:gd name="connsiteX6" fmla="*/ 5103 w 61235"/>
                <a:gd name="connsiteY6" fmla="*/ 5103 h 74842"/>
                <a:gd name="connsiteX7" fmla="*/ 5103 w 61235"/>
                <a:gd name="connsiteY7" fmla="*/ 69876 h 74842"/>
                <a:gd name="connsiteX8" fmla="*/ 22385 w 61235"/>
                <a:gd name="connsiteY8" fmla="*/ 69876 h 74842"/>
                <a:gd name="connsiteX9" fmla="*/ 22385 w 61235"/>
                <a:gd name="connsiteY9" fmla="*/ 45178 h 74842"/>
                <a:gd name="connsiteX10" fmla="*/ 25447 w 61235"/>
                <a:gd name="connsiteY10" fmla="*/ 45178 h 74842"/>
                <a:gd name="connsiteX11" fmla="*/ 38986 w 61235"/>
                <a:gd name="connsiteY11" fmla="*/ 69876 h 74842"/>
                <a:gd name="connsiteX12" fmla="*/ 59602 w 61235"/>
                <a:gd name="connsiteY12" fmla="*/ 69876 h 74842"/>
                <a:gd name="connsiteX13" fmla="*/ 43001 w 61235"/>
                <a:gd name="connsiteY13" fmla="*/ 42660 h 74842"/>
                <a:gd name="connsiteX14" fmla="*/ 51574 w 61235"/>
                <a:gd name="connsiteY14" fmla="*/ 36605 h 74842"/>
                <a:gd name="connsiteX15" fmla="*/ 22317 w 61235"/>
                <a:gd name="connsiteY15" fmla="*/ 19799 h 74842"/>
                <a:gd name="connsiteX16" fmla="*/ 29053 w 61235"/>
                <a:gd name="connsiteY16" fmla="*/ 19799 h 74842"/>
                <a:gd name="connsiteX17" fmla="*/ 32319 w 61235"/>
                <a:gd name="connsiteY17" fmla="*/ 20072 h 74842"/>
                <a:gd name="connsiteX18" fmla="*/ 35176 w 61235"/>
                <a:gd name="connsiteY18" fmla="*/ 20956 h 74842"/>
                <a:gd name="connsiteX19" fmla="*/ 37081 w 61235"/>
                <a:gd name="connsiteY19" fmla="*/ 22657 h 74842"/>
                <a:gd name="connsiteX20" fmla="*/ 37762 w 61235"/>
                <a:gd name="connsiteY20" fmla="*/ 25515 h 74842"/>
                <a:gd name="connsiteX21" fmla="*/ 36945 w 61235"/>
                <a:gd name="connsiteY21" fmla="*/ 28644 h 74842"/>
                <a:gd name="connsiteX22" fmla="*/ 34836 w 61235"/>
                <a:gd name="connsiteY22" fmla="*/ 30481 h 74842"/>
                <a:gd name="connsiteX23" fmla="*/ 31706 w 61235"/>
                <a:gd name="connsiteY23" fmla="*/ 31434 h 74842"/>
                <a:gd name="connsiteX24" fmla="*/ 28100 w 61235"/>
                <a:gd name="connsiteY24" fmla="*/ 31706 h 74842"/>
                <a:gd name="connsiteX25" fmla="*/ 22249 w 61235"/>
                <a:gd name="connsiteY25" fmla="*/ 31706 h 74842"/>
                <a:gd name="connsiteX26" fmla="*/ 22249 w 61235"/>
                <a:gd name="connsiteY26" fmla="*/ 197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235" h="74842">
                  <a:moveTo>
                    <a:pt x="51574" y="36605"/>
                  </a:moveTo>
                  <a:cubicBezTo>
                    <a:pt x="54023" y="33543"/>
                    <a:pt x="55316" y="29665"/>
                    <a:pt x="55316" y="25174"/>
                  </a:cubicBezTo>
                  <a:cubicBezTo>
                    <a:pt x="55316" y="21364"/>
                    <a:pt x="54567" y="18166"/>
                    <a:pt x="53139" y="15581"/>
                  </a:cubicBezTo>
                  <a:cubicBezTo>
                    <a:pt x="51642" y="12995"/>
                    <a:pt x="49669" y="10886"/>
                    <a:pt x="47287" y="9321"/>
                  </a:cubicBezTo>
                  <a:cubicBezTo>
                    <a:pt x="44906" y="7756"/>
                    <a:pt x="42184" y="6668"/>
                    <a:pt x="39191" y="6055"/>
                  </a:cubicBezTo>
                  <a:cubicBezTo>
                    <a:pt x="36265" y="5443"/>
                    <a:pt x="33271" y="5103"/>
                    <a:pt x="30141" y="5103"/>
                  </a:cubicBezTo>
                  <a:lnTo>
                    <a:pt x="5103" y="5103"/>
                  </a:lnTo>
                  <a:lnTo>
                    <a:pt x="5103" y="69876"/>
                  </a:lnTo>
                  <a:lnTo>
                    <a:pt x="22385" y="69876"/>
                  </a:lnTo>
                  <a:lnTo>
                    <a:pt x="22385" y="45178"/>
                  </a:lnTo>
                  <a:lnTo>
                    <a:pt x="25447" y="45178"/>
                  </a:lnTo>
                  <a:lnTo>
                    <a:pt x="38986" y="69876"/>
                  </a:lnTo>
                  <a:lnTo>
                    <a:pt x="59602" y="69876"/>
                  </a:lnTo>
                  <a:lnTo>
                    <a:pt x="43001" y="42660"/>
                  </a:lnTo>
                  <a:cubicBezTo>
                    <a:pt x="46607" y="41300"/>
                    <a:pt x="49464" y="39258"/>
                    <a:pt x="51574" y="36605"/>
                  </a:cubicBezTo>
                  <a:close/>
                  <a:moveTo>
                    <a:pt x="22317" y="19799"/>
                  </a:moveTo>
                  <a:lnTo>
                    <a:pt x="29053" y="19799"/>
                  </a:lnTo>
                  <a:cubicBezTo>
                    <a:pt x="30073" y="19799"/>
                    <a:pt x="31230" y="19867"/>
                    <a:pt x="32319" y="20072"/>
                  </a:cubicBezTo>
                  <a:cubicBezTo>
                    <a:pt x="33407" y="20208"/>
                    <a:pt x="34360" y="20548"/>
                    <a:pt x="35176" y="20956"/>
                  </a:cubicBezTo>
                  <a:cubicBezTo>
                    <a:pt x="35993" y="21364"/>
                    <a:pt x="36605" y="21909"/>
                    <a:pt x="37081" y="22657"/>
                  </a:cubicBezTo>
                  <a:cubicBezTo>
                    <a:pt x="37558" y="23337"/>
                    <a:pt x="37762" y="24290"/>
                    <a:pt x="37762" y="25515"/>
                  </a:cubicBezTo>
                  <a:cubicBezTo>
                    <a:pt x="37762" y="26807"/>
                    <a:pt x="37490" y="27896"/>
                    <a:pt x="36945" y="28644"/>
                  </a:cubicBezTo>
                  <a:cubicBezTo>
                    <a:pt x="36401" y="29461"/>
                    <a:pt x="35721" y="30073"/>
                    <a:pt x="34836" y="30481"/>
                  </a:cubicBezTo>
                  <a:cubicBezTo>
                    <a:pt x="33883" y="30958"/>
                    <a:pt x="32863" y="31298"/>
                    <a:pt x="31706" y="31434"/>
                  </a:cubicBezTo>
                  <a:cubicBezTo>
                    <a:pt x="30482" y="31638"/>
                    <a:pt x="29257" y="31706"/>
                    <a:pt x="28100" y="31706"/>
                  </a:cubicBezTo>
                  <a:lnTo>
                    <a:pt x="22249" y="31706"/>
                  </a:lnTo>
                  <a:lnTo>
                    <a:pt x="22249" y="197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1EA93811-D96D-4ABF-AA52-1A91CC60878A}"/>
                </a:ext>
              </a:extLst>
            </p:cNvPr>
            <p:cNvSpPr/>
            <p:nvPr/>
          </p:nvSpPr>
          <p:spPr>
            <a:xfrm>
              <a:off x="807823" y="322784"/>
              <a:ext cx="54431" cy="74843"/>
            </a:xfrm>
            <a:custGeom>
              <a:avLst/>
              <a:gdLst>
                <a:gd name="connsiteX0" fmla="*/ 22181 w 54431"/>
                <a:gd name="connsiteY0" fmla="*/ 44157 h 74842"/>
                <a:gd name="connsiteX1" fmla="*/ 48036 w 54431"/>
                <a:gd name="connsiteY1" fmla="*/ 44157 h 74842"/>
                <a:gd name="connsiteX2" fmla="*/ 48036 w 54431"/>
                <a:gd name="connsiteY2" fmla="*/ 29529 h 74842"/>
                <a:gd name="connsiteX3" fmla="*/ 22181 w 54431"/>
                <a:gd name="connsiteY3" fmla="*/ 29529 h 74842"/>
                <a:gd name="connsiteX4" fmla="*/ 22181 w 54431"/>
                <a:gd name="connsiteY4" fmla="*/ 20344 h 74842"/>
                <a:gd name="connsiteX5" fmla="*/ 49532 w 54431"/>
                <a:gd name="connsiteY5" fmla="*/ 20344 h 74842"/>
                <a:gd name="connsiteX6" fmla="*/ 49532 w 54431"/>
                <a:gd name="connsiteY6" fmla="*/ 5103 h 74842"/>
                <a:gd name="connsiteX7" fmla="*/ 5103 w 54431"/>
                <a:gd name="connsiteY7" fmla="*/ 5103 h 74842"/>
                <a:gd name="connsiteX8" fmla="*/ 5103 w 54431"/>
                <a:gd name="connsiteY8" fmla="*/ 69944 h 74842"/>
                <a:gd name="connsiteX9" fmla="*/ 51097 w 54431"/>
                <a:gd name="connsiteY9" fmla="*/ 69944 h 74842"/>
                <a:gd name="connsiteX10" fmla="*/ 51097 w 54431"/>
                <a:gd name="connsiteY10" fmla="*/ 54499 h 74842"/>
                <a:gd name="connsiteX11" fmla="*/ 22181 w 54431"/>
                <a:gd name="connsiteY11" fmla="*/ 544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1" h="74842">
                  <a:moveTo>
                    <a:pt x="22181" y="44157"/>
                  </a:moveTo>
                  <a:lnTo>
                    <a:pt x="48036" y="44157"/>
                  </a:lnTo>
                  <a:lnTo>
                    <a:pt x="48036" y="29529"/>
                  </a:lnTo>
                  <a:lnTo>
                    <a:pt x="22181" y="29529"/>
                  </a:lnTo>
                  <a:lnTo>
                    <a:pt x="22181" y="20344"/>
                  </a:lnTo>
                  <a:lnTo>
                    <a:pt x="49532" y="20344"/>
                  </a:lnTo>
                  <a:lnTo>
                    <a:pt x="4953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51097" y="69944"/>
                  </a:lnTo>
                  <a:lnTo>
                    <a:pt x="51097" y="54499"/>
                  </a:lnTo>
                  <a:lnTo>
                    <a:pt x="22181" y="544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AE0E40BF-158A-448A-8AB7-FB191C914F12}"/>
                </a:ext>
              </a:extLst>
            </p:cNvPr>
            <p:cNvSpPr/>
            <p:nvPr/>
          </p:nvSpPr>
          <p:spPr>
            <a:xfrm>
              <a:off x="874365" y="322784"/>
              <a:ext cx="68039" cy="74843"/>
            </a:xfrm>
            <a:custGeom>
              <a:avLst/>
              <a:gdLst>
                <a:gd name="connsiteX0" fmla="*/ 47423 w 68039"/>
                <a:gd name="connsiteY0" fmla="*/ 42797 h 74842"/>
                <a:gd name="connsiteX1" fmla="*/ 24222 w 68039"/>
                <a:gd name="connsiteY1" fmla="*/ 5103 h 74842"/>
                <a:gd name="connsiteX2" fmla="*/ 5103 w 68039"/>
                <a:gd name="connsiteY2" fmla="*/ 5103 h 74842"/>
                <a:gd name="connsiteX3" fmla="*/ 5103 w 68039"/>
                <a:gd name="connsiteY3" fmla="*/ 69944 h 74842"/>
                <a:gd name="connsiteX4" fmla="*/ 22249 w 68039"/>
                <a:gd name="connsiteY4" fmla="*/ 69944 h 74842"/>
                <a:gd name="connsiteX5" fmla="*/ 21909 w 68039"/>
                <a:gd name="connsiteY5" fmla="*/ 32114 h 74842"/>
                <a:gd name="connsiteX6" fmla="*/ 45178 w 68039"/>
                <a:gd name="connsiteY6" fmla="*/ 69944 h 74842"/>
                <a:gd name="connsiteX7" fmla="*/ 64229 w 68039"/>
                <a:gd name="connsiteY7" fmla="*/ 69944 h 74842"/>
                <a:gd name="connsiteX8" fmla="*/ 64229 w 68039"/>
                <a:gd name="connsiteY8" fmla="*/ 5103 h 74842"/>
                <a:gd name="connsiteX9" fmla="*/ 47083 w 68039"/>
                <a:gd name="connsiteY9" fmla="*/ 5103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039" h="74842">
                  <a:moveTo>
                    <a:pt x="47423" y="42797"/>
                  </a:moveTo>
                  <a:lnTo>
                    <a:pt x="2422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22249" y="69944"/>
                  </a:lnTo>
                  <a:lnTo>
                    <a:pt x="21909" y="32114"/>
                  </a:lnTo>
                  <a:lnTo>
                    <a:pt x="45178" y="69944"/>
                  </a:lnTo>
                  <a:lnTo>
                    <a:pt x="64229" y="69944"/>
                  </a:lnTo>
                  <a:lnTo>
                    <a:pt x="64229" y="5103"/>
                  </a:lnTo>
                  <a:lnTo>
                    <a:pt x="47083" y="51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D43DC3F1-B968-44F1-857B-F5DD92CB5C8A}"/>
                </a:ext>
              </a:extLst>
            </p:cNvPr>
            <p:cNvSpPr/>
            <p:nvPr/>
          </p:nvSpPr>
          <p:spPr>
            <a:xfrm>
              <a:off x="950501" y="321117"/>
              <a:ext cx="74843" cy="74843"/>
            </a:xfrm>
            <a:custGeom>
              <a:avLst/>
              <a:gdLst>
                <a:gd name="connsiteX0" fmla="*/ 65454 w 74842"/>
                <a:gd name="connsiteY0" fmla="*/ 14254 h 74842"/>
                <a:gd name="connsiteX1" fmla="*/ 54227 w 74842"/>
                <a:gd name="connsiteY1" fmla="*/ 7450 h 74842"/>
                <a:gd name="connsiteX2" fmla="*/ 26331 w 74842"/>
                <a:gd name="connsiteY2" fmla="*/ 7450 h 74842"/>
                <a:gd name="connsiteX3" fmla="*/ 15173 w 74842"/>
                <a:gd name="connsiteY3" fmla="*/ 14254 h 74842"/>
                <a:gd name="connsiteX4" fmla="*/ 7756 w 74842"/>
                <a:gd name="connsiteY4" fmla="*/ 24936 h 74842"/>
                <a:gd name="connsiteX5" fmla="*/ 5103 w 74842"/>
                <a:gd name="connsiteY5" fmla="*/ 38952 h 74842"/>
                <a:gd name="connsiteX6" fmla="*/ 7756 w 74842"/>
                <a:gd name="connsiteY6" fmla="*/ 52968 h 74842"/>
                <a:gd name="connsiteX7" fmla="*/ 15105 w 74842"/>
                <a:gd name="connsiteY7" fmla="*/ 63855 h 74842"/>
                <a:gd name="connsiteX8" fmla="*/ 26263 w 74842"/>
                <a:gd name="connsiteY8" fmla="*/ 70863 h 74842"/>
                <a:gd name="connsiteX9" fmla="*/ 40211 w 74842"/>
                <a:gd name="connsiteY9" fmla="*/ 73312 h 74842"/>
                <a:gd name="connsiteX10" fmla="*/ 54227 w 74842"/>
                <a:gd name="connsiteY10" fmla="*/ 70863 h 74842"/>
                <a:gd name="connsiteX11" fmla="*/ 65454 w 74842"/>
                <a:gd name="connsiteY11" fmla="*/ 63855 h 74842"/>
                <a:gd name="connsiteX12" fmla="*/ 72802 w 74842"/>
                <a:gd name="connsiteY12" fmla="*/ 52968 h 74842"/>
                <a:gd name="connsiteX13" fmla="*/ 75455 w 74842"/>
                <a:gd name="connsiteY13" fmla="*/ 38952 h 74842"/>
                <a:gd name="connsiteX14" fmla="*/ 72802 w 74842"/>
                <a:gd name="connsiteY14" fmla="*/ 24936 h 74842"/>
                <a:gd name="connsiteX15" fmla="*/ 65454 w 74842"/>
                <a:gd name="connsiteY15" fmla="*/ 14254 h 74842"/>
                <a:gd name="connsiteX16" fmla="*/ 56813 w 74842"/>
                <a:gd name="connsiteY16" fmla="*/ 38952 h 74842"/>
                <a:gd name="connsiteX17" fmla="*/ 55588 w 74842"/>
                <a:gd name="connsiteY17" fmla="*/ 46301 h 74842"/>
                <a:gd name="connsiteX18" fmla="*/ 52186 w 74842"/>
                <a:gd name="connsiteY18" fmla="*/ 51948 h 74842"/>
                <a:gd name="connsiteX19" fmla="*/ 47015 w 74842"/>
                <a:gd name="connsiteY19" fmla="*/ 55622 h 74842"/>
                <a:gd name="connsiteX20" fmla="*/ 33679 w 74842"/>
                <a:gd name="connsiteY20" fmla="*/ 55622 h 74842"/>
                <a:gd name="connsiteX21" fmla="*/ 28508 w 74842"/>
                <a:gd name="connsiteY21" fmla="*/ 51948 h 74842"/>
                <a:gd name="connsiteX22" fmla="*/ 25106 w 74842"/>
                <a:gd name="connsiteY22" fmla="*/ 46232 h 74842"/>
                <a:gd name="connsiteX23" fmla="*/ 23882 w 74842"/>
                <a:gd name="connsiteY23" fmla="*/ 38884 h 74842"/>
                <a:gd name="connsiteX24" fmla="*/ 25106 w 74842"/>
                <a:gd name="connsiteY24" fmla="*/ 31740 h 74842"/>
                <a:gd name="connsiteX25" fmla="*/ 28508 w 74842"/>
                <a:gd name="connsiteY25" fmla="*/ 26161 h 74842"/>
                <a:gd name="connsiteX26" fmla="*/ 33747 w 74842"/>
                <a:gd name="connsiteY26" fmla="*/ 22487 h 74842"/>
                <a:gd name="connsiteX27" fmla="*/ 40415 w 74842"/>
                <a:gd name="connsiteY27" fmla="*/ 21126 h 74842"/>
                <a:gd name="connsiteX28" fmla="*/ 47151 w 74842"/>
                <a:gd name="connsiteY28" fmla="*/ 22487 h 74842"/>
                <a:gd name="connsiteX29" fmla="*/ 52322 w 74842"/>
                <a:gd name="connsiteY29" fmla="*/ 26161 h 74842"/>
                <a:gd name="connsiteX30" fmla="*/ 55724 w 74842"/>
                <a:gd name="connsiteY30" fmla="*/ 31740 h 74842"/>
                <a:gd name="connsiteX31" fmla="*/ 56813 w 74842"/>
                <a:gd name="connsiteY31" fmla="*/ 38952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842" h="74842">
                  <a:moveTo>
                    <a:pt x="65454" y="14254"/>
                  </a:moveTo>
                  <a:cubicBezTo>
                    <a:pt x="62324" y="11328"/>
                    <a:pt x="58582" y="9083"/>
                    <a:pt x="54227" y="7450"/>
                  </a:cubicBezTo>
                  <a:cubicBezTo>
                    <a:pt x="45654" y="4320"/>
                    <a:pt x="34836" y="4320"/>
                    <a:pt x="26331" y="7450"/>
                  </a:cubicBezTo>
                  <a:cubicBezTo>
                    <a:pt x="22045" y="9015"/>
                    <a:pt x="18302" y="11328"/>
                    <a:pt x="15173" y="14254"/>
                  </a:cubicBezTo>
                  <a:cubicBezTo>
                    <a:pt x="12043" y="17180"/>
                    <a:pt x="9525" y="20786"/>
                    <a:pt x="7756" y="24936"/>
                  </a:cubicBezTo>
                  <a:cubicBezTo>
                    <a:pt x="5987" y="29087"/>
                    <a:pt x="5103" y="33781"/>
                    <a:pt x="5103" y="38952"/>
                  </a:cubicBezTo>
                  <a:cubicBezTo>
                    <a:pt x="5103" y="44055"/>
                    <a:pt x="5987" y="48750"/>
                    <a:pt x="7756" y="52968"/>
                  </a:cubicBezTo>
                  <a:cubicBezTo>
                    <a:pt x="9525" y="57187"/>
                    <a:pt x="11975" y="60861"/>
                    <a:pt x="15105" y="63855"/>
                  </a:cubicBezTo>
                  <a:cubicBezTo>
                    <a:pt x="18234" y="66848"/>
                    <a:pt x="21977" y="69230"/>
                    <a:pt x="26263" y="70863"/>
                  </a:cubicBezTo>
                  <a:cubicBezTo>
                    <a:pt x="30550" y="72496"/>
                    <a:pt x="35244" y="73312"/>
                    <a:pt x="40211" y="73312"/>
                  </a:cubicBezTo>
                  <a:cubicBezTo>
                    <a:pt x="45178" y="73312"/>
                    <a:pt x="49941" y="72496"/>
                    <a:pt x="54227" y="70863"/>
                  </a:cubicBezTo>
                  <a:cubicBezTo>
                    <a:pt x="58514" y="69230"/>
                    <a:pt x="62324" y="66848"/>
                    <a:pt x="65454" y="63855"/>
                  </a:cubicBezTo>
                  <a:cubicBezTo>
                    <a:pt x="68583" y="60861"/>
                    <a:pt x="71033" y="57187"/>
                    <a:pt x="72802" y="52968"/>
                  </a:cubicBezTo>
                  <a:cubicBezTo>
                    <a:pt x="74571" y="48750"/>
                    <a:pt x="75455" y="44055"/>
                    <a:pt x="75455" y="38952"/>
                  </a:cubicBezTo>
                  <a:cubicBezTo>
                    <a:pt x="75455" y="33849"/>
                    <a:pt x="74571" y="29087"/>
                    <a:pt x="72802" y="24936"/>
                  </a:cubicBezTo>
                  <a:cubicBezTo>
                    <a:pt x="71033" y="20786"/>
                    <a:pt x="68583" y="17180"/>
                    <a:pt x="65454" y="14254"/>
                  </a:cubicBezTo>
                  <a:close/>
                  <a:moveTo>
                    <a:pt x="56813" y="38952"/>
                  </a:moveTo>
                  <a:cubicBezTo>
                    <a:pt x="56813" y="41606"/>
                    <a:pt x="56404" y="44055"/>
                    <a:pt x="55588" y="46301"/>
                  </a:cubicBezTo>
                  <a:cubicBezTo>
                    <a:pt x="54771" y="48478"/>
                    <a:pt x="53615" y="50383"/>
                    <a:pt x="52186" y="51948"/>
                  </a:cubicBezTo>
                  <a:cubicBezTo>
                    <a:pt x="50757" y="53513"/>
                    <a:pt x="48988" y="54737"/>
                    <a:pt x="47015" y="55622"/>
                  </a:cubicBezTo>
                  <a:cubicBezTo>
                    <a:pt x="43001" y="57391"/>
                    <a:pt x="37626" y="57391"/>
                    <a:pt x="33679" y="55622"/>
                  </a:cubicBezTo>
                  <a:cubicBezTo>
                    <a:pt x="31706" y="54737"/>
                    <a:pt x="29937" y="53513"/>
                    <a:pt x="28508" y="51948"/>
                  </a:cubicBezTo>
                  <a:cubicBezTo>
                    <a:pt x="27080" y="50383"/>
                    <a:pt x="25923" y="48478"/>
                    <a:pt x="25106" y="46232"/>
                  </a:cubicBezTo>
                  <a:cubicBezTo>
                    <a:pt x="24290" y="43987"/>
                    <a:pt x="23882" y="41538"/>
                    <a:pt x="23882" y="38884"/>
                  </a:cubicBezTo>
                  <a:cubicBezTo>
                    <a:pt x="23882" y="36367"/>
                    <a:pt x="24290" y="33985"/>
                    <a:pt x="25106" y="31740"/>
                  </a:cubicBezTo>
                  <a:cubicBezTo>
                    <a:pt x="25923" y="29563"/>
                    <a:pt x="27012" y="27726"/>
                    <a:pt x="28508" y="26161"/>
                  </a:cubicBezTo>
                  <a:cubicBezTo>
                    <a:pt x="29937" y="24596"/>
                    <a:pt x="31706" y="23371"/>
                    <a:pt x="33747" y="22487"/>
                  </a:cubicBezTo>
                  <a:cubicBezTo>
                    <a:pt x="35721" y="21602"/>
                    <a:pt x="37966" y="21126"/>
                    <a:pt x="40415" y="21126"/>
                  </a:cubicBezTo>
                  <a:cubicBezTo>
                    <a:pt x="42865" y="21126"/>
                    <a:pt x="45110" y="21602"/>
                    <a:pt x="47151" y="22487"/>
                  </a:cubicBezTo>
                  <a:cubicBezTo>
                    <a:pt x="49192" y="23371"/>
                    <a:pt x="50893" y="24596"/>
                    <a:pt x="52322" y="26161"/>
                  </a:cubicBezTo>
                  <a:cubicBezTo>
                    <a:pt x="53751" y="27726"/>
                    <a:pt x="54908" y="29563"/>
                    <a:pt x="55724" y="31740"/>
                  </a:cubicBezTo>
                  <a:cubicBezTo>
                    <a:pt x="56404" y="33985"/>
                    <a:pt x="56813" y="36435"/>
                    <a:pt x="56813" y="3895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0A38423-83D1-457F-AD10-3026DDF6265D}"/>
                </a:ext>
              </a:extLst>
            </p:cNvPr>
            <p:cNvSpPr/>
            <p:nvPr/>
          </p:nvSpPr>
          <p:spPr>
            <a:xfrm>
              <a:off x="1037863" y="322784"/>
              <a:ext cx="61235" cy="74843"/>
            </a:xfrm>
            <a:custGeom>
              <a:avLst/>
              <a:gdLst>
                <a:gd name="connsiteX0" fmla="*/ 52118 w 61235"/>
                <a:gd name="connsiteY0" fmla="*/ 39803 h 74842"/>
                <a:gd name="connsiteX1" fmla="*/ 47695 w 61235"/>
                <a:gd name="connsiteY1" fmla="*/ 36469 h 74842"/>
                <a:gd name="connsiteX2" fmla="*/ 45790 w 61235"/>
                <a:gd name="connsiteY2" fmla="*/ 35652 h 74842"/>
                <a:gd name="connsiteX3" fmla="*/ 50485 w 61235"/>
                <a:gd name="connsiteY3" fmla="*/ 31774 h 74842"/>
                <a:gd name="connsiteX4" fmla="*/ 53615 w 61235"/>
                <a:gd name="connsiteY4" fmla="*/ 22385 h 74842"/>
                <a:gd name="connsiteX5" fmla="*/ 51506 w 61235"/>
                <a:gd name="connsiteY5" fmla="*/ 13880 h 74842"/>
                <a:gd name="connsiteX6" fmla="*/ 46062 w 61235"/>
                <a:gd name="connsiteY6" fmla="*/ 8573 h 74842"/>
                <a:gd name="connsiteX7" fmla="*/ 38782 w 61235"/>
                <a:gd name="connsiteY7" fmla="*/ 5851 h 74842"/>
                <a:gd name="connsiteX8" fmla="*/ 31162 w 61235"/>
                <a:gd name="connsiteY8" fmla="*/ 5103 h 74842"/>
                <a:gd name="connsiteX9" fmla="*/ 5103 w 61235"/>
                <a:gd name="connsiteY9" fmla="*/ 5103 h 74842"/>
                <a:gd name="connsiteX10" fmla="*/ 5103 w 61235"/>
                <a:gd name="connsiteY10" fmla="*/ 69876 h 74842"/>
                <a:gd name="connsiteX11" fmla="*/ 31162 w 61235"/>
                <a:gd name="connsiteY11" fmla="*/ 69876 h 74842"/>
                <a:gd name="connsiteX12" fmla="*/ 40211 w 61235"/>
                <a:gd name="connsiteY12" fmla="*/ 68923 h 74842"/>
                <a:gd name="connsiteX13" fmla="*/ 48240 w 61235"/>
                <a:gd name="connsiteY13" fmla="*/ 65726 h 74842"/>
                <a:gd name="connsiteX14" fmla="*/ 54023 w 61235"/>
                <a:gd name="connsiteY14" fmla="*/ 59670 h 74842"/>
                <a:gd name="connsiteX15" fmla="*/ 56200 w 61235"/>
                <a:gd name="connsiteY15" fmla="*/ 50485 h 74842"/>
                <a:gd name="connsiteX16" fmla="*/ 55112 w 61235"/>
                <a:gd name="connsiteY16" fmla="*/ 44429 h 74842"/>
                <a:gd name="connsiteX17" fmla="*/ 52118 w 61235"/>
                <a:gd name="connsiteY17" fmla="*/ 39803 h 74842"/>
                <a:gd name="connsiteX18" fmla="*/ 34768 w 61235"/>
                <a:gd name="connsiteY18" fmla="*/ 28440 h 74842"/>
                <a:gd name="connsiteX19" fmla="*/ 28985 w 61235"/>
                <a:gd name="connsiteY19" fmla="*/ 29869 h 74842"/>
                <a:gd name="connsiteX20" fmla="*/ 22181 w 61235"/>
                <a:gd name="connsiteY20" fmla="*/ 29869 h 74842"/>
                <a:gd name="connsiteX21" fmla="*/ 22181 w 61235"/>
                <a:gd name="connsiteY21" fmla="*/ 19663 h 74842"/>
                <a:gd name="connsiteX22" fmla="*/ 28304 w 61235"/>
                <a:gd name="connsiteY22" fmla="*/ 19663 h 74842"/>
                <a:gd name="connsiteX23" fmla="*/ 34768 w 61235"/>
                <a:gd name="connsiteY23" fmla="*/ 20956 h 74842"/>
                <a:gd name="connsiteX24" fmla="*/ 36537 w 61235"/>
                <a:gd name="connsiteY24" fmla="*/ 24494 h 74842"/>
                <a:gd name="connsiteX25" fmla="*/ 34768 w 61235"/>
                <a:gd name="connsiteY25" fmla="*/ 28440 h 74842"/>
                <a:gd name="connsiteX26" fmla="*/ 22181 w 61235"/>
                <a:gd name="connsiteY26" fmla="*/ 43545 h 74842"/>
                <a:gd name="connsiteX27" fmla="*/ 29257 w 61235"/>
                <a:gd name="connsiteY27" fmla="*/ 43545 h 74842"/>
                <a:gd name="connsiteX28" fmla="*/ 36401 w 61235"/>
                <a:gd name="connsiteY28" fmla="*/ 44906 h 74842"/>
                <a:gd name="connsiteX29" fmla="*/ 38578 w 61235"/>
                <a:gd name="connsiteY29" fmla="*/ 49124 h 74842"/>
                <a:gd name="connsiteX30" fmla="*/ 37830 w 61235"/>
                <a:gd name="connsiteY30" fmla="*/ 52118 h 74842"/>
                <a:gd name="connsiteX31" fmla="*/ 35789 w 61235"/>
                <a:gd name="connsiteY31" fmla="*/ 53955 h 74842"/>
                <a:gd name="connsiteX32" fmla="*/ 32727 w 61235"/>
                <a:gd name="connsiteY32" fmla="*/ 54907 h 74842"/>
                <a:gd name="connsiteX33" fmla="*/ 29257 w 61235"/>
                <a:gd name="connsiteY33" fmla="*/ 55180 h 74842"/>
                <a:gd name="connsiteX34" fmla="*/ 22113 w 61235"/>
                <a:gd name="connsiteY34" fmla="*/ 55180 h 74842"/>
                <a:gd name="connsiteX35" fmla="*/ 22113 w 61235"/>
                <a:gd name="connsiteY35" fmla="*/ 43545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235" h="74842">
                  <a:moveTo>
                    <a:pt x="52118" y="39803"/>
                  </a:moveTo>
                  <a:cubicBezTo>
                    <a:pt x="50893" y="38442"/>
                    <a:pt x="49396" y="37353"/>
                    <a:pt x="47695" y="36469"/>
                  </a:cubicBezTo>
                  <a:cubicBezTo>
                    <a:pt x="47083" y="36129"/>
                    <a:pt x="46471" y="35857"/>
                    <a:pt x="45790" y="35652"/>
                  </a:cubicBezTo>
                  <a:cubicBezTo>
                    <a:pt x="47627" y="34632"/>
                    <a:pt x="49192" y="33339"/>
                    <a:pt x="50485" y="31774"/>
                  </a:cubicBezTo>
                  <a:cubicBezTo>
                    <a:pt x="52526" y="29257"/>
                    <a:pt x="53615" y="26127"/>
                    <a:pt x="53615" y="22385"/>
                  </a:cubicBezTo>
                  <a:cubicBezTo>
                    <a:pt x="53615" y="18983"/>
                    <a:pt x="52866" y="16125"/>
                    <a:pt x="51506" y="13880"/>
                  </a:cubicBezTo>
                  <a:cubicBezTo>
                    <a:pt x="50077" y="11635"/>
                    <a:pt x="48308" y="9866"/>
                    <a:pt x="46062" y="8573"/>
                  </a:cubicBezTo>
                  <a:cubicBezTo>
                    <a:pt x="43885" y="7280"/>
                    <a:pt x="41436" y="6396"/>
                    <a:pt x="38782" y="5851"/>
                  </a:cubicBezTo>
                  <a:cubicBezTo>
                    <a:pt x="36197" y="5307"/>
                    <a:pt x="33611" y="5103"/>
                    <a:pt x="31162" y="5103"/>
                  </a:cubicBezTo>
                  <a:lnTo>
                    <a:pt x="5103" y="5103"/>
                  </a:lnTo>
                  <a:lnTo>
                    <a:pt x="5103" y="69876"/>
                  </a:lnTo>
                  <a:lnTo>
                    <a:pt x="31162" y="69876"/>
                  </a:lnTo>
                  <a:cubicBezTo>
                    <a:pt x="34224" y="69876"/>
                    <a:pt x="37285" y="69536"/>
                    <a:pt x="40211" y="68923"/>
                  </a:cubicBezTo>
                  <a:cubicBezTo>
                    <a:pt x="43205" y="68311"/>
                    <a:pt x="45858" y="67223"/>
                    <a:pt x="48240" y="65726"/>
                  </a:cubicBezTo>
                  <a:cubicBezTo>
                    <a:pt x="50621" y="64229"/>
                    <a:pt x="52594" y="62188"/>
                    <a:pt x="54023" y="59670"/>
                  </a:cubicBezTo>
                  <a:cubicBezTo>
                    <a:pt x="55452" y="57153"/>
                    <a:pt x="56200" y="54091"/>
                    <a:pt x="56200" y="50485"/>
                  </a:cubicBezTo>
                  <a:cubicBezTo>
                    <a:pt x="56200" y="48308"/>
                    <a:pt x="55860" y="46267"/>
                    <a:pt x="55112" y="44429"/>
                  </a:cubicBezTo>
                  <a:cubicBezTo>
                    <a:pt x="54363" y="42728"/>
                    <a:pt x="53411" y="41164"/>
                    <a:pt x="52118" y="39803"/>
                  </a:cubicBezTo>
                  <a:close/>
                  <a:moveTo>
                    <a:pt x="34768" y="28440"/>
                  </a:moveTo>
                  <a:cubicBezTo>
                    <a:pt x="33475" y="29393"/>
                    <a:pt x="31502" y="29869"/>
                    <a:pt x="28985" y="29869"/>
                  </a:cubicBezTo>
                  <a:lnTo>
                    <a:pt x="22181" y="29869"/>
                  </a:lnTo>
                  <a:lnTo>
                    <a:pt x="22181" y="19663"/>
                  </a:lnTo>
                  <a:lnTo>
                    <a:pt x="28304" y="19663"/>
                  </a:lnTo>
                  <a:cubicBezTo>
                    <a:pt x="31230" y="19663"/>
                    <a:pt x="33407" y="20072"/>
                    <a:pt x="34768" y="20956"/>
                  </a:cubicBezTo>
                  <a:cubicBezTo>
                    <a:pt x="35993" y="21704"/>
                    <a:pt x="36537" y="22793"/>
                    <a:pt x="36537" y="24494"/>
                  </a:cubicBezTo>
                  <a:cubicBezTo>
                    <a:pt x="36605" y="26263"/>
                    <a:pt x="35993" y="27556"/>
                    <a:pt x="34768" y="28440"/>
                  </a:cubicBezTo>
                  <a:close/>
                  <a:moveTo>
                    <a:pt x="22181" y="43545"/>
                  </a:moveTo>
                  <a:lnTo>
                    <a:pt x="29257" y="43545"/>
                  </a:lnTo>
                  <a:cubicBezTo>
                    <a:pt x="32250" y="43545"/>
                    <a:pt x="34632" y="44021"/>
                    <a:pt x="36401" y="44906"/>
                  </a:cubicBezTo>
                  <a:cubicBezTo>
                    <a:pt x="37898" y="45654"/>
                    <a:pt x="38578" y="47015"/>
                    <a:pt x="38578" y="49124"/>
                  </a:cubicBezTo>
                  <a:cubicBezTo>
                    <a:pt x="38578" y="50349"/>
                    <a:pt x="38306" y="51369"/>
                    <a:pt x="37830" y="52118"/>
                  </a:cubicBezTo>
                  <a:cubicBezTo>
                    <a:pt x="37285" y="52934"/>
                    <a:pt x="36673" y="53479"/>
                    <a:pt x="35789" y="53955"/>
                  </a:cubicBezTo>
                  <a:cubicBezTo>
                    <a:pt x="34904" y="54431"/>
                    <a:pt x="33883" y="54771"/>
                    <a:pt x="32727" y="54907"/>
                  </a:cubicBezTo>
                  <a:cubicBezTo>
                    <a:pt x="31502" y="55112"/>
                    <a:pt x="30345" y="55180"/>
                    <a:pt x="29257" y="55180"/>
                  </a:cubicBezTo>
                  <a:lnTo>
                    <a:pt x="22113" y="55180"/>
                  </a:lnTo>
                  <a:lnTo>
                    <a:pt x="22113" y="435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D872F5EB-5A08-43A6-811A-9B92C28A5697}"/>
                </a:ext>
              </a:extLst>
            </p:cNvPr>
            <p:cNvSpPr/>
            <p:nvPr/>
          </p:nvSpPr>
          <p:spPr>
            <a:xfrm>
              <a:off x="1107739" y="322784"/>
              <a:ext cx="47627" cy="74843"/>
            </a:xfrm>
            <a:custGeom>
              <a:avLst/>
              <a:gdLst>
                <a:gd name="connsiteX0" fmla="*/ 22793 w 47627"/>
                <a:gd name="connsiteY0" fmla="*/ 5103 h 74842"/>
                <a:gd name="connsiteX1" fmla="*/ 5103 w 47627"/>
                <a:gd name="connsiteY1" fmla="*/ 5103 h 74842"/>
                <a:gd name="connsiteX2" fmla="*/ 5103 w 47627"/>
                <a:gd name="connsiteY2" fmla="*/ 69944 h 74842"/>
                <a:gd name="connsiteX3" fmla="*/ 46879 w 47627"/>
                <a:gd name="connsiteY3" fmla="*/ 69944 h 74842"/>
                <a:gd name="connsiteX4" fmla="*/ 46879 w 47627"/>
                <a:gd name="connsiteY4" fmla="*/ 54227 h 74842"/>
                <a:gd name="connsiteX5" fmla="*/ 22793 w 47627"/>
                <a:gd name="connsiteY5" fmla="*/ 54227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7" h="74842">
                  <a:moveTo>
                    <a:pt x="22793" y="5103"/>
                  </a:moveTo>
                  <a:lnTo>
                    <a:pt x="5103" y="5103"/>
                  </a:lnTo>
                  <a:lnTo>
                    <a:pt x="5103" y="69944"/>
                  </a:lnTo>
                  <a:lnTo>
                    <a:pt x="46879" y="69944"/>
                  </a:lnTo>
                  <a:lnTo>
                    <a:pt x="46879" y="54227"/>
                  </a:lnTo>
                  <a:lnTo>
                    <a:pt x="22793" y="5422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44020417-EA2F-4996-8E61-FA9CA4B54638}"/>
                </a:ext>
              </a:extLst>
            </p:cNvPr>
            <p:cNvSpPr/>
            <p:nvPr/>
          </p:nvSpPr>
          <p:spPr>
            <a:xfrm>
              <a:off x="1166253" y="322784"/>
              <a:ext cx="54431" cy="74843"/>
            </a:xfrm>
            <a:custGeom>
              <a:avLst/>
              <a:gdLst>
                <a:gd name="connsiteX0" fmla="*/ 22181 w 54431"/>
                <a:gd name="connsiteY0" fmla="*/ 54499 h 74842"/>
                <a:gd name="connsiteX1" fmla="*/ 22181 w 54431"/>
                <a:gd name="connsiteY1" fmla="*/ 44157 h 74842"/>
                <a:gd name="connsiteX2" fmla="*/ 48036 w 54431"/>
                <a:gd name="connsiteY2" fmla="*/ 44157 h 74842"/>
                <a:gd name="connsiteX3" fmla="*/ 48036 w 54431"/>
                <a:gd name="connsiteY3" fmla="*/ 29529 h 74842"/>
                <a:gd name="connsiteX4" fmla="*/ 22181 w 54431"/>
                <a:gd name="connsiteY4" fmla="*/ 29529 h 74842"/>
                <a:gd name="connsiteX5" fmla="*/ 22181 w 54431"/>
                <a:gd name="connsiteY5" fmla="*/ 20344 h 74842"/>
                <a:gd name="connsiteX6" fmla="*/ 49532 w 54431"/>
                <a:gd name="connsiteY6" fmla="*/ 20344 h 74842"/>
                <a:gd name="connsiteX7" fmla="*/ 49532 w 54431"/>
                <a:gd name="connsiteY7" fmla="*/ 5103 h 74842"/>
                <a:gd name="connsiteX8" fmla="*/ 5103 w 54431"/>
                <a:gd name="connsiteY8" fmla="*/ 5103 h 74842"/>
                <a:gd name="connsiteX9" fmla="*/ 5103 w 54431"/>
                <a:gd name="connsiteY9" fmla="*/ 69944 h 74842"/>
                <a:gd name="connsiteX10" fmla="*/ 51097 w 54431"/>
                <a:gd name="connsiteY10" fmla="*/ 69944 h 74842"/>
                <a:gd name="connsiteX11" fmla="*/ 51097 w 54431"/>
                <a:gd name="connsiteY11" fmla="*/ 544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1" h="74842">
                  <a:moveTo>
                    <a:pt x="22181" y="54499"/>
                  </a:moveTo>
                  <a:lnTo>
                    <a:pt x="22181" y="44157"/>
                  </a:lnTo>
                  <a:lnTo>
                    <a:pt x="48036" y="44157"/>
                  </a:lnTo>
                  <a:lnTo>
                    <a:pt x="48036" y="29529"/>
                  </a:lnTo>
                  <a:lnTo>
                    <a:pt x="22181" y="29529"/>
                  </a:lnTo>
                  <a:lnTo>
                    <a:pt x="22181" y="20344"/>
                  </a:lnTo>
                  <a:lnTo>
                    <a:pt x="49532" y="20344"/>
                  </a:lnTo>
                  <a:lnTo>
                    <a:pt x="4953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51097" y="69944"/>
                  </a:lnTo>
                  <a:lnTo>
                    <a:pt x="51097" y="544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01633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3">
            <a:extLst>
              <a:ext uri="{FF2B5EF4-FFF2-40B4-BE49-F238E27FC236}">
                <a16:creationId xmlns:a16="http://schemas.microsoft.com/office/drawing/2014/main" id="{B4C07452-7081-4937-BA18-39DFBFC272DC}"/>
              </a:ext>
            </a:extLst>
          </p:cNvPr>
          <p:cNvGrpSpPr/>
          <p:nvPr/>
        </p:nvGrpSpPr>
        <p:grpSpPr>
          <a:xfrm>
            <a:off x="551384" y="326254"/>
            <a:ext cx="1728192" cy="537508"/>
            <a:chOff x="551384" y="326254"/>
            <a:chExt cx="1728192" cy="537508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C91CEC53-C40E-4F03-A25A-567073ED90AD}"/>
                </a:ext>
              </a:extLst>
            </p:cNvPr>
            <p:cNvSpPr/>
            <p:nvPr/>
          </p:nvSpPr>
          <p:spPr>
            <a:xfrm>
              <a:off x="1660284" y="534588"/>
              <a:ext cx="54431" cy="61235"/>
            </a:xfrm>
            <a:custGeom>
              <a:avLst/>
              <a:gdLst>
                <a:gd name="connsiteX0" fmla="*/ 5103 w 54431"/>
                <a:gd name="connsiteY0" fmla="*/ 60829 h 61235"/>
                <a:gd name="connsiteX1" fmla="*/ 5103 w 54431"/>
                <a:gd name="connsiteY1" fmla="*/ 7350 h 61235"/>
                <a:gd name="connsiteX2" fmla="*/ 5103 w 54431"/>
                <a:gd name="connsiteY2" fmla="*/ 5105 h 61235"/>
                <a:gd name="connsiteX3" fmla="*/ 36333 w 54431"/>
                <a:gd name="connsiteY3" fmla="*/ 5105 h 61235"/>
                <a:gd name="connsiteX4" fmla="*/ 49056 w 54431"/>
                <a:gd name="connsiteY4" fmla="*/ 10480 h 61235"/>
                <a:gd name="connsiteX5" fmla="*/ 49056 w 54431"/>
                <a:gd name="connsiteY5" fmla="*/ 10480 h 61235"/>
                <a:gd name="connsiteX6" fmla="*/ 52118 w 54431"/>
                <a:gd name="connsiteY6" fmla="*/ 22863 h 61235"/>
                <a:gd name="connsiteX7" fmla="*/ 52118 w 54431"/>
                <a:gd name="connsiteY7" fmla="*/ 22863 h 61235"/>
                <a:gd name="connsiteX8" fmla="*/ 50077 w 54431"/>
                <a:gd name="connsiteY8" fmla="*/ 33477 h 61235"/>
                <a:gd name="connsiteX9" fmla="*/ 50077 w 54431"/>
                <a:gd name="connsiteY9" fmla="*/ 33477 h 61235"/>
                <a:gd name="connsiteX10" fmla="*/ 35993 w 54431"/>
                <a:gd name="connsiteY10" fmla="*/ 40825 h 61235"/>
                <a:gd name="connsiteX11" fmla="*/ 35993 w 54431"/>
                <a:gd name="connsiteY11" fmla="*/ 40825 h 61235"/>
                <a:gd name="connsiteX12" fmla="*/ 15989 w 54431"/>
                <a:gd name="connsiteY12" fmla="*/ 40825 h 61235"/>
                <a:gd name="connsiteX13" fmla="*/ 15989 w 54431"/>
                <a:gd name="connsiteY13" fmla="*/ 60761 h 61235"/>
                <a:gd name="connsiteX14" fmla="*/ 5103 w 54431"/>
                <a:gd name="connsiteY14" fmla="*/ 60761 h 61235"/>
                <a:gd name="connsiteX15" fmla="*/ 5103 w 54431"/>
                <a:gd name="connsiteY15" fmla="*/ 60829 h 61235"/>
                <a:gd name="connsiteX16" fmla="*/ 16057 w 54431"/>
                <a:gd name="connsiteY16" fmla="*/ 31232 h 61235"/>
                <a:gd name="connsiteX17" fmla="*/ 30550 w 54431"/>
                <a:gd name="connsiteY17" fmla="*/ 31232 h 61235"/>
                <a:gd name="connsiteX18" fmla="*/ 30890 w 54431"/>
                <a:gd name="connsiteY18" fmla="*/ 31232 h 61235"/>
                <a:gd name="connsiteX19" fmla="*/ 30890 w 54431"/>
                <a:gd name="connsiteY19" fmla="*/ 31232 h 61235"/>
                <a:gd name="connsiteX20" fmla="*/ 37966 w 54431"/>
                <a:gd name="connsiteY20" fmla="*/ 30755 h 61235"/>
                <a:gd name="connsiteX21" fmla="*/ 37966 w 54431"/>
                <a:gd name="connsiteY21" fmla="*/ 30755 h 61235"/>
                <a:gd name="connsiteX22" fmla="*/ 40619 w 54431"/>
                <a:gd name="connsiteY22" fmla="*/ 28442 h 61235"/>
                <a:gd name="connsiteX23" fmla="*/ 40619 w 54431"/>
                <a:gd name="connsiteY23" fmla="*/ 28442 h 61235"/>
                <a:gd name="connsiteX24" fmla="*/ 41300 w 54431"/>
                <a:gd name="connsiteY24" fmla="*/ 23543 h 61235"/>
                <a:gd name="connsiteX25" fmla="*/ 41300 w 54431"/>
                <a:gd name="connsiteY25" fmla="*/ 23543 h 61235"/>
                <a:gd name="connsiteX26" fmla="*/ 39939 w 54431"/>
                <a:gd name="connsiteY26" fmla="*/ 15855 h 61235"/>
                <a:gd name="connsiteX27" fmla="*/ 39939 w 54431"/>
                <a:gd name="connsiteY27" fmla="*/ 15855 h 61235"/>
                <a:gd name="connsiteX28" fmla="*/ 33611 w 54431"/>
                <a:gd name="connsiteY28" fmla="*/ 14630 h 61235"/>
                <a:gd name="connsiteX29" fmla="*/ 33611 w 54431"/>
                <a:gd name="connsiteY29" fmla="*/ 14630 h 61235"/>
                <a:gd name="connsiteX30" fmla="*/ 16125 w 54431"/>
                <a:gd name="connsiteY30" fmla="*/ 14630 h 61235"/>
                <a:gd name="connsiteX31" fmla="*/ 16125 w 54431"/>
                <a:gd name="connsiteY31" fmla="*/ 31232 h 61235"/>
                <a:gd name="connsiteX32" fmla="*/ 16057 w 54431"/>
                <a:gd name="connsiteY32" fmla="*/ 31232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431" h="61235">
                  <a:moveTo>
                    <a:pt x="5103" y="60829"/>
                  </a:moveTo>
                  <a:lnTo>
                    <a:pt x="5103" y="7350"/>
                  </a:lnTo>
                  <a:lnTo>
                    <a:pt x="5103" y="5105"/>
                  </a:lnTo>
                  <a:lnTo>
                    <a:pt x="36333" y="5105"/>
                  </a:lnTo>
                  <a:cubicBezTo>
                    <a:pt x="42252" y="5037"/>
                    <a:pt x="46607" y="7010"/>
                    <a:pt x="49056" y="10480"/>
                  </a:cubicBezTo>
                  <a:lnTo>
                    <a:pt x="49056" y="10480"/>
                  </a:lnTo>
                  <a:cubicBezTo>
                    <a:pt x="51506" y="13882"/>
                    <a:pt x="52118" y="18236"/>
                    <a:pt x="52118" y="22863"/>
                  </a:cubicBezTo>
                  <a:lnTo>
                    <a:pt x="52118" y="22863"/>
                  </a:lnTo>
                  <a:cubicBezTo>
                    <a:pt x="52118" y="25176"/>
                    <a:pt x="52186" y="29463"/>
                    <a:pt x="50077" y="33477"/>
                  </a:cubicBezTo>
                  <a:lnTo>
                    <a:pt x="50077" y="33477"/>
                  </a:lnTo>
                  <a:cubicBezTo>
                    <a:pt x="48036" y="37559"/>
                    <a:pt x="43477" y="40961"/>
                    <a:pt x="35993" y="40825"/>
                  </a:cubicBezTo>
                  <a:lnTo>
                    <a:pt x="35993" y="40825"/>
                  </a:lnTo>
                  <a:lnTo>
                    <a:pt x="15989" y="40825"/>
                  </a:lnTo>
                  <a:lnTo>
                    <a:pt x="15989" y="60761"/>
                  </a:lnTo>
                  <a:lnTo>
                    <a:pt x="5103" y="60761"/>
                  </a:lnTo>
                  <a:lnTo>
                    <a:pt x="5103" y="60829"/>
                  </a:lnTo>
                  <a:close/>
                  <a:moveTo>
                    <a:pt x="16057" y="31232"/>
                  </a:moveTo>
                  <a:lnTo>
                    <a:pt x="30550" y="31232"/>
                  </a:lnTo>
                  <a:cubicBezTo>
                    <a:pt x="30686" y="31232"/>
                    <a:pt x="30754" y="31232"/>
                    <a:pt x="30890" y="31232"/>
                  </a:cubicBezTo>
                  <a:lnTo>
                    <a:pt x="30890" y="31232"/>
                  </a:lnTo>
                  <a:cubicBezTo>
                    <a:pt x="34020" y="31232"/>
                    <a:pt x="36469" y="31164"/>
                    <a:pt x="37966" y="30755"/>
                  </a:cubicBezTo>
                  <a:lnTo>
                    <a:pt x="37966" y="30755"/>
                  </a:lnTo>
                  <a:cubicBezTo>
                    <a:pt x="39463" y="30279"/>
                    <a:pt x="40007" y="29871"/>
                    <a:pt x="40619" y="28442"/>
                  </a:cubicBezTo>
                  <a:lnTo>
                    <a:pt x="40619" y="28442"/>
                  </a:lnTo>
                  <a:cubicBezTo>
                    <a:pt x="41028" y="27421"/>
                    <a:pt x="41300" y="25857"/>
                    <a:pt x="41300" y="23543"/>
                  </a:cubicBezTo>
                  <a:lnTo>
                    <a:pt x="41300" y="23543"/>
                  </a:lnTo>
                  <a:cubicBezTo>
                    <a:pt x="41368" y="18712"/>
                    <a:pt x="40687" y="16467"/>
                    <a:pt x="39939" y="15855"/>
                  </a:cubicBezTo>
                  <a:lnTo>
                    <a:pt x="39939" y="15855"/>
                  </a:lnTo>
                  <a:cubicBezTo>
                    <a:pt x="39327" y="15106"/>
                    <a:pt x="37558" y="14630"/>
                    <a:pt x="33611" y="14630"/>
                  </a:cubicBezTo>
                  <a:lnTo>
                    <a:pt x="33611" y="14630"/>
                  </a:lnTo>
                  <a:lnTo>
                    <a:pt x="16125" y="14630"/>
                  </a:lnTo>
                  <a:lnTo>
                    <a:pt x="16125" y="31232"/>
                  </a:lnTo>
                  <a:lnTo>
                    <a:pt x="16057" y="31232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36281159-2F99-4FAC-8536-C39C6B826A2E}"/>
                </a:ext>
              </a:extLst>
            </p:cNvPr>
            <p:cNvSpPr/>
            <p:nvPr/>
          </p:nvSpPr>
          <p:spPr>
            <a:xfrm>
              <a:off x="1735808" y="534181"/>
              <a:ext cx="54431" cy="61235"/>
            </a:xfrm>
            <a:custGeom>
              <a:avLst/>
              <a:gdLst>
                <a:gd name="connsiteX0" fmla="*/ 33611 w 54431"/>
                <a:gd name="connsiteY0" fmla="*/ 5103 h 61235"/>
                <a:gd name="connsiteX1" fmla="*/ 49669 w 54431"/>
                <a:gd name="connsiteY1" fmla="*/ 9525 h 61235"/>
                <a:gd name="connsiteX2" fmla="*/ 49669 w 54431"/>
                <a:gd name="connsiteY2" fmla="*/ 9525 h 61235"/>
                <a:gd name="connsiteX3" fmla="*/ 54295 w 54431"/>
                <a:gd name="connsiteY3" fmla="*/ 24562 h 61235"/>
                <a:gd name="connsiteX4" fmla="*/ 54295 w 54431"/>
                <a:gd name="connsiteY4" fmla="*/ 24562 h 61235"/>
                <a:gd name="connsiteX5" fmla="*/ 54295 w 54431"/>
                <a:gd name="connsiteY5" fmla="*/ 42797 h 61235"/>
                <a:gd name="connsiteX6" fmla="*/ 49396 w 54431"/>
                <a:gd name="connsiteY6" fmla="*/ 57289 h 61235"/>
                <a:gd name="connsiteX7" fmla="*/ 49396 w 54431"/>
                <a:gd name="connsiteY7" fmla="*/ 57289 h 61235"/>
                <a:gd name="connsiteX8" fmla="*/ 33543 w 54431"/>
                <a:gd name="connsiteY8" fmla="*/ 61643 h 61235"/>
                <a:gd name="connsiteX9" fmla="*/ 33543 w 54431"/>
                <a:gd name="connsiteY9" fmla="*/ 61643 h 61235"/>
                <a:gd name="connsiteX10" fmla="*/ 25855 w 54431"/>
                <a:gd name="connsiteY10" fmla="*/ 61643 h 61235"/>
                <a:gd name="connsiteX11" fmla="*/ 25855 w 54431"/>
                <a:gd name="connsiteY11" fmla="*/ 61643 h 61235"/>
                <a:gd name="connsiteX12" fmla="*/ 10002 w 54431"/>
                <a:gd name="connsiteY12" fmla="*/ 57289 h 61235"/>
                <a:gd name="connsiteX13" fmla="*/ 10002 w 54431"/>
                <a:gd name="connsiteY13" fmla="*/ 57289 h 61235"/>
                <a:gd name="connsiteX14" fmla="*/ 5103 w 54431"/>
                <a:gd name="connsiteY14" fmla="*/ 42797 h 61235"/>
                <a:gd name="connsiteX15" fmla="*/ 5103 w 54431"/>
                <a:gd name="connsiteY15" fmla="*/ 42797 h 61235"/>
                <a:gd name="connsiteX16" fmla="*/ 5103 w 54431"/>
                <a:gd name="connsiteY16" fmla="*/ 24562 h 61235"/>
                <a:gd name="connsiteX17" fmla="*/ 9730 w 54431"/>
                <a:gd name="connsiteY17" fmla="*/ 9525 h 61235"/>
                <a:gd name="connsiteX18" fmla="*/ 9730 w 54431"/>
                <a:gd name="connsiteY18" fmla="*/ 9525 h 61235"/>
                <a:gd name="connsiteX19" fmla="*/ 25855 w 54431"/>
                <a:gd name="connsiteY19" fmla="*/ 5103 h 61235"/>
                <a:gd name="connsiteX20" fmla="*/ 25855 w 54431"/>
                <a:gd name="connsiteY20" fmla="*/ 5103 h 61235"/>
                <a:gd name="connsiteX21" fmla="*/ 33611 w 54431"/>
                <a:gd name="connsiteY21" fmla="*/ 5103 h 61235"/>
                <a:gd name="connsiteX22" fmla="*/ 25923 w 54431"/>
                <a:gd name="connsiteY22" fmla="*/ 14696 h 61235"/>
                <a:gd name="connsiteX23" fmla="*/ 17826 w 54431"/>
                <a:gd name="connsiteY23" fmla="*/ 16397 h 61235"/>
                <a:gd name="connsiteX24" fmla="*/ 17826 w 54431"/>
                <a:gd name="connsiteY24" fmla="*/ 16397 h 61235"/>
                <a:gd name="connsiteX25" fmla="*/ 16057 w 54431"/>
                <a:gd name="connsiteY25" fmla="*/ 24562 h 61235"/>
                <a:gd name="connsiteX26" fmla="*/ 16057 w 54431"/>
                <a:gd name="connsiteY26" fmla="*/ 24562 h 61235"/>
                <a:gd name="connsiteX27" fmla="*/ 16057 w 54431"/>
                <a:gd name="connsiteY27" fmla="*/ 42797 h 61235"/>
                <a:gd name="connsiteX28" fmla="*/ 18098 w 54431"/>
                <a:gd name="connsiteY28" fmla="*/ 50553 h 61235"/>
                <a:gd name="connsiteX29" fmla="*/ 18098 w 54431"/>
                <a:gd name="connsiteY29" fmla="*/ 50553 h 61235"/>
                <a:gd name="connsiteX30" fmla="*/ 25855 w 54431"/>
                <a:gd name="connsiteY30" fmla="*/ 51982 h 61235"/>
                <a:gd name="connsiteX31" fmla="*/ 25855 w 54431"/>
                <a:gd name="connsiteY31" fmla="*/ 51982 h 61235"/>
                <a:gd name="connsiteX32" fmla="*/ 33475 w 54431"/>
                <a:gd name="connsiteY32" fmla="*/ 51982 h 61235"/>
                <a:gd name="connsiteX33" fmla="*/ 41232 w 54431"/>
                <a:gd name="connsiteY33" fmla="*/ 50553 h 61235"/>
                <a:gd name="connsiteX34" fmla="*/ 41232 w 54431"/>
                <a:gd name="connsiteY34" fmla="*/ 50553 h 61235"/>
                <a:gd name="connsiteX35" fmla="*/ 43273 w 54431"/>
                <a:gd name="connsiteY35" fmla="*/ 42797 h 61235"/>
                <a:gd name="connsiteX36" fmla="*/ 43273 w 54431"/>
                <a:gd name="connsiteY36" fmla="*/ 42797 h 61235"/>
                <a:gd name="connsiteX37" fmla="*/ 43273 w 54431"/>
                <a:gd name="connsiteY37" fmla="*/ 24562 h 61235"/>
                <a:gd name="connsiteX38" fmla="*/ 41504 w 54431"/>
                <a:gd name="connsiteY38" fmla="*/ 16397 h 61235"/>
                <a:gd name="connsiteX39" fmla="*/ 41504 w 54431"/>
                <a:gd name="connsiteY39" fmla="*/ 16397 h 61235"/>
                <a:gd name="connsiteX40" fmla="*/ 33475 w 54431"/>
                <a:gd name="connsiteY40" fmla="*/ 14696 h 61235"/>
                <a:gd name="connsiteX41" fmla="*/ 33475 w 54431"/>
                <a:gd name="connsiteY41" fmla="*/ 14696 h 61235"/>
                <a:gd name="connsiteX42" fmla="*/ 25923 w 54431"/>
                <a:gd name="connsiteY42" fmla="*/ 14696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4431" h="61235">
                  <a:moveTo>
                    <a:pt x="33611" y="5103"/>
                  </a:moveTo>
                  <a:cubicBezTo>
                    <a:pt x="40891" y="5171"/>
                    <a:pt x="46130" y="6260"/>
                    <a:pt x="49669" y="9525"/>
                  </a:cubicBezTo>
                  <a:lnTo>
                    <a:pt x="49669" y="9525"/>
                  </a:lnTo>
                  <a:cubicBezTo>
                    <a:pt x="53275" y="12927"/>
                    <a:pt x="54295" y="17894"/>
                    <a:pt x="54295" y="24562"/>
                  </a:cubicBezTo>
                  <a:lnTo>
                    <a:pt x="54295" y="24562"/>
                  </a:lnTo>
                  <a:lnTo>
                    <a:pt x="54295" y="42797"/>
                  </a:lnTo>
                  <a:cubicBezTo>
                    <a:pt x="54295" y="49056"/>
                    <a:pt x="53002" y="54023"/>
                    <a:pt x="49396" y="57289"/>
                  </a:cubicBezTo>
                  <a:lnTo>
                    <a:pt x="49396" y="57289"/>
                  </a:lnTo>
                  <a:cubicBezTo>
                    <a:pt x="45790" y="60487"/>
                    <a:pt x="40551" y="61643"/>
                    <a:pt x="33543" y="61643"/>
                  </a:cubicBezTo>
                  <a:lnTo>
                    <a:pt x="33543" y="61643"/>
                  </a:lnTo>
                  <a:lnTo>
                    <a:pt x="25855" y="61643"/>
                  </a:lnTo>
                  <a:lnTo>
                    <a:pt x="25855" y="61643"/>
                  </a:lnTo>
                  <a:cubicBezTo>
                    <a:pt x="18847" y="61643"/>
                    <a:pt x="13608" y="60555"/>
                    <a:pt x="10002" y="57289"/>
                  </a:cubicBezTo>
                  <a:lnTo>
                    <a:pt x="10002" y="57289"/>
                  </a:lnTo>
                  <a:cubicBezTo>
                    <a:pt x="6396" y="54023"/>
                    <a:pt x="5103" y="49056"/>
                    <a:pt x="5103" y="42797"/>
                  </a:cubicBezTo>
                  <a:lnTo>
                    <a:pt x="5103" y="42797"/>
                  </a:lnTo>
                  <a:lnTo>
                    <a:pt x="5103" y="24562"/>
                  </a:lnTo>
                  <a:cubicBezTo>
                    <a:pt x="5103" y="17962"/>
                    <a:pt x="6192" y="12927"/>
                    <a:pt x="9730" y="9525"/>
                  </a:cubicBezTo>
                  <a:lnTo>
                    <a:pt x="9730" y="9525"/>
                  </a:lnTo>
                  <a:cubicBezTo>
                    <a:pt x="13336" y="6192"/>
                    <a:pt x="18575" y="5171"/>
                    <a:pt x="25855" y="5103"/>
                  </a:cubicBezTo>
                  <a:lnTo>
                    <a:pt x="25855" y="5103"/>
                  </a:lnTo>
                  <a:lnTo>
                    <a:pt x="33611" y="5103"/>
                  </a:lnTo>
                  <a:moveTo>
                    <a:pt x="25923" y="14696"/>
                  </a:moveTo>
                  <a:cubicBezTo>
                    <a:pt x="21228" y="14696"/>
                    <a:pt x="18847" y="15309"/>
                    <a:pt x="17826" y="16397"/>
                  </a:cubicBezTo>
                  <a:lnTo>
                    <a:pt x="17826" y="16397"/>
                  </a:lnTo>
                  <a:cubicBezTo>
                    <a:pt x="16806" y="17350"/>
                    <a:pt x="16057" y="19731"/>
                    <a:pt x="16057" y="24562"/>
                  </a:cubicBezTo>
                  <a:lnTo>
                    <a:pt x="16057" y="24562"/>
                  </a:lnTo>
                  <a:lnTo>
                    <a:pt x="16057" y="42797"/>
                  </a:lnTo>
                  <a:cubicBezTo>
                    <a:pt x="16057" y="47695"/>
                    <a:pt x="17010" y="49668"/>
                    <a:pt x="18098" y="50553"/>
                  </a:cubicBezTo>
                  <a:lnTo>
                    <a:pt x="18098" y="50553"/>
                  </a:lnTo>
                  <a:cubicBezTo>
                    <a:pt x="19255" y="51574"/>
                    <a:pt x="21772" y="51982"/>
                    <a:pt x="25855" y="51982"/>
                  </a:cubicBezTo>
                  <a:lnTo>
                    <a:pt x="25855" y="51982"/>
                  </a:lnTo>
                  <a:lnTo>
                    <a:pt x="33475" y="51982"/>
                  </a:lnTo>
                  <a:cubicBezTo>
                    <a:pt x="37558" y="51982"/>
                    <a:pt x="40143" y="51506"/>
                    <a:pt x="41232" y="50553"/>
                  </a:cubicBezTo>
                  <a:lnTo>
                    <a:pt x="41232" y="50553"/>
                  </a:lnTo>
                  <a:cubicBezTo>
                    <a:pt x="42388" y="49668"/>
                    <a:pt x="43273" y="47695"/>
                    <a:pt x="43273" y="42797"/>
                  </a:cubicBezTo>
                  <a:lnTo>
                    <a:pt x="43273" y="42797"/>
                  </a:lnTo>
                  <a:lnTo>
                    <a:pt x="43273" y="24562"/>
                  </a:lnTo>
                  <a:cubicBezTo>
                    <a:pt x="43273" y="19663"/>
                    <a:pt x="42524" y="17350"/>
                    <a:pt x="41504" y="16397"/>
                  </a:cubicBezTo>
                  <a:lnTo>
                    <a:pt x="41504" y="16397"/>
                  </a:lnTo>
                  <a:cubicBezTo>
                    <a:pt x="40551" y="15377"/>
                    <a:pt x="38102" y="14696"/>
                    <a:pt x="33475" y="14696"/>
                  </a:cubicBezTo>
                  <a:lnTo>
                    <a:pt x="33475" y="14696"/>
                  </a:lnTo>
                  <a:lnTo>
                    <a:pt x="25923" y="14696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F349088-9C5D-46A1-B7B1-56FD2870E166}"/>
                </a:ext>
              </a:extLst>
            </p:cNvPr>
            <p:cNvSpPr/>
            <p:nvPr/>
          </p:nvSpPr>
          <p:spPr>
            <a:xfrm>
              <a:off x="1819428" y="534589"/>
              <a:ext cx="47627" cy="61235"/>
            </a:xfrm>
            <a:custGeom>
              <a:avLst/>
              <a:gdLst>
                <a:gd name="connsiteX0" fmla="*/ 5103 w 47627"/>
                <a:gd name="connsiteY0" fmla="*/ 60827 h 61235"/>
                <a:gd name="connsiteX1" fmla="*/ 5103 w 47627"/>
                <a:gd name="connsiteY1" fmla="*/ 5103 h 61235"/>
                <a:gd name="connsiteX2" fmla="*/ 16057 w 47627"/>
                <a:gd name="connsiteY2" fmla="*/ 5103 h 61235"/>
                <a:gd name="connsiteX3" fmla="*/ 16057 w 47627"/>
                <a:gd name="connsiteY3" fmla="*/ 51165 h 61235"/>
                <a:gd name="connsiteX4" fmla="*/ 45042 w 47627"/>
                <a:gd name="connsiteY4" fmla="*/ 51165 h 61235"/>
                <a:gd name="connsiteX5" fmla="*/ 45042 w 47627"/>
                <a:gd name="connsiteY5" fmla="*/ 60759 h 61235"/>
                <a:gd name="connsiteX6" fmla="*/ 5103 w 47627"/>
                <a:gd name="connsiteY6" fmla="*/ 60759 h 61235"/>
                <a:gd name="connsiteX7" fmla="*/ 5103 w 47627"/>
                <a:gd name="connsiteY7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7" h="61235">
                  <a:moveTo>
                    <a:pt x="5103" y="60827"/>
                  </a:moveTo>
                  <a:lnTo>
                    <a:pt x="5103" y="5103"/>
                  </a:lnTo>
                  <a:lnTo>
                    <a:pt x="16057" y="5103"/>
                  </a:lnTo>
                  <a:lnTo>
                    <a:pt x="16057" y="51165"/>
                  </a:lnTo>
                  <a:lnTo>
                    <a:pt x="45042" y="51165"/>
                  </a:lnTo>
                  <a:lnTo>
                    <a:pt x="45042" y="60759"/>
                  </a:lnTo>
                  <a:lnTo>
                    <a:pt x="5103" y="60759"/>
                  </a:lnTo>
                  <a:lnTo>
                    <a:pt x="5103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4D94AFBD-C324-4D23-BF93-CDEC6462D5E5}"/>
                </a:ext>
              </a:extLst>
            </p:cNvPr>
            <p:cNvSpPr/>
            <p:nvPr/>
          </p:nvSpPr>
          <p:spPr>
            <a:xfrm>
              <a:off x="1878009" y="534589"/>
              <a:ext cx="61235" cy="61235"/>
            </a:xfrm>
            <a:custGeom>
              <a:avLst/>
              <a:gdLst>
                <a:gd name="connsiteX0" fmla="*/ 28032 w 61235"/>
                <a:gd name="connsiteY0" fmla="*/ 60827 h 61235"/>
                <a:gd name="connsiteX1" fmla="*/ 28032 w 61235"/>
                <a:gd name="connsiteY1" fmla="*/ 37898 h 61235"/>
                <a:gd name="connsiteX2" fmla="*/ 5103 w 61235"/>
                <a:gd name="connsiteY2" fmla="*/ 5103 h 61235"/>
                <a:gd name="connsiteX3" fmla="*/ 18098 w 61235"/>
                <a:gd name="connsiteY3" fmla="*/ 5103 h 61235"/>
                <a:gd name="connsiteX4" fmla="*/ 33815 w 61235"/>
                <a:gd name="connsiteY4" fmla="*/ 27420 h 61235"/>
                <a:gd name="connsiteX5" fmla="*/ 49532 w 61235"/>
                <a:gd name="connsiteY5" fmla="*/ 5103 h 61235"/>
                <a:gd name="connsiteX6" fmla="*/ 62732 w 61235"/>
                <a:gd name="connsiteY6" fmla="*/ 5103 h 61235"/>
                <a:gd name="connsiteX7" fmla="*/ 39054 w 61235"/>
                <a:gd name="connsiteY7" fmla="*/ 37898 h 61235"/>
                <a:gd name="connsiteX8" fmla="*/ 39054 w 61235"/>
                <a:gd name="connsiteY8" fmla="*/ 60759 h 61235"/>
                <a:gd name="connsiteX9" fmla="*/ 28032 w 61235"/>
                <a:gd name="connsiteY9" fmla="*/ 60759 h 61235"/>
                <a:gd name="connsiteX10" fmla="*/ 28032 w 61235"/>
                <a:gd name="connsiteY10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35" h="61235">
                  <a:moveTo>
                    <a:pt x="28032" y="60827"/>
                  </a:moveTo>
                  <a:lnTo>
                    <a:pt x="28032" y="37898"/>
                  </a:lnTo>
                  <a:lnTo>
                    <a:pt x="5103" y="5103"/>
                  </a:lnTo>
                  <a:lnTo>
                    <a:pt x="18098" y="5103"/>
                  </a:lnTo>
                  <a:lnTo>
                    <a:pt x="33815" y="27420"/>
                  </a:lnTo>
                  <a:lnTo>
                    <a:pt x="49532" y="5103"/>
                  </a:lnTo>
                  <a:lnTo>
                    <a:pt x="62732" y="5103"/>
                  </a:lnTo>
                  <a:lnTo>
                    <a:pt x="39054" y="37898"/>
                  </a:lnTo>
                  <a:lnTo>
                    <a:pt x="39054" y="60759"/>
                  </a:lnTo>
                  <a:lnTo>
                    <a:pt x="28032" y="60759"/>
                  </a:lnTo>
                  <a:lnTo>
                    <a:pt x="28032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FDDBAFF-4197-4621-831C-773F7E3B241B}"/>
                </a:ext>
              </a:extLst>
            </p:cNvPr>
            <p:cNvSpPr/>
            <p:nvPr/>
          </p:nvSpPr>
          <p:spPr>
            <a:xfrm>
              <a:off x="1959112" y="534657"/>
              <a:ext cx="54431" cy="61235"/>
            </a:xfrm>
            <a:custGeom>
              <a:avLst/>
              <a:gdLst>
                <a:gd name="connsiteX0" fmla="*/ 23542 w 54431"/>
                <a:gd name="connsiteY0" fmla="*/ 60759 h 61235"/>
                <a:gd name="connsiteX1" fmla="*/ 23542 w 54431"/>
                <a:gd name="connsiteY1" fmla="*/ 14696 h 61235"/>
                <a:gd name="connsiteX2" fmla="*/ 5103 w 54431"/>
                <a:gd name="connsiteY2" fmla="*/ 14696 h 61235"/>
                <a:gd name="connsiteX3" fmla="*/ 5103 w 54431"/>
                <a:gd name="connsiteY3" fmla="*/ 5103 h 61235"/>
                <a:gd name="connsiteX4" fmla="*/ 52934 w 54431"/>
                <a:gd name="connsiteY4" fmla="*/ 5103 h 61235"/>
                <a:gd name="connsiteX5" fmla="*/ 52934 w 54431"/>
                <a:gd name="connsiteY5" fmla="*/ 14696 h 61235"/>
                <a:gd name="connsiteX6" fmla="*/ 34496 w 54431"/>
                <a:gd name="connsiteY6" fmla="*/ 14696 h 61235"/>
                <a:gd name="connsiteX7" fmla="*/ 34496 w 54431"/>
                <a:gd name="connsiteY7" fmla="*/ 58582 h 61235"/>
                <a:gd name="connsiteX8" fmla="*/ 34496 w 54431"/>
                <a:gd name="connsiteY8" fmla="*/ 60827 h 61235"/>
                <a:gd name="connsiteX9" fmla="*/ 23542 w 54431"/>
                <a:gd name="connsiteY9" fmla="*/ 60827 h 61235"/>
                <a:gd name="connsiteX10" fmla="*/ 23542 w 54431"/>
                <a:gd name="connsiteY10" fmla="*/ 60759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31" h="61235">
                  <a:moveTo>
                    <a:pt x="23542" y="60759"/>
                  </a:moveTo>
                  <a:lnTo>
                    <a:pt x="23542" y="14696"/>
                  </a:lnTo>
                  <a:lnTo>
                    <a:pt x="5103" y="14696"/>
                  </a:lnTo>
                  <a:lnTo>
                    <a:pt x="5103" y="5103"/>
                  </a:lnTo>
                  <a:lnTo>
                    <a:pt x="52934" y="5103"/>
                  </a:lnTo>
                  <a:lnTo>
                    <a:pt x="52934" y="14696"/>
                  </a:lnTo>
                  <a:lnTo>
                    <a:pt x="34496" y="14696"/>
                  </a:lnTo>
                  <a:lnTo>
                    <a:pt x="34496" y="58582"/>
                  </a:lnTo>
                  <a:lnTo>
                    <a:pt x="34496" y="60827"/>
                  </a:lnTo>
                  <a:lnTo>
                    <a:pt x="23542" y="60827"/>
                  </a:lnTo>
                  <a:lnTo>
                    <a:pt x="23542" y="60759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77F5C1E4-3F1F-42E9-A057-7A96B08BBB54}"/>
                </a:ext>
              </a:extLst>
            </p:cNvPr>
            <p:cNvSpPr/>
            <p:nvPr/>
          </p:nvSpPr>
          <p:spPr>
            <a:xfrm>
              <a:off x="2037493" y="534589"/>
              <a:ext cx="47627" cy="61235"/>
            </a:xfrm>
            <a:custGeom>
              <a:avLst/>
              <a:gdLst>
                <a:gd name="connsiteX0" fmla="*/ 5103 w 47627"/>
                <a:gd name="connsiteY0" fmla="*/ 60827 h 61235"/>
                <a:gd name="connsiteX1" fmla="*/ 5103 w 47627"/>
                <a:gd name="connsiteY1" fmla="*/ 5103 h 61235"/>
                <a:gd name="connsiteX2" fmla="*/ 46199 w 47627"/>
                <a:gd name="connsiteY2" fmla="*/ 5103 h 61235"/>
                <a:gd name="connsiteX3" fmla="*/ 46199 w 47627"/>
                <a:gd name="connsiteY3" fmla="*/ 14696 h 61235"/>
                <a:gd name="connsiteX4" fmla="*/ 16057 w 47627"/>
                <a:gd name="connsiteY4" fmla="*/ 14696 h 61235"/>
                <a:gd name="connsiteX5" fmla="*/ 16057 w 47627"/>
                <a:gd name="connsiteY5" fmla="*/ 27624 h 61235"/>
                <a:gd name="connsiteX6" fmla="*/ 44906 w 47627"/>
                <a:gd name="connsiteY6" fmla="*/ 27624 h 61235"/>
                <a:gd name="connsiteX7" fmla="*/ 44906 w 47627"/>
                <a:gd name="connsiteY7" fmla="*/ 36877 h 61235"/>
                <a:gd name="connsiteX8" fmla="*/ 16057 w 47627"/>
                <a:gd name="connsiteY8" fmla="*/ 36877 h 61235"/>
                <a:gd name="connsiteX9" fmla="*/ 16057 w 47627"/>
                <a:gd name="connsiteY9" fmla="*/ 51165 h 61235"/>
                <a:gd name="connsiteX10" fmla="*/ 46199 w 47627"/>
                <a:gd name="connsiteY10" fmla="*/ 51165 h 61235"/>
                <a:gd name="connsiteX11" fmla="*/ 46199 w 47627"/>
                <a:gd name="connsiteY11" fmla="*/ 60759 h 61235"/>
                <a:gd name="connsiteX12" fmla="*/ 5103 w 47627"/>
                <a:gd name="connsiteY12" fmla="*/ 60759 h 61235"/>
                <a:gd name="connsiteX13" fmla="*/ 5103 w 47627"/>
                <a:gd name="connsiteY13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7" h="61235">
                  <a:moveTo>
                    <a:pt x="5103" y="60827"/>
                  </a:moveTo>
                  <a:lnTo>
                    <a:pt x="5103" y="5103"/>
                  </a:lnTo>
                  <a:lnTo>
                    <a:pt x="46199" y="5103"/>
                  </a:lnTo>
                  <a:lnTo>
                    <a:pt x="46199" y="14696"/>
                  </a:lnTo>
                  <a:lnTo>
                    <a:pt x="16057" y="14696"/>
                  </a:lnTo>
                  <a:lnTo>
                    <a:pt x="16057" y="27624"/>
                  </a:lnTo>
                  <a:lnTo>
                    <a:pt x="44906" y="27624"/>
                  </a:lnTo>
                  <a:lnTo>
                    <a:pt x="44906" y="36877"/>
                  </a:lnTo>
                  <a:lnTo>
                    <a:pt x="16057" y="36877"/>
                  </a:lnTo>
                  <a:lnTo>
                    <a:pt x="16057" y="51165"/>
                  </a:lnTo>
                  <a:lnTo>
                    <a:pt x="46199" y="51165"/>
                  </a:lnTo>
                  <a:lnTo>
                    <a:pt x="46199" y="60759"/>
                  </a:lnTo>
                  <a:lnTo>
                    <a:pt x="5103" y="60759"/>
                  </a:lnTo>
                  <a:lnTo>
                    <a:pt x="5103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6F00FEE-09CE-48E1-9A02-7EE1A0C98066}"/>
                </a:ext>
              </a:extLst>
            </p:cNvPr>
            <p:cNvSpPr/>
            <p:nvPr/>
          </p:nvSpPr>
          <p:spPr>
            <a:xfrm>
              <a:off x="2112131" y="534317"/>
              <a:ext cx="54431" cy="61235"/>
            </a:xfrm>
            <a:custGeom>
              <a:avLst/>
              <a:gdLst>
                <a:gd name="connsiteX0" fmla="*/ 23883 w 54431"/>
                <a:gd name="connsiteY0" fmla="*/ 61507 h 61235"/>
                <a:gd name="connsiteX1" fmla="*/ 23883 w 54431"/>
                <a:gd name="connsiteY1" fmla="*/ 61507 h 61235"/>
                <a:gd name="connsiteX2" fmla="*/ 23883 w 54431"/>
                <a:gd name="connsiteY2" fmla="*/ 61507 h 61235"/>
                <a:gd name="connsiteX3" fmla="*/ 10139 w 54431"/>
                <a:gd name="connsiteY3" fmla="*/ 56676 h 61235"/>
                <a:gd name="connsiteX4" fmla="*/ 10139 w 54431"/>
                <a:gd name="connsiteY4" fmla="*/ 56676 h 61235"/>
                <a:gd name="connsiteX5" fmla="*/ 5104 w 54431"/>
                <a:gd name="connsiteY5" fmla="*/ 43205 h 61235"/>
                <a:gd name="connsiteX6" fmla="*/ 5104 w 54431"/>
                <a:gd name="connsiteY6" fmla="*/ 43205 h 61235"/>
                <a:gd name="connsiteX7" fmla="*/ 5104 w 54431"/>
                <a:gd name="connsiteY7" fmla="*/ 23405 h 61235"/>
                <a:gd name="connsiteX8" fmla="*/ 12997 w 54431"/>
                <a:gd name="connsiteY8" fmla="*/ 7961 h 61235"/>
                <a:gd name="connsiteX9" fmla="*/ 12997 w 54431"/>
                <a:gd name="connsiteY9" fmla="*/ 7961 h 61235"/>
                <a:gd name="connsiteX10" fmla="*/ 31095 w 54431"/>
                <a:gd name="connsiteY10" fmla="*/ 5103 h 61235"/>
                <a:gd name="connsiteX11" fmla="*/ 31095 w 54431"/>
                <a:gd name="connsiteY11" fmla="*/ 5103 h 61235"/>
                <a:gd name="connsiteX12" fmla="*/ 36402 w 54431"/>
                <a:gd name="connsiteY12" fmla="*/ 5103 h 61235"/>
                <a:gd name="connsiteX13" fmla="*/ 50214 w 54431"/>
                <a:gd name="connsiteY13" fmla="*/ 9321 h 61235"/>
                <a:gd name="connsiteX14" fmla="*/ 50214 w 54431"/>
                <a:gd name="connsiteY14" fmla="*/ 9321 h 61235"/>
                <a:gd name="connsiteX15" fmla="*/ 54160 w 54431"/>
                <a:gd name="connsiteY15" fmla="*/ 22045 h 61235"/>
                <a:gd name="connsiteX16" fmla="*/ 54160 w 54431"/>
                <a:gd name="connsiteY16" fmla="*/ 22045 h 61235"/>
                <a:gd name="connsiteX17" fmla="*/ 54160 w 54431"/>
                <a:gd name="connsiteY17" fmla="*/ 25923 h 61235"/>
                <a:gd name="connsiteX18" fmla="*/ 43206 w 54431"/>
                <a:gd name="connsiteY18" fmla="*/ 25923 h 61235"/>
                <a:gd name="connsiteX19" fmla="*/ 43206 w 54431"/>
                <a:gd name="connsiteY19" fmla="*/ 23678 h 61235"/>
                <a:gd name="connsiteX20" fmla="*/ 43206 w 54431"/>
                <a:gd name="connsiteY20" fmla="*/ 22249 h 61235"/>
                <a:gd name="connsiteX21" fmla="*/ 41913 w 54431"/>
                <a:gd name="connsiteY21" fmla="*/ 16193 h 61235"/>
                <a:gd name="connsiteX22" fmla="*/ 41913 w 54431"/>
                <a:gd name="connsiteY22" fmla="*/ 16193 h 61235"/>
                <a:gd name="connsiteX23" fmla="*/ 35381 w 54431"/>
                <a:gd name="connsiteY23" fmla="*/ 14696 h 61235"/>
                <a:gd name="connsiteX24" fmla="*/ 35381 w 54431"/>
                <a:gd name="connsiteY24" fmla="*/ 14696 h 61235"/>
                <a:gd name="connsiteX25" fmla="*/ 31775 w 54431"/>
                <a:gd name="connsiteY25" fmla="*/ 14696 h 61235"/>
                <a:gd name="connsiteX26" fmla="*/ 20753 w 54431"/>
                <a:gd name="connsiteY26" fmla="*/ 15581 h 61235"/>
                <a:gd name="connsiteX27" fmla="*/ 20753 w 54431"/>
                <a:gd name="connsiteY27" fmla="*/ 15581 h 61235"/>
                <a:gd name="connsiteX28" fmla="*/ 16671 w 54431"/>
                <a:gd name="connsiteY28" fmla="*/ 18507 h 61235"/>
                <a:gd name="connsiteX29" fmla="*/ 16671 w 54431"/>
                <a:gd name="connsiteY29" fmla="*/ 18507 h 61235"/>
                <a:gd name="connsiteX30" fmla="*/ 15922 w 54431"/>
                <a:gd name="connsiteY30" fmla="*/ 23201 h 61235"/>
                <a:gd name="connsiteX31" fmla="*/ 15922 w 54431"/>
                <a:gd name="connsiteY31" fmla="*/ 23201 h 61235"/>
                <a:gd name="connsiteX32" fmla="*/ 15922 w 54431"/>
                <a:gd name="connsiteY32" fmla="*/ 37285 h 61235"/>
                <a:gd name="connsiteX33" fmla="*/ 16603 w 54431"/>
                <a:gd name="connsiteY33" fmla="*/ 47219 h 61235"/>
                <a:gd name="connsiteX34" fmla="*/ 16603 w 54431"/>
                <a:gd name="connsiteY34" fmla="*/ 47219 h 61235"/>
                <a:gd name="connsiteX35" fmla="*/ 19596 w 54431"/>
                <a:gd name="connsiteY35" fmla="*/ 51165 h 61235"/>
                <a:gd name="connsiteX36" fmla="*/ 19596 w 54431"/>
                <a:gd name="connsiteY36" fmla="*/ 51165 h 61235"/>
                <a:gd name="connsiteX37" fmla="*/ 25040 w 54431"/>
                <a:gd name="connsiteY37" fmla="*/ 51982 h 61235"/>
                <a:gd name="connsiteX38" fmla="*/ 25040 w 54431"/>
                <a:gd name="connsiteY38" fmla="*/ 51982 h 61235"/>
                <a:gd name="connsiteX39" fmla="*/ 32728 w 54431"/>
                <a:gd name="connsiteY39" fmla="*/ 51982 h 61235"/>
                <a:gd name="connsiteX40" fmla="*/ 40893 w 54431"/>
                <a:gd name="connsiteY40" fmla="*/ 51301 h 61235"/>
                <a:gd name="connsiteX41" fmla="*/ 40893 w 54431"/>
                <a:gd name="connsiteY41" fmla="*/ 51301 h 61235"/>
                <a:gd name="connsiteX42" fmla="*/ 43478 w 54431"/>
                <a:gd name="connsiteY42" fmla="*/ 49260 h 61235"/>
                <a:gd name="connsiteX43" fmla="*/ 43478 w 54431"/>
                <a:gd name="connsiteY43" fmla="*/ 49260 h 61235"/>
                <a:gd name="connsiteX44" fmla="*/ 43954 w 54431"/>
                <a:gd name="connsiteY44" fmla="*/ 45654 h 61235"/>
                <a:gd name="connsiteX45" fmla="*/ 43954 w 54431"/>
                <a:gd name="connsiteY45" fmla="*/ 45654 h 61235"/>
                <a:gd name="connsiteX46" fmla="*/ 43954 w 54431"/>
                <a:gd name="connsiteY46" fmla="*/ 39327 h 61235"/>
                <a:gd name="connsiteX47" fmla="*/ 54909 w 54431"/>
                <a:gd name="connsiteY47" fmla="*/ 39327 h 61235"/>
                <a:gd name="connsiteX48" fmla="*/ 54909 w 54431"/>
                <a:gd name="connsiteY48" fmla="*/ 46335 h 61235"/>
                <a:gd name="connsiteX49" fmla="*/ 48105 w 54431"/>
                <a:gd name="connsiteY49" fmla="*/ 59262 h 61235"/>
                <a:gd name="connsiteX50" fmla="*/ 48105 w 54431"/>
                <a:gd name="connsiteY50" fmla="*/ 59262 h 61235"/>
                <a:gd name="connsiteX51" fmla="*/ 32932 w 54431"/>
                <a:gd name="connsiteY51" fmla="*/ 61643 h 61235"/>
                <a:gd name="connsiteX52" fmla="*/ 32932 w 54431"/>
                <a:gd name="connsiteY52" fmla="*/ 61643 h 61235"/>
                <a:gd name="connsiteX53" fmla="*/ 23883 w 54431"/>
                <a:gd name="connsiteY53" fmla="*/ 61643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4431" h="61235">
                  <a:moveTo>
                    <a:pt x="23883" y="61507"/>
                  </a:moveTo>
                  <a:cubicBezTo>
                    <a:pt x="23883" y="61507"/>
                    <a:pt x="23815" y="61507"/>
                    <a:pt x="23883" y="61507"/>
                  </a:cubicBezTo>
                  <a:lnTo>
                    <a:pt x="23883" y="61507"/>
                  </a:lnTo>
                  <a:cubicBezTo>
                    <a:pt x="18236" y="61507"/>
                    <a:pt x="13473" y="59874"/>
                    <a:pt x="10139" y="56676"/>
                  </a:cubicBezTo>
                  <a:lnTo>
                    <a:pt x="10139" y="56676"/>
                  </a:lnTo>
                  <a:cubicBezTo>
                    <a:pt x="6805" y="53411"/>
                    <a:pt x="5104" y="48716"/>
                    <a:pt x="5104" y="43205"/>
                  </a:cubicBezTo>
                  <a:lnTo>
                    <a:pt x="5104" y="43205"/>
                  </a:lnTo>
                  <a:lnTo>
                    <a:pt x="5104" y="23405"/>
                  </a:lnTo>
                  <a:cubicBezTo>
                    <a:pt x="5036" y="15717"/>
                    <a:pt x="8030" y="10478"/>
                    <a:pt x="12997" y="7961"/>
                  </a:cubicBezTo>
                  <a:lnTo>
                    <a:pt x="12997" y="7961"/>
                  </a:lnTo>
                  <a:cubicBezTo>
                    <a:pt x="17895" y="5443"/>
                    <a:pt x="24087" y="5103"/>
                    <a:pt x="31095" y="5103"/>
                  </a:cubicBezTo>
                  <a:lnTo>
                    <a:pt x="31095" y="5103"/>
                  </a:lnTo>
                  <a:lnTo>
                    <a:pt x="36402" y="5103"/>
                  </a:lnTo>
                  <a:cubicBezTo>
                    <a:pt x="42594" y="5103"/>
                    <a:pt x="47152" y="6260"/>
                    <a:pt x="50214" y="9321"/>
                  </a:cubicBezTo>
                  <a:lnTo>
                    <a:pt x="50214" y="9321"/>
                  </a:lnTo>
                  <a:cubicBezTo>
                    <a:pt x="53276" y="12383"/>
                    <a:pt x="54160" y="16806"/>
                    <a:pt x="54160" y="22045"/>
                  </a:cubicBezTo>
                  <a:lnTo>
                    <a:pt x="54160" y="22045"/>
                  </a:lnTo>
                  <a:lnTo>
                    <a:pt x="54160" y="25923"/>
                  </a:lnTo>
                  <a:lnTo>
                    <a:pt x="43206" y="25923"/>
                  </a:lnTo>
                  <a:lnTo>
                    <a:pt x="43206" y="23678"/>
                  </a:lnTo>
                  <a:lnTo>
                    <a:pt x="43206" y="22249"/>
                  </a:lnTo>
                  <a:cubicBezTo>
                    <a:pt x="43206" y="18779"/>
                    <a:pt x="42730" y="16942"/>
                    <a:pt x="41913" y="16193"/>
                  </a:cubicBezTo>
                  <a:lnTo>
                    <a:pt x="41913" y="16193"/>
                  </a:lnTo>
                  <a:cubicBezTo>
                    <a:pt x="41233" y="15377"/>
                    <a:pt x="39396" y="14628"/>
                    <a:pt x="35381" y="14696"/>
                  </a:cubicBezTo>
                  <a:lnTo>
                    <a:pt x="35381" y="14696"/>
                  </a:lnTo>
                  <a:lnTo>
                    <a:pt x="31775" y="14696"/>
                  </a:lnTo>
                  <a:cubicBezTo>
                    <a:pt x="26809" y="14696"/>
                    <a:pt x="23134" y="14901"/>
                    <a:pt x="20753" y="15581"/>
                  </a:cubicBezTo>
                  <a:lnTo>
                    <a:pt x="20753" y="15581"/>
                  </a:lnTo>
                  <a:cubicBezTo>
                    <a:pt x="18372" y="16261"/>
                    <a:pt x="17419" y="17078"/>
                    <a:pt x="16671" y="18507"/>
                  </a:cubicBezTo>
                  <a:lnTo>
                    <a:pt x="16671" y="18507"/>
                  </a:lnTo>
                  <a:cubicBezTo>
                    <a:pt x="16194" y="19527"/>
                    <a:pt x="15922" y="21092"/>
                    <a:pt x="15922" y="23201"/>
                  </a:cubicBezTo>
                  <a:lnTo>
                    <a:pt x="15922" y="23201"/>
                  </a:lnTo>
                  <a:lnTo>
                    <a:pt x="15922" y="37285"/>
                  </a:lnTo>
                  <a:cubicBezTo>
                    <a:pt x="15922" y="41640"/>
                    <a:pt x="15990" y="44974"/>
                    <a:pt x="16603" y="47219"/>
                  </a:cubicBezTo>
                  <a:lnTo>
                    <a:pt x="16603" y="47219"/>
                  </a:lnTo>
                  <a:cubicBezTo>
                    <a:pt x="17215" y="49464"/>
                    <a:pt x="17895" y="50349"/>
                    <a:pt x="19596" y="51165"/>
                  </a:cubicBezTo>
                  <a:lnTo>
                    <a:pt x="19596" y="51165"/>
                  </a:lnTo>
                  <a:cubicBezTo>
                    <a:pt x="20753" y="51642"/>
                    <a:pt x="22522" y="51982"/>
                    <a:pt x="25040" y="51982"/>
                  </a:cubicBezTo>
                  <a:lnTo>
                    <a:pt x="25040" y="51982"/>
                  </a:lnTo>
                  <a:lnTo>
                    <a:pt x="32728" y="51982"/>
                  </a:lnTo>
                  <a:cubicBezTo>
                    <a:pt x="36538" y="51982"/>
                    <a:pt x="39260" y="51778"/>
                    <a:pt x="40893" y="51301"/>
                  </a:cubicBezTo>
                  <a:lnTo>
                    <a:pt x="40893" y="51301"/>
                  </a:lnTo>
                  <a:cubicBezTo>
                    <a:pt x="42526" y="50757"/>
                    <a:pt x="43002" y="50281"/>
                    <a:pt x="43478" y="49260"/>
                  </a:cubicBezTo>
                  <a:lnTo>
                    <a:pt x="43478" y="49260"/>
                  </a:lnTo>
                  <a:cubicBezTo>
                    <a:pt x="43750" y="48512"/>
                    <a:pt x="43954" y="47355"/>
                    <a:pt x="43954" y="45654"/>
                  </a:cubicBezTo>
                  <a:lnTo>
                    <a:pt x="43954" y="45654"/>
                  </a:lnTo>
                  <a:lnTo>
                    <a:pt x="43954" y="39327"/>
                  </a:lnTo>
                  <a:lnTo>
                    <a:pt x="54909" y="39327"/>
                  </a:lnTo>
                  <a:lnTo>
                    <a:pt x="54909" y="46335"/>
                  </a:lnTo>
                  <a:cubicBezTo>
                    <a:pt x="54977" y="52662"/>
                    <a:pt x="52391" y="57153"/>
                    <a:pt x="48105" y="59262"/>
                  </a:cubicBezTo>
                  <a:lnTo>
                    <a:pt x="48105" y="59262"/>
                  </a:lnTo>
                  <a:cubicBezTo>
                    <a:pt x="43954" y="61371"/>
                    <a:pt x="38715" y="61575"/>
                    <a:pt x="32932" y="61643"/>
                  </a:cubicBezTo>
                  <a:lnTo>
                    <a:pt x="32932" y="61643"/>
                  </a:lnTo>
                  <a:lnTo>
                    <a:pt x="23883" y="61643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93FDAEE-874F-4617-AE51-1B7F4A0A5DA0}"/>
                </a:ext>
              </a:extLst>
            </p:cNvPr>
            <p:cNvSpPr/>
            <p:nvPr/>
          </p:nvSpPr>
          <p:spPr>
            <a:xfrm>
              <a:off x="2194867" y="534589"/>
              <a:ext cx="54431" cy="61235"/>
            </a:xfrm>
            <a:custGeom>
              <a:avLst/>
              <a:gdLst>
                <a:gd name="connsiteX0" fmla="*/ 44838 w 54431"/>
                <a:gd name="connsiteY0" fmla="*/ 60827 h 61235"/>
                <a:gd name="connsiteX1" fmla="*/ 44838 w 54431"/>
                <a:gd name="connsiteY1" fmla="*/ 37285 h 61235"/>
                <a:gd name="connsiteX2" fmla="*/ 15989 w 54431"/>
                <a:gd name="connsiteY2" fmla="*/ 37285 h 61235"/>
                <a:gd name="connsiteX3" fmla="*/ 15989 w 54431"/>
                <a:gd name="connsiteY3" fmla="*/ 60827 h 61235"/>
                <a:gd name="connsiteX4" fmla="*/ 5103 w 54431"/>
                <a:gd name="connsiteY4" fmla="*/ 60827 h 61235"/>
                <a:gd name="connsiteX5" fmla="*/ 5103 w 54431"/>
                <a:gd name="connsiteY5" fmla="*/ 5103 h 61235"/>
                <a:gd name="connsiteX6" fmla="*/ 16057 w 54431"/>
                <a:gd name="connsiteY6" fmla="*/ 5103 h 61235"/>
                <a:gd name="connsiteX7" fmla="*/ 16057 w 54431"/>
                <a:gd name="connsiteY7" fmla="*/ 27624 h 61235"/>
                <a:gd name="connsiteX8" fmla="*/ 44906 w 54431"/>
                <a:gd name="connsiteY8" fmla="*/ 27624 h 61235"/>
                <a:gd name="connsiteX9" fmla="*/ 44906 w 54431"/>
                <a:gd name="connsiteY9" fmla="*/ 5103 h 61235"/>
                <a:gd name="connsiteX10" fmla="*/ 55860 w 54431"/>
                <a:gd name="connsiteY10" fmla="*/ 5103 h 61235"/>
                <a:gd name="connsiteX11" fmla="*/ 55860 w 54431"/>
                <a:gd name="connsiteY11" fmla="*/ 60827 h 61235"/>
                <a:gd name="connsiteX12" fmla="*/ 44838 w 54431"/>
                <a:gd name="connsiteY12" fmla="*/ 60827 h 61235"/>
                <a:gd name="connsiteX13" fmla="*/ 44838 w 54431"/>
                <a:gd name="connsiteY13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31" h="61235">
                  <a:moveTo>
                    <a:pt x="44838" y="60827"/>
                  </a:moveTo>
                  <a:lnTo>
                    <a:pt x="44838" y="37285"/>
                  </a:lnTo>
                  <a:lnTo>
                    <a:pt x="15989" y="37285"/>
                  </a:lnTo>
                  <a:lnTo>
                    <a:pt x="15989" y="60827"/>
                  </a:lnTo>
                  <a:lnTo>
                    <a:pt x="5103" y="60827"/>
                  </a:lnTo>
                  <a:lnTo>
                    <a:pt x="5103" y="5103"/>
                  </a:lnTo>
                  <a:lnTo>
                    <a:pt x="16057" y="5103"/>
                  </a:lnTo>
                  <a:lnTo>
                    <a:pt x="16057" y="27624"/>
                  </a:lnTo>
                  <a:lnTo>
                    <a:pt x="44906" y="27624"/>
                  </a:lnTo>
                  <a:lnTo>
                    <a:pt x="44906" y="5103"/>
                  </a:lnTo>
                  <a:lnTo>
                    <a:pt x="55860" y="5103"/>
                  </a:lnTo>
                  <a:lnTo>
                    <a:pt x="55860" y="60827"/>
                  </a:lnTo>
                  <a:lnTo>
                    <a:pt x="44838" y="60827"/>
                  </a:lnTo>
                  <a:lnTo>
                    <a:pt x="44838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DCDE1E8-849A-449D-BE71-E527D777F8CD}"/>
                </a:ext>
              </a:extLst>
            </p:cNvPr>
            <p:cNvSpPr/>
            <p:nvPr/>
          </p:nvSpPr>
          <p:spPr>
            <a:xfrm>
              <a:off x="2259709" y="527377"/>
              <a:ext cx="20412" cy="20412"/>
            </a:xfrm>
            <a:custGeom>
              <a:avLst/>
              <a:gdLst>
                <a:gd name="connsiteX0" fmla="*/ 12655 w 20411"/>
                <a:gd name="connsiteY0" fmla="*/ 5103 h 20411"/>
                <a:gd name="connsiteX1" fmla="*/ 20208 w 20411"/>
                <a:gd name="connsiteY1" fmla="*/ 12451 h 20411"/>
                <a:gd name="connsiteX2" fmla="*/ 12655 w 20411"/>
                <a:gd name="connsiteY2" fmla="*/ 19799 h 20411"/>
                <a:gd name="connsiteX3" fmla="*/ 5103 w 20411"/>
                <a:gd name="connsiteY3" fmla="*/ 12451 h 20411"/>
                <a:gd name="connsiteX4" fmla="*/ 12655 w 20411"/>
                <a:gd name="connsiteY4" fmla="*/ 5103 h 20411"/>
                <a:gd name="connsiteX5" fmla="*/ 12655 w 20411"/>
                <a:gd name="connsiteY5" fmla="*/ 18234 h 20411"/>
                <a:gd name="connsiteX6" fmla="*/ 18166 w 20411"/>
                <a:gd name="connsiteY6" fmla="*/ 12451 h 20411"/>
                <a:gd name="connsiteX7" fmla="*/ 12655 w 20411"/>
                <a:gd name="connsiteY7" fmla="*/ 6668 h 20411"/>
                <a:gd name="connsiteX8" fmla="*/ 7076 w 20411"/>
                <a:gd name="connsiteY8" fmla="*/ 12451 h 20411"/>
                <a:gd name="connsiteX9" fmla="*/ 12655 w 20411"/>
                <a:gd name="connsiteY9" fmla="*/ 18234 h 20411"/>
                <a:gd name="connsiteX10" fmla="*/ 16533 w 20411"/>
                <a:gd name="connsiteY10" fmla="*/ 13676 h 20411"/>
                <a:gd name="connsiteX11" fmla="*/ 12927 w 20411"/>
                <a:gd name="connsiteY11" fmla="*/ 16806 h 20411"/>
                <a:gd name="connsiteX12" fmla="*/ 8709 w 20411"/>
                <a:gd name="connsiteY12" fmla="*/ 12451 h 20411"/>
                <a:gd name="connsiteX13" fmla="*/ 12859 w 20411"/>
                <a:gd name="connsiteY13" fmla="*/ 8029 h 20411"/>
                <a:gd name="connsiteX14" fmla="*/ 16397 w 20411"/>
                <a:gd name="connsiteY14" fmla="*/ 11090 h 20411"/>
                <a:gd name="connsiteX15" fmla="*/ 14832 w 20411"/>
                <a:gd name="connsiteY15" fmla="*/ 11090 h 20411"/>
                <a:gd name="connsiteX16" fmla="*/ 12791 w 20411"/>
                <a:gd name="connsiteY16" fmla="*/ 9593 h 20411"/>
                <a:gd name="connsiteX17" fmla="*/ 10478 w 20411"/>
                <a:gd name="connsiteY17" fmla="*/ 12383 h 20411"/>
                <a:gd name="connsiteX18" fmla="*/ 12791 w 20411"/>
                <a:gd name="connsiteY18" fmla="*/ 15173 h 20411"/>
                <a:gd name="connsiteX19" fmla="*/ 14764 w 20411"/>
                <a:gd name="connsiteY19" fmla="*/ 13676 h 20411"/>
                <a:gd name="connsiteX20" fmla="*/ 16533 w 20411"/>
                <a:gd name="connsiteY20" fmla="*/ 13676 h 2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411" h="20411">
                  <a:moveTo>
                    <a:pt x="12655" y="5103"/>
                  </a:moveTo>
                  <a:cubicBezTo>
                    <a:pt x="16602" y="5103"/>
                    <a:pt x="20208" y="7961"/>
                    <a:pt x="20208" y="12451"/>
                  </a:cubicBezTo>
                  <a:cubicBezTo>
                    <a:pt x="20208" y="16874"/>
                    <a:pt x="16670" y="19799"/>
                    <a:pt x="12655" y="19799"/>
                  </a:cubicBezTo>
                  <a:cubicBezTo>
                    <a:pt x="8641" y="19799"/>
                    <a:pt x="5103" y="16874"/>
                    <a:pt x="5103" y="12451"/>
                  </a:cubicBezTo>
                  <a:cubicBezTo>
                    <a:pt x="5103" y="7961"/>
                    <a:pt x="8641" y="5103"/>
                    <a:pt x="12655" y="5103"/>
                  </a:cubicBezTo>
                  <a:close/>
                  <a:moveTo>
                    <a:pt x="12655" y="18234"/>
                  </a:moveTo>
                  <a:cubicBezTo>
                    <a:pt x="15717" y="18234"/>
                    <a:pt x="18166" y="15785"/>
                    <a:pt x="18166" y="12451"/>
                  </a:cubicBezTo>
                  <a:cubicBezTo>
                    <a:pt x="18166" y="9049"/>
                    <a:pt x="15649" y="6668"/>
                    <a:pt x="12655" y="6668"/>
                  </a:cubicBezTo>
                  <a:cubicBezTo>
                    <a:pt x="9594" y="6668"/>
                    <a:pt x="7076" y="9049"/>
                    <a:pt x="7076" y="12451"/>
                  </a:cubicBezTo>
                  <a:cubicBezTo>
                    <a:pt x="7076" y="15785"/>
                    <a:pt x="9594" y="18234"/>
                    <a:pt x="12655" y="18234"/>
                  </a:cubicBezTo>
                  <a:close/>
                  <a:moveTo>
                    <a:pt x="16533" y="13676"/>
                  </a:moveTo>
                  <a:cubicBezTo>
                    <a:pt x="16193" y="15649"/>
                    <a:pt x="14696" y="16806"/>
                    <a:pt x="12927" y="16806"/>
                  </a:cubicBezTo>
                  <a:cubicBezTo>
                    <a:pt x="10410" y="16806"/>
                    <a:pt x="8709" y="14901"/>
                    <a:pt x="8709" y="12451"/>
                  </a:cubicBezTo>
                  <a:cubicBezTo>
                    <a:pt x="8709" y="9934"/>
                    <a:pt x="10274" y="8029"/>
                    <a:pt x="12859" y="8029"/>
                  </a:cubicBezTo>
                  <a:cubicBezTo>
                    <a:pt x="14696" y="8029"/>
                    <a:pt x="16125" y="9049"/>
                    <a:pt x="16397" y="11090"/>
                  </a:cubicBezTo>
                  <a:lnTo>
                    <a:pt x="14832" y="11090"/>
                  </a:lnTo>
                  <a:cubicBezTo>
                    <a:pt x="14628" y="10206"/>
                    <a:pt x="13812" y="9593"/>
                    <a:pt x="12791" y="9593"/>
                  </a:cubicBezTo>
                  <a:cubicBezTo>
                    <a:pt x="11295" y="9593"/>
                    <a:pt x="10478" y="10750"/>
                    <a:pt x="10478" y="12383"/>
                  </a:cubicBezTo>
                  <a:cubicBezTo>
                    <a:pt x="10478" y="13880"/>
                    <a:pt x="11363" y="15173"/>
                    <a:pt x="12791" y="15173"/>
                  </a:cubicBezTo>
                  <a:cubicBezTo>
                    <a:pt x="13880" y="15173"/>
                    <a:pt x="14696" y="14560"/>
                    <a:pt x="14764" y="13676"/>
                  </a:cubicBezTo>
                  <a:lnTo>
                    <a:pt x="16533" y="13676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95063C75-BB8C-4D06-91D4-84184BF7E2CC}"/>
                </a:ext>
              </a:extLst>
            </p:cNvPr>
            <p:cNvSpPr/>
            <p:nvPr/>
          </p:nvSpPr>
          <p:spPr>
            <a:xfrm>
              <a:off x="1328458" y="423210"/>
              <a:ext cx="285764" cy="299372"/>
            </a:xfrm>
            <a:custGeom>
              <a:avLst/>
              <a:gdLst>
                <a:gd name="connsiteX0" fmla="*/ 141589 w 285764"/>
                <a:gd name="connsiteY0" fmla="*/ 5103 h 299371"/>
                <a:gd name="connsiteX1" fmla="*/ 5103 w 285764"/>
                <a:gd name="connsiteY1" fmla="*/ 116823 h 299371"/>
                <a:gd name="connsiteX2" fmla="*/ 62052 w 285764"/>
                <a:gd name="connsiteY2" fmla="*/ 116823 h 299371"/>
                <a:gd name="connsiteX3" fmla="*/ 82055 w 285764"/>
                <a:gd name="connsiteY3" fmla="*/ 84845 h 299371"/>
                <a:gd name="connsiteX4" fmla="*/ 141589 w 285764"/>
                <a:gd name="connsiteY4" fmla="*/ 60215 h 299371"/>
                <a:gd name="connsiteX5" fmla="*/ 201055 w 285764"/>
                <a:gd name="connsiteY5" fmla="*/ 84845 h 299371"/>
                <a:gd name="connsiteX6" fmla="*/ 225686 w 285764"/>
                <a:gd name="connsiteY6" fmla="*/ 144311 h 299371"/>
                <a:gd name="connsiteX7" fmla="*/ 201055 w 285764"/>
                <a:gd name="connsiteY7" fmla="*/ 203845 h 299371"/>
                <a:gd name="connsiteX8" fmla="*/ 141589 w 285764"/>
                <a:gd name="connsiteY8" fmla="*/ 228475 h 299371"/>
                <a:gd name="connsiteX9" fmla="*/ 82055 w 285764"/>
                <a:gd name="connsiteY9" fmla="*/ 203845 h 299371"/>
                <a:gd name="connsiteX10" fmla="*/ 62120 w 285764"/>
                <a:gd name="connsiteY10" fmla="*/ 172139 h 299371"/>
                <a:gd name="connsiteX11" fmla="*/ 5171 w 285764"/>
                <a:gd name="connsiteY11" fmla="*/ 172139 h 299371"/>
                <a:gd name="connsiteX12" fmla="*/ 5171 w 285764"/>
                <a:gd name="connsiteY12" fmla="*/ 172139 h 299371"/>
                <a:gd name="connsiteX13" fmla="*/ 5171 w 285764"/>
                <a:gd name="connsiteY13" fmla="*/ 243103 h 299371"/>
                <a:gd name="connsiteX14" fmla="*/ 56949 w 285764"/>
                <a:gd name="connsiteY14" fmla="*/ 299440 h 299371"/>
                <a:gd name="connsiteX15" fmla="*/ 57017 w 285764"/>
                <a:gd name="connsiteY15" fmla="*/ 254942 h 299371"/>
                <a:gd name="connsiteX16" fmla="*/ 141589 w 285764"/>
                <a:gd name="connsiteY16" fmla="*/ 283587 h 299371"/>
                <a:gd name="connsiteX17" fmla="*/ 280797 w 285764"/>
                <a:gd name="connsiteY17" fmla="*/ 144379 h 299371"/>
                <a:gd name="connsiteX18" fmla="*/ 141589 w 285764"/>
                <a:gd name="connsiteY18" fmla="*/ 510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64" h="299371">
                  <a:moveTo>
                    <a:pt x="141589" y="5103"/>
                  </a:moveTo>
                  <a:cubicBezTo>
                    <a:pt x="74095" y="5103"/>
                    <a:pt x="17826" y="53138"/>
                    <a:pt x="5103" y="116823"/>
                  </a:cubicBezTo>
                  <a:lnTo>
                    <a:pt x="62052" y="116823"/>
                  </a:lnTo>
                  <a:cubicBezTo>
                    <a:pt x="66270" y="104644"/>
                    <a:pt x="73142" y="93758"/>
                    <a:pt x="82055" y="84845"/>
                  </a:cubicBezTo>
                  <a:cubicBezTo>
                    <a:pt x="97364" y="69536"/>
                    <a:pt x="118252" y="60215"/>
                    <a:pt x="141589" y="60215"/>
                  </a:cubicBezTo>
                  <a:cubicBezTo>
                    <a:pt x="164927" y="60215"/>
                    <a:pt x="185747" y="69604"/>
                    <a:pt x="201055" y="84845"/>
                  </a:cubicBezTo>
                  <a:cubicBezTo>
                    <a:pt x="216296" y="100153"/>
                    <a:pt x="225686" y="121041"/>
                    <a:pt x="225686" y="144311"/>
                  </a:cubicBezTo>
                  <a:cubicBezTo>
                    <a:pt x="225686" y="167648"/>
                    <a:pt x="216296" y="188536"/>
                    <a:pt x="201055" y="203845"/>
                  </a:cubicBezTo>
                  <a:cubicBezTo>
                    <a:pt x="185747" y="219086"/>
                    <a:pt x="164859" y="228475"/>
                    <a:pt x="141589" y="228475"/>
                  </a:cubicBezTo>
                  <a:cubicBezTo>
                    <a:pt x="118252" y="228475"/>
                    <a:pt x="97432" y="219086"/>
                    <a:pt x="82055" y="203845"/>
                  </a:cubicBezTo>
                  <a:cubicBezTo>
                    <a:pt x="73210" y="194932"/>
                    <a:pt x="66338" y="184182"/>
                    <a:pt x="62120" y="172139"/>
                  </a:cubicBezTo>
                  <a:lnTo>
                    <a:pt x="5171" y="172139"/>
                  </a:lnTo>
                  <a:lnTo>
                    <a:pt x="5171" y="172139"/>
                  </a:lnTo>
                  <a:lnTo>
                    <a:pt x="5171" y="243103"/>
                  </a:lnTo>
                  <a:cubicBezTo>
                    <a:pt x="5171" y="302910"/>
                    <a:pt x="56949" y="299440"/>
                    <a:pt x="56949" y="299440"/>
                  </a:cubicBezTo>
                  <a:lnTo>
                    <a:pt x="57017" y="254942"/>
                  </a:lnTo>
                  <a:cubicBezTo>
                    <a:pt x="80422" y="272904"/>
                    <a:pt x="109747" y="283587"/>
                    <a:pt x="141589" y="283587"/>
                  </a:cubicBezTo>
                  <a:cubicBezTo>
                    <a:pt x="218473" y="283587"/>
                    <a:pt x="280797" y="221263"/>
                    <a:pt x="280797" y="144379"/>
                  </a:cubicBezTo>
                  <a:cubicBezTo>
                    <a:pt x="280797" y="67427"/>
                    <a:pt x="218473" y="5171"/>
                    <a:pt x="141589" y="5103"/>
                  </a:cubicBez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7018BC3-1513-42A8-BF87-5B3FBB233946}"/>
                </a:ext>
              </a:extLst>
            </p:cNvPr>
            <p:cNvSpPr/>
            <p:nvPr/>
          </p:nvSpPr>
          <p:spPr>
            <a:xfrm>
              <a:off x="1658243" y="617937"/>
              <a:ext cx="40823" cy="47627"/>
            </a:xfrm>
            <a:custGeom>
              <a:avLst/>
              <a:gdLst>
                <a:gd name="connsiteX0" fmla="*/ 40415 w 40823"/>
                <a:gd name="connsiteY0" fmla="*/ 25719 h 47627"/>
                <a:gd name="connsiteX1" fmla="*/ 40551 w 40823"/>
                <a:gd name="connsiteY1" fmla="*/ 31366 h 47627"/>
                <a:gd name="connsiteX2" fmla="*/ 40551 w 40823"/>
                <a:gd name="connsiteY2" fmla="*/ 33271 h 47627"/>
                <a:gd name="connsiteX3" fmla="*/ 36673 w 40823"/>
                <a:gd name="connsiteY3" fmla="*/ 45178 h 47627"/>
                <a:gd name="connsiteX4" fmla="*/ 22997 w 40823"/>
                <a:gd name="connsiteY4" fmla="*/ 47423 h 47627"/>
                <a:gd name="connsiteX5" fmla="*/ 9049 w 40823"/>
                <a:gd name="connsiteY5" fmla="*/ 44361 h 47627"/>
                <a:gd name="connsiteX6" fmla="*/ 5103 w 40823"/>
                <a:gd name="connsiteY6" fmla="*/ 30754 h 47627"/>
                <a:gd name="connsiteX7" fmla="*/ 5851 w 40823"/>
                <a:gd name="connsiteY7" fmla="*/ 14220 h 47627"/>
                <a:gd name="connsiteX8" fmla="*/ 13948 w 40823"/>
                <a:gd name="connsiteY8" fmla="*/ 5715 h 47627"/>
                <a:gd name="connsiteX9" fmla="*/ 23201 w 40823"/>
                <a:gd name="connsiteY9" fmla="*/ 5103 h 47627"/>
                <a:gd name="connsiteX10" fmla="*/ 34700 w 40823"/>
                <a:gd name="connsiteY10" fmla="*/ 6124 h 47627"/>
                <a:gd name="connsiteX11" fmla="*/ 40347 w 40823"/>
                <a:gd name="connsiteY11" fmla="*/ 17758 h 47627"/>
                <a:gd name="connsiteX12" fmla="*/ 34020 w 40823"/>
                <a:gd name="connsiteY12" fmla="*/ 17758 h 47627"/>
                <a:gd name="connsiteX13" fmla="*/ 22861 w 40823"/>
                <a:gd name="connsiteY13" fmla="*/ 10546 h 47627"/>
                <a:gd name="connsiteX14" fmla="*/ 12111 w 40823"/>
                <a:gd name="connsiteY14" fmla="*/ 14833 h 47627"/>
                <a:gd name="connsiteX15" fmla="*/ 11567 w 40823"/>
                <a:gd name="connsiteY15" fmla="*/ 21160 h 47627"/>
                <a:gd name="connsiteX16" fmla="*/ 11567 w 40823"/>
                <a:gd name="connsiteY16" fmla="*/ 22793 h 47627"/>
                <a:gd name="connsiteX17" fmla="*/ 11499 w 40823"/>
                <a:gd name="connsiteY17" fmla="*/ 24426 h 47627"/>
                <a:gd name="connsiteX18" fmla="*/ 11499 w 40823"/>
                <a:gd name="connsiteY18" fmla="*/ 26059 h 47627"/>
                <a:gd name="connsiteX19" fmla="*/ 12723 w 40823"/>
                <a:gd name="connsiteY19" fmla="*/ 39259 h 47627"/>
                <a:gd name="connsiteX20" fmla="*/ 23814 w 40823"/>
                <a:gd name="connsiteY20" fmla="*/ 42048 h 47627"/>
                <a:gd name="connsiteX21" fmla="*/ 34088 w 40823"/>
                <a:gd name="connsiteY21" fmla="*/ 32795 h 47627"/>
                <a:gd name="connsiteX22" fmla="*/ 34020 w 40823"/>
                <a:gd name="connsiteY22" fmla="*/ 30754 h 47627"/>
                <a:gd name="connsiteX23" fmla="*/ 22249 w 40823"/>
                <a:gd name="connsiteY23" fmla="*/ 30754 h 47627"/>
                <a:gd name="connsiteX24" fmla="*/ 22249 w 40823"/>
                <a:gd name="connsiteY24" fmla="*/ 25787 h 47627"/>
                <a:gd name="connsiteX25" fmla="*/ 40415 w 40823"/>
                <a:gd name="connsiteY25" fmla="*/ 25787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823" h="47627">
                  <a:moveTo>
                    <a:pt x="40415" y="25719"/>
                  </a:moveTo>
                  <a:cubicBezTo>
                    <a:pt x="40551" y="27556"/>
                    <a:pt x="40551" y="28849"/>
                    <a:pt x="40551" y="31366"/>
                  </a:cubicBezTo>
                  <a:lnTo>
                    <a:pt x="40551" y="33271"/>
                  </a:lnTo>
                  <a:cubicBezTo>
                    <a:pt x="40551" y="40211"/>
                    <a:pt x="39599" y="43001"/>
                    <a:pt x="36673" y="45178"/>
                  </a:cubicBezTo>
                  <a:cubicBezTo>
                    <a:pt x="34292" y="46947"/>
                    <a:pt x="31230" y="47423"/>
                    <a:pt x="22997" y="47423"/>
                  </a:cubicBezTo>
                  <a:cubicBezTo>
                    <a:pt x="14765" y="47423"/>
                    <a:pt x="11771" y="46811"/>
                    <a:pt x="9049" y="44361"/>
                  </a:cubicBezTo>
                  <a:cubicBezTo>
                    <a:pt x="6124" y="41776"/>
                    <a:pt x="5103" y="38442"/>
                    <a:pt x="5103" y="30754"/>
                  </a:cubicBezTo>
                  <a:cubicBezTo>
                    <a:pt x="5103" y="18711"/>
                    <a:pt x="5171" y="17418"/>
                    <a:pt x="5851" y="14220"/>
                  </a:cubicBezTo>
                  <a:cubicBezTo>
                    <a:pt x="6940" y="9457"/>
                    <a:pt x="9526" y="6736"/>
                    <a:pt x="13948" y="5715"/>
                  </a:cubicBezTo>
                  <a:cubicBezTo>
                    <a:pt x="15649" y="5307"/>
                    <a:pt x="18439" y="5103"/>
                    <a:pt x="23201" y="5103"/>
                  </a:cubicBezTo>
                  <a:cubicBezTo>
                    <a:pt x="30550" y="5103"/>
                    <a:pt x="32455" y="5307"/>
                    <a:pt x="34700" y="6124"/>
                  </a:cubicBezTo>
                  <a:cubicBezTo>
                    <a:pt x="39054" y="7824"/>
                    <a:pt x="40279" y="10342"/>
                    <a:pt x="40347" y="17758"/>
                  </a:cubicBezTo>
                  <a:lnTo>
                    <a:pt x="34020" y="17758"/>
                  </a:lnTo>
                  <a:cubicBezTo>
                    <a:pt x="33747" y="11022"/>
                    <a:pt x="32999" y="10546"/>
                    <a:pt x="22861" y="10546"/>
                  </a:cubicBezTo>
                  <a:cubicBezTo>
                    <a:pt x="15037" y="10546"/>
                    <a:pt x="13200" y="11294"/>
                    <a:pt x="12111" y="14833"/>
                  </a:cubicBezTo>
                  <a:cubicBezTo>
                    <a:pt x="11771" y="16057"/>
                    <a:pt x="11567" y="18098"/>
                    <a:pt x="11567" y="21160"/>
                  </a:cubicBezTo>
                  <a:lnTo>
                    <a:pt x="11567" y="22793"/>
                  </a:lnTo>
                  <a:lnTo>
                    <a:pt x="11499" y="24426"/>
                  </a:lnTo>
                  <a:lnTo>
                    <a:pt x="11499" y="26059"/>
                  </a:lnTo>
                  <a:cubicBezTo>
                    <a:pt x="11499" y="35448"/>
                    <a:pt x="11703" y="37558"/>
                    <a:pt x="12723" y="39259"/>
                  </a:cubicBezTo>
                  <a:cubicBezTo>
                    <a:pt x="13948" y="41436"/>
                    <a:pt x="16397" y="42048"/>
                    <a:pt x="23814" y="42048"/>
                  </a:cubicBezTo>
                  <a:cubicBezTo>
                    <a:pt x="32931" y="42048"/>
                    <a:pt x="34088" y="40959"/>
                    <a:pt x="34088" y="32795"/>
                  </a:cubicBezTo>
                  <a:cubicBezTo>
                    <a:pt x="34088" y="32455"/>
                    <a:pt x="34088" y="31706"/>
                    <a:pt x="34020" y="30754"/>
                  </a:cubicBezTo>
                  <a:lnTo>
                    <a:pt x="22249" y="30754"/>
                  </a:lnTo>
                  <a:lnTo>
                    <a:pt x="22249" y="25787"/>
                  </a:lnTo>
                  <a:lnTo>
                    <a:pt x="40415" y="25787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731F027-BDB0-4769-85E2-0F91A1D3CA6F}"/>
                </a:ext>
              </a:extLst>
            </p:cNvPr>
            <p:cNvSpPr/>
            <p:nvPr/>
          </p:nvSpPr>
          <p:spPr>
            <a:xfrm>
              <a:off x="1706823" y="618413"/>
              <a:ext cx="40823" cy="47627"/>
            </a:xfrm>
            <a:custGeom>
              <a:avLst/>
              <a:gdLst>
                <a:gd name="connsiteX0" fmla="*/ 5103 w 40823"/>
                <a:gd name="connsiteY0" fmla="*/ 5103 h 47627"/>
                <a:gd name="connsiteX1" fmla="*/ 25242 w 40823"/>
                <a:gd name="connsiteY1" fmla="*/ 5103 h 47627"/>
                <a:gd name="connsiteX2" fmla="*/ 38102 w 40823"/>
                <a:gd name="connsiteY2" fmla="*/ 17418 h 47627"/>
                <a:gd name="connsiteX3" fmla="*/ 30754 w 40823"/>
                <a:gd name="connsiteY3" fmla="*/ 28644 h 47627"/>
                <a:gd name="connsiteX4" fmla="*/ 30754 w 40823"/>
                <a:gd name="connsiteY4" fmla="*/ 28849 h 47627"/>
                <a:gd name="connsiteX5" fmla="*/ 37626 w 40823"/>
                <a:gd name="connsiteY5" fmla="*/ 36877 h 47627"/>
                <a:gd name="connsiteX6" fmla="*/ 37626 w 40823"/>
                <a:gd name="connsiteY6" fmla="*/ 46675 h 47627"/>
                <a:gd name="connsiteX7" fmla="*/ 31230 w 40823"/>
                <a:gd name="connsiteY7" fmla="*/ 46675 h 47627"/>
                <a:gd name="connsiteX8" fmla="*/ 31230 w 40823"/>
                <a:gd name="connsiteY8" fmla="*/ 38238 h 47627"/>
                <a:gd name="connsiteX9" fmla="*/ 24154 w 40823"/>
                <a:gd name="connsiteY9" fmla="*/ 31434 h 47627"/>
                <a:gd name="connsiteX10" fmla="*/ 11499 w 40823"/>
                <a:gd name="connsiteY10" fmla="*/ 31434 h 47627"/>
                <a:gd name="connsiteX11" fmla="*/ 11499 w 40823"/>
                <a:gd name="connsiteY11" fmla="*/ 46675 h 47627"/>
                <a:gd name="connsiteX12" fmla="*/ 5171 w 40823"/>
                <a:gd name="connsiteY12" fmla="*/ 46675 h 47627"/>
                <a:gd name="connsiteX13" fmla="*/ 5171 w 40823"/>
                <a:gd name="connsiteY13" fmla="*/ 5103 h 47627"/>
                <a:gd name="connsiteX14" fmla="*/ 23814 w 40823"/>
                <a:gd name="connsiteY14" fmla="*/ 25923 h 47627"/>
                <a:gd name="connsiteX15" fmla="*/ 31638 w 40823"/>
                <a:gd name="connsiteY15" fmla="*/ 18575 h 47627"/>
                <a:gd name="connsiteX16" fmla="*/ 24834 w 40823"/>
                <a:gd name="connsiteY16" fmla="*/ 10546 h 47627"/>
                <a:gd name="connsiteX17" fmla="*/ 11431 w 40823"/>
                <a:gd name="connsiteY17" fmla="*/ 10546 h 47627"/>
                <a:gd name="connsiteX18" fmla="*/ 11431 w 40823"/>
                <a:gd name="connsiteY18" fmla="*/ 25923 h 47627"/>
                <a:gd name="connsiteX19" fmla="*/ 23814 w 40823"/>
                <a:gd name="connsiteY19" fmla="*/ 25923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23" h="47627">
                  <a:moveTo>
                    <a:pt x="5103" y="5103"/>
                  </a:moveTo>
                  <a:lnTo>
                    <a:pt x="25242" y="5103"/>
                  </a:lnTo>
                  <a:cubicBezTo>
                    <a:pt x="34836" y="5103"/>
                    <a:pt x="38102" y="8233"/>
                    <a:pt x="38102" y="17418"/>
                  </a:cubicBezTo>
                  <a:cubicBezTo>
                    <a:pt x="38102" y="25242"/>
                    <a:pt x="36537" y="27556"/>
                    <a:pt x="30754" y="28644"/>
                  </a:cubicBezTo>
                  <a:lnTo>
                    <a:pt x="30754" y="28849"/>
                  </a:lnTo>
                  <a:cubicBezTo>
                    <a:pt x="35448" y="29189"/>
                    <a:pt x="37626" y="31774"/>
                    <a:pt x="37626" y="36877"/>
                  </a:cubicBezTo>
                  <a:lnTo>
                    <a:pt x="37626" y="46675"/>
                  </a:lnTo>
                  <a:lnTo>
                    <a:pt x="31230" y="46675"/>
                  </a:lnTo>
                  <a:lnTo>
                    <a:pt x="31230" y="38238"/>
                  </a:lnTo>
                  <a:cubicBezTo>
                    <a:pt x="31230" y="33067"/>
                    <a:pt x="29529" y="31434"/>
                    <a:pt x="24154" y="31434"/>
                  </a:cubicBezTo>
                  <a:lnTo>
                    <a:pt x="11499" y="31434"/>
                  </a:lnTo>
                  <a:lnTo>
                    <a:pt x="11499" y="46675"/>
                  </a:lnTo>
                  <a:lnTo>
                    <a:pt x="5171" y="46675"/>
                  </a:lnTo>
                  <a:lnTo>
                    <a:pt x="5171" y="5103"/>
                  </a:lnTo>
                  <a:close/>
                  <a:moveTo>
                    <a:pt x="23814" y="25923"/>
                  </a:moveTo>
                  <a:cubicBezTo>
                    <a:pt x="29937" y="25923"/>
                    <a:pt x="31638" y="24290"/>
                    <a:pt x="31638" y="18575"/>
                  </a:cubicBezTo>
                  <a:cubicBezTo>
                    <a:pt x="31638" y="11839"/>
                    <a:pt x="30549" y="10546"/>
                    <a:pt x="24834" y="10546"/>
                  </a:cubicBezTo>
                  <a:lnTo>
                    <a:pt x="11431" y="10546"/>
                  </a:lnTo>
                  <a:lnTo>
                    <a:pt x="11431" y="25923"/>
                  </a:lnTo>
                  <a:lnTo>
                    <a:pt x="23814" y="25923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03EC1DD-F2C9-42AB-A0F4-3917A04303DE}"/>
                </a:ext>
              </a:extLst>
            </p:cNvPr>
            <p:cNvSpPr/>
            <p:nvPr/>
          </p:nvSpPr>
          <p:spPr>
            <a:xfrm>
              <a:off x="1752545" y="618413"/>
              <a:ext cx="34020" cy="47627"/>
            </a:xfrm>
            <a:custGeom>
              <a:avLst/>
              <a:gdLst>
                <a:gd name="connsiteX0" fmla="*/ 11499 w 34019"/>
                <a:gd name="connsiteY0" fmla="*/ 22861 h 47627"/>
                <a:gd name="connsiteX1" fmla="*/ 31774 w 34019"/>
                <a:gd name="connsiteY1" fmla="*/ 22861 h 47627"/>
                <a:gd name="connsiteX2" fmla="*/ 31774 w 34019"/>
                <a:gd name="connsiteY2" fmla="*/ 27760 h 47627"/>
                <a:gd name="connsiteX3" fmla="*/ 11499 w 34019"/>
                <a:gd name="connsiteY3" fmla="*/ 27760 h 47627"/>
                <a:gd name="connsiteX4" fmla="*/ 11499 w 34019"/>
                <a:gd name="connsiteY4" fmla="*/ 41300 h 47627"/>
                <a:gd name="connsiteX5" fmla="*/ 32795 w 34019"/>
                <a:gd name="connsiteY5" fmla="*/ 41300 h 47627"/>
                <a:gd name="connsiteX6" fmla="*/ 32795 w 34019"/>
                <a:gd name="connsiteY6" fmla="*/ 46675 h 47627"/>
                <a:gd name="connsiteX7" fmla="*/ 5103 w 34019"/>
                <a:gd name="connsiteY7" fmla="*/ 46675 h 47627"/>
                <a:gd name="connsiteX8" fmla="*/ 5103 w 34019"/>
                <a:gd name="connsiteY8" fmla="*/ 5103 h 47627"/>
                <a:gd name="connsiteX9" fmla="*/ 32659 w 34019"/>
                <a:gd name="connsiteY9" fmla="*/ 5103 h 47627"/>
                <a:gd name="connsiteX10" fmla="*/ 32659 w 34019"/>
                <a:gd name="connsiteY10" fmla="*/ 10478 h 47627"/>
                <a:gd name="connsiteX11" fmla="*/ 11499 w 34019"/>
                <a:gd name="connsiteY11" fmla="*/ 10478 h 47627"/>
                <a:gd name="connsiteX12" fmla="*/ 11499 w 34019"/>
                <a:gd name="connsiteY12" fmla="*/ 22861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9" h="47627">
                  <a:moveTo>
                    <a:pt x="11499" y="22861"/>
                  </a:moveTo>
                  <a:lnTo>
                    <a:pt x="31774" y="22861"/>
                  </a:lnTo>
                  <a:lnTo>
                    <a:pt x="31774" y="27760"/>
                  </a:lnTo>
                  <a:lnTo>
                    <a:pt x="11499" y="27760"/>
                  </a:lnTo>
                  <a:lnTo>
                    <a:pt x="11499" y="41300"/>
                  </a:lnTo>
                  <a:lnTo>
                    <a:pt x="32795" y="41300"/>
                  </a:lnTo>
                  <a:lnTo>
                    <a:pt x="32795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32659" y="5103"/>
                  </a:lnTo>
                  <a:lnTo>
                    <a:pt x="32659" y="10478"/>
                  </a:lnTo>
                  <a:lnTo>
                    <a:pt x="11499" y="10478"/>
                  </a:lnTo>
                  <a:lnTo>
                    <a:pt x="11499" y="2286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6193D4C8-E986-4B85-9825-3CE635341613}"/>
                </a:ext>
              </a:extLst>
            </p:cNvPr>
            <p:cNvSpPr/>
            <p:nvPr/>
          </p:nvSpPr>
          <p:spPr>
            <a:xfrm>
              <a:off x="1793777" y="618345"/>
              <a:ext cx="40823" cy="47627"/>
            </a:xfrm>
            <a:custGeom>
              <a:avLst/>
              <a:gdLst>
                <a:gd name="connsiteX0" fmla="*/ 42184 w 40823"/>
                <a:gd name="connsiteY0" fmla="*/ 46743 h 47627"/>
                <a:gd name="connsiteX1" fmla="*/ 31502 w 40823"/>
                <a:gd name="connsiteY1" fmla="*/ 46743 h 47627"/>
                <a:gd name="connsiteX2" fmla="*/ 16942 w 40823"/>
                <a:gd name="connsiteY2" fmla="*/ 21296 h 47627"/>
                <a:gd name="connsiteX3" fmla="*/ 13268 w 40823"/>
                <a:gd name="connsiteY3" fmla="*/ 14220 h 47627"/>
                <a:gd name="connsiteX4" fmla="*/ 12791 w 40823"/>
                <a:gd name="connsiteY4" fmla="*/ 13268 h 47627"/>
                <a:gd name="connsiteX5" fmla="*/ 11499 w 40823"/>
                <a:gd name="connsiteY5" fmla="*/ 10614 h 47627"/>
                <a:gd name="connsiteX6" fmla="*/ 11226 w 40823"/>
                <a:gd name="connsiteY6" fmla="*/ 10614 h 47627"/>
                <a:gd name="connsiteX7" fmla="*/ 11363 w 40823"/>
                <a:gd name="connsiteY7" fmla="*/ 14220 h 47627"/>
                <a:gd name="connsiteX8" fmla="*/ 11431 w 40823"/>
                <a:gd name="connsiteY8" fmla="*/ 19255 h 47627"/>
                <a:gd name="connsiteX9" fmla="*/ 11431 w 40823"/>
                <a:gd name="connsiteY9" fmla="*/ 46675 h 47627"/>
                <a:gd name="connsiteX10" fmla="*/ 5103 w 40823"/>
                <a:gd name="connsiteY10" fmla="*/ 46675 h 47627"/>
                <a:gd name="connsiteX11" fmla="*/ 5103 w 40823"/>
                <a:gd name="connsiteY11" fmla="*/ 5103 h 47627"/>
                <a:gd name="connsiteX12" fmla="*/ 15717 w 40823"/>
                <a:gd name="connsiteY12" fmla="*/ 5103 h 47627"/>
                <a:gd name="connsiteX13" fmla="*/ 28644 w 40823"/>
                <a:gd name="connsiteY13" fmla="*/ 27964 h 47627"/>
                <a:gd name="connsiteX14" fmla="*/ 35789 w 40823"/>
                <a:gd name="connsiteY14" fmla="*/ 41232 h 47627"/>
                <a:gd name="connsiteX15" fmla="*/ 35993 w 40823"/>
                <a:gd name="connsiteY15" fmla="*/ 41232 h 47627"/>
                <a:gd name="connsiteX16" fmla="*/ 35993 w 40823"/>
                <a:gd name="connsiteY16" fmla="*/ 40551 h 47627"/>
                <a:gd name="connsiteX17" fmla="*/ 35925 w 40823"/>
                <a:gd name="connsiteY17" fmla="*/ 37694 h 47627"/>
                <a:gd name="connsiteX18" fmla="*/ 35857 w 40823"/>
                <a:gd name="connsiteY18" fmla="*/ 32727 h 47627"/>
                <a:gd name="connsiteX19" fmla="*/ 35857 w 40823"/>
                <a:gd name="connsiteY19" fmla="*/ 5103 h 47627"/>
                <a:gd name="connsiteX20" fmla="*/ 42184 w 40823"/>
                <a:gd name="connsiteY20" fmla="*/ 5103 h 47627"/>
                <a:gd name="connsiteX21" fmla="*/ 42184 w 40823"/>
                <a:gd name="connsiteY21" fmla="*/ 46743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823" h="47627">
                  <a:moveTo>
                    <a:pt x="42184" y="46743"/>
                  </a:moveTo>
                  <a:lnTo>
                    <a:pt x="31502" y="46743"/>
                  </a:lnTo>
                  <a:lnTo>
                    <a:pt x="16942" y="21296"/>
                  </a:lnTo>
                  <a:cubicBezTo>
                    <a:pt x="16261" y="20072"/>
                    <a:pt x="15649" y="18779"/>
                    <a:pt x="13268" y="14220"/>
                  </a:cubicBezTo>
                  <a:lnTo>
                    <a:pt x="12791" y="13268"/>
                  </a:lnTo>
                  <a:lnTo>
                    <a:pt x="11499" y="10614"/>
                  </a:lnTo>
                  <a:lnTo>
                    <a:pt x="11226" y="10614"/>
                  </a:lnTo>
                  <a:cubicBezTo>
                    <a:pt x="11363" y="13472"/>
                    <a:pt x="11294" y="12315"/>
                    <a:pt x="11363" y="14220"/>
                  </a:cubicBezTo>
                  <a:cubicBezTo>
                    <a:pt x="11431" y="15649"/>
                    <a:pt x="11431" y="16602"/>
                    <a:pt x="11431" y="19255"/>
                  </a:cubicBezTo>
                  <a:lnTo>
                    <a:pt x="11431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15717" y="5103"/>
                  </a:lnTo>
                  <a:lnTo>
                    <a:pt x="28644" y="27964"/>
                  </a:lnTo>
                  <a:cubicBezTo>
                    <a:pt x="30141" y="30549"/>
                    <a:pt x="31162" y="32455"/>
                    <a:pt x="35789" y="41232"/>
                  </a:cubicBezTo>
                  <a:lnTo>
                    <a:pt x="35993" y="41232"/>
                  </a:lnTo>
                  <a:lnTo>
                    <a:pt x="35993" y="40551"/>
                  </a:lnTo>
                  <a:cubicBezTo>
                    <a:pt x="35925" y="38714"/>
                    <a:pt x="35993" y="39531"/>
                    <a:pt x="35925" y="37694"/>
                  </a:cubicBezTo>
                  <a:cubicBezTo>
                    <a:pt x="35857" y="36197"/>
                    <a:pt x="35857" y="35244"/>
                    <a:pt x="35857" y="32727"/>
                  </a:cubicBezTo>
                  <a:lnTo>
                    <a:pt x="35857" y="5103"/>
                  </a:lnTo>
                  <a:lnTo>
                    <a:pt x="42184" y="5103"/>
                  </a:lnTo>
                  <a:lnTo>
                    <a:pt x="42184" y="46743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1861A1F-6FA6-45AE-84EF-DF284766E7FF}"/>
                </a:ext>
              </a:extLst>
            </p:cNvPr>
            <p:cNvSpPr/>
            <p:nvPr/>
          </p:nvSpPr>
          <p:spPr>
            <a:xfrm>
              <a:off x="1843037" y="618065"/>
              <a:ext cx="40823" cy="47627"/>
            </a:xfrm>
            <a:custGeom>
              <a:avLst/>
              <a:gdLst>
                <a:gd name="connsiteX0" fmla="*/ 34972 w 40823"/>
                <a:gd name="connsiteY0" fmla="*/ 6608 h 47627"/>
                <a:gd name="connsiteX1" fmla="*/ 40892 w 40823"/>
                <a:gd name="connsiteY1" fmla="*/ 15793 h 47627"/>
                <a:gd name="connsiteX2" fmla="*/ 41300 w 40823"/>
                <a:gd name="connsiteY2" fmla="*/ 25727 h 47627"/>
                <a:gd name="connsiteX3" fmla="*/ 40892 w 40823"/>
                <a:gd name="connsiteY3" fmla="*/ 36613 h 47627"/>
                <a:gd name="connsiteX4" fmla="*/ 23950 w 40823"/>
                <a:gd name="connsiteY4" fmla="*/ 47363 h 47627"/>
                <a:gd name="connsiteX5" fmla="*/ 10546 w 40823"/>
                <a:gd name="connsiteY5" fmla="*/ 45390 h 47627"/>
                <a:gd name="connsiteX6" fmla="*/ 5511 w 40823"/>
                <a:gd name="connsiteY6" fmla="*/ 36749 h 47627"/>
                <a:gd name="connsiteX7" fmla="*/ 5103 w 40823"/>
                <a:gd name="connsiteY7" fmla="*/ 26339 h 47627"/>
                <a:gd name="connsiteX8" fmla="*/ 5511 w 40823"/>
                <a:gd name="connsiteY8" fmla="*/ 15997 h 47627"/>
                <a:gd name="connsiteX9" fmla="*/ 22589 w 40823"/>
                <a:gd name="connsiteY9" fmla="*/ 5111 h 47627"/>
                <a:gd name="connsiteX10" fmla="*/ 34972 w 40823"/>
                <a:gd name="connsiteY10" fmla="*/ 6608 h 47627"/>
                <a:gd name="connsiteX11" fmla="*/ 34904 w 40823"/>
                <a:gd name="connsiteY11" fmla="*/ 26135 h 47627"/>
                <a:gd name="connsiteX12" fmla="*/ 34904 w 40823"/>
                <a:gd name="connsiteY12" fmla="*/ 20352 h 47627"/>
                <a:gd name="connsiteX13" fmla="*/ 32931 w 40823"/>
                <a:gd name="connsiteY13" fmla="*/ 12459 h 47627"/>
                <a:gd name="connsiteX14" fmla="*/ 22181 w 40823"/>
                <a:gd name="connsiteY14" fmla="*/ 10622 h 47627"/>
                <a:gd name="connsiteX15" fmla="*/ 11431 w 40823"/>
                <a:gd name="connsiteY15" fmla="*/ 21713 h 47627"/>
                <a:gd name="connsiteX16" fmla="*/ 11499 w 40823"/>
                <a:gd name="connsiteY16" fmla="*/ 26339 h 47627"/>
                <a:gd name="connsiteX17" fmla="*/ 11499 w 40823"/>
                <a:gd name="connsiteY17" fmla="*/ 27496 h 47627"/>
                <a:gd name="connsiteX18" fmla="*/ 11499 w 40823"/>
                <a:gd name="connsiteY18" fmla="*/ 29809 h 47627"/>
                <a:gd name="connsiteX19" fmla="*/ 13404 w 40823"/>
                <a:gd name="connsiteY19" fmla="*/ 40151 h 47627"/>
                <a:gd name="connsiteX20" fmla="*/ 24222 w 40823"/>
                <a:gd name="connsiteY20" fmla="*/ 42056 h 47627"/>
                <a:gd name="connsiteX21" fmla="*/ 32727 w 40823"/>
                <a:gd name="connsiteY21" fmla="*/ 40219 h 47627"/>
                <a:gd name="connsiteX22" fmla="*/ 34768 w 40823"/>
                <a:gd name="connsiteY22" fmla="*/ 32055 h 47627"/>
                <a:gd name="connsiteX23" fmla="*/ 34768 w 40823"/>
                <a:gd name="connsiteY23" fmla="*/ 26135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823" h="47627">
                  <a:moveTo>
                    <a:pt x="34972" y="6608"/>
                  </a:moveTo>
                  <a:cubicBezTo>
                    <a:pt x="38306" y="8241"/>
                    <a:pt x="40075" y="11099"/>
                    <a:pt x="40892" y="15793"/>
                  </a:cubicBezTo>
                  <a:cubicBezTo>
                    <a:pt x="41232" y="17766"/>
                    <a:pt x="41300" y="19603"/>
                    <a:pt x="41300" y="25727"/>
                  </a:cubicBezTo>
                  <a:cubicBezTo>
                    <a:pt x="41300" y="32463"/>
                    <a:pt x="41232" y="34436"/>
                    <a:pt x="40892" y="36613"/>
                  </a:cubicBezTo>
                  <a:cubicBezTo>
                    <a:pt x="39667" y="44914"/>
                    <a:pt x="35721" y="47363"/>
                    <a:pt x="23950" y="47363"/>
                  </a:cubicBezTo>
                  <a:cubicBezTo>
                    <a:pt x="15921" y="47363"/>
                    <a:pt x="13268" y="47023"/>
                    <a:pt x="10546" y="45390"/>
                  </a:cubicBezTo>
                  <a:cubicBezTo>
                    <a:pt x="7620" y="43621"/>
                    <a:pt x="6192" y="41240"/>
                    <a:pt x="5511" y="36749"/>
                  </a:cubicBezTo>
                  <a:cubicBezTo>
                    <a:pt x="5103" y="34640"/>
                    <a:pt x="5103" y="32803"/>
                    <a:pt x="5103" y="26339"/>
                  </a:cubicBezTo>
                  <a:cubicBezTo>
                    <a:pt x="5103" y="20080"/>
                    <a:pt x="5171" y="18107"/>
                    <a:pt x="5511" y="15997"/>
                  </a:cubicBezTo>
                  <a:cubicBezTo>
                    <a:pt x="6804" y="7629"/>
                    <a:pt x="10818" y="5111"/>
                    <a:pt x="22589" y="5111"/>
                  </a:cubicBezTo>
                  <a:cubicBezTo>
                    <a:pt x="30005" y="5043"/>
                    <a:pt x="32387" y="5383"/>
                    <a:pt x="34972" y="6608"/>
                  </a:cubicBezTo>
                  <a:close/>
                  <a:moveTo>
                    <a:pt x="34904" y="26135"/>
                  </a:moveTo>
                  <a:lnTo>
                    <a:pt x="34904" y="20352"/>
                  </a:lnTo>
                  <a:cubicBezTo>
                    <a:pt x="34904" y="16542"/>
                    <a:pt x="34224" y="13752"/>
                    <a:pt x="32931" y="12459"/>
                  </a:cubicBezTo>
                  <a:cubicBezTo>
                    <a:pt x="31434" y="10826"/>
                    <a:pt x="29869" y="10622"/>
                    <a:pt x="22181" y="10622"/>
                  </a:cubicBezTo>
                  <a:cubicBezTo>
                    <a:pt x="12927" y="10622"/>
                    <a:pt x="11431" y="12187"/>
                    <a:pt x="11431" y="21713"/>
                  </a:cubicBezTo>
                  <a:cubicBezTo>
                    <a:pt x="11431" y="24298"/>
                    <a:pt x="11431" y="24298"/>
                    <a:pt x="11499" y="26339"/>
                  </a:cubicBezTo>
                  <a:lnTo>
                    <a:pt x="11499" y="27496"/>
                  </a:lnTo>
                  <a:lnTo>
                    <a:pt x="11499" y="29809"/>
                  </a:lnTo>
                  <a:cubicBezTo>
                    <a:pt x="11431" y="35797"/>
                    <a:pt x="11975" y="38654"/>
                    <a:pt x="13404" y="40151"/>
                  </a:cubicBezTo>
                  <a:cubicBezTo>
                    <a:pt x="15037" y="41784"/>
                    <a:pt x="16534" y="42056"/>
                    <a:pt x="24222" y="42056"/>
                  </a:cubicBezTo>
                  <a:cubicBezTo>
                    <a:pt x="29325" y="42056"/>
                    <a:pt x="31366" y="41648"/>
                    <a:pt x="32727" y="40219"/>
                  </a:cubicBezTo>
                  <a:cubicBezTo>
                    <a:pt x="34020" y="38859"/>
                    <a:pt x="34768" y="35865"/>
                    <a:pt x="34768" y="32055"/>
                  </a:cubicBezTo>
                  <a:lnTo>
                    <a:pt x="34768" y="26135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5BF3670-66BB-4F6C-9281-A997D0D5799E}"/>
                </a:ext>
              </a:extLst>
            </p:cNvPr>
            <p:cNvSpPr/>
            <p:nvPr/>
          </p:nvSpPr>
          <p:spPr>
            <a:xfrm>
              <a:off x="1892094" y="618413"/>
              <a:ext cx="40823" cy="47627"/>
            </a:xfrm>
            <a:custGeom>
              <a:avLst/>
              <a:gdLst>
                <a:gd name="connsiteX0" fmla="*/ 5103 w 40823"/>
                <a:gd name="connsiteY0" fmla="*/ 5103 h 47627"/>
                <a:gd name="connsiteX1" fmla="*/ 24562 w 40823"/>
                <a:gd name="connsiteY1" fmla="*/ 5103 h 47627"/>
                <a:gd name="connsiteX2" fmla="*/ 33271 w 40823"/>
                <a:gd name="connsiteY2" fmla="*/ 6532 h 47627"/>
                <a:gd name="connsiteX3" fmla="*/ 36945 w 40823"/>
                <a:gd name="connsiteY3" fmla="*/ 16057 h 47627"/>
                <a:gd name="connsiteX4" fmla="*/ 31230 w 40823"/>
                <a:gd name="connsiteY4" fmla="*/ 25038 h 47627"/>
                <a:gd name="connsiteX5" fmla="*/ 31230 w 40823"/>
                <a:gd name="connsiteY5" fmla="*/ 25174 h 47627"/>
                <a:gd name="connsiteX6" fmla="*/ 38102 w 40823"/>
                <a:gd name="connsiteY6" fmla="*/ 34700 h 47627"/>
                <a:gd name="connsiteX7" fmla="*/ 26059 w 40823"/>
                <a:gd name="connsiteY7" fmla="*/ 46675 h 47627"/>
                <a:gd name="connsiteX8" fmla="*/ 5103 w 40823"/>
                <a:gd name="connsiteY8" fmla="*/ 46675 h 47627"/>
                <a:gd name="connsiteX9" fmla="*/ 5103 w 40823"/>
                <a:gd name="connsiteY9" fmla="*/ 5103 h 47627"/>
                <a:gd name="connsiteX10" fmla="*/ 22385 w 40823"/>
                <a:gd name="connsiteY10" fmla="*/ 22929 h 47627"/>
                <a:gd name="connsiteX11" fmla="*/ 30618 w 40823"/>
                <a:gd name="connsiteY11" fmla="*/ 16193 h 47627"/>
                <a:gd name="connsiteX12" fmla="*/ 23882 w 40823"/>
                <a:gd name="connsiteY12" fmla="*/ 10410 h 47627"/>
                <a:gd name="connsiteX13" fmla="*/ 11499 w 40823"/>
                <a:gd name="connsiteY13" fmla="*/ 10410 h 47627"/>
                <a:gd name="connsiteX14" fmla="*/ 11499 w 40823"/>
                <a:gd name="connsiteY14" fmla="*/ 22929 h 47627"/>
                <a:gd name="connsiteX15" fmla="*/ 22385 w 40823"/>
                <a:gd name="connsiteY15" fmla="*/ 22929 h 47627"/>
                <a:gd name="connsiteX16" fmla="*/ 20752 w 40823"/>
                <a:gd name="connsiteY16" fmla="*/ 41300 h 47627"/>
                <a:gd name="connsiteX17" fmla="*/ 25311 w 40823"/>
                <a:gd name="connsiteY17" fmla="*/ 41232 h 47627"/>
                <a:gd name="connsiteX18" fmla="*/ 31706 w 40823"/>
                <a:gd name="connsiteY18" fmla="*/ 34904 h 47627"/>
                <a:gd name="connsiteX19" fmla="*/ 29121 w 40823"/>
                <a:gd name="connsiteY19" fmla="*/ 28576 h 47627"/>
                <a:gd name="connsiteX20" fmla="*/ 22453 w 40823"/>
                <a:gd name="connsiteY20" fmla="*/ 28032 h 47627"/>
                <a:gd name="connsiteX21" fmla="*/ 11431 w 40823"/>
                <a:gd name="connsiteY21" fmla="*/ 28032 h 47627"/>
                <a:gd name="connsiteX22" fmla="*/ 11431 w 40823"/>
                <a:gd name="connsiteY22" fmla="*/ 41368 h 47627"/>
                <a:gd name="connsiteX23" fmla="*/ 20752 w 40823"/>
                <a:gd name="connsiteY23" fmla="*/ 41368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823" h="47627">
                  <a:moveTo>
                    <a:pt x="5103" y="5103"/>
                  </a:moveTo>
                  <a:lnTo>
                    <a:pt x="24562" y="5103"/>
                  </a:lnTo>
                  <a:cubicBezTo>
                    <a:pt x="29597" y="5103"/>
                    <a:pt x="31570" y="5443"/>
                    <a:pt x="33271" y="6532"/>
                  </a:cubicBezTo>
                  <a:cubicBezTo>
                    <a:pt x="35857" y="8165"/>
                    <a:pt x="36945" y="11022"/>
                    <a:pt x="36945" y="16057"/>
                  </a:cubicBezTo>
                  <a:cubicBezTo>
                    <a:pt x="36945" y="21636"/>
                    <a:pt x="35516" y="23814"/>
                    <a:pt x="31230" y="25038"/>
                  </a:cubicBezTo>
                  <a:lnTo>
                    <a:pt x="31230" y="25174"/>
                  </a:lnTo>
                  <a:cubicBezTo>
                    <a:pt x="36333" y="26263"/>
                    <a:pt x="38102" y="28576"/>
                    <a:pt x="38102" y="34700"/>
                  </a:cubicBezTo>
                  <a:cubicBezTo>
                    <a:pt x="38102" y="43613"/>
                    <a:pt x="35040" y="46675"/>
                    <a:pt x="26059" y="46675"/>
                  </a:cubicBezTo>
                  <a:lnTo>
                    <a:pt x="5103" y="46675"/>
                  </a:lnTo>
                  <a:lnTo>
                    <a:pt x="5103" y="5103"/>
                  </a:lnTo>
                  <a:close/>
                  <a:moveTo>
                    <a:pt x="22385" y="22929"/>
                  </a:moveTo>
                  <a:cubicBezTo>
                    <a:pt x="29461" y="22929"/>
                    <a:pt x="30618" y="21909"/>
                    <a:pt x="30618" y="16193"/>
                  </a:cubicBezTo>
                  <a:cubicBezTo>
                    <a:pt x="30618" y="11363"/>
                    <a:pt x="29461" y="10410"/>
                    <a:pt x="23882" y="10410"/>
                  </a:cubicBezTo>
                  <a:lnTo>
                    <a:pt x="11499" y="10410"/>
                  </a:lnTo>
                  <a:lnTo>
                    <a:pt x="11499" y="22929"/>
                  </a:lnTo>
                  <a:lnTo>
                    <a:pt x="22385" y="22929"/>
                  </a:lnTo>
                  <a:close/>
                  <a:moveTo>
                    <a:pt x="20752" y="41300"/>
                  </a:moveTo>
                  <a:cubicBezTo>
                    <a:pt x="26127" y="41232"/>
                    <a:pt x="24630" y="41232"/>
                    <a:pt x="25311" y="41232"/>
                  </a:cubicBezTo>
                  <a:cubicBezTo>
                    <a:pt x="30549" y="41028"/>
                    <a:pt x="31706" y="39871"/>
                    <a:pt x="31706" y="34904"/>
                  </a:cubicBezTo>
                  <a:cubicBezTo>
                    <a:pt x="31706" y="31026"/>
                    <a:pt x="31026" y="29393"/>
                    <a:pt x="29121" y="28576"/>
                  </a:cubicBezTo>
                  <a:cubicBezTo>
                    <a:pt x="27964" y="28100"/>
                    <a:pt x="27284" y="28032"/>
                    <a:pt x="22453" y="28032"/>
                  </a:cubicBezTo>
                  <a:lnTo>
                    <a:pt x="11431" y="28032"/>
                  </a:lnTo>
                  <a:lnTo>
                    <a:pt x="11431" y="41368"/>
                  </a:lnTo>
                  <a:lnTo>
                    <a:pt x="20752" y="41368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C7830A3-C377-4258-83EB-8098FEB416B4}"/>
                </a:ext>
              </a:extLst>
            </p:cNvPr>
            <p:cNvSpPr/>
            <p:nvPr/>
          </p:nvSpPr>
          <p:spPr>
            <a:xfrm>
              <a:off x="1938700" y="618345"/>
              <a:ext cx="34020" cy="47627"/>
            </a:xfrm>
            <a:custGeom>
              <a:avLst/>
              <a:gdLst>
                <a:gd name="connsiteX0" fmla="*/ 11431 w 34019"/>
                <a:gd name="connsiteY0" fmla="*/ 40959 h 47627"/>
                <a:gd name="connsiteX1" fmla="*/ 31842 w 34019"/>
                <a:gd name="connsiteY1" fmla="*/ 40959 h 47627"/>
                <a:gd name="connsiteX2" fmla="*/ 31842 w 34019"/>
                <a:gd name="connsiteY2" fmla="*/ 46675 h 47627"/>
                <a:gd name="connsiteX3" fmla="*/ 5103 w 34019"/>
                <a:gd name="connsiteY3" fmla="*/ 46675 h 47627"/>
                <a:gd name="connsiteX4" fmla="*/ 5103 w 34019"/>
                <a:gd name="connsiteY4" fmla="*/ 5103 h 47627"/>
                <a:gd name="connsiteX5" fmla="*/ 11431 w 34019"/>
                <a:gd name="connsiteY5" fmla="*/ 5103 h 47627"/>
                <a:gd name="connsiteX6" fmla="*/ 11431 w 34019"/>
                <a:gd name="connsiteY6" fmla="*/ 40959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19" h="47627">
                  <a:moveTo>
                    <a:pt x="11431" y="40959"/>
                  </a:moveTo>
                  <a:lnTo>
                    <a:pt x="31842" y="40959"/>
                  </a:lnTo>
                  <a:lnTo>
                    <a:pt x="31842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11431" y="5103"/>
                  </a:lnTo>
                  <a:lnTo>
                    <a:pt x="11431" y="40959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3D76A9FB-356E-4939-AE93-C117F2C1A5F5}"/>
                </a:ext>
              </a:extLst>
            </p:cNvPr>
            <p:cNvSpPr/>
            <p:nvPr/>
          </p:nvSpPr>
          <p:spPr>
            <a:xfrm>
              <a:off x="1975646" y="618413"/>
              <a:ext cx="34020" cy="47627"/>
            </a:xfrm>
            <a:custGeom>
              <a:avLst/>
              <a:gdLst>
                <a:gd name="connsiteX0" fmla="*/ 11499 w 34019"/>
                <a:gd name="connsiteY0" fmla="*/ 22861 h 47627"/>
                <a:gd name="connsiteX1" fmla="*/ 31774 w 34019"/>
                <a:gd name="connsiteY1" fmla="*/ 22861 h 47627"/>
                <a:gd name="connsiteX2" fmla="*/ 31774 w 34019"/>
                <a:gd name="connsiteY2" fmla="*/ 27760 h 47627"/>
                <a:gd name="connsiteX3" fmla="*/ 11499 w 34019"/>
                <a:gd name="connsiteY3" fmla="*/ 27760 h 47627"/>
                <a:gd name="connsiteX4" fmla="*/ 11499 w 34019"/>
                <a:gd name="connsiteY4" fmla="*/ 41300 h 47627"/>
                <a:gd name="connsiteX5" fmla="*/ 32795 w 34019"/>
                <a:gd name="connsiteY5" fmla="*/ 41300 h 47627"/>
                <a:gd name="connsiteX6" fmla="*/ 32795 w 34019"/>
                <a:gd name="connsiteY6" fmla="*/ 46675 h 47627"/>
                <a:gd name="connsiteX7" fmla="*/ 5103 w 34019"/>
                <a:gd name="connsiteY7" fmla="*/ 46675 h 47627"/>
                <a:gd name="connsiteX8" fmla="*/ 5103 w 34019"/>
                <a:gd name="connsiteY8" fmla="*/ 5103 h 47627"/>
                <a:gd name="connsiteX9" fmla="*/ 32659 w 34019"/>
                <a:gd name="connsiteY9" fmla="*/ 5103 h 47627"/>
                <a:gd name="connsiteX10" fmla="*/ 32659 w 34019"/>
                <a:gd name="connsiteY10" fmla="*/ 10478 h 47627"/>
                <a:gd name="connsiteX11" fmla="*/ 11499 w 34019"/>
                <a:gd name="connsiteY11" fmla="*/ 10478 h 47627"/>
                <a:gd name="connsiteX12" fmla="*/ 11499 w 34019"/>
                <a:gd name="connsiteY12" fmla="*/ 22861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9" h="47627">
                  <a:moveTo>
                    <a:pt x="11499" y="22861"/>
                  </a:moveTo>
                  <a:lnTo>
                    <a:pt x="31774" y="22861"/>
                  </a:lnTo>
                  <a:lnTo>
                    <a:pt x="31774" y="27760"/>
                  </a:lnTo>
                  <a:lnTo>
                    <a:pt x="11499" y="27760"/>
                  </a:lnTo>
                  <a:lnTo>
                    <a:pt x="11499" y="41300"/>
                  </a:lnTo>
                  <a:lnTo>
                    <a:pt x="32795" y="41300"/>
                  </a:lnTo>
                  <a:lnTo>
                    <a:pt x="32795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32659" y="5103"/>
                  </a:lnTo>
                  <a:lnTo>
                    <a:pt x="32659" y="10478"/>
                  </a:lnTo>
                  <a:lnTo>
                    <a:pt x="11499" y="10478"/>
                  </a:lnTo>
                  <a:lnTo>
                    <a:pt x="11499" y="2286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ABAF9093-D431-4EEC-9B28-25598D3275C8}"/>
                </a:ext>
              </a:extLst>
            </p:cNvPr>
            <p:cNvSpPr/>
            <p:nvPr/>
          </p:nvSpPr>
          <p:spPr>
            <a:xfrm>
              <a:off x="546281" y="751770"/>
              <a:ext cx="88451" cy="88451"/>
            </a:xfrm>
            <a:custGeom>
              <a:avLst/>
              <a:gdLst>
                <a:gd name="connsiteX0" fmla="*/ 45858 w 88450"/>
                <a:gd name="connsiteY0" fmla="*/ 87158 h 88450"/>
                <a:gd name="connsiteX1" fmla="*/ 5103 w 88450"/>
                <a:gd name="connsiteY1" fmla="*/ 49600 h 88450"/>
                <a:gd name="connsiteX2" fmla="*/ 5103 w 88450"/>
                <a:gd name="connsiteY2" fmla="*/ 5103 h 88450"/>
                <a:gd name="connsiteX3" fmla="*/ 23201 w 88450"/>
                <a:gd name="connsiteY3" fmla="*/ 5103 h 88450"/>
                <a:gd name="connsiteX4" fmla="*/ 23201 w 88450"/>
                <a:gd name="connsiteY4" fmla="*/ 49600 h 88450"/>
                <a:gd name="connsiteX5" fmla="*/ 45790 w 88450"/>
                <a:gd name="connsiteY5" fmla="*/ 70488 h 88450"/>
                <a:gd name="connsiteX6" fmla="*/ 68379 w 88450"/>
                <a:gd name="connsiteY6" fmla="*/ 49600 h 88450"/>
                <a:gd name="connsiteX7" fmla="*/ 68379 w 88450"/>
                <a:gd name="connsiteY7" fmla="*/ 5103 h 88450"/>
                <a:gd name="connsiteX8" fmla="*/ 86478 w 88450"/>
                <a:gd name="connsiteY8" fmla="*/ 5103 h 88450"/>
                <a:gd name="connsiteX9" fmla="*/ 86478 w 88450"/>
                <a:gd name="connsiteY9" fmla="*/ 49600 h 88450"/>
                <a:gd name="connsiteX10" fmla="*/ 45858 w 88450"/>
                <a:gd name="connsiteY10" fmla="*/ 87158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450" h="88450">
                  <a:moveTo>
                    <a:pt x="45858" y="87158"/>
                  </a:moveTo>
                  <a:cubicBezTo>
                    <a:pt x="23405" y="87158"/>
                    <a:pt x="5103" y="70284"/>
                    <a:pt x="5103" y="49600"/>
                  </a:cubicBezTo>
                  <a:lnTo>
                    <a:pt x="5103" y="5103"/>
                  </a:lnTo>
                  <a:lnTo>
                    <a:pt x="23201" y="5103"/>
                  </a:lnTo>
                  <a:lnTo>
                    <a:pt x="23201" y="49600"/>
                  </a:lnTo>
                  <a:cubicBezTo>
                    <a:pt x="23201" y="61099"/>
                    <a:pt x="33339" y="70488"/>
                    <a:pt x="45790" y="70488"/>
                  </a:cubicBezTo>
                  <a:cubicBezTo>
                    <a:pt x="58241" y="70488"/>
                    <a:pt x="68379" y="61099"/>
                    <a:pt x="68379" y="49600"/>
                  </a:cubicBezTo>
                  <a:lnTo>
                    <a:pt x="68379" y="5103"/>
                  </a:lnTo>
                  <a:lnTo>
                    <a:pt x="86478" y="5103"/>
                  </a:lnTo>
                  <a:lnTo>
                    <a:pt x="86478" y="49600"/>
                  </a:lnTo>
                  <a:cubicBezTo>
                    <a:pt x="86546" y="70284"/>
                    <a:pt x="68311" y="87158"/>
                    <a:pt x="45858" y="8715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E7C6C01-6158-43F6-AE98-9E5BEF3DB4A6}"/>
                </a:ext>
              </a:extLst>
            </p:cNvPr>
            <p:cNvSpPr/>
            <p:nvPr/>
          </p:nvSpPr>
          <p:spPr>
            <a:xfrm>
              <a:off x="736586" y="751770"/>
              <a:ext cx="108862" cy="88451"/>
            </a:xfrm>
            <a:custGeom>
              <a:avLst/>
              <a:gdLst>
                <a:gd name="connsiteX0" fmla="*/ 55724 w 108862"/>
                <a:gd name="connsiteY0" fmla="*/ 38578 h 88450"/>
                <a:gd name="connsiteX1" fmla="*/ 85389 w 108862"/>
                <a:gd name="connsiteY1" fmla="*/ 86001 h 88450"/>
                <a:gd name="connsiteX2" fmla="*/ 106345 w 108862"/>
                <a:gd name="connsiteY2" fmla="*/ 86001 h 88450"/>
                <a:gd name="connsiteX3" fmla="*/ 55724 w 108862"/>
                <a:gd name="connsiteY3" fmla="*/ 5103 h 88450"/>
                <a:gd name="connsiteX4" fmla="*/ 5103 w 108862"/>
                <a:gd name="connsiteY4" fmla="*/ 86001 h 88450"/>
                <a:gd name="connsiteX5" fmla="*/ 25991 w 108862"/>
                <a:gd name="connsiteY5" fmla="*/ 86001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862" h="88450">
                  <a:moveTo>
                    <a:pt x="55724" y="38578"/>
                  </a:moveTo>
                  <a:lnTo>
                    <a:pt x="85389" y="86001"/>
                  </a:lnTo>
                  <a:lnTo>
                    <a:pt x="106345" y="86001"/>
                  </a:lnTo>
                  <a:lnTo>
                    <a:pt x="55724" y="5103"/>
                  </a:lnTo>
                  <a:lnTo>
                    <a:pt x="5103" y="86001"/>
                  </a:lnTo>
                  <a:lnTo>
                    <a:pt x="25991" y="860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4557E44-D2AE-433C-B751-DEE0294A0CE6}"/>
                </a:ext>
              </a:extLst>
            </p:cNvPr>
            <p:cNvSpPr/>
            <p:nvPr/>
          </p:nvSpPr>
          <p:spPr>
            <a:xfrm>
              <a:off x="643285" y="750295"/>
              <a:ext cx="88451" cy="88451"/>
            </a:xfrm>
            <a:custGeom>
              <a:avLst/>
              <a:gdLst>
                <a:gd name="connsiteX0" fmla="*/ 50301 w 88450"/>
                <a:gd name="connsiteY0" fmla="*/ 88633 h 88450"/>
                <a:gd name="connsiteX1" fmla="*/ 25603 w 88450"/>
                <a:gd name="connsiteY1" fmla="*/ 81829 h 88450"/>
                <a:gd name="connsiteX2" fmla="*/ 12471 w 88450"/>
                <a:gd name="connsiteY2" fmla="*/ 23996 h 88450"/>
                <a:gd name="connsiteX3" fmla="*/ 75135 w 88450"/>
                <a:gd name="connsiteY3" fmla="*/ 11885 h 88450"/>
                <a:gd name="connsiteX4" fmla="*/ 65202 w 88450"/>
                <a:gd name="connsiteY4" fmla="*/ 25901 h 88450"/>
                <a:gd name="connsiteX5" fmla="*/ 27644 w 88450"/>
                <a:gd name="connsiteY5" fmla="*/ 33181 h 88450"/>
                <a:gd name="connsiteX6" fmla="*/ 35536 w 88450"/>
                <a:gd name="connsiteY6" fmla="*/ 67881 h 88450"/>
                <a:gd name="connsiteX7" fmla="*/ 73094 w 88450"/>
                <a:gd name="connsiteY7" fmla="*/ 60601 h 88450"/>
                <a:gd name="connsiteX8" fmla="*/ 88267 w 88450"/>
                <a:gd name="connsiteY8" fmla="*/ 69718 h 88450"/>
                <a:gd name="connsiteX9" fmla="*/ 50301 w 88450"/>
                <a:gd name="connsiteY9" fmla="*/ 88633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450" h="88450">
                  <a:moveTo>
                    <a:pt x="50301" y="88633"/>
                  </a:moveTo>
                  <a:cubicBezTo>
                    <a:pt x="41796" y="88633"/>
                    <a:pt x="33223" y="86456"/>
                    <a:pt x="25603" y="81829"/>
                  </a:cubicBezTo>
                  <a:cubicBezTo>
                    <a:pt x="4715" y="69242"/>
                    <a:pt x="-1205" y="43319"/>
                    <a:pt x="12471" y="23996"/>
                  </a:cubicBezTo>
                  <a:cubicBezTo>
                    <a:pt x="26147" y="4741"/>
                    <a:pt x="54247" y="-702"/>
                    <a:pt x="75135" y="11885"/>
                  </a:cubicBezTo>
                  <a:lnTo>
                    <a:pt x="65202" y="25901"/>
                  </a:lnTo>
                  <a:cubicBezTo>
                    <a:pt x="52682" y="18348"/>
                    <a:pt x="35809" y="21614"/>
                    <a:pt x="27644" y="33181"/>
                  </a:cubicBezTo>
                  <a:cubicBezTo>
                    <a:pt x="19479" y="44748"/>
                    <a:pt x="23017" y="60329"/>
                    <a:pt x="35536" y="67881"/>
                  </a:cubicBezTo>
                  <a:cubicBezTo>
                    <a:pt x="48056" y="75433"/>
                    <a:pt x="64929" y="72167"/>
                    <a:pt x="73094" y="60601"/>
                  </a:cubicBezTo>
                  <a:lnTo>
                    <a:pt x="88267" y="69718"/>
                  </a:lnTo>
                  <a:cubicBezTo>
                    <a:pt x="79558" y="81965"/>
                    <a:pt x="65065" y="88633"/>
                    <a:pt x="50301" y="8863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1BC7E654-13E0-440C-A04A-5B82C5C4C701}"/>
                </a:ext>
              </a:extLst>
            </p:cNvPr>
            <p:cNvSpPr/>
            <p:nvPr/>
          </p:nvSpPr>
          <p:spPr>
            <a:xfrm>
              <a:off x="688006" y="783680"/>
              <a:ext cx="47627" cy="20412"/>
            </a:xfrm>
            <a:custGeom>
              <a:avLst/>
              <a:gdLst>
                <a:gd name="connsiteX0" fmla="*/ 5103 w 47627"/>
                <a:gd name="connsiteY0" fmla="*/ 5103 h 20411"/>
                <a:gd name="connsiteX1" fmla="*/ 45450 w 47627"/>
                <a:gd name="connsiteY1" fmla="*/ 5103 h 20411"/>
                <a:gd name="connsiteX2" fmla="*/ 45450 w 47627"/>
                <a:gd name="connsiteY2" fmla="*/ 21841 h 20411"/>
                <a:gd name="connsiteX3" fmla="*/ 5103 w 47627"/>
                <a:gd name="connsiteY3" fmla="*/ 21841 h 2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7" h="20411">
                  <a:moveTo>
                    <a:pt x="5103" y="5103"/>
                  </a:moveTo>
                  <a:lnTo>
                    <a:pt x="45450" y="5103"/>
                  </a:lnTo>
                  <a:lnTo>
                    <a:pt x="45450" y="21841"/>
                  </a:lnTo>
                  <a:lnTo>
                    <a:pt x="5103" y="2184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59C235E-5B53-448D-BA10-0F9116468590}"/>
                </a:ext>
              </a:extLst>
            </p:cNvPr>
            <p:cNvSpPr/>
            <p:nvPr/>
          </p:nvSpPr>
          <p:spPr>
            <a:xfrm>
              <a:off x="765639" y="821170"/>
              <a:ext cx="47627" cy="40823"/>
            </a:xfrm>
            <a:custGeom>
              <a:avLst/>
              <a:gdLst>
                <a:gd name="connsiteX0" fmla="*/ 26671 w 47627"/>
                <a:gd name="connsiteY0" fmla="*/ 5103 h 40823"/>
                <a:gd name="connsiteX1" fmla="*/ 5103 w 47627"/>
                <a:gd name="connsiteY1" fmla="*/ 39531 h 40823"/>
                <a:gd name="connsiteX2" fmla="*/ 48172 w 47627"/>
                <a:gd name="connsiteY2" fmla="*/ 39531 h 4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7" h="40823">
                  <a:moveTo>
                    <a:pt x="26671" y="5103"/>
                  </a:moveTo>
                  <a:lnTo>
                    <a:pt x="5103" y="39531"/>
                  </a:lnTo>
                  <a:lnTo>
                    <a:pt x="48172" y="395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CBF524B-E278-4BC1-BD0C-9DC97C225D36}"/>
                </a:ext>
              </a:extLst>
            </p:cNvPr>
            <p:cNvSpPr/>
            <p:nvPr/>
          </p:nvSpPr>
          <p:spPr>
            <a:xfrm>
              <a:off x="982548" y="422869"/>
              <a:ext cx="238137" cy="299372"/>
            </a:xfrm>
            <a:custGeom>
              <a:avLst/>
              <a:gdLst>
                <a:gd name="connsiteX0" fmla="*/ 125260 w 238136"/>
                <a:gd name="connsiteY0" fmla="*/ 5103 h 299371"/>
                <a:gd name="connsiteX1" fmla="*/ 50349 w 238136"/>
                <a:gd name="connsiteY1" fmla="*/ 5103 h 299371"/>
                <a:gd name="connsiteX2" fmla="*/ 5103 w 238136"/>
                <a:gd name="connsiteY2" fmla="*/ 50349 h 299371"/>
                <a:gd name="connsiteX3" fmla="*/ 5103 w 238136"/>
                <a:gd name="connsiteY3" fmla="*/ 300120 h 299371"/>
                <a:gd name="connsiteX4" fmla="*/ 62664 w 238136"/>
                <a:gd name="connsiteY4" fmla="*/ 300120 h 299371"/>
                <a:gd name="connsiteX5" fmla="*/ 62664 w 238136"/>
                <a:gd name="connsiteY5" fmla="*/ 58650 h 299371"/>
                <a:gd name="connsiteX6" fmla="*/ 126076 w 238136"/>
                <a:gd name="connsiteY6" fmla="*/ 58650 h 299371"/>
                <a:gd name="connsiteX7" fmla="*/ 177378 w 238136"/>
                <a:gd name="connsiteY7" fmla="*/ 104984 h 299371"/>
                <a:gd name="connsiteX8" fmla="*/ 126076 w 238136"/>
                <a:gd name="connsiteY8" fmla="*/ 151795 h 299371"/>
                <a:gd name="connsiteX9" fmla="*/ 86069 w 238136"/>
                <a:gd name="connsiteY9" fmla="*/ 151795 h 299371"/>
                <a:gd name="connsiteX10" fmla="*/ 86069 w 238136"/>
                <a:gd name="connsiteY10" fmla="*/ 204865 h 299371"/>
                <a:gd name="connsiteX11" fmla="*/ 125192 w 238136"/>
                <a:gd name="connsiteY11" fmla="*/ 204865 h 299371"/>
                <a:gd name="connsiteX12" fmla="*/ 235823 w 238136"/>
                <a:gd name="connsiteY12" fmla="*/ 104984 h 299371"/>
                <a:gd name="connsiteX13" fmla="*/ 125260 w 238136"/>
                <a:gd name="connsiteY13" fmla="*/ 510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136" h="299371">
                  <a:moveTo>
                    <a:pt x="125260" y="5103"/>
                  </a:moveTo>
                  <a:lnTo>
                    <a:pt x="50349" y="5103"/>
                  </a:lnTo>
                  <a:cubicBezTo>
                    <a:pt x="25379" y="5103"/>
                    <a:pt x="5103" y="25379"/>
                    <a:pt x="5103" y="50349"/>
                  </a:cubicBezTo>
                  <a:lnTo>
                    <a:pt x="5103" y="300120"/>
                  </a:lnTo>
                  <a:lnTo>
                    <a:pt x="62664" y="300120"/>
                  </a:lnTo>
                  <a:lnTo>
                    <a:pt x="62664" y="58650"/>
                  </a:lnTo>
                  <a:lnTo>
                    <a:pt x="126076" y="58650"/>
                  </a:lnTo>
                  <a:cubicBezTo>
                    <a:pt x="164314" y="58650"/>
                    <a:pt x="177378" y="78449"/>
                    <a:pt x="177378" y="104984"/>
                  </a:cubicBezTo>
                  <a:cubicBezTo>
                    <a:pt x="177378" y="131996"/>
                    <a:pt x="164314" y="151795"/>
                    <a:pt x="126076" y="151795"/>
                  </a:cubicBezTo>
                  <a:lnTo>
                    <a:pt x="86069" y="151795"/>
                  </a:lnTo>
                  <a:lnTo>
                    <a:pt x="86069" y="204865"/>
                  </a:lnTo>
                  <a:lnTo>
                    <a:pt x="125192" y="204865"/>
                  </a:lnTo>
                  <a:cubicBezTo>
                    <a:pt x="201668" y="204865"/>
                    <a:pt x="235823" y="162545"/>
                    <a:pt x="235823" y="104984"/>
                  </a:cubicBezTo>
                  <a:cubicBezTo>
                    <a:pt x="235823" y="47423"/>
                    <a:pt x="201736" y="5103"/>
                    <a:pt x="125260" y="510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17F4E231-071A-4A97-86FA-1D42DCA4AE85}"/>
                </a:ext>
              </a:extLst>
            </p:cNvPr>
            <p:cNvSpPr/>
            <p:nvPr/>
          </p:nvSpPr>
          <p:spPr>
            <a:xfrm>
              <a:off x="546281" y="422121"/>
              <a:ext cx="61235" cy="299372"/>
            </a:xfrm>
            <a:custGeom>
              <a:avLst/>
              <a:gdLst>
                <a:gd name="connsiteX0" fmla="*/ 5103 w 61235"/>
                <a:gd name="connsiteY0" fmla="*/ 5103 h 299371"/>
                <a:gd name="connsiteX1" fmla="*/ 58650 w 61235"/>
                <a:gd name="connsiteY1" fmla="*/ 5103 h 299371"/>
                <a:gd name="connsiteX2" fmla="*/ 58650 w 61235"/>
                <a:gd name="connsiteY2" fmla="*/ 300800 h 299371"/>
                <a:gd name="connsiteX3" fmla="*/ 5103 w 61235"/>
                <a:gd name="connsiteY3" fmla="*/ 300800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35" h="299371">
                  <a:moveTo>
                    <a:pt x="5103" y="5103"/>
                  </a:moveTo>
                  <a:lnTo>
                    <a:pt x="58650" y="5103"/>
                  </a:lnTo>
                  <a:lnTo>
                    <a:pt x="58650" y="300800"/>
                  </a:lnTo>
                  <a:lnTo>
                    <a:pt x="5103" y="3008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F40DFD42-1126-4B1A-8EEB-459010BE2D7F}"/>
                </a:ext>
              </a:extLst>
            </p:cNvPr>
            <p:cNvSpPr/>
            <p:nvPr/>
          </p:nvSpPr>
          <p:spPr>
            <a:xfrm>
              <a:off x="546349" y="323328"/>
              <a:ext cx="61235" cy="68039"/>
            </a:xfrm>
            <a:custGeom>
              <a:avLst/>
              <a:gdLst>
                <a:gd name="connsiteX0" fmla="*/ 5103 w 61235"/>
                <a:gd name="connsiteY0" fmla="*/ 69740 h 68038"/>
                <a:gd name="connsiteX1" fmla="*/ 58650 w 61235"/>
                <a:gd name="connsiteY1" fmla="*/ 69740 h 68038"/>
                <a:gd name="connsiteX2" fmla="*/ 58650 w 61235"/>
                <a:gd name="connsiteY2" fmla="*/ 5103 h 68038"/>
                <a:gd name="connsiteX3" fmla="*/ 58650 w 61235"/>
                <a:gd name="connsiteY3" fmla="*/ 5103 h 68038"/>
                <a:gd name="connsiteX4" fmla="*/ 5103 w 61235"/>
                <a:gd name="connsiteY4" fmla="*/ 58650 h 68038"/>
                <a:gd name="connsiteX5" fmla="*/ 5103 w 61235"/>
                <a:gd name="connsiteY5" fmla="*/ 69740 h 6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35" h="68038">
                  <a:moveTo>
                    <a:pt x="5103" y="69740"/>
                  </a:moveTo>
                  <a:lnTo>
                    <a:pt x="58650" y="69740"/>
                  </a:lnTo>
                  <a:lnTo>
                    <a:pt x="58650" y="5103"/>
                  </a:lnTo>
                  <a:lnTo>
                    <a:pt x="58650" y="5103"/>
                  </a:lnTo>
                  <a:cubicBezTo>
                    <a:pt x="29121" y="5103"/>
                    <a:pt x="5103" y="29053"/>
                    <a:pt x="5103" y="58650"/>
                  </a:cubicBezTo>
                  <a:lnTo>
                    <a:pt x="5103" y="69740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D99BBED1-7E85-4D1B-9870-FDC320DFAC3F}"/>
                </a:ext>
              </a:extLst>
            </p:cNvPr>
            <p:cNvSpPr/>
            <p:nvPr/>
          </p:nvSpPr>
          <p:spPr>
            <a:xfrm>
              <a:off x="652626" y="422189"/>
              <a:ext cx="204117" cy="299372"/>
            </a:xfrm>
            <a:custGeom>
              <a:avLst/>
              <a:gdLst>
                <a:gd name="connsiteX0" fmla="*/ 203709 w 204117"/>
                <a:gd name="connsiteY0" fmla="*/ 113353 h 299371"/>
                <a:gd name="connsiteX1" fmla="*/ 61303 w 204117"/>
                <a:gd name="connsiteY1" fmla="*/ 10546 h 299371"/>
                <a:gd name="connsiteX2" fmla="*/ 61303 w 204117"/>
                <a:gd name="connsiteY2" fmla="*/ 10614 h 299371"/>
                <a:gd name="connsiteX3" fmla="*/ 41980 w 204117"/>
                <a:gd name="connsiteY3" fmla="*/ 5103 h 299371"/>
                <a:gd name="connsiteX4" fmla="*/ 5103 w 204117"/>
                <a:gd name="connsiteY4" fmla="*/ 41980 h 299371"/>
                <a:gd name="connsiteX5" fmla="*/ 5103 w 204117"/>
                <a:gd name="connsiteY5" fmla="*/ 300800 h 299371"/>
                <a:gd name="connsiteX6" fmla="*/ 58922 w 204117"/>
                <a:gd name="connsiteY6" fmla="*/ 300800 h 299371"/>
                <a:gd name="connsiteX7" fmla="*/ 58922 w 204117"/>
                <a:gd name="connsiteY7" fmla="*/ 77837 h 299371"/>
                <a:gd name="connsiteX8" fmla="*/ 203709 w 204117"/>
                <a:gd name="connsiteY8" fmla="*/ 182549 h 299371"/>
                <a:gd name="connsiteX9" fmla="*/ 203709 w 204117"/>
                <a:gd name="connsiteY9" fmla="*/ 11335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17" h="299371">
                  <a:moveTo>
                    <a:pt x="203709" y="113353"/>
                  </a:moveTo>
                  <a:lnTo>
                    <a:pt x="61303" y="10546"/>
                  </a:lnTo>
                  <a:lnTo>
                    <a:pt x="61303" y="10614"/>
                  </a:lnTo>
                  <a:cubicBezTo>
                    <a:pt x="55656" y="7144"/>
                    <a:pt x="49056" y="5103"/>
                    <a:pt x="41980" y="5103"/>
                  </a:cubicBezTo>
                  <a:cubicBezTo>
                    <a:pt x="21636" y="5103"/>
                    <a:pt x="5103" y="21636"/>
                    <a:pt x="5103" y="41980"/>
                  </a:cubicBezTo>
                  <a:lnTo>
                    <a:pt x="5103" y="300800"/>
                  </a:lnTo>
                  <a:lnTo>
                    <a:pt x="58922" y="300800"/>
                  </a:lnTo>
                  <a:lnTo>
                    <a:pt x="58922" y="77837"/>
                  </a:lnTo>
                  <a:lnTo>
                    <a:pt x="203709" y="182549"/>
                  </a:lnTo>
                  <a:lnTo>
                    <a:pt x="203709" y="11335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36E234B9-02B4-482E-89EB-276A113E7F72}"/>
                </a:ext>
              </a:extLst>
            </p:cNvPr>
            <p:cNvSpPr/>
            <p:nvPr/>
          </p:nvSpPr>
          <p:spPr>
            <a:xfrm>
              <a:off x="728081" y="422121"/>
              <a:ext cx="204117" cy="299372"/>
            </a:xfrm>
            <a:custGeom>
              <a:avLst/>
              <a:gdLst>
                <a:gd name="connsiteX0" fmla="*/ 5103 w 204117"/>
                <a:gd name="connsiteY0" fmla="*/ 192550 h 299371"/>
                <a:gd name="connsiteX1" fmla="*/ 147441 w 204117"/>
                <a:gd name="connsiteY1" fmla="*/ 295357 h 299371"/>
                <a:gd name="connsiteX2" fmla="*/ 147441 w 204117"/>
                <a:gd name="connsiteY2" fmla="*/ 295289 h 299371"/>
                <a:gd name="connsiteX3" fmla="*/ 166764 w 204117"/>
                <a:gd name="connsiteY3" fmla="*/ 300800 h 299371"/>
                <a:gd name="connsiteX4" fmla="*/ 203641 w 204117"/>
                <a:gd name="connsiteY4" fmla="*/ 263923 h 299371"/>
                <a:gd name="connsiteX5" fmla="*/ 203641 w 204117"/>
                <a:gd name="connsiteY5" fmla="*/ 5103 h 299371"/>
                <a:gd name="connsiteX6" fmla="*/ 149890 w 204117"/>
                <a:gd name="connsiteY6" fmla="*/ 5103 h 299371"/>
                <a:gd name="connsiteX7" fmla="*/ 149890 w 204117"/>
                <a:gd name="connsiteY7" fmla="*/ 228067 h 299371"/>
                <a:gd name="connsiteX8" fmla="*/ 5103 w 204117"/>
                <a:gd name="connsiteY8" fmla="*/ 123355 h 299371"/>
                <a:gd name="connsiteX9" fmla="*/ 5103 w 204117"/>
                <a:gd name="connsiteY9" fmla="*/ 192550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17" h="299371">
                  <a:moveTo>
                    <a:pt x="5103" y="192550"/>
                  </a:moveTo>
                  <a:lnTo>
                    <a:pt x="147441" y="295357"/>
                  </a:lnTo>
                  <a:lnTo>
                    <a:pt x="147441" y="295289"/>
                  </a:lnTo>
                  <a:cubicBezTo>
                    <a:pt x="153088" y="298759"/>
                    <a:pt x="159688" y="300800"/>
                    <a:pt x="166764" y="300800"/>
                  </a:cubicBezTo>
                  <a:cubicBezTo>
                    <a:pt x="187107" y="300800"/>
                    <a:pt x="203641" y="284267"/>
                    <a:pt x="203641" y="263923"/>
                  </a:cubicBezTo>
                  <a:lnTo>
                    <a:pt x="203641" y="5103"/>
                  </a:lnTo>
                  <a:lnTo>
                    <a:pt x="149890" y="5103"/>
                  </a:lnTo>
                  <a:lnTo>
                    <a:pt x="149890" y="228067"/>
                  </a:lnTo>
                  <a:lnTo>
                    <a:pt x="5103" y="123355"/>
                  </a:lnTo>
                  <a:lnTo>
                    <a:pt x="5103" y="192550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8560882-53D8-4032-B0BF-D494C727B942}"/>
                </a:ext>
              </a:extLst>
            </p:cNvPr>
            <p:cNvSpPr/>
            <p:nvPr/>
          </p:nvSpPr>
          <p:spPr>
            <a:xfrm>
              <a:off x="652694" y="321177"/>
              <a:ext cx="68039" cy="74843"/>
            </a:xfrm>
            <a:custGeom>
              <a:avLst/>
              <a:gdLst>
                <a:gd name="connsiteX0" fmla="*/ 28508 w 68039"/>
                <a:gd name="connsiteY0" fmla="*/ 26033 h 74842"/>
                <a:gd name="connsiteX1" fmla="*/ 33883 w 68039"/>
                <a:gd name="connsiteY1" fmla="*/ 22291 h 74842"/>
                <a:gd name="connsiteX2" fmla="*/ 48308 w 68039"/>
                <a:gd name="connsiteY2" fmla="*/ 22495 h 74842"/>
                <a:gd name="connsiteX3" fmla="*/ 53683 w 68039"/>
                <a:gd name="connsiteY3" fmla="*/ 26306 h 74842"/>
                <a:gd name="connsiteX4" fmla="*/ 54635 w 68039"/>
                <a:gd name="connsiteY4" fmla="*/ 27462 h 74842"/>
                <a:gd name="connsiteX5" fmla="*/ 65930 w 68039"/>
                <a:gd name="connsiteY5" fmla="*/ 14603 h 74842"/>
                <a:gd name="connsiteX6" fmla="*/ 65045 w 68039"/>
                <a:gd name="connsiteY6" fmla="*/ 13718 h 74842"/>
                <a:gd name="connsiteX7" fmla="*/ 54295 w 68039"/>
                <a:gd name="connsiteY7" fmla="*/ 7391 h 74842"/>
                <a:gd name="connsiteX8" fmla="*/ 26467 w 68039"/>
                <a:gd name="connsiteY8" fmla="*/ 7459 h 74842"/>
                <a:gd name="connsiteX9" fmla="*/ 15309 w 68039"/>
                <a:gd name="connsiteY9" fmla="*/ 14263 h 74842"/>
                <a:gd name="connsiteX10" fmla="*/ 7824 w 68039"/>
                <a:gd name="connsiteY10" fmla="*/ 25013 h 74842"/>
                <a:gd name="connsiteX11" fmla="*/ 5103 w 68039"/>
                <a:gd name="connsiteY11" fmla="*/ 39029 h 74842"/>
                <a:gd name="connsiteX12" fmla="*/ 7756 w 68039"/>
                <a:gd name="connsiteY12" fmla="*/ 52909 h 74842"/>
                <a:gd name="connsiteX13" fmla="*/ 15105 w 68039"/>
                <a:gd name="connsiteY13" fmla="*/ 63659 h 74842"/>
                <a:gd name="connsiteX14" fmla="*/ 26331 w 68039"/>
                <a:gd name="connsiteY14" fmla="*/ 70599 h 74842"/>
                <a:gd name="connsiteX15" fmla="*/ 40619 w 68039"/>
                <a:gd name="connsiteY15" fmla="*/ 73116 h 74842"/>
                <a:gd name="connsiteX16" fmla="*/ 54227 w 68039"/>
                <a:gd name="connsiteY16" fmla="*/ 71552 h 74842"/>
                <a:gd name="connsiteX17" fmla="*/ 54227 w 68039"/>
                <a:gd name="connsiteY17" fmla="*/ 71552 h 74842"/>
                <a:gd name="connsiteX18" fmla="*/ 65181 w 68039"/>
                <a:gd name="connsiteY18" fmla="*/ 67605 h 74842"/>
                <a:gd name="connsiteX19" fmla="*/ 65862 w 68039"/>
                <a:gd name="connsiteY19" fmla="*/ 67265 h 74842"/>
                <a:gd name="connsiteX20" fmla="*/ 65862 w 68039"/>
                <a:gd name="connsiteY20" fmla="*/ 32225 h 74842"/>
                <a:gd name="connsiteX21" fmla="*/ 37626 w 68039"/>
                <a:gd name="connsiteY21" fmla="*/ 32225 h 74842"/>
                <a:gd name="connsiteX22" fmla="*/ 37626 w 68039"/>
                <a:gd name="connsiteY22" fmla="*/ 46921 h 74842"/>
                <a:gd name="connsiteX23" fmla="*/ 49464 w 68039"/>
                <a:gd name="connsiteY23" fmla="*/ 46921 h 74842"/>
                <a:gd name="connsiteX24" fmla="*/ 49464 w 68039"/>
                <a:gd name="connsiteY24" fmla="*/ 56107 h 74842"/>
                <a:gd name="connsiteX25" fmla="*/ 46130 w 68039"/>
                <a:gd name="connsiteY25" fmla="*/ 56991 h 74842"/>
                <a:gd name="connsiteX26" fmla="*/ 41300 w 68039"/>
                <a:gd name="connsiteY26" fmla="*/ 57399 h 74842"/>
                <a:gd name="connsiteX27" fmla="*/ 33679 w 68039"/>
                <a:gd name="connsiteY27" fmla="*/ 56039 h 74842"/>
                <a:gd name="connsiteX28" fmla="*/ 28168 w 68039"/>
                <a:gd name="connsiteY28" fmla="*/ 52297 h 74842"/>
                <a:gd name="connsiteX29" fmla="*/ 24834 w 68039"/>
                <a:gd name="connsiteY29" fmla="*/ 46581 h 74842"/>
                <a:gd name="connsiteX30" fmla="*/ 23678 w 68039"/>
                <a:gd name="connsiteY30" fmla="*/ 39097 h 74842"/>
                <a:gd name="connsiteX31" fmla="*/ 24970 w 68039"/>
                <a:gd name="connsiteY31" fmla="*/ 31749 h 74842"/>
                <a:gd name="connsiteX32" fmla="*/ 28508 w 68039"/>
                <a:gd name="connsiteY32" fmla="*/ 26033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8039" h="74842">
                  <a:moveTo>
                    <a:pt x="28508" y="26033"/>
                  </a:moveTo>
                  <a:cubicBezTo>
                    <a:pt x="30005" y="24469"/>
                    <a:pt x="31842" y="23176"/>
                    <a:pt x="33883" y="22291"/>
                  </a:cubicBezTo>
                  <a:cubicBezTo>
                    <a:pt x="38306" y="20386"/>
                    <a:pt x="44157" y="20590"/>
                    <a:pt x="48308" y="22495"/>
                  </a:cubicBezTo>
                  <a:cubicBezTo>
                    <a:pt x="50553" y="23516"/>
                    <a:pt x="52322" y="24809"/>
                    <a:pt x="53683" y="26306"/>
                  </a:cubicBezTo>
                  <a:lnTo>
                    <a:pt x="54635" y="27462"/>
                  </a:lnTo>
                  <a:lnTo>
                    <a:pt x="65930" y="14603"/>
                  </a:lnTo>
                  <a:lnTo>
                    <a:pt x="65045" y="13718"/>
                  </a:lnTo>
                  <a:cubicBezTo>
                    <a:pt x="62256" y="11065"/>
                    <a:pt x="58650" y="8956"/>
                    <a:pt x="54295" y="7391"/>
                  </a:cubicBezTo>
                  <a:cubicBezTo>
                    <a:pt x="45722" y="4397"/>
                    <a:pt x="35040" y="4261"/>
                    <a:pt x="26467" y="7459"/>
                  </a:cubicBezTo>
                  <a:cubicBezTo>
                    <a:pt x="22249" y="9024"/>
                    <a:pt x="18507" y="11337"/>
                    <a:pt x="15309" y="14263"/>
                  </a:cubicBezTo>
                  <a:cubicBezTo>
                    <a:pt x="12111" y="17188"/>
                    <a:pt x="9662" y="20863"/>
                    <a:pt x="7824" y="25013"/>
                  </a:cubicBezTo>
                  <a:cubicBezTo>
                    <a:pt x="6055" y="29163"/>
                    <a:pt x="5103" y="33926"/>
                    <a:pt x="5103" y="39029"/>
                  </a:cubicBezTo>
                  <a:cubicBezTo>
                    <a:pt x="5103" y="44132"/>
                    <a:pt x="5987" y="48759"/>
                    <a:pt x="7756" y="52909"/>
                  </a:cubicBezTo>
                  <a:cubicBezTo>
                    <a:pt x="9525" y="57059"/>
                    <a:pt x="11975" y="60665"/>
                    <a:pt x="15105" y="63659"/>
                  </a:cubicBezTo>
                  <a:cubicBezTo>
                    <a:pt x="18234" y="66653"/>
                    <a:pt x="22045" y="68966"/>
                    <a:pt x="26331" y="70599"/>
                  </a:cubicBezTo>
                  <a:cubicBezTo>
                    <a:pt x="30686" y="72300"/>
                    <a:pt x="35516" y="73116"/>
                    <a:pt x="40619" y="73116"/>
                  </a:cubicBezTo>
                  <a:cubicBezTo>
                    <a:pt x="45518" y="73116"/>
                    <a:pt x="50077" y="72572"/>
                    <a:pt x="54227" y="71552"/>
                  </a:cubicBezTo>
                  <a:lnTo>
                    <a:pt x="54227" y="71552"/>
                  </a:lnTo>
                  <a:cubicBezTo>
                    <a:pt x="58378" y="70531"/>
                    <a:pt x="62052" y="69170"/>
                    <a:pt x="65181" y="67605"/>
                  </a:cubicBezTo>
                  <a:lnTo>
                    <a:pt x="65862" y="67265"/>
                  </a:lnTo>
                  <a:lnTo>
                    <a:pt x="65862" y="32225"/>
                  </a:lnTo>
                  <a:lnTo>
                    <a:pt x="37626" y="32225"/>
                  </a:lnTo>
                  <a:lnTo>
                    <a:pt x="37626" y="46921"/>
                  </a:lnTo>
                  <a:lnTo>
                    <a:pt x="49464" y="46921"/>
                  </a:lnTo>
                  <a:lnTo>
                    <a:pt x="49464" y="56107"/>
                  </a:lnTo>
                  <a:cubicBezTo>
                    <a:pt x="48444" y="56515"/>
                    <a:pt x="47355" y="56787"/>
                    <a:pt x="46130" y="56991"/>
                  </a:cubicBezTo>
                  <a:cubicBezTo>
                    <a:pt x="44634" y="57263"/>
                    <a:pt x="43001" y="57399"/>
                    <a:pt x="41300" y="57399"/>
                  </a:cubicBezTo>
                  <a:cubicBezTo>
                    <a:pt x="38442" y="57399"/>
                    <a:pt x="35857" y="56923"/>
                    <a:pt x="33679" y="56039"/>
                  </a:cubicBezTo>
                  <a:cubicBezTo>
                    <a:pt x="31502" y="55154"/>
                    <a:pt x="29665" y="53861"/>
                    <a:pt x="28168" y="52297"/>
                  </a:cubicBezTo>
                  <a:cubicBezTo>
                    <a:pt x="26671" y="50732"/>
                    <a:pt x="25583" y="48759"/>
                    <a:pt x="24834" y="46581"/>
                  </a:cubicBezTo>
                  <a:cubicBezTo>
                    <a:pt x="24086" y="44336"/>
                    <a:pt x="23678" y="41819"/>
                    <a:pt x="23678" y="39097"/>
                  </a:cubicBezTo>
                  <a:cubicBezTo>
                    <a:pt x="23678" y="36443"/>
                    <a:pt x="24086" y="33994"/>
                    <a:pt x="24970" y="31749"/>
                  </a:cubicBezTo>
                  <a:cubicBezTo>
                    <a:pt x="25787" y="29503"/>
                    <a:pt x="27012" y="27598"/>
                    <a:pt x="28508" y="2603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4A775201-054D-42B4-8745-06EDB9E25F27}"/>
                </a:ext>
              </a:extLst>
            </p:cNvPr>
            <p:cNvSpPr/>
            <p:nvPr/>
          </p:nvSpPr>
          <p:spPr>
            <a:xfrm>
              <a:off x="735430" y="322852"/>
              <a:ext cx="61235" cy="74843"/>
            </a:xfrm>
            <a:custGeom>
              <a:avLst/>
              <a:gdLst>
                <a:gd name="connsiteX0" fmla="*/ 51574 w 61235"/>
                <a:gd name="connsiteY0" fmla="*/ 36605 h 74842"/>
                <a:gd name="connsiteX1" fmla="*/ 55316 w 61235"/>
                <a:gd name="connsiteY1" fmla="*/ 25174 h 74842"/>
                <a:gd name="connsiteX2" fmla="*/ 53139 w 61235"/>
                <a:gd name="connsiteY2" fmla="*/ 15581 h 74842"/>
                <a:gd name="connsiteX3" fmla="*/ 47287 w 61235"/>
                <a:gd name="connsiteY3" fmla="*/ 9321 h 74842"/>
                <a:gd name="connsiteX4" fmla="*/ 39191 w 61235"/>
                <a:gd name="connsiteY4" fmla="*/ 6055 h 74842"/>
                <a:gd name="connsiteX5" fmla="*/ 30141 w 61235"/>
                <a:gd name="connsiteY5" fmla="*/ 5103 h 74842"/>
                <a:gd name="connsiteX6" fmla="*/ 5103 w 61235"/>
                <a:gd name="connsiteY6" fmla="*/ 5103 h 74842"/>
                <a:gd name="connsiteX7" fmla="*/ 5103 w 61235"/>
                <a:gd name="connsiteY7" fmla="*/ 69876 h 74842"/>
                <a:gd name="connsiteX8" fmla="*/ 22385 w 61235"/>
                <a:gd name="connsiteY8" fmla="*/ 69876 h 74842"/>
                <a:gd name="connsiteX9" fmla="*/ 22385 w 61235"/>
                <a:gd name="connsiteY9" fmla="*/ 45178 h 74842"/>
                <a:gd name="connsiteX10" fmla="*/ 25447 w 61235"/>
                <a:gd name="connsiteY10" fmla="*/ 45178 h 74842"/>
                <a:gd name="connsiteX11" fmla="*/ 38986 w 61235"/>
                <a:gd name="connsiteY11" fmla="*/ 69876 h 74842"/>
                <a:gd name="connsiteX12" fmla="*/ 59602 w 61235"/>
                <a:gd name="connsiteY12" fmla="*/ 69876 h 74842"/>
                <a:gd name="connsiteX13" fmla="*/ 43001 w 61235"/>
                <a:gd name="connsiteY13" fmla="*/ 42660 h 74842"/>
                <a:gd name="connsiteX14" fmla="*/ 51574 w 61235"/>
                <a:gd name="connsiteY14" fmla="*/ 36605 h 74842"/>
                <a:gd name="connsiteX15" fmla="*/ 22317 w 61235"/>
                <a:gd name="connsiteY15" fmla="*/ 19799 h 74842"/>
                <a:gd name="connsiteX16" fmla="*/ 29053 w 61235"/>
                <a:gd name="connsiteY16" fmla="*/ 19799 h 74842"/>
                <a:gd name="connsiteX17" fmla="*/ 32319 w 61235"/>
                <a:gd name="connsiteY17" fmla="*/ 20072 h 74842"/>
                <a:gd name="connsiteX18" fmla="*/ 35176 w 61235"/>
                <a:gd name="connsiteY18" fmla="*/ 20956 h 74842"/>
                <a:gd name="connsiteX19" fmla="*/ 37081 w 61235"/>
                <a:gd name="connsiteY19" fmla="*/ 22657 h 74842"/>
                <a:gd name="connsiteX20" fmla="*/ 37762 w 61235"/>
                <a:gd name="connsiteY20" fmla="*/ 25515 h 74842"/>
                <a:gd name="connsiteX21" fmla="*/ 36945 w 61235"/>
                <a:gd name="connsiteY21" fmla="*/ 28644 h 74842"/>
                <a:gd name="connsiteX22" fmla="*/ 34836 w 61235"/>
                <a:gd name="connsiteY22" fmla="*/ 30481 h 74842"/>
                <a:gd name="connsiteX23" fmla="*/ 31706 w 61235"/>
                <a:gd name="connsiteY23" fmla="*/ 31434 h 74842"/>
                <a:gd name="connsiteX24" fmla="*/ 28100 w 61235"/>
                <a:gd name="connsiteY24" fmla="*/ 31706 h 74842"/>
                <a:gd name="connsiteX25" fmla="*/ 22249 w 61235"/>
                <a:gd name="connsiteY25" fmla="*/ 31706 h 74842"/>
                <a:gd name="connsiteX26" fmla="*/ 22249 w 61235"/>
                <a:gd name="connsiteY26" fmla="*/ 197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235" h="74842">
                  <a:moveTo>
                    <a:pt x="51574" y="36605"/>
                  </a:moveTo>
                  <a:cubicBezTo>
                    <a:pt x="54023" y="33543"/>
                    <a:pt x="55316" y="29665"/>
                    <a:pt x="55316" y="25174"/>
                  </a:cubicBezTo>
                  <a:cubicBezTo>
                    <a:pt x="55316" y="21364"/>
                    <a:pt x="54567" y="18166"/>
                    <a:pt x="53139" y="15581"/>
                  </a:cubicBezTo>
                  <a:cubicBezTo>
                    <a:pt x="51642" y="12995"/>
                    <a:pt x="49669" y="10886"/>
                    <a:pt x="47287" y="9321"/>
                  </a:cubicBezTo>
                  <a:cubicBezTo>
                    <a:pt x="44906" y="7756"/>
                    <a:pt x="42184" y="6668"/>
                    <a:pt x="39191" y="6055"/>
                  </a:cubicBezTo>
                  <a:cubicBezTo>
                    <a:pt x="36265" y="5443"/>
                    <a:pt x="33271" y="5103"/>
                    <a:pt x="30141" y="5103"/>
                  </a:cubicBezTo>
                  <a:lnTo>
                    <a:pt x="5103" y="5103"/>
                  </a:lnTo>
                  <a:lnTo>
                    <a:pt x="5103" y="69876"/>
                  </a:lnTo>
                  <a:lnTo>
                    <a:pt x="22385" y="69876"/>
                  </a:lnTo>
                  <a:lnTo>
                    <a:pt x="22385" y="45178"/>
                  </a:lnTo>
                  <a:lnTo>
                    <a:pt x="25447" y="45178"/>
                  </a:lnTo>
                  <a:lnTo>
                    <a:pt x="38986" y="69876"/>
                  </a:lnTo>
                  <a:lnTo>
                    <a:pt x="59602" y="69876"/>
                  </a:lnTo>
                  <a:lnTo>
                    <a:pt x="43001" y="42660"/>
                  </a:lnTo>
                  <a:cubicBezTo>
                    <a:pt x="46607" y="41300"/>
                    <a:pt x="49464" y="39258"/>
                    <a:pt x="51574" y="36605"/>
                  </a:cubicBezTo>
                  <a:close/>
                  <a:moveTo>
                    <a:pt x="22317" y="19799"/>
                  </a:moveTo>
                  <a:lnTo>
                    <a:pt x="29053" y="19799"/>
                  </a:lnTo>
                  <a:cubicBezTo>
                    <a:pt x="30073" y="19799"/>
                    <a:pt x="31230" y="19867"/>
                    <a:pt x="32319" y="20072"/>
                  </a:cubicBezTo>
                  <a:cubicBezTo>
                    <a:pt x="33407" y="20208"/>
                    <a:pt x="34360" y="20548"/>
                    <a:pt x="35176" y="20956"/>
                  </a:cubicBezTo>
                  <a:cubicBezTo>
                    <a:pt x="35993" y="21364"/>
                    <a:pt x="36605" y="21909"/>
                    <a:pt x="37081" y="22657"/>
                  </a:cubicBezTo>
                  <a:cubicBezTo>
                    <a:pt x="37558" y="23337"/>
                    <a:pt x="37762" y="24290"/>
                    <a:pt x="37762" y="25515"/>
                  </a:cubicBezTo>
                  <a:cubicBezTo>
                    <a:pt x="37762" y="26807"/>
                    <a:pt x="37490" y="27896"/>
                    <a:pt x="36945" y="28644"/>
                  </a:cubicBezTo>
                  <a:cubicBezTo>
                    <a:pt x="36401" y="29461"/>
                    <a:pt x="35721" y="30073"/>
                    <a:pt x="34836" y="30481"/>
                  </a:cubicBezTo>
                  <a:cubicBezTo>
                    <a:pt x="33883" y="30958"/>
                    <a:pt x="32863" y="31298"/>
                    <a:pt x="31706" y="31434"/>
                  </a:cubicBezTo>
                  <a:cubicBezTo>
                    <a:pt x="30482" y="31638"/>
                    <a:pt x="29257" y="31706"/>
                    <a:pt x="28100" y="31706"/>
                  </a:cubicBezTo>
                  <a:lnTo>
                    <a:pt x="22249" y="31706"/>
                  </a:lnTo>
                  <a:lnTo>
                    <a:pt x="22249" y="197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6845C3B8-5EA2-4355-A8A3-F9DE330E78E2}"/>
                </a:ext>
              </a:extLst>
            </p:cNvPr>
            <p:cNvSpPr/>
            <p:nvPr/>
          </p:nvSpPr>
          <p:spPr>
            <a:xfrm>
              <a:off x="807823" y="322784"/>
              <a:ext cx="54431" cy="74843"/>
            </a:xfrm>
            <a:custGeom>
              <a:avLst/>
              <a:gdLst>
                <a:gd name="connsiteX0" fmla="*/ 22181 w 54431"/>
                <a:gd name="connsiteY0" fmla="*/ 44157 h 74842"/>
                <a:gd name="connsiteX1" fmla="*/ 48036 w 54431"/>
                <a:gd name="connsiteY1" fmla="*/ 44157 h 74842"/>
                <a:gd name="connsiteX2" fmla="*/ 48036 w 54431"/>
                <a:gd name="connsiteY2" fmla="*/ 29529 h 74842"/>
                <a:gd name="connsiteX3" fmla="*/ 22181 w 54431"/>
                <a:gd name="connsiteY3" fmla="*/ 29529 h 74842"/>
                <a:gd name="connsiteX4" fmla="*/ 22181 w 54431"/>
                <a:gd name="connsiteY4" fmla="*/ 20344 h 74842"/>
                <a:gd name="connsiteX5" fmla="*/ 49532 w 54431"/>
                <a:gd name="connsiteY5" fmla="*/ 20344 h 74842"/>
                <a:gd name="connsiteX6" fmla="*/ 49532 w 54431"/>
                <a:gd name="connsiteY6" fmla="*/ 5103 h 74842"/>
                <a:gd name="connsiteX7" fmla="*/ 5103 w 54431"/>
                <a:gd name="connsiteY7" fmla="*/ 5103 h 74842"/>
                <a:gd name="connsiteX8" fmla="*/ 5103 w 54431"/>
                <a:gd name="connsiteY8" fmla="*/ 69944 h 74842"/>
                <a:gd name="connsiteX9" fmla="*/ 51097 w 54431"/>
                <a:gd name="connsiteY9" fmla="*/ 69944 h 74842"/>
                <a:gd name="connsiteX10" fmla="*/ 51097 w 54431"/>
                <a:gd name="connsiteY10" fmla="*/ 54499 h 74842"/>
                <a:gd name="connsiteX11" fmla="*/ 22181 w 54431"/>
                <a:gd name="connsiteY11" fmla="*/ 544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1" h="74842">
                  <a:moveTo>
                    <a:pt x="22181" y="44157"/>
                  </a:moveTo>
                  <a:lnTo>
                    <a:pt x="48036" y="44157"/>
                  </a:lnTo>
                  <a:lnTo>
                    <a:pt x="48036" y="29529"/>
                  </a:lnTo>
                  <a:lnTo>
                    <a:pt x="22181" y="29529"/>
                  </a:lnTo>
                  <a:lnTo>
                    <a:pt x="22181" y="20344"/>
                  </a:lnTo>
                  <a:lnTo>
                    <a:pt x="49532" y="20344"/>
                  </a:lnTo>
                  <a:lnTo>
                    <a:pt x="4953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51097" y="69944"/>
                  </a:lnTo>
                  <a:lnTo>
                    <a:pt x="51097" y="54499"/>
                  </a:lnTo>
                  <a:lnTo>
                    <a:pt x="22181" y="544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45A63BBE-930A-430E-B95C-4D7A1F70ED56}"/>
                </a:ext>
              </a:extLst>
            </p:cNvPr>
            <p:cNvSpPr/>
            <p:nvPr/>
          </p:nvSpPr>
          <p:spPr>
            <a:xfrm>
              <a:off x="874365" y="322784"/>
              <a:ext cx="68039" cy="74843"/>
            </a:xfrm>
            <a:custGeom>
              <a:avLst/>
              <a:gdLst>
                <a:gd name="connsiteX0" fmla="*/ 47423 w 68039"/>
                <a:gd name="connsiteY0" fmla="*/ 42797 h 74842"/>
                <a:gd name="connsiteX1" fmla="*/ 24222 w 68039"/>
                <a:gd name="connsiteY1" fmla="*/ 5103 h 74842"/>
                <a:gd name="connsiteX2" fmla="*/ 5103 w 68039"/>
                <a:gd name="connsiteY2" fmla="*/ 5103 h 74842"/>
                <a:gd name="connsiteX3" fmla="*/ 5103 w 68039"/>
                <a:gd name="connsiteY3" fmla="*/ 69944 h 74842"/>
                <a:gd name="connsiteX4" fmla="*/ 22249 w 68039"/>
                <a:gd name="connsiteY4" fmla="*/ 69944 h 74842"/>
                <a:gd name="connsiteX5" fmla="*/ 21909 w 68039"/>
                <a:gd name="connsiteY5" fmla="*/ 32114 h 74842"/>
                <a:gd name="connsiteX6" fmla="*/ 45178 w 68039"/>
                <a:gd name="connsiteY6" fmla="*/ 69944 h 74842"/>
                <a:gd name="connsiteX7" fmla="*/ 64229 w 68039"/>
                <a:gd name="connsiteY7" fmla="*/ 69944 h 74842"/>
                <a:gd name="connsiteX8" fmla="*/ 64229 w 68039"/>
                <a:gd name="connsiteY8" fmla="*/ 5103 h 74842"/>
                <a:gd name="connsiteX9" fmla="*/ 47083 w 68039"/>
                <a:gd name="connsiteY9" fmla="*/ 5103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039" h="74842">
                  <a:moveTo>
                    <a:pt x="47423" y="42797"/>
                  </a:moveTo>
                  <a:lnTo>
                    <a:pt x="2422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22249" y="69944"/>
                  </a:lnTo>
                  <a:lnTo>
                    <a:pt x="21909" y="32114"/>
                  </a:lnTo>
                  <a:lnTo>
                    <a:pt x="45178" y="69944"/>
                  </a:lnTo>
                  <a:lnTo>
                    <a:pt x="64229" y="69944"/>
                  </a:lnTo>
                  <a:lnTo>
                    <a:pt x="64229" y="5103"/>
                  </a:lnTo>
                  <a:lnTo>
                    <a:pt x="47083" y="51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C9D3564C-3F16-42D8-BE81-021B73CBAB6F}"/>
                </a:ext>
              </a:extLst>
            </p:cNvPr>
            <p:cNvSpPr/>
            <p:nvPr/>
          </p:nvSpPr>
          <p:spPr>
            <a:xfrm>
              <a:off x="950501" y="321117"/>
              <a:ext cx="74843" cy="74843"/>
            </a:xfrm>
            <a:custGeom>
              <a:avLst/>
              <a:gdLst>
                <a:gd name="connsiteX0" fmla="*/ 65454 w 74842"/>
                <a:gd name="connsiteY0" fmla="*/ 14254 h 74842"/>
                <a:gd name="connsiteX1" fmla="*/ 54227 w 74842"/>
                <a:gd name="connsiteY1" fmla="*/ 7450 h 74842"/>
                <a:gd name="connsiteX2" fmla="*/ 26331 w 74842"/>
                <a:gd name="connsiteY2" fmla="*/ 7450 h 74842"/>
                <a:gd name="connsiteX3" fmla="*/ 15173 w 74842"/>
                <a:gd name="connsiteY3" fmla="*/ 14254 h 74842"/>
                <a:gd name="connsiteX4" fmla="*/ 7756 w 74842"/>
                <a:gd name="connsiteY4" fmla="*/ 24936 h 74842"/>
                <a:gd name="connsiteX5" fmla="*/ 5103 w 74842"/>
                <a:gd name="connsiteY5" fmla="*/ 38952 h 74842"/>
                <a:gd name="connsiteX6" fmla="*/ 7756 w 74842"/>
                <a:gd name="connsiteY6" fmla="*/ 52968 h 74842"/>
                <a:gd name="connsiteX7" fmla="*/ 15105 w 74842"/>
                <a:gd name="connsiteY7" fmla="*/ 63855 h 74842"/>
                <a:gd name="connsiteX8" fmla="*/ 26263 w 74842"/>
                <a:gd name="connsiteY8" fmla="*/ 70863 h 74842"/>
                <a:gd name="connsiteX9" fmla="*/ 40211 w 74842"/>
                <a:gd name="connsiteY9" fmla="*/ 73312 h 74842"/>
                <a:gd name="connsiteX10" fmla="*/ 54227 w 74842"/>
                <a:gd name="connsiteY10" fmla="*/ 70863 h 74842"/>
                <a:gd name="connsiteX11" fmla="*/ 65454 w 74842"/>
                <a:gd name="connsiteY11" fmla="*/ 63855 h 74842"/>
                <a:gd name="connsiteX12" fmla="*/ 72802 w 74842"/>
                <a:gd name="connsiteY12" fmla="*/ 52968 h 74842"/>
                <a:gd name="connsiteX13" fmla="*/ 75455 w 74842"/>
                <a:gd name="connsiteY13" fmla="*/ 38952 h 74842"/>
                <a:gd name="connsiteX14" fmla="*/ 72802 w 74842"/>
                <a:gd name="connsiteY14" fmla="*/ 24936 h 74842"/>
                <a:gd name="connsiteX15" fmla="*/ 65454 w 74842"/>
                <a:gd name="connsiteY15" fmla="*/ 14254 h 74842"/>
                <a:gd name="connsiteX16" fmla="*/ 56813 w 74842"/>
                <a:gd name="connsiteY16" fmla="*/ 38952 h 74842"/>
                <a:gd name="connsiteX17" fmla="*/ 55588 w 74842"/>
                <a:gd name="connsiteY17" fmla="*/ 46301 h 74842"/>
                <a:gd name="connsiteX18" fmla="*/ 52186 w 74842"/>
                <a:gd name="connsiteY18" fmla="*/ 51948 h 74842"/>
                <a:gd name="connsiteX19" fmla="*/ 47015 w 74842"/>
                <a:gd name="connsiteY19" fmla="*/ 55622 h 74842"/>
                <a:gd name="connsiteX20" fmla="*/ 33679 w 74842"/>
                <a:gd name="connsiteY20" fmla="*/ 55622 h 74842"/>
                <a:gd name="connsiteX21" fmla="*/ 28508 w 74842"/>
                <a:gd name="connsiteY21" fmla="*/ 51948 h 74842"/>
                <a:gd name="connsiteX22" fmla="*/ 25106 w 74842"/>
                <a:gd name="connsiteY22" fmla="*/ 46232 h 74842"/>
                <a:gd name="connsiteX23" fmla="*/ 23882 w 74842"/>
                <a:gd name="connsiteY23" fmla="*/ 38884 h 74842"/>
                <a:gd name="connsiteX24" fmla="*/ 25106 w 74842"/>
                <a:gd name="connsiteY24" fmla="*/ 31740 h 74842"/>
                <a:gd name="connsiteX25" fmla="*/ 28508 w 74842"/>
                <a:gd name="connsiteY25" fmla="*/ 26161 h 74842"/>
                <a:gd name="connsiteX26" fmla="*/ 33747 w 74842"/>
                <a:gd name="connsiteY26" fmla="*/ 22487 h 74842"/>
                <a:gd name="connsiteX27" fmla="*/ 40415 w 74842"/>
                <a:gd name="connsiteY27" fmla="*/ 21126 h 74842"/>
                <a:gd name="connsiteX28" fmla="*/ 47151 w 74842"/>
                <a:gd name="connsiteY28" fmla="*/ 22487 h 74842"/>
                <a:gd name="connsiteX29" fmla="*/ 52322 w 74842"/>
                <a:gd name="connsiteY29" fmla="*/ 26161 h 74842"/>
                <a:gd name="connsiteX30" fmla="*/ 55724 w 74842"/>
                <a:gd name="connsiteY30" fmla="*/ 31740 h 74842"/>
                <a:gd name="connsiteX31" fmla="*/ 56813 w 74842"/>
                <a:gd name="connsiteY31" fmla="*/ 38952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842" h="74842">
                  <a:moveTo>
                    <a:pt x="65454" y="14254"/>
                  </a:moveTo>
                  <a:cubicBezTo>
                    <a:pt x="62324" y="11328"/>
                    <a:pt x="58582" y="9083"/>
                    <a:pt x="54227" y="7450"/>
                  </a:cubicBezTo>
                  <a:cubicBezTo>
                    <a:pt x="45654" y="4320"/>
                    <a:pt x="34836" y="4320"/>
                    <a:pt x="26331" y="7450"/>
                  </a:cubicBezTo>
                  <a:cubicBezTo>
                    <a:pt x="22045" y="9015"/>
                    <a:pt x="18302" y="11328"/>
                    <a:pt x="15173" y="14254"/>
                  </a:cubicBezTo>
                  <a:cubicBezTo>
                    <a:pt x="12043" y="17180"/>
                    <a:pt x="9525" y="20786"/>
                    <a:pt x="7756" y="24936"/>
                  </a:cubicBezTo>
                  <a:cubicBezTo>
                    <a:pt x="5987" y="29087"/>
                    <a:pt x="5103" y="33781"/>
                    <a:pt x="5103" y="38952"/>
                  </a:cubicBezTo>
                  <a:cubicBezTo>
                    <a:pt x="5103" y="44055"/>
                    <a:pt x="5987" y="48750"/>
                    <a:pt x="7756" y="52968"/>
                  </a:cubicBezTo>
                  <a:cubicBezTo>
                    <a:pt x="9525" y="57187"/>
                    <a:pt x="11975" y="60861"/>
                    <a:pt x="15105" y="63855"/>
                  </a:cubicBezTo>
                  <a:cubicBezTo>
                    <a:pt x="18234" y="66848"/>
                    <a:pt x="21977" y="69230"/>
                    <a:pt x="26263" y="70863"/>
                  </a:cubicBezTo>
                  <a:cubicBezTo>
                    <a:pt x="30550" y="72496"/>
                    <a:pt x="35244" y="73312"/>
                    <a:pt x="40211" y="73312"/>
                  </a:cubicBezTo>
                  <a:cubicBezTo>
                    <a:pt x="45178" y="73312"/>
                    <a:pt x="49941" y="72496"/>
                    <a:pt x="54227" y="70863"/>
                  </a:cubicBezTo>
                  <a:cubicBezTo>
                    <a:pt x="58514" y="69230"/>
                    <a:pt x="62324" y="66848"/>
                    <a:pt x="65454" y="63855"/>
                  </a:cubicBezTo>
                  <a:cubicBezTo>
                    <a:pt x="68583" y="60861"/>
                    <a:pt x="71033" y="57187"/>
                    <a:pt x="72802" y="52968"/>
                  </a:cubicBezTo>
                  <a:cubicBezTo>
                    <a:pt x="74571" y="48750"/>
                    <a:pt x="75455" y="44055"/>
                    <a:pt x="75455" y="38952"/>
                  </a:cubicBezTo>
                  <a:cubicBezTo>
                    <a:pt x="75455" y="33849"/>
                    <a:pt x="74571" y="29087"/>
                    <a:pt x="72802" y="24936"/>
                  </a:cubicBezTo>
                  <a:cubicBezTo>
                    <a:pt x="71033" y="20786"/>
                    <a:pt x="68583" y="17180"/>
                    <a:pt x="65454" y="14254"/>
                  </a:cubicBezTo>
                  <a:close/>
                  <a:moveTo>
                    <a:pt x="56813" y="38952"/>
                  </a:moveTo>
                  <a:cubicBezTo>
                    <a:pt x="56813" y="41606"/>
                    <a:pt x="56404" y="44055"/>
                    <a:pt x="55588" y="46301"/>
                  </a:cubicBezTo>
                  <a:cubicBezTo>
                    <a:pt x="54771" y="48478"/>
                    <a:pt x="53615" y="50383"/>
                    <a:pt x="52186" y="51948"/>
                  </a:cubicBezTo>
                  <a:cubicBezTo>
                    <a:pt x="50757" y="53513"/>
                    <a:pt x="48988" y="54737"/>
                    <a:pt x="47015" y="55622"/>
                  </a:cubicBezTo>
                  <a:cubicBezTo>
                    <a:pt x="43001" y="57391"/>
                    <a:pt x="37626" y="57391"/>
                    <a:pt x="33679" y="55622"/>
                  </a:cubicBezTo>
                  <a:cubicBezTo>
                    <a:pt x="31706" y="54737"/>
                    <a:pt x="29937" y="53513"/>
                    <a:pt x="28508" y="51948"/>
                  </a:cubicBezTo>
                  <a:cubicBezTo>
                    <a:pt x="27080" y="50383"/>
                    <a:pt x="25923" y="48478"/>
                    <a:pt x="25106" y="46232"/>
                  </a:cubicBezTo>
                  <a:cubicBezTo>
                    <a:pt x="24290" y="43987"/>
                    <a:pt x="23882" y="41538"/>
                    <a:pt x="23882" y="38884"/>
                  </a:cubicBezTo>
                  <a:cubicBezTo>
                    <a:pt x="23882" y="36367"/>
                    <a:pt x="24290" y="33985"/>
                    <a:pt x="25106" y="31740"/>
                  </a:cubicBezTo>
                  <a:cubicBezTo>
                    <a:pt x="25923" y="29563"/>
                    <a:pt x="27012" y="27726"/>
                    <a:pt x="28508" y="26161"/>
                  </a:cubicBezTo>
                  <a:cubicBezTo>
                    <a:pt x="29937" y="24596"/>
                    <a:pt x="31706" y="23371"/>
                    <a:pt x="33747" y="22487"/>
                  </a:cubicBezTo>
                  <a:cubicBezTo>
                    <a:pt x="35721" y="21602"/>
                    <a:pt x="37966" y="21126"/>
                    <a:pt x="40415" y="21126"/>
                  </a:cubicBezTo>
                  <a:cubicBezTo>
                    <a:pt x="42865" y="21126"/>
                    <a:pt x="45110" y="21602"/>
                    <a:pt x="47151" y="22487"/>
                  </a:cubicBezTo>
                  <a:cubicBezTo>
                    <a:pt x="49192" y="23371"/>
                    <a:pt x="50893" y="24596"/>
                    <a:pt x="52322" y="26161"/>
                  </a:cubicBezTo>
                  <a:cubicBezTo>
                    <a:pt x="53751" y="27726"/>
                    <a:pt x="54908" y="29563"/>
                    <a:pt x="55724" y="31740"/>
                  </a:cubicBezTo>
                  <a:cubicBezTo>
                    <a:pt x="56404" y="33985"/>
                    <a:pt x="56813" y="36435"/>
                    <a:pt x="56813" y="3895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73AA3311-682F-4466-B0CE-8419750234DE}"/>
                </a:ext>
              </a:extLst>
            </p:cNvPr>
            <p:cNvSpPr/>
            <p:nvPr/>
          </p:nvSpPr>
          <p:spPr>
            <a:xfrm>
              <a:off x="1037863" y="322784"/>
              <a:ext cx="61235" cy="74843"/>
            </a:xfrm>
            <a:custGeom>
              <a:avLst/>
              <a:gdLst>
                <a:gd name="connsiteX0" fmla="*/ 52118 w 61235"/>
                <a:gd name="connsiteY0" fmla="*/ 39803 h 74842"/>
                <a:gd name="connsiteX1" fmla="*/ 47695 w 61235"/>
                <a:gd name="connsiteY1" fmla="*/ 36469 h 74842"/>
                <a:gd name="connsiteX2" fmla="*/ 45790 w 61235"/>
                <a:gd name="connsiteY2" fmla="*/ 35652 h 74842"/>
                <a:gd name="connsiteX3" fmla="*/ 50485 w 61235"/>
                <a:gd name="connsiteY3" fmla="*/ 31774 h 74842"/>
                <a:gd name="connsiteX4" fmla="*/ 53615 w 61235"/>
                <a:gd name="connsiteY4" fmla="*/ 22385 h 74842"/>
                <a:gd name="connsiteX5" fmla="*/ 51506 w 61235"/>
                <a:gd name="connsiteY5" fmla="*/ 13880 h 74842"/>
                <a:gd name="connsiteX6" fmla="*/ 46062 w 61235"/>
                <a:gd name="connsiteY6" fmla="*/ 8573 h 74842"/>
                <a:gd name="connsiteX7" fmla="*/ 38782 w 61235"/>
                <a:gd name="connsiteY7" fmla="*/ 5851 h 74842"/>
                <a:gd name="connsiteX8" fmla="*/ 31162 w 61235"/>
                <a:gd name="connsiteY8" fmla="*/ 5103 h 74842"/>
                <a:gd name="connsiteX9" fmla="*/ 5103 w 61235"/>
                <a:gd name="connsiteY9" fmla="*/ 5103 h 74842"/>
                <a:gd name="connsiteX10" fmla="*/ 5103 w 61235"/>
                <a:gd name="connsiteY10" fmla="*/ 69876 h 74842"/>
                <a:gd name="connsiteX11" fmla="*/ 31162 w 61235"/>
                <a:gd name="connsiteY11" fmla="*/ 69876 h 74842"/>
                <a:gd name="connsiteX12" fmla="*/ 40211 w 61235"/>
                <a:gd name="connsiteY12" fmla="*/ 68923 h 74842"/>
                <a:gd name="connsiteX13" fmla="*/ 48240 w 61235"/>
                <a:gd name="connsiteY13" fmla="*/ 65726 h 74842"/>
                <a:gd name="connsiteX14" fmla="*/ 54023 w 61235"/>
                <a:gd name="connsiteY14" fmla="*/ 59670 h 74842"/>
                <a:gd name="connsiteX15" fmla="*/ 56200 w 61235"/>
                <a:gd name="connsiteY15" fmla="*/ 50485 h 74842"/>
                <a:gd name="connsiteX16" fmla="*/ 55112 w 61235"/>
                <a:gd name="connsiteY16" fmla="*/ 44429 h 74842"/>
                <a:gd name="connsiteX17" fmla="*/ 52118 w 61235"/>
                <a:gd name="connsiteY17" fmla="*/ 39803 h 74842"/>
                <a:gd name="connsiteX18" fmla="*/ 34768 w 61235"/>
                <a:gd name="connsiteY18" fmla="*/ 28440 h 74842"/>
                <a:gd name="connsiteX19" fmla="*/ 28985 w 61235"/>
                <a:gd name="connsiteY19" fmla="*/ 29869 h 74842"/>
                <a:gd name="connsiteX20" fmla="*/ 22181 w 61235"/>
                <a:gd name="connsiteY20" fmla="*/ 29869 h 74842"/>
                <a:gd name="connsiteX21" fmla="*/ 22181 w 61235"/>
                <a:gd name="connsiteY21" fmla="*/ 19663 h 74842"/>
                <a:gd name="connsiteX22" fmla="*/ 28304 w 61235"/>
                <a:gd name="connsiteY22" fmla="*/ 19663 h 74842"/>
                <a:gd name="connsiteX23" fmla="*/ 34768 w 61235"/>
                <a:gd name="connsiteY23" fmla="*/ 20956 h 74842"/>
                <a:gd name="connsiteX24" fmla="*/ 36537 w 61235"/>
                <a:gd name="connsiteY24" fmla="*/ 24494 h 74842"/>
                <a:gd name="connsiteX25" fmla="*/ 34768 w 61235"/>
                <a:gd name="connsiteY25" fmla="*/ 28440 h 74842"/>
                <a:gd name="connsiteX26" fmla="*/ 22181 w 61235"/>
                <a:gd name="connsiteY26" fmla="*/ 43545 h 74842"/>
                <a:gd name="connsiteX27" fmla="*/ 29257 w 61235"/>
                <a:gd name="connsiteY27" fmla="*/ 43545 h 74842"/>
                <a:gd name="connsiteX28" fmla="*/ 36401 w 61235"/>
                <a:gd name="connsiteY28" fmla="*/ 44906 h 74842"/>
                <a:gd name="connsiteX29" fmla="*/ 38578 w 61235"/>
                <a:gd name="connsiteY29" fmla="*/ 49124 h 74842"/>
                <a:gd name="connsiteX30" fmla="*/ 37830 w 61235"/>
                <a:gd name="connsiteY30" fmla="*/ 52118 h 74842"/>
                <a:gd name="connsiteX31" fmla="*/ 35789 w 61235"/>
                <a:gd name="connsiteY31" fmla="*/ 53955 h 74842"/>
                <a:gd name="connsiteX32" fmla="*/ 32727 w 61235"/>
                <a:gd name="connsiteY32" fmla="*/ 54907 h 74842"/>
                <a:gd name="connsiteX33" fmla="*/ 29257 w 61235"/>
                <a:gd name="connsiteY33" fmla="*/ 55180 h 74842"/>
                <a:gd name="connsiteX34" fmla="*/ 22113 w 61235"/>
                <a:gd name="connsiteY34" fmla="*/ 55180 h 74842"/>
                <a:gd name="connsiteX35" fmla="*/ 22113 w 61235"/>
                <a:gd name="connsiteY35" fmla="*/ 43545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235" h="74842">
                  <a:moveTo>
                    <a:pt x="52118" y="39803"/>
                  </a:moveTo>
                  <a:cubicBezTo>
                    <a:pt x="50893" y="38442"/>
                    <a:pt x="49396" y="37353"/>
                    <a:pt x="47695" y="36469"/>
                  </a:cubicBezTo>
                  <a:cubicBezTo>
                    <a:pt x="47083" y="36129"/>
                    <a:pt x="46471" y="35857"/>
                    <a:pt x="45790" y="35652"/>
                  </a:cubicBezTo>
                  <a:cubicBezTo>
                    <a:pt x="47627" y="34632"/>
                    <a:pt x="49192" y="33339"/>
                    <a:pt x="50485" y="31774"/>
                  </a:cubicBezTo>
                  <a:cubicBezTo>
                    <a:pt x="52526" y="29257"/>
                    <a:pt x="53615" y="26127"/>
                    <a:pt x="53615" y="22385"/>
                  </a:cubicBezTo>
                  <a:cubicBezTo>
                    <a:pt x="53615" y="18983"/>
                    <a:pt x="52866" y="16125"/>
                    <a:pt x="51506" y="13880"/>
                  </a:cubicBezTo>
                  <a:cubicBezTo>
                    <a:pt x="50077" y="11635"/>
                    <a:pt x="48308" y="9866"/>
                    <a:pt x="46062" y="8573"/>
                  </a:cubicBezTo>
                  <a:cubicBezTo>
                    <a:pt x="43885" y="7280"/>
                    <a:pt x="41436" y="6396"/>
                    <a:pt x="38782" y="5851"/>
                  </a:cubicBezTo>
                  <a:cubicBezTo>
                    <a:pt x="36197" y="5307"/>
                    <a:pt x="33611" y="5103"/>
                    <a:pt x="31162" y="5103"/>
                  </a:cubicBezTo>
                  <a:lnTo>
                    <a:pt x="5103" y="5103"/>
                  </a:lnTo>
                  <a:lnTo>
                    <a:pt x="5103" y="69876"/>
                  </a:lnTo>
                  <a:lnTo>
                    <a:pt x="31162" y="69876"/>
                  </a:lnTo>
                  <a:cubicBezTo>
                    <a:pt x="34224" y="69876"/>
                    <a:pt x="37285" y="69536"/>
                    <a:pt x="40211" y="68923"/>
                  </a:cubicBezTo>
                  <a:cubicBezTo>
                    <a:pt x="43205" y="68311"/>
                    <a:pt x="45858" y="67223"/>
                    <a:pt x="48240" y="65726"/>
                  </a:cubicBezTo>
                  <a:cubicBezTo>
                    <a:pt x="50621" y="64229"/>
                    <a:pt x="52594" y="62188"/>
                    <a:pt x="54023" y="59670"/>
                  </a:cubicBezTo>
                  <a:cubicBezTo>
                    <a:pt x="55452" y="57153"/>
                    <a:pt x="56200" y="54091"/>
                    <a:pt x="56200" y="50485"/>
                  </a:cubicBezTo>
                  <a:cubicBezTo>
                    <a:pt x="56200" y="48308"/>
                    <a:pt x="55860" y="46267"/>
                    <a:pt x="55112" y="44429"/>
                  </a:cubicBezTo>
                  <a:cubicBezTo>
                    <a:pt x="54363" y="42728"/>
                    <a:pt x="53411" y="41164"/>
                    <a:pt x="52118" y="39803"/>
                  </a:cubicBezTo>
                  <a:close/>
                  <a:moveTo>
                    <a:pt x="34768" y="28440"/>
                  </a:moveTo>
                  <a:cubicBezTo>
                    <a:pt x="33475" y="29393"/>
                    <a:pt x="31502" y="29869"/>
                    <a:pt x="28985" y="29869"/>
                  </a:cubicBezTo>
                  <a:lnTo>
                    <a:pt x="22181" y="29869"/>
                  </a:lnTo>
                  <a:lnTo>
                    <a:pt x="22181" y="19663"/>
                  </a:lnTo>
                  <a:lnTo>
                    <a:pt x="28304" y="19663"/>
                  </a:lnTo>
                  <a:cubicBezTo>
                    <a:pt x="31230" y="19663"/>
                    <a:pt x="33407" y="20072"/>
                    <a:pt x="34768" y="20956"/>
                  </a:cubicBezTo>
                  <a:cubicBezTo>
                    <a:pt x="35993" y="21704"/>
                    <a:pt x="36537" y="22793"/>
                    <a:pt x="36537" y="24494"/>
                  </a:cubicBezTo>
                  <a:cubicBezTo>
                    <a:pt x="36605" y="26263"/>
                    <a:pt x="35993" y="27556"/>
                    <a:pt x="34768" y="28440"/>
                  </a:cubicBezTo>
                  <a:close/>
                  <a:moveTo>
                    <a:pt x="22181" y="43545"/>
                  </a:moveTo>
                  <a:lnTo>
                    <a:pt x="29257" y="43545"/>
                  </a:lnTo>
                  <a:cubicBezTo>
                    <a:pt x="32250" y="43545"/>
                    <a:pt x="34632" y="44021"/>
                    <a:pt x="36401" y="44906"/>
                  </a:cubicBezTo>
                  <a:cubicBezTo>
                    <a:pt x="37898" y="45654"/>
                    <a:pt x="38578" y="47015"/>
                    <a:pt x="38578" y="49124"/>
                  </a:cubicBezTo>
                  <a:cubicBezTo>
                    <a:pt x="38578" y="50349"/>
                    <a:pt x="38306" y="51369"/>
                    <a:pt x="37830" y="52118"/>
                  </a:cubicBezTo>
                  <a:cubicBezTo>
                    <a:pt x="37285" y="52934"/>
                    <a:pt x="36673" y="53479"/>
                    <a:pt x="35789" y="53955"/>
                  </a:cubicBezTo>
                  <a:cubicBezTo>
                    <a:pt x="34904" y="54431"/>
                    <a:pt x="33883" y="54771"/>
                    <a:pt x="32727" y="54907"/>
                  </a:cubicBezTo>
                  <a:cubicBezTo>
                    <a:pt x="31502" y="55112"/>
                    <a:pt x="30345" y="55180"/>
                    <a:pt x="29257" y="55180"/>
                  </a:cubicBezTo>
                  <a:lnTo>
                    <a:pt x="22113" y="55180"/>
                  </a:lnTo>
                  <a:lnTo>
                    <a:pt x="22113" y="435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6CB2FA5B-1005-452D-8C74-2A7AD13AE936}"/>
                </a:ext>
              </a:extLst>
            </p:cNvPr>
            <p:cNvSpPr/>
            <p:nvPr/>
          </p:nvSpPr>
          <p:spPr>
            <a:xfrm>
              <a:off x="1107739" y="322784"/>
              <a:ext cx="47627" cy="74843"/>
            </a:xfrm>
            <a:custGeom>
              <a:avLst/>
              <a:gdLst>
                <a:gd name="connsiteX0" fmla="*/ 22793 w 47627"/>
                <a:gd name="connsiteY0" fmla="*/ 5103 h 74842"/>
                <a:gd name="connsiteX1" fmla="*/ 5103 w 47627"/>
                <a:gd name="connsiteY1" fmla="*/ 5103 h 74842"/>
                <a:gd name="connsiteX2" fmla="*/ 5103 w 47627"/>
                <a:gd name="connsiteY2" fmla="*/ 69944 h 74842"/>
                <a:gd name="connsiteX3" fmla="*/ 46879 w 47627"/>
                <a:gd name="connsiteY3" fmla="*/ 69944 h 74842"/>
                <a:gd name="connsiteX4" fmla="*/ 46879 w 47627"/>
                <a:gd name="connsiteY4" fmla="*/ 54227 h 74842"/>
                <a:gd name="connsiteX5" fmla="*/ 22793 w 47627"/>
                <a:gd name="connsiteY5" fmla="*/ 54227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7" h="74842">
                  <a:moveTo>
                    <a:pt x="22793" y="5103"/>
                  </a:moveTo>
                  <a:lnTo>
                    <a:pt x="5103" y="5103"/>
                  </a:lnTo>
                  <a:lnTo>
                    <a:pt x="5103" y="69944"/>
                  </a:lnTo>
                  <a:lnTo>
                    <a:pt x="46879" y="69944"/>
                  </a:lnTo>
                  <a:lnTo>
                    <a:pt x="46879" y="54227"/>
                  </a:lnTo>
                  <a:lnTo>
                    <a:pt x="22793" y="5422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F3284BA-6B25-4498-AD39-522F7464D230}"/>
                </a:ext>
              </a:extLst>
            </p:cNvPr>
            <p:cNvSpPr/>
            <p:nvPr/>
          </p:nvSpPr>
          <p:spPr>
            <a:xfrm>
              <a:off x="1166253" y="322784"/>
              <a:ext cx="54431" cy="74843"/>
            </a:xfrm>
            <a:custGeom>
              <a:avLst/>
              <a:gdLst>
                <a:gd name="connsiteX0" fmla="*/ 22181 w 54431"/>
                <a:gd name="connsiteY0" fmla="*/ 54499 h 74842"/>
                <a:gd name="connsiteX1" fmla="*/ 22181 w 54431"/>
                <a:gd name="connsiteY1" fmla="*/ 44157 h 74842"/>
                <a:gd name="connsiteX2" fmla="*/ 48036 w 54431"/>
                <a:gd name="connsiteY2" fmla="*/ 44157 h 74842"/>
                <a:gd name="connsiteX3" fmla="*/ 48036 w 54431"/>
                <a:gd name="connsiteY3" fmla="*/ 29529 h 74842"/>
                <a:gd name="connsiteX4" fmla="*/ 22181 w 54431"/>
                <a:gd name="connsiteY4" fmla="*/ 29529 h 74842"/>
                <a:gd name="connsiteX5" fmla="*/ 22181 w 54431"/>
                <a:gd name="connsiteY5" fmla="*/ 20344 h 74842"/>
                <a:gd name="connsiteX6" fmla="*/ 49532 w 54431"/>
                <a:gd name="connsiteY6" fmla="*/ 20344 h 74842"/>
                <a:gd name="connsiteX7" fmla="*/ 49532 w 54431"/>
                <a:gd name="connsiteY7" fmla="*/ 5103 h 74842"/>
                <a:gd name="connsiteX8" fmla="*/ 5103 w 54431"/>
                <a:gd name="connsiteY8" fmla="*/ 5103 h 74842"/>
                <a:gd name="connsiteX9" fmla="*/ 5103 w 54431"/>
                <a:gd name="connsiteY9" fmla="*/ 69944 h 74842"/>
                <a:gd name="connsiteX10" fmla="*/ 51097 w 54431"/>
                <a:gd name="connsiteY10" fmla="*/ 69944 h 74842"/>
                <a:gd name="connsiteX11" fmla="*/ 51097 w 54431"/>
                <a:gd name="connsiteY11" fmla="*/ 544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1" h="74842">
                  <a:moveTo>
                    <a:pt x="22181" y="54499"/>
                  </a:moveTo>
                  <a:lnTo>
                    <a:pt x="22181" y="44157"/>
                  </a:lnTo>
                  <a:lnTo>
                    <a:pt x="48036" y="44157"/>
                  </a:lnTo>
                  <a:lnTo>
                    <a:pt x="48036" y="29529"/>
                  </a:lnTo>
                  <a:lnTo>
                    <a:pt x="22181" y="29529"/>
                  </a:lnTo>
                  <a:lnTo>
                    <a:pt x="22181" y="20344"/>
                  </a:lnTo>
                  <a:lnTo>
                    <a:pt x="49532" y="20344"/>
                  </a:lnTo>
                  <a:lnTo>
                    <a:pt x="4953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51097" y="69944"/>
                  </a:lnTo>
                  <a:lnTo>
                    <a:pt x="51097" y="544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3159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834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9" name="Graphique 6">
            <a:extLst>
              <a:ext uri="{FF2B5EF4-FFF2-40B4-BE49-F238E27FC236}">
                <a16:creationId xmlns:a16="http://schemas.microsoft.com/office/drawing/2014/main" id="{CC2485F2-AB95-4F7A-9811-1EE0B9CBB1DF}"/>
              </a:ext>
            </a:extLst>
          </p:cNvPr>
          <p:cNvGrpSpPr/>
          <p:nvPr/>
        </p:nvGrpSpPr>
        <p:grpSpPr>
          <a:xfrm>
            <a:off x="546284" y="328241"/>
            <a:ext cx="1774560" cy="479004"/>
            <a:chOff x="546284" y="328241"/>
            <a:chExt cx="1774560" cy="479004"/>
          </a:xfrm>
        </p:grpSpPr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94155752-005B-445B-A0F1-4BB70E2A6F7D}"/>
                </a:ext>
              </a:extLst>
            </p:cNvPr>
            <p:cNvSpPr/>
            <p:nvPr/>
          </p:nvSpPr>
          <p:spPr>
            <a:xfrm>
              <a:off x="1337474" y="428189"/>
              <a:ext cx="96443" cy="302190"/>
            </a:xfrm>
            <a:custGeom>
              <a:avLst/>
              <a:gdLst>
                <a:gd name="connsiteX0" fmla="*/ 2411 w 96443"/>
                <a:gd name="connsiteY0" fmla="*/ 302673 h 302190"/>
                <a:gd name="connsiteX1" fmla="*/ 2411 w 96443"/>
                <a:gd name="connsiteY1" fmla="*/ 2411 h 302190"/>
                <a:gd name="connsiteX2" fmla="*/ 41856 w 96443"/>
                <a:gd name="connsiteY2" fmla="*/ 2411 h 302190"/>
                <a:gd name="connsiteX3" fmla="*/ 41856 w 96443"/>
                <a:gd name="connsiteY3" fmla="*/ 266635 h 302190"/>
                <a:gd name="connsiteX4" fmla="*/ 95479 w 96443"/>
                <a:gd name="connsiteY4" fmla="*/ 266635 h 302190"/>
                <a:gd name="connsiteX5" fmla="*/ 95479 w 96443"/>
                <a:gd name="connsiteY5" fmla="*/ 302673 h 302190"/>
                <a:gd name="connsiteX6" fmla="*/ 2411 w 96443"/>
                <a:gd name="connsiteY6" fmla="*/ 302673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43" h="302190">
                  <a:moveTo>
                    <a:pt x="2411" y="302673"/>
                  </a:moveTo>
                  <a:lnTo>
                    <a:pt x="2411" y="2411"/>
                  </a:lnTo>
                  <a:lnTo>
                    <a:pt x="41856" y="2411"/>
                  </a:lnTo>
                  <a:lnTo>
                    <a:pt x="41856" y="266635"/>
                  </a:lnTo>
                  <a:lnTo>
                    <a:pt x="95479" y="266635"/>
                  </a:lnTo>
                  <a:lnTo>
                    <a:pt x="95479" y="302673"/>
                  </a:lnTo>
                  <a:lnTo>
                    <a:pt x="2411" y="302673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52A27D0D-D094-4479-B4B2-FD3C8A934E1D}"/>
                </a:ext>
              </a:extLst>
            </p:cNvPr>
            <p:cNvSpPr/>
            <p:nvPr/>
          </p:nvSpPr>
          <p:spPr>
            <a:xfrm>
              <a:off x="1440862" y="496825"/>
              <a:ext cx="118947" cy="237895"/>
            </a:xfrm>
            <a:custGeom>
              <a:avLst/>
              <a:gdLst>
                <a:gd name="connsiteX0" fmla="*/ 41857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7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6 w 118946"/>
                <a:gd name="connsiteY27" fmla="*/ 142255 h 237894"/>
                <a:gd name="connsiteX28" fmla="*/ 41857 w 118946"/>
                <a:gd name="connsiteY28" fmla="*/ 161993 h 237894"/>
                <a:gd name="connsiteX29" fmla="*/ 41857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7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3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7" y="182986"/>
                  </a:moveTo>
                  <a:cubicBezTo>
                    <a:pt x="41857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6" y="142255"/>
                  </a:lnTo>
                  <a:cubicBezTo>
                    <a:pt x="46132" y="145694"/>
                    <a:pt x="41857" y="152253"/>
                    <a:pt x="41857" y="161993"/>
                  </a:cubicBezTo>
                  <a:lnTo>
                    <a:pt x="41857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2CBC05C3-792C-4D8A-A518-50E5802407E3}"/>
                </a:ext>
              </a:extLst>
            </p:cNvPr>
            <p:cNvSpPr/>
            <p:nvPr/>
          </p:nvSpPr>
          <p:spPr>
            <a:xfrm>
              <a:off x="1651462" y="428189"/>
              <a:ext cx="122162" cy="302190"/>
            </a:xfrm>
            <a:custGeom>
              <a:avLst/>
              <a:gdLst>
                <a:gd name="connsiteX0" fmla="*/ 41856 w 122161"/>
                <a:gd name="connsiteY0" fmla="*/ 302673 h 302190"/>
                <a:gd name="connsiteX1" fmla="*/ 2411 w 122161"/>
                <a:gd name="connsiteY1" fmla="*/ 302673 h 302190"/>
                <a:gd name="connsiteX2" fmla="*/ 2411 w 122161"/>
                <a:gd name="connsiteY2" fmla="*/ 2411 h 302190"/>
                <a:gd name="connsiteX3" fmla="*/ 62045 w 122161"/>
                <a:gd name="connsiteY3" fmla="*/ 2411 h 302190"/>
                <a:gd name="connsiteX4" fmla="*/ 104513 w 122161"/>
                <a:gd name="connsiteY4" fmla="*/ 18067 h 302190"/>
                <a:gd name="connsiteX5" fmla="*/ 120811 w 122161"/>
                <a:gd name="connsiteY5" fmla="*/ 59892 h 302190"/>
                <a:gd name="connsiteX6" fmla="*/ 120811 w 122161"/>
                <a:gd name="connsiteY6" fmla="*/ 132803 h 302190"/>
                <a:gd name="connsiteX7" fmla="*/ 104513 w 122161"/>
                <a:gd name="connsiteY7" fmla="*/ 174628 h 302190"/>
                <a:gd name="connsiteX8" fmla="*/ 62045 w 122161"/>
                <a:gd name="connsiteY8" fmla="*/ 190284 h 302190"/>
                <a:gd name="connsiteX9" fmla="*/ 41889 w 122161"/>
                <a:gd name="connsiteY9" fmla="*/ 190284 h 302190"/>
                <a:gd name="connsiteX10" fmla="*/ 41889 w 122161"/>
                <a:gd name="connsiteY10" fmla="*/ 302673 h 302190"/>
                <a:gd name="connsiteX11" fmla="*/ 41856 w 122161"/>
                <a:gd name="connsiteY11" fmla="*/ 38449 h 302190"/>
                <a:gd name="connsiteX12" fmla="*/ 41856 w 122161"/>
                <a:gd name="connsiteY12" fmla="*/ 154246 h 302190"/>
                <a:gd name="connsiteX13" fmla="*/ 62013 w 122161"/>
                <a:gd name="connsiteY13" fmla="*/ 154246 h 302190"/>
                <a:gd name="connsiteX14" fmla="*/ 75965 w 122161"/>
                <a:gd name="connsiteY14" fmla="*/ 148459 h 302190"/>
                <a:gd name="connsiteX15" fmla="*/ 81334 w 122161"/>
                <a:gd name="connsiteY15" fmla="*/ 132803 h 302190"/>
                <a:gd name="connsiteX16" fmla="*/ 81334 w 122161"/>
                <a:gd name="connsiteY16" fmla="*/ 59892 h 302190"/>
                <a:gd name="connsiteX17" fmla="*/ 76190 w 122161"/>
                <a:gd name="connsiteY17" fmla="*/ 44236 h 302190"/>
                <a:gd name="connsiteX18" fmla="*/ 62045 w 122161"/>
                <a:gd name="connsiteY18" fmla="*/ 38449 h 302190"/>
                <a:gd name="connsiteX19" fmla="*/ 41856 w 122161"/>
                <a:gd name="connsiteY19" fmla="*/ 38449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161" h="302190">
                  <a:moveTo>
                    <a:pt x="41856" y="302673"/>
                  </a:moveTo>
                  <a:lnTo>
                    <a:pt x="2411" y="302673"/>
                  </a:lnTo>
                  <a:lnTo>
                    <a:pt x="2411" y="2411"/>
                  </a:lnTo>
                  <a:lnTo>
                    <a:pt x="62045" y="2411"/>
                  </a:lnTo>
                  <a:cubicBezTo>
                    <a:pt x="79469" y="2411"/>
                    <a:pt x="93647" y="7619"/>
                    <a:pt x="104513" y="18067"/>
                  </a:cubicBezTo>
                  <a:cubicBezTo>
                    <a:pt x="115379" y="28515"/>
                    <a:pt x="120811" y="42435"/>
                    <a:pt x="120811" y="59892"/>
                  </a:cubicBezTo>
                  <a:lnTo>
                    <a:pt x="120811" y="132803"/>
                  </a:lnTo>
                  <a:cubicBezTo>
                    <a:pt x="120811" y="150259"/>
                    <a:pt x="115379" y="164179"/>
                    <a:pt x="104513" y="174628"/>
                  </a:cubicBezTo>
                  <a:cubicBezTo>
                    <a:pt x="93647" y="185076"/>
                    <a:pt x="79502" y="190284"/>
                    <a:pt x="62045" y="190284"/>
                  </a:cubicBezTo>
                  <a:lnTo>
                    <a:pt x="41889" y="190284"/>
                  </a:lnTo>
                  <a:lnTo>
                    <a:pt x="41889" y="302673"/>
                  </a:lnTo>
                  <a:close/>
                  <a:moveTo>
                    <a:pt x="41856" y="38449"/>
                  </a:moveTo>
                  <a:lnTo>
                    <a:pt x="41856" y="154246"/>
                  </a:lnTo>
                  <a:lnTo>
                    <a:pt x="62013" y="154246"/>
                  </a:lnTo>
                  <a:cubicBezTo>
                    <a:pt x="67735" y="154246"/>
                    <a:pt x="72365" y="152317"/>
                    <a:pt x="75965" y="148459"/>
                  </a:cubicBezTo>
                  <a:cubicBezTo>
                    <a:pt x="79534" y="144601"/>
                    <a:pt x="81334" y="139393"/>
                    <a:pt x="81334" y="132803"/>
                  </a:cubicBezTo>
                  <a:lnTo>
                    <a:pt x="81334" y="59892"/>
                  </a:lnTo>
                  <a:cubicBezTo>
                    <a:pt x="81334" y="53301"/>
                    <a:pt x="79630" y="48093"/>
                    <a:pt x="76190" y="44236"/>
                  </a:cubicBezTo>
                  <a:cubicBezTo>
                    <a:pt x="72751" y="40378"/>
                    <a:pt x="68025" y="38449"/>
                    <a:pt x="62045" y="38449"/>
                  </a:cubicBezTo>
                  <a:lnTo>
                    <a:pt x="41856" y="3844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5CB61E28-F53C-4805-80E9-9BF00D30F92E}"/>
                </a:ext>
              </a:extLst>
            </p:cNvPr>
            <p:cNvSpPr/>
            <p:nvPr/>
          </p:nvSpPr>
          <p:spPr>
            <a:xfrm>
              <a:off x="1795999" y="497243"/>
              <a:ext cx="109303" cy="234680"/>
            </a:xfrm>
            <a:custGeom>
              <a:avLst/>
              <a:gdLst>
                <a:gd name="connsiteX0" fmla="*/ 41857 w 109302"/>
                <a:gd name="connsiteY0" fmla="*/ 233619 h 234679"/>
                <a:gd name="connsiteX1" fmla="*/ 2411 w 109302"/>
                <a:gd name="connsiteY1" fmla="*/ 233619 h 234679"/>
                <a:gd name="connsiteX2" fmla="*/ 2411 w 109302"/>
                <a:gd name="connsiteY2" fmla="*/ 54330 h 234679"/>
                <a:gd name="connsiteX3" fmla="*/ 16781 w 109302"/>
                <a:gd name="connsiteY3" fmla="*/ 16363 h 234679"/>
                <a:gd name="connsiteX4" fmla="*/ 55166 w 109302"/>
                <a:gd name="connsiteY4" fmla="*/ 2411 h 234679"/>
                <a:gd name="connsiteX5" fmla="*/ 93550 w 109302"/>
                <a:gd name="connsiteY5" fmla="*/ 16363 h 234679"/>
                <a:gd name="connsiteX6" fmla="*/ 107920 w 109302"/>
                <a:gd name="connsiteY6" fmla="*/ 54330 h 234679"/>
                <a:gd name="connsiteX7" fmla="*/ 107920 w 109302"/>
                <a:gd name="connsiteY7" fmla="*/ 81784 h 234679"/>
                <a:gd name="connsiteX8" fmla="*/ 68475 w 109302"/>
                <a:gd name="connsiteY8" fmla="*/ 81784 h 234679"/>
                <a:gd name="connsiteX9" fmla="*/ 68475 w 109302"/>
                <a:gd name="connsiteY9" fmla="*/ 54330 h 234679"/>
                <a:gd name="connsiteX10" fmla="*/ 55166 w 109302"/>
                <a:gd name="connsiteY10" fmla="*/ 38449 h 234679"/>
                <a:gd name="connsiteX11" fmla="*/ 41857 w 109302"/>
                <a:gd name="connsiteY11" fmla="*/ 54330 h 234679"/>
                <a:gd name="connsiteX12" fmla="*/ 41857 w 109302"/>
                <a:gd name="connsiteY12" fmla="*/ 233619 h 23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02" h="234679">
                  <a:moveTo>
                    <a:pt x="41857" y="233619"/>
                  </a:moveTo>
                  <a:lnTo>
                    <a:pt x="2411" y="233619"/>
                  </a:lnTo>
                  <a:lnTo>
                    <a:pt x="2411" y="54330"/>
                  </a:lnTo>
                  <a:cubicBezTo>
                    <a:pt x="2411" y="38320"/>
                    <a:pt x="7201" y="25654"/>
                    <a:pt x="16781" y="16363"/>
                  </a:cubicBezTo>
                  <a:cubicBezTo>
                    <a:pt x="26361" y="7073"/>
                    <a:pt x="39156" y="2411"/>
                    <a:pt x="55166" y="2411"/>
                  </a:cubicBezTo>
                  <a:cubicBezTo>
                    <a:pt x="71175" y="2411"/>
                    <a:pt x="83970" y="7073"/>
                    <a:pt x="93550" y="16363"/>
                  </a:cubicBezTo>
                  <a:cubicBezTo>
                    <a:pt x="103130" y="25654"/>
                    <a:pt x="107920" y="38320"/>
                    <a:pt x="107920" y="54330"/>
                  </a:cubicBezTo>
                  <a:lnTo>
                    <a:pt x="107920" y="81784"/>
                  </a:lnTo>
                  <a:lnTo>
                    <a:pt x="68475" y="81784"/>
                  </a:lnTo>
                  <a:lnTo>
                    <a:pt x="68475" y="54330"/>
                  </a:lnTo>
                  <a:cubicBezTo>
                    <a:pt x="68475" y="43753"/>
                    <a:pt x="64039" y="38449"/>
                    <a:pt x="55166" y="38449"/>
                  </a:cubicBezTo>
                  <a:cubicBezTo>
                    <a:pt x="46293" y="38449"/>
                    <a:pt x="41857" y="43753"/>
                    <a:pt x="41857" y="54330"/>
                  </a:cubicBezTo>
                  <a:lnTo>
                    <a:pt x="41857" y="23361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397F705B-E713-492F-9EDB-4A8D90DEE692}"/>
                </a:ext>
              </a:extLst>
            </p:cNvPr>
            <p:cNvSpPr/>
            <p:nvPr/>
          </p:nvSpPr>
          <p:spPr>
            <a:xfrm>
              <a:off x="1919093" y="428221"/>
              <a:ext cx="118947" cy="308620"/>
            </a:xfrm>
            <a:custGeom>
              <a:avLst/>
              <a:gdLst>
                <a:gd name="connsiteX0" fmla="*/ 100848 w 118946"/>
                <a:gd name="connsiteY0" fmla="*/ 291903 h 308620"/>
                <a:gd name="connsiteX1" fmla="*/ 59891 w 118946"/>
                <a:gd name="connsiteY1" fmla="*/ 306916 h 308620"/>
                <a:gd name="connsiteX2" fmla="*/ 18710 w 118946"/>
                <a:gd name="connsiteY2" fmla="*/ 291903 h 308620"/>
                <a:gd name="connsiteX3" fmla="*/ 2411 w 118946"/>
                <a:gd name="connsiteY3" fmla="*/ 251590 h 308620"/>
                <a:gd name="connsiteX4" fmla="*/ 2411 w 118946"/>
                <a:gd name="connsiteY4" fmla="*/ 126341 h 308620"/>
                <a:gd name="connsiteX5" fmla="*/ 18710 w 118946"/>
                <a:gd name="connsiteY5" fmla="*/ 86028 h 308620"/>
                <a:gd name="connsiteX6" fmla="*/ 59891 w 118946"/>
                <a:gd name="connsiteY6" fmla="*/ 71015 h 308620"/>
                <a:gd name="connsiteX7" fmla="*/ 100848 w 118946"/>
                <a:gd name="connsiteY7" fmla="*/ 86028 h 308620"/>
                <a:gd name="connsiteX8" fmla="*/ 116922 w 118946"/>
                <a:gd name="connsiteY8" fmla="*/ 126341 h 308620"/>
                <a:gd name="connsiteX9" fmla="*/ 116922 w 118946"/>
                <a:gd name="connsiteY9" fmla="*/ 151642 h 308620"/>
                <a:gd name="connsiteX10" fmla="*/ 111135 w 118946"/>
                <a:gd name="connsiteY10" fmla="*/ 175238 h 308620"/>
                <a:gd name="connsiteX11" fmla="*/ 91621 w 118946"/>
                <a:gd name="connsiteY11" fmla="*/ 189833 h 308620"/>
                <a:gd name="connsiteX12" fmla="*/ 41856 w 118946"/>
                <a:gd name="connsiteY12" fmla="*/ 212144 h 308620"/>
                <a:gd name="connsiteX13" fmla="*/ 41856 w 118946"/>
                <a:gd name="connsiteY13" fmla="*/ 251590 h 308620"/>
                <a:gd name="connsiteX14" fmla="*/ 46807 w 118946"/>
                <a:gd name="connsiteY14" fmla="*/ 265542 h 308620"/>
                <a:gd name="connsiteX15" fmla="*/ 59891 w 118946"/>
                <a:gd name="connsiteY15" fmla="*/ 270911 h 308620"/>
                <a:gd name="connsiteX16" fmla="*/ 72751 w 118946"/>
                <a:gd name="connsiteY16" fmla="*/ 265542 h 308620"/>
                <a:gd name="connsiteX17" fmla="*/ 77476 w 118946"/>
                <a:gd name="connsiteY17" fmla="*/ 251590 h 308620"/>
                <a:gd name="connsiteX18" fmla="*/ 77476 w 118946"/>
                <a:gd name="connsiteY18" fmla="*/ 226289 h 308620"/>
                <a:gd name="connsiteX19" fmla="*/ 116922 w 118946"/>
                <a:gd name="connsiteY19" fmla="*/ 226289 h 308620"/>
                <a:gd name="connsiteX20" fmla="*/ 116922 w 118946"/>
                <a:gd name="connsiteY20" fmla="*/ 251590 h 308620"/>
                <a:gd name="connsiteX21" fmla="*/ 100848 w 118946"/>
                <a:gd name="connsiteY21" fmla="*/ 291903 h 308620"/>
                <a:gd name="connsiteX22" fmla="*/ 38867 w 118946"/>
                <a:gd name="connsiteY22" fmla="*/ 50440 h 308620"/>
                <a:gd name="connsiteX23" fmla="*/ 56452 w 118946"/>
                <a:gd name="connsiteY23" fmla="*/ 2411 h 308620"/>
                <a:gd name="connsiteX24" fmla="*/ 98051 w 118946"/>
                <a:gd name="connsiteY24" fmla="*/ 2411 h 308620"/>
                <a:gd name="connsiteX25" fmla="*/ 68025 w 118946"/>
                <a:gd name="connsiteY25" fmla="*/ 50440 h 308620"/>
                <a:gd name="connsiteX26" fmla="*/ 38867 w 118946"/>
                <a:gd name="connsiteY26" fmla="*/ 50440 h 308620"/>
                <a:gd name="connsiteX27" fmla="*/ 41856 w 118946"/>
                <a:gd name="connsiteY27" fmla="*/ 126341 h 308620"/>
                <a:gd name="connsiteX28" fmla="*/ 41856 w 118946"/>
                <a:gd name="connsiteY28" fmla="*/ 174370 h 308620"/>
                <a:gd name="connsiteX29" fmla="*/ 70179 w 118946"/>
                <a:gd name="connsiteY29" fmla="*/ 161511 h 308620"/>
                <a:gd name="connsiteX30" fmla="*/ 77476 w 118946"/>
                <a:gd name="connsiteY30" fmla="*/ 151642 h 308620"/>
                <a:gd name="connsiteX31" fmla="*/ 77476 w 118946"/>
                <a:gd name="connsiteY31" fmla="*/ 126341 h 308620"/>
                <a:gd name="connsiteX32" fmla="*/ 72751 w 118946"/>
                <a:gd name="connsiteY32" fmla="*/ 112389 h 308620"/>
                <a:gd name="connsiteX33" fmla="*/ 59891 w 118946"/>
                <a:gd name="connsiteY33" fmla="*/ 107020 h 308620"/>
                <a:gd name="connsiteX34" fmla="*/ 46807 w 118946"/>
                <a:gd name="connsiteY34" fmla="*/ 112389 h 308620"/>
                <a:gd name="connsiteX35" fmla="*/ 41856 w 118946"/>
                <a:gd name="connsiteY35" fmla="*/ 126341 h 30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946" h="308620">
                  <a:moveTo>
                    <a:pt x="100848" y="291903"/>
                  </a:moveTo>
                  <a:cubicBezTo>
                    <a:pt x="90110" y="301901"/>
                    <a:pt x="76448" y="306916"/>
                    <a:pt x="59891" y="306916"/>
                  </a:cubicBezTo>
                  <a:cubicBezTo>
                    <a:pt x="43303" y="306916"/>
                    <a:pt x="29576" y="301901"/>
                    <a:pt x="18710" y="291903"/>
                  </a:cubicBezTo>
                  <a:cubicBezTo>
                    <a:pt x="7844" y="281905"/>
                    <a:pt x="2411" y="268467"/>
                    <a:pt x="2411" y="251590"/>
                  </a:cubicBezTo>
                  <a:lnTo>
                    <a:pt x="2411" y="126341"/>
                  </a:lnTo>
                  <a:cubicBezTo>
                    <a:pt x="2411" y="109464"/>
                    <a:pt x="7844" y="96026"/>
                    <a:pt x="18710" y="86028"/>
                  </a:cubicBezTo>
                  <a:cubicBezTo>
                    <a:pt x="29576" y="76030"/>
                    <a:pt x="43303" y="71015"/>
                    <a:pt x="59891" y="71015"/>
                  </a:cubicBezTo>
                  <a:cubicBezTo>
                    <a:pt x="76480" y="71015"/>
                    <a:pt x="90143" y="76030"/>
                    <a:pt x="100848" y="86028"/>
                  </a:cubicBezTo>
                  <a:cubicBezTo>
                    <a:pt x="111585" y="96026"/>
                    <a:pt x="116922" y="109464"/>
                    <a:pt x="116922" y="126341"/>
                  </a:cubicBezTo>
                  <a:lnTo>
                    <a:pt x="116922" y="151642"/>
                  </a:lnTo>
                  <a:cubicBezTo>
                    <a:pt x="116922" y="161640"/>
                    <a:pt x="114993" y="169516"/>
                    <a:pt x="111135" y="175238"/>
                  </a:cubicBezTo>
                  <a:cubicBezTo>
                    <a:pt x="107277" y="180961"/>
                    <a:pt x="100783" y="185815"/>
                    <a:pt x="91621" y="189833"/>
                  </a:cubicBezTo>
                  <a:lnTo>
                    <a:pt x="41856" y="212144"/>
                  </a:lnTo>
                  <a:lnTo>
                    <a:pt x="41856" y="251590"/>
                  </a:lnTo>
                  <a:cubicBezTo>
                    <a:pt x="41856" y="257312"/>
                    <a:pt x="43496" y="261941"/>
                    <a:pt x="46807" y="265542"/>
                  </a:cubicBezTo>
                  <a:cubicBezTo>
                    <a:pt x="50086" y="269110"/>
                    <a:pt x="54458" y="270911"/>
                    <a:pt x="59891" y="270911"/>
                  </a:cubicBezTo>
                  <a:cubicBezTo>
                    <a:pt x="65324" y="270911"/>
                    <a:pt x="69600" y="269142"/>
                    <a:pt x="72751" y="265542"/>
                  </a:cubicBezTo>
                  <a:cubicBezTo>
                    <a:pt x="75901" y="261973"/>
                    <a:pt x="77476" y="257312"/>
                    <a:pt x="77476" y="251590"/>
                  </a:cubicBezTo>
                  <a:lnTo>
                    <a:pt x="77476" y="226289"/>
                  </a:lnTo>
                  <a:lnTo>
                    <a:pt x="116922" y="226289"/>
                  </a:lnTo>
                  <a:lnTo>
                    <a:pt x="116922" y="251590"/>
                  </a:lnTo>
                  <a:cubicBezTo>
                    <a:pt x="116922" y="268467"/>
                    <a:pt x="111553" y="281905"/>
                    <a:pt x="100848" y="291903"/>
                  </a:cubicBezTo>
                  <a:close/>
                  <a:moveTo>
                    <a:pt x="38867" y="50440"/>
                  </a:moveTo>
                  <a:lnTo>
                    <a:pt x="56452" y="2411"/>
                  </a:lnTo>
                  <a:lnTo>
                    <a:pt x="98051" y="2411"/>
                  </a:lnTo>
                  <a:lnTo>
                    <a:pt x="68025" y="50440"/>
                  </a:lnTo>
                  <a:lnTo>
                    <a:pt x="38867" y="50440"/>
                  </a:lnTo>
                  <a:close/>
                  <a:moveTo>
                    <a:pt x="41856" y="126341"/>
                  </a:moveTo>
                  <a:lnTo>
                    <a:pt x="41856" y="174370"/>
                  </a:lnTo>
                  <a:lnTo>
                    <a:pt x="70179" y="161511"/>
                  </a:lnTo>
                  <a:cubicBezTo>
                    <a:pt x="75033" y="159229"/>
                    <a:pt x="77476" y="155950"/>
                    <a:pt x="77476" y="151642"/>
                  </a:cubicBezTo>
                  <a:lnTo>
                    <a:pt x="77476" y="126341"/>
                  </a:lnTo>
                  <a:cubicBezTo>
                    <a:pt x="77476" y="120619"/>
                    <a:pt x="75901" y="115990"/>
                    <a:pt x="72751" y="112389"/>
                  </a:cubicBezTo>
                  <a:cubicBezTo>
                    <a:pt x="69600" y="108821"/>
                    <a:pt x="65324" y="107020"/>
                    <a:pt x="59891" y="107020"/>
                  </a:cubicBezTo>
                  <a:cubicBezTo>
                    <a:pt x="54458" y="107020"/>
                    <a:pt x="50086" y="108821"/>
                    <a:pt x="46807" y="112389"/>
                  </a:cubicBezTo>
                  <a:cubicBezTo>
                    <a:pt x="43496" y="115990"/>
                    <a:pt x="41856" y="120619"/>
                    <a:pt x="41856" y="126341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4ABE2279-5E73-44B5-AF70-C1ADF86D323E}"/>
                </a:ext>
              </a:extLst>
            </p:cNvPr>
            <p:cNvSpPr/>
            <p:nvPr/>
          </p:nvSpPr>
          <p:spPr>
            <a:xfrm>
              <a:off x="2061475" y="496825"/>
              <a:ext cx="118947" cy="311835"/>
            </a:xfrm>
            <a:custGeom>
              <a:avLst/>
              <a:gdLst>
                <a:gd name="connsiteX0" fmla="*/ 41856 w 118946"/>
                <a:gd name="connsiteY0" fmla="*/ 311224 h 311834"/>
                <a:gd name="connsiteX1" fmla="*/ 2411 w 118946"/>
                <a:gd name="connsiteY1" fmla="*/ 311224 h 311834"/>
                <a:gd name="connsiteX2" fmla="*/ 2411 w 118946"/>
                <a:gd name="connsiteY2" fmla="*/ 57738 h 311834"/>
                <a:gd name="connsiteX3" fmla="*/ 18710 w 118946"/>
                <a:gd name="connsiteY3" fmla="*/ 17424 h 311834"/>
                <a:gd name="connsiteX4" fmla="*/ 59891 w 118946"/>
                <a:gd name="connsiteY4" fmla="*/ 2411 h 311834"/>
                <a:gd name="connsiteX5" fmla="*/ 100848 w 118946"/>
                <a:gd name="connsiteY5" fmla="*/ 17424 h 311834"/>
                <a:gd name="connsiteX6" fmla="*/ 116922 w 118946"/>
                <a:gd name="connsiteY6" fmla="*/ 57738 h 311834"/>
                <a:gd name="connsiteX7" fmla="*/ 116922 w 118946"/>
                <a:gd name="connsiteY7" fmla="*/ 182986 h 311834"/>
                <a:gd name="connsiteX8" fmla="*/ 103195 w 118946"/>
                <a:gd name="connsiteY8" fmla="*/ 223299 h 311834"/>
                <a:gd name="connsiteX9" fmla="*/ 69729 w 118946"/>
                <a:gd name="connsiteY9" fmla="*/ 238313 h 311834"/>
                <a:gd name="connsiteX10" fmla="*/ 41856 w 118946"/>
                <a:gd name="connsiteY10" fmla="*/ 223299 h 311834"/>
                <a:gd name="connsiteX11" fmla="*/ 41856 w 118946"/>
                <a:gd name="connsiteY11" fmla="*/ 311224 h 311834"/>
                <a:gd name="connsiteX12" fmla="*/ 72751 w 118946"/>
                <a:gd name="connsiteY12" fmla="*/ 43818 h 311834"/>
                <a:gd name="connsiteX13" fmla="*/ 59891 w 118946"/>
                <a:gd name="connsiteY13" fmla="*/ 38449 h 311834"/>
                <a:gd name="connsiteX14" fmla="*/ 46807 w 118946"/>
                <a:gd name="connsiteY14" fmla="*/ 43818 h 311834"/>
                <a:gd name="connsiteX15" fmla="*/ 41856 w 118946"/>
                <a:gd name="connsiteY15" fmla="*/ 57770 h 311834"/>
                <a:gd name="connsiteX16" fmla="*/ 41856 w 118946"/>
                <a:gd name="connsiteY16" fmla="*/ 183018 h 311834"/>
                <a:gd name="connsiteX17" fmla="*/ 46807 w 118946"/>
                <a:gd name="connsiteY17" fmla="*/ 196970 h 311834"/>
                <a:gd name="connsiteX18" fmla="*/ 59891 w 118946"/>
                <a:gd name="connsiteY18" fmla="*/ 202339 h 311834"/>
                <a:gd name="connsiteX19" fmla="*/ 72751 w 118946"/>
                <a:gd name="connsiteY19" fmla="*/ 196970 h 311834"/>
                <a:gd name="connsiteX20" fmla="*/ 77476 w 118946"/>
                <a:gd name="connsiteY20" fmla="*/ 183018 h 311834"/>
                <a:gd name="connsiteX21" fmla="*/ 77476 w 118946"/>
                <a:gd name="connsiteY21" fmla="*/ 57738 h 311834"/>
                <a:gd name="connsiteX22" fmla="*/ 72751 w 118946"/>
                <a:gd name="connsiteY22" fmla="*/ 43818 h 31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946" h="311834">
                  <a:moveTo>
                    <a:pt x="41856" y="311224"/>
                  </a:moveTo>
                  <a:lnTo>
                    <a:pt x="2411" y="311224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2357" y="213301"/>
                    <a:pt x="103195" y="223299"/>
                  </a:cubicBezTo>
                  <a:cubicBezTo>
                    <a:pt x="94032" y="233297"/>
                    <a:pt x="82877" y="238313"/>
                    <a:pt x="69729" y="238313"/>
                  </a:cubicBezTo>
                  <a:cubicBezTo>
                    <a:pt x="56291" y="238313"/>
                    <a:pt x="47000" y="233297"/>
                    <a:pt x="41856" y="223299"/>
                  </a:cubicBezTo>
                  <a:lnTo>
                    <a:pt x="41856" y="311224"/>
                  </a:lnTo>
                  <a:close/>
                  <a:moveTo>
                    <a:pt x="72751" y="43818"/>
                  </a:moveTo>
                  <a:cubicBezTo>
                    <a:pt x="69600" y="40249"/>
                    <a:pt x="65324" y="38449"/>
                    <a:pt x="59891" y="38449"/>
                  </a:cubicBezTo>
                  <a:cubicBezTo>
                    <a:pt x="54458" y="38449"/>
                    <a:pt x="50086" y="40249"/>
                    <a:pt x="46807" y="43818"/>
                  </a:cubicBezTo>
                  <a:cubicBezTo>
                    <a:pt x="43528" y="47386"/>
                    <a:pt x="41856" y="52047"/>
                    <a:pt x="41856" y="57770"/>
                  </a:cubicBezTo>
                  <a:lnTo>
                    <a:pt x="41856" y="183018"/>
                  </a:lnTo>
                  <a:cubicBezTo>
                    <a:pt x="41856" y="188740"/>
                    <a:pt x="43496" y="193370"/>
                    <a:pt x="46807" y="196970"/>
                  </a:cubicBezTo>
                  <a:cubicBezTo>
                    <a:pt x="50086" y="200539"/>
                    <a:pt x="54458" y="202339"/>
                    <a:pt x="59891" y="202339"/>
                  </a:cubicBezTo>
                  <a:cubicBezTo>
                    <a:pt x="65324" y="202339"/>
                    <a:pt x="69600" y="200571"/>
                    <a:pt x="72751" y="196970"/>
                  </a:cubicBezTo>
                  <a:cubicBezTo>
                    <a:pt x="75901" y="193402"/>
                    <a:pt x="77476" y="188740"/>
                    <a:pt x="77476" y="183018"/>
                  </a:cubicBezTo>
                  <a:lnTo>
                    <a:pt x="77476" y="57738"/>
                  </a:lnTo>
                  <a:cubicBezTo>
                    <a:pt x="77476" y="52015"/>
                    <a:pt x="75901" y="47386"/>
                    <a:pt x="72751" y="43818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209CE5F2-0044-4005-B93B-BD311880728C}"/>
                </a:ext>
              </a:extLst>
            </p:cNvPr>
            <p:cNvSpPr/>
            <p:nvPr/>
          </p:nvSpPr>
          <p:spPr>
            <a:xfrm>
              <a:off x="2204758" y="496825"/>
              <a:ext cx="118947" cy="237895"/>
            </a:xfrm>
            <a:custGeom>
              <a:avLst/>
              <a:gdLst>
                <a:gd name="connsiteX0" fmla="*/ 41856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6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5 w 118946"/>
                <a:gd name="connsiteY27" fmla="*/ 142255 h 237894"/>
                <a:gd name="connsiteX28" fmla="*/ 41856 w 118946"/>
                <a:gd name="connsiteY28" fmla="*/ 161993 h 237894"/>
                <a:gd name="connsiteX29" fmla="*/ 41856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6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6" y="182986"/>
                  </a:moveTo>
                  <a:cubicBezTo>
                    <a:pt x="41856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5" y="142255"/>
                  </a:lnTo>
                  <a:cubicBezTo>
                    <a:pt x="46132" y="145694"/>
                    <a:pt x="41856" y="152253"/>
                    <a:pt x="41856" y="161993"/>
                  </a:cubicBezTo>
                  <a:lnTo>
                    <a:pt x="41856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3C1B17DF-6264-48F3-9940-4AB6C76FDE55}"/>
                </a:ext>
              </a:extLst>
            </p:cNvPr>
            <p:cNvSpPr/>
            <p:nvPr/>
          </p:nvSpPr>
          <p:spPr>
            <a:xfrm>
              <a:off x="987031" y="428960"/>
              <a:ext cx="237894" cy="302190"/>
            </a:xfrm>
            <a:custGeom>
              <a:avLst/>
              <a:gdLst>
                <a:gd name="connsiteX0" fmla="*/ 124412 w 237893"/>
                <a:gd name="connsiteY0" fmla="*/ 2411 h 302190"/>
                <a:gd name="connsiteX1" fmla="*/ 48350 w 237893"/>
                <a:gd name="connsiteY1" fmla="*/ 2411 h 302190"/>
                <a:gd name="connsiteX2" fmla="*/ 2411 w 237893"/>
                <a:gd name="connsiteY2" fmla="*/ 48350 h 302190"/>
                <a:gd name="connsiteX3" fmla="*/ 2411 w 237893"/>
                <a:gd name="connsiteY3" fmla="*/ 302062 h 302190"/>
                <a:gd name="connsiteX4" fmla="*/ 60888 w 237893"/>
                <a:gd name="connsiteY4" fmla="*/ 302062 h 302190"/>
                <a:gd name="connsiteX5" fmla="*/ 60888 w 237893"/>
                <a:gd name="connsiteY5" fmla="*/ 56773 h 302190"/>
                <a:gd name="connsiteX6" fmla="*/ 125312 w 237893"/>
                <a:gd name="connsiteY6" fmla="*/ 56773 h 302190"/>
                <a:gd name="connsiteX7" fmla="*/ 177392 w 237893"/>
                <a:gd name="connsiteY7" fmla="*/ 103838 h 302190"/>
                <a:gd name="connsiteX8" fmla="*/ 125312 w 237893"/>
                <a:gd name="connsiteY8" fmla="*/ 151352 h 302190"/>
                <a:gd name="connsiteX9" fmla="*/ 84677 w 237893"/>
                <a:gd name="connsiteY9" fmla="*/ 151352 h 302190"/>
                <a:gd name="connsiteX10" fmla="*/ 84677 w 237893"/>
                <a:gd name="connsiteY10" fmla="*/ 205264 h 302190"/>
                <a:gd name="connsiteX11" fmla="*/ 124412 w 237893"/>
                <a:gd name="connsiteY11" fmla="*/ 205264 h 302190"/>
                <a:gd name="connsiteX12" fmla="*/ 236801 w 237893"/>
                <a:gd name="connsiteY12" fmla="*/ 103838 h 302190"/>
                <a:gd name="connsiteX13" fmla="*/ 124412 w 237893"/>
                <a:gd name="connsiteY13" fmla="*/ 241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893" h="302190">
                  <a:moveTo>
                    <a:pt x="124412" y="2411"/>
                  </a:moveTo>
                  <a:lnTo>
                    <a:pt x="48350" y="2411"/>
                  </a:lnTo>
                  <a:cubicBezTo>
                    <a:pt x="22986" y="2411"/>
                    <a:pt x="2411" y="22986"/>
                    <a:pt x="2411" y="48350"/>
                  </a:cubicBezTo>
                  <a:lnTo>
                    <a:pt x="2411" y="302062"/>
                  </a:lnTo>
                  <a:lnTo>
                    <a:pt x="60888" y="302062"/>
                  </a:lnTo>
                  <a:lnTo>
                    <a:pt x="60888" y="56773"/>
                  </a:lnTo>
                  <a:lnTo>
                    <a:pt x="125312" y="56773"/>
                  </a:lnTo>
                  <a:cubicBezTo>
                    <a:pt x="164147" y="56773"/>
                    <a:pt x="177392" y="76866"/>
                    <a:pt x="177392" y="103838"/>
                  </a:cubicBezTo>
                  <a:cubicBezTo>
                    <a:pt x="177392" y="131260"/>
                    <a:pt x="164147" y="151352"/>
                    <a:pt x="125312" y="151352"/>
                  </a:cubicBezTo>
                  <a:lnTo>
                    <a:pt x="84677" y="151352"/>
                  </a:lnTo>
                  <a:lnTo>
                    <a:pt x="84677" y="205264"/>
                  </a:lnTo>
                  <a:lnTo>
                    <a:pt x="124412" y="205264"/>
                  </a:lnTo>
                  <a:cubicBezTo>
                    <a:pt x="202081" y="205264"/>
                    <a:pt x="236801" y="162315"/>
                    <a:pt x="236801" y="103838"/>
                  </a:cubicBezTo>
                  <a:cubicBezTo>
                    <a:pt x="236801" y="45361"/>
                    <a:pt x="202081" y="2411"/>
                    <a:pt x="124412" y="241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4AD8C36-C483-4A34-8862-F984EAB47710}"/>
                </a:ext>
              </a:extLst>
            </p:cNvPr>
            <p:cNvSpPr/>
            <p:nvPr/>
          </p:nvSpPr>
          <p:spPr>
            <a:xfrm>
              <a:off x="543873" y="428189"/>
              <a:ext cx="57866" cy="302190"/>
            </a:xfrm>
            <a:custGeom>
              <a:avLst/>
              <a:gdLst>
                <a:gd name="connsiteX0" fmla="*/ 2411 w 57866"/>
                <a:gd name="connsiteY0" fmla="*/ 2411 h 302190"/>
                <a:gd name="connsiteX1" fmla="*/ 56773 w 57866"/>
                <a:gd name="connsiteY1" fmla="*/ 2411 h 302190"/>
                <a:gd name="connsiteX2" fmla="*/ 56773 w 57866"/>
                <a:gd name="connsiteY2" fmla="*/ 302801 h 302190"/>
                <a:gd name="connsiteX3" fmla="*/ 2411 w 57866"/>
                <a:gd name="connsiteY3" fmla="*/ 30280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6" h="302190">
                  <a:moveTo>
                    <a:pt x="2411" y="2411"/>
                  </a:moveTo>
                  <a:lnTo>
                    <a:pt x="56773" y="2411"/>
                  </a:lnTo>
                  <a:lnTo>
                    <a:pt x="56773" y="302801"/>
                  </a:lnTo>
                  <a:lnTo>
                    <a:pt x="2411" y="3028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1C0D0EF5-53A0-447A-813B-4CE4D5D09C2B}"/>
                </a:ext>
              </a:extLst>
            </p:cNvPr>
            <p:cNvSpPr/>
            <p:nvPr/>
          </p:nvSpPr>
          <p:spPr>
            <a:xfrm>
              <a:off x="543937" y="327791"/>
              <a:ext cx="57866" cy="67511"/>
            </a:xfrm>
            <a:custGeom>
              <a:avLst/>
              <a:gdLst>
                <a:gd name="connsiteX0" fmla="*/ 2411 w 57866"/>
                <a:gd name="connsiteY0" fmla="*/ 68057 h 67510"/>
                <a:gd name="connsiteX1" fmla="*/ 56773 w 57866"/>
                <a:gd name="connsiteY1" fmla="*/ 68057 h 67510"/>
                <a:gd name="connsiteX2" fmla="*/ 56773 w 57866"/>
                <a:gd name="connsiteY2" fmla="*/ 2411 h 67510"/>
                <a:gd name="connsiteX3" fmla="*/ 56773 w 57866"/>
                <a:gd name="connsiteY3" fmla="*/ 2411 h 67510"/>
                <a:gd name="connsiteX4" fmla="*/ 2443 w 57866"/>
                <a:gd name="connsiteY4" fmla="*/ 56773 h 67510"/>
                <a:gd name="connsiteX5" fmla="*/ 2411 w 57866"/>
                <a:gd name="connsiteY5" fmla="*/ 68057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66" h="67510">
                  <a:moveTo>
                    <a:pt x="2411" y="68057"/>
                  </a:moveTo>
                  <a:lnTo>
                    <a:pt x="56773" y="68057"/>
                  </a:lnTo>
                  <a:lnTo>
                    <a:pt x="56773" y="2411"/>
                  </a:lnTo>
                  <a:lnTo>
                    <a:pt x="56773" y="2411"/>
                  </a:lnTo>
                  <a:cubicBezTo>
                    <a:pt x="26779" y="2411"/>
                    <a:pt x="2443" y="26747"/>
                    <a:pt x="2443" y="56773"/>
                  </a:cubicBezTo>
                  <a:lnTo>
                    <a:pt x="2411" y="68057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800D0CF4-0644-406D-B2A1-830014954517}"/>
                </a:ext>
              </a:extLst>
            </p:cNvPr>
            <p:cNvSpPr/>
            <p:nvPr/>
          </p:nvSpPr>
          <p:spPr>
            <a:xfrm>
              <a:off x="651857" y="428189"/>
              <a:ext cx="205746" cy="302190"/>
            </a:xfrm>
            <a:custGeom>
              <a:avLst/>
              <a:gdLst>
                <a:gd name="connsiteX0" fmla="*/ 204139 w 205746"/>
                <a:gd name="connsiteY0" fmla="*/ 112421 h 302190"/>
                <a:gd name="connsiteX1" fmla="*/ 59538 w 205746"/>
                <a:gd name="connsiteY1" fmla="*/ 7973 h 302190"/>
                <a:gd name="connsiteX2" fmla="*/ 59538 w 205746"/>
                <a:gd name="connsiteY2" fmla="*/ 8005 h 302190"/>
                <a:gd name="connsiteX3" fmla="*/ 39895 w 205746"/>
                <a:gd name="connsiteY3" fmla="*/ 2411 h 302190"/>
                <a:gd name="connsiteX4" fmla="*/ 2411 w 205746"/>
                <a:gd name="connsiteY4" fmla="*/ 39896 h 302190"/>
                <a:gd name="connsiteX5" fmla="*/ 2411 w 205746"/>
                <a:gd name="connsiteY5" fmla="*/ 302801 h 302190"/>
                <a:gd name="connsiteX6" fmla="*/ 57062 w 205746"/>
                <a:gd name="connsiteY6" fmla="*/ 302801 h 302190"/>
                <a:gd name="connsiteX7" fmla="*/ 57062 w 205746"/>
                <a:gd name="connsiteY7" fmla="*/ 76351 h 302190"/>
                <a:gd name="connsiteX8" fmla="*/ 204139 w 205746"/>
                <a:gd name="connsiteY8" fmla="*/ 182697 h 302190"/>
                <a:gd name="connsiteX9" fmla="*/ 204139 w 205746"/>
                <a:gd name="connsiteY9" fmla="*/ 11242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04139" y="112421"/>
                  </a:moveTo>
                  <a:lnTo>
                    <a:pt x="59538" y="7973"/>
                  </a:lnTo>
                  <a:lnTo>
                    <a:pt x="59538" y="8005"/>
                  </a:lnTo>
                  <a:cubicBezTo>
                    <a:pt x="53815" y="4469"/>
                    <a:pt x="47097" y="2411"/>
                    <a:pt x="39895" y="2411"/>
                  </a:cubicBezTo>
                  <a:cubicBezTo>
                    <a:pt x="19192" y="2411"/>
                    <a:pt x="2411" y="19192"/>
                    <a:pt x="2411" y="39896"/>
                  </a:cubicBezTo>
                  <a:lnTo>
                    <a:pt x="2411" y="302801"/>
                  </a:lnTo>
                  <a:lnTo>
                    <a:pt x="57062" y="302801"/>
                  </a:lnTo>
                  <a:lnTo>
                    <a:pt x="57062" y="76351"/>
                  </a:lnTo>
                  <a:lnTo>
                    <a:pt x="204139" y="182697"/>
                  </a:lnTo>
                  <a:lnTo>
                    <a:pt x="204139" y="11242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632278C-4688-4BC8-9830-1953FBF4330B}"/>
                </a:ext>
              </a:extLst>
            </p:cNvPr>
            <p:cNvSpPr/>
            <p:nvPr/>
          </p:nvSpPr>
          <p:spPr>
            <a:xfrm>
              <a:off x="728530" y="428189"/>
              <a:ext cx="205746" cy="302190"/>
            </a:xfrm>
            <a:custGeom>
              <a:avLst/>
              <a:gdLst>
                <a:gd name="connsiteX0" fmla="*/ 2411 w 205746"/>
                <a:gd name="connsiteY0" fmla="*/ 192791 h 302190"/>
                <a:gd name="connsiteX1" fmla="*/ 147012 w 205746"/>
                <a:gd name="connsiteY1" fmla="*/ 297240 h 302190"/>
                <a:gd name="connsiteX2" fmla="*/ 147012 w 205746"/>
                <a:gd name="connsiteY2" fmla="*/ 297208 h 302190"/>
                <a:gd name="connsiteX3" fmla="*/ 166654 w 205746"/>
                <a:gd name="connsiteY3" fmla="*/ 302801 h 302190"/>
                <a:gd name="connsiteX4" fmla="*/ 204139 w 205746"/>
                <a:gd name="connsiteY4" fmla="*/ 265317 h 302190"/>
                <a:gd name="connsiteX5" fmla="*/ 204139 w 205746"/>
                <a:gd name="connsiteY5" fmla="*/ 2411 h 302190"/>
                <a:gd name="connsiteX6" fmla="*/ 149487 w 205746"/>
                <a:gd name="connsiteY6" fmla="*/ 2411 h 302190"/>
                <a:gd name="connsiteX7" fmla="*/ 149487 w 205746"/>
                <a:gd name="connsiteY7" fmla="*/ 228861 h 302190"/>
                <a:gd name="connsiteX8" fmla="*/ 2411 w 205746"/>
                <a:gd name="connsiteY8" fmla="*/ 122516 h 302190"/>
                <a:gd name="connsiteX9" fmla="*/ 2411 w 205746"/>
                <a:gd name="connsiteY9" fmla="*/ 19279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411" y="192791"/>
                  </a:moveTo>
                  <a:lnTo>
                    <a:pt x="147012" y="297240"/>
                  </a:lnTo>
                  <a:lnTo>
                    <a:pt x="147012" y="297208"/>
                  </a:lnTo>
                  <a:cubicBezTo>
                    <a:pt x="152734" y="300744"/>
                    <a:pt x="159453" y="302801"/>
                    <a:pt x="166654" y="302801"/>
                  </a:cubicBezTo>
                  <a:cubicBezTo>
                    <a:pt x="187358" y="302801"/>
                    <a:pt x="204139" y="286020"/>
                    <a:pt x="204139" y="265317"/>
                  </a:cubicBezTo>
                  <a:lnTo>
                    <a:pt x="204139" y="2411"/>
                  </a:lnTo>
                  <a:lnTo>
                    <a:pt x="149487" y="2411"/>
                  </a:lnTo>
                  <a:lnTo>
                    <a:pt x="149487" y="228861"/>
                  </a:lnTo>
                  <a:lnTo>
                    <a:pt x="2411" y="122516"/>
                  </a:lnTo>
                  <a:lnTo>
                    <a:pt x="2411" y="192791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E8121C6B-8496-410D-BAD6-C4F8CD91C269}"/>
                </a:ext>
              </a:extLst>
            </p:cNvPr>
            <p:cNvSpPr/>
            <p:nvPr/>
          </p:nvSpPr>
          <p:spPr>
            <a:xfrm>
              <a:off x="1173617" y="327502"/>
              <a:ext cx="51437" cy="67511"/>
            </a:xfrm>
            <a:custGeom>
              <a:avLst/>
              <a:gdLst>
                <a:gd name="connsiteX0" fmla="*/ 19771 w 51436"/>
                <a:gd name="connsiteY0" fmla="*/ 52594 h 67510"/>
                <a:gd name="connsiteX1" fmla="*/ 19771 w 51436"/>
                <a:gd name="connsiteY1" fmla="*/ 42082 h 67510"/>
                <a:gd name="connsiteX2" fmla="*/ 46004 w 51436"/>
                <a:gd name="connsiteY2" fmla="*/ 42082 h 67510"/>
                <a:gd name="connsiteX3" fmla="*/ 46004 w 51436"/>
                <a:gd name="connsiteY3" fmla="*/ 27229 h 67510"/>
                <a:gd name="connsiteX4" fmla="*/ 19771 w 51436"/>
                <a:gd name="connsiteY4" fmla="*/ 27229 h 67510"/>
                <a:gd name="connsiteX5" fmla="*/ 19771 w 51436"/>
                <a:gd name="connsiteY5" fmla="*/ 17906 h 67510"/>
                <a:gd name="connsiteX6" fmla="*/ 47514 w 51436"/>
                <a:gd name="connsiteY6" fmla="*/ 17906 h 67510"/>
                <a:gd name="connsiteX7" fmla="*/ 47514 w 51436"/>
                <a:gd name="connsiteY7" fmla="*/ 2411 h 67510"/>
                <a:gd name="connsiteX8" fmla="*/ 2411 w 51436"/>
                <a:gd name="connsiteY8" fmla="*/ 2411 h 67510"/>
                <a:gd name="connsiteX9" fmla="*/ 2411 w 51436"/>
                <a:gd name="connsiteY9" fmla="*/ 68250 h 67510"/>
                <a:gd name="connsiteX10" fmla="*/ 49122 w 51436"/>
                <a:gd name="connsiteY10" fmla="*/ 68250 h 67510"/>
                <a:gd name="connsiteX11" fmla="*/ 49122 w 51436"/>
                <a:gd name="connsiteY11" fmla="*/ 52594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436" h="67510">
                  <a:moveTo>
                    <a:pt x="19771" y="52594"/>
                  </a:moveTo>
                  <a:lnTo>
                    <a:pt x="19771" y="42082"/>
                  </a:lnTo>
                  <a:lnTo>
                    <a:pt x="46004" y="42082"/>
                  </a:lnTo>
                  <a:lnTo>
                    <a:pt x="46004" y="27229"/>
                  </a:lnTo>
                  <a:lnTo>
                    <a:pt x="19771" y="27229"/>
                  </a:lnTo>
                  <a:lnTo>
                    <a:pt x="19771" y="17906"/>
                  </a:lnTo>
                  <a:lnTo>
                    <a:pt x="47514" y="17906"/>
                  </a:lnTo>
                  <a:lnTo>
                    <a:pt x="47514" y="2411"/>
                  </a:lnTo>
                  <a:lnTo>
                    <a:pt x="2411" y="2411"/>
                  </a:lnTo>
                  <a:lnTo>
                    <a:pt x="2411" y="68250"/>
                  </a:lnTo>
                  <a:lnTo>
                    <a:pt x="49122" y="68250"/>
                  </a:lnTo>
                  <a:lnTo>
                    <a:pt x="49122" y="5259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3B636C89-AC20-4170-9123-97446AF56E90}"/>
                </a:ext>
              </a:extLst>
            </p:cNvPr>
            <p:cNvSpPr/>
            <p:nvPr/>
          </p:nvSpPr>
          <p:spPr>
            <a:xfrm>
              <a:off x="1078073" y="327759"/>
              <a:ext cx="54651" cy="67511"/>
            </a:xfrm>
            <a:custGeom>
              <a:avLst/>
              <a:gdLst>
                <a:gd name="connsiteX0" fmla="*/ 26908 w 54651"/>
                <a:gd name="connsiteY0" fmla="*/ 2411 h 67510"/>
                <a:gd name="connsiteX1" fmla="*/ 2411 w 54651"/>
                <a:gd name="connsiteY1" fmla="*/ 2411 h 67510"/>
                <a:gd name="connsiteX2" fmla="*/ 2411 w 54651"/>
                <a:gd name="connsiteY2" fmla="*/ 68089 h 67510"/>
                <a:gd name="connsiteX3" fmla="*/ 20478 w 54651"/>
                <a:gd name="connsiteY3" fmla="*/ 68089 h 67510"/>
                <a:gd name="connsiteX4" fmla="*/ 20478 w 54651"/>
                <a:gd name="connsiteY4" fmla="*/ 44396 h 67510"/>
                <a:gd name="connsiteX5" fmla="*/ 26586 w 54651"/>
                <a:gd name="connsiteY5" fmla="*/ 44396 h 67510"/>
                <a:gd name="connsiteX6" fmla="*/ 52947 w 54651"/>
                <a:gd name="connsiteY6" fmla="*/ 23179 h 67510"/>
                <a:gd name="connsiteX7" fmla="*/ 26908 w 54651"/>
                <a:gd name="connsiteY7" fmla="*/ 2411 h 67510"/>
                <a:gd name="connsiteX8" fmla="*/ 20446 w 54651"/>
                <a:gd name="connsiteY8" fmla="*/ 17553 h 67510"/>
                <a:gd name="connsiteX9" fmla="*/ 25654 w 54651"/>
                <a:gd name="connsiteY9" fmla="*/ 17553 h 67510"/>
                <a:gd name="connsiteX10" fmla="*/ 34848 w 54651"/>
                <a:gd name="connsiteY10" fmla="*/ 23275 h 67510"/>
                <a:gd name="connsiteX11" fmla="*/ 25397 w 54651"/>
                <a:gd name="connsiteY11" fmla="*/ 29447 h 67510"/>
                <a:gd name="connsiteX12" fmla="*/ 20446 w 54651"/>
                <a:gd name="connsiteY12" fmla="*/ 29447 h 67510"/>
                <a:gd name="connsiteX13" fmla="*/ 20446 w 54651"/>
                <a:gd name="connsiteY13" fmla="*/ 17553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51" h="67510">
                  <a:moveTo>
                    <a:pt x="26908" y="2411"/>
                  </a:moveTo>
                  <a:lnTo>
                    <a:pt x="2411" y="2411"/>
                  </a:lnTo>
                  <a:lnTo>
                    <a:pt x="2411" y="68089"/>
                  </a:lnTo>
                  <a:lnTo>
                    <a:pt x="20478" y="68089"/>
                  </a:lnTo>
                  <a:lnTo>
                    <a:pt x="20478" y="44396"/>
                  </a:lnTo>
                  <a:lnTo>
                    <a:pt x="26586" y="44396"/>
                  </a:lnTo>
                  <a:cubicBezTo>
                    <a:pt x="43335" y="44396"/>
                    <a:pt x="52947" y="36649"/>
                    <a:pt x="52947" y="23179"/>
                  </a:cubicBezTo>
                  <a:cubicBezTo>
                    <a:pt x="52915" y="9805"/>
                    <a:pt x="43689" y="2411"/>
                    <a:pt x="26908" y="2411"/>
                  </a:cubicBezTo>
                  <a:close/>
                  <a:moveTo>
                    <a:pt x="20446" y="17553"/>
                  </a:moveTo>
                  <a:lnTo>
                    <a:pt x="25654" y="17553"/>
                  </a:lnTo>
                  <a:cubicBezTo>
                    <a:pt x="33755" y="17553"/>
                    <a:pt x="34848" y="20446"/>
                    <a:pt x="34848" y="23275"/>
                  </a:cubicBezTo>
                  <a:cubicBezTo>
                    <a:pt x="34848" y="24818"/>
                    <a:pt x="34848" y="29447"/>
                    <a:pt x="25397" y="29447"/>
                  </a:cubicBezTo>
                  <a:lnTo>
                    <a:pt x="20446" y="29447"/>
                  </a:lnTo>
                  <a:lnTo>
                    <a:pt x="20446" y="1755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8D3A573-350A-47A8-A055-6813F13C891F}"/>
                </a:ext>
              </a:extLst>
            </p:cNvPr>
            <p:cNvSpPr/>
            <p:nvPr/>
          </p:nvSpPr>
          <p:spPr>
            <a:xfrm>
              <a:off x="973143" y="327759"/>
              <a:ext cx="61081" cy="70725"/>
            </a:xfrm>
            <a:custGeom>
              <a:avLst/>
              <a:gdLst>
                <a:gd name="connsiteX0" fmla="*/ 41085 w 61080"/>
                <a:gd name="connsiteY0" fmla="*/ 41728 h 70725"/>
                <a:gd name="connsiteX1" fmla="*/ 30733 w 61080"/>
                <a:gd name="connsiteY1" fmla="*/ 53237 h 70725"/>
                <a:gd name="connsiteX2" fmla="*/ 20382 w 61080"/>
                <a:gd name="connsiteY2" fmla="*/ 41728 h 70725"/>
                <a:gd name="connsiteX3" fmla="*/ 20382 w 61080"/>
                <a:gd name="connsiteY3" fmla="*/ 2411 h 70725"/>
                <a:gd name="connsiteX4" fmla="*/ 2411 w 61080"/>
                <a:gd name="connsiteY4" fmla="*/ 2411 h 70725"/>
                <a:gd name="connsiteX5" fmla="*/ 2411 w 61080"/>
                <a:gd name="connsiteY5" fmla="*/ 42982 h 70725"/>
                <a:gd name="connsiteX6" fmla="*/ 30637 w 61080"/>
                <a:gd name="connsiteY6" fmla="*/ 69793 h 70725"/>
                <a:gd name="connsiteX7" fmla="*/ 59120 w 61080"/>
                <a:gd name="connsiteY7" fmla="*/ 42982 h 70725"/>
                <a:gd name="connsiteX8" fmla="*/ 59120 w 61080"/>
                <a:gd name="connsiteY8" fmla="*/ 2411 h 70725"/>
                <a:gd name="connsiteX9" fmla="*/ 41053 w 61080"/>
                <a:gd name="connsiteY9" fmla="*/ 2411 h 70725"/>
                <a:gd name="connsiteX10" fmla="*/ 41053 w 61080"/>
                <a:gd name="connsiteY10" fmla="*/ 41728 h 7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80" h="70725">
                  <a:moveTo>
                    <a:pt x="41085" y="41728"/>
                  </a:moveTo>
                  <a:cubicBezTo>
                    <a:pt x="41085" y="45200"/>
                    <a:pt x="40088" y="53237"/>
                    <a:pt x="30733" y="53237"/>
                  </a:cubicBezTo>
                  <a:cubicBezTo>
                    <a:pt x="21378" y="53237"/>
                    <a:pt x="20382" y="45200"/>
                    <a:pt x="20382" y="41728"/>
                  </a:cubicBezTo>
                  <a:lnTo>
                    <a:pt x="20382" y="2411"/>
                  </a:lnTo>
                  <a:lnTo>
                    <a:pt x="2411" y="2411"/>
                  </a:lnTo>
                  <a:lnTo>
                    <a:pt x="2411" y="42982"/>
                  </a:lnTo>
                  <a:cubicBezTo>
                    <a:pt x="2411" y="59024"/>
                    <a:pt x="13759" y="69793"/>
                    <a:pt x="30637" y="69793"/>
                  </a:cubicBezTo>
                  <a:cubicBezTo>
                    <a:pt x="47675" y="69793"/>
                    <a:pt x="59120" y="59024"/>
                    <a:pt x="59120" y="42982"/>
                  </a:cubicBezTo>
                  <a:lnTo>
                    <a:pt x="59120" y="2411"/>
                  </a:lnTo>
                  <a:lnTo>
                    <a:pt x="41053" y="2411"/>
                  </a:lnTo>
                  <a:lnTo>
                    <a:pt x="41053" y="4172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87A27E05-50B9-45E2-A8F0-2FE0001B383E}"/>
                </a:ext>
              </a:extLst>
            </p:cNvPr>
            <p:cNvSpPr/>
            <p:nvPr/>
          </p:nvSpPr>
          <p:spPr>
            <a:xfrm>
              <a:off x="856414" y="325822"/>
              <a:ext cx="73940" cy="73940"/>
            </a:xfrm>
            <a:custGeom>
              <a:avLst/>
              <a:gdLst>
                <a:gd name="connsiteX0" fmla="*/ 63653 w 73940"/>
                <a:gd name="connsiteY0" fmla="*/ 11678 h 73940"/>
                <a:gd name="connsiteX1" fmla="*/ 52272 w 73940"/>
                <a:gd name="connsiteY1" fmla="*/ 4798 h 73940"/>
                <a:gd name="connsiteX2" fmla="*/ 23918 w 73940"/>
                <a:gd name="connsiteY2" fmla="*/ 4798 h 73940"/>
                <a:gd name="connsiteX3" fmla="*/ 12602 w 73940"/>
                <a:gd name="connsiteY3" fmla="*/ 11678 h 73940"/>
                <a:gd name="connsiteX4" fmla="*/ 5111 w 73940"/>
                <a:gd name="connsiteY4" fmla="*/ 22512 h 73940"/>
                <a:gd name="connsiteX5" fmla="*/ 2411 w 73940"/>
                <a:gd name="connsiteY5" fmla="*/ 36721 h 73940"/>
                <a:gd name="connsiteX6" fmla="*/ 5111 w 73940"/>
                <a:gd name="connsiteY6" fmla="*/ 50930 h 73940"/>
                <a:gd name="connsiteX7" fmla="*/ 12602 w 73940"/>
                <a:gd name="connsiteY7" fmla="*/ 61989 h 73940"/>
                <a:gd name="connsiteX8" fmla="*/ 23918 w 73940"/>
                <a:gd name="connsiteY8" fmla="*/ 69094 h 73940"/>
                <a:gd name="connsiteX9" fmla="*/ 38095 w 73940"/>
                <a:gd name="connsiteY9" fmla="*/ 71601 h 73940"/>
                <a:gd name="connsiteX10" fmla="*/ 52305 w 73940"/>
                <a:gd name="connsiteY10" fmla="*/ 69094 h 73940"/>
                <a:gd name="connsiteX11" fmla="*/ 63685 w 73940"/>
                <a:gd name="connsiteY11" fmla="*/ 61989 h 73940"/>
                <a:gd name="connsiteX12" fmla="*/ 71175 w 73940"/>
                <a:gd name="connsiteY12" fmla="*/ 50930 h 73940"/>
                <a:gd name="connsiteX13" fmla="*/ 73876 w 73940"/>
                <a:gd name="connsiteY13" fmla="*/ 36721 h 73940"/>
                <a:gd name="connsiteX14" fmla="*/ 71175 w 73940"/>
                <a:gd name="connsiteY14" fmla="*/ 22512 h 73940"/>
                <a:gd name="connsiteX15" fmla="*/ 63653 w 73940"/>
                <a:gd name="connsiteY15" fmla="*/ 11678 h 73940"/>
                <a:gd name="connsiteX16" fmla="*/ 54908 w 73940"/>
                <a:gd name="connsiteY16" fmla="*/ 36753 h 73940"/>
                <a:gd name="connsiteX17" fmla="*/ 53655 w 73940"/>
                <a:gd name="connsiteY17" fmla="*/ 44211 h 73940"/>
                <a:gd name="connsiteX18" fmla="*/ 50183 w 73940"/>
                <a:gd name="connsiteY18" fmla="*/ 49966 h 73940"/>
                <a:gd name="connsiteX19" fmla="*/ 44911 w 73940"/>
                <a:gd name="connsiteY19" fmla="*/ 53727 h 73940"/>
                <a:gd name="connsiteX20" fmla="*/ 31344 w 73940"/>
                <a:gd name="connsiteY20" fmla="*/ 53727 h 73940"/>
                <a:gd name="connsiteX21" fmla="*/ 26104 w 73940"/>
                <a:gd name="connsiteY21" fmla="*/ 49966 h 73940"/>
                <a:gd name="connsiteX22" fmla="*/ 22664 w 73940"/>
                <a:gd name="connsiteY22" fmla="*/ 44179 h 73940"/>
                <a:gd name="connsiteX23" fmla="*/ 21410 w 73940"/>
                <a:gd name="connsiteY23" fmla="*/ 36721 h 73940"/>
                <a:gd name="connsiteX24" fmla="*/ 22632 w 73940"/>
                <a:gd name="connsiteY24" fmla="*/ 29488 h 73940"/>
                <a:gd name="connsiteX25" fmla="*/ 26040 w 73940"/>
                <a:gd name="connsiteY25" fmla="*/ 23830 h 73940"/>
                <a:gd name="connsiteX26" fmla="*/ 31344 w 73940"/>
                <a:gd name="connsiteY26" fmla="*/ 20100 h 73940"/>
                <a:gd name="connsiteX27" fmla="*/ 38127 w 73940"/>
                <a:gd name="connsiteY27" fmla="*/ 18750 h 73940"/>
                <a:gd name="connsiteX28" fmla="*/ 44975 w 73940"/>
                <a:gd name="connsiteY28" fmla="*/ 20100 h 73940"/>
                <a:gd name="connsiteX29" fmla="*/ 50247 w 73940"/>
                <a:gd name="connsiteY29" fmla="*/ 23797 h 73940"/>
                <a:gd name="connsiteX30" fmla="*/ 53687 w 73940"/>
                <a:gd name="connsiteY30" fmla="*/ 29488 h 73940"/>
                <a:gd name="connsiteX31" fmla="*/ 54908 w 73940"/>
                <a:gd name="connsiteY31" fmla="*/ 36753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940" h="73940">
                  <a:moveTo>
                    <a:pt x="63653" y="11678"/>
                  </a:moveTo>
                  <a:cubicBezTo>
                    <a:pt x="60470" y="8720"/>
                    <a:pt x="56644" y="6405"/>
                    <a:pt x="52272" y="4798"/>
                  </a:cubicBezTo>
                  <a:cubicBezTo>
                    <a:pt x="43560" y="1615"/>
                    <a:pt x="32566" y="1615"/>
                    <a:pt x="23918" y="4798"/>
                  </a:cubicBezTo>
                  <a:cubicBezTo>
                    <a:pt x="19578" y="6405"/>
                    <a:pt x="15752" y="8720"/>
                    <a:pt x="12602" y="11678"/>
                  </a:cubicBezTo>
                  <a:cubicBezTo>
                    <a:pt x="9419" y="14635"/>
                    <a:pt x="6880" y="18300"/>
                    <a:pt x="5111" y="22512"/>
                  </a:cubicBezTo>
                  <a:cubicBezTo>
                    <a:pt x="3311" y="26723"/>
                    <a:pt x="2411" y="31513"/>
                    <a:pt x="2411" y="36721"/>
                  </a:cubicBezTo>
                  <a:cubicBezTo>
                    <a:pt x="2411" y="41865"/>
                    <a:pt x="3311" y="46655"/>
                    <a:pt x="5111" y="50930"/>
                  </a:cubicBezTo>
                  <a:cubicBezTo>
                    <a:pt x="6912" y="55206"/>
                    <a:pt x="9419" y="58935"/>
                    <a:pt x="12602" y="61989"/>
                  </a:cubicBezTo>
                  <a:cubicBezTo>
                    <a:pt x="15785" y="65043"/>
                    <a:pt x="19610" y="67422"/>
                    <a:pt x="23918" y="69094"/>
                  </a:cubicBezTo>
                  <a:cubicBezTo>
                    <a:pt x="28258" y="70733"/>
                    <a:pt x="33016" y="71601"/>
                    <a:pt x="38095" y="71601"/>
                  </a:cubicBezTo>
                  <a:cubicBezTo>
                    <a:pt x="43175" y="71601"/>
                    <a:pt x="47965" y="70766"/>
                    <a:pt x="52305" y="69094"/>
                  </a:cubicBezTo>
                  <a:cubicBezTo>
                    <a:pt x="56677" y="67422"/>
                    <a:pt x="60502" y="65043"/>
                    <a:pt x="63685" y="61989"/>
                  </a:cubicBezTo>
                  <a:cubicBezTo>
                    <a:pt x="66867" y="58935"/>
                    <a:pt x="69375" y="55206"/>
                    <a:pt x="71175" y="50930"/>
                  </a:cubicBezTo>
                  <a:cubicBezTo>
                    <a:pt x="72976" y="46655"/>
                    <a:pt x="73876" y="41865"/>
                    <a:pt x="73876" y="36721"/>
                  </a:cubicBezTo>
                  <a:cubicBezTo>
                    <a:pt x="73876" y="31513"/>
                    <a:pt x="72976" y="26723"/>
                    <a:pt x="71175" y="22512"/>
                  </a:cubicBezTo>
                  <a:cubicBezTo>
                    <a:pt x="69375" y="18300"/>
                    <a:pt x="66835" y="14635"/>
                    <a:pt x="63653" y="11678"/>
                  </a:cubicBezTo>
                  <a:close/>
                  <a:moveTo>
                    <a:pt x="54908" y="36753"/>
                  </a:moveTo>
                  <a:cubicBezTo>
                    <a:pt x="54908" y="39454"/>
                    <a:pt x="54491" y="41961"/>
                    <a:pt x="53655" y="44211"/>
                  </a:cubicBezTo>
                  <a:cubicBezTo>
                    <a:pt x="52819" y="46462"/>
                    <a:pt x="51662" y="48391"/>
                    <a:pt x="50183" y="49966"/>
                  </a:cubicBezTo>
                  <a:cubicBezTo>
                    <a:pt x="48704" y="51541"/>
                    <a:pt x="46936" y="52827"/>
                    <a:pt x="44911" y="53727"/>
                  </a:cubicBezTo>
                  <a:cubicBezTo>
                    <a:pt x="40860" y="55527"/>
                    <a:pt x="35395" y="55527"/>
                    <a:pt x="31344" y="53727"/>
                  </a:cubicBezTo>
                  <a:cubicBezTo>
                    <a:pt x="29319" y="52827"/>
                    <a:pt x="27551" y="51573"/>
                    <a:pt x="26104" y="49966"/>
                  </a:cubicBezTo>
                  <a:cubicBezTo>
                    <a:pt x="24657" y="48391"/>
                    <a:pt x="23500" y="46430"/>
                    <a:pt x="22664" y="44179"/>
                  </a:cubicBezTo>
                  <a:cubicBezTo>
                    <a:pt x="21828" y="41929"/>
                    <a:pt x="21410" y="39421"/>
                    <a:pt x="21410" y="36721"/>
                  </a:cubicBezTo>
                  <a:cubicBezTo>
                    <a:pt x="21410" y="34149"/>
                    <a:pt x="21828" y="31706"/>
                    <a:pt x="22632" y="29488"/>
                  </a:cubicBezTo>
                  <a:cubicBezTo>
                    <a:pt x="23436" y="27302"/>
                    <a:pt x="24593" y="25405"/>
                    <a:pt x="26040" y="23830"/>
                  </a:cubicBezTo>
                  <a:cubicBezTo>
                    <a:pt x="27519" y="22254"/>
                    <a:pt x="29319" y="21001"/>
                    <a:pt x="31344" y="20100"/>
                  </a:cubicBezTo>
                  <a:cubicBezTo>
                    <a:pt x="33369" y="19200"/>
                    <a:pt x="35652" y="18750"/>
                    <a:pt x="38127" y="18750"/>
                  </a:cubicBezTo>
                  <a:cubicBezTo>
                    <a:pt x="40603" y="18750"/>
                    <a:pt x="42917" y="19200"/>
                    <a:pt x="44975" y="20100"/>
                  </a:cubicBezTo>
                  <a:cubicBezTo>
                    <a:pt x="47032" y="21001"/>
                    <a:pt x="48800" y="22254"/>
                    <a:pt x="50247" y="23797"/>
                  </a:cubicBezTo>
                  <a:cubicBezTo>
                    <a:pt x="51694" y="25373"/>
                    <a:pt x="52851" y="27269"/>
                    <a:pt x="53687" y="29488"/>
                  </a:cubicBezTo>
                  <a:cubicBezTo>
                    <a:pt x="54491" y="31738"/>
                    <a:pt x="54908" y="34181"/>
                    <a:pt x="54908" y="3675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EFD0156A-2E46-45D6-B6F0-C95BF436399B}"/>
                </a:ext>
              </a:extLst>
            </p:cNvPr>
            <p:cNvSpPr/>
            <p:nvPr/>
          </p:nvSpPr>
          <p:spPr>
            <a:xfrm>
              <a:off x="761835" y="327566"/>
              <a:ext cx="57866" cy="67511"/>
            </a:xfrm>
            <a:custGeom>
              <a:avLst/>
              <a:gdLst>
                <a:gd name="connsiteX0" fmla="*/ 49572 w 57866"/>
                <a:gd name="connsiteY0" fmla="*/ 34398 h 67510"/>
                <a:gd name="connsiteX1" fmla="*/ 53333 w 57866"/>
                <a:gd name="connsiteY1" fmla="*/ 22793 h 67510"/>
                <a:gd name="connsiteX2" fmla="*/ 51115 w 57866"/>
                <a:gd name="connsiteY2" fmla="*/ 13052 h 67510"/>
                <a:gd name="connsiteX3" fmla="*/ 45200 w 57866"/>
                <a:gd name="connsiteY3" fmla="*/ 6719 h 67510"/>
                <a:gd name="connsiteX4" fmla="*/ 37002 w 57866"/>
                <a:gd name="connsiteY4" fmla="*/ 3376 h 67510"/>
                <a:gd name="connsiteX5" fmla="*/ 27840 w 57866"/>
                <a:gd name="connsiteY5" fmla="*/ 2411 h 67510"/>
                <a:gd name="connsiteX6" fmla="*/ 2411 w 57866"/>
                <a:gd name="connsiteY6" fmla="*/ 2411 h 67510"/>
                <a:gd name="connsiteX7" fmla="*/ 2411 w 57866"/>
                <a:gd name="connsiteY7" fmla="*/ 68186 h 67510"/>
                <a:gd name="connsiteX8" fmla="*/ 19932 w 57866"/>
                <a:gd name="connsiteY8" fmla="*/ 68186 h 67510"/>
                <a:gd name="connsiteX9" fmla="*/ 19932 w 57866"/>
                <a:gd name="connsiteY9" fmla="*/ 43110 h 67510"/>
                <a:gd name="connsiteX10" fmla="*/ 23050 w 57866"/>
                <a:gd name="connsiteY10" fmla="*/ 43110 h 67510"/>
                <a:gd name="connsiteX11" fmla="*/ 36809 w 57866"/>
                <a:gd name="connsiteY11" fmla="*/ 68186 h 67510"/>
                <a:gd name="connsiteX12" fmla="*/ 57770 w 57866"/>
                <a:gd name="connsiteY12" fmla="*/ 68186 h 67510"/>
                <a:gd name="connsiteX13" fmla="*/ 40892 w 57866"/>
                <a:gd name="connsiteY13" fmla="*/ 40539 h 67510"/>
                <a:gd name="connsiteX14" fmla="*/ 49572 w 57866"/>
                <a:gd name="connsiteY14" fmla="*/ 34398 h 67510"/>
                <a:gd name="connsiteX15" fmla="*/ 19867 w 57866"/>
                <a:gd name="connsiteY15" fmla="*/ 17296 h 67510"/>
                <a:gd name="connsiteX16" fmla="*/ 26715 w 57866"/>
                <a:gd name="connsiteY16" fmla="*/ 17296 h 67510"/>
                <a:gd name="connsiteX17" fmla="*/ 30058 w 57866"/>
                <a:gd name="connsiteY17" fmla="*/ 17553 h 67510"/>
                <a:gd name="connsiteX18" fmla="*/ 32984 w 57866"/>
                <a:gd name="connsiteY18" fmla="*/ 18453 h 67510"/>
                <a:gd name="connsiteX19" fmla="*/ 34913 w 57866"/>
                <a:gd name="connsiteY19" fmla="*/ 20157 h 67510"/>
                <a:gd name="connsiteX20" fmla="*/ 35620 w 57866"/>
                <a:gd name="connsiteY20" fmla="*/ 23050 h 67510"/>
                <a:gd name="connsiteX21" fmla="*/ 34816 w 57866"/>
                <a:gd name="connsiteY21" fmla="*/ 26233 h 67510"/>
                <a:gd name="connsiteX22" fmla="*/ 32662 w 57866"/>
                <a:gd name="connsiteY22" fmla="*/ 28129 h 67510"/>
                <a:gd name="connsiteX23" fmla="*/ 29447 w 57866"/>
                <a:gd name="connsiteY23" fmla="*/ 29126 h 67510"/>
                <a:gd name="connsiteX24" fmla="*/ 25783 w 57866"/>
                <a:gd name="connsiteY24" fmla="*/ 29415 h 67510"/>
                <a:gd name="connsiteX25" fmla="*/ 19835 w 57866"/>
                <a:gd name="connsiteY25" fmla="*/ 29415 h 67510"/>
                <a:gd name="connsiteX26" fmla="*/ 19835 w 57866"/>
                <a:gd name="connsiteY26" fmla="*/ 17296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866" h="67510">
                  <a:moveTo>
                    <a:pt x="49572" y="34398"/>
                  </a:moveTo>
                  <a:cubicBezTo>
                    <a:pt x="52079" y="31248"/>
                    <a:pt x="53333" y="27358"/>
                    <a:pt x="53333" y="22793"/>
                  </a:cubicBezTo>
                  <a:cubicBezTo>
                    <a:pt x="53333" y="18967"/>
                    <a:pt x="52594" y="15688"/>
                    <a:pt x="51115" y="13052"/>
                  </a:cubicBezTo>
                  <a:cubicBezTo>
                    <a:pt x="49636" y="10448"/>
                    <a:pt x="47643" y="8294"/>
                    <a:pt x="45200" y="6719"/>
                  </a:cubicBezTo>
                  <a:cubicBezTo>
                    <a:pt x="42789" y="5144"/>
                    <a:pt x="40024" y="4018"/>
                    <a:pt x="37002" y="3376"/>
                  </a:cubicBezTo>
                  <a:cubicBezTo>
                    <a:pt x="34045" y="2733"/>
                    <a:pt x="30958" y="2411"/>
                    <a:pt x="27840" y="2411"/>
                  </a:cubicBezTo>
                  <a:lnTo>
                    <a:pt x="2411" y="2411"/>
                  </a:lnTo>
                  <a:lnTo>
                    <a:pt x="2411" y="68186"/>
                  </a:lnTo>
                  <a:lnTo>
                    <a:pt x="19932" y="68186"/>
                  </a:lnTo>
                  <a:lnTo>
                    <a:pt x="19932" y="43110"/>
                  </a:lnTo>
                  <a:lnTo>
                    <a:pt x="23050" y="43110"/>
                  </a:lnTo>
                  <a:lnTo>
                    <a:pt x="36809" y="68186"/>
                  </a:lnTo>
                  <a:lnTo>
                    <a:pt x="57770" y="68186"/>
                  </a:lnTo>
                  <a:lnTo>
                    <a:pt x="40892" y="40539"/>
                  </a:lnTo>
                  <a:cubicBezTo>
                    <a:pt x="44493" y="39188"/>
                    <a:pt x="47418" y="37131"/>
                    <a:pt x="49572" y="34398"/>
                  </a:cubicBezTo>
                  <a:close/>
                  <a:moveTo>
                    <a:pt x="19867" y="17296"/>
                  </a:moveTo>
                  <a:lnTo>
                    <a:pt x="26715" y="17296"/>
                  </a:lnTo>
                  <a:cubicBezTo>
                    <a:pt x="27776" y="17296"/>
                    <a:pt x="28901" y="17392"/>
                    <a:pt x="30058" y="17553"/>
                  </a:cubicBezTo>
                  <a:cubicBezTo>
                    <a:pt x="31151" y="17714"/>
                    <a:pt x="32116" y="18003"/>
                    <a:pt x="32984" y="18453"/>
                  </a:cubicBezTo>
                  <a:cubicBezTo>
                    <a:pt x="33787" y="18871"/>
                    <a:pt x="34430" y="19417"/>
                    <a:pt x="34913" y="20157"/>
                  </a:cubicBezTo>
                  <a:cubicBezTo>
                    <a:pt x="35395" y="20864"/>
                    <a:pt x="35620" y="21828"/>
                    <a:pt x="35620" y="23050"/>
                  </a:cubicBezTo>
                  <a:cubicBezTo>
                    <a:pt x="35620" y="24368"/>
                    <a:pt x="35363" y="25461"/>
                    <a:pt x="34816" y="26233"/>
                  </a:cubicBezTo>
                  <a:cubicBezTo>
                    <a:pt x="34270" y="27069"/>
                    <a:pt x="33562" y="27679"/>
                    <a:pt x="32662" y="28129"/>
                  </a:cubicBezTo>
                  <a:cubicBezTo>
                    <a:pt x="31730" y="28612"/>
                    <a:pt x="30637" y="28933"/>
                    <a:pt x="29447" y="29126"/>
                  </a:cubicBezTo>
                  <a:cubicBezTo>
                    <a:pt x="28194" y="29319"/>
                    <a:pt x="26972" y="29415"/>
                    <a:pt x="25783" y="29415"/>
                  </a:cubicBezTo>
                  <a:lnTo>
                    <a:pt x="19835" y="29415"/>
                  </a:lnTo>
                  <a:lnTo>
                    <a:pt x="19835" y="172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372D7A00-8573-45D4-B4BE-57A8F3CA3135}"/>
                </a:ext>
              </a:extLst>
            </p:cNvPr>
            <p:cNvSpPr/>
            <p:nvPr/>
          </p:nvSpPr>
          <p:spPr>
            <a:xfrm>
              <a:off x="652050" y="325846"/>
              <a:ext cx="64296" cy="73940"/>
            </a:xfrm>
            <a:custGeom>
              <a:avLst/>
              <a:gdLst>
                <a:gd name="connsiteX0" fmla="*/ 26104 w 64295"/>
                <a:gd name="connsiteY0" fmla="*/ 23645 h 73940"/>
                <a:gd name="connsiteX1" fmla="*/ 31569 w 64295"/>
                <a:gd name="connsiteY1" fmla="*/ 19851 h 73940"/>
                <a:gd name="connsiteX2" fmla="*/ 46229 w 64295"/>
                <a:gd name="connsiteY2" fmla="*/ 20012 h 73940"/>
                <a:gd name="connsiteX3" fmla="*/ 51662 w 64295"/>
                <a:gd name="connsiteY3" fmla="*/ 23902 h 73940"/>
                <a:gd name="connsiteX4" fmla="*/ 52658 w 64295"/>
                <a:gd name="connsiteY4" fmla="*/ 25059 h 73940"/>
                <a:gd name="connsiteX5" fmla="*/ 64135 w 64295"/>
                <a:gd name="connsiteY5" fmla="*/ 12007 h 73940"/>
                <a:gd name="connsiteX6" fmla="*/ 63235 w 64295"/>
                <a:gd name="connsiteY6" fmla="*/ 11139 h 73940"/>
                <a:gd name="connsiteX7" fmla="*/ 52337 w 64295"/>
                <a:gd name="connsiteY7" fmla="*/ 4742 h 73940"/>
                <a:gd name="connsiteX8" fmla="*/ 24047 w 64295"/>
                <a:gd name="connsiteY8" fmla="*/ 4806 h 73940"/>
                <a:gd name="connsiteX9" fmla="*/ 12731 w 64295"/>
                <a:gd name="connsiteY9" fmla="*/ 11718 h 73940"/>
                <a:gd name="connsiteX10" fmla="*/ 5144 w 64295"/>
                <a:gd name="connsiteY10" fmla="*/ 22648 h 73940"/>
                <a:gd name="connsiteX11" fmla="*/ 2411 w 64295"/>
                <a:gd name="connsiteY11" fmla="*/ 36922 h 73940"/>
                <a:gd name="connsiteX12" fmla="*/ 5112 w 64295"/>
                <a:gd name="connsiteY12" fmla="*/ 51035 h 73940"/>
                <a:gd name="connsiteX13" fmla="*/ 12602 w 64295"/>
                <a:gd name="connsiteY13" fmla="*/ 61965 h 73940"/>
                <a:gd name="connsiteX14" fmla="*/ 24014 w 64295"/>
                <a:gd name="connsiteY14" fmla="*/ 69038 h 73940"/>
                <a:gd name="connsiteX15" fmla="*/ 38449 w 64295"/>
                <a:gd name="connsiteY15" fmla="*/ 71545 h 73940"/>
                <a:gd name="connsiteX16" fmla="*/ 52272 w 64295"/>
                <a:gd name="connsiteY16" fmla="*/ 70002 h 73940"/>
                <a:gd name="connsiteX17" fmla="*/ 52272 w 64295"/>
                <a:gd name="connsiteY17" fmla="*/ 70002 h 73940"/>
                <a:gd name="connsiteX18" fmla="*/ 63396 w 64295"/>
                <a:gd name="connsiteY18" fmla="*/ 65952 h 73940"/>
                <a:gd name="connsiteX19" fmla="*/ 64103 w 64295"/>
                <a:gd name="connsiteY19" fmla="*/ 65598 h 73940"/>
                <a:gd name="connsiteX20" fmla="*/ 64103 w 64295"/>
                <a:gd name="connsiteY20" fmla="*/ 29978 h 73940"/>
                <a:gd name="connsiteX21" fmla="*/ 35363 w 64295"/>
                <a:gd name="connsiteY21" fmla="*/ 29978 h 73940"/>
                <a:gd name="connsiteX22" fmla="*/ 35363 w 64295"/>
                <a:gd name="connsiteY22" fmla="*/ 44927 h 73940"/>
                <a:gd name="connsiteX23" fmla="*/ 47418 w 64295"/>
                <a:gd name="connsiteY23" fmla="*/ 44927 h 73940"/>
                <a:gd name="connsiteX24" fmla="*/ 47418 w 64295"/>
                <a:gd name="connsiteY24" fmla="*/ 54250 h 73940"/>
                <a:gd name="connsiteX25" fmla="*/ 44043 w 64295"/>
                <a:gd name="connsiteY25" fmla="*/ 55150 h 73940"/>
                <a:gd name="connsiteX26" fmla="*/ 39156 w 64295"/>
                <a:gd name="connsiteY26" fmla="*/ 55536 h 73940"/>
                <a:gd name="connsiteX27" fmla="*/ 31408 w 64295"/>
                <a:gd name="connsiteY27" fmla="*/ 54153 h 73940"/>
                <a:gd name="connsiteX28" fmla="*/ 25815 w 64295"/>
                <a:gd name="connsiteY28" fmla="*/ 50360 h 73940"/>
                <a:gd name="connsiteX29" fmla="*/ 22407 w 64295"/>
                <a:gd name="connsiteY29" fmla="*/ 44541 h 73940"/>
                <a:gd name="connsiteX30" fmla="*/ 21218 w 64295"/>
                <a:gd name="connsiteY30" fmla="*/ 36922 h 73940"/>
                <a:gd name="connsiteX31" fmla="*/ 22503 w 64295"/>
                <a:gd name="connsiteY31" fmla="*/ 29496 h 73940"/>
                <a:gd name="connsiteX32" fmla="*/ 26104 w 64295"/>
                <a:gd name="connsiteY32" fmla="*/ 23645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295" h="73940">
                  <a:moveTo>
                    <a:pt x="26104" y="23645"/>
                  </a:moveTo>
                  <a:cubicBezTo>
                    <a:pt x="27647" y="22037"/>
                    <a:pt x="29480" y="20752"/>
                    <a:pt x="31569" y="19851"/>
                  </a:cubicBezTo>
                  <a:cubicBezTo>
                    <a:pt x="36070" y="17890"/>
                    <a:pt x="42017" y="18115"/>
                    <a:pt x="46229" y="20012"/>
                  </a:cubicBezTo>
                  <a:cubicBezTo>
                    <a:pt x="48479" y="21041"/>
                    <a:pt x="50311" y="22327"/>
                    <a:pt x="51662" y="23902"/>
                  </a:cubicBezTo>
                  <a:lnTo>
                    <a:pt x="52658" y="25059"/>
                  </a:lnTo>
                  <a:lnTo>
                    <a:pt x="64135" y="12007"/>
                  </a:lnTo>
                  <a:lnTo>
                    <a:pt x="63235" y="11139"/>
                  </a:lnTo>
                  <a:cubicBezTo>
                    <a:pt x="60438" y="8471"/>
                    <a:pt x="56773" y="6317"/>
                    <a:pt x="52337" y="4742"/>
                  </a:cubicBezTo>
                  <a:cubicBezTo>
                    <a:pt x="43657" y="1688"/>
                    <a:pt x="32759" y="1559"/>
                    <a:pt x="24047" y="4806"/>
                  </a:cubicBezTo>
                  <a:cubicBezTo>
                    <a:pt x="19739" y="6414"/>
                    <a:pt x="15913" y="8728"/>
                    <a:pt x="12731" y="11718"/>
                  </a:cubicBezTo>
                  <a:cubicBezTo>
                    <a:pt x="9516" y="14708"/>
                    <a:pt x="6976" y="18405"/>
                    <a:pt x="5144" y="22648"/>
                  </a:cubicBezTo>
                  <a:cubicBezTo>
                    <a:pt x="3311" y="26892"/>
                    <a:pt x="2411" y="31682"/>
                    <a:pt x="2411" y="36922"/>
                  </a:cubicBezTo>
                  <a:cubicBezTo>
                    <a:pt x="2411" y="42066"/>
                    <a:pt x="3311" y="46824"/>
                    <a:pt x="5112" y="51035"/>
                  </a:cubicBezTo>
                  <a:cubicBezTo>
                    <a:pt x="6912" y="55278"/>
                    <a:pt x="9419" y="58943"/>
                    <a:pt x="12602" y="61965"/>
                  </a:cubicBezTo>
                  <a:cubicBezTo>
                    <a:pt x="15785" y="64987"/>
                    <a:pt x="19610" y="67366"/>
                    <a:pt x="24014" y="69038"/>
                  </a:cubicBezTo>
                  <a:cubicBezTo>
                    <a:pt x="28387" y="70677"/>
                    <a:pt x="33241" y="71545"/>
                    <a:pt x="38449" y="71545"/>
                  </a:cubicBezTo>
                  <a:cubicBezTo>
                    <a:pt x="43400" y="71545"/>
                    <a:pt x="48061" y="71031"/>
                    <a:pt x="52272" y="70002"/>
                  </a:cubicBezTo>
                  <a:lnTo>
                    <a:pt x="52272" y="70002"/>
                  </a:lnTo>
                  <a:cubicBezTo>
                    <a:pt x="56484" y="68973"/>
                    <a:pt x="60245" y="67623"/>
                    <a:pt x="63396" y="65952"/>
                  </a:cubicBezTo>
                  <a:lnTo>
                    <a:pt x="64103" y="65598"/>
                  </a:lnTo>
                  <a:lnTo>
                    <a:pt x="64103" y="29978"/>
                  </a:lnTo>
                  <a:lnTo>
                    <a:pt x="35363" y="29978"/>
                  </a:lnTo>
                  <a:lnTo>
                    <a:pt x="35363" y="44927"/>
                  </a:lnTo>
                  <a:lnTo>
                    <a:pt x="47418" y="44927"/>
                  </a:lnTo>
                  <a:lnTo>
                    <a:pt x="47418" y="54250"/>
                  </a:lnTo>
                  <a:cubicBezTo>
                    <a:pt x="46357" y="54635"/>
                    <a:pt x="45232" y="54925"/>
                    <a:pt x="44043" y="55150"/>
                  </a:cubicBezTo>
                  <a:cubicBezTo>
                    <a:pt x="42499" y="55407"/>
                    <a:pt x="40860" y="55536"/>
                    <a:pt x="39156" y="55536"/>
                  </a:cubicBezTo>
                  <a:cubicBezTo>
                    <a:pt x="36231" y="55536"/>
                    <a:pt x="33627" y="55086"/>
                    <a:pt x="31408" y="54153"/>
                  </a:cubicBezTo>
                  <a:cubicBezTo>
                    <a:pt x="29190" y="53253"/>
                    <a:pt x="27293" y="51967"/>
                    <a:pt x="25815" y="50360"/>
                  </a:cubicBezTo>
                  <a:cubicBezTo>
                    <a:pt x="24304" y="48752"/>
                    <a:pt x="23179" y="46791"/>
                    <a:pt x="22407" y="44541"/>
                  </a:cubicBezTo>
                  <a:cubicBezTo>
                    <a:pt x="21635" y="42259"/>
                    <a:pt x="21218" y="39687"/>
                    <a:pt x="21218" y="36922"/>
                  </a:cubicBezTo>
                  <a:cubicBezTo>
                    <a:pt x="21218" y="34222"/>
                    <a:pt x="21668" y="31746"/>
                    <a:pt x="22503" y="29496"/>
                  </a:cubicBezTo>
                  <a:cubicBezTo>
                    <a:pt x="23371" y="27245"/>
                    <a:pt x="24593" y="25284"/>
                    <a:pt x="26104" y="2364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38153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44" name="Graphique 6">
            <a:extLst>
              <a:ext uri="{FF2B5EF4-FFF2-40B4-BE49-F238E27FC236}">
                <a16:creationId xmlns:a16="http://schemas.microsoft.com/office/drawing/2014/main" id="{8414FC0D-3EC0-495C-8F63-F5D761079DB8}"/>
              </a:ext>
            </a:extLst>
          </p:cNvPr>
          <p:cNvGrpSpPr/>
          <p:nvPr userDrawn="1"/>
        </p:nvGrpSpPr>
        <p:grpSpPr>
          <a:xfrm>
            <a:off x="546284" y="328241"/>
            <a:ext cx="1774560" cy="479004"/>
            <a:chOff x="546284" y="328241"/>
            <a:chExt cx="1774560" cy="479004"/>
          </a:xfrm>
        </p:grpSpPr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A2B265F-3AE6-4DA4-9B8A-10A3D152AEB2}"/>
                </a:ext>
              </a:extLst>
            </p:cNvPr>
            <p:cNvSpPr/>
            <p:nvPr/>
          </p:nvSpPr>
          <p:spPr>
            <a:xfrm>
              <a:off x="1337474" y="428189"/>
              <a:ext cx="96443" cy="302190"/>
            </a:xfrm>
            <a:custGeom>
              <a:avLst/>
              <a:gdLst>
                <a:gd name="connsiteX0" fmla="*/ 2411 w 96443"/>
                <a:gd name="connsiteY0" fmla="*/ 302673 h 302190"/>
                <a:gd name="connsiteX1" fmla="*/ 2411 w 96443"/>
                <a:gd name="connsiteY1" fmla="*/ 2411 h 302190"/>
                <a:gd name="connsiteX2" fmla="*/ 41856 w 96443"/>
                <a:gd name="connsiteY2" fmla="*/ 2411 h 302190"/>
                <a:gd name="connsiteX3" fmla="*/ 41856 w 96443"/>
                <a:gd name="connsiteY3" fmla="*/ 266635 h 302190"/>
                <a:gd name="connsiteX4" fmla="*/ 95479 w 96443"/>
                <a:gd name="connsiteY4" fmla="*/ 266635 h 302190"/>
                <a:gd name="connsiteX5" fmla="*/ 95479 w 96443"/>
                <a:gd name="connsiteY5" fmla="*/ 302673 h 302190"/>
                <a:gd name="connsiteX6" fmla="*/ 2411 w 96443"/>
                <a:gd name="connsiteY6" fmla="*/ 302673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43" h="302190">
                  <a:moveTo>
                    <a:pt x="2411" y="302673"/>
                  </a:moveTo>
                  <a:lnTo>
                    <a:pt x="2411" y="2411"/>
                  </a:lnTo>
                  <a:lnTo>
                    <a:pt x="41856" y="2411"/>
                  </a:lnTo>
                  <a:lnTo>
                    <a:pt x="41856" y="266635"/>
                  </a:lnTo>
                  <a:lnTo>
                    <a:pt x="95479" y="266635"/>
                  </a:lnTo>
                  <a:lnTo>
                    <a:pt x="95479" y="302673"/>
                  </a:lnTo>
                  <a:lnTo>
                    <a:pt x="2411" y="302673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88E50D5B-4C3F-4142-9CB7-342044DF2525}"/>
                </a:ext>
              </a:extLst>
            </p:cNvPr>
            <p:cNvSpPr/>
            <p:nvPr/>
          </p:nvSpPr>
          <p:spPr>
            <a:xfrm>
              <a:off x="1440862" y="496825"/>
              <a:ext cx="118947" cy="237895"/>
            </a:xfrm>
            <a:custGeom>
              <a:avLst/>
              <a:gdLst>
                <a:gd name="connsiteX0" fmla="*/ 41857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7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6 w 118946"/>
                <a:gd name="connsiteY27" fmla="*/ 142255 h 237894"/>
                <a:gd name="connsiteX28" fmla="*/ 41857 w 118946"/>
                <a:gd name="connsiteY28" fmla="*/ 161993 h 237894"/>
                <a:gd name="connsiteX29" fmla="*/ 41857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7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3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7" y="182986"/>
                  </a:moveTo>
                  <a:cubicBezTo>
                    <a:pt x="41857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6" y="142255"/>
                  </a:lnTo>
                  <a:cubicBezTo>
                    <a:pt x="46132" y="145694"/>
                    <a:pt x="41857" y="152253"/>
                    <a:pt x="41857" y="161993"/>
                  </a:cubicBezTo>
                  <a:lnTo>
                    <a:pt x="41857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547E0062-88E5-4702-9DB1-68B5295376B9}"/>
                </a:ext>
              </a:extLst>
            </p:cNvPr>
            <p:cNvSpPr/>
            <p:nvPr/>
          </p:nvSpPr>
          <p:spPr>
            <a:xfrm>
              <a:off x="1651462" y="428189"/>
              <a:ext cx="122162" cy="302190"/>
            </a:xfrm>
            <a:custGeom>
              <a:avLst/>
              <a:gdLst>
                <a:gd name="connsiteX0" fmla="*/ 41856 w 122161"/>
                <a:gd name="connsiteY0" fmla="*/ 302673 h 302190"/>
                <a:gd name="connsiteX1" fmla="*/ 2411 w 122161"/>
                <a:gd name="connsiteY1" fmla="*/ 302673 h 302190"/>
                <a:gd name="connsiteX2" fmla="*/ 2411 w 122161"/>
                <a:gd name="connsiteY2" fmla="*/ 2411 h 302190"/>
                <a:gd name="connsiteX3" fmla="*/ 62045 w 122161"/>
                <a:gd name="connsiteY3" fmla="*/ 2411 h 302190"/>
                <a:gd name="connsiteX4" fmla="*/ 104513 w 122161"/>
                <a:gd name="connsiteY4" fmla="*/ 18067 h 302190"/>
                <a:gd name="connsiteX5" fmla="*/ 120811 w 122161"/>
                <a:gd name="connsiteY5" fmla="*/ 59892 h 302190"/>
                <a:gd name="connsiteX6" fmla="*/ 120811 w 122161"/>
                <a:gd name="connsiteY6" fmla="*/ 132803 h 302190"/>
                <a:gd name="connsiteX7" fmla="*/ 104513 w 122161"/>
                <a:gd name="connsiteY7" fmla="*/ 174628 h 302190"/>
                <a:gd name="connsiteX8" fmla="*/ 62045 w 122161"/>
                <a:gd name="connsiteY8" fmla="*/ 190284 h 302190"/>
                <a:gd name="connsiteX9" fmla="*/ 41889 w 122161"/>
                <a:gd name="connsiteY9" fmla="*/ 190284 h 302190"/>
                <a:gd name="connsiteX10" fmla="*/ 41889 w 122161"/>
                <a:gd name="connsiteY10" fmla="*/ 302673 h 302190"/>
                <a:gd name="connsiteX11" fmla="*/ 41856 w 122161"/>
                <a:gd name="connsiteY11" fmla="*/ 38449 h 302190"/>
                <a:gd name="connsiteX12" fmla="*/ 41856 w 122161"/>
                <a:gd name="connsiteY12" fmla="*/ 154246 h 302190"/>
                <a:gd name="connsiteX13" fmla="*/ 62013 w 122161"/>
                <a:gd name="connsiteY13" fmla="*/ 154246 h 302190"/>
                <a:gd name="connsiteX14" fmla="*/ 75965 w 122161"/>
                <a:gd name="connsiteY14" fmla="*/ 148459 h 302190"/>
                <a:gd name="connsiteX15" fmla="*/ 81334 w 122161"/>
                <a:gd name="connsiteY15" fmla="*/ 132803 h 302190"/>
                <a:gd name="connsiteX16" fmla="*/ 81334 w 122161"/>
                <a:gd name="connsiteY16" fmla="*/ 59892 h 302190"/>
                <a:gd name="connsiteX17" fmla="*/ 76190 w 122161"/>
                <a:gd name="connsiteY17" fmla="*/ 44236 h 302190"/>
                <a:gd name="connsiteX18" fmla="*/ 62045 w 122161"/>
                <a:gd name="connsiteY18" fmla="*/ 38449 h 302190"/>
                <a:gd name="connsiteX19" fmla="*/ 41856 w 122161"/>
                <a:gd name="connsiteY19" fmla="*/ 38449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161" h="302190">
                  <a:moveTo>
                    <a:pt x="41856" y="302673"/>
                  </a:moveTo>
                  <a:lnTo>
                    <a:pt x="2411" y="302673"/>
                  </a:lnTo>
                  <a:lnTo>
                    <a:pt x="2411" y="2411"/>
                  </a:lnTo>
                  <a:lnTo>
                    <a:pt x="62045" y="2411"/>
                  </a:lnTo>
                  <a:cubicBezTo>
                    <a:pt x="79469" y="2411"/>
                    <a:pt x="93647" y="7619"/>
                    <a:pt x="104513" y="18067"/>
                  </a:cubicBezTo>
                  <a:cubicBezTo>
                    <a:pt x="115379" y="28515"/>
                    <a:pt x="120811" y="42435"/>
                    <a:pt x="120811" y="59892"/>
                  </a:cubicBezTo>
                  <a:lnTo>
                    <a:pt x="120811" y="132803"/>
                  </a:lnTo>
                  <a:cubicBezTo>
                    <a:pt x="120811" y="150259"/>
                    <a:pt x="115379" y="164179"/>
                    <a:pt x="104513" y="174628"/>
                  </a:cubicBezTo>
                  <a:cubicBezTo>
                    <a:pt x="93647" y="185076"/>
                    <a:pt x="79502" y="190284"/>
                    <a:pt x="62045" y="190284"/>
                  </a:cubicBezTo>
                  <a:lnTo>
                    <a:pt x="41889" y="190284"/>
                  </a:lnTo>
                  <a:lnTo>
                    <a:pt x="41889" y="302673"/>
                  </a:lnTo>
                  <a:close/>
                  <a:moveTo>
                    <a:pt x="41856" y="38449"/>
                  </a:moveTo>
                  <a:lnTo>
                    <a:pt x="41856" y="154246"/>
                  </a:lnTo>
                  <a:lnTo>
                    <a:pt x="62013" y="154246"/>
                  </a:lnTo>
                  <a:cubicBezTo>
                    <a:pt x="67735" y="154246"/>
                    <a:pt x="72365" y="152317"/>
                    <a:pt x="75965" y="148459"/>
                  </a:cubicBezTo>
                  <a:cubicBezTo>
                    <a:pt x="79534" y="144601"/>
                    <a:pt x="81334" y="139393"/>
                    <a:pt x="81334" y="132803"/>
                  </a:cubicBezTo>
                  <a:lnTo>
                    <a:pt x="81334" y="59892"/>
                  </a:lnTo>
                  <a:cubicBezTo>
                    <a:pt x="81334" y="53301"/>
                    <a:pt x="79630" y="48093"/>
                    <a:pt x="76190" y="44236"/>
                  </a:cubicBezTo>
                  <a:cubicBezTo>
                    <a:pt x="72751" y="40378"/>
                    <a:pt x="68025" y="38449"/>
                    <a:pt x="62045" y="38449"/>
                  </a:cubicBezTo>
                  <a:lnTo>
                    <a:pt x="41856" y="3844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C01588D-77F7-48B4-B6BC-512E9B5887F3}"/>
                </a:ext>
              </a:extLst>
            </p:cNvPr>
            <p:cNvSpPr/>
            <p:nvPr/>
          </p:nvSpPr>
          <p:spPr>
            <a:xfrm>
              <a:off x="1795999" y="497243"/>
              <a:ext cx="109303" cy="234680"/>
            </a:xfrm>
            <a:custGeom>
              <a:avLst/>
              <a:gdLst>
                <a:gd name="connsiteX0" fmla="*/ 41857 w 109302"/>
                <a:gd name="connsiteY0" fmla="*/ 233619 h 234679"/>
                <a:gd name="connsiteX1" fmla="*/ 2411 w 109302"/>
                <a:gd name="connsiteY1" fmla="*/ 233619 h 234679"/>
                <a:gd name="connsiteX2" fmla="*/ 2411 w 109302"/>
                <a:gd name="connsiteY2" fmla="*/ 54330 h 234679"/>
                <a:gd name="connsiteX3" fmla="*/ 16781 w 109302"/>
                <a:gd name="connsiteY3" fmla="*/ 16363 h 234679"/>
                <a:gd name="connsiteX4" fmla="*/ 55166 w 109302"/>
                <a:gd name="connsiteY4" fmla="*/ 2411 h 234679"/>
                <a:gd name="connsiteX5" fmla="*/ 93550 w 109302"/>
                <a:gd name="connsiteY5" fmla="*/ 16363 h 234679"/>
                <a:gd name="connsiteX6" fmla="*/ 107920 w 109302"/>
                <a:gd name="connsiteY6" fmla="*/ 54330 h 234679"/>
                <a:gd name="connsiteX7" fmla="*/ 107920 w 109302"/>
                <a:gd name="connsiteY7" fmla="*/ 81784 h 234679"/>
                <a:gd name="connsiteX8" fmla="*/ 68475 w 109302"/>
                <a:gd name="connsiteY8" fmla="*/ 81784 h 234679"/>
                <a:gd name="connsiteX9" fmla="*/ 68475 w 109302"/>
                <a:gd name="connsiteY9" fmla="*/ 54330 h 234679"/>
                <a:gd name="connsiteX10" fmla="*/ 55166 w 109302"/>
                <a:gd name="connsiteY10" fmla="*/ 38449 h 234679"/>
                <a:gd name="connsiteX11" fmla="*/ 41857 w 109302"/>
                <a:gd name="connsiteY11" fmla="*/ 54330 h 234679"/>
                <a:gd name="connsiteX12" fmla="*/ 41857 w 109302"/>
                <a:gd name="connsiteY12" fmla="*/ 233619 h 23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02" h="234679">
                  <a:moveTo>
                    <a:pt x="41857" y="233619"/>
                  </a:moveTo>
                  <a:lnTo>
                    <a:pt x="2411" y="233619"/>
                  </a:lnTo>
                  <a:lnTo>
                    <a:pt x="2411" y="54330"/>
                  </a:lnTo>
                  <a:cubicBezTo>
                    <a:pt x="2411" y="38320"/>
                    <a:pt x="7201" y="25654"/>
                    <a:pt x="16781" y="16363"/>
                  </a:cubicBezTo>
                  <a:cubicBezTo>
                    <a:pt x="26361" y="7073"/>
                    <a:pt x="39156" y="2411"/>
                    <a:pt x="55166" y="2411"/>
                  </a:cubicBezTo>
                  <a:cubicBezTo>
                    <a:pt x="71175" y="2411"/>
                    <a:pt x="83970" y="7073"/>
                    <a:pt x="93550" y="16363"/>
                  </a:cubicBezTo>
                  <a:cubicBezTo>
                    <a:pt x="103130" y="25654"/>
                    <a:pt x="107920" y="38320"/>
                    <a:pt x="107920" y="54330"/>
                  </a:cubicBezTo>
                  <a:lnTo>
                    <a:pt x="107920" y="81784"/>
                  </a:lnTo>
                  <a:lnTo>
                    <a:pt x="68475" y="81784"/>
                  </a:lnTo>
                  <a:lnTo>
                    <a:pt x="68475" y="54330"/>
                  </a:lnTo>
                  <a:cubicBezTo>
                    <a:pt x="68475" y="43753"/>
                    <a:pt x="64039" y="38449"/>
                    <a:pt x="55166" y="38449"/>
                  </a:cubicBezTo>
                  <a:cubicBezTo>
                    <a:pt x="46293" y="38449"/>
                    <a:pt x="41857" y="43753"/>
                    <a:pt x="41857" y="54330"/>
                  </a:cubicBezTo>
                  <a:lnTo>
                    <a:pt x="41857" y="23361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C6B3281F-510F-433B-8134-0D05A81C0C0E}"/>
                </a:ext>
              </a:extLst>
            </p:cNvPr>
            <p:cNvSpPr/>
            <p:nvPr/>
          </p:nvSpPr>
          <p:spPr>
            <a:xfrm>
              <a:off x="1919093" y="428221"/>
              <a:ext cx="118947" cy="308620"/>
            </a:xfrm>
            <a:custGeom>
              <a:avLst/>
              <a:gdLst>
                <a:gd name="connsiteX0" fmla="*/ 100848 w 118946"/>
                <a:gd name="connsiteY0" fmla="*/ 291903 h 308620"/>
                <a:gd name="connsiteX1" fmla="*/ 59891 w 118946"/>
                <a:gd name="connsiteY1" fmla="*/ 306916 h 308620"/>
                <a:gd name="connsiteX2" fmla="*/ 18710 w 118946"/>
                <a:gd name="connsiteY2" fmla="*/ 291903 h 308620"/>
                <a:gd name="connsiteX3" fmla="*/ 2411 w 118946"/>
                <a:gd name="connsiteY3" fmla="*/ 251590 h 308620"/>
                <a:gd name="connsiteX4" fmla="*/ 2411 w 118946"/>
                <a:gd name="connsiteY4" fmla="*/ 126341 h 308620"/>
                <a:gd name="connsiteX5" fmla="*/ 18710 w 118946"/>
                <a:gd name="connsiteY5" fmla="*/ 86028 h 308620"/>
                <a:gd name="connsiteX6" fmla="*/ 59891 w 118946"/>
                <a:gd name="connsiteY6" fmla="*/ 71015 h 308620"/>
                <a:gd name="connsiteX7" fmla="*/ 100848 w 118946"/>
                <a:gd name="connsiteY7" fmla="*/ 86028 h 308620"/>
                <a:gd name="connsiteX8" fmla="*/ 116922 w 118946"/>
                <a:gd name="connsiteY8" fmla="*/ 126341 h 308620"/>
                <a:gd name="connsiteX9" fmla="*/ 116922 w 118946"/>
                <a:gd name="connsiteY9" fmla="*/ 151642 h 308620"/>
                <a:gd name="connsiteX10" fmla="*/ 111135 w 118946"/>
                <a:gd name="connsiteY10" fmla="*/ 175238 h 308620"/>
                <a:gd name="connsiteX11" fmla="*/ 91621 w 118946"/>
                <a:gd name="connsiteY11" fmla="*/ 189833 h 308620"/>
                <a:gd name="connsiteX12" fmla="*/ 41856 w 118946"/>
                <a:gd name="connsiteY12" fmla="*/ 212144 h 308620"/>
                <a:gd name="connsiteX13" fmla="*/ 41856 w 118946"/>
                <a:gd name="connsiteY13" fmla="*/ 251590 h 308620"/>
                <a:gd name="connsiteX14" fmla="*/ 46807 w 118946"/>
                <a:gd name="connsiteY14" fmla="*/ 265542 h 308620"/>
                <a:gd name="connsiteX15" fmla="*/ 59891 w 118946"/>
                <a:gd name="connsiteY15" fmla="*/ 270911 h 308620"/>
                <a:gd name="connsiteX16" fmla="*/ 72751 w 118946"/>
                <a:gd name="connsiteY16" fmla="*/ 265542 h 308620"/>
                <a:gd name="connsiteX17" fmla="*/ 77476 w 118946"/>
                <a:gd name="connsiteY17" fmla="*/ 251590 h 308620"/>
                <a:gd name="connsiteX18" fmla="*/ 77476 w 118946"/>
                <a:gd name="connsiteY18" fmla="*/ 226289 h 308620"/>
                <a:gd name="connsiteX19" fmla="*/ 116922 w 118946"/>
                <a:gd name="connsiteY19" fmla="*/ 226289 h 308620"/>
                <a:gd name="connsiteX20" fmla="*/ 116922 w 118946"/>
                <a:gd name="connsiteY20" fmla="*/ 251590 h 308620"/>
                <a:gd name="connsiteX21" fmla="*/ 100848 w 118946"/>
                <a:gd name="connsiteY21" fmla="*/ 291903 h 308620"/>
                <a:gd name="connsiteX22" fmla="*/ 38867 w 118946"/>
                <a:gd name="connsiteY22" fmla="*/ 50440 h 308620"/>
                <a:gd name="connsiteX23" fmla="*/ 56452 w 118946"/>
                <a:gd name="connsiteY23" fmla="*/ 2411 h 308620"/>
                <a:gd name="connsiteX24" fmla="*/ 98051 w 118946"/>
                <a:gd name="connsiteY24" fmla="*/ 2411 h 308620"/>
                <a:gd name="connsiteX25" fmla="*/ 68025 w 118946"/>
                <a:gd name="connsiteY25" fmla="*/ 50440 h 308620"/>
                <a:gd name="connsiteX26" fmla="*/ 38867 w 118946"/>
                <a:gd name="connsiteY26" fmla="*/ 50440 h 308620"/>
                <a:gd name="connsiteX27" fmla="*/ 41856 w 118946"/>
                <a:gd name="connsiteY27" fmla="*/ 126341 h 308620"/>
                <a:gd name="connsiteX28" fmla="*/ 41856 w 118946"/>
                <a:gd name="connsiteY28" fmla="*/ 174370 h 308620"/>
                <a:gd name="connsiteX29" fmla="*/ 70179 w 118946"/>
                <a:gd name="connsiteY29" fmla="*/ 161511 h 308620"/>
                <a:gd name="connsiteX30" fmla="*/ 77476 w 118946"/>
                <a:gd name="connsiteY30" fmla="*/ 151642 h 308620"/>
                <a:gd name="connsiteX31" fmla="*/ 77476 w 118946"/>
                <a:gd name="connsiteY31" fmla="*/ 126341 h 308620"/>
                <a:gd name="connsiteX32" fmla="*/ 72751 w 118946"/>
                <a:gd name="connsiteY32" fmla="*/ 112389 h 308620"/>
                <a:gd name="connsiteX33" fmla="*/ 59891 w 118946"/>
                <a:gd name="connsiteY33" fmla="*/ 107020 h 308620"/>
                <a:gd name="connsiteX34" fmla="*/ 46807 w 118946"/>
                <a:gd name="connsiteY34" fmla="*/ 112389 h 308620"/>
                <a:gd name="connsiteX35" fmla="*/ 41856 w 118946"/>
                <a:gd name="connsiteY35" fmla="*/ 126341 h 30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946" h="308620">
                  <a:moveTo>
                    <a:pt x="100848" y="291903"/>
                  </a:moveTo>
                  <a:cubicBezTo>
                    <a:pt x="90110" y="301901"/>
                    <a:pt x="76448" y="306916"/>
                    <a:pt x="59891" y="306916"/>
                  </a:cubicBezTo>
                  <a:cubicBezTo>
                    <a:pt x="43303" y="306916"/>
                    <a:pt x="29576" y="301901"/>
                    <a:pt x="18710" y="291903"/>
                  </a:cubicBezTo>
                  <a:cubicBezTo>
                    <a:pt x="7844" y="281905"/>
                    <a:pt x="2411" y="268467"/>
                    <a:pt x="2411" y="251590"/>
                  </a:cubicBezTo>
                  <a:lnTo>
                    <a:pt x="2411" y="126341"/>
                  </a:lnTo>
                  <a:cubicBezTo>
                    <a:pt x="2411" y="109464"/>
                    <a:pt x="7844" y="96026"/>
                    <a:pt x="18710" y="86028"/>
                  </a:cubicBezTo>
                  <a:cubicBezTo>
                    <a:pt x="29576" y="76030"/>
                    <a:pt x="43303" y="71015"/>
                    <a:pt x="59891" y="71015"/>
                  </a:cubicBezTo>
                  <a:cubicBezTo>
                    <a:pt x="76480" y="71015"/>
                    <a:pt x="90143" y="76030"/>
                    <a:pt x="100848" y="86028"/>
                  </a:cubicBezTo>
                  <a:cubicBezTo>
                    <a:pt x="111585" y="96026"/>
                    <a:pt x="116922" y="109464"/>
                    <a:pt x="116922" y="126341"/>
                  </a:cubicBezTo>
                  <a:lnTo>
                    <a:pt x="116922" y="151642"/>
                  </a:lnTo>
                  <a:cubicBezTo>
                    <a:pt x="116922" y="161640"/>
                    <a:pt x="114993" y="169516"/>
                    <a:pt x="111135" y="175238"/>
                  </a:cubicBezTo>
                  <a:cubicBezTo>
                    <a:pt x="107277" y="180961"/>
                    <a:pt x="100783" y="185815"/>
                    <a:pt x="91621" y="189833"/>
                  </a:cubicBezTo>
                  <a:lnTo>
                    <a:pt x="41856" y="212144"/>
                  </a:lnTo>
                  <a:lnTo>
                    <a:pt x="41856" y="251590"/>
                  </a:lnTo>
                  <a:cubicBezTo>
                    <a:pt x="41856" y="257312"/>
                    <a:pt x="43496" y="261941"/>
                    <a:pt x="46807" y="265542"/>
                  </a:cubicBezTo>
                  <a:cubicBezTo>
                    <a:pt x="50086" y="269110"/>
                    <a:pt x="54458" y="270911"/>
                    <a:pt x="59891" y="270911"/>
                  </a:cubicBezTo>
                  <a:cubicBezTo>
                    <a:pt x="65324" y="270911"/>
                    <a:pt x="69600" y="269142"/>
                    <a:pt x="72751" y="265542"/>
                  </a:cubicBezTo>
                  <a:cubicBezTo>
                    <a:pt x="75901" y="261973"/>
                    <a:pt x="77476" y="257312"/>
                    <a:pt x="77476" y="251590"/>
                  </a:cubicBezTo>
                  <a:lnTo>
                    <a:pt x="77476" y="226289"/>
                  </a:lnTo>
                  <a:lnTo>
                    <a:pt x="116922" y="226289"/>
                  </a:lnTo>
                  <a:lnTo>
                    <a:pt x="116922" y="251590"/>
                  </a:lnTo>
                  <a:cubicBezTo>
                    <a:pt x="116922" y="268467"/>
                    <a:pt x="111553" y="281905"/>
                    <a:pt x="100848" y="291903"/>
                  </a:cubicBezTo>
                  <a:close/>
                  <a:moveTo>
                    <a:pt x="38867" y="50440"/>
                  </a:moveTo>
                  <a:lnTo>
                    <a:pt x="56452" y="2411"/>
                  </a:lnTo>
                  <a:lnTo>
                    <a:pt x="98051" y="2411"/>
                  </a:lnTo>
                  <a:lnTo>
                    <a:pt x="68025" y="50440"/>
                  </a:lnTo>
                  <a:lnTo>
                    <a:pt x="38867" y="50440"/>
                  </a:lnTo>
                  <a:close/>
                  <a:moveTo>
                    <a:pt x="41856" y="126341"/>
                  </a:moveTo>
                  <a:lnTo>
                    <a:pt x="41856" y="174370"/>
                  </a:lnTo>
                  <a:lnTo>
                    <a:pt x="70179" y="161511"/>
                  </a:lnTo>
                  <a:cubicBezTo>
                    <a:pt x="75033" y="159229"/>
                    <a:pt x="77476" y="155950"/>
                    <a:pt x="77476" y="151642"/>
                  </a:cubicBezTo>
                  <a:lnTo>
                    <a:pt x="77476" y="126341"/>
                  </a:lnTo>
                  <a:cubicBezTo>
                    <a:pt x="77476" y="120619"/>
                    <a:pt x="75901" y="115990"/>
                    <a:pt x="72751" y="112389"/>
                  </a:cubicBezTo>
                  <a:cubicBezTo>
                    <a:pt x="69600" y="108821"/>
                    <a:pt x="65324" y="107020"/>
                    <a:pt x="59891" y="107020"/>
                  </a:cubicBezTo>
                  <a:cubicBezTo>
                    <a:pt x="54458" y="107020"/>
                    <a:pt x="50086" y="108821"/>
                    <a:pt x="46807" y="112389"/>
                  </a:cubicBezTo>
                  <a:cubicBezTo>
                    <a:pt x="43496" y="115990"/>
                    <a:pt x="41856" y="120619"/>
                    <a:pt x="41856" y="126341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2D198F9F-D059-4CC8-AE85-BBA1844EBD61}"/>
                </a:ext>
              </a:extLst>
            </p:cNvPr>
            <p:cNvSpPr/>
            <p:nvPr/>
          </p:nvSpPr>
          <p:spPr>
            <a:xfrm>
              <a:off x="2061475" y="496825"/>
              <a:ext cx="118947" cy="311835"/>
            </a:xfrm>
            <a:custGeom>
              <a:avLst/>
              <a:gdLst>
                <a:gd name="connsiteX0" fmla="*/ 41856 w 118946"/>
                <a:gd name="connsiteY0" fmla="*/ 311224 h 311834"/>
                <a:gd name="connsiteX1" fmla="*/ 2411 w 118946"/>
                <a:gd name="connsiteY1" fmla="*/ 311224 h 311834"/>
                <a:gd name="connsiteX2" fmla="*/ 2411 w 118946"/>
                <a:gd name="connsiteY2" fmla="*/ 57738 h 311834"/>
                <a:gd name="connsiteX3" fmla="*/ 18710 w 118946"/>
                <a:gd name="connsiteY3" fmla="*/ 17424 h 311834"/>
                <a:gd name="connsiteX4" fmla="*/ 59891 w 118946"/>
                <a:gd name="connsiteY4" fmla="*/ 2411 h 311834"/>
                <a:gd name="connsiteX5" fmla="*/ 100848 w 118946"/>
                <a:gd name="connsiteY5" fmla="*/ 17424 h 311834"/>
                <a:gd name="connsiteX6" fmla="*/ 116922 w 118946"/>
                <a:gd name="connsiteY6" fmla="*/ 57738 h 311834"/>
                <a:gd name="connsiteX7" fmla="*/ 116922 w 118946"/>
                <a:gd name="connsiteY7" fmla="*/ 182986 h 311834"/>
                <a:gd name="connsiteX8" fmla="*/ 103195 w 118946"/>
                <a:gd name="connsiteY8" fmla="*/ 223299 h 311834"/>
                <a:gd name="connsiteX9" fmla="*/ 69729 w 118946"/>
                <a:gd name="connsiteY9" fmla="*/ 238313 h 311834"/>
                <a:gd name="connsiteX10" fmla="*/ 41856 w 118946"/>
                <a:gd name="connsiteY10" fmla="*/ 223299 h 311834"/>
                <a:gd name="connsiteX11" fmla="*/ 41856 w 118946"/>
                <a:gd name="connsiteY11" fmla="*/ 311224 h 311834"/>
                <a:gd name="connsiteX12" fmla="*/ 72751 w 118946"/>
                <a:gd name="connsiteY12" fmla="*/ 43818 h 311834"/>
                <a:gd name="connsiteX13" fmla="*/ 59891 w 118946"/>
                <a:gd name="connsiteY13" fmla="*/ 38449 h 311834"/>
                <a:gd name="connsiteX14" fmla="*/ 46807 w 118946"/>
                <a:gd name="connsiteY14" fmla="*/ 43818 h 311834"/>
                <a:gd name="connsiteX15" fmla="*/ 41856 w 118946"/>
                <a:gd name="connsiteY15" fmla="*/ 57770 h 311834"/>
                <a:gd name="connsiteX16" fmla="*/ 41856 w 118946"/>
                <a:gd name="connsiteY16" fmla="*/ 183018 h 311834"/>
                <a:gd name="connsiteX17" fmla="*/ 46807 w 118946"/>
                <a:gd name="connsiteY17" fmla="*/ 196970 h 311834"/>
                <a:gd name="connsiteX18" fmla="*/ 59891 w 118946"/>
                <a:gd name="connsiteY18" fmla="*/ 202339 h 311834"/>
                <a:gd name="connsiteX19" fmla="*/ 72751 w 118946"/>
                <a:gd name="connsiteY19" fmla="*/ 196970 h 311834"/>
                <a:gd name="connsiteX20" fmla="*/ 77476 w 118946"/>
                <a:gd name="connsiteY20" fmla="*/ 183018 h 311834"/>
                <a:gd name="connsiteX21" fmla="*/ 77476 w 118946"/>
                <a:gd name="connsiteY21" fmla="*/ 57738 h 311834"/>
                <a:gd name="connsiteX22" fmla="*/ 72751 w 118946"/>
                <a:gd name="connsiteY22" fmla="*/ 43818 h 31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946" h="311834">
                  <a:moveTo>
                    <a:pt x="41856" y="311224"/>
                  </a:moveTo>
                  <a:lnTo>
                    <a:pt x="2411" y="311224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2357" y="213301"/>
                    <a:pt x="103195" y="223299"/>
                  </a:cubicBezTo>
                  <a:cubicBezTo>
                    <a:pt x="94032" y="233297"/>
                    <a:pt x="82877" y="238313"/>
                    <a:pt x="69729" y="238313"/>
                  </a:cubicBezTo>
                  <a:cubicBezTo>
                    <a:pt x="56291" y="238313"/>
                    <a:pt x="47000" y="233297"/>
                    <a:pt x="41856" y="223299"/>
                  </a:cubicBezTo>
                  <a:lnTo>
                    <a:pt x="41856" y="311224"/>
                  </a:lnTo>
                  <a:close/>
                  <a:moveTo>
                    <a:pt x="72751" y="43818"/>
                  </a:moveTo>
                  <a:cubicBezTo>
                    <a:pt x="69600" y="40249"/>
                    <a:pt x="65324" y="38449"/>
                    <a:pt x="59891" y="38449"/>
                  </a:cubicBezTo>
                  <a:cubicBezTo>
                    <a:pt x="54458" y="38449"/>
                    <a:pt x="50086" y="40249"/>
                    <a:pt x="46807" y="43818"/>
                  </a:cubicBezTo>
                  <a:cubicBezTo>
                    <a:pt x="43528" y="47386"/>
                    <a:pt x="41856" y="52047"/>
                    <a:pt x="41856" y="57770"/>
                  </a:cubicBezTo>
                  <a:lnTo>
                    <a:pt x="41856" y="183018"/>
                  </a:lnTo>
                  <a:cubicBezTo>
                    <a:pt x="41856" y="188740"/>
                    <a:pt x="43496" y="193370"/>
                    <a:pt x="46807" y="196970"/>
                  </a:cubicBezTo>
                  <a:cubicBezTo>
                    <a:pt x="50086" y="200539"/>
                    <a:pt x="54458" y="202339"/>
                    <a:pt x="59891" y="202339"/>
                  </a:cubicBezTo>
                  <a:cubicBezTo>
                    <a:pt x="65324" y="202339"/>
                    <a:pt x="69600" y="200571"/>
                    <a:pt x="72751" y="196970"/>
                  </a:cubicBezTo>
                  <a:cubicBezTo>
                    <a:pt x="75901" y="193402"/>
                    <a:pt x="77476" y="188740"/>
                    <a:pt x="77476" y="183018"/>
                  </a:cubicBezTo>
                  <a:lnTo>
                    <a:pt x="77476" y="57738"/>
                  </a:lnTo>
                  <a:cubicBezTo>
                    <a:pt x="77476" y="52015"/>
                    <a:pt x="75901" y="47386"/>
                    <a:pt x="72751" y="43818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87E4260A-03AB-47AB-B26B-BE698D3FCF90}"/>
                </a:ext>
              </a:extLst>
            </p:cNvPr>
            <p:cNvSpPr/>
            <p:nvPr/>
          </p:nvSpPr>
          <p:spPr>
            <a:xfrm>
              <a:off x="2204758" y="496825"/>
              <a:ext cx="118947" cy="237895"/>
            </a:xfrm>
            <a:custGeom>
              <a:avLst/>
              <a:gdLst>
                <a:gd name="connsiteX0" fmla="*/ 41856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6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5 w 118946"/>
                <a:gd name="connsiteY27" fmla="*/ 142255 h 237894"/>
                <a:gd name="connsiteX28" fmla="*/ 41856 w 118946"/>
                <a:gd name="connsiteY28" fmla="*/ 161993 h 237894"/>
                <a:gd name="connsiteX29" fmla="*/ 41856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6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6" y="182986"/>
                  </a:moveTo>
                  <a:cubicBezTo>
                    <a:pt x="41856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5" y="142255"/>
                  </a:lnTo>
                  <a:cubicBezTo>
                    <a:pt x="46132" y="145694"/>
                    <a:pt x="41856" y="152253"/>
                    <a:pt x="41856" y="161993"/>
                  </a:cubicBezTo>
                  <a:lnTo>
                    <a:pt x="41856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6ED198DC-EE9E-49D8-A3C6-79E65AA345D0}"/>
                </a:ext>
              </a:extLst>
            </p:cNvPr>
            <p:cNvSpPr/>
            <p:nvPr/>
          </p:nvSpPr>
          <p:spPr>
            <a:xfrm>
              <a:off x="987031" y="428960"/>
              <a:ext cx="237894" cy="302190"/>
            </a:xfrm>
            <a:custGeom>
              <a:avLst/>
              <a:gdLst>
                <a:gd name="connsiteX0" fmla="*/ 124412 w 237893"/>
                <a:gd name="connsiteY0" fmla="*/ 2411 h 302190"/>
                <a:gd name="connsiteX1" fmla="*/ 48350 w 237893"/>
                <a:gd name="connsiteY1" fmla="*/ 2411 h 302190"/>
                <a:gd name="connsiteX2" fmla="*/ 2411 w 237893"/>
                <a:gd name="connsiteY2" fmla="*/ 48350 h 302190"/>
                <a:gd name="connsiteX3" fmla="*/ 2411 w 237893"/>
                <a:gd name="connsiteY3" fmla="*/ 302062 h 302190"/>
                <a:gd name="connsiteX4" fmla="*/ 60888 w 237893"/>
                <a:gd name="connsiteY4" fmla="*/ 302062 h 302190"/>
                <a:gd name="connsiteX5" fmla="*/ 60888 w 237893"/>
                <a:gd name="connsiteY5" fmla="*/ 56773 h 302190"/>
                <a:gd name="connsiteX6" fmla="*/ 125312 w 237893"/>
                <a:gd name="connsiteY6" fmla="*/ 56773 h 302190"/>
                <a:gd name="connsiteX7" fmla="*/ 177392 w 237893"/>
                <a:gd name="connsiteY7" fmla="*/ 103838 h 302190"/>
                <a:gd name="connsiteX8" fmla="*/ 125312 w 237893"/>
                <a:gd name="connsiteY8" fmla="*/ 151352 h 302190"/>
                <a:gd name="connsiteX9" fmla="*/ 84677 w 237893"/>
                <a:gd name="connsiteY9" fmla="*/ 151352 h 302190"/>
                <a:gd name="connsiteX10" fmla="*/ 84677 w 237893"/>
                <a:gd name="connsiteY10" fmla="*/ 205264 h 302190"/>
                <a:gd name="connsiteX11" fmla="*/ 124412 w 237893"/>
                <a:gd name="connsiteY11" fmla="*/ 205264 h 302190"/>
                <a:gd name="connsiteX12" fmla="*/ 236801 w 237893"/>
                <a:gd name="connsiteY12" fmla="*/ 103838 h 302190"/>
                <a:gd name="connsiteX13" fmla="*/ 124412 w 237893"/>
                <a:gd name="connsiteY13" fmla="*/ 241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893" h="302190">
                  <a:moveTo>
                    <a:pt x="124412" y="2411"/>
                  </a:moveTo>
                  <a:lnTo>
                    <a:pt x="48350" y="2411"/>
                  </a:lnTo>
                  <a:cubicBezTo>
                    <a:pt x="22986" y="2411"/>
                    <a:pt x="2411" y="22986"/>
                    <a:pt x="2411" y="48350"/>
                  </a:cubicBezTo>
                  <a:lnTo>
                    <a:pt x="2411" y="302062"/>
                  </a:lnTo>
                  <a:lnTo>
                    <a:pt x="60888" y="302062"/>
                  </a:lnTo>
                  <a:lnTo>
                    <a:pt x="60888" y="56773"/>
                  </a:lnTo>
                  <a:lnTo>
                    <a:pt x="125312" y="56773"/>
                  </a:lnTo>
                  <a:cubicBezTo>
                    <a:pt x="164147" y="56773"/>
                    <a:pt x="177392" y="76866"/>
                    <a:pt x="177392" y="103838"/>
                  </a:cubicBezTo>
                  <a:cubicBezTo>
                    <a:pt x="177392" y="131260"/>
                    <a:pt x="164147" y="151352"/>
                    <a:pt x="125312" y="151352"/>
                  </a:cubicBezTo>
                  <a:lnTo>
                    <a:pt x="84677" y="151352"/>
                  </a:lnTo>
                  <a:lnTo>
                    <a:pt x="84677" y="205264"/>
                  </a:lnTo>
                  <a:lnTo>
                    <a:pt x="124412" y="205264"/>
                  </a:lnTo>
                  <a:cubicBezTo>
                    <a:pt x="202081" y="205264"/>
                    <a:pt x="236801" y="162315"/>
                    <a:pt x="236801" y="103838"/>
                  </a:cubicBezTo>
                  <a:cubicBezTo>
                    <a:pt x="236801" y="45361"/>
                    <a:pt x="202081" y="2411"/>
                    <a:pt x="124412" y="241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ADD131C0-59AF-49B5-9D50-B4A9E5C03826}"/>
                </a:ext>
              </a:extLst>
            </p:cNvPr>
            <p:cNvSpPr/>
            <p:nvPr/>
          </p:nvSpPr>
          <p:spPr>
            <a:xfrm>
              <a:off x="543873" y="428189"/>
              <a:ext cx="57866" cy="302190"/>
            </a:xfrm>
            <a:custGeom>
              <a:avLst/>
              <a:gdLst>
                <a:gd name="connsiteX0" fmla="*/ 2411 w 57866"/>
                <a:gd name="connsiteY0" fmla="*/ 2411 h 302190"/>
                <a:gd name="connsiteX1" fmla="*/ 56773 w 57866"/>
                <a:gd name="connsiteY1" fmla="*/ 2411 h 302190"/>
                <a:gd name="connsiteX2" fmla="*/ 56773 w 57866"/>
                <a:gd name="connsiteY2" fmla="*/ 302801 h 302190"/>
                <a:gd name="connsiteX3" fmla="*/ 2411 w 57866"/>
                <a:gd name="connsiteY3" fmla="*/ 30280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6" h="302190">
                  <a:moveTo>
                    <a:pt x="2411" y="2411"/>
                  </a:moveTo>
                  <a:lnTo>
                    <a:pt x="56773" y="2411"/>
                  </a:lnTo>
                  <a:lnTo>
                    <a:pt x="56773" y="302801"/>
                  </a:lnTo>
                  <a:lnTo>
                    <a:pt x="2411" y="3028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1F73E143-A4CE-448B-A6F1-47445F26F1C3}"/>
                </a:ext>
              </a:extLst>
            </p:cNvPr>
            <p:cNvSpPr/>
            <p:nvPr/>
          </p:nvSpPr>
          <p:spPr>
            <a:xfrm>
              <a:off x="543937" y="327791"/>
              <a:ext cx="57866" cy="67511"/>
            </a:xfrm>
            <a:custGeom>
              <a:avLst/>
              <a:gdLst>
                <a:gd name="connsiteX0" fmla="*/ 2411 w 57866"/>
                <a:gd name="connsiteY0" fmla="*/ 68057 h 67510"/>
                <a:gd name="connsiteX1" fmla="*/ 56773 w 57866"/>
                <a:gd name="connsiteY1" fmla="*/ 68057 h 67510"/>
                <a:gd name="connsiteX2" fmla="*/ 56773 w 57866"/>
                <a:gd name="connsiteY2" fmla="*/ 2411 h 67510"/>
                <a:gd name="connsiteX3" fmla="*/ 56773 w 57866"/>
                <a:gd name="connsiteY3" fmla="*/ 2411 h 67510"/>
                <a:gd name="connsiteX4" fmla="*/ 2443 w 57866"/>
                <a:gd name="connsiteY4" fmla="*/ 56773 h 67510"/>
                <a:gd name="connsiteX5" fmla="*/ 2411 w 57866"/>
                <a:gd name="connsiteY5" fmla="*/ 68057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66" h="67510">
                  <a:moveTo>
                    <a:pt x="2411" y="68057"/>
                  </a:moveTo>
                  <a:lnTo>
                    <a:pt x="56773" y="68057"/>
                  </a:lnTo>
                  <a:lnTo>
                    <a:pt x="56773" y="2411"/>
                  </a:lnTo>
                  <a:lnTo>
                    <a:pt x="56773" y="2411"/>
                  </a:lnTo>
                  <a:cubicBezTo>
                    <a:pt x="26779" y="2411"/>
                    <a:pt x="2443" y="26747"/>
                    <a:pt x="2443" y="56773"/>
                  </a:cubicBezTo>
                  <a:lnTo>
                    <a:pt x="2411" y="68057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60A457C4-4B8F-4E72-8692-8EDBA1249E0C}"/>
                </a:ext>
              </a:extLst>
            </p:cNvPr>
            <p:cNvSpPr/>
            <p:nvPr/>
          </p:nvSpPr>
          <p:spPr>
            <a:xfrm>
              <a:off x="651857" y="428189"/>
              <a:ext cx="205746" cy="302190"/>
            </a:xfrm>
            <a:custGeom>
              <a:avLst/>
              <a:gdLst>
                <a:gd name="connsiteX0" fmla="*/ 204139 w 205746"/>
                <a:gd name="connsiteY0" fmla="*/ 112421 h 302190"/>
                <a:gd name="connsiteX1" fmla="*/ 59538 w 205746"/>
                <a:gd name="connsiteY1" fmla="*/ 7973 h 302190"/>
                <a:gd name="connsiteX2" fmla="*/ 59538 w 205746"/>
                <a:gd name="connsiteY2" fmla="*/ 8005 h 302190"/>
                <a:gd name="connsiteX3" fmla="*/ 39895 w 205746"/>
                <a:gd name="connsiteY3" fmla="*/ 2411 h 302190"/>
                <a:gd name="connsiteX4" fmla="*/ 2411 w 205746"/>
                <a:gd name="connsiteY4" fmla="*/ 39896 h 302190"/>
                <a:gd name="connsiteX5" fmla="*/ 2411 w 205746"/>
                <a:gd name="connsiteY5" fmla="*/ 302801 h 302190"/>
                <a:gd name="connsiteX6" fmla="*/ 57062 w 205746"/>
                <a:gd name="connsiteY6" fmla="*/ 302801 h 302190"/>
                <a:gd name="connsiteX7" fmla="*/ 57062 w 205746"/>
                <a:gd name="connsiteY7" fmla="*/ 76351 h 302190"/>
                <a:gd name="connsiteX8" fmla="*/ 204139 w 205746"/>
                <a:gd name="connsiteY8" fmla="*/ 182697 h 302190"/>
                <a:gd name="connsiteX9" fmla="*/ 204139 w 205746"/>
                <a:gd name="connsiteY9" fmla="*/ 11242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04139" y="112421"/>
                  </a:moveTo>
                  <a:lnTo>
                    <a:pt x="59538" y="7973"/>
                  </a:lnTo>
                  <a:lnTo>
                    <a:pt x="59538" y="8005"/>
                  </a:lnTo>
                  <a:cubicBezTo>
                    <a:pt x="53815" y="4469"/>
                    <a:pt x="47097" y="2411"/>
                    <a:pt x="39895" y="2411"/>
                  </a:cubicBezTo>
                  <a:cubicBezTo>
                    <a:pt x="19192" y="2411"/>
                    <a:pt x="2411" y="19192"/>
                    <a:pt x="2411" y="39896"/>
                  </a:cubicBezTo>
                  <a:lnTo>
                    <a:pt x="2411" y="302801"/>
                  </a:lnTo>
                  <a:lnTo>
                    <a:pt x="57062" y="302801"/>
                  </a:lnTo>
                  <a:lnTo>
                    <a:pt x="57062" y="76351"/>
                  </a:lnTo>
                  <a:lnTo>
                    <a:pt x="204139" y="182697"/>
                  </a:lnTo>
                  <a:lnTo>
                    <a:pt x="204139" y="11242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53D36797-1B12-4D5D-B520-17ECA82D4C5B}"/>
                </a:ext>
              </a:extLst>
            </p:cNvPr>
            <p:cNvSpPr/>
            <p:nvPr/>
          </p:nvSpPr>
          <p:spPr>
            <a:xfrm>
              <a:off x="728530" y="428189"/>
              <a:ext cx="205746" cy="302190"/>
            </a:xfrm>
            <a:custGeom>
              <a:avLst/>
              <a:gdLst>
                <a:gd name="connsiteX0" fmla="*/ 2411 w 205746"/>
                <a:gd name="connsiteY0" fmla="*/ 192791 h 302190"/>
                <a:gd name="connsiteX1" fmla="*/ 147012 w 205746"/>
                <a:gd name="connsiteY1" fmla="*/ 297240 h 302190"/>
                <a:gd name="connsiteX2" fmla="*/ 147012 w 205746"/>
                <a:gd name="connsiteY2" fmla="*/ 297208 h 302190"/>
                <a:gd name="connsiteX3" fmla="*/ 166654 w 205746"/>
                <a:gd name="connsiteY3" fmla="*/ 302801 h 302190"/>
                <a:gd name="connsiteX4" fmla="*/ 204139 w 205746"/>
                <a:gd name="connsiteY4" fmla="*/ 265317 h 302190"/>
                <a:gd name="connsiteX5" fmla="*/ 204139 w 205746"/>
                <a:gd name="connsiteY5" fmla="*/ 2411 h 302190"/>
                <a:gd name="connsiteX6" fmla="*/ 149487 w 205746"/>
                <a:gd name="connsiteY6" fmla="*/ 2411 h 302190"/>
                <a:gd name="connsiteX7" fmla="*/ 149487 w 205746"/>
                <a:gd name="connsiteY7" fmla="*/ 228861 h 302190"/>
                <a:gd name="connsiteX8" fmla="*/ 2411 w 205746"/>
                <a:gd name="connsiteY8" fmla="*/ 122516 h 302190"/>
                <a:gd name="connsiteX9" fmla="*/ 2411 w 205746"/>
                <a:gd name="connsiteY9" fmla="*/ 19279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411" y="192791"/>
                  </a:moveTo>
                  <a:lnTo>
                    <a:pt x="147012" y="297240"/>
                  </a:lnTo>
                  <a:lnTo>
                    <a:pt x="147012" y="297208"/>
                  </a:lnTo>
                  <a:cubicBezTo>
                    <a:pt x="152734" y="300744"/>
                    <a:pt x="159453" y="302801"/>
                    <a:pt x="166654" y="302801"/>
                  </a:cubicBezTo>
                  <a:cubicBezTo>
                    <a:pt x="187358" y="302801"/>
                    <a:pt x="204139" y="286020"/>
                    <a:pt x="204139" y="265317"/>
                  </a:cubicBezTo>
                  <a:lnTo>
                    <a:pt x="204139" y="2411"/>
                  </a:lnTo>
                  <a:lnTo>
                    <a:pt x="149487" y="2411"/>
                  </a:lnTo>
                  <a:lnTo>
                    <a:pt x="149487" y="228861"/>
                  </a:lnTo>
                  <a:lnTo>
                    <a:pt x="2411" y="122516"/>
                  </a:lnTo>
                  <a:lnTo>
                    <a:pt x="2411" y="192791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3EA050E8-1BF4-4D25-BE43-C41478D7EC13}"/>
                </a:ext>
              </a:extLst>
            </p:cNvPr>
            <p:cNvSpPr/>
            <p:nvPr/>
          </p:nvSpPr>
          <p:spPr>
            <a:xfrm>
              <a:off x="1173617" y="327502"/>
              <a:ext cx="51437" cy="67511"/>
            </a:xfrm>
            <a:custGeom>
              <a:avLst/>
              <a:gdLst>
                <a:gd name="connsiteX0" fmla="*/ 19771 w 51436"/>
                <a:gd name="connsiteY0" fmla="*/ 52594 h 67510"/>
                <a:gd name="connsiteX1" fmla="*/ 19771 w 51436"/>
                <a:gd name="connsiteY1" fmla="*/ 42082 h 67510"/>
                <a:gd name="connsiteX2" fmla="*/ 46004 w 51436"/>
                <a:gd name="connsiteY2" fmla="*/ 42082 h 67510"/>
                <a:gd name="connsiteX3" fmla="*/ 46004 w 51436"/>
                <a:gd name="connsiteY3" fmla="*/ 27229 h 67510"/>
                <a:gd name="connsiteX4" fmla="*/ 19771 w 51436"/>
                <a:gd name="connsiteY4" fmla="*/ 27229 h 67510"/>
                <a:gd name="connsiteX5" fmla="*/ 19771 w 51436"/>
                <a:gd name="connsiteY5" fmla="*/ 17906 h 67510"/>
                <a:gd name="connsiteX6" fmla="*/ 47514 w 51436"/>
                <a:gd name="connsiteY6" fmla="*/ 17906 h 67510"/>
                <a:gd name="connsiteX7" fmla="*/ 47514 w 51436"/>
                <a:gd name="connsiteY7" fmla="*/ 2411 h 67510"/>
                <a:gd name="connsiteX8" fmla="*/ 2411 w 51436"/>
                <a:gd name="connsiteY8" fmla="*/ 2411 h 67510"/>
                <a:gd name="connsiteX9" fmla="*/ 2411 w 51436"/>
                <a:gd name="connsiteY9" fmla="*/ 68250 h 67510"/>
                <a:gd name="connsiteX10" fmla="*/ 49122 w 51436"/>
                <a:gd name="connsiteY10" fmla="*/ 68250 h 67510"/>
                <a:gd name="connsiteX11" fmla="*/ 49122 w 51436"/>
                <a:gd name="connsiteY11" fmla="*/ 52594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436" h="67510">
                  <a:moveTo>
                    <a:pt x="19771" y="52594"/>
                  </a:moveTo>
                  <a:lnTo>
                    <a:pt x="19771" y="42082"/>
                  </a:lnTo>
                  <a:lnTo>
                    <a:pt x="46004" y="42082"/>
                  </a:lnTo>
                  <a:lnTo>
                    <a:pt x="46004" y="27229"/>
                  </a:lnTo>
                  <a:lnTo>
                    <a:pt x="19771" y="27229"/>
                  </a:lnTo>
                  <a:lnTo>
                    <a:pt x="19771" y="17906"/>
                  </a:lnTo>
                  <a:lnTo>
                    <a:pt x="47514" y="17906"/>
                  </a:lnTo>
                  <a:lnTo>
                    <a:pt x="47514" y="2411"/>
                  </a:lnTo>
                  <a:lnTo>
                    <a:pt x="2411" y="2411"/>
                  </a:lnTo>
                  <a:lnTo>
                    <a:pt x="2411" y="68250"/>
                  </a:lnTo>
                  <a:lnTo>
                    <a:pt x="49122" y="68250"/>
                  </a:lnTo>
                  <a:lnTo>
                    <a:pt x="49122" y="5259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855C324D-B16C-40F7-9BC1-6D8A811FF9CE}"/>
                </a:ext>
              </a:extLst>
            </p:cNvPr>
            <p:cNvSpPr/>
            <p:nvPr/>
          </p:nvSpPr>
          <p:spPr>
            <a:xfrm>
              <a:off x="1078073" y="327759"/>
              <a:ext cx="54651" cy="67511"/>
            </a:xfrm>
            <a:custGeom>
              <a:avLst/>
              <a:gdLst>
                <a:gd name="connsiteX0" fmla="*/ 26908 w 54651"/>
                <a:gd name="connsiteY0" fmla="*/ 2411 h 67510"/>
                <a:gd name="connsiteX1" fmla="*/ 2411 w 54651"/>
                <a:gd name="connsiteY1" fmla="*/ 2411 h 67510"/>
                <a:gd name="connsiteX2" fmla="*/ 2411 w 54651"/>
                <a:gd name="connsiteY2" fmla="*/ 68089 h 67510"/>
                <a:gd name="connsiteX3" fmla="*/ 20478 w 54651"/>
                <a:gd name="connsiteY3" fmla="*/ 68089 h 67510"/>
                <a:gd name="connsiteX4" fmla="*/ 20478 w 54651"/>
                <a:gd name="connsiteY4" fmla="*/ 44396 h 67510"/>
                <a:gd name="connsiteX5" fmla="*/ 26586 w 54651"/>
                <a:gd name="connsiteY5" fmla="*/ 44396 h 67510"/>
                <a:gd name="connsiteX6" fmla="*/ 52947 w 54651"/>
                <a:gd name="connsiteY6" fmla="*/ 23179 h 67510"/>
                <a:gd name="connsiteX7" fmla="*/ 26908 w 54651"/>
                <a:gd name="connsiteY7" fmla="*/ 2411 h 67510"/>
                <a:gd name="connsiteX8" fmla="*/ 20446 w 54651"/>
                <a:gd name="connsiteY8" fmla="*/ 17553 h 67510"/>
                <a:gd name="connsiteX9" fmla="*/ 25654 w 54651"/>
                <a:gd name="connsiteY9" fmla="*/ 17553 h 67510"/>
                <a:gd name="connsiteX10" fmla="*/ 34848 w 54651"/>
                <a:gd name="connsiteY10" fmla="*/ 23275 h 67510"/>
                <a:gd name="connsiteX11" fmla="*/ 25397 w 54651"/>
                <a:gd name="connsiteY11" fmla="*/ 29447 h 67510"/>
                <a:gd name="connsiteX12" fmla="*/ 20446 w 54651"/>
                <a:gd name="connsiteY12" fmla="*/ 29447 h 67510"/>
                <a:gd name="connsiteX13" fmla="*/ 20446 w 54651"/>
                <a:gd name="connsiteY13" fmla="*/ 17553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51" h="67510">
                  <a:moveTo>
                    <a:pt x="26908" y="2411"/>
                  </a:moveTo>
                  <a:lnTo>
                    <a:pt x="2411" y="2411"/>
                  </a:lnTo>
                  <a:lnTo>
                    <a:pt x="2411" y="68089"/>
                  </a:lnTo>
                  <a:lnTo>
                    <a:pt x="20478" y="68089"/>
                  </a:lnTo>
                  <a:lnTo>
                    <a:pt x="20478" y="44396"/>
                  </a:lnTo>
                  <a:lnTo>
                    <a:pt x="26586" y="44396"/>
                  </a:lnTo>
                  <a:cubicBezTo>
                    <a:pt x="43335" y="44396"/>
                    <a:pt x="52947" y="36649"/>
                    <a:pt x="52947" y="23179"/>
                  </a:cubicBezTo>
                  <a:cubicBezTo>
                    <a:pt x="52915" y="9805"/>
                    <a:pt x="43689" y="2411"/>
                    <a:pt x="26908" y="2411"/>
                  </a:cubicBezTo>
                  <a:close/>
                  <a:moveTo>
                    <a:pt x="20446" y="17553"/>
                  </a:moveTo>
                  <a:lnTo>
                    <a:pt x="25654" y="17553"/>
                  </a:lnTo>
                  <a:cubicBezTo>
                    <a:pt x="33755" y="17553"/>
                    <a:pt x="34848" y="20446"/>
                    <a:pt x="34848" y="23275"/>
                  </a:cubicBezTo>
                  <a:cubicBezTo>
                    <a:pt x="34848" y="24818"/>
                    <a:pt x="34848" y="29447"/>
                    <a:pt x="25397" y="29447"/>
                  </a:cubicBezTo>
                  <a:lnTo>
                    <a:pt x="20446" y="29447"/>
                  </a:lnTo>
                  <a:lnTo>
                    <a:pt x="20446" y="1755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4CD1441A-1AC6-4DA0-83DE-5FF726599EEB}"/>
                </a:ext>
              </a:extLst>
            </p:cNvPr>
            <p:cNvSpPr/>
            <p:nvPr/>
          </p:nvSpPr>
          <p:spPr>
            <a:xfrm>
              <a:off x="973143" y="327759"/>
              <a:ext cx="61081" cy="70725"/>
            </a:xfrm>
            <a:custGeom>
              <a:avLst/>
              <a:gdLst>
                <a:gd name="connsiteX0" fmla="*/ 41085 w 61080"/>
                <a:gd name="connsiteY0" fmla="*/ 41728 h 70725"/>
                <a:gd name="connsiteX1" fmla="*/ 30733 w 61080"/>
                <a:gd name="connsiteY1" fmla="*/ 53237 h 70725"/>
                <a:gd name="connsiteX2" fmla="*/ 20382 w 61080"/>
                <a:gd name="connsiteY2" fmla="*/ 41728 h 70725"/>
                <a:gd name="connsiteX3" fmla="*/ 20382 w 61080"/>
                <a:gd name="connsiteY3" fmla="*/ 2411 h 70725"/>
                <a:gd name="connsiteX4" fmla="*/ 2411 w 61080"/>
                <a:gd name="connsiteY4" fmla="*/ 2411 h 70725"/>
                <a:gd name="connsiteX5" fmla="*/ 2411 w 61080"/>
                <a:gd name="connsiteY5" fmla="*/ 42982 h 70725"/>
                <a:gd name="connsiteX6" fmla="*/ 30637 w 61080"/>
                <a:gd name="connsiteY6" fmla="*/ 69793 h 70725"/>
                <a:gd name="connsiteX7" fmla="*/ 59120 w 61080"/>
                <a:gd name="connsiteY7" fmla="*/ 42982 h 70725"/>
                <a:gd name="connsiteX8" fmla="*/ 59120 w 61080"/>
                <a:gd name="connsiteY8" fmla="*/ 2411 h 70725"/>
                <a:gd name="connsiteX9" fmla="*/ 41053 w 61080"/>
                <a:gd name="connsiteY9" fmla="*/ 2411 h 70725"/>
                <a:gd name="connsiteX10" fmla="*/ 41053 w 61080"/>
                <a:gd name="connsiteY10" fmla="*/ 41728 h 7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80" h="70725">
                  <a:moveTo>
                    <a:pt x="41085" y="41728"/>
                  </a:moveTo>
                  <a:cubicBezTo>
                    <a:pt x="41085" y="45200"/>
                    <a:pt x="40088" y="53237"/>
                    <a:pt x="30733" y="53237"/>
                  </a:cubicBezTo>
                  <a:cubicBezTo>
                    <a:pt x="21378" y="53237"/>
                    <a:pt x="20382" y="45200"/>
                    <a:pt x="20382" y="41728"/>
                  </a:cubicBezTo>
                  <a:lnTo>
                    <a:pt x="20382" y="2411"/>
                  </a:lnTo>
                  <a:lnTo>
                    <a:pt x="2411" y="2411"/>
                  </a:lnTo>
                  <a:lnTo>
                    <a:pt x="2411" y="42982"/>
                  </a:lnTo>
                  <a:cubicBezTo>
                    <a:pt x="2411" y="59024"/>
                    <a:pt x="13759" y="69793"/>
                    <a:pt x="30637" y="69793"/>
                  </a:cubicBezTo>
                  <a:cubicBezTo>
                    <a:pt x="47675" y="69793"/>
                    <a:pt x="59120" y="59024"/>
                    <a:pt x="59120" y="42982"/>
                  </a:cubicBezTo>
                  <a:lnTo>
                    <a:pt x="59120" y="2411"/>
                  </a:lnTo>
                  <a:lnTo>
                    <a:pt x="41053" y="2411"/>
                  </a:lnTo>
                  <a:lnTo>
                    <a:pt x="41053" y="4172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E5D30D5A-847F-4ECA-AE66-8D161958B797}"/>
                </a:ext>
              </a:extLst>
            </p:cNvPr>
            <p:cNvSpPr/>
            <p:nvPr/>
          </p:nvSpPr>
          <p:spPr>
            <a:xfrm>
              <a:off x="856414" y="325822"/>
              <a:ext cx="73940" cy="73940"/>
            </a:xfrm>
            <a:custGeom>
              <a:avLst/>
              <a:gdLst>
                <a:gd name="connsiteX0" fmla="*/ 63653 w 73940"/>
                <a:gd name="connsiteY0" fmla="*/ 11678 h 73940"/>
                <a:gd name="connsiteX1" fmla="*/ 52272 w 73940"/>
                <a:gd name="connsiteY1" fmla="*/ 4798 h 73940"/>
                <a:gd name="connsiteX2" fmla="*/ 23918 w 73940"/>
                <a:gd name="connsiteY2" fmla="*/ 4798 h 73940"/>
                <a:gd name="connsiteX3" fmla="*/ 12602 w 73940"/>
                <a:gd name="connsiteY3" fmla="*/ 11678 h 73940"/>
                <a:gd name="connsiteX4" fmla="*/ 5111 w 73940"/>
                <a:gd name="connsiteY4" fmla="*/ 22512 h 73940"/>
                <a:gd name="connsiteX5" fmla="*/ 2411 w 73940"/>
                <a:gd name="connsiteY5" fmla="*/ 36721 h 73940"/>
                <a:gd name="connsiteX6" fmla="*/ 5111 w 73940"/>
                <a:gd name="connsiteY6" fmla="*/ 50930 h 73940"/>
                <a:gd name="connsiteX7" fmla="*/ 12602 w 73940"/>
                <a:gd name="connsiteY7" fmla="*/ 61989 h 73940"/>
                <a:gd name="connsiteX8" fmla="*/ 23918 w 73940"/>
                <a:gd name="connsiteY8" fmla="*/ 69094 h 73940"/>
                <a:gd name="connsiteX9" fmla="*/ 38095 w 73940"/>
                <a:gd name="connsiteY9" fmla="*/ 71601 h 73940"/>
                <a:gd name="connsiteX10" fmla="*/ 52305 w 73940"/>
                <a:gd name="connsiteY10" fmla="*/ 69094 h 73940"/>
                <a:gd name="connsiteX11" fmla="*/ 63685 w 73940"/>
                <a:gd name="connsiteY11" fmla="*/ 61989 h 73940"/>
                <a:gd name="connsiteX12" fmla="*/ 71175 w 73940"/>
                <a:gd name="connsiteY12" fmla="*/ 50930 h 73940"/>
                <a:gd name="connsiteX13" fmla="*/ 73876 w 73940"/>
                <a:gd name="connsiteY13" fmla="*/ 36721 h 73940"/>
                <a:gd name="connsiteX14" fmla="*/ 71175 w 73940"/>
                <a:gd name="connsiteY14" fmla="*/ 22512 h 73940"/>
                <a:gd name="connsiteX15" fmla="*/ 63653 w 73940"/>
                <a:gd name="connsiteY15" fmla="*/ 11678 h 73940"/>
                <a:gd name="connsiteX16" fmla="*/ 54908 w 73940"/>
                <a:gd name="connsiteY16" fmla="*/ 36753 h 73940"/>
                <a:gd name="connsiteX17" fmla="*/ 53655 w 73940"/>
                <a:gd name="connsiteY17" fmla="*/ 44211 h 73940"/>
                <a:gd name="connsiteX18" fmla="*/ 50183 w 73940"/>
                <a:gd name="connsiteY18" fmla="*/ 49966 h 73940"/>
                <a:gd name="connsiteX19" fmla="*/ 44911 w 73940"/>
                <a:gd name="connsiteY19" fmla="*/ 53727 h 73940"/>
                <a:gd name="connsiteX20" fmla="*/ 31344 w 73940"/>
                <a:gd name="connsiteY20" fmla="*/ 53727 h 73940"/>
                <a:gd name="connsiteX21" fmla="*/ 26104 w 73940"/>
                <a:gd name="connsiteY21" fmla="*/ 49966 h 73940"/>
                <a:gd name="connsiteX22" fmla="*/ 22664 w 73940"/>
                <a:gd name="connsiteY22" fmla="*/ 44179 h 73940"/>
                <a:gd name="connsiteX23" fmla="*/ 21410 w 73940"/>
                <a:gd name="connsiteY23" fmla="*/ 36721 h 73940"/>
                <a:gd name="connsiteX24" fmla="*/ 22632 w 73940"/>
                <a:gd name="connsiteY24" fmla="*/ 29488 h 73940"/>
                <a:gd name="connsiteX25" fmla="*/ 26040 w 73940"/>
                <a:gd name="connsiteY25" fmla="*/ 23830 h 73940"/>
                <a:gd name="connsiteX26" fmla="*/ 31344 w 73940"/>
                <a:gd name="connsiteY26" fmla="*/ 20100 h 73940"/>
                <a:gd name="connsiteX27" fmla="*/ 38127 w 73940"/>
                <a:gd name="connsiteY27" fmla="*/ 18750 h 73940"/>
                <a:gd name="connsiteX28" fmla="*/ 44975 w 73940"/>
                <a:gd name="connsiteY28" fmla="*/ 20100 h 73940"/>
                <a:gd name="connsiteX29" fmla="*/ 50247 w 73940"/>
                <a:gd name="connsiteY29" fmla="*/ 23797 h 73940"/>
                <a:gd name="connsiteX30" fmla="*/ 53687 w 73940"/>
                <a:gd name="connsiteY30" fmla="*/ 29488 h 73940"/>
                <a:gd name="connsiteX31" fmla="*/ 54908 w 73940"/>
                <a:gd name="connsiteY31" fmla="*/ 36753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940" h="73940">
                  <a:moveTo>
                    <a:pt x="63653" y="11678"/>
                  </a:moveTo>
                  <a:cubicBezTo>
                    <a:pt x="60470" y="8720"/>
                    <a:pt x="56644" y="6405"/>
                    <a:pt x="52272" y="4798"/>
                  </a:cubicBezTo>
                  <a:cubicBezTo>
                    <a:pt x="43560" y="1615"/>
                    <a:pt x="32566" y="1615"/>
                    <a:pt x="23918" y="4798"/>
                  </a:cubicBezTo>
                  <a:cubicBezTo>
                    <a:pt x="19578" y="6405"/>
                    <a:pt x="15752" y="8720"/>
                    <a:pt x="12602" y="11678"/>
                  </a:cubicBezTo>
                  <a:cubicBezTo>
                    <a:pt x="9419" y="14635"/>
                    <a:pt x="6880" y="18300"/>
                    <a:pt x="5111" y="22512"/>
                  </a:cubicBezTo>
                  <a:cubicBezTo>
                    <a:pt x="3311" y="26723"/>
                    <a:pt x="2411" y="31513"/>
                    <a:pt x="2411" y="36721"/>
                  </a:cubicBezTo>
                  <a:cubicBezTo>
                    <a:pt x="2411" y="41865"/>
                    <a:pt x="3311" y="46655"/>
                    <a:pt x="5111" y="50930"/>
                  </a:cubicBezTo>
                  <a:cubicBezTo>
                    <a:pt x="6912" y="55206"/>
                    <a:pt x="9419" y="58935"/>
                    <a:pt x="12602" y="61989"/>
                  </a:cubicBezTo>
                  <a:cubicBezTo>
                    <a:pt x="15785" y="65043"/>
                    <a:pt x="19610" y="67422"/>
                    <a:pt x="23918" y="69094"/>
                  </a:cubicBezTo>
                  <a:cubicBezTo>
                    <a:pt x="28258" y="70733"/>
                    <a:pt x="33016" y="71601"/>
                    <a:pt x="38095" y="71601"/>
                  </a:cubicBezTo>
                  <a:cubicBezTo>
                    <a:pt x="43175" y="71601"/>
                    <a:pt x="47965" y="70766"/>
                    <a:pt x="52305" y="69094"/>
                  </a:cubicBezTo>
                  <a:cubicBezTo>
                    <a:pt x="56677" y="67422"/>
                    <a:pt x="60502" y="65043"/>
                    <a:pt x="63685" y="61989"/>
                  </a:cubicBezTo>
                  <a:cubicBezTo>
                    <a:pt x="66867" y="58935"/>
                    <a:pt x="69375" y="55206"/>
                    <a:pt x="71175" y="50930"/>
                  </a:cubicBezTo>
                  <a:cubicBezTo>
                    <a:pt x="72976" y="46655"/>
                    <a:pt x="73876" y="41865"/>
                    <a:pt x="73876" y="36721"/>
                  </a:cubicBezTo>
                  <a:cubicBezTo>
                    <a:pt x="73876" y="31513"/>
                    <a:pt x="72976" y="26723"/>
                    <a:pt x="71175" y="22512"/>
                  </a:cubicBezTo>
                  <a:cubicBezTo>
                    <a:pt x="69375" y="18300"/>
                    <a:pt x="66835" y="14635"/>
                    <a:pt x="63653" y="11678"/>
                  </a:cubicBezTo>
                  <a:close/>
                  <a:moveTo>
                    <a:pt x="54908" y="36753"/>
                  </a:moveTo>
                  <a:cubicBezTo>
                    <a:pt x="54908" y="39454"/>
                    <a:pt x="54491" y="41961"/>
                    <a:pt x="53655" y="44211"/>
                  </a:cubicBezTo>
                  <a:cubicBezTo>
                    <a:pt x="52819" y="46462"/>
                    <a:pt x="51662" y="48391"/>
                    <a:pt x="50183" y="49966"/>
                  </a:cubicBezTo>
                  <a:cubicBezTo>
                    <a:pt x="48704" y="51541"/>
                    <a:pt x="46936" y="52827"/>
                    <a:pt x="44911" y="53727"/>
                  </a:cubicBezTo>
                  <a:cubicBezTo>
                    <a:pt x="40860" y="55527"/>
                    <a:pt x="35395" y="55527"/>
                    <a:pt x="31344" y="53727"/>
                  </a:cubicBezTo>
                  <a:cubicBezTo>
                    <a:pt x="29319" y="52827"/>
                    <a:pt x="27551" y="51573"/>
                    <a:pt x="26104" y="49966"/>
                  </a:cubicBezTo>
                  <a:cubicBezTo>
                    <a:pt x="24657" y="48391"/>
                    <a:pt x="23500" y="46430"/>
                    <a:pt x="22664" y="44179"/>
                  </a:cubicBezTo>
                  <a:cubicBezTo>
                    <a:pt x="21828" y="41929"/>
                    <a:pt x="21410" y="39421"/>
                    <a:pt x="21410" y="36721"/>
                  </a:cubicBezTo>
                  <a:cubicBezTo>
                    <a:pt x="21410" y="34149"/>
                    <a:pt x="21828" y="31706"/>
                    <a:pt x="22632" y="29488"/>
                  </a:cubicBezTo>
                  <a:cubicBezTo>
                    <a:pt x="23436" y="27302"/>
                    <a:pt x="24593" y="25405"/>
                    <a:pt x="26040" y="23830"/>
                  </a:cubicBezTo>
                  <a:cubicBezTo>
                    <a:pt x="27519" y="22254"/>
                    <a:pt x="29319" y="21001"/>
                    <a:pt x="31344" y="20100"/>
                  </a:cubicBezTo>
                  <a:cubicBezTo>
                    <a:pt x="33369" y="19200"/>
                    <a:pt x="35652" y="18750"/>
                    <a:pt x="38127" y="18750"/>
                  </a:cubicBezTo>
                  <a:cubicBezTo>
                    <a:pt x="40603" y="18750"/>
                    <a:pt x="42917" y="19200"/>
                    <a:pt x="44975" y="20100"/>
                  </a:cubicBezTo>
                  <a:cubicBezTo>
                    <a:pt x="47032" y="21001"/>
                    <a:pt x="48800" y="22254"/>
                    <a:pt x="50247" y="23797"/>
                  </a:cubicBezTo>
                  <a:cubicBezTo>
                    <a:pt x="51694" y="25373"/>
                    <a:pt x="52851" y="27269"/>
                    <a:pt x="53687" y="29488"/>
                  </a:cubicBezTo>
                  <a:cubicBezTo>
                    <a:pt x="54491" y="31738"/>
                    <a:pt x="54908" y="34181"/>
                    <a:pt x="54908" y="3675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3FF3EB3D-68BB-4AD6-8986-19877C37C92D}"/>
                </a:ext>
              </a:extLst>
            </p:cNvPr>
            <p:cNvSpPr/>
            <p:nvPr/>
          </p:nvSpPr>
          <p:spPr>
            <a:xfrm>
              <a:off x="761835" y="327566"/>
              <a:ext cx="57866" cy="67511"/>
            </a:xfrm>
            <a:custGeom>
              <a:avLst/>
              <a:gdLst>
                <a:gd name="connsiteX0" fmla="*/ 49572 w 57866"/>
                <a:gd name="connsiteY0" fmla="*/ 34398 h 67510"/>
                <a:gd name="connsiteX1" fmla="*/ 53333 w 57866"/>
                <a:gd name="connsiteY1" fmla="*/ 22793 h 67510"/>
                <a:gd name="connsiteX2" fmla="*/ 51115 w 57866"/>
                <a:gd name="connsiteY2" fmla="*/ 13052 h 67510"/>
                <a:gd name="connsiteX3" fmla="*/ 45200 w 57866"/>
                <a:gd name="connsiteY3" fmla="*/ 6719 h 67510"/>
                <a:gd name="connsiteX4" fmla="*/ 37002 w 57866"/>
                <a:gd name="connsiteY4" fmla="*/ 3376 h 67510"/>
                <a:gd name="connsiteX5" fmla="*/ 27840 w 57866"/>
                <a:gd name="connsiteY5" fmla="*/ 2411 h 67510"/>
                <a:gd name="connsiteX6" fmla="*/ 2411 w 57866"/>
                <a:gd name="connsiteY6" fmla="*/ 2411 h 67510"/>
                <a:gd name="connsiteX7" fmla="*/ 2411 w 57866"/>
                <a:gd name="connsiteY7" fmla="*/ 68186 h 67510"/>
                <a:gd name="connsiteX8" fmla="*/ 19932 w 57866"/>
                <a:gd name="connsiteY8" fmla="*/ 68186 h 67510"/>
                <a:gd name="connsiteX9" fmla="*/ 19932 w 57866"/>
                <a:gd name="connsiteY9" fmla="*/ 43110 h 67510"/>
                <a:gd name="connsiteX10" fmla="*/ 23050 w 57866"/>
                <a:gd name="connsiteY10" fmla="*/ 43110 h 67510"/>
                <a:gd name="connsiteX11" fmla="*/ 36809 w 57866"/>
                <a:gd name="connsiteY11" fmla="*/ 68186 h 67510"/>
                <a:gd name="connsiteX12" fmla="*/ 57770 w 57866"/>
                <a:gd name="connsiteY12" fmla="*/ 68186 h 67510"/>
                <a:gd name="connsiteX13" fmla="*/ 40892 w 57866"/>
                <a:gd name="connsiteY13" fmla="*/ 40539 h 67510"/>
                <a:gd name="connsiteX14" fmla="*/ 49572 w 57866"/>
                <a:gd name="connsiteY14" fmla="*/ 34398 h 67510"/>
                <a:gd name="connsiteX15" fmla="*/ 19867 w 57866"/>
                <a:gd name="connsiteY15" fmla="*/ 17296 h 67510"/>
                <a:gd name="connsiteX16" fmla="*/ 26715 w 57866"/>
                <a:gd name="connsiteY16" fmla="*/ 17296 h 67510"/>
                <a:gd name="connsiteX17" fmla="*/ 30058 w 57866"/>
                <a:gd name="connsiteY17" fmla="*/ 17553 h 67510"/>
                <a:gd name="connsiteX18" fmla="*/ 32984 w 57866"/>
                <a:gd name="connsiteY18" fmla="*/ 18453 h 67510"/>
                <a:gd name="connsiteX19" fmla="*/ 34913 w 57866"/>
                <a:gd name="connsiteY19" fmla="*/ 20157 h 67510"/>
                <a:gd name="connsiteX20" fmla="*/ 35620 w 57866"/>
                <a:gd name="connsiteY20" fmla="*/ 23050 h 67510"/>
                <a:gd name="connsiteX21" fmla="*/ 34816 w 57866"/>
                <a:gd name="connsiteY21" fmla="*/ 26233 h 67510"/>
                <a:gd name="connsiteX22" fmla="*/ 32662 w 57866"/>
                <a:gd name="connsiteY22" fmla="*/ 28129 h 67510"/>
                <a:gd name="connsiteX23" fmla="*/ 29447 w 57866"/>
                <a:gd name="connsiteY23" fmla="*/ 29126 h 67510"/>
                <a:gd name="connsiteX24" fmla="*/ 25783 w 57866"/>
                <a:gd name="connsiteY24" fmla="*/ 29415 h 67510"/>
                <a:gd name="connsiteX25" fmla="*/ 19835 w 57866"/>
                <a:gd name="connsiteY25" fmla="*/ 29415 h 67510"/>
                <a:gd name="connsiteX26" fmla="*/ 19835 w 57866"/>
                <a:gd name="connsiteY26" fmla="*/ 17296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866" h="67510">
                  <a:moveTo>
                    <a:pt x="49572" y="34398"/>
                  </a:moveTo>
                  <a:cubicBezTo>
                    <a:pt x="52079" y="31248"/>
                    <a:pt x="53333" y="27358"/>
                    <a:pt x="53333" y="22793"/>
                  </a:cubicBezTo>
                  <a:cubicBezTo>
                    <a:pt x="53333" y="18967"/>
                    <a:pt x="52594" y="15688"/>
                    <a:pt x="51115" y="13052"/>
                  </a:cubicBezTo>
                  <a:cubicBezTo>
                    <a:pt x="49636" y="10448"/>
                    <a:pt x="47643" y="8294"/>
                    <a:pt x="45200" y="6719"/>
                  </a:cubicBezTo>
                  <a:cubicBezTo>
                    <a:pt x="42789" y="5144"/>
                    <a:pt x="40024" y="4018"/>
                    <a:pt x="37002" y="3376"/>
                  </a:cubicBezTo>
                  <a:cubicBezTo>
                    <a:pt x="34045" y="2733"/>
                    <a:pt x="30958" y="2411"/>
                    <a:pt x="27840" y="2411"/>
                  </a:cubicBezTo>
                  <a:lnTo>
                    <a:pt x="2411" y="2411"/>
                  </a:lnTo>
                  <a:lnTo>
                    <a:pt x="2411" y="68186"/>
                  </a:lnTo>
                  <a:lnTo>
                    <a:pt x="19932" y="68186"/>
                  </a:lnTo>
                  <a:lnTo>
                    <a:pt x="19932" y="43110"/>
                  </a:lnTo>
                  <a:lnTo>
                    <a:pt x="23050" y="43110"/>
                  </a:lnTo>
                  <a:lnTo>
                    <a:pt x="36809" y="68186"/>
                  </a:lnTo>
                  <a:lnTo>
                    <a:pt x="57770" y="68186"/>
                  </a:lnTo>
                  <a:lnTo>
                    <a:pt x="40892" y="40539"/>
                  </a:lnTo>
                  <a:cubicBezTo>
                    <a:pt x="44493" y="39188"/>
                    <a:pt x="47418" y="37131"/>
                    <a:pt x="49572" y="34398"/>
                  </a:cubicBezTo>
                  <a:close/>
                  <a:moveTo>
                    <a:pt x="19867" y="17296"/>
                  </a:moveTo>
                  <a:lnTo>
                    <a:pt x="26715" y="17296"/>
                  </a:lnTo>
                  <a:cubicBezTo>
                    <a:pt x="27776" y="17296"/>
                    <a:pt x="28901" y="17392"/>
                    <a:pt x="30058" y="17553"/>
                  </a:cubicBezTo>
                  <a:cubicBezTo>
                    <a:pt x="31151" y="17714"/>
                    <a:pt x="32116" y="18003"/>
                    <a:pt x="32984" y="18453"/>
                  </a:cubicBezTo>
                  <a:cubicBezTo>
                    <a:pt x="33787" y="18871"/>
                    <a:pt x="34430" y="19417"/>
                    <a:pt x="34913" y="20157"/>
                  </a:cubicBezTo>
                  <a:cubicBezTo>
                    <a:pt x="35395" y="20864"/>
                    <a:pt x="35620" y="21828"/>
                    <a:pt x="35620" y="23050"/>
                  </a:cubicBezTo>
                  <a:cubicBezTo>
                    <a:pt x="35620" y="24368"/>
                    <a:pt x="35363" y="25461"/>
                    <a:pt x="34816" y="26233"/>
                  </a:cubicBezTo>
                  <a:cubicBezTo>
                    <a:pt x="34270" y="27069"/>
                    <a:pt x="33562" y="27679"/>
                    <a:pt x="32662" y="28129"/>
                  </a:cubicBezTo>
                  <a:cubicBezTo>
                    <a:pt x="31730" y="28612"/>
                    <a:pt x="30637" y="28933"/>
                    <a:pt x="29447" y="29126"/>
                  </a:cubicBezTo>
                  <a:cubicBezTo>
                    <a:pt x="28194" y="29319"/>
                    <a:pt x="26972" y="29415"/>
                    <a:pt x="25783" y="29415"/>
                  </a:cubicBezTo>
                  <a:lnTo>
                    <a:pt x="19835" y="29415"/>
                  </a:lnTo>
                  <a:lnTo>
                    <a:pt x="19835" y="172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1AD0283-2524-44D4-91C5-B5F5251642BA}"/>
                </a:ext>
              </a:extLst>
            </p:cNvPr>
            <p:cNvSpPr/>
            <p:nvPr/>
          </p:nvSpPr>
          <p:spPr>
            <a:xfrm>
              <a:off x="652050" y="325846"/>
              <a:ext cx="64296" cy="73940"/>
            </a:xfrm>
            <a:custGeom>
              <a:avLst/>
              <a:gdLst>
                <a:gd name="connsiteX0" fmla="*/ 26104 w 64295"/>
                <a:gd name="connsiteY0" fmla="*/ 23645 h 73940"/>
                <a:gd name="connsiteX1" fmla="*/ 31569 w 64295"/>
                <a:gd name="connsiteY1" fmla="*/ 19851 h 73940"/>
                <a:gd name="connsiteX2" fmla="*/ 46229 w 64295"/>
                <a:gd name="connsiteY2" fmla="*/ 20012 h 73940"/>
                <a:gd name="connsiteX3" fmla="*/ 51662 w 64295"/>
                <a:gd name="connsiteY3" fmla="*/ 23902 h 73940"/>
                <a:gd name="connsiteX4" fmla="*/ 52658 w 64295"/>
                <a:gd name="connsiteY4" fmla="*/ 25059 h 73940"/>
                <a:gd name="connsiteX5" fmla="*/ 64135 w 64295"/>
                <a:gd name="connsiteY5" fmla="*/ 12007 h 73940"/>
                <a:gd name="connsiteX6" fmla="*/ 63235 w 64295"/>
                <a:gd name="connsiteY6" fmla="*/ 11139 h 73940"/>
                <a:gd name="connsiteX7" fmla="*/ 52337 w 64295"/>
                <a:gd name="connsiteY7" fmla="*/ 4742 h 73940"/>
                <a:gd name="connsiteX8" fmla="*/ 24047 w 64295"/>
                <a:gd name="connsiteY8" fmla="*/ 4806 h 73940"/>
                <a:gd name="connsiteX9" fmla="*/ 12731 w 64295"/>
                <a:gd name="connsiteY9" fmla="*/ 11718 h 73940"/>
                <a:gd name="connsiteX10" fmla="*/ 5144 w 64295"/>
                <a:gd name="connsiteY10" fmla="*/ 22648 h 73940"/>
                <a:gd name="connsiteX11" fmla="*/ 2411 w 64295"/>
                <a:gd name="connsiteY11" fmla="*/ 36922 h 73940"/>
                <a:gd name="connsiteX12" fmla="*/ 5112 w 64295"/>
                <a:gd name="connsiteY12" fmla="*/ 51035 h 73940"/>
                <a:gd name="connsiteX13" fmla="*/ 12602 w 64295"/>
                <a:gd name="connsiteY13" fmla="*/ 61965 h 73940"/>
                <a:gd name="connsiteX14" fmla="*/ 24014 w 64295"/>
                <a:gd name="connsiteY14" fmla="*/ 69038 h 73940"/>
                <a:gd name="connsiteX15" fmla="*/ 38449 w 64295"/>
                <a:gd name="connsiteY15" fmla="*/ 71545 h 73940"/>
                <a:gd name="connsiteX16" fmla="*/ 52272 w 64295"/>
                <a:gd name="connsiteY16" fmla="*/ 70002 h 73940"/>
                <a:gd name="connsiteX17" fmla="*/ 52272 w 64295"/>
                <a:gd name="connsiteY17" fmla="*/ 70002 h 73940"/>
                <a:gd name="connsiteX18" fmla="*/ 63396 w 64295"/>
                <a:gd name="connsiteY18" fmla="*/ 65952 h 73940"/>
                <a:gd name="connsiteX19" fmla="*/ 64103 w 64295"/>
                <a:gd name="connsiteY19" fmla="*/ 65598 h 73940"/>
                <a:gd name="connsiteX20" fmla="*/ 64103 w 64295"/>
                <a:gd name="connsiteY20" fmla="*/ 29978 h 73940"/>
                <a:gd name="connsiteX21" fmla="*/ 35363 w 64295"/>
                <a:gd name="connsiteY21" fmla="*/ 29978 h 73940"/>
                <a:gd name="connsiteX22" fmla="*/ 35363 w 64295"/>
                <a:gd name="connsiteY22" fmla="*/ 44927 h 73940"/>
                <a:gd name="connsiteX23" fmla="*/ 47418 w 64295"/>
                <a:gd name="connsiteY23" fmla="*/ 44927 h 73940"/>
                <a:gd name="connsiteX24" fmla="*/ 47418 w 64295"/>
                <a:gd name="connsiteY24" fmla="*/ 54250 h 73940"/>
                <a:gd name="connsiteX25" fmla="*/ 44043 w 64295"/>
                <a:gd name="connsiteY25" fmla="*/ 55150 h 73940"/>
                <a:gd name="connsiteX26" fmla="*/ 39156 w 64295"/>
                <a:gd name="connsiteY26" fmla="*/ 55536 h 73940"/>
                <a:gd name="connsiteX27" fmla="*/ 31408 w 64295"/>
                <a:gd name="connsiteY27" fmla="*/ 54153 h 73940"/>
                <a:gd name="connsiteX28" fmla="*/ 25815 w 64295"/>
                <a:gd name="connsiteY28" fmla="*/ 50360 h 73940"/>
                <a:gd name="connsiteX29" fmla="*/ 22407 w 64295"/>
                <a:gd name="connsiteY29" fmla="*/ 44541 h 73940"/>
                <a:gd name="connsiteX30" fmla="*/ 21218 w 64295"/>
                <a:gd name="connsiteY30" fmla="*/ 36922 h 73940"/>
                <a:gd name="connsiteX31" fmla="*/ 22503 w 64295"/>
                <a:gd name="connsiteY31" fmla="*/ 29496 h 73940"/>
                <a:gd name="connsiteX32" fmla="*/ 26104 w 64295"/>
                <a:gd name="connsiteY32" fmla="*/ 23645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295" h="73940">
                  <a:moveTo>
                    <a:pt x="26104" y="23645"/>
                  </a:moveTo>
                  <a:cubicBezTo>
                    <a:pt x="27647" y="22037"/>
                    <a:pt x="29480" y="20752"/>
                    <a:pt x="31569" y="19851"/>
                  </a:cubicBezTo>
                  <a:cubicBezTo>
                    <a:pt x="36070" y="17890"/>
                    <a:pt x="42017" y="18115"/>
                    <a:pt x="46229" y="20012"/>
                  </a:cubicBezTo>
                  <a:cubicBezTo>
                    <a:pt x="48479" y="21041"/>
                    <a:pt x="50311" y="22327"/>
                    <a:pt x="51662" y="23902"/>
                  </a:cubicBezTo>
                  <a:lnTo>
                    <a:pt x="52658" y="25059"/>
                  </a:lnTo>
                  <a:lnTo>
                    <a:pt x="64135" y="12007"/>
                  </a:lnTo>
                  <a:lnTo>
                    <a:pt x="63235" y="11139"/>
                  </a:lnTo>
                  <a:cubicBezTo>
                    <a:pt x="60438" y="8471"/>
                    <a:pt x="56773" y="6317"/>
                    <a:pt x="52337" y="4742"/>
                  </a:cubicBezTo>
                  <a:cubicBezTo>
                    <a:pt x="43657" y="1688"/>
                    <a:pt x="32759" y="1559"/>
                    <a:pt x="24047" y="4806"/>
                  </a:cubicBezTo>
                  <a:cubicBezTo>
                    <a:pt x="19739" y="6414"/>
                    <a:pt x="15913" y="8728"/>
                    <a:pt x="12731" y="11718"/>
                  </a:cubicBezTo>
                  <a:cubicBezTo>
                    <a:pt x="9516" y="14708"/>
                    <a:pt x="6976" y="18405"/>
                    <a:pt x="5144" y="22648"/>
                  </a:cubicBezTo>
                  <a:cubicBezTo>
                    <a:pt x="3311" y="26892"/>
                    <a:pt x="2411" y="31682"/>
                    <a:pt x="2411" y="36922"/>
                  </a:cubicBezTo>
                  <a:cubicBezTo>
                    <a:pt x="2411" y="42066"/>
                    <a:pt x="3311" y="46824"/>
                    <a:pt x="5112" y="51035"/>
                  </a:cubicBezTo>
                  <a:cubicBezTo>
                    <a:pt x="6912" y="55278"/>
                    <a:pt x="9419" y="58943"/>
                    <a:pt x="12602" y="61965"/>
                  </a:cubicBezTo>
                  <a:cubicBezTo>
                    <a:pt x="15785" y="64987"/>
                    <a:pt x="19610" y="67366"/>
                    <a:pt x="24014" y="69038"/>
                  </a:cubicBezTo>
                  <a:cubicBezTo>
                    <a:pt x="28387" y="70677"/>
                    <a:pt x="33241" y="71545"/>
                    <a:pt x="38449" y="71545"/>
                  </a:cubicBezTo>
                  <a:cubicBezTo>
                    <a:pt x="43400" y="71545"/>
                    <a:pt x="48061" y="71031"/>
                    <a:pt x="52272" y="70002"/>
                  </a:cubicBezTo>
                  <a:lnTo>
                    <a:pt x="52272" y="70002"/>
                  </a:lnTo>
                  <a:cubicBezTo>
                    <a:pt x="56484" y="68973"/>
                    <a:pt x="60245" y="67623"/>
                    <a:pt x="63396" y="65952"/>
                  </a:cubicBezTo>
                  <a:lnTo>
                    <a:pt x="64103" y="65598"/>
                  </a:lnTo>
                  <a:lnTo>
                    <a:pt x="64103" y="29978"/>
                  </a:lnTo>
                  <a:lnTo>
                    <a:pt x="35363" y="29978"/>
                  </a:lnTo>
                  <a:lnTo>
                    <a:pt x="35363" y="44927"/>
                  </a:lnTo>
                  <a:lnTo>
                    <a:pt x="47418" y="44927"/>
                  </a:lnTo>
                  <a:lnTo>
                    <a:pt x="47418" y="54250"/>
                  </a:lnTo>
                  <a:cubicBezTo>
                    <a:pt x="46357" y="54635"/>
                    <a:pt x="45232" y="54925"/>
                    <a:pt x="44043" y="55150"/>
                  </a:cubicBezTo>
                  <a:cubicBezTo>
                    <a:pt x="42499" y="55407"/>
                    <a:pt x="40860" y="55536"/>
                    <a:pt x="39156" y="55536"/>
                  </a:cubicBezTo>
                  <a:cubicBezTo>
                    <a:pt x="36231" y="55536"/>
                    <a:pt x="33627" y="55086"/>
                    <a:pt x="31408" y="54153"/>
                  </a:cubicBezTo>
                  <a:cubicBezTo>
                    <a:pt x="29190" y="53253"/>
                    <a:pt x="27293" y="51967"/>
                    <a:pt x="25815" y="50360"/>
                  </a:cubicBezTo>
                  <a:cubicBezTo>
                    <a:pt x="24304" y="48752"/>
                    <a:pt x="23179" y="46791"/>
                    <a:pt x="22407" y="44541"/>
                  </a:cubicBezTo>
                  <a:cubicBezTo>
                    <a:pt x="21635" y="42259"/>
                    <a:pt x="21218" y="39687"/>
                    <a:pt x="21218" y="36922"/>
                  </a:cubicBezTo>
                  <a:cubicBezTo>
                    <a:pt x="21218" y="34222"/>
                    <a:pt x="21668" y="31746"/>
                    <a:pt x="22503" y="29496"/>
                  </a:cubicBezTo>
                  <a:cubicBezTo>
                    <a:pt x="23371" y="27245"/>
                    <a:pt x="24593" y="25284"/>
                    <a:pt x="26104" y="2364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4845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e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A25D45-6780-473B-836D-933C791E9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AFADD432-B8E8-4983-8E81-8EE8613C6842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54C9846D-205E-402A-9B50-C652D57FE5B1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92101476-F84A-4E20-8BE0-42F391ECB3F9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84B6B613-2CB6-4616-B3E9-099EE85F365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BA68FB7-B3C2-417D-95C6-CDE2D866451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478838" y="2000415"/>
            <a:ext cx="32882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aphique 10">
            <a:extLst>
              <a:ext uri="{FF2B5EF4-FFF2-40B4-BE49-F238E27FC236}">
                <a16:creationId xmlns:a16="http://schemas.microsoft.com/office/drawing/2014/main" id="{31F515F0-43E9-4877-97E3-654976AAA0F6}"/>
              </a:ext>
            </a:extLst>
          </p:cNvPr>
          <p:cNvGrpSpPr/>
          <p:nvPr/>
        </p:nvGrpSpPr>
        <p:grpSpPr>
          <a:xfrm>
            <a:off x="4478838" y="407117"/>
            <a:ext cx="3288295" cy="1267197"/>
            <a:chOff x="4478838" y="827590"/>
            <a:chExt cx="3288295" cy="1267197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044C62B-CE3F-43D9-822C-BFF49B377FD3}"/>
                </a:ext>
              </a:extLst>
            </p:cNvPr>
            <p:cNvSpPr/>
            <p:nvPr/>
          </p:nvSpPr>
          <p:spPr>
            <a:xfrm>
              <a:off x="6310819" y="1060658"/>
              <a:ext cx="224566" cy="705781"/>
            </a:xfrm>
            <a:custGeom>
              <a:avLst/>
              <a:gdLst>
                <a:gd name="connsiteX0" fmla="*/ 225689 w 224566"/>
                <a:gd name="connsiteY0" fmla="*/ 12030 h 705780"/>
                <a:gd name="connsiteX1" fmla="*/ 225689 w 224566"/>
                <a:gd name="connsiteY1" fmla="*/ 88864 h 705780"/>
                <a:gd name="connsiteX2" fmla="*/ 94799 w 224566"/>
                <a:gd name="connsiteY2" fmla="*/ 88864 h 705780"/>
                <a:gd name="connsiteX3" fmla="*/ 94799 w 224566"/>
                <a:gd name="connsiteY3" fmla="*/ 318243 h 705780"/>
                <a:gd name="connsiteX4" fmla="*/ 212055 w 224566"/>
                <a:gd name="connsiteY4" fmla="*/ 318243 h 705780"/>
                <a:gd name="connsiteX5" fmla="*/ 212055 w 224566"/>
                <a:gd name="connsiteY5" fmla="*/ 395077 h 705780"/>
                <a:gd name="connsiteX6" fmla="*/ 94799 w 224566"/>
                <a:gd name="connsiteY6" fmla="*/ 395077 h 705780"/>
                <a:gd name="connsiteX7" fmla="*/ 94799 w 224566"/>
                <a:gd name="connsiteY7" fmla="*/ 624455 h 705780"/>
                <a:gd name="connsiteX8" fmla="*/ 225689 w 224566"/>
                <a:gd name="connsiteY8" fmla="*/ 624455 h 705780"/>
                <a:gd name="connsiteX9" fmla="*/ 225689 w 224566"/>
                <a:gd name="connsiteY9" fmla="*/ 701289 h 705780"/>
                <a:gd name="connsiteX10" fmla="*/ 12030 w 224566"/>
                <a:gd name="connsiteY10" fmla="*/ 701289 h 705780"/>
                <a:gd name="connsiteX11" fmla="*/ 12030 w 224566"/>
                <a:gd name="connsiteY11" fmla="*/ 12030 h 705780"/>
                <a:gd name="connsiteX12" fmla="*/ 225689 w 224566"/>
                <a:gd name="connsiteY12" fmla="*/ 12030 h 70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566" h="705780">
                  <a:moveTo>
                    <a:pt x="225689" y="12030"/>
                  </a:moveTo>
                  <a:lnTo>
                    <a:pt x="225689" y="88864"/>
                  </a:lnTo>
                  <a:lnTo>
                    <a:pt x="94799" y="88864"/>
                  </a:lnTo>
                  <a:lnTo>
                    <a:pt x="94799" y="318243"/>
                  </a:lnTo>
                  <a:lnTo>
                    <a:pt x="212055" y="318243"/>
                  </a:lnTo>
                  <a:lnTo>
                    <a:pt x="212055" y="395077"/>
                  </a:lnTo>
                  <a:lnTo>
                    <a:pt x="94799" y="395077"/>
                  </a:lnTo>
                  <a:lnTo>
                    <a:pt x="94799" y="624455"/>
                  </a:lnTo>
                  <a:lnTo>
                    <a:pt x="225689" y="624455"/>
                  </a:lnTo>
                  <a:lnTo>
                    <a:pt x="225689" y="701289"/>
                  </a:lnTo>
                  <a:lnTo>
                    <a:pt x="12030" y="701289"/>
                  </a:lnTo>
                  <a:lnTo>
                    <a:pt x="12030" y="12030"/>
                  </a:lnTo>
                  <a:lnTo>
                    <a:pt x="225689" y="12030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4B7E377D-5FB3-436B-BF0C-D3CB0A6A7C2C}"/>
                </a:ext>
              </a:extLst>
            </p:cNvPr>
            <p:cNvSpPr/>
            <p:nvPr/>
          </p:nvSpPr>
          <p:spPr>
            <a:xfrm>
              <a:off x="6598265" y="1218175"/>
              <a:ext cx="256647" cy="545376"/>
            </a:xfrm>
            <a:custGeom>
              <a:avLst/>
              <a:gdLst>
                <a:gd name="connsiteX0" fmla="*/ 177407 w 256647"/>
                <a:gd name="connsiteY0" fmla="*/ 543772 h 545375"/>
                <a:gd name="connsiteX1" fmla="*/ 177407 w 256647"/>
                <a:gd name="connsiteY1" fmla="*/ 130249 h 545375"/>
                <a:gd name="connsiteX2" fmla="*/ 135061 w 256647"/>
                <a:gd name="connsiteY2" fmla="*/ 86939 h 545375"/>
                <a:gd name="connsiteX3" fmla="*/ 92714 w 256647"/>
                <a:gd name="connsiteY3" fmla="*/ 130249 h 545375"/>
                <a:gd name="connsiteX4" fmla="*/ 92714 w 256647"/>
                <a:gd name="connsiteY4" fmla="*/ 543932 h 545375"/>
                <a:gd name="connsiteX5" fmla="*/ 12030 w 256647"/>
                <a:gd name="connsiteY5" fmla="*/ 543932 h 545375"/>
                <a:gd name="connsiteX6" fmla="*/ 12030 w 256647"/>
                <a:gd name="connsiteY6" fmla="*/ 130249 h 545375"/>
                <a:gd name="connsiteX7" fmla="*/ 135061 w 256647"/>
                <a:gd name="connsiteY7" fmla="*/ 12030 h 545375"/>
                <a:gd name="connsiteX8" fmla="*/ 258091 w 256647"/>
                <a:gd name="connsiteY8" fmla="*/ 130249 h 545375"/>
                <a:gd name="connsiteX9" fmla="*/ 258091 w 256647"/>
                <a:gd name="connsiteY9" fmla="*/ 543932 h 545375"/>
                <a:gd name="connsiteX10" fmla="*/ 177407 w 256647"/>
                <a:gd name="connsiteY10" fmla="*/ 543932 h 54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647" h="545375">
                  <a:moveTo>
                    <a:pt x="177407" y="543772"/>
                  </a:moveTo>
                  <a:lnTo>
                    <a:pt x="177407" y="130249"/>
                  </a:lnTo>
                  <a:cubicBezTo>
                    <a:pt x="177407" y="104584"/>
                    <a:pt x="158640" y="86939"/>
                    <a:pt x="135061" y="86939"/>
                  </a:cubicBezTo>
                  <a:cubicBezTo>
                    <a:pt x="111481" y="86939"/>
                    <a:pt x="92714" y="104744"/>
                    <a:pt x="92714" y="130249"/>
                  </a:cubicBezTo>
                  <a:lnTo>
                    <a:pt x="92714" y="543932"/>
                  </a:lnTo>
                  <a:lnTo>
                    <a:pt x="12030" y="543932"/>
                  </a:lnTo>
                  <a:lnTo>
                    <a:pt x="12030" y="130249"/>
                  </a:lnTo>
                  <a:cubicBezTo>
                    <a:pt x="12030" y="51490"/>
                    <a:pt x="69134" y="12030"/>
                    <a:pt x="135061" y="12030"/>
                  </a:cubicBezTo>
                  <a:cubicBezTo>
                    <a:pt x="200025" y="12030"/>
                    <a:pt x="258091" y="51490"/>
                    <a:pt x="258091" y="130249"/>
                  </a:cubicBezTo>
                  <a:lnTo>
                    <a:pt x="258091" y="543932"/>
                  </a:lnTo>
                  <a:lnTo>
                    <a:pt x="177407" y="543932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7F536F4F-755E-4E28-855C-E283A22F36AC}"/>
                </a:ext>
              </a:extLst>
            </p:cNvPr>
            <p:cNvSpPr/>
            <p:nvPr/>
          </p:nvSpPr>
          <p:spPr>
            <a:xfrm>
              <a:off x="6921480" y="1218175"/>
              <a:ext cx="256647" cy="561416"/>
            </a:xfrm>
            <a:custGeom>
              <a:avLst/>
              <a:gdLst>
                <a:gd name="connsiteX0" fmla="*/ 92714 w 256647"/>
                <a:gd name="connsiteY0" fmla="*/ 373422 h 561416"/>
                <a:gd name="connsiteX1" fmla="*/ 92714 w 256647"/>
                <a:gd name="connsiteY1" fmla="*/ 435499 h 561416"/>
                <a:gd name="connsiteX2" fmla="*/ 135061 w 256647"/>
                <a:gd name="connsiteY2" fmla="*/ 477846 h 561416"/>
                <a:gd name="connsiteX3" fmla="*/ 177407 w 256647"/>
                <a:gd name="connsiteY3" fmla="*/ 435499 h 561416"/>
                <a:gd name="connsiteX4" fmla="*/ 177407 w 256647"/>
                <a:gd name="connsiteY4" fmla="*/ 379357 h 561416"/>
                <a:gd name="connsiteX5" fmla="*/ 12030 w 256647"/>
                <a:gd name="connsiteY5" fmla="*/ 175483 h 561416"/>
                <a:gd name="connsiteX6" fmla="*/ 12030 w 256647"/>
                <a:gd name="connsiteY6" fmla="*/ 130249 h 561416"/>
                <a:gd name="connsiteX7" fmla="*/ 135061 w 256647"/>
                <a:gd name="connsiteY7" fmla="*/ 12030 h 561416"/>
                <a:gd name="connsiteX8" fmla="*/ 258091 w 256647"/>
                <a:gd name="connsiteY8" fmla="*/ 130249 h 561416"/>
                <a:gd name="connsiteX9" fmla="*/ 258091 w 256647"/>
                <a:gd name="connsiteY9" fmla="*/ 185428 h 561416"/>
                <a:gd name="connsiteX10" fmla="*/ 177407 w 256647"/>
                <a:gd name="connsiteY10" fmla="*/ 185428 h 561416"/>
                <a:gd name="connsiteX11" fmla="*/ 177407 w 256647"/>
                <a:gd name="connsiteY11" fmla="*/ 130249 h 561416"/>
                <a:gd name="connsiteX12" fmla="*/ 135061 w 256647"/>
                <a:gd name="connsiteY12" fmla="*/ 86939 h 561416"/>
                <a:gd name="connsiteX13" fmla="*/ 92714 w 256647"/>
                <a:gd name="connsiteY13" fmla="*/ 130249 h 561416"/>
                <a:gd name="connsiteX14" fmla="*/ 92714 w 256647"/>
                <a:gd name="connsiteY14" fmla="*/ 175483 h 561416"/>
                <a:gd name="connsiteX15" fmla="*/ 258091 w 256647"/>
                <a:gd name="connsiteY15" fmla="*/ 379357 h 561416"/>
                <a:gd name="connsiteX16" fmla="*/ 258091 w 256647"/>
                <a:gd name="connsiteY16" fmla="*/ 435499 h 561416"/>
                <a:gd name="connsiteX17" fmla="*/ 135061 w 256647"/>
                <a:gd name="connsiteY17" fmla="*/ 552755 h 561416"/>
                <a:gd name="connsiteX18" fmla="*/ 12030 w 256647"/>
                <a:gd name="connsiteY18" fmla="*/ 435499 h 561416"/>
                <a:gd name="connsiteX19" fmla="*/ 12030 w 256647"/>
                <a:gd name="connsiteY19" fmla="*/ 373422 h 561416"/>
                <a:gd name="connsiteX20" fmla="*/ 92714 w 256647"/>
                <a:gd name="connsiteY20" fmla="*/ 373422 h 56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647" h="561416">
                  <a:moveTo>
                    <a:pt x="92714" y="373422"/>
                  </a:moveTo>
                  <a:lnTo>
                    <a:pt x="92714" y="435499"/>
                  </a:lnTo>
                  <a:cubicBezTo>
                    <a:pt x="92714" y="462126"/>
                    <a:pt x="113406" y="477846"/>
                    <a:pt x="135061" y="477846"/>
                  </a:cubicBezTo>
                  <a:cubicBezTo>
                    <a:pt x="156715" y="477846"/>
                    <a:pt x="177407" y="462126"/>
                    <a:pt x="177407" y="435499"/>
                  </a:cubicBezTo>
                  <a:lnTo>
                    <a:pt x="177407" y="379357"/>
                  </a:lnTo>
                  <a:cubicBezTo>
                    <a:pt x="177407" y="305571"/>
                    <a:pt x="12030" y="304448"/>
                    <a:pt x="12030" y="175483"/>
                  </a:cubicBezTo>
                  <a:lnTo>
                    <a:pt x="12030" y="130249"/>
                  </a:lnTo>
                  <a:cubicBezTo>
                    <a:pt x="12030" y="52452"/>
                    <a:pt x="69134" y="12030"/>
                    <a:pt x="135061" y="12030"/>
                  </a:cubicBezTo>
                  <a:cubicBezTo>
                    <a:pt x="201949" y="12030"/>
                    <a:pt x="258091" y="52452"/>
                    <a:pt x="258091" y="130249"/>
                  </a:cubicBezTo>
                  <a:lnTo>
                    <a:pt x="258091" y="185428"/>
                  </a:lnTo>
                  <a:lnTo>
                    <a:pt x="177407" y="185428"/>
                  </a:lnTo>
                  <a:lnTo>
                    <a:pt x="177407" y="130249"/>
                  </a:lnTo>
                  <a:cubicBezTo>
                    <a:pt x="177407" y="103621"/>
                    <a:pt x="156715" y="86939"/>
                    <a:pt x="135061" y="86939"/>
                  </a:cubicBezTo>
                  <a:cubicBezTo>
                    <a:pt x="113406" y="86939"/>
                    <a:pt x="92714" y="103621"/>
                    <a:pt x="92714" y="130249"/>
                  </a:cubicBezTo>
                  <a:lnTo>
                    <a:pt x="92714" y="175483"/>
                  </a:lnTo>
                  <a:cubicBezTo>
                    <a:pt x="92714" y="247344"/>
                    <a:pt x="258091" y="246382"/>
                    <a:pt x="258091" y="379357"/>
                  </a:cubicBezTo>
                  <a:lnTo>
                    <a:pt x="258091" y="435499"/>
                  </a:lnTo>
                  <a:cubicBezTo>
                    <a:pt x="258091" y="508322"/>
                    <a:pt x="201949" y="552755"/>
                    <a:pt x="135061" y="552755"/>
                  </a:cubicBezTo>
                  <a:cubicBezTo>
                    <a:pt x="69134" y="552755"/>
                    <a:pt x="12030" y="508483"/>
                    <a:pt x="12030" y="435499"/>
                  </a:cubicBezTo>
                  <a:lnTo>
                    <a:pt x="12030" y="373422"/>
                  </a:lnTo>
                  <a:lnTo>
                    <a:pt x="92714" y="373422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B960EEE8-3833-447D-9750-17994DD84682}"/>
                </a:ext>
              </a:extLst>
            </p:cNvPr>
            <p:cNvSpPr/>
            <p:nvPr/>
          </p:nvSpPr>
          <p:spPr>
            <a:xfrm>
              <a:off x="7244695" y="1218175"/>
              <a:ext cx="256647" cy="561416"/>
            </a:xfrm>
            <a:custGeom>
              <a:avLst/>
              <a:gdLst>
                <a:gd name="connsiteX0" fmla="*/ 92714 w 256647"/>
                <a:gd name="connsiteY0" fmla="*/ 337010 h 561416"/>
                <a:gd name="connsiteX1" fmla="*/ 92714 w 256647"/>
                <a:gd name="connsiteY1" fmla="*/ 435499 h 561416"/>
                <a:gd name="connsiteX2" fmla="*/ 135061 w 256647"/>
                <a:gd name="connsiteY2" fmla="*/ 478808 h 561416"/>
                <a:gd name="connsiteX3" fmla="*/ 177408 w 256647"/>
                <a:gd name="connsiteY3" fmla="*/ 435499 h 561416"/>
                <a:gd name="connsiteX4" fmla="*/ 177408 w 256647"/>
                <a:gd name="connsiteY4" fmla="*/ 373422 h 561416"/>
                <a:gd name="connsiteX5" fmla="*/ 258091 w 256647"/>
                <a:gd name="connsiteY5" fmla="*/ 373422 h 561416"/>
                <a:gd name="connsiteX6" fmla="*/ 258091 w 256647"/>
                <a:gd name="connsiteY6" fmla="*/ 435499 h 561416"/>
                <a:gd name="connsiteX7" fmla="*/ 135061 w 256647"/>
                <a:gd name="connsiteY7" fmla="*/ 553717 h 561416"/>
                <a:gd name="connsiteX8" fmla="*/ 12030 w 256647"/>
                <a:gd name="connsiteY8" fmla="*/ 435499 h 561416"/>
                <a:gd name="connsiteX9" fmla="*/ 12030 w 256647"/>
                <a:gd name="connsiteY9" fmla="*/ 130249 h 561416"/>
                <a:gd name="connsiteX10" fmla="*/ 135061 w 256647"/>
                <a:gd name="connsiteY10" fmla="*/ 12030 h 561416"/>
                <a:gd name="connsiteX11" fmla="*/ 258091 w 256647"/>
                <a:gd name="connsiteY11" fmla="*/ 130249 h 561416"/>
                <a:gd name="connsiteX12" fmla="*/ 258091 w 256647"/>
                <a:gd name="connsiteY12" fmla="*/ 203072 h 561416"/>
                <a:gd name="connsiteX13" fmla="*/ 206922 w 256647"/>
                <a:gd name="connsiteY13" fmla="*/ 281831 h 561416"/>
                <a:gd name="connsiteX14" fmla="*/ 92714 w 256647"/>
                <a:gd name="connsiteY14" fmla="*/ 337010 h 561416"/>
                <a:gd name="connsiteX15" fmla="*/ 177408 w 256647"/>
                <a:gd name="connsiteY15" fmla="*/ 203072 h 561416"/>
                <a:gd name="connsiteX16" fmla="*/ 177408 w 256647"/>
                <a:gd name="connsiteY16" fmla="*/ 130249 h 561416"/>
                <a:gd name="connsiteX17" fmla="*/ 135061 w 256647"/>
                <a:gd name="connsiteY17" fmla="*/ 86939 h 561416"/>
                <a:gd name="connsiteX18" fmla="*/ 92714 w 256647"/>
                <a:gd name="connsiteY18" fmla="*/ 130249 h 561416"/>
                <a:gd name="connsiteX19" fmla="*/ 92714 w 256647"/>
                <a:gd name="connsiteY19" fmla="*/ 252317 h 561416"/>
                <a:gd name="connsiteX20" fmla="*/ 169548 w 256647"/>
                <a:gd name="connsiteY20" fmla="*/ 215905 h 561416"/>
                <a:gd name="connsiteX21" fmla="*/ 177408 w 256647"/>
                <a:gd name="connsiteY21" fmla="*/ 203072 h 56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647" h="561416">
                  <a:moveTo>
                    <a:pt x="92714" y="337010"/>
                  </a:moveTo>
                  <a:lnTo>
                    <a:pt x="92714" y="435499"/>
                  </a:lnTo>
                  <a:cubicBezTo>
                    <a:pt x="92714" y="461163"/>
                    <a:pt x="111481" y="478808"/>
                    <a:pt x="135061" y="478808"/>
                  </a:cubicBezTo>
                  <a:cubicBezTo>
                    <a:pt x="158640" y="478808"/>
                    <a:pt x="177408" y="461163"/>
                    <a:pt x="177408" y="435499"/>
                  </a:cubicBezTo>
                  <a:lnTo>
                    <a:pt x="177408" y="373422"/>
                  </a:lnTo>
                  <a:lnTo>
                    <a:pt x="258091" y="373422"/>
                  </a:lnTo>
                  <a:lnTo>
                    <a:pt x="258091" y="435499"/>
                  </a:lnTo>
                  <a:cubicBezTo>
                    <a:pt x="258091" y="514257"/>
                    <a:pt x="200987" y="553717"/>
                    <a:pt x="135061" y="553717"/>
                  </a:cubicBezTo>
                  <a:cubicBezTo>
                    <a:pt x="70097" y="553717"/>
                    <a:pt x="12030" y="514257"/>
                    <a:pt x="12030" y="435499"/>
                  </a:cubicBezTo>
                  <a:lnTo>
                    <a:pt x="12030" y="130249"/>
                  </a:lnTo>
                  <a:cubicBezTo>
                    <a:pt x="12030" y="51490"/>
                    <a:pt x="70097" y="12030"/>
                    <a:pt x="135061" y="12030"/>
                  </a:cubicBezTo>
                  <a:cubicBezTo>
                    <a:pt x="200987" y="12030"/>
                    <a:pt x="258091" y="51490"/>
                    <a:pt x="258091" y="130249"/>
                  </a:cubicBezTo>
                  <a:lnTo>
                    <a:pt x="258091" y="203072"/>
                  </a:lnTo>
                  <a:cubicBezTo>
                    <a:pt x="258091" y="250392"/>
                    <a:pt x="244296" y="263064"/>
                    <a:pt x="206922" y="281831"/>
                  </a:cubicBezTo>
                  <a:lnTo>
                    <a:pt x="92714" y="337010"/>
                  </a:lnTo>
                  <a:close/>
                  <a:moveTo>
                    <a:pt x="177408" y="203072"/>
                  </a:moveTo>
                  <a:lnTo>
                    <a:pt x="177408" y="130249"/>
                  </a:lnTo>
                  <a:cubicBezTo>
                    <a:pt x="177408" y="104584"/>
                    <a:pt x="158640" y="86939"/>
                    <a:pt x="135061" y="86939"/>
                  </a:cubicBezTo>
                  <a:cubicBezTo>
                    <a:pt x="111481" y="86939"/>
                    <a:pt x="92714" y="104744"/>
                    <a:pt x="92714" y="130249"/>
                  </a:cubicBezTo>
                  <a:lnTo>
                    <a:pt x="92714" y="252317"/>
                  </a:lnTo>
                  <a:lnTo>
                    <a:pt x="169548" y="215905"/>
                  </a:lnTo>
                  <a:cubicBezTo>
                    <a:pt x="174520" y="213819"/>
                    <a:pt x="177408" y="208045"/>
                    <a:pt x="177408" y="203072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848CBC1-5521-46CF-A698-3C2023D7087B}"/>
                </a:ext>
              </a:extLst>
            </p:cNvPr>
            <p:cNvSpPr/>
            <p:nvPr/>
          </p:nvSpPr>
          <p:spPr>
            <a:xfrm>
              <a:off x="7552993" y="1060658"/>
              <a:ext cx="224566" cy="529335"/>
            </a:xfrm>
            <a:custGeom>
              <a:avLst/>
              <a:gdLst>
                <a:gd name="connsiteX0" fmla="*/ 215424 w 224566"/>
                <a:gd name="connsiteY0" fmla="*/ 205960 h 529335"/>
                <a:gd name="connsiteX1" fmla="*/ 215424 w 224566"/>
                <a:gd name="connsiteY1" fmla="*/ 111481 h 529335"/>
                <a:gd name="connsiteX2" fmla="*/ 113727 w 224566"/>
                <a:gd name="connsiteY2" fmla="*/ 12030 h 529335"/>
                <a:gd name="connsiteX3" fmla="*/ 12030 w 224566"/>
                <a:gd name="connsiteY3" fmla="*/ 111481 h 529335"/>
                <a:gd name="connsiteX4" fmla="*/ 12030 w 224566"/>
                <a:gd name="connsiteY4" fmla="*/ 167623 h 529335"/>
                <a:gd name="connsiteX5" fmla="*/ 86458 w 224566"/>
                <a:gd name="connsiteY5" fmla="*/ 167623 h 529335"/>
                <a:gd name="connsiteX6" fmla="*/ 86458 w 224566"/>
                <a:gd name="connsiteY6" fmla="*/ 111481 h 529335"/>
                <a:gd name="connsiteX7" fmla="*/ 113727 w 224566"/>
                <a:gd name="connsiteY7" fmla="*/ 82127 h 529335"/>
                <a:gd name="connsiteX8" fmla="*/ 140996 w 224566"/>
                <a:gd name="connsiteY8" fmla="*/ 111481 h 529335"/>
                <a:gd name="connsiteX9" fmla="*/ 140996 w 224566"/>
                <a:gd name="connsiteY9" fmla="*/ 205960 h 529335"/>
                <a:gd name="connsiteX10" fmla="*/ 115973 w 224566"/>
                <a:gd name="connsiteY10" fmla="*/ 236597 h 529335"/>
                <a:gd name="connsiteX11" fmla="*/ 64804 w 224566"/>
                <a:gd name="connsiteY11" fmla="*/ 236597 h 529335"/>
                <a:gd name="connsiteX12" fmla="*/ 64804 w 224566"/>
                <a:gd name="connsiteY12" fmla="*/ 306854 h 529335"/>
                <a:gd name="connsiteX13" fmla="*/ 115331 w 224566"/>
                <a:gd name="connsiteY13" fmla="*/ 306854 h 529335"/>
                <a:gd name="connsiteX14" fmla="*/ 141156 w 224566"/>
                <a:gd name="connsiteY14" fmla="*/ 336208 h 529335"/>
                <a:gd name="connsiteX15" fmla="*/ 141156 w 224566"/>
                <a:gd name="connsiteY15" fmla="*/ 430687 h 529335"/>
                <a:gd name="connsiteX16" fmla="*/ 113887 w 224566"/>
                <a:gd name="connsiteY16" fmla="*/ 461324 h 529335"/>
                <a:gd name="connsiteX17" fmla="*/ 86619 w 224566"/>
                <a:gd name="connsiteY17" fmla="*/ 430687 h 529335"/>
                <a:gd name="connsiteX18" fmla="*/ 86619 w 224566"/>
                <a:gd name="connsiteY18" fmla="*/ 373903 h 529335"/>
                <a:gd name="connsiteX19" fmla="*/ 12191 w 224566"/>
                <a:gd name="connsiteY19" fmla="*/ 373903 h 529335"/>
                <a:gd name="connsiteX20" fmla="*/ 12191 w 224566"/>
                <a:gd name="connsiteY20" fmla="*/ 430687 h 529335"/>
                <a:gd name="connsiteX21" fmla="*/ 113887 w 224566"/>
                <a:gd name="connsiteY21" fmla="*/ 531581 h 529335"/>
                <a:gd name="connsiteX22" fmla="*/ 215584 w 224566"/>
                <a:gd name="connsiteY22" fmla="*/ 430687 h 529335"/>
                <a:gd name="connsiteX23" fmla="*/ 215584 w 224566"/>
                <a:gd name="connsiteY23" fmla="*/ 336208 h 529335"/>
                <a:gd name="connsiteX24" fmla="*/ 184947 w 224566"/>
                <a:gd name="connsiteY24" fmla="*/ 271726 h 529335"/>
                <a:gd name="connsiteX25" fmla="*/ 215424 w 224566"/>
                <a:gd name="connsiteY25" fmla="*/ 205960 h 52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4566" h="529335">
                  <a:moveTo>
                    <a:pt x="215424" y="205960"/>
                  </a:moveTo>
                  <a:lnTo>
                    <a:pt x="215424" y="111481"/>
                  </a:lnTo>
                  <a:cubicBezTo>
                    <a:pt x="215424" y="51971"/>
                    <a:pt x="174520" y="12030"/>
                    <a:pt x="113727" y="12030"/>
                  </a:cubicBezTo>
                  <a:cubicBezTo>
                    <a:pt x="52934" y="12030"/>
                    <a:pt x="12030" y="51971"/>
                    <a:pt x="12030" y="111481"/>
                  </a:cubicBezTo>
                  <a:lnTo>
                    <a:pt x="12030" y="167623"/>
                  </a:lnTo>
                  <a:lnTo>
                    <a:pt x="86458" y="167623"/>
                  </a:lnTo>
                  <a:lnTo>
                    <a:pt x="86458" y="111481"/>
                  </a:lnTo>
                  <a:cubicBezTo>
                    <a:pt x="86458" y="93356"/>
                    <a:pt x="96885" y="82127"/>
                    <a:pt x="113727" y="82127"/>
                  </a:cubicBezTo>
                  <a:cubicBezTo>
                    <a:pt x="130569" y="82127"/>
                    <a:pt x="140996" y="93356"/>
                    <a:pt x="140996" y="111481"/>
                  </a:cubicBezTo>
                  <a:lnTo>
                    <a:pt x="140996" y="205960"/>
                  </a:lnTo>
                  <a:cubicBezTo>
                    <a:pt x="140996" y="224567"/>
                    <a:pt x="131211" y="236597"/>
                    <a:pt x="115973" y="236597"/>
                  </a:cubicBezTo>
                  <a:lnTo>
                    <a:pt x="64804" y="236597"/>
                  </a:lnTo>
                  <a:lnTo>
                    <a:pt x="64804" y="306854"/>
                  </a:lnTo>
                  <a:lnTo>
                    <a:pt x="115331" y="306854"/>
                  </a:lnTo>
                  <a:cubicBezTo>
                    <a:pt x="130730" y="306854"/>
                    <a:pt x="141156" y="318564"/>
                    <a:pt x="141156" y="336208"/>
                  </a:cubicBezTo>
                  <a:lnTo>
                    <a:pt x="141156" y="430687"/>
                  </a:lnTo>
                  <a:cubicBezTo>
                    <a:pt x="141156" y="449935"/>
                    <a:pt x="131051" y="461324"/>
                    <a:pt x="113887" y="461324"/>
                  </a:cubicBezTo>
                  <a:cubicBezTo>
                    <a:pt x="96885" y="461324"/>
                    <a:pt x="86619" y="449775"/>
                    <a:pt x="86619" y="430687"/>
                  </a:cubicBezTo>
                  <a:lnTo>
                    <a:pt x="86619" y="373903"/>
                  </a:lnTo>
                  <a:lnTo>
                    <a:pt x="12191" y="373903"/>
                  </a:lnTo>
                  <a:lnTo>
                    <a:pt x="12191" y="430687"/>
                  </a:lnTo>
                  <a:cubicBezTo>
                    <a:pt x="12191" y="490999"/>
                    <a:pt x="53094" y="531581"/>
                    <a:pt x="113887" y="531581"/>
                  </a:cubicBezTo>
                  <a:cubicBezTo>
                    <a:pt x="174681" y="531581"/>
                    <a:pt x="215584" y="490999"/>
                    <a:pt x="215584" y="430687"/>
                  </a:cubicBezTo>
                  <a:lnTo>
                    <a:pt x="215584" y="336208"/>
                  </a:lnTo>
                  <a:cubicBezTo>
                    <a:pt x="215584" y="310383"/>
                    <a:pt x="202912" y="284879"/>
                    <a:pt x="184947" y="271726"/>
                  </a:cubicBezTo>
                  <a:cubicBezTo>
                    <a:pt x="203714" y="258091"/>
                    <a:pt x="215424" y="233870"/>
                    <a:pt x="215424" y="205960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64D0CD6-F2C2-462C-8FA8-8D638F24CA38}"/>
                </a:ext>
              </a:extLst>
            </p:cNvPr>
            <p:cNvSpPr/>
            <p:nvPr/>
          </p:nvSpPr>
          <p:spPr>
            <a:xfrm>
              <a:off x="4466808" y="1830761"/>
              <a:ext cx="208526" cy="208526"/>
            </a:xfrm>
            <a:custGeom>
              <a:avLst/>
              <a:gdLst>
                <a:gd name="connsiteX0" fmla="*/ 108113 w 208526"/>
                <a:gd name="connsiteY0" fmla="*/ 205478 h 208526"/>
                <a:gd name="connsiteX1" fmla="*/ 12030 w 208526"/>
                <a:gd name="connsiteY1" fmla="*/ 116935 h 208526"/>
                <a:gd name="connsiteX2" fmla="*/ 12030 w 208526"/>
                <a:gd name="connsiteY2" fmla="*/ 12030 h 208526"/>
                <a:gd name="connsiteX3" fmla="*/ 54698 w 208526"/>
                <a:gd name="connsiteY3" fmla="*/ 12030 h 208526"/>
                <a:gd name="connsiteX4" fmla="*/ 54698 w 208526"/>
                <a:gd name="connsiteY4" fmla="*/ 116935 h 208526"/>
                <a:gd name="connsiteX5" fmla="*/ 107952 w 208526"/>
                <a:gd name="connsiteY5" fmla="*/ 166179 h 208526"/>
                <a:gd name="connsiteX6" fmla="*/ 161207 w 208526"/>
                <a:gd name="connsiteY6" fmla="*/ 116935 h 208526"/>
                <a:gd name="connsiteX7" fmla="*/ 161207 w 208526"/>
                <a:gd name="connsiteY7" fmla="*/ 12030 h 208526"/>
                <a:gd name="connsiteX8" fmla="*/ 203874 w 208526"/>
                <a:gd name="connsiteY8" fmla="*/ 12030 h 208526"/>
                <a:gd name="connsiteX9" fmla="*/ 203874 w 208526"/>
                <a:gd name="connsiteY9" fmla="*/ 116935 h 208526"/>
                <a:gd name="connsiteX10" fmla="*/ 108113 w 208526"/>
                <a:gd name="connsiteY10" fmla="*/ 205478 h 20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526" h="208526">
                  <a:moveTo>
                    <a:pt x="108113" y="205478"/>
                  </a:moveTo>
                  <a:cubicBezTo>
                    <a:pt x="55179" y="205478"/>
                    <a:pt x="12030" y="165698"/>
                    <a:pt x="12030" y="116935"/>
                  </a:cubicBezTo>
                  <a:lnTo>
                    <a:pt x="12030" y="12030"/>
                  </a:lnTo>
                  <a:lnTo>
                    <a:pt x="54698" y="12030"/>
                  </a:lnTo>
                  <a:lnTo>
                    <a:pt x="54698" y="116935"/>
                  </a:lnTo>
                  <a:cubicBezTo>
                    <a:pt x="54698" y="144043"/>
                    <a:pt x="78598" y="166179"/>
                    <a:pt x="107952" y="166179"/>
                  </a:cubicBezTo>
                  <a:cubicBezTo>
                    <a:pt x="137306" y="166179"/>
                    <a:pt x="161207" y="144043"/>
                    <a:pt x="161207" y="116935"/>
                  </a:cubicBezTo>
                  <a:lnTo>
                    <a:pt x="161207" y="12030"/>
                  </a:lnTo>
                  <a:lnTo>
                    <a:pt x="203874" y="12030"/>
                  </a:lnTo>
                  <a:lnTo>
                    <a:pt x="203874" y="116935"/>
                  </a:lnTo>
                  <a:cubicBezTo>
                    <a:pt x="204035" y="165698"/>
                    <a:pt x="161046" y="205478"/>
                    <a:pt x="108113" y="2054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F6B04CAC-CA6B-4A27-90E1-DAA9DD01FD0F}"/>
                </a:ext>
              </a:extLst>
            </p:cNvPr>
            <p:cNvSpPr/>
            <p:nvPr/>
          </p:nvSpPr>
          <p:spPr>
            <a:xfrm>
              <a:off x="4915459" y="1830761"/>
              <a:ext cx="256647" cy="208526"/>
            </a:xfrm>
            <a:custGeom>
              <a:avLst/>
              <a:gdLst>
                <a:gd name="connsiteX0" fmla="*/ 131371 w 256647"/>
                <a:gd name="connsiteY0" fmla="*/ 90949 h 208526"/>
                <a:gd name="connsiteX1" fmla="*/ 201308 w 256647"/>
                <a:gd name="connsiteY1" fmla="*/ 202752 h 208526"/>
                <a:gd name="connsiteX2" fmla="*/ 250712 w 256647"/>
                <a:gd name="connsiteY2" fmla="*/ 202752 h 208526"/>
                <a:gd name="connsiteX3" fmla="*/ 131371 w 256647"/>
                <a:gd name="connsiteY3" fmla="*/ 12030 h 208526"/>
                <a:gd name="connsiteX4" fmla="*/ 12030 w 256647"/>
                <a:gd name="connsiteY4" fmla="*/ 202752 h 208526"/>
                <a:gd name="connsiteX5" fmla="*/ 61275 w 256647"/>
                <a:gd name="connsiteY5" fmla="*/ 202752 h 20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47" h="208526">
                  <a:moveTo>
                    <a:pt x="131371" y="90949"/>
                  </a:moveTo>
                  <a:lnTo>
                    <a:pt x="201308" y="202752"/>
                  </a:lnTo>
                  <a:lnTo>
                    <a:pt x="250712" y="202752"/>
                  </a:lnTo>
                  <a:lnTo>
                    <a:pt x="131371" y="12030"/>
                  </a:lnTo>
                  <a:lnTo>
                    <a:pt x="12030" y="202752"/>
                  </a:lnTo>
                  <a:lnTo>
                    <a:pt x="61275" y="2027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1543F5CD-5AEF-4E7B-81CD-CAE0225E0757}"/>
                </a:ext>
              </a:extLst>
            </p:cNvPr>
            <p:cNvSpPr/>
            <p:nvPr/>
          </p:nvSpPr>
          <p:spPr>
            <a:xfrm>
              <a:off x="4695497" y="1827284"/>
              <a:ext cx="208526" cy="208526"/>
            </a:xfrm>
            <a:custGeom>
              <a:avLst/>
              <a:gdLst>
                <a:gd name="connsiteX0" fmla="*/ 118586 w 208526"/>
                <a:gd name="connsiteY0" fmla="*/ 208955 h 208526"/>
                <a:gd name="connsiteX1" fmla="*/ 60360 w 208526"/>
                <a:gd name="connsiteY1" fmla="*/ 192915 h 208526"/>
                <a:gd name="connsiteX2" fmla="*/ 29401 w 208526"/>
                <a:gd name="connsiteY2" fmla="*/ 56571 h 208526"/>
                <a:gd name="connsiteX3" fmla="*/ 177134 w 208526"/>
                <a:gd name="connsiteY3" fmla="*/ 28019 h 208526"/>
                <a:gd name="connsiteX4" fmla="*/ 153715 w 208526"/>
                <a:gd name="connsiteY4" fmla="*/ 61062 h 208526"/>
                <a:gd name="connsiteX5" fmla="*/ 65172 w 208526"/>
                <a:gd name="connsiteY5" fmla="*/ 78225 h 208526"/>
                <a:gd name="connsiteX6" fmla="*/ 83779 w 208526"/>
                <a:gd name="connsiteY6" fmla="*/ 160032 h 208526"/>
                <a:gd name="connsiteX7" fmla="*/ 172322 w 208526"/>
                <a:gd name="connsiteY7" fmla="*/ 142869 h 208526"/>
                <a:gd name="connsiteX8" fmla="*/ 208092 w 208526"/>
                <a:gd name="connsiteY8" fmla="*/ 164363 h 208526"/>
                <a:gd name="connsiteX9" fmla="*/ 118586 w 208526"/>
                <a:gd name="connsiteY9" fmla="*/ 208955 h 20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526" h="208526">
                  <a:moveTo>
                    <a:pt x="118586" y="208955"/>
                  </a:moveTo>
                  <a:cubicBezTo>
                    <a:pt x="98536" y="208955"/>
                    <a:pt x="78325" y="203822"/>
                    <a:pt x="60360" y="192915"/>
                  </a:cubicBezTo>
                  <a:cubicBezTo>
                    <a:pt x="11115" y="163240"/>
                    <a:pt x="-2840" y="102126"/>
                    <a:pt x="29401" y="56571"/>
                  </a:cubicBezTo>
                  <a:cubicBezTo>
                    <a:pt x="61643" y="11176"/>
                    <a:pt x="127890" y="-1656"/>
                    <a:pt x="177134" y="28019"/>
                  </a:cubicBezTo>
                  <a:lnTo>
                    <a:pt x="153715" y="61062"/>
                  </a:lnTo>
                  <a:cubicBezTo>
                    <a:pt x="124201" y="43257"/>
                    <a:pt x="84420" y="50957"/>
                    <a:pt x="65172" y="78225"/>
                  </a:cubicBezTo>
                  <a:cubicBezTo>
                    <a:pt x="45923" y="105494"/>
                    <a:pt x="54264" y="142227"/>
                    <a:pt x="83779" y="160032"/>
                  </a:cubicBezTo>
                  <a:cubicBezTo>
                    <a:pt x="113293" y="177837"/>
                    <a:pt x="153073" y="170137"/>
                    <a:pt x="172322" y="142869"/>
                  </a:cubicBezTo>
                  <a:lnTo>
                    <a:pt x="208092" y="164363"/>
                  </a:lnTo>
                  <a:cubicBezTo>
                    <a:pt x="187560" y="193236"/>
                    <a:pt x="153394" y="208955"/>
                    <a:pt x="118586" y="2089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203BD22C-B3A8-4507-AF98-7524B3E0E868}"/>
                </a:ext>
              </a:extLst>
            </p:cNvPr>
            <p:cNvSpPr/>
            <p:nvPr/>
          </p:nvSpPr>
          <p:spPr>
            <a:xfrm>
              <a:off x="4800931" y="1905991"/>
              <a:ext cx="112283" cy="48121"/>
            </a:xfrm>
            <a:custGeom>
              <a:avLst/>
              <a:gdLst>
                <a:gd name="connsiteX0" fmla="*/ 12030 w 112283"/>
                <a:gd name="connsiteY0" fmla="*/ 12030 h 48121"/>
                <a:gd name="connsiteX1" fmla="*/ 107150 w 112283"/>
                <a:gd name="connsiteY1" fmla="*/ 12030 h 48121"/>
                <a:gd name="connsiteX2" fmla="*/ 107150 w 112283"/>
                <a:gd name="connsiteY2" fmla="*/ 51490 h 48121"/>
                <a:gd name="connsiteX3" fmla="*/ 12030 w 112283"/>
                <a:gd name="connsiteY3" fmla="*/ 51490 h 4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83" h="48121">
                  <a:moveTo>
                    <a:pt x="12030" y="12030"/>
                  </a:moveTo>
                  <a:lnTo>
                    <a:pt x="107150" y="12030"/>
                  </a:lnTo>
                  <a:lnTo>
                    <a:pt x="107150" y="51490"/>
                  </a:lnTo>
                  <a:lnTo>
                    <a:pt x="12030" y="5149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E46FC95E-6D15-46A8-95AA-58F215C68C63}"/>
                </a:ext>
              </a:extLst>
            </p:cNvPr>
            <p:cNvSpPr/>
            <p:nvPr/>
          </p:nvSpPr>
          <p:spPr>
            <a:xfrm>
              <a:off x="4983952" y="1994374"/>
              <a:ext cx="112283" cy="96243"/>
            </a:xfrm>
            <a:custGeom>
              <a:avLst/>
              <a:gdLst>
                <a:gd name="connsiteX0" fmla="*/ 62879 w 112283"/>
                <a:gd name="connsiteY0" fmla="*/ 12030 h 96242"/>
                <a:gd name="connsiteX1" fmla="*/ 12030 w 112283"/>
                <a:gd name="connsiteY1" fmla="*/ 93195 h 96242"/>
                <a:gd name="connsiteX2" fmla="*/ 113566 w 112283"/>
                <a:gd name="connsiteY2" fmla="*/ 93195 h 9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83" h="96242">
                  <a:moveTo>
                    <a:pt x="62879" y="12030"/>
                  </a:moveTo>
                  <a:lnTo>
                    <a:pt x="12030" y="93195"/>
                  </a:lnTo>
                  <a:lnTo>
                    <a:pt x="113566" y="93195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20E8496-5BDF-4ACE-92F2-47A385494E38}"/>
                </a:ext>
              </a:extLst>
            </p:cNvPr>
            <p:cNvSpPr/>
            <p:nvPr/>
          </p:nvSpPr>
          <p:spPr>
            <a:xfrm>
              <a:off x="5495322" y="1055365"/>
              <a:ext cx="561416" cy="705781"/>
            </a:xfrm>
            <a:custGeom>
              <a:avLst/>
              <a:gdLst>
                <a:gd name="connsiteX0" fmla="*/ 295305 w 561416"/>
                <a:gd name="connsiteY0" fmla="*/ 12030 h 705780"/>
                <a:gd name="connsiteX1" fmla="*/ 118699 w 561416"/>
                <a:gd name="connsiteY1" fmla="*/ 12030 h 705780"/>
                <a:gd name="connsiteX2" fmla="*/ 12030 w 561416"/>
                <a:gd name="connsiteY2" fmla="*/ 118699 h 705780"/>
                <a:gd name="connsiteX3" fmla="*/ 12030 w 561416"/>
                <a:gd name="connsiteY3" fmla="*/ 707545 h 705780"/>
                <a:gd name="connsiteX4" fmla="*/ 147733 w 561416"/>
                <a:gd name="connsiteY4" fmla="*/ 707545 h 705780"/>
                <a:gd name="connsiteX5" fmla="*/ 147733 w 561416"/>
                <a:gd name="connsiteY5" fmla="*/ 138269 h 705780"/>
                <a:gd name="connsiteX6" fmla="*/ 297230 w 561416"/>
                <a:gd name="connsiteY6" fmla="*/ 138269 h 705780"/>
                <a:gd name="connsiteX7" fmla="*/ 418175 w 561416"/>
                <a:gd name="connsiteY7" fmla="*/ 247504 h 705780"/>
                <a:gd name="connsiteX8" fmla="*/ 297230 w 561416"/>
                <a:gd name="connsiteY8" fmla="*/ 357863 h 705780"/>
                <a:gd name="connsiteX9" fmla="*/ 202912 w 561416"/>
                <a:gd name="connsiteY9" fmla="*/ 357863 h 705780"/>
                <a:gd name="connsiteX10" fmla="*/ 202912 w 561416"/>
                <a:gd name="connsiteY10" fmla="*/ 482979 h 705780"/>
                <a:gd name="connsiteX11" fmla="*/ 295144 w 561416"/>
                <a:gd name="connsiteY11" fmla="*/ 482979 h 705780"/>
                <a:gd name="connsiteX12" fmla="*/ 555962 w 561416"/>
                <a:gd name="connsiteY12" fmla="*/ 247504 h 705780"/>
                <a:gd name="connsiteX13" fmla="*/ 295305 w 561416"/>
                <a:gd name="connsiteY13" fmla="*/ 12030 h 70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16" h="705780">
                  <a:moveTo>
                    <a:pt x="295305" y="12030"/>
                  </a:moveTo>
                  <a:lnTo>
                    <a:pt x="118699" y="12030"/>
                  </a:lnTo>
                  <a:cubicBezTo>
                    <a:pt x="59831" y="12030"/>
                    <a:pt x="12030" y="59831"/>
                    <a:pt x="12030" y="118699"/>
                  </a:cubicBezTo>
                  <a:lnTo>
                    <a:pt x="12030" y="707545"/>
                  </a:lnTo>
                  <a:lnTo>
                    <a:pt x="147733" y="707545"/>
                  </a:lnTo>
                  <a:lnTo>
                    <a:pt x="147733" y="138269"/>
                  </a:lnTo>
                  <a:lnTo>
                    <a:pt x="297230" y="138269"/>
                  </a:lnTo>
                  <a:cubicBezTo>
                    <a:pt x="387377" y="138269"/>
                    <a:pt x="418175" y="184947"/>
                    <a:pt x="418175" y="247504"/>
                  </a:cubicBezTo>
                  <a:cubicBezTo>
                    <a:pt x="418175" y="311185"/>
                    <a:pt x="387377" y="357863"/>
                    <a:pt x="297230" y="357863"/>
                  </a:cubicBezTo>
                  <a:lnTo>
                    <a:pt x="202912" y="357863"/>
                  </a:lnTo>
                  <a:lnTo>
                    <a:pt x="202912" y="482979"/>
                  </a:lnTo>
                  <a:lnTo>
                    <a:pt x="295144" y="482979"/>
                  </a:lnTo>
                  <a:cubicBezTo>
                    <a:pt x="475439" y="482979"/>
                    <a:pt x="555962" y="383207"/>
                    <a:pt x="555962" y="247504"/>
                  </a:cubicBezTo>
                  <a:cubicBezTo>
                    <a:pt x="555962" y="111802"/>
                    <a:pt x="475600" y="12030"/>
                    <a:pt x="295305" y="1203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0BA0C40C-2A72-4F2C-A28D-9A8EF3A455FF}"/>
                </a:ext>
              </a:extLst>
            </p:cNvPr>
            <p:cNvSpPr/>
            <p:nvPr/>
          </p:nvSpPr>
          <p:spPr>
            <a:xfrm>
              <a:off x="4466808" y="1053600"/>
              <a:ext cx="144364" cy="705781"/>
            </a:xfrm>
            <a:custGeom>
              <a:avLst/>
              <a:gdLst>
                <a:gd name="connsiteX0" fmla="*/ 12030 w 144364"/>
                <a:gd name="connsiteY0" fmla="*/ 12030 h 705780"/>
                <a:gd name="connsiteX1" fmla="*/ 138269 w 144364"/>
                <a:gd name="connsiteY1" fmla="*/ 12030 h 705780"/>
                <a:gd name="connsiteX2" fmla="*/ 138269 w 144364"/>
                <a:gd name="connsiteY2" fmla="*/ 709149 h 705780"/>
                <a:gd name="connsiteX3" fmla="*/ 12030 w 144364"/>
                <a:gd name="connsiteY3" fmla="*/ 709149 h 70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64" h="705780">
                  <a:moveTo>
                    <a:pt x="12030" y="12030"/>
                  </a:moveTo>
                  <a:lnTo>
                    <a:pt x="138269" y="12030"/>
                  </a:lnTo>
                  <a:lnTo>
                    <a:pt x="138269" y="709149"/>
                  </a:lnTo>
                  <a:lnTo>
                    <a:pt x="12030" y="70914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2410684-8FE5-44E7-B4FF-7BE39C1E9014}"/>
                </a:ext>
              </a:extLst>
            </p:cNvPr>
            <p:cNvSpPr/>
            <p:nvPr/>
          </p:nvSpPr>
          <p:spPr>
            <a:xfrm>
              <a:off x="4466968" y="820693"/>
              <a:ext cx="144364" cy="160405"/>
            </a:xfrm>
            <a:custGeom>
              <a:avLst/>
              <a:gdLst>
                <a:gd name="connsiteX0" fmla="*/ 12030 w 144364"/>
                <a:gd name="connsiteY0" fmla="*/ 164415 h 160404"/>
                <a:gd name="connsiteX1" fmla="*/ 138269 w 144364"/>
                <a:gd name="connsiteY1" fmla="*/ 164415 h 160404"/>
                <a:gd name="connsiteX2" fmla="*/ 138269 w 144364"/>
                <a:gd name="connsiteY2" fmla="*/ 12030 h 160404"/>
                <a:gd name="connsiteX3" fmla="*/ 138269 w 144364"/>
                <a:gd name="connsiteY3" fmla="*/ 12030 h 160404"/>
                <a:gd name="connsiteX4" fmla="*/ 12030 w 144364"/>
                <a:gd name="connsiteY4" fmla="*/ 138269 h 160404"/>
                <a:gd name="connsiteX5" fmla="*/ 12030 w 144364"/>
                <a:gd name="connsiteY5" fmla="*/ 164415 h 16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364" h="160404">
                  <a:moveTo>
                    <a:pt x="12030" y="164415"/>
                  </a:moveTo>
                  <a:lnTo>
                    <a:pt x="138269" y="164415"/>
                  </a:lnTo>
                  <a:lnTo>
                    <a:pt x="138269" y="12030"/>
                  </a:lnTo>
                  <a:lnTo>
                    <a:pt x="138269" y="12030"/>
                  </a:lnTo>
                  <a:cubicBezTo>
                    <a:pt x="68653" y="12030"/>
                    <a:pt x="12030" y="68493"/>
                    <a:pt x="12030" y="138269"/>
                  </a:cubicBezTo>
                  <a:lnTo>
                    <a:pt x="12030" y="164415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74454E4-7164-482C-BB12-229BC6172163}"/>
                </a:ext>
              </a:extLst>
            </p:cNvPr>
            <p:cNvSpPr/>
            <p:nvPr/>
          </p:nvSpPr>
          <p:spPr>
            <a:xfrm>
              <a:off x="4717520" y="1053761"/>
              <a:ext cx="481214" cy="705781"/>
            </a:xfrm>
            <a:custGeom>
              <a:avLst/>
              <a:gdLst>
                <a:gd name="connsiteX0" fmla="*/ 480251 w 481213"/>
                <a:gd name="connsiteY0" fmla="*/ 267234 h 705780"/>
                <a:gd name="connsiteX1" fmla="*/ 144525 w 481213"/>
                <a:gd name="connsiteY1" fmla="*/ 24863 h 705780"/>
                <a:gd name="connsiteX2" fmla="*/ 144525 w 481213"/>
                <a:gd name="connsiteY2" fmla="*/ 25023 h 705780"/>
                <a:gd name="connsiteX3" fmla="*/ 98970 w 481213"/>
                <a:gd name="connsiteY3" fmla="*/ 12030 h 705780"/>
                <a:gd name="connsiteX4" fmla="*/ 12030 w 481213"/>
                <a:gd name="connsiteY4" fmla="*/ 98970 h 705780"/>
                <a:gd name="connsiteX5" fmla="*/ 12030 w 481213"/>
                <a:gd name="connsiteY5" fmla="*/ 709149 h 705780"/>
                <a:gd name="connsiteX6" fmla="*/ 138910 w 481213"/>
                <a:gd name="connsiteY6" fmla="*/ 709149 h 705780"/>
                <a:gd name="connsiteX7" fmla="*/ 138910 w 481213"/>
                <a:gd name="connsiteY7" fmla="*/ 183503 h 705780"/>
                <a:gd name="connsiteX8" fmla="*/ 480251 w 481213"/>
                <a:gd name="connsiteY8" fmla="*/ 430366 h 705780"/>
                <a:gd name="connsiteX9" fmla="*/ 480251 w 481213"/>
                <a:gd name="connsiteY9" fmla="*/ 267234 h 70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13" h="705780">
                  <a:moveTo>
                    <a:pt x="480251" y="267234"/>
                  </a:moveTo>
                  <a:lnTo>
                    <a:pt x="144525" y="24863"/>
                  </a:lnTo>
                  <a:lnTo>
                    <a:pt x="144525" y="25023"/>
                  </a:lnTo>
                  <a:cubicBezTo>
                    <a:pt x="131211" y="16842"/>
                    <a:pt x="115652" y="12030"/>
                    <a:pt x="98970" y="12030"/>
                  </a:cubicBezTo>
                  <a:cubicBezTo>
                    <a:pt x="51009" y="12030"/>
                    <a:pt x="12030" y="51009"/>
                    <a:pt x="12030" y="98970"/>
                  </a:cubicBezTo>
                  <a:lnTo>
                    <a:pt x="12030" y="709149"/>
                  </a:lnTo>
                  <a:lnTo>
                    <a:pt x="138910" y="709149"/>
                  </a:lnTo>
                  <a:lnTo>
                    <a:pt x="138910" y="183503"/>
                  </a:lnTo>
                  <a:lnTo>
                    <a:pt x="480251" y="430366"/>
                  </a:lnTo>
                  <a:lnTo>
                    <a:pt x="480251" y="26723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AEEBA16-5EEA-45CD-92BC-BA9D88A75669}"/>
                </a:ext>
              </a:extLst>
            </p:cNvPr>
            <p:cNvSpPr/>
            <p:nvPr/>
          </p:nvSpPr>
          <p:spPr>
            <a:xfrm>
              <a:off x="4895409" y="1053600"/>
              <a:ext cx="481214" cy="705781"/>
            </a:xfrm>
            <a:custGeom>
              <a:avLst/>
              <a:gdLst>
                <a:gd name="connsiteX0" fmla="*/ 12030 w 481213"/>
                <a:gd name="connsiteY0" fmla="*/ 453945 h 705780"/>
                <a:gd name="connsiteX1" fmla="*/ 347597 w 481213"/>
                <a:gd name="connsiteY1" fmla="*/ 696317 h 705780"/>
                <a:gd name="connsiteX2" fmla="*/ 347597 w 481213"/>
                <a:gd name="connsiteY2" fmla="*/ 696156 h 705780"/>
                <a:gd name="connsiteX3" fmla="*/ 393152 w 481213"/>
                <a:gd name="connsiteY3" fmla="*/ 709149 h 705780"/>
                <a:gd name="connsiteX4" fmla="*/ 480091 w 481213"/>
                <a:gd name="connsiteY4" fmla="*/ 622210 h 705780"/>
                <a:gd name="connsiteX5" fmla="*/ 480091 w 481213"/>
                <a:gd name="connsiteY5" fmla="*/ 12030 h 705780"/>
                <a:gd name="connsiteX6" fmla="*/ 353371 w 481213"/>
                <a:gd name="connsiteY6" fmla="*/ 12030 h 705780"/>
                <a:gd name="connsiteX7" fmla="*/ 353371 w 481213"/>
                <a:gd name="connsiteY7" fmla="*/ 537677 h 705780"/>
                <a:gd name="connsiteX8" fmla="*/ 12030 w 481213"/>
                <a:gd name="connsiteY8" fmla="*/ 290814 h 705780"/>
                <a:gd name="connsiteX9" fmla="*/ 12030 w 481213"/>
                <a:gd name="connsiteY9" fmla="*/ 453945 h 70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13" h="705780">
                  <a:moveTo>
                    <a:pt x="12030" y="453945"/>
                  </a:moveTo>
                  <a:lnTo>
                    <a:pt x="347597" y="696317"/>
                  </a:lnTo>
                  <a:lnTo>
                    <a:pt x="347597" y="696156"/>
                  </a:lnTo>
                  <a:cubicBezTo>
                    <a:pt x="360910" y="704337"/>
                    <a:pt x="376470" y="709149"/>
                    <a:pt x="393152" y="709149"/>
                  </a:cubicBezTo>
                  <a:cubicBezTo>
                    <a:pt x="441113" y="709149"/>
                    <a:pt x="480091" y="670171"/>
                    <a:pt x="480091" y="622210"/>
                  </a:cubicBezTo>
                  <a:lnTo>
                    <a:pt x="480091" y="12030"/>
                  </a:lnTo>
                  <a:lnTo>
                    <a:pt x="353371" y="12030"/>
                  </a:lnTo>
                  <a:lnTo>
                    <a:pt x="353371" y="537677"/>
                  </a:lnTo>
                  <a:lnTo>
                    <a:pt x="12030" y="290814"/>
                  </a:lnTo>
                  <a:lnTo>
                    <a:pt x="12030" y="453945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53BB2F0F-EAD3-4063-8082-EB7B6E9AC14D}"/>
                </a:ext>
              </a:extLst>
            </p:cNvPr>
            <p:cNvSpPr/>
            <p:nvPr/>
          </p:nvSpPr>
          <p:spPr>
            <a:xfrm>
              <a:off x="4717681" y="815620"/>
              <a:ext cx="160405" cy="176445"/>
            </a:xfrm>
            <a:custGeom>
              <a:avLst/>
              <a:gdLst>
                <a:gd name="connsiteX0" fmla="*/ 67210 w 160404"/>
                <a:gd name="connsiteY0" fmla="*/ 61375 h 176445"/>
                <a:gd name="connsiteX1" fmla="*/ 79882 w 160404"/>
                <a:gd name="connsiteY1" fmla="*/ 52553 h 176445"/>
                <a:gd name="connsiteX2" fmla="*/ 113887 w 160404"/>
                <a:gd name="connsiteY2" fmla="*/ 53034 h 176445"/>
                <a:gd name="connsiteX3" fmla="*/ 126559 w 160404"/>
                <a:gd name="connsiteY3" fmla="*/ 62017 h 176445"/>
                <a:gd name="connsiteX4" fmla="*/ 128805 w 160404"/>
                <a:gd name="connsiteY4" fmla="*/ 64744 h 176445"/>
                <a:gd name="connsiteX5" fmla="*/ 155432 w 160404"/>
                <a:gd name="connsiteY5" fmla="*/ 34427 h 176445"/>
                <a:gd name="connsiteX6" fmla="*/ 153347 w 160404"/>
                <a:gd name="connsiteY6" fmla="*/ 32342 h 176445"/>
                <a:gd name="connsiteX7" fmla="*/ 128003 w 160404"/>
                <a:gd name="connsiteY7" fmla="*/ 17424 h 176445"/>
                <a:gd name="connsiteX8" fmla="*/ 62397 w 160404"/>
                <a:gd name="connsiteY8" fmla="*/ 17585 h 176445"/>
                <a:gd name="connsiteX9" fmla="*/ 36091 w 160404"/>
                <a:gd name="connsiteY9" fmla="*/ 33625 h 176445"/>
                <a:gd name="connsiteX10" fmla="*/ 18447 w 160404"/>
                <a:gd name="connsiteY10" fmla="*/ 58969 h 176445"/>
                <a:gd name="connsiteX11" fmla="*/ 12030 w 160404"/>
                <a:gd name="connsiteY11" fmla="*/ 92012 h 176445"/>
                <a:gd name="connsiteX12" fmla="*/ 18286 w 160404"/>
                <a:gd name="connsiteY12" fmla="*/ 124735 h 176445"/>
                <a:gd name="connsiteX13" fmla="*/ 35610 w 160404"/>
                <a:gd name="connsiteY13" fmla="*/ 150079 h 176445"/>
                <a:gd name="connsiteX14" fmla="*/ 62077 w 160404"/>
                <a:gd name="connsiteY14" fmla="*/ 166440 h 176445"/>
                <a:gd name="connsiteX15" fmla="*/ 95762 w 160404"/>
                <a:gd name="connsiteY15" fmla="*/ 172375 h 176445"/>
                <a:gd name="connsiteX16" fmla="*/ 127843 w 160404"/>
                <a:gd name="connsiteY16" fmla="*/ 168686 h 176445"/>
                <a:gd name="connsiteX17" fmla="*/ 127843 w 160404"/>
                <a:gd name="connsiteY17" fmla="*/ 168686 h 176445"/>
                <a:gd name="connsiteX18" fmla="*/ 153668 w 160404"/>
                <a:gd name="connsiteY18" fmla="*/ 159382 h 176445"/>
                <a:gd name="connsiteX19" fmla="*/ 155272 w 160404"/>
                <a:gd name="connsiteY19" fmla="*/ 158580 h 176445"/>
                <a:gd name="connsiteX20" fmla="*/ 155272 w 160404"/>
                <a:gd name="connsiteY20" fmla="*/ 75972 h 176445"/>
                <a:gd name="connsiteX21" fmla="*/ 88704 w 160404"/>
                <a:gd name="connsiteY21" fmla="*/ 75972 h 176445"/>
                <a:gd name="connsiteX22" fmla="*/ 88704 w 160404"/>
                <a:gd name="connsiteY22" fmla="*/ 110619 h 176445"/>
                <a:gd name="connsiteX23" fmla="*/ 116614 w 160404"/>
                <a:gd name="connsiteY23" fmla="*/ 110619 h 176445"/>
                <a:gd name="connsiteX24" fmla="*/ 116614 w 160404"/>
                <a:gd name="connsiteY24" fmla="*/ 132274 h 176445"/>
                <a:gd name="connsiteX25" fmla="*/ 108754 w 160404"/>
                <a:gd name="connsiteY25" fmla="*/ 134359 h 176445"/>
                <a:gd name="connsiteX26" fmla="*/ 97366 w 160404"/>
                <a:gd name="connsiteY26" fmla="*/ 135322 h 176445"/>
                <a:gd name="connsiteX27" fmla="*/ 79400 w 160404"/>
                <a:gd name="connsiteY27" fmla="*/ 132113 h 176445"/>
                <a:gd name="connsiteX28" fmla="*/ 66408 w 160404"/>
                <a:gd name="connsiteY28" fmla="*/ 123291 h 176445"/>
                <a:gd name="connsiteX29" fmla="*/ 58548 w 160404"/>
                <a:gd name="connsiteY29" fmla="*/ 109817 h 176445"/>
                <a:gd name="connsiteX30" fmla="*/ 55821 w 160404"/>
                <a:gd name="connsiteY30" fmla="*/ 92173 h 176445"/>
                <a:gd name="connsiteX31" fmla="*/ 58868 w 160404"/>
                <a:gd name="connsiteY31" fmla="*/ 74849 h 176445"/>
                <a:gd name="connsiteX32" fmla="*/ 67210 w 160404"/>
                <a:gd name="connsiteY32" fmla="*/ 61375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404" h="176445">
                  <a:moveTo>
                    <a:pt x="67210" y="61375"/>
                  </a:moveTo>
                  <a:cubicBezTo>
                    <a:pt x="70738" y="57686"/>
                    <a:pt x="75069" y="54638"/>
                    <a:pt x="79882" y="52553"/>
                  </a:cubicBezTo>
                  <a:cubicBezTo>
                    <a:pt x="90308" y="48061"/>
                    <a:pt x="104103" y="48543"/>
                    <a:pt x="113887" y="53034"/>
                  </a:cubicBezTo>
                  <a:cubicBezTo>
                    <a:pt x="119181" y="55440"/>
                    <a:pt x="123351" y="58488"/>
                    <a:pt x="126559" y="62017"/>
                  </a:cubicBezTo>
                  <a:lnTo>
                    <a:pt x="128805" y="64744"/>
                  </a:lnTo>
                  <a:lnTo>
                    <a:pt x="155432" y="34427"/>
                  </a:lnTo>
                  <a:lnTo>
                    <a:pt x="153347" y="32342"/>
                  </a:lnTo>
                  <a:cubicBezTo>
                    <a:pt x="146770" y="26086"/>
                    <a:pt x="138269" y="21113"/>
                    <a:pt x="128003" y="17424"/>
                  </a:cubicBezTo>
                  <a:cubicBezTo>
                    <a:pt x="107792" y="10366"/>
                    <a:pt x="82608" y="10046"/>
                    <a:pt x="62397" y="17585"/>
                  </a:cubicBezTo>
                  <a:cubicBezTo>
                    <a:pt x="52452" y="21274"/>
                    <a:pt x="43630" y="26728"/>
                    <a:pt x="36091" y="33625"/>
                  </a:cubicBezTo>
                  <a:cubicBezTo>
                    <a:pt x="28552" y="40522"/>
                    <a:pt x="22777" y="49184"/>
                    <a:pt x="18447" y="58969"/>
                  </a:cubicBezTo>
                  <a:cubicBezTo>
                    <a:pt x="14276" y="68754"/>
                    <a:pt x="12030" y="79982"/>
                    <a:pt x="12030" y="92012"/>
                  </a:cubicBezTo>
                  <a:cubicBezTo>
                    <a:pt x="12030" y="104043"/>
                    <a:pt x="14116" y="114950"/>
                    <a:pt x="18286" y="124735"/>
                  </a:cubicBezTo>
                  <a:cubicBezTo>
                    <a:pt x="22457" y="134520"/>
                    <a:pt x="28231" y="143021"/>
                    <a:pt x="35610" y="150079"/>
                  </a:cubicBezTo>
                  <a:cubicBezTo>
                    <a:pt x="42988" y="157137"/>
                    <a:pt x="51971" y="162590"/>
                    <a:pt x="62077" y="166440"/>
                  </a:cubicBezTo>
                  <a:cubicBezTo>
                    <a:pt x="72342" y="170450"/>
                    <a:pt x="83731" y="172375"/>
                    <a:pt x="95762" y="172375"/>
                  </a:cubicBezTo>
                  <a:cubicBezTo>
                    <a:pt x="107311" y="172375"/>
                    <a:pt x="118058" y="171092"/>
                    <a:pt x="127843" y="168686"/>
                  </a:cubicBezTo>
                  <a:lnTo>
                    <a:pt x="127843" y="168686"/>
                  </a:lnTo>
                  <a:cubicBezTo>
                    <a:pt x="137627" y="166280"/>
                    <a:pt x="146289" y="163072"/>
                    <a:pt x="153668" y="159382"/>
                  </a:cubicBezTo>
                  <a:lnTo>
                    <a:pt x="155272" y="158580"/>
                  </a:lnTo>
                  <a:lnTo>
                    <a:pt x="155272" y="75972"/>
                  </a:lnTo>
                  <a:lnTo>
                    <a:pt x="88704" y="75972"/>
                  </a:lnTo>
                  <a:lnTo>
                    <a:pt x="88704" y="110619"/>
                  </a:lnTo>
                  <a:lnTo>
                    <a:pt x="116614" y="110619"/>
                  </a:lnTo>
                  <a:lnTo>
                    <a:pt x="116614" y="132274"/>
                  </a:lnTo>
                  <a:cubicBezTo>
                    <a:pt x="114208" y="133236"/>
                    <a:pt x="111642" y="133878"/>
                    <a:pt x="108754" y="134359"/>
                  </a:cubicBezTo>
                  <a:cubicBezTo>
                    <a:pt x="105225" y="135001"/>
                    <a:pt x="101376" y="135322"/>
                    <a:pt x="97366" y="135322"/>
                  </a:cubicBezTo>
                  <a:cubicBezTo>
                    <a:pt x="90629" y="135322"/>
                    <a:pt x="84533" y="134199"/>
                    <a:pt x="79400" y="132113"/>
                  </a:cubicBezTo>
                  <a:cubicBezTo>
                    <a:pt x="74267" y="130028"/>
                    <a:pt x="69936" y="126981"/>
                    <a:pt x="66408" y="123291"/>
                  </a:cubicBezTo>
                  <a:cubicBezTo>
                    <a:pt x="62879" y="119602"/>
                    <a:pt x="60312" y="114950"/>
                    <a:pt x="58548" y="109817"/>
                  </a:cubicBezTo>
                  <a:cubicBezTo>
                    <a:pt x="56783" y="104524"/>
                    <a:pt x="55821" y="98589"/>
                    <a:pt x="55821" y="92173"/>
                  </a:cubicBezTo>
                  <a:cubicBezTo>
                    <a:pt x="55821" y="85917"/>
                    <a:pt x="56783" y="80142"/>
                    <a:pt x="58868" y="74849"/>
                  </a:cubicBezTo>
                  <a:cubicBezTo>
                    <a:pt x="60793" y="69556"/>
                    <a:pt x="63681" y="65064"/>
                    <a:pt x="67210" y="6137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5C1B613-709E-4AB8-AA27-58B3BDE79E0E}"/>
                </a:ext>
              </a:extLst>
            </p:cNvPr>
            <p:cNvSpPr/>
            <p:nvPr/>
          </p:nvSpPr>
          <p:spPr>
            <a:xfrm>
              <a:off x="4912733" y="819570"/>
              <a:ext cx="144364" cy="176445"/>
            </a:xfrm>
            <a:custGeom>
              <a:avLst/>
              <a:gdLst>
                <a:gd name="connsiteX0" fmla="*/ 121587 w 144364"/>
                <a:gd name="connsiteY0" fmla="*/ 86298 h 176445"/>
                <a:gd name="connsiteX1" fmla="*/ 130409 w 144364"/>
                <a:gd name="connsiteY1" fmla="*/ 59350 h 176445"/>
                <a:gd name="connsiteX2" fmla="*/ 125276 w 144364"/>
                <a:gd name="connsiteY2" fmla="*/ 36733 h 176445"/>
                <a:gd name="connsiteX3" fmla="*/ 111481 w 144364"/>
                <a:gd name="connsiteY3" fmla="*/ 21975 h 176445"/>
                <a:gd name="connsiteX4" fmla="*/ 92393 w 144364"/>
                <a:gd name="connsiteY4" fmla="*/ 14276 h 176445"/>
                <a:gd name="connsiteX5" fmla="*/ 71059 w 144364"/>
                <a:gd name="connsiteY5" fmla="*/ 12030 h 176445"/>
                <a:gd name="connsiteX6" fmla="*/ 12030 w 144364"/>
                <a:gd name="connsiteY6" fmla="*/ 12030 h 176445"/>
                <a:gd name="connsiteX7" fmla="*/ 12030 w 144364"/>
                <a:gd name="connsiteY7" fmla="*/ 164736 h 176445"/>
                <a:gd name="connsiteX8" fmla="*/ 52773 w 144364"/>
                <a:gd name="connsiteY8" fmla="*/ 164736 h 176445"/>
                <a:gd name="connsiteX9" fmla="*/ 52773 w 144364"/>
                <a:gd name="connsiteY9" fmla="*/ 106509 h 176445"/>
                <a:gd name="connsiteX10" fmla="*/ 59991 w 144364"/>
                <a:gd name="connsiteY10" fmla="*/ 106509 h 176445"/>
                <a:gd name="connsiteX11" fmla="*/ 91912 w 144364"/>
                <a:gd name="connsiteY11" fmla="*/ 164736 h 176445"/>
                <a:gd name="connsiteX12" fmla="*/ 140515 w 144364"/>
                <a:gd name="connsiteY12" fmla="*/ 164736 h 176445"/>
                <a:gd name="connsiteX13" fmla="*/ 101376 w 144364"/>
                <a:gd name="connsiteY13" fmla="*/ 100574 h 176445"/>
                <a:gd name="connsiteX14" fmla="*/ 121587 w 144364"/>
                <a:gd name="connsiteY14" fmla="*/ 86298 h 176445"/>
                <a:gd name="connsiteX15" fmla="*/ 52613 w 144364"/>
                <a:gd name="connsiteY15" fmla="*/ 46678 h 176445"/>
                <a:gd name="connsiteX16" fmla="*/ 68493 w 144364"/>
                <a:gd name="connsiteY16" fmla="*/ 46678 h 176445"/>
                <a:gd name="connsiteX17" fmla="*/ 76192 w 144364"/>
                <a:gd name="connsiteY17" fmla="*/ 47319 h 176445"/>
                <a:gd name="connsiteX18" fmla="*/ 82929 w 144364"/>
                <a:gd name="connsiteY18" fmla="*/ 49405 h 176445"/>
                <a:gd name="connsiteX19" fmla="*/ 87421 w 144364"/>
                <a:gd name="connsiteY19" fmla="*/ 53415 h 176445"/>
                <a:gd name="connsiteX20" fmla="*/ 89025 w 144364"/>
                <a:gd name="connsiteY20" fmla="*/ 60152 h 176445"/>
                <a:gd name="connsiteX21" fmla="*/ 87100 w 144364"/>
                <a:gd name="connsiteY21" fmla="*/ 67530 h 176445"/>
                <a:gd name="connsiteX22" fmla="*/ 82127 w 144364"/>
                <a:gd name="connsiteY22" fmla="*/ 71861 h 176445"/>
                <a:gd name="connsiteX23" fmla="*/ 74749 w 144364"/>
                <a:gd name="connsiteY23" fmla="*/ 74107 h 176445"/>
                <a:gd name="connsiteX24" fmla="*/ 66247 w 144364"/>
                <a:gd name="connsiteY24" fmla="*/ 74749 h 176445"/>
                <a:gd name="connsiteX25" fmla="*/ 52452 w 144364"/>
                <a:gd name="connsiteY25" fmla="*/ 74749 h 176445"/>
                <a:gd name="connsiteX26" fmla="*/ 52452 w 144364"/>
                <a:gd name="connsiteY26" fmla="*/ 46678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364" h="176445">
                  <a:moveTo>
                    <a:pt x="121587" y="86298"/>
                  </a:moveTo>
                  <a:cubicBezTo>
                    <a:pt x="127361" y="79080"/>
                    <a:pt x="130409" y="69936"/>
                    <a:pt x="130409" y="59350"/>
                  </a:cubicBezTo>
                  <a:cubicBezTo>
                    <a:pt x="130409" y="50367"/>
                    <a:pt x="128645" y="42828"/>
                    <a:pt x="125276" y="36733"/>
                  </a:cubicBezTo>
                  <a:cubicBezTo>
                    <a:pt x="121747" y="30637"/>
                    <a:pt x="117095" y="25665"/>
                    <a:pt x="111481" y="21975"/>
                  </a:cubicBezTo>
                  <a:cubicBezTo>
                    <a:pt x="105867" y="18286"/>
                    <a:pt x="99451" y="15720"/>
                    <a:pt x="92393" y="14276"/>
                  </a:cubicBezTo>
                  <a:cubicBezTo>
                    <a:pt x="85496" y="12832"/>
                    <a:pt x="78438" y="12030"/>
                    <a:pt x="71059" y="12030"/>
                  </a:cubicBezTo>
                  <a:lnTo>
                    <a:pt x="12030" y="12030"/>
                  </a:lnTo>
                  <a:lnTo>
                    <a:pt x="12030" y="164736"/>
                  </a:lnTo>
                  <a:lnTo>
                    <a:pt x="52773" y="164736"/>
                  </a:lnTo>
                  <a:lnTo>
                    <a:pt x="52773" y="106509"/>
                  </a:lnTo>
                  <a:lnTo>
                    <a:pt x="59991" y="106509"/>
                  </a:lnTo>
                  <a:lnTo>
                    <a:pt x="91912" y="164736"/>
                  </a:lnTo>
                  <a:lnTo>
                    <a:pt x="140515" y="164736"/>
                  </a:lnTo>
                  <a:lnTo>
                    <a:pt x="101376" y="100574"/>
                  </a:lnTo>
                  <a:cubicBezTo>
                    <a:pt x="109877" y="97366"/>
                    <a:pt x="116614" y="92554"/>
                    <a:pt x="121587" y="86298"/>
                  </a:cubicBezTo>
                  <a:close/>
                  <a:moveTo>
                    <a:pt x="52613" y="46678"/>
                  </a:moveTo>
                  <a:lnTo>
                    <a:pt x="68493" y="46678"/>
                  </a:lnTo>
                  <a:cubicBezTo>
                    <a:pt x="70899" y="46678"/>
                    <a:pt x="73626" y="46838"/>
                    <a:pt x="76192" y="47319"/>
                  </a:cubicBezTo>
                  <a:cubicBezTo>
                    <a:pt x="78759" y="47640"/>
                    <a:pt x="81004" y="48442"/>
                    <a:pt x="82929" y="49405"/>
                  </a:cubicBezTo>
                  <a:cubicBezTo>
                    <a:pt x="84854" y="50367"/>
                    <a:pt x="86298" y="51650"/>
                    <a:pt x="87421" y="53415"/>
                  </a:cubicBezTo>
                  <a:cubicBezTo>
                    <a:pt x="88543" y="55019"/>
                    <a:pt x="89025" y="57264"/>
                    <a:pt x="89025" y="60152"/>
                  </a:cubicBezTo>
                  <a:cubicBezTo>
                    <a:pt x="89025" y="63199"/>
                    <a:pt x="88383" y="65766"/>
                    <a:pt x="87100" y="67530"/>
                  </a:cubicBezTo>
                  <a:cubicBezTo>
                    <a:pt x="85817" y="69455"/>
                    <a:pt x="84212" y="70899"/>
                    <a:pt x="82127" y="71861"/>
                  </a:cubicBezTo>
                  <a:cubicBezTo>
                    <a:pt x="79882" y="72984"/>
                    <a:pt x="77475" y="73786"/>
                    <a:pt x="74749" y="74107"/>
                  </a:cubicBezTo>
                  <a:cubicBezTo>
                    <a:pt x="71861" y="74588"/>
                    <a:pt x="68974" y="74749"/>
                    <a:pt x="66247" y="74749"/>
                  </a:cubicBezTo>
                  <a:lnTo>
                    <a:pt x="52452" y="74749"/>
                  </a:lnTo>
                  <a:lnTo>
                    <a:pt x="52452" y="4667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A0DA112-B1BD-4EEA-8E6B-DA664C852092}"/>
                </a:ext>
              </a:extLst>
            </p:cNvPr>
            <p:cNvSpPr/>
            <p:nvPr/>
          </p:nvSpPr>
          <p:spPr>
            <a:xfrm>
              <a:off x="5083403" y="819409"/>
              <a:ext cx="128324" cy="176445"/>
            </a:xfrm>
            <a:custGeom>
              <a:avLst/>
              <a:gdLst>
                <a:gd name="connsiteX0" fmla="*/ 52292 w 128323"/>
                <a:gd name="connsiteY0" fmla="*/ 104103 h 176445"/>
                <a:gd name="connsiteX1" fmla="*/ 113246 w 128323"/>
                <a:gd name="connsiteY1" fmla="*/ 104103 h 176445"/>
                <a:gd name="connsiteX2" fmla="*/ 113246 w 128323"/>
                <a:gd name="connsiteY2" fmla="*/ 69616 h 176445"/>
                <a:gd name="connsiteX3" fmla="*/ 52292 w 128323"/>
                <a:gd name="connsiteY3" fmla="*/ 69616 h 176445"/>
                <a:gd name="connsiteX4" fmla="*/ 52292 w 128323"/>
                <a:gd name="connsiteY4" fmla="*/ 47961 h 176445"/>
                <a:gd name="connsiteX5" fmla="*/ 116775 w 128323"/>
                <a:gd name="connsiteY5" fmla="*/ 47961 h 176445"/>
                <a:gd name="connsiteX6" fmla="*/ 116775 w 128323"/>
                <a:gd name="connsiteY6" fmla="*/ 12030 h 176445"/>
                <a:gd name="connsiteX7" fmla="*/ 12030 w 128323"/>
                <a:gd name="connsiteY7" fmla="*/ 12030 h 176445"/>
                <a:gd name="connsiteX8" fmla="*/ 12030 w 128323"/>
                <a:gd name="connsiteY8" fmla="*/ 164896 h 176445"/>
                <a:gd name="connsiteX9" fmla="*/ 120464 w 128323"/>
                <a:gd name="connsiteY9" fmla="*/ 164896 h 176445"/>
                <a:gd name="connsiteX10" fmla="*/ 120464 w 128323"/>
                <a:gd name="connsiteY10" fmla="*/ 128484 h 176445"/>
                <a:gd name="connsiteX11" fmla="*/ 52292 w 128323"/>
                <a:gd name="connsiteY11" fmla="*/ 128484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23" h="176445">
                  <a:moveTo>
                    <a:pt x="52292" y="104103"/>
                  </a:moveTo>
                  <a:lnTo>
                    <a:pt x="113246" y="104103"/>
                  </a:lnTo>
                  <a:lnTo>
                    <a:pt x="113246" y="69616"/>
                  </a:lnTo>
                  <a:lnTo>
                    <a:pt x="52292" y="69616"/>
                  </a:lnTo>
                  <a:lnTo>
                    <a:pt x="52292" y="47961"/>
                  </a:lnTo>
                  <a:lnTo>
                    <a:pt x="116775" y="47961"/>
                  </a:lnTo>
                  <a:lnTo>
                    <a:pt x="116775" y="12030"/>
                  </a:lnTo>
                  <a:lnTo>
                    <a:pt x="12030" y="12030"/>
                  </a:lnTo>
                  <a:lnTo>
                    <a:pt x="12030" y="164896"/>
                  </a:lnTo>
                  <a:lnTo>
                    <a:pt x="120464" y="164896"/>
                  </a:lnTo>
                  <a:lnTo>
                    <a:pt x="120464" y="128484"/>
                  </a:lnTo>
                  <a:lnTo>
                    <a:pt x="52292" y="1284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3EA40CF6-006A-4A44-975A-017D51354504}"/>
                </a:ext>
              </a:extLst>
            </p:cNvPr>
            <p:cNvSpPr/>
            <p:nvPr/>
          </p:nvSpPr>
          <p:spPr>
            <a:xfrm>
              <a:off x="5240279" y="819409"/>
              <a:ext cx="160405" cy="176445"/>
            </a:xfrm>
            <a:custGeom>
              <a:avLst/>
              <a:gdLst>
                <a:gd name="connsiteX0" fmla="*/ 111802 w 160404"/>
                <a:gd name="connsiteY0" fmla="*/ 100895 h 176445"/>
                <a:gd name="connsiteX1" fmla="*/ 57104 w 160404"/>
                <a:gd name="connsiteY1" fmla="*/ 12030 h 176445"/>
                <a:gd name="connsiteX2" fmla="*/ 12030 w 160404"/>
                <a:gd name="connsiteY2" fmla="*/ 12030 h 176445"/>
                <a:gd name="connsiteX3" fmla="*/ 12030 w 160404"/>
                <a:gd name="connsiteY3" fmla="*/ 164896 h 176445"/>
                <a:gd name="connsiteX4" fmla="*/ 52452 w 160404"/>
                <a:gd name="connsiteY4" fmla="*/ 164896 h 176445"/>
                <a:gd name="connsiteX5" fmla="*/ 51650 w 160404"/>
                <a:gd name="connsiteY5" fmla="*/ 75711 h 176445"/>
                <a:gd name="connsiteX6" fmla="*/ 106509 w 160404"/>
                <a:gd name="connsiteY6" fmla="*/ 164896 h 176445"/>
                <a:gd name="connsiteX7" fmla="*/ 151422 w 160404"/>
                <a:gd name="connsiteY7" fmla="*/ 164896 h 176445"/>
                <a:gd name="connsiteX8" fmla="*/ 151422 w 160404"/>
                <a:gd name="connsiteY8" fmla="*/ 12030 h 176445"/>
                <a:gd name="connsiteX9" fmla="*/ 111000 w 160404"/>
                <a:gd name="connsiteY9" fmla="*/ 12030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404" h="176445">
                  <a:moveTo>
                    <a:pt x="111802" y="100895"/>
                  </a:moveTo>
                  <a:lnTo>
                    <a:pt x="57104" y="12030"/>
                  </a:lnTo>
                  <a:lnTo>
                    <a:pt x="12030" y="12030"/>
                  </a:lnTo>
                  <a:lnTo>
                    <a:pt x="12030" y="164896"/>
                  </a:lnTo>
                  <a:lnTo>
                    <a:pt x="52452" y="164896"/>
                  </a:lnTo>
                  <a:lnTo>
                    <a:pt x="51650" y="75711"/>
                  </a:lnTo>
                  <a:lnTo>
                    <a:pt x="106509" y="164896"/>
                  </a:lnTo>
                  <a:lnTo>
                    <a:pt x="151422" y="164896"/>
                  </a:lnTo>
                  <a:lnTo>
                    <a:pt x="151422" y="12030"/>
                  </a:lnTo>
                  <a:lnTo>
                    <a:pt x="111000" y="1203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92B59C17-2418-4E2F-93DE-1D47E211E326}"/>
                </a:ext>
              </a:extLst>
            </p:cNvPr>
            <p:cNvSpPr/>
            <p:nvPr/>
          </p:nvSpPr>
          <p:spPr>
            <a:xfrm>
              <a:off x="5419772" y="815479"/>
              <a:ext cx="176445" cy="176445"/>
            </a:xfrm>
            <a:custGeom>
              <a:avLst/>
              <a:gdLst>
                <a:gd name="connsiteX0" fmla="*/ 154309 w 176445"/>
                <a:gd name="connsiteY0" fmla="*/ 33605 h 176445"/>
                <a:gd name="connsiteX1" fmla="*/ 127842 w 176445"/>
                <a:gd name="connsiteY1" fmla="*/ 17564 h 176445"/>
                <a:gd name="connsiteX2" fmla="*/ 62077 w 176445"/>
                <a:gd name="connsiteY2" fmla="*/ 17564 h 176445"/>
                <a:gd name="connsiteX3" fmla="*/ 35770 w 176445"/>
                <a:gd name="connsiteY3" fmla="*/ 33605 h 176445"/>
                <a:gd name="connsiteX4" fmla="*/ 18286 w 176445"/>
                <a:gd name="connsiteY4" fmla="*/ 58788 h 176445"/>
                <a:gd name="connsiteX5" fmla="*/ 12030 w 176445"/>
                <a:gd name="connsiteY5" fmla="*/ 91832 h 176445"/>
                <a:gd name="connsiteX6" fmla="*/ 18286 w 176445"/>
                <a:gd name="connsiteY6" fmla="*/ 124875 h 176445"/>
                <a:gd name="connsiteX7" fmla="*/ 35610 w 176445"/>
                <a:gd name="connsiteY7" fmla="*/ 150540 h 176445"/>
                <a:gd name="connsiteX8" fmla="*/ 61916 w 176445"/>
                <a:gd name="connsiteY8" fmla="*/ 167061 h 176445"/>
                <a:gd name="connsiteX9" fmla="*/ 94799 w 176445"/>
                <a:gd name="connsiteY9" fmla="*/ 172836 h 176445"/>
                <a:gd name="connsiteX10" fmla="*/ 127842 w 176445"/>
                <a:gd name="connsiteY10" fmla="*/ 167061 h 176445"/>
                <a:gd name="connsiteX11" fmla="*/ 154309 w 176445"/>
                <a:gd name="connsiteY11" fmla="*/ 150540 h 176445"/>
                <a:gd name="connsiteX12" fmla="*/ 171633 w 176445"/>
                <a:gd name="connsiteY12" fmla="*/ 124875 h 176445"/>
                <a:gd name="connsiteX13" fmla="*/ 177889 w 176445"/>
                <a:gd name="connsiteY13" fmla="*/ 91832 h 176445"/>
                <a:gd name="connsiteX14" fmla="*/ 171633 w 176445"/>
                <a:gd name="connsiteY14" fmla="*/ 58788 h 176445"/>
                <a:gd name="connsiteX15" fmla="*/ 154309 w 176445"/>
                <a:gd name="connsiteY15" fmla="*/ 33605 h 176445"/>
                <a:gd name="connsiteX16" fmla="*/ 133938 w 176445"/>
                <a:gd name="connsiteY16" fmla="*/ 91832 h 176445"/>
                <a:gd name="connsiteX17" fmla="*/ 131051 w 176445"/>
                <a:gd name="connsiteY17" fmla="*/ 109155 h 176445"/>
                <a:gd name="connsiteX18" fmla="*/ 123030 w 176445"/>
                <a:gd name="connsiteY18" fmla="*/ 122469 h 176445"/>
                <a:gd name="connsiteX19" fmla="*/ 110840 w 176445"/>
                <a:gd name="connsiteY19" fmla="*/ 131131 h 176445"/>
                <a:gd name="connsiteX20" fmla="*/ 79400 w 176445"/>
                <a:gd name="connsiteY20" fmla="*/ 131131 h 176445"/>
                <a:gd name="connsiteX21" fmla="*/ 67210 w 176445"/>
                <a:gd name="connsiteY21" fmla="*/ 122469 h 176445"/>
                <a:gd name="connsiteX22" fmla="*/ 59189 w 176445"/>
                <a:gd name="connsiteY22" fmla="*/ 108995 h 176445"/>
                <a:gd name="connsiteX23" fmla="*/ 56302 w 176445"/>
                <a:gd name="connsiteY23" fmla="*/ 91671 h 176445"/>
                <a:gd name="connsiteX24" fmla="*/ 59189 w 176445"/>
                <a:gd name="connsiteY24" fmla="*/ 74829 h 176445"/>
                <a:gd name="connsiteX25" fmla="*/ 67210 w 176445"/>
                <a:gd name="connsiteY25" fmla="*/ 61676 h 176445"/>
                <a:gd name="connsiteX26" fmla="*/ 79561 w 176445"/>
                <a:gd name="connsiteY26" fmla="*/ 53014 h 176445"/>
                <a:gd name="connsiteX27" fmla="*/ 95280 w 176445"/>
                <a:gd name="connsiteY27" fmla="*/ 49806 h 176445"/>
                <a:gd name="connsiteX28" fmla="*/ 111160 w 176445"/>
                <a:gd name="connsiteY28" fmla="*/ 53014 h 176445"/>
                <a:gd name="connsiteX29" fmla="*/ 123351 w 176445"/>
                <a:gd name="connsiteY29" fmla="*/ 61676 h 176445"/>
                <a:gd name="connsiteX30" fmla="*/ 131371 w 176445"/>
                <a:gd name="connsiteY30" fmla="*/ 74829 h 176445"/>
                <a:gd name="connsiteX31" fmla="*/ 133938 w 176445"/>
                <a:gd name="connsiteY31" fmla="*/ 91832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445" h="176445">
                  <a:moveTo>
                    <a:pt x="154309" y="33605"/>
                  </a:moveTo>
                  <a:cubicBezTo>
                    <a:pt x="146931" y="26707"/>
                    <a:pt x="138108" y="21414"/>
                    <a:pt x="127842" y="17564"/>
                  </a:cubicBezTo>
                  <a:cubicBezTo>
                    <a:pt x="107632" y="10186"/>
                    <a:pt x="82127" y="10186"/>
                    <a:pt x="62077" y="17564"/>
                  </a:cubicBezTo>
                  <a:cubicBezTo>
                    <a:pt x="51971" y="21254"/>
                    <a:pt x="43149" y="26707"/>
                    <a:pt x="35770" y="33605"/>
                  </a:cubicBezTo>
                  <a:cubicBezTo>
                    <a:pt x="28392" y="40502"/>
                    <a:pt x="22457" y="49004"/>
                    <a:pt x="18286" y="58788"/>
                  </a:cubicBezTo>
                  <a:cubicBezTo>
                    <a:pt x="14116" y="68573"/>
                    <a:pt x="12030" y="79641"/>
                    <a:pt x="12030" y="91832"/>
                  </a:cubicBezTo>
                  <a:cubicBezTo>
                    <a:pt x="12030" y="103862"/>
                    <a:pt x="14116" y="114930"/>
                    <a:pt x="18286" y="124875"/>
                  </a:cubicBezTo>
                  <a:cubicBezTo>
                    <a:pt x="22457" y="134820"/>
                    <a:pt x="28231" y="143482"/>
                    <a:pt x="35610" y="150540"/>
                  </a:cubicBezTo>
                  <a:cubicBezTo>
                    <a:pt x="42988" y="157598"/>
                    <a:pt x="51811" y="163212"/>
                    <a:pt x="61916" y="167061"/>
                  </a:cubicBezTo>
                  <a:cubicBezTo>
                    <a:pt x="72022" y="170911"/>
                    <a:pt x="83090" y="172836"/>
                    <a:pt x="94799" y="172836"/>
                  </a:cubicBezTo>
                  <a:cubicBezTo>
                    <a:pt x="106509" y="172836"/>
                    <a:pt x="117737" y="170911"/>
                    <a:pt x="127842" y="167061"/>
                  </a:cubicBezTo>
                  <a:cubicBezTo>
                    <a:pt x="137948" y="163212"/>
                    <a:pt x="146931" y="157598"/>
                    <a:pt x="154309" y="150540"/>
                  </a:cubicBezTo>
                  <a:cubicBezTo>
                    <a:pt x="161688" y="143482"/>
                    <a:pt x="167462" y="134820"/>
                    <a:pt x="171633" y="124875"/>
                  </a:cubicBezTo>
                  <a:cubicBezTo>
                    <a:pt x="175804" y="114930"/>
                    <a:pt x="177889" y="103862"/>
                    <a:pt x="177889" y="91832"/>
                  </a:cubicBezTo>
                  <a:cubicBezTo>
                    <a:pt x="177889" y="79801"/>
                    <a:pt x="175804" y="68573"/>
                    <a:pt x="171633" y="58788"/>
                  </a:cubicBezTo>
                  <a:cubicBezTo>
                    <a:pt x="167462" y="49004"/>
                    <a:pt x="161688" y="40502"/>
                    <a:pt x="154309" y="33605"/>
                  </a:cubicBezTo>
                  <a:close/>
                  <a:moveTo>
                    <a:pt x="133938" y="91832"/>
                  </a:moveTo>
                  <a:cubicBezTo>
                    <a:pt x="133938" y="98087"/>
                    <a:pt x="132975" y="103862"/>
                    <a:pt x="131051" y="109155"/>
                  </a:cubicBezTo>
                  <a:cubicBezTo>
                    <a:pt x="129126" y="114288"/>
                    <a:pt x="126399" y="118780"/>
                    <a:pt x="123030" y="122469"/>
                  </a:cubicBezTo>
                  <a:cubicBezTo>
                    <a:pt x="119662" y="126158"/>
                    <a:pt x="115491" y="129046"/>
                    <a:pt x="110840" y="131131"/>
                  </a:cubicBezTo>
                  <a:cubicBezTo>
                    <a:pt x="101376" y="135301"/>
                    <a:pt x="88704" y="135301"/>
                    <a:pt x="79400" y="131131"/>
                  </a:cubicBezTo>
                  <a:cubicBezTo>
                    <a:pt x="74749" y="129046"/>
                    <a:pt x="70578" y="126158"/>
                    <a:pt x="67210" y="122469"/>
                  </a:cubicBezTo>
                  <a:cubicBezTo>
                    <a:pt x="63841" y="118780"/>
                    <a:pt x="61114" y="114288"/>
                    <a:pt x="59189" y="108995"/>
                  </a:cubicBezTo>
                  <a:cubicBezTo>
                    <a:pt x="57264" y="103702"/>
                    <a:pt x="56302" y="97927"/>
                    <a:pt x="56302" y="91671"/>
                  </a:cubicBezTo>
                  <a:cubicBezTo>
                    <a:pt x="56302" y="85736"/>
                    <a:pt x="57264" y="80122"/>
                    <a:pt x="59189" y="74829"/>
                  </a:cubicBezTo>
                  <a:cubicBezTo>
                    <a:pt x="61114" y="69696"/>
                    <a:pt x="63681" y="65365"/>
                    <a:pt x="67210" y="61676"/>
                  </a:cubicBezTo>
                  <a:cubicBezTo>
                    <a:pt x="70578" y="57986"/>
                    <a:pt x="74749" y="55099"/>
                    <a:pt x="79561" y="53014"/>
                  </a:cubicBezTo>
                  <a:cubicBezTo>
                    <a:pt x="84212" y="50928"/>
                    <a:pt x="89506" y="49806"/>
                    <a:pt x="95280" y="49806"/>
                  </a:cubicBezTo>
                  <a:cubicBezTo>
                    <a:pt x="101055" y="49806"/>
                    <a:pt x="106348" y="50928"/>
                    <a:pt x="111160" y="53014"/>
                  </a:cubicBezTo>
                  <a:cubicBezTo>
                    <a:pt x="115973" y="55099"/>
                    <a:pt x="119983" y="57986"/>
                    <a:pt x="123351" y="61676"/>
                  </a:cubicBezTo>
                  <a:cubicBezTo>
                    <a:pt x="126720" y="65365"/>
                    <a:pt x="129447" y="69696"/>
                    <a:pt x="131371" y="74829"/>
                  </a:cubicBezTo>
                  <a:cubicBezTo>
                    <a:pt x="132975" y="80122"/>
                    <a:pt x="133938" y="85897"/>
                    <a:pt x="133938" y="9183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FE073623-8B2B-407E-8A49-64611AD9B2C0}"/>
                </a:ext>
              </a:extLst>
            </p:cNvPr>
            <p:cNvSpPr/>
            <p:nvPr/>
          </p:nvSpPr>
          <p:spPr>
            <a:xfrm>
              <a:off x="5625731" y="819409"/>
              <a:ext cx="144364" cy="176445"/>
            </a:xfrm>
            <a:custGeom>
              <a:avLst/>
              <a:gdLst>
                <a:gd name="connsiteX0" fmla="*/ 122870 w 144364"/>
                <a:gd name="connsiteY0" fmla="*/ 93837 h 176445"/>
                <a:gd name="connsiteX1" fmla="*/ 112444 w 144364"/>
                <a:gd name="connsiteY1" fmla="*/ 85977 h 176445"/>
                <a:gd name="connsiteX2" fmla="*/ 107952 w 144364"/>
                <a:gd name="connsiteY2" fmla="*/ 84052 h 176445"/>
                <a:gd name="connsiteX3" fmla="*/ 119020 w 144364"/>
                <a:gd name="connsiteY3" fmla="*/ 74909 h 176445"/>
                <a:gd name="connsiteX4" fmla="*/ 126399 w 144364"/>
                <a:gd name="connsiteY4" fmla="*/ 52773 h 176445"/>
                <a:gd name="connsiteX5" fmla="*/ 121426 w 144364"/>
                <a:gd name="connsiteY5" fmla="*/ 32723 h 176445"/>
                <a:gd name="connsiteX6" fmla="*/ 108594 w 144364"/>
                <a:gd name="connsiteY6" fmla="*/ 20211 h 176445"/>
                <a:gd name="connsiteX7" fmla="*/ 91431 w 144364"/>
                <a:gd name="connsiteY7" fmla="*/ 13795 h 176445"/>
                <a:gd name="connsiteX8" fmla="*/ 73465 w 144364"/>
                <a:gd name="connsiteY8" fmla="*/ 12030 h 176445"/>
                <a:gd name="connsiteX9" fmla="*/ 12030 w 144364"/>
                <a:gd name="connsiteY9" fmla="*/ 12030 h 176445"/>
                <a:gd name="connsiteX10" fmla="*/ 12030 w 144364"/>
                <a:gd name="connsiteY10" fmla="*/ 164736 h 176445"/>
                <a:gd name="connsiteX11" fmla="*/ 73465 w 144364"/>
                <a:gd name="connsiteY11" fmla="*/ 164736 h 176445"/>
                <a:gd name="connsiteX12" fmla="*/ 94799 w 144364"/>
                <a:gd name="connsiteY12" fmla="*/ 162490 h 176445"/>
                <a:gd name="connsiteX13" fmla="*/ 113727 w 144364"/>
                <a:gd name="connsiteY13" fmla="*/ 154951 h 176445"/>
                <a:gd name="connsiteX14" fmla="*/ 127361 w 144364"/>
                <a:gd name="connsiteY14" fmla="*/ 140675 h 176445"/>
                <a:gd name="connsiteX15" fmla="*/ 132494 w 144364"/>
                <a:gd name="connsiteY15" fmla="*/ 119020 h 176445"/>
                <a:gd name="connsiteX16" fmla="*/ 129928 w 144364"/>
                <a:gd name="connsiteY16" fmla="*/ 104744 h 176445"/>
                <a:gd name="connsiteX17" fmla="*/ 122870 w 144364"/>
                <a:gd name="connsiteY17" fmla="*/ 93837 h 176445"/>
                <a:gd name="connsiteX18" fmla="*/ 81967 w 144364"/>
                <a:gd name="connsiteY18" fmla="*/ 67049 h 176445"/>
                <a:gd name="connsiteX19" fmla="*/ 68332 w 144364"/>
                <a:gd name="connsiteY19" fmla="*/ 70418 h 176445"/>
                <a:gd name="connsiteX20" fmla="*/ 52292 w 144364"/>
                <a:gd name="connsiteY20" fmla="*/ 70418 h 176445"/>
                <a:gd name="connsiteX21" fmla="*/ 52292 w 144364"/>
                <a:gd name="connsiteY21" fmla="*/ 46357 h 176445"/>
                <a:gd name="connsiteX22" fmla="*/ 66728 w 144364"/>
                <a:gd name="connsiteY22" fmla="*/ 46357 h 176445"/>
                <a:gd name="connsiteX23" fmla="*/ 81967 w 144364"/>
                <a:gd name="connsiteY23" fmla="*/ 49405 h 176445"/>
                <a:gd name="connsiteX24" fmla="*/ 86137 w 144364"/>
                <a:gd name="connsiteY24" fmla="*/ 57746 h 176445"/>
                <a:gd name="connsiteX25" fmla="*/ 81967 w 144364"/>
                <a:gd name="connsiteY25" fmla="*/ 67049 h 176445"/>
                <a:gd name="connsiteX26" fmla="*/ 52292 w 144364"/>
                <a:gd name="connsiteY26" fmla="*/ 102659 h 176445"/>
                <a:gd name="connsiteX27" fmla="*/ 68974 w 144364"/>
                <a:gd name="connsiteY27" fmla="*/ 102659 h 176445"/>
                <a:gd name="connsiteX28" fmla="*/ 85816 w 144364"/>
                <a:gd name="connsiteY28" fmla="*/ 105867 h 176445"/>
                <a:gd name="connsiteX29" fmla="*/ 90949 w 144364"/>
                <a:gd name="connsiteY29" fmla="*/ 115812 h 176445"/>
                <a:gd name="connsiteX30" fmla="*/ 89185 w 144364"/>
                <a:gd name="connsiteY30" fmla="*/ 122870 h 176445"/>
                <a:gd name="connsiteX31" fmla="*/ 84373 w 144364"/>
                <a:gd name="connsiteY31" fmla="*/ 127201 h 176445"/>
                <a:gd name="connsiteX32" fmla="*/ 77155 w 144364"/>
                <a:gd name="connsiteY32" fmla="*/ 129447 h 176445"/>
                <a:gd name="connsiteX33" fmla="*/ 68974 w 144364"/>
                <a:gd name="connsiteY33" fmla="*/ 130088 h 176445"/>
                <a:gd name="connsiteX34" fmla="*/ 52132 w 144364"/>
                <a:gd name="connsiteY34" fmla="*/ 130088 h 176445"/>
                <a:gd name="connsiteX35" fmla="*/ 52132 w 144364"/>
                <a:gd name="connsiteY35" fmla="*/ 102659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4364" h="176445">
                  <a:moveTo>
                    <a:pt x="122870" y="93837"/>
                  </a:moveTo>
                  <a:cubicBezTo>
                    <a:pt x="119983" y="90629"/>
                    <a:pt x="116454" y="88062"/>
                    <a:pt x="112444" y="85977"/>
                  </a:cubicBezTo>
                  <a:cubicBezTo>
                    <a:pt x="111000" y="85175"/>
                    <a:pt x="109556" y="84533"/>
                    <a:pt x="107952" y="84052"/>
                  </a:cubicBezTo>
                  <a:cubicBezTo>
                    <a:pt x="112283" y="81646"/>
                    <a:pt x="115973" y="78598"/>
                    <a:pt x="119020" y="74909"/>
                  </a:cubicBezTo>
                  <a:cubicBezTo>
                    <a:pt x="123832" y="68974"/>
                    <a:pt x="126399" y="61595"/>
                    <a:pt x="126399" y="52773"/>
                  </a:cubicBezTo>
                  <a:cubicBezTo>
                    <a:pt x="126399" y="44753"/>
                    <a:pt x="124634" y="38016"/>
                    <a:pt x="121426" y="32723"/>
                  </a:cubicBezTo>
                  <a:cubicBezTo>
                    <a:pt x="118058" y="27429"/>
                    <a:pt x="113887" y="23259"/>
                    <a:pt x="108594" y="20211"/>
                  </a:cubicBezTo>
                  <a:cubicBezTo>
                    <a:pt x="103461" y="17163"/>
                    <a:pt x="97686" y="15078"/>
                    <a:pt x="91431" y="13795"/>
                  </a:cubicBezTo>
                  <a:cubicBezTo>
                    <a:pt x="85335" y="12512"/>
                    <a:pt x="79240" y="12030"/>
                    <a:pt x="73465" y="12030"/>
                  </a:cubicBezTo>
                  <a:lnTo>
                    <a:pt x="12030" y="12030"/>
                  </a:lnTo>
                  <a:lnTo>
                    <a:pt x="12030" y="164736"/>
                  </a:lnTo>
                  <a:lnTo>
                    <a:pt x="73465" y="164736"/>
                  </a:lnTo>
                  <a:cubicBezTo>
                    <a:pt x="80684" y="164736"/>
                    <a:pt x="87902" y="163934"/>
                    <a:pt x="94799" y="162490"/>
                  </a:cubicBezTo>
                  <a:cubicBezTo>
                    <a:pt x="101857" y="161046"/>
                    <a:pt x="108113" y="158480"/>
                    <a:pt x="113727" y="154951"/>
                  </a:cubicBezTo>
                  <a:cubicBezTo>
                    <a:pt x="119341" y="151422"/>
                    <a:pt x="123993" y="146610"/>
                    <a:pt x="127361" y="140675"/>
                  </a:cubicBezTo>
                  <a:cubicBezTo>
                    <a:pt x="130730" y="134740"/>
                    <a:pt x="132494" y="127522"/>
                    <a:pt x="132494" y="119020"/>
                  </a:cubicBezTo>
                  <a:cubicBezTo>
                    <a:pt x="132494" y="113887"/>
                    <a:pt x="131692" y="109075"/>
                    <a:pt x="129928" y="104744"/>
                  </a:cubicBezTo>
                  <a:cubicBezTo>
                    <a:pt x="128163" y="100734"/>
                    <a:pt x="125918" y="97045"/>
                    <a:pt x="122870" y="93837"/>
                  </a:cubicBezTo>
                  <a:close/>
                  <a:moveTo>
                    <a:pt x="81967" y="67049"/>
                  </a:moveTo>
                  <a:cubicBezTo>
                    <a:pt x="78919" y="69295"/>
                    <a:pt x="74267" y="70418"/>
                    <a:pt x="68332" y="70418"/>
                  </a:cubicBezTo>
                  <a:lnTo>
                    <a:pt x="52292" y="70418"/>
                  </a:lnTo>
                  <a:lnTo>
                    <a:pt x="52292" y="46357"/>
                  </a:lnTo>
                  <a:lnTo>
                    <a:pt x="66728" y="46357"/>
                  </a:lnTo>
                  <a:cubicBezTo>
                    <a:pt x="73626" y="46357"/>
                    <a:pt x="78759" y="47319"/>
                    <a:pt x="81967" y="49405"/>
                  </a:cubicBezTo>
                  <a:cubicBezTo>
                    <a:pt x="84854" y="51169"/>
                    <a:pt x="86137" y="53736"/>
                    <a:pt x="86137" y="57746"/>
                  </a:cubicBezTo>
                  <a:cubicBezTo>
                    <a:pt x="86298" y="61916"/>
                    <a:pt x="84854" y="64964"/>
                    <a:pt x="81967" y="67049"/>
                  </a:cubicBezTo>
                  <a:close/>
                  <a:moveTo>
                    <a:pt x="52292" y="102659"/>
                  </a:moveTo>
                  <a:lnTo>
                    <a:pt x="68974" y="102659"/>
                  </a:lnTo>
                  <a:cubicBezTo>
                    <a:pt x="76032" y="102659"/>
                    <a:pt x="81646" y="103782"/>
                    <a:pt x="85816" y="105867"/>
                  </a:cubicBezTo>
                  <a:cubicBezTo>
                    <a:pt x="89345" y="107632"/>
                    <a:pt x="90949" y="110840"/>
                    <a:pt x="90949" y="115812"/>
                  </a:cubicBezTo>
                  <a:cubicBezTo>
                    <a:pt x="90949" y="118699"/>
                    <a:pt x="90308" y="121106"/>
                    <a:pt x="89185" y="122870"/>
                  </a:cubicBezTo>
                  <a:cubicBezTo>
                    <a:pt x="87902" y="124795"/>
                    <a:pt x="86458" y="126078"/>
                    <a:pt x="84373" y="127201"/>
                  </a:cubicBezTo>
                  <a:cubicBezTo>
                    <a:pt x="82288" y="128324"/>
                    <a:pt x="79882" y="129126"/>
                    <a:pt x="77155" y="129447"/>
                  </a:cubicBezTo>
                  <a:cubicBezTo>
                    <a:pt x="74267" y="129928"/>
                    <a:pt x="71540" y="130088"/>
                    <a:pt x="68974" y="130088"/>
                  </a:cubicBezTo>
                  <a:lnTo>
                    <a:pt x="52132" y="130088"/>
                  </a:lnTo>
                  <a:lnTo>
                    <a:pt x="52132" y="1026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1BDD89E3-3D0F-4A67-B5C3-E6E1C7B56E80}"/>
                </a:ext>
              </a:extLst>
            </p:cNvPr>
            <p:cNvSpPr/>
            <p:nvPr/>
          </p:nvSpPr>
          <p:spPr>
            <a:xfrm>
              <a:off x="5790467" y="819409"/>
              <a:ext cx="112283" cy="176445"/>
            </a:xfrm>
            <a:custGeom>
              <a:avLst/>
              <a:gdLst>
                <a:gd name="connsiteX0" fmla="*/ 53736 w 112283"/>
                <a:gd name="connsiteY0" fmla="*/ 12030 h 176445"/>
                <a:gd name="connsiteX1" fmla="*/ 12030 w 112283"/>
                <a:gd name="connsiteY1" fmla="*/ 12030 h 176445"/>
                <a:gd name="connsiteX2" fmla="*/ 12030 w 112283"/>
                <a:gd name="connsiteY2" fmla="*/ 164896 h 176445"/>
                <a:gd name="connsiteX3" fmla="*/ 110519 w 112283"/>
                <a:gd name="connsiteY3" fmla="*/ 164896 h 176445"/>
                <a:gd name="connsiteX4" fmla="*/ 110519 w 112283"/>
                <a:gd name="connsiteY4" fmla="*/ 127843 h 176445"/>
                <a:gd name="connsiteX5" fmla="*/ 53736 w 112283"/>
                <a:gd name="connsiteY5" fmla="*/ 127843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83" h="176445">
                  <a:moveTo>
                    <a:pt x="53736" y="12030"/>
                  </a:moveTo>
                  <a:lnTo>
                    <a:pt x="12030" y="12030"/>
                  </a:lnTo>
                  <a:lnTo>
                    <a:pt x="12030" y="164896"/>
                  </a:lnTo>
                  <a:lnTo>
                    <a:pt x="110519" y="164896"/>
                  </a:lnTo>
                  <a:lnTo>
                    <a:pt x="110519" y="127843"/>
                  </a:lnTo>
                  <a:lnTo>
                    <a:pt x="53736" y="12784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7428EF94-7608-4F8E-B521-0CD57B05BDC3}"/>
                </a:ext>
              </a:extLst>
            </p:cNvPr>
            <p:cNvSpPr/>
            <p:nvPr/>
          </p:nvSpPr>
          <p:spPr>
            <a:xfrm>
              <a:off x="5928415" y="819409"/>
              <a:ext cx="128324" cy="176445"/>
            </a:xfrm>
            <a:custGeom>
              <a:avLst/>
              <a:gdLst>
                <a:gd name="connsiteX0" fmla="*/ 52292 w 128323"/>
                <a:gd name="connsiteY0" fmla="*/ 128484 h 176445"/>
                <a:gd name="connsiteX1" fmla="*/ 52292 w 128323"/>
                <a:gd name="connsiteY1" fmla="*/ 104103 h 176445"/>
                <a:gd name="connsiteX2" fmla="*/ 113246 w 128323"/>
                <a:gd name="connsiteY2" fmla="*/ 104103 h 176445"/>
                <a:gd name="connsiteX3" fmla="*/ 113246 w 128323"/>
                <a:gd name="connsiteY3" fmla="*/ 69616 h 176445"/>
                <a:gd name="connsiteX4" fmla="*/ 52292 w 128323"/>
                <a:gd name="connsiteY4" fmla="*/ 69616 h 176445"/>
                <a:gd name="connsiteX5" fmla="*/ 52292 w 128323"/>
                <a:gd name="connsiteY5" fmla="*/ 47961 h 176445"/>
                <a:gd name="connsiteX6" fmla="*/ 116775 w 128323"/>
                <a:gd name="connsiteY6" fmla="*/ 47961 h 176445"/>
                <a:gd name="connsiteX7" fmla="*/ 116775 w 128323"/>
                <a:gd name="connsiteY7" fmla="*/ 12030 h 176445"/>
                <a:gd name="connsiteX8" fmla="*/ 12030 w 128323"/>
                <a:gd name="connsiteY8" fmla="*/ 12030 h 176445"/>
                <a:gd name="connsiteX9" fmla="*/ 12030 w 128323"/>
                <a:gd name="connsiteY9" fmla="*/ 164896 h 176445"/>
                <a:gd name="connsiteX10" fmla="*/ 120464 w 128323"/>
                <a:gd name="connsiteY10" fmla="*/ 164896 h 176445"/>
                <a:gd name="connsiteX11" fmla="*/ 120464 w 128323"/>
                <a:gd name="connsiteY11" fmla="*/ 128484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23" h="176445">
                  <a:moveTo>
                    <a:pt x="52292" y="128484"/>
                  </a:moveTo>
                  <a:lnTo>
                    <a:pt x="52292" y="104103"/>
                  </a:lnTo>
                  <a:lnTo>
                    <a:pt x="113246" y="104103"/>
                  </a:lnTo>
                  <a:lnTo>
                    <a:pt x="113246" y="69616"/>
                  </a:lnTo>
                  <a:lnTo>
                    <a:pt x="52292" y="69616"/>
                  </a:lnTo>
                  <a:lnTo>
                    <a:pt x="52292" y="47961"/>
                  </a:lnTo>
                  <a:lnTo>
                    <a:pt x="116775" y="47961"/>
                  </a:lnTo>
                  <a:lnTo>
                    <a:pt x="116775" y="12030"/>
                  </a:lnTo>
                  <a:lnTo>
                    <a:pt x="12030" y="12030"/>
                  </a:lnTo>
                  <a:lnTo>
                    <a:pt x="12030" y="164896"/>
                  </a:lnTo>
                  <a:lnTo>
                    <a:pt x="120464" y="164896"/>
                  </a:lnTo>
                  <a:lnTo>
                    <a:pt x="120464" y="1284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6" name="Graphique 20">
            <a:extLst>
              <a:ext uri="{FF2B5EF4-FFF2-40B4-BE49-F238E27FC236}">
                <a16:creationId xmlns:a16="http://schemas.microsoft.com/office/drawing/2014/main" id="{78869258-8A81-463A-A456-5413055CDBB1}"/>
              </a:ext>
            </a:extLst>
          </p:cNvPr>
          <p:cNvGrpSpPr/>
          <p:nvPr/>
        </p:nvGrpSpPr>
        <p:grpSpPr>
          <a:xfrm>
            <a:off x="3782743" y="2246088"/>
            <a:ext cx="4626514" cy="216024"/>
            <a:chOff x="3782743" y="2666561"/>
            <a:chExt cx="4626514" cy="216024"/>
          </a:xfrm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D3E29C0F-2F40-4A01-9626-090EDDA62FB4}"/>
                </a:ext>
              </a:extLst>
            </p:cNvPr>
            <p:cNvSpPr/>
            <p:nvPr/>
          </p:nvSpPr>
          <p:spPr>
            <a:xfrm>
              <a:off x="3757264" y="2640901"/>
              <a:ext cx="126014" cy="216024"/>
            </a:xfrm>
            <a:custGeom>
              <a:avLst/>
              <a:gdLst>
                <a:gd name="connsiteX0" fmla="*/ 92447 w 126014"/>
                <a:gd name="connsiteY0" fmla="*/ 133491 h 216024"/>
                <a:gd name="connsiteX1" fmla="*/ 37181 w 126014"/>
                <a:gd name="connsiteY1" fmla="*/ 133491 h 216024"/>
                <a:gd name="connsiteX2" fmla="*/ 37181 w 126014"/>
                <a:gd name="connsiteY2" fmla="*/ 191638 h 216024"/>
                <a:gd name="connsiteX3" fmla="*/ 100548 w 126014"/>
                <a:gd name="connsiteY3" fmla="*/ 191638 h 216024"/>
                <a:gd name="connsiteX4" fmla="*/ 100548 w 126014"/>
                <a:gd name="connsiteY4" fmla="*/ 201539 h 216024"/>
                <a:gd name="connsiteX5" fmla="*/ 25479 w 126014"/>
                <a:gd name="connsiteY5" fmla="*/ 201539 h 216024"/>
                <a:gd name="connsiteX6" fmla="*/ 25479 w 126014"/>
                <a:gd name="connsiteY6" fmla="*/ 61483 h 216024"/>
                <a:gd name="connsiteX7" fmla="*/ 100008 w 126014"/>
                <a:gd name="connsiteY7" fmla="*/ 61483 h 216024"/>
                <a:gd name="connsiteX8" fmla="*/ 100008 w 126014"/>
                <a:gd name="connsiteY8" fmla="*/ 71745 h 216024"/>
                <a:gd name="connsiteX9" fmla="*/ 37181 w 126014"/>
                <a:gd name="connsiteY9" fmla="*/ 71745 h 216024"/>
                <a:gd name="connsiteX10" fmla="*/ 37181 w 126014"/>
                <a:gd name="connsiteY10" fmla="*/ 124311 h 216024"/>
                <a:gd name="connsiteX11" fmla="*/ 92447 w 126014"/>
                <a:gd name="connsiteY11" fmla="*/ 124311 h 216024"/>
                <a:gd name="connsiteX12" fmla="*/ 70845 w 126014"/>
                <a:gd name="connsiteY12" fmla="*/ 25479 h 216024"/>
                <a:gd name="connsiteX13" fmla="*/ 85066 w 126014"/>
                <a:gd name="connsiteY13" fmla="*/ 25479 h 216024"/>
                <a:gd name="connsiteX14" fmla="*/ 85066 w 126014"/>
                <a:gd name="connsiteY14" fmla="*/ 25479 h 216024"/>
                <a:gd name="connsiteX15" fmla="*/ 63644 w 126014"/>
                <a:gd name="connsiteY15" fmla="*/ 50682 h 216024"/>
                <a:gd name="connsiteX16" fmla="*/ 53743 w 126014"/>
                <a:gd name="connsiteY16" fmla="*/ 50682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014" h="216024">
                  <a:moveTo>
                    <a:pt x="92447" y="133491"/>
                  </a:moveTo>
                  <a:lnTo>
                    <a:pt x="37181" y="133491"/>
                  </a:lnTo>
                  <a:lnTo>
                    <a:pt x="37181" y="191638"/>
                  </a:lnTo>
                  <a:lnTo>
                    <a:pt x="100548" y="191638"/>
                  </a:lnTo>
                  <a:lnTo>
                    <a:pt x="100548" y="201539"/>
                  </a:lnTo>
                  <a:lnTo>
                    <a:pt x="25479" y="201539"/>
                  </a:lnTo>
                  <a:lnTo>
                    <a:pt x="25479" y="61483"/>
                  </a:lnTo>
                  <a:lnTo>
                    <a:pt x="100008" y="61483"/>
                  </a:lnTo>
                  <a:lnTo>
                    <a:pt x="100008" y="71745"/>
                  </a:lnTo>
                  <a:lnTo>
                    <a:pt x="37181" y="71745"/>
                  </a:lnTo>
                  <a:lnTo>
                    <a:pt x="37181" y="124311"/>
                  </a:lnTo>
                  <a:lnTo>
                    <a:pt x="92447" y="124311"/>
                  </a:lnTo>
                  <a:close/>
                  <a:moveTo>
                    <a:pt x="70845" y="25479"/>
                  </a:moveTo>
                  <a:lnTo>
                    <a:pt x="85066" y="25479"/>
                  </a:lnTo>
                  <a:lnTo>
                    <a:pt x="85066" y="25479"/>
                  </a:lnTo>
                  <a:lnTo>
                    <a:pt x="63644" y="50682"/>
                  </a:lnTo>
                  <a:lnTo>
                    <a:pt x="53743" y="506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5221EDD0-A311-4805-B064-992F4F8DB66C}"/>
                </a:ext>
              </a:extLst>
            </p:cNvPr>
            <p:cNvSpPr/>
            <p:nvPr/>
          </p:nvSpPr>
          <p:spPr>
            <a:xfrm>
              <a:off x="3844883" y="2710346"/>
              <a:ext cx="108012" cy="144016"/>
            </a:xfrm>
            <a:custGeom>
              <a:avLst/>
              <a:gdLst>
                <a:gd name="connsiteX0" fmla="*/ 63154 w 108012"/>
                <a:gd name="connsiteY0" fmla="*/ 124534 h 144016"/>
                <a:gd name="connsiteX1" fmla="*/ 79175 w 108012"/>
                <a:gd name="connsiteY1" fmla="*/ 118053 h 144016"/>
                <a:gd name="connsiteX2" fmla="*/ 86016 w 108012"/>
                <a:gd name="connsiteY2" fmla="*/ 100051 h 144016"/>
                <a:gd name="connsiteX3" fmla="*/ 96277 w 108012"/>
                <a:gd name="connsiteY3" fmla="*/ 100051 h 144016"/>
                <a:gd name="connsiteX4" fmla="*/ 96277 w 108012"/>
                <a:gd name="connsiteY4" fmla="*/ 100051 h 144016"/>
                <a:gd name="connsiteX5" fmla="*/ 86556 w 108012"/>
                <a:gd name="connsiteY5" fmla="*/ 124354 h 144016"/>
                <a:gd name="connsiteX6" fmla="*/ 36927 w 108012"/>
                <a:gd name="connsiteY6" fmla="*/ 123182 h 144016"/>
                <a:gd name="connsiteX7" fmla="*/ 35251 w 108012"/>
                <a:gd name="connsiteY7" fmla="*/ 121293 h 144016"/>
                <a:gd name="connsiteX8" fmla="*/ 25530 w 108012"/>
                <a:gd name="connsiteY8" fmla="*/ 87990 h 144016"/>
                <a:gd name="connsiteX9" fmla="*/ 25530 w 108012"/>
                <a:gd name="connsiteY9" fmla="*/ 71788 h 144016"/>
                <a:gd name="connsiteX10" fmla="*/ 35251 w 108012"/>
                <a:gd name="connsiteY10" fmla="*/ 38484 h 144016"/>
                <a:gd name="connsiteX11" fmla="*/ 62974 w 108012"/>
                <a:gd name="connsiteY11" fmla="*/ 25523 h 144016"/>
                <a:gd name="connsiteX12" fmla="*/ 87096 w 108012"/>
                <a:gd name="connsiteY12" fmla="*/ 35784 h 144016"/>
                <a:gd name="connsiteX13" fmla="*/ 96277 w 108012"/>
                <a:gd name="connsiteY13" fmla="*/ 62607 h 144016"/>
                <a:gd name="connsiteX14" fmla="*/ 96277 w 108012"/>
                <a:gd name="connsiteY14" fmla="*/ 62607 h 144016"/>
                <a:gd name="connsiteX15" fmla="*/ 86016 w 108012"/>
                <a:gd name="connsiteY15" fmla="*/ 62607 h 144016"/>
                <a:gd name="connsiteX16" fmla="*/ 79536 w 108012"/>
                <a:gd name="connsiteY16" fmla="*/ 42805 h 144016"/>
                <a:gd name="connsiteX17" fmla="*/ 63154 w 108012"/>
                <a:gd name="connsiteY17" fmla="*/ 35424 h 144016"/>
                <a:gd name="connsiteX18" fmla="*/ 43532 w 108012"/>
                <a:gd name="connsiteY18" fmla="*/ 45685 h 144016"/>
                <a:gd name="connsiteX19" fmla="*/ 37231 w 108012"/>
                <a:gd name="connsiteY19" fmla="*/ 71428 h 144016"/>
                <a:gd name="connsiteX20" fmla="*/ 37231 w 108012"/>
                <a:gd name="connsiteY20" fmla="*/ 87810 h 144016"/>
                <a:gd name="connsiteX21" fmla="*/ 43532 w 108012"/>
                <a:gd name="connsiteY21" fmla="*/ 113733 h 144016"/>
                <a:gd name="connsiteX22" fmla="*/ 63154 w 108012"/>
                <a:gd name="connsiteY22" fmla="*/ 124534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012" h="144016">
                  <a:moveTo>
                    <a:pt x="63154" y="124534"/>
                  </a:moveTo>
                  <a:cubicBezTo>
                    <a:pt x="69139" y="124573"/>
                    <a:pt x="74900" y="122242"/>
                    <a:pt x="79175" y="118053"/>
                  </a:cubicBezTo>
                  <a:cubicBezTo>
                    <a:pt x="83856" y="113263"/>
                    <a:pt x="86335" y="106741"/>
                    <a:pt x="86016" y="100051"/>
                  </a:cubicBezTo>
                  <a:lnTo>
                    <a:pt x="96277" y="100051"/>
                  </a:lnTo>
                  <a:lnTo>
                    <a:pt x="96277" y="100051"/>
                  </a:lnTo>
                  <a:cubicBezTo>
                    <a:pt x="96789" y="109191"/>
                    <a:pt x="93230" y="118087"/>
                    <a:pt x="86556" y="124354"/>
                  </a:cubicBezTo>
                  <a:cubicBezTo>
                    <a:pt x="72527" y="137735"/>
                    <a:pt x="50307" y="137211"/>
                    <a:pt x="36927" y="123182"/>
                  </a:cubicBezTo>
                  <a:cubicBezTo>
                    <a:pt x="36345" y="122572"/>
                    <a:pt x="35785" y="121943"/>
                    <a:pt x="35251" y="121293"/>
                  </a:cubicBezTo>
                  <a:cubicBezTo>
                    <a:pt x="28435" y="111563"/>
                    <a:pt x="25018" y="99858"/>
                    <a:pt x="25530" y="87990"/>
                  </a:cubicBezTo>
                  <a:lnTo>
                    <a:pt x="25530" y="71788"/>
                  </a:lnTo>
                  <a:cubicBezTo>
                    <a:pt x="25018" y="59919"/>
                    <a:pt x="28435" y="48214"/>
                    <a:pt x="35251" y="38484"/>
                  </a:cubicBezTo>
                  <a:cubicBezTo>
                    <a:pt x="41762" y="29824"/>
                    <a:pt x="52153" y="24965"/>
                    <a:pt x="62974" y="25523"/>
                  </a:cubicBezTo>
                  <a:cubicBezTo>
                    <a:pt x="72124" y="25276"/>
                    <a:pt x="80927" y="29022"/>
                    <a:pt x="87096" y="35784"/>
                  </a:cubicBezTo>
                  <a:cubicBezTo>
                    <a:pt x="93696" y="43093"/>
                    <a:pt x="97014" y="52787"/>
                    <a:pt x="96277" y="62607"/>
                  </a:cubicBezTo>
                  <a:lnTo>
                    <a:pt x="96277" y="62607"/>
                  </a:lnTo>
                  <a:lnTo>
                    <a:pt x="86016" y="62607"/>
                  </a:lnTo>
                  <a:cubicBezTo>
                    <a:pt x="86403" y="55430"/>
                    <a:pt x="84092" y="48366"/>
                    <a:pt x="79536" y="42805"/>
                  </a:cubicBezTo>
                  <a:cubicBezTo>
                    <a:pt x="75420" y="38063"/>
                    <a:pt x="69433" y="35365"/>
                    <a:pt x="63154" y="35424"/>
                  </a:cubicBezTo>
                  <a:cubicBezTo>
                    <a:pt x="55206" y="34895"/>
                    <a:pt x="47631" y="38857"/>
                    <a:pt x="43532" y="45685"/>
                  </a:cubicBezTo>
                  <a:cubicBezTo>
                    <a:pt x="39114" y="53527"/>
                    <a:pt x="36934" y="62432"/>
                    <a:pt x="37231" y="71428"/>
                  </a:cubicBezTo>
                  <a:lnTo>
                    <a:pt x="37231" y="87810"/>
                  </a:lnTo>
                  <a:cubicBezTo>
                    <a:pt x="36910" y="96865"/>
                    <a:pt x="39090" y="105835"/>
                    <a:pt x="43532" y="113733"/>
                  </a:cubicBezTo>
                  <a:cubicBezTo>
                    <a:pt x="47458" y="120800"/>
                    <a:pt x="55082" y="124998"/>
                    <a:pt x="63154" y="1245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7686878B-F510-4EA5-BBBE-D4F9DD365825}"/>
                </a:ext>
              </a:extLst>
            </p:cNvPr>
            <p:cNvSpPr/>
            <p:nvPr/>
          </p:nvSpPr>
          <p:spPr>
            <a:xfrm>
              <a:off x="3932199" y="2710416"/>
              <a:ext cx="126014" cy="144016"/>
            </a:xfrm>
            <a:custGeom>
              <a:avLst/>
              <a:gdLst>
                <a:gd name="connsiteX0" fmla="*/ 25524 w 126014"/>
                <a:gd name="connsiteY0" fmla="*/ 72438 h 144016"/>
                <a:gd name="connsiteX1" fmla="*/ 35965 w 126014"/>
                <a:gd name="connsiteY1" fmla="*/ 38955 h 144016"/>
                <a:gd name="connsiteX2" fmla="*/ 86579 w 126014"/>
                <a:gd name="connsiteY2" fmla="*/ 33403 h 144016"/>
                <a:gd name="connsiteX3" fmla="*/ 92131 w 126014"/>
                <a:gd name="connsiteY3" fmla="*/ 38955 h 144016"/>
                <a:gd name="connsiteX4" fmla="*/ 102572 w 126014"/>
                <a:gd name="connsiteY4" fmla="*/ 72438 h 144016"/>
                <a:gd name="connsiteX5" fmla="*/ 102572 w 126014"/>
                <a:gd name="connsiteY5" fmla="*/ 87740 h 144016"/>
                <a:gd name="connsiteX6" fmla="*/ 92131 w 126014"/>
                <a:gd name="connsiteY6" fmla="*/ 121404 h 144016"/>
                <a:gd name="connsiteX7" fmla="*/ 64048 w 126014"/>
                <a:gd name="connsiteY7" fmla="*/ 134365 h 144016"/>
                <a:gd name="connsiteX8" fmla="*/ 35965 w 126014"/>
                <a:gd name="connsiteY8" fmla="*/ 121404 h 144016"/>
                <a:gd name="connsiteX9" fmla="*/ 25524 w 126014"/>
                <a:gd name="connsiteY9" fmla="*/ 87740 h 144016"/>
                <a:gd name="connsiteX10" fmla="*/ 37225 w 126014"/>
                <a:gd name="connsiteY10" fmla="*/ 87920 h 144016"/>
                <a:gd name="connsiteX11" fmla="*/ 43526 w 126014"/>
                <a:gd name="connsiteY11" fmla="*/ 114023 h 144016"/>
                <a:gd name="connsiteX12" fmla="*/ 76786 w 126014"/>
                <a:gd name="connsiteY12" fmla="*/ 120367 h 144016"/>
                <a:gd name="connsiteX13" fmla="*/ 83130 w 126014"/>
                <a:gd name="connsiteY13" fmla="*/ 114023 h 144016"/>
                <a:gd name="connsiteX14" fmla="*/ 90151 w 126014"/>
                <a:gd name="connsiteY14" fmla="*/ 87920 h 144016"/>
                <a:gd name="connsiteX15" fmla="*/ 90151 w 126014"/>
                <a:gd name="connsiteY15" fmla="*/ 72438 h 144016"/>
                <a:gd name="connsiteX16" fmla="*/ 83670 w 126014"/>
                <a:gd name="connsiteY16" fmla="*/ 45975 h 144016"/>
                <a:gd name="connsiteX17" fmla="*/ 50547 w 126014"/>
                <a:gd name="connsiteY17" fmla="*/ 38955 h 144016"/>
                <a:gd name="connsiteX18" fmla="*/ 43526 w 126014"/>
                <a:gd name="connsiteY18" fmla="*/ 45975 h 144016"/>
                <a:gd name="connsiteX19" fmla="*/ 36505 w 126014"/>
                <a:gd name="connsiteY19" fmla="*/ 7189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24" y="72438"/>
                  </a:moveTo>
                  <a:cubicBezTo>
                    <a:pt x="25182" y="60426"/>
                    <a:pt x="28856" y="48643"/>
                    <a:pt x="35965" y="38955"/>
                  </a:cubicBezTo>
                  <a:cubicBezTo>
                    <a:pt x="48408" y="23444"/>
                    <a:pt x="71069" y="20958"/>
                    <a:pt x="86579" y="33403"/>
                  </a:cubicBezTo>
                  <a:cubicBezTo>
                    <a:pt x="88626" y="35045"/>
                    <a:pt x="90488" y="36908"/>
                    <a:pt x="92131" y="38955"/>
                  </a:cubicBezTo>
                  <a:cubicBezTo>
                    <a:pt x="99436" y="48542"/>
                    <a:pt x="103134" y="60397"/>
                    <a:pt x="102572" y="72438"/>
                  </a:cubicBezTo>
                  <a:lnTo>
                    <a:pt x="102572" y="87740"/>
                  </a:lnTo>
                  <a:cubicBezTo>
                    <a:pt x="103161" y="99841"/>
                    <a:pt x="99463" y="111760"/>
                    <a:pt x="92131" y="121404"/>
                  </a:cubicBezTo>
                  <a:cubicBezTo>
                    <a:pt x="85408" y="130000"/>
                    <a:pt x="74952" y="134824"/>
                    <a:pt x="64048" y="134365"/>
                  </a:cubicBezTo>
                  <a:cubicBezTo>
                    <a:pt x="53162" y="134736"/>
                    <a:pt x="42745" y="129928"/>
                    <a:pt x="35965" y="121404"/>
                  </a:cubicBezTo>
                  <a:cubicBezTo>
                    <a:pt x="28714" y="111719"/>
                    <a:pt x="25027" y="99828"/>
                    <a:pt x="25524" y="87740"/>
                  </a:cubicBezTo>
                  <a:close/>
                  <a:moveTo>
                    <a:pt x="37225" y="87920"/>
                  </a:moveTo>
                  <a:cubicBezTo>
                    <a:pt x="36654" y="97056"/>
                    <a:pt x="38851" y="106152"/>
                    <a:pt x="43526" y="114023"/>
                  </a:cubicBezTo>
                  <a:cubicBezTo>
                    <a:pt x="50959" y="124959"/>
                    <a:pt x="65850" y="127800"/>
                    <a:pt x="76786" y="120367"/>
                  </a:cubicBezTo>
                  <a:cubicBezTo>
                    <a:pt x="79281" y="118671"/>
                    <a:pt x="81434" y="116518"/>
                    <a:pt x="83130" y="114023"/>
                  </a:cubicBezTo>
                  <a:cubicBezTo>
                    <a:pt x="88038" y="106225"/>
                    <a:pt x="90484" y="97128"/>
                    <a:pt x="90151" y="87920"/>
                  </a:cubicBezTo>
                  <a:lnTo>
                    <a:pt x="90151" y="72438"/>
                  </a:lnTo>
                  <a:cubicBezTo>
                    <a:pt x="90731" y="63164"/>
                    <a:pt x="88470" y="53932"/>
                    <a:pt x="83670" y="45975"/>
                  </a:cubicBezTo>
                  <a:cubicBezTo>
                    <a:pt x="76462" y="34890"/>
                    <a:pt x="61632" y="31747"/>
                    <a:pt x="50547" y="38955"/>
                  </a:cubicBezTo>
                  <a:cubicBezTo>
                    <a:pt x="47742" y="40778"/>
                    <a:pt x="45349" y="43171"/>
                    <a:pt x="43526" y="45975"/>
                  </a:cubicBezTo>
                  <a:cubicBezTo>
                    <a:pt x="38644" y="53718"/>
                    <a:pt x="36197" y="62750"/>
                    <a:pt x="36505" y="7189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2C581B3-96CB-460E-AD6C-6E4F39D4AE3B}"/>
                </a:ext>
              </a:extLst>
            </p:cNvPr>
            <p:cNvSpPr/>
            <p:nvPr/>
          </p:nvSpPr>
          <p:spPr>
            <a:xfrm>
              <a:off x="4031794" y="2666464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36A21E65-F9B8-49F1-B613-418DEF3D56DE}"/>
                </a:ext>
              </a:extLst>
            </p:cNvPr>
            <p:cNvSpPr/>
            <p:nvPr/>
          </p:nvSpPr>
          <p:spPr>
            <a:xfrm>
              <a:off x="4066319" y="2709998"/>
              <a:ext cx="108012" cy="144016"/>
            </a:xfrm>
            <a:custGeom>
              <a:avLst/>
              <a:gdLst>
                <a:gd name="connsiteX0" fmla="*/ 63863 w 108012"/>
                <a:gd name="connsiteY0" fmla="*/ 134783 h 144016"/>
                <a:gd name="connsiteX1" fmla="*/ 36140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20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40 w 108012"/>
                <a:gd name="connsiteY9" fmla="*/ 80237 h 144016"/>
                <a:gd name="connsiteX10" fmla="*/ 37040 w 108012"/>
                <a:gd name="connsiteY10" fmla="*/ 88878 h 144016"/>
                <a:gd name="connsiteX11" fmla="*/ 44240 w 108012"/>
                <a:gd name="connsiteY11" fmla="*/ 114080 h 144016"/>
                <a:gd name="connsiteX12" fmla="*/ 63863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6 w 108012"/>
                <a:gd name="connsiteY15" fmla="*/ 120741 h 144016"/>
                <a:gd name="connsiteX16" fmla="*/ 81865 w 108012"/>
                <a:gd name="connsiteY16" fmla="*/ 130462 h 144016"/>
                <a:gd name="connsiteX17" fmla="*/ 63863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40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3" y="134783"/>
                  </a:moveTo>
                  <a:cubicBezTo>
                    <a:pt x="53169" y="135100"/>
                    <a:pt x="42932" y="130446"/>
                    <a:pt x="36140" y="122181"/>
                  </a:cubicBezTo>
                  <a:cubicBezTo>
                    <a:pt x="28833" y="112932"/>
                    <a:pt x="25066" y="101376"/>
                    <a:pt x="25518" y="89598"/>
                  </a:cubicBezTo>
                  <a:lnTo>
                    <a:pt x="25518" y="71596"/>
                  </a:lnTo>
                  <a:cubicBezTo>
                    <a:pt x="25047" y="59673"/>
                    <a:pt x="28881" y="47981"/>
                    <a:pt x="36320" y="38652"/>
                  </a:cubicBezTo>
                  <a:cubicBezTo>
                    <a:pt x="42383" y="30402"/>
                    <a:pt x="52005" y="25525"/>
                    <a:pt x="62242" y="25511"/>
                  </a:cubicBezTo>
                  <a:cubicBezTo>
                    <a:pt x="72151" y="25066"/>
                    <a:pt x="81667" y="29421"/>
                    <a:pt x="87805" y="37212"/>
                  </a:cubicBezTo>
                  <a:cubicBezTo>
                    <a:pt x="94205" y="46429"/>
                    <a:pt x="97370" y="57507"/>
                    <a:pt x="96806" y="68715"/>
                  </a:cubicBezTo>
                  <a:lnTo>
                    <a:pt x="96806" y="80237"/>
                  </a:lnTo>
                  <a:lnTo>
                    <a:pt x="37040" y="80237"/>
                  </a:lnTo>
                  <a:lnTo>
                    <a:pt x="37040" y="88878"/>
                  </a:lnTo>
                  <a:cubicBezTo>
                    <a:pt x="36672" y="97834"/>
                    <a:pt x="39198" y="106671"/>
                    <a:pt x="44240" y="114080"/>
                  </a:cubicBezTo>
                  <a:cubicBezTo>
                    <a:pt x="48597" y="120610"/>
                    <a:pt x="56019" y="124422"/>
                    <a:pt x="63863" y="124161"/>
                  </a:cubicBezTo>
                  <a:cubicBezTo>
                    <a:pt x="68937" y="124320"/>
                    <a:pt x="73982" y="123337"/>
                    <a:pt x="78624" y="121281"/>
                  </a:cubicBezTo>
                  <a:cubicBezTo>
                    <a:pt x="82790" y="119189"/>
                    <a:pt x="86470" y="116244"/>
                    <a:pt x="89425" y="112640"/>
                  </a:cubicBezTo>
                  <a:lnTo>
                    <a:pt x="94106" y="120741"/>
                  </a:lnTo>
                  <a:cubicBezTo>
                    <a:pt x="90875" y="124927"/>
                    <a:pt x="86673" y="128262"/>
                    <a:pt x="81865" y="130462"/>
                  </a:cubicBezTo>
                  <a:cubicBezTo>
                    <a:pt x="76289" y="133305"/>
                    <a:pt x="70120" y="134784"/>
                    <a:pt x="63863" y="134783"/>
                  </a:cubicBezTo>
                  <a:close/>
                  <a:moveTo>
                    <a:pt x="62242" y="36492"/>
                  </a:moveTo>
                  <a:cubicBezTo>
                    <a:pt x="54930" y="36443"/>
                    <a:pt x="48116" y="40191"/>
                    <a:pt x="44240" y="46393"/>
                  </a:cubicBezTo>
                  <a:cubicBezTo>
                    <a:pt x="39405" y="53698"/>
                    <a:pt x="36896" y="62296"/>
                    <a:pt x="37040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60" y="58947"/>
                    <a:pt x="83418" y="51446"/>
                    <a:pt x="79164" y="45133"/>
                  </a:cubicBezTo>
                  <a:cubicBezTo>
                    <a:pt x="75387" y="39532"/>
                    <a:pt x="68995" y="36267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DF48FB96-68EF-438F-B289-6462B2000D23}"/>
                </a:ext>
              </a:extLst>
            </p:cNvPr>
            <p:cNvSpPr/>
            <p:nvPr/>
          </p:nvSpPr>
          <p:spPr>
            <a:xfrm>
              <a:off x="4200473" y="2711614"/>
              <a:ext cx="108012" cy="144016"/>
            </a:xfrm>
            <a:custGeom>
              <a:avLst/>
              <a:gdLst>
                <a:gd name="connsiteX0" fmla="*/ 35201 w 108012"/>
                <a:gd name="connsiteY0" fmla="*/ 26775 h 144016"/>
                <a:gd name="connsiteX1" fmla="*/ 36281 w 108012"/>
                <a:gd name="connsiteY1" fmla="*/ 44777 h 144016"/>
                <a:gd name="connsiteX2" fmla="*/ 47262 w 108012"/>
                <a:gd name="connsiteY2" fmla="*/ 30556 h 144016"/>
                <a:gd name="connsiteX3" fmla="*/ 63464 w 108012"/>
                <a:gd name="connsiteY3" fmla="*/ 25515 h 144016"/>
                <a:gd name="connsiteX4" fmla="*/ 85066 w 108012"/>
                <a:gd name="connsiteY4" fmla="*/ 35956 h 144016"/>
                <a:gd name="connsiteX5" fmla="*/ 92447 w 108012"/>
                <a:gd name="connsiteY5" fmla="*/ 68180 h 144016"/>
                <a:gd name="connsiteX6" fmla="*/ 9244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201" y="26775"/>
                  </a:moveTo>
                  <a:lnTo>
                    <a:pt x="36281" y="44777"/>
                  </a:lnTo>
                  <a:cubicBezTo>
                    <a:pt x="38680" y="39184"/>
                    <a:pt x="42459" y="34291"/>
                    <a:pt x="47262" y="30556"/>
                  </a:cubicBezTo>
                  <a:cubicBezTo>
                    <a:pt x="51969" y="27155"/>
                    <a:pt x="57658" y="25386"/>
                    <a:pt x="63464" y="25515"/>
                  </a:cubicBezTo>
                  <a:cubicBezTo>
                    <a:pt x="71979" y="25058"/>
                    <a:pt x="80135" y="28999"/>
                    <a:pt x="85066" y="35956"/>
                  </a:cubicBezTo>
                  <a:cubicBezTo>
                    <a:pt x="90778" y="45685"/>
                    <a:pt x="93356" y="56936"/>
                    <a:pt x="92447" y="68180"/>
                  </a:cubicBezTo>
                  <a:lnTo>
                    <a:pt x="9244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0" y="58727"/>
                    <a:pt x="80272" y="49953"/>
                    <a:pt x="76065" y="42257"/>
                  </a:cubicBezTo>
                  <a:cubicBezTo>
                    <a:pt x="72515" y="37515"/>
                    <a:pt x="66862" y="34822"/>
                    <a:pt x="60943" y="35056"/>
                  </a:cubicBezTo>
                  <a:cubicBezTo>
                    <a:pt x="55366" y="34943"/>
                    <a:pt x="49978" y="37085"/>
                    <a:pt x="46002" y="40997"/>
                  </a:cubicBezTo>
                  <a:cubicBezTo>
                    <a:pt x="41746" y="45318"/>
                    <a:pt x="38650" y="50643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50CC8B47-8DE4-4F0E-9271-2E90B8FBA2AF}"/>
                </a:ext>
              </a:extLst>
            </p:cNvPr>
            <p:cNvSpPr/>
            <p:nvPr/>
          </p:nvSpPr>
          <p:spPr>
            <a:xfrm>
              <a:off x="4290250" y="2710897"/>
              <a:ext cx="108012" cy="144016"/>
            </a:xfrm>
            <a:custGeom>
              <a:avLst/>
              <a:gdLst>
                <a:gd name="connsiteX0" fmla="*/ 83139 w 108012"/>
                <a:gd name="connsiteY0" fmla="*/ 131904 h 144016"/>
                <a:gd name="connsiteX1" fmla="*/ 81879 w 108012"/>
                <a:gd name="connsiteY1" fmla="*/ 123083 h 144016"/>
                <a:gd name="connsiteX2" fmla="*/ 81879 w 108012"/>
                <a:gd name="connsiteY2" fmla="*/ 115882 h 144016"/>
                <a:gd name="connsiteX3" fmla="*/ 69457 w 108012"/>
                <a:gd name="connsiteY3" fmla="*/ 128843 h 144016"/>
                <a:gd name="connsiteX4" fmla="*/ 52535 w 108012"/>
                <a:gd name="connsiteY4" fmla="*/ 133884 h 144016"/>
                <a:gd name="connsiteX5" fmla="*/ 32553 w 108012"/>
                <a:gd name="connsiteY5" fmla="*/ 125783 h 144016"/>
                <a:gd name="connsiteX6" fmla="*/ 25532 w 108012"/>
                <a:gd name="connsiteY6" fmla="*/ 104001 h 144016"/>
                <a:gd name="connsiteX7" fmla="*/ 35433 w 108012"/>
                <a:gd name="connsiteY7" fmla="*/ 81498 h 144016"/>
                <a:gd name="connsiteX8" fmla="*/ 63517 w 108012"/>
                <a:gd name="connsiteY8" fmla="*/ 72137 h 144016"/>
                <a:gd name="connsiteX9" fmla="*/ 81519 w 108012"/>
                <a:gd name="connsiteY9" fmla="*/ 72137 h 144016"/>
                <a:gd name="connsiteX10" fmla="*/ 81519 w 108012"/>
                <a:gd name="connsiteY10" fmla="*/ 59356 h 144016"/>
                <a:gd name="connsiteX11" fmla="*/ 75758 w 108012"/>
                <a:gd name="connsiteY11" fmla="*/ 41354 h 144016"/>
                <a:gd name="connsiteX12" fmla="*/ 60096 w 108012"/>
                <a:gd name="connsiteY12" fmla="*/ 35053 h 144016"/>
                <a:gd name="connsiteX13" fmla="*/ 44794 w 108012"/>
                <a:gd name="connsiteY13" fmla="*/ 40994 h 144016"/>
                <a:gd name="connsiteX14" fmla="*/ 38674 w 108012"/>
                <a:gd name="connsiteY14" fmla="*/ 55755 h 144016"/>
                <a:gd name="connsiteX15" fmla="*/ 27513 w 108012"/>
                <a:gd name="connsiteY15" fmla="*/ 55755 h 144016"/>
                <a:gd name="connsiteX16" fmla="*/ 27513 w 108012"/>
                <a:gd name="connsiteY16" fmla="*/ 55755 h 144016"/>
                <a:gd name="connsiteX17" fmla="*/ 36514 w 108012"/>
                <a:gd name="connsiteY17" fmla="*/ 34693 h 144016"/>
                <a:gd name="connsiteX18" fmla="*/ 60636 w 108012"/>
                <a:gd name="connsiteY18" fmla="*/ 25512 h 144016"/>
                <a:gd name="connsiteX19" fmla="*/ 84039 w 108012"/>
                <a:gd name="connsiteY19" fmla="*/ 34333 h 144016"/>
                <a:gd name="connsiteX20" fmla="*/ 92860 w 108012"/>
                <a:gd name="connsiteY20" fmla="*/ 59716 h 144016"/>
                <a:gd name="connsiteX21" fmla="*/ 92860 w 108012"/>
                <a:gd name="connsiteY21" fmla="*/ 111021 h 144016"/>
                <a:gd name="connsiteX22" fmla="*/ 92860 w 108012"/>
                <a:gd name="connsiteY22" fmla="*/ 121823 h 144016"/>
                <a:gd name="connsiteX23" fmla="*/ 94480 w 108012"/>
                <a:gd name="connsiteY23" fmla="*/ 132084 h 144016"/>
                <a:gd name="connsiteX24" fmla="*/ 53615 w 108012"/>
                <a:gd name="connsiteY24" fmla="*/ 123443 h 144016"/>
                <a:gd name="connsiteX25" fmla="*/ 71617 w 108012"/>
                <a:gd name="connsiteY25" fmla="*/ 117862 h 144016"/>
                <a:gd name="connsiteX26" fmla="*/ 82239 w 108012"/>
                <a:gd name="connsiteY26" fmla="*/ 103821 h 144016"/>
                <a:gd name="connsiteX27" fmla="*/ 82239 w 108012"/>
                <a:gd name="connsiteY27" fmla="*/ 81498 h 144016"/>
                <a:gd name="connsiteX28" fmla="*/ 63517 w 108012"/>
                <a:gd name="connsiteY28" fmla="*/ 81498 h 144016"/>
                <a:gd name="connsiteX29" fmla="*/ 44614 w 108012"/>
                <a:gd name="connsiteY29" fmla="*/ 88159 h 144016"/>
                <a:gd name="connsiteX30" fmla="*/ 37414 w 108012"/>
                <a:gd name="connsiteY30" fmla="*/ 104721 h 144016"/>
                <a:gd name="connsiteX31" fmla="*/ 41914 w 108012"/>
                <a:gd name="connsiteY31" fmla="*/ 118582 h 144016"/>
                <a:gd name="connsiteX32" fmla="*/ 53615 w 108012"/>
                <a:gd name="connsiteY32" fmla="*/ 12344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3139" y="131904"/>
                  </a:moveTo>
                  <a:cubicBezTo>
                    <a:pt x="83139" y="128303"/>
                    <a:pt x="82239" y="125243"/>
                    <a:pt x="81879" y="123083"/>
                  </a:cubicBezTo>
                  <a:cubicBezTo>
                    <a:pt x="81695" y="120687"/>
                    <a:pt x="81695" y="118278"/>
                    <a:pt x="81879" y="115882"/>
                  </a:cubicBezTo>
                  <a:cubicBezTo>
                    <a:pt x="78705" y="121034"/>
                    <a:pt x="74471" y="125454"/>
                    <a:pt x="69457" y="128843"/>
                  </a:cubicBezTo>
                  <a:cubicBezTo>
                    <a:pt x="64472" y="132231"/>
                    <a:pt x="58561" y="133992"/>
                    <a:pt x="52535" y="133884"/>
                  </a:cubicBezTo>
                  <a:cubicBezTo>
                    <a:pt x="44992" y="134339"/>
                    <a:pt x="37649" y="131362"/>
                    <a:pt x="32553" y="125783"/>
                  </a:cubicBezTo>
                  <a:cubicBezTo>
                    <a:pt x="27581" y="119650"/>
                    <a:pt x="25077" y="111882"/>
                    <a:pt x="25532" y="104001"/>
                  </a:cubicBezTo>
                  <a:cubicBezTo>
                    <a:pt x="25305" y="95397"/>
                    <a:pt x="28936" y="87144"/>
                    <a:pt x="35433" y="81498"/>
                  </a:cubicBezTo>
                  <a:cubicBezTo>
                    <a:pt x="43329" y="75039"/>
                    <a:pt x="53324" y="71707"/>
                    <a:pt x="63517" y="72137"/>
                  </a:cubicBezTo>
                  <a:lnTo>
                    <a:pt x="81519" y="72137"/>
                  </a:lnTo>
                  <a:lnTo>
                    <a:pt x="81519" y="59356"/>
                  </a:lnTo>
                  <a:cubicBezTo>
                    <a:pt x="82046" y="52830"/>
                    <a:pt x="79976" y="46360"/>
                    <a:pt x="75758" y="41354"/>
                  </a:cubicBezTo>
                  <a:cubicBezTo>
                    <a:pt x="71754" y="37001"/>
                    <a:pt x="65999" y="34686"/>
                    <a:pt x="60096" y="35053"/>
                  </a:cubicBezTo>
                  <a:cubicBezTo>
                    <a:pt x="54398" y="34862"/>
                    <a:pt x="48870" y="37008"/>
                    <a:pt x="44794" y="40994"/>
                  </a:cubicBezTo>
                  <a:cubicBezTo>
                    <a:pt x="40789" y="44848"/>
                    <a:pt x="38571" y="50198"/>
                    <a:pt x="38674" y="55755"/>
                  </a:cubicBezTo>
                  <a:lnTo>
                    <a:pt x="27513" y="55755"/>
                  </a:lnTo>
                  <a:lnTo>
                    <a:pt x="27513" y="55755"/>
                  </a:lnTo>
                  <a:cubicBezTo>
                    <a:pt x="27264" y="47752"/>
                    <a:pt x="30557" y="40045"/>
                    <a:pt x="36514" y="34693"/>
                  </a:cubicBezTo>
                  <a:cubicBezTo>
                    <a:pt x="42971" y="28479"/>
                    <a:pt x="51682" y="25164"/>
                    <a:pt x="60636" y="25512"/>
                  </a:cubicBezTo>
                  <a:cubicBezTo>
                    <a:pt x="69317" y="25119"/>
                    <a:pt x="77778" y="28308"/>
                    <a:pt x="84039" y="34333"/>
                  </a:cubicBezTo>
                  <a:cubicBezTo>
                    <a:pt x="90300" y="41247"/>
                    <a:pt x="93484" y="50409"/>
                    <a:pt x="92860" y="59716"/>
                  </a:cubicBezTo>
                  <a:lnTo>
                    <a:pt x="92860" y="111021"/>
                  </a:lnTo>
                  <a:cubicBezTo>
                    <a:pt x="92671" y="114620"/>
                    <a:pt x="92671" y="118224"/>
                    <a:pt x="92860" y="121823"/>
                  </a:cubicBezTo>
                  <a:cubicBezTo>
                    <a:pt x="93223" y="125268"/>
                    <a:pt x="93765" y="128694"/>
                    <a:pt x="94480" y="132084"/>
                  </a:cubicBezTo>
                  <a:close/>
                  <a:moveTo>
                    <a:pt x="53615" y="123443"/>
                  </a:moveTo>
                  <a:cubicBezTo>
                    <a:pt x="60082" y="123727"/>
                    <a:pt x="66445" y="121754"/>
                    <a:pt x="71617" y="117862"/>
                  </a:cubicBezTo>
                  <a:cubicBezTo>
                    <a:pt x="76512" y="114379"/>
                    <a:pt x="80219" y="109479"/>
                    <a:pt x="82239" y="103821"/>
                  </a:cubicBezTo>
                  <a:lnTo>
                    <a:pt x="82239" y="81498"/>
                  </a:lnTo>
                  <a:lnTo>
                    <a:pt x="63517" y="81498"/>
                  </a:lnTo>
                  <a:cubicBezTo>
                    <a:pt x="56580" y="81115"/>
                    <a:pt x="49777" y="83513"/>
                    <a:pt x="44614" y="88159"/>
                  </a:cubicBezTo>
                  <a:cubicBezTo>
                    <a:pt x="39988" y="92418"/>
                    <a:pt x="37374" y="98433"/>
                    <a:pt x="37414" y="104721"/>
                  </a:cubicBezTo>
                  <a:cubicBezTo>
                    <a:pt x="37248" y="109725"/>
                    <a:pt x="38839" y="114629"/>
                    <a:pt x="41914" y="118582"/>
                  </a:cubicBezTo>
                  <a:cubicBezTo>
                    <a:pt x="44969" y="121760"/>
                    <a:pt x="49209" y="123520"/>
                    <a:pt x="53615" y="12344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A083EB1-286C-4FB0-915D-3386D8181F41}"/>
                </a:ext>
              </a:extLst>
            </p:cNvPr>
            <p:cNvSpPr/>
            <p:nvPr/>
          </p:nvSpPr>
          <p:spPr>
            <a:xfrm>
              <a:off x="4375272" y="2686086"/>
              <a:ext cx="90010" cy="180020"/>
            </a:xfrm>
            <a:custGeom>
              <a:avLst/>
              <a:gdLst>
                <a:gd name="connsiteX0" fmla="*/ 51582 w 90010"/>
                <a:gd name="connsiteY0" fmla="*/ 25479 h 180020"/>
                <a:gd name="connsiteX1" fmla="*/ 51582 w 90010"/>
                <a:gd name="connsiteY1" fmla="*/ 52302 h 180020"/>
                <a:gd name="connsiteX2" fmla="*/ 69584 w 90010"/>
                <a:gd name="connsiteY2" fmla="*/ 52302 h 180020"/>
                <a:gd name="connsiteX3" fmla="*/ 69584 w 90010"/>
                <a:gd name="connsiteY3" fmla="*/ 62204 h 180020"/>
                <a:gd name="connsiteX4" fmla="*/ 51582 w 90010"/>
                <a:gd name="connsiteY4" fmla="*/ 62204 h 180020"/>
                <a:gd name="connsiteX5" fmla="*/ 51582 w 90010"/>
                <a:gd name="connsiteY5" fmla="*/ 129711 h 180020"/>
                <a:gd name="connsiteX6" fmla="*/ 5446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683 w 90010"/>
                <a:gd name="connsiteY12" fmla="*/ 159234 h 180020"/>
                <a:gd name="connsiteX13" fmla="*/ 45282 w 90010"/>
                <a:gd name="connsiteY13" fmla="*/ 152394 h 180020"/>
                <a:gd name="connsiteX14" fmla="*/ 39881 w 90010"/>
                <a:gd name="connsiteY14" fmla="*/ 130251 h 180020"/>
                <a:gd name="connsiteX15" fmla="*/ 3988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39881 w 90010"/>
                <a:gd name="connsiteY18" fmla="*/ 52302 h 180020"/>
                <a:gd name="connsiteX19" fmla="*/ 3988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582" y="25479"/>
                  </a:moveTo>
                  <a:lnTo>
                    <a:pt x="51582" y="52302"/>
                  </a:lnTo>
                  <a:lnTo>
                    <a:pt x="69584" y="52302"/>
                  </a:lnTo>
                  <a:lnTo>
                    <a:pt x="69584" y="62204"/>
                  </a:lnTo>
                  <a:lnTo>
                    <a:pt x="51582" y="62204"/>
                  </a:lnTo>
                  <a:lnTo>
                    <a:pt x="51582" y="129711"/>
                  </a:lnTo>
                  <a:cubicBezTo>
                    <a:pt x="51239" y="134683"/>
                    <a:pt x="52234" y="139655"/>
                    <a:pt x="54463" y="144113"/>
                  </a:cubicBezTo>
                  <a:cubicBezTo>
                    <a:pt x="56106" y="146811"/>
                    <a:pt x="59044" y="148451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59" y="158928"/>
                    <a:pt x="67244" y="159234"/>
                  </a:cubicBezTo>
                  <a:cubicBezTo>
                    <a:pt x="64731" y="159499"/>
                    <a:pt x="62196" y="159499"/>
                    <a:pt x="59683" y="159234"/>
                  </a:cubicBezTo>
                  <a:cubicBezTo>
                    <a:pt x="54079" y="159321"/>
                    <a:pt x="48756" y="156791"/>
                    <a:pt x="45282" y="152394"/>
                  </a:cubicBezTo>
                  <a:cubicBezTo>
                    <a:pt x="41130" y="145792"/>
                    <a:pt x="39237" y="138023"/>
                    <a:pt x="39881" y="130251"/>
                  </a:cubicBezTo>
                  <a:lnTo>
                    <a:pt x="3988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39881" y="52302"/>
                  </a:lnTo>
                  <a:lnTo>
                    <a:pt x="398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8146B0E4-58CA-4062-BD27-C9F3CA4315CC}"/>
                </a:ext>
              </a:extLst>
            </p:cNvPr>
            <p:cNvSpPr/>
            <p:nvPr/>
          </p:nvSpPr>
          <p:spPr>
            <a:xfrm>
              <a:off x="4442600" y="2666464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07379421-C876-441C-B7B2-5C9A922D7E5F}"/>
                </a:ext>
              </a:extLst>
            </p:cNvPr>
            <p:cNvSpPr/>
            <p:nvPr/>
          </p:nvSpPr>
          <p:spPr>
            <a:xfrm>
              <a:off x="4476962" y="2710416"/>
              <a:ext cx="126014" cy="144016"/>
            </a:xfrm>
            <a:custGeom>
              <a:avLst/>
              <a:gdLst>
                <a:gd name="connsiteX0" fmla="*/ 25501 w 126014"/>
                <a:gd name="connsiteY0" fmla="*/ 72438 h 144016"/>
                <a:gd name="connsiteX1" fmla="*/ 35943 w 126014"/>
                <a:gd name="connsiteY1" fmla="*/ 38955 h 144016"/>
                <a:gd name="connsiteX2" fmla="*/ 86557 w 126014"/>
                <a:gd name="connsiteY2" fmla="*/ 33403 h 144016"/>
                <a:gd name="connsiteX3" fmla="*/ 92109 w 126014"/>
                <a:gd name="connsiteY3" fmla="*/ 38955 h 144016"/>
                <a:gd name="connsiteX4" fmla="*/ 102550 w 126014"/>
                <a:gd name="connsiteY4" fmla="*/ 72438 h 144016"/>
                <a:gd name="connsiteX5" fmla="*/ 102550 w 126014"/>
                <a:gd name="connsiteY5" fmla="*/ 87740 h 144016"/>
                <a:gd name="connsiteX6" fmla="*/ 92829 w 126014"/>
                <a:gd name="connsiteY6" fmla="*/ 121404 h 144016"/>
                <a:gd name="connsiteX7" fmla="*/ 64926 w 126014"/>
                <a:gd name="connsiteY7" fmla="*/ 134365 h 144016"/>
                <a:gd name="connsiteX8" fmla="*/ 36663 w 126014"/>
                <a:gd name="connsiteY8" fmla="*/ 121404 h 144016"/>
                <a:gd name="connsiteX9" fmla="*/ 26221 w 126014"/>
                <a:gd name="connsiteY9" fmla="*/ 87740 h 144016"/>
                <a:gd name="connsiteX10" fmla="*/ 37203 w 126014"/>
                <a:gd name="connsiteY10" fmla="*/ 87920 h 144016"/>
                <a:gd name="connsiteX11" fmla="*/ 44223 w 126014"/>
                <a:gd name="connsiteY11" fmla="*/ 114023 h 144016"/>
                <a:gd name="connsiteX12" fmla="*/ 64206 w 126014"/>
                <a:gd name="connsiteY12" fmla="*/ 124464 h 144016"/>
                <a:gd name="connsiteX13" fmla="*/ 83828 w 126014"/>
                <a:gd name="connsiteY13" fmla="*/ 114023 h 144016"/>
                <a:gd name="connsiteX14" fmla="*/ 90849 w 126014"/>
                <a:gd name="connsiteY14" fmla="*/ 87920 h 144016"/>
                <a:gd name="connsiteX15" fmla="*/ 90849 w 126014"/>
                <a:gd name="connsiteY15" fmla="*/ 72438 h 144016"/>
                <a:gd name="connsiteX16" fmla="*/ 83828 w 126014"/>
                <a:gd name="connsiteY16" fmla="*/ 45975 h 144016"/>
                <a:gd name="connsiteX17" fmla="*/ 50567 w 126014"/>
                <a:gd name="connsiteY17" fmla="*/ 39631 h 144016"/>
                <a:gd name="connsiteX18" fmla="*/ 44223 w 126014"/>
                <a:gd name="connsiteY18" fmla="*/ 45975 h 144016"/>
                <a:gd name="connsiteX19" fmla="*/ 37203 w 126014"/>
                <a:gd name="connsiteY19" fmla="*/ 7189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01" y="72438"/>
                  </a:moveTo>
                  <a:cubicBezTo>
                    <a:pt x="25159" y="60426"/>
                    <a:pt x="28834" y="48643"/>
                    <a:pt x="35943" y="38955"/>
                  </a:cubicBezTo>
                  <a:cubicBezTo>
                    <a:pt x="48386" y="23444"/>
                    <a:pt x="71046" y="20958"/>
                    <a:pt x="86557" y="33403"/>
                  </a:cubicBezTo>
                  <a:cubicBezTo>
                    <a:pt x="88604" y="35045"/>
                    <a:pt x="90465" y="36908"/>
                    <a:pt x="92109" y="38955"/>
                  </a:cubicBezTo>
                  <a:cubicBezTo>
                    <a:pt x="99414" y="48542"/>
                    <a:pt x="103112" y="60397"/>
                    <a:pt x="102550" y="72438"/>
                  </a:cubicBezTo>
                  <a:lnTo>
                    <a:pt x="102550" y="87740"/>
                  </a:lnTo>
                  <a:cubicBezTo>
                    <a:pt x="103346" y="99753"/>
                    <a:pt x="99905" y="111665"/>
                    <a:pt x="92829" y="121404"/>
                  </a:cubicBezTo>
                  <a:cubicBezTo>
                    <a:pt x="86143" y="129946"/>
                    <a:pt x="75767" y="134767"/>
                    <a:pt x="64926" y="134365"/>
                  </a:cubicBezTo>
                  <a:cubicBezTo>
                    <a:pt x="53977" y="134794"/>
                    <a:pt x="43480" y="129980"/>
                    <a:pt x="36663" y="121404"/>
                  </a:cubicBezTo>
                  <a:cubicBezTo>
                    <a:pt x="29411" y="111719"/>
                    <a:pt x="25725" y="99828"/>
                    <a:pt x="26221" y="87740"/>
                  </a:cubicBezTo>
                  <a:close/>
                  <a:moveTo>
                    <a:pt x="37203" y="87920"/>
                  </a:moveTo>
                  <a:cubicBezTo>
                    <a:pt x="36848" y="97132"/>
                    <a:pt x="39296" y="106234"/>
                    <a:pt x="44223" y="114023"/>
                  </a:cubicBezTo>
                  <a:cubicBezTo>
                    <a:pt x="48535" y="120829"/>
                    <a:pt x="56155" y="124812"/>
                    <a:pt x="64206" y="124464"/>
                  </a:cubicBezTo>
                  <a:cubicBezTo>
                    <a:pt x="72146" y="124756"/>
                    <a:pt x="79633" y="120772"/>
                    <a:pt x="83828" y="114023"/>
                  </a:cubicBezTo>
                  <a:cubicBezTo>
                    <a:pt x="88735" y="106225"/>
                    <a:pt x="91182" y="97128"/>
                    <a:pt x="90849" y="87920"/>
                  </a:cubicBezTo>
                  <a:lnTo>
                    <a:pt x="90849" y="72438"/>
                  </a:lnTo>
                  <a:cubicBezTo>
                    <a:pt x="91266" y="63108"/>
                    <a:pt x="88816" y="53873"/>
                    <a:pt x="83828" y="45975"/>
                  </a:cubicBezTo>
                  <a:cubicBezTo>
                    <a:pt x="76395" y="35039"/>
                    <a:pt x="61504" y="32198"/>
                    <a:pt x="50567" y="39631"/>
                  </a:cubicBezTo>
                  <a:cubicBezTo>
                    <a:pt x="48072" y="41327"/>
                    <a:pt x="45919" y="43480"/>
                    <a:pt x="44223" y="45975"/>
                  </a:cubicBezTo>
                  <a:cubicBezTo>
                    <a:pt x="39341" y="53718"/>
                    <a:pt x="36895" y="62750"/>
                    <a:pt x="37203" y="7189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697A593A-F9BF-4B71-9CFC-57523DAA0A2F}"/>
                </a:ext>
              </a:extLst>
            </p:cNvPr>
            <p:cNvSpPr/>
            <p:nvPr/>
          </p:nvSpPr>
          <p:spPr>
            <a:xfrm>
              <a:off x="4574734" y="2711607"/>
              <a:ext cx="108012" cy="144016"/>
            </a:xfrm>
            <a:custGeom>
              <a:avLst/>
              <a:gdLst>
                <a:gd name="connsiteX0" fmla="*/ 36641 w 108012"/>
                <a:gd name="connsiteY0" fmla="*/ 26782 h 144016"/>
                <a:gd name="connsiteX1" fmla="*/ 36641 w 108012"/>
                <a:gd name="connsiteY1" fmla="*/ 44784 h 144016"/>
                <a:gd name="connsiteX2" fmla="*/ 47802 w 108012"/>
                <a:gd name="connsiteY2" fmla="*/ 30562 h 144016"/>
                <a:gd name="connsiteX3" fmla="*/ 64004 w 108012"/>
                <a:gd name="connsiteY3" fmla="*/ 25522 h 144016"/>
                <a:gd name="connsiteX4" fmla="*/ 85426 w 108012"/>
                <a:gd name="connsiteY4" fmla="*/ 35963 h 144016"/>
                <a:gd name="connsiteX5" fmla="*/ 92987 w 108012"/>
                <a:gd name="connsiteY5" fmla="*/ 68187 h 144016"/>
                <a:gd name="connsiteX6" fmla="*/ 92987 w 108012"/>
                <a:gd name="connsiteY6" fmla="*/ 131194 h 144016"/>
                <a:gd name="connsiteX7" fmla="*/ 81286 w 108012"/>
                <a:gd name="connsiteY7" fmla="*/ 131194 h 144016"/>
                <a:gd name="connsiteX8" fmla="*/ 81286 w 108012"/>
                <a:gd name="connsiteY8" fmla="*/ 67467 h 144016"/>
                <a:gd name="connsiteX9" fmla="*/ 76065 w 108012"/>
                <a:gd name="connsiteY9" fmla="*/ 42264 h 144016"/>
                <a:gd name="connsiteX10" fmla="*/ 60944 w 108012"/>
                <a:gd name="connsiteY10" fmla="*/ 35063 h 144016"/>
                <a:gd name="connsiteX11" fmla="*/ 46002 w 108012"/>
                <a:gd name="connsiteY11" fmla="*/ 41004 h 144016"/>
                <a:gd name="connsiteX12" fmla="*/ 37001 w 108012"/>
                <a:gd name="connsiteY12" fmla="*/ 56485 h 144016"/>
                <a:gd name="connsiteX13" fmla="*/ 3700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6641" y="26782"/>
                  </a:moveTo>
                  <a:lnTo>
                    <a:pt x="36641" y="44784"/>
                  </a:lnTo>
                  <a:cubicBezTo>
                    <a:pt x="39091" y="39171"/>
                    <a:pt x="42932" y="34276"/>
                    <a:pt x="47802" y="30562"/>
                  </a:cubicBezTo>
                  <a:cubicBezTo>
                    <a:pt x="52509" y="27162"/>
                    <a:pt x="58198" y="25392"/>
                    <a:pt x="64004" y="25522"/>
                  </a:cubicBezTo>
                  <a:cubicBezTo>
                    <a:pt x="72477" y="25021"/>
                    <a:pt x="80600" y="28980"/>
                    <a:pt x="85426" y="35963"/>
                  </a:cubicBezTo>
                  <a:cubicBezTo>
                    <a:pt x="91257" y="45648"/>
                    <a:pt x="93901" y="56919"/>
                    <a:pt x="92987" y="68187"/>
                  </a:cubicBezTo>
                  <a:lnTo>
                    <a:pt x="92987" y="131194"/>
                  </a:lnTo>
                  <a:lnTo>
                    <a:pt x="81286" y="131194"/>
                  </a:lnTo>
                  <a:lnTo>
                    <a:pt x="81286" y="67467"/>
                  </a:lnTo>
                  <a:cubicBezTo>
                    <a:pt x="81995" y="58739"/>
                    <a:pt x="80182" y="49992"/>
                    <a:pt x="76065" y="42264"/>
                  </a:cubicBezTo>
                  <a:cubicBezTo>
                    <a:pt x="72515" y="37522"/>
                    <a:pt x="66863" y="34829"/>
                    <a:pt x="60944" y="35063"/>
                  </a:cubicBezTo>
                  <a:cubicBezTo>
                    <a:pt x="55359" y="34906"/>
                    <a:pt x="49955" y="37056"/>
                    <a:pt x="46002" y="41004"/>
                  </a:cubicBezTo>
                  <a:cubicBezTo>
                    <a:pt x="41746" y="45324"/>
                    <a:pt x="38650" y="50649"/>
                    <a:pt x="37001" y="56485"/>
                  </a:cubicBezTo>
                  <a:lnTo>
                    <a:pt x="3700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82718988-241E-498D-B9E3-02B703AD82B6}"/>
                </a:ext>
              </a:extLst>
            </p:cNvPr>
            <p:cNvSpPr/>
            <p:nvPr/>
          </p:nvSpPr>
          <p:spPr>
            <a:xfrm>
              <a:off x="4666852" y="2711614"/>
              <a:ext cx="108012" cy="144016"/>
            </a:xfrm>
            <a:custGeom>
              <a:avLst/>
              <a:gdLst>
                <a:gd name="connsiteX0" fmla="*/ 82959 w 108012"/>
                <a:gd name="connsiteY0" fmla="*/ 131187 h 144016"/>
                <a:gd name="connsiteX1" fmla="*/ 81699 w 108012"/>
                <a:gd name="connsiteY1" fmla="*/ 122366 h 144016"/>
                <a:gd name="connsiteX2" fmla="*/ 81699 w 108012"/>
                <a:gd name="connsiteY2" fmla="*/ 115165 h 144016"/>
                <a:gd name="connsiteX3" fmla="*/ 69457 w 108012"/>
                <a:gd name="connsiteY3" fmla="*/ 128127 h 144016"/>
                <a:gd name="connsiteX4" fmla="*/ 52535 w 108012"/>
                <a:gd name="connsiteY4" fmla="*/ 133167 h 144016"/>
                <a:gd name="connsiteX5" fmla="*/ 32553 w 108012"/>
                <a:gd name="connsiteY5" fmla="*/ 125066 h 144016"/>
                <a:gd name="connsiteX6" fmla="*/ 25532 w 108012"/>
                <a:gd name="connsiteY6" fmla="*/ 103284 h 144016"/>
                <a:gd name="connsiteX7" fmla="*/ 34533 w 108012"/>
                <a:gd name="connsiteY7" fmla="*/ 80781 h 144016"/>
                <a:gd name="connsiteX8" fmla="*/ 62256 w 108012"/>
                <a:gd name="connsiteY8" fmla="*/ 72140 h 144016"/>
                <a:gd name="connsiteX9" fmla="*/ 80258 w 108012"/>
                <a:gd name="connsiteY9" fmla="*/ 72140 h 144016"/>
                <a:gd name="connsiteX10" fmla="*/ 80258 w 108012"/>
                <a:gd name="connsiteY10" fmla="*/ 59359 h 144016"/>
                <a:gd name="connsiteX11" fmla="*/ 74678 w 108012"/>
                <a:gd name="connsiteY11" fmla="*/ 41357 h 144016"/>
                <a:gd name="connsiteX12" fmla="*/ 59016 w 108012"/>
                <a:gd name="connsiteY12" fmla="*/ 35056 h 144016"/>
                <a:gd name="connsiteX13" fmla="*/ 43534 w 108012"/>
                <a:gd name="connsiteY13" fmla="*/ 40997 h 144016"/>
                <a:gd name="connsiteX14" fmla="*/ 37594 w 108012"/>
                <a:gd name="connsiteY14" fmla="*/ 55759 h 144016"/>
                <a:gd name="connsiteX15" fmla="*/ 26792 w 108012"/>
                <a:gd name="connsiteY15" fmla="*/ 55759 h 144016"/>
                <a:gd name="connsiteX16" fmla="*/ 26792 w 108012"/>
                <a:gd name="connsiteY16" fmla="*/ 55759 h 144016"/>
                <a:gd name="connsiteX17" fmla="*/ 35613 w 108012"/>
                <a:gd name="connsiteY17" fmla="*/ 34696 h 144016"/>
                <a:gd name="connsiteX18" fmla="*/ 59736 w 108012"/>
                <a:gd name="connsiteY18" fmla="*/ 25515 h 144016"/>
                <a:gd name="connsiteX19" fmla="*/ 83139 w 108012"/>
                <a:gd name="connsiteY19" fmla="*/ 34336 h 144016"/>
                <a:gd name="connsiteX20" fmla="*/ 92140 w 108012"/>
                <a:gd name="connsiteY20" fmla="*/ 59719 h 144016"/>
                <a:gd name="connsiteX21" fmla="*/ 92140 w 108012"/>
                <a:gd name="connsiteY21" fmla="*/ 111025 h 144016"/>
                <a:gd name="connsiteX22" fmla="*/ 92140 w 108012"/>
                <a:gd name="connsiteY22" fmla="*/ 121826 h 144016"/>
                <a:gd name="connsiteX23" fmla="*/ 93940 w 108012"/>
                <a:gd name="connsiteY23" fmla="*/ 132087 h 144016"/>
                <a:gd name="connsiteX24" fmla="*/ 53435 w 108012"/>
                <a:gd name="connsiteY24" fmla="*/ 122726 h 144016"/>
                <a:gd name="connsiteX25" fmla="*/ 71437 w 108012"/>
                <a:gd name="connsiteY25" fmla="*/ 117145 h 144016"/>
                <a:gd name="connsiteX26" fmla="*/ 82059 w 108012"/>
                <a:gd name="connsiteY26" fmla="*/ 103104 h 144016"/>
                <a:gd name="connsiteX27" fmla="*/ 82059 w 108012"/>
                <a:gd name="connsiteY27" fmla="*/ 80781 h 144016"/>
                <a:gd name="connsiteX28" fmla="*/ 64057 w 108012"/>
                <a:gd name="connsiteY28" fmla="*/ 80781 h 144016"/>
                <a:gd name="connsiteX29" fmla="*/ 46055 w 108012"/>
                <a:gd name="connsiteY29" fmla="*/ 87442 h 144016"/>
                <a:gd name="connsiteX30" fmla="*/ 38854 w 108012"/>
                <a:gd name="connsiteY30" fmla="*/ 104004 h 144016"/>
                <a:gd name="connsiteX31" fmla="*/ 43354 w 108012"/>
                <a:gd name="connsiteY31" fmla="*/ 117866 h 144016"/>
                <a:gd name="connsiteX32" fmla="*/ 52715 w 108012"/>
                <a:gd name="connsiteY32" fmla="*/ 1227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2959" y="131187"/>
                  </a:moveTo>
                  <a:cubicBezTo>
                    <a:pt x="82959" y="127587"/>
                    <a:pt x="81879" y="124526"/>
                    <a:pt x="81699" y="122366"/>
                  </a:cubicBezTo>
                  <a:cubicBezTo>
                    <a:pt x="81513" y="119970"/>
                    <a:pt x="81513" y="117561"/>
                    <a:pt x="81699" y="115165"/>
                  </a:cubicBezTo>
                  <a:cubicBezTo>
                    <a:pt x="78642" y="120348"/>
                    <a:pt x="74458" y="124778"/>
                    <a:pt x="69457" y="128127"/>
                  </a:cubicBezTo>
                  <a:cubicBezTo>
                    <a:pt x="64458" y="131484"/>
                    <a:pt x="58557" y="133241"/>
                    <a:pt x="52535" y="133167"/>
                  </a:cubicBezTo>
                  <a:cubicBezTo>
                    <a:pt x="44992" y="133623"/>
                    <a:pt x="37649" y="130645"/>
                    <a:pt x="32553" y="125066"/>
                  </a:cubicBezTo>
                  <a:cubicBezTo>
                    <a:pt x="27581" y="118933"/>
                    <a:pt x="25077" y="111165"/>
                    <a:pt x="25532" y="103284"/>
                  </a:cubicBezTo>
                  <a:cubicBezTo>
                    <a:pt x="25077" y="94825"/>
                    <a:pt x="28369" y="86594"/>
                    <a:pt x="34533" y="80781"/>
                  </a:cubicBezTo>
                  <a:cubicBezTo>
                    <a:pt x="42436" y="74663"/>
                    <a:pt x="52278" y="71595"/>
                    <a:pt x="62256" y="72140"/>
                  </a:cubicBezTo>
                  <a:lnTo>
                    <a:pt x="80258" y="72140"/>
                  </a:lnTo>
                  <a:lnTo>
                    <a:pt x="80258" y="59359"/>
                  </a:lnTo>
                  <a:cubicBezTo>
                    <a:pt x="80835" y="52858"/>
                    <a:pt x="78831" y="46392"/>
                    <a:pt x="74678" y="41357"/>
                  </a:cubicBezTo>
                  <a:cubicBezTo>
                    <a:pt x="70631" y="37067"/>
                    <a:pt x="64906" y="34765"/>
                    <a:pt x="59016" y="35056"/>
                  </a:cubicBezTo>
                  <a:cubicBezTo>
                    <a:pt x="53264" y="34856"/>
                    <a:pt x="47677" y="37001"/>
                    <a:pt x="43534" y="40997"/>
                  </a:cubicBezTo>
                  <a:cubicBezTo>
                    <a:pt x="39649" y="44918"/>
                    <a:pt x="37507" y="50239"/>
                    <a:pt x="37594" y="55759"/>
                  </a:cubicBezTo>
                  <a:lnTo>
                    <a:pt x="26792" y="55759"/>
                  </a:lnTo>
                  <a:lnTo>
                    <a:pt x="26792" y="55759"/>
                  </a:lnTo>
                  <a:cubicBezTo>
                    <a:pt x="26474" y="47778"/>
                    <a:pt x="29703" y="40068"/>
                    <a:pt x="35613" y="34696"/>
                  </a:cubicBezTo>
                  <a:cubicBezTo>
                    <a:pt x="42092" y="28518"/>
                    <a:pt x="50787" y="25209"/>
                    <a:pt x="59736" y="25515"/>
                  </a:cubicBezTo>
                  <a:cubicBezTo>
                    <a:pt x="68420" y="25101"/>
                    <a:pt x="76888" y="28293"/>
                    <a:pt x="83139" y="34336"/>
                  </a:cubicBezTo>
                  <a:cubicBezTo>
                    <a:pt x="89466" y="41222"/>
                    <a:pt x="92716" y="50387"/>
                    <a:pt x="92140" y="59719"/>
                  </a:cubicBezTo>
                  <a:lnTo>
                    <a:pt x="92140" y="111025"/>
                  </a:lnTo>
                  <a:cubicBezTo>
                    <a:pt x="92140" y="114805"/>
                    <a:pt x="92140" y="118406"/>
                    <a:pt x="92140" y="121826"/>
                  </a:cubicBezTo>
                  <a:cubicBezTo>
                    <a:pt x="92476" y="125288"/>
                    <a:pt x="93078" y="128717"/>
                    <a:pt x="93940" y="132087"/>
                  </a:cubicBezTo>
                  <a:close/>
                  <a:moveTo>
                    <a:pt x="53435" y="122726"/>
                  </a:moveTo>
                  <a:cubicBezTo>
                    <a:pt x="59909" y="123072"/>
                    <a:pt x="66294" y="121093"/>
                    <a:pt x="71437" y="117145"/>
                  </a:cubicBezTo>
                  <a:cubicBezTo>
                    <a:pt x="76383" y="113714"/>
                    <a:pt x="80104" y="108796"/>
                    <a:pt x="82059" y="103104"/>
                  </a:cubicBezTo>
                  <a:lnTo>
                    <a:pt x="82059" y="80781"/>
                  </a:lnTo>
                  <a:lnTo>
                    <a:pt x="64057" y="80781"/>
                  </a:lnTo>
                  <a:cubicBezTo>
                    <a:pt x="57428" y="80636"/>
                    <a:pt x="50991" y="83015"/>
                    <a:pt x="46055" y="87442"/>
                  </a:cubicBezTo>
                  <a:cubicBezTo>
                    <a:pt x="41370" y="91660"/>
                    <a:pt x="38744" y="97701"/>
                    <a:pt x="38854" y="104004"/>
                  </a:cubicBezTo>
                  <a:cubicBezTo>
                    <a:pt x="38591" y="109021"/>
                    <a:pt x="40193" y="113959"/>
                    <a:pt x="43354" y="117866"/>
                  </a:cubicBezTo>
                  <a:cubicBezTo>
                    <a:pt x="45801" y="120544"/>
                    <a:pt x="49117" y="122267"/>
                    <a:pt x="52715" y="12272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7BC2B75C-AC48-4D6F-8694-BCED04979BDA}"/>
                </a:ext>
              </a:extLst>
            </p:cNvPr>
            <p:cNvSpPr/>
            <p:nvPr/>
          </p:nvSpPr>
          <p:spPr>
            <a:xfrm>
              <a:off x="4760335" y="2666464"/>
              <a:ext cx="54006" cy="198022"/>
            </a:xfrm>
            <a:custGeom>
              <a:avLst/>
              <a:gdLst>
                <a:gd name="connsiteX0" fmla="*/ 3790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90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22CD606-905D-4033-97ED-9A3852C27922}"/>
                </a:ext>
              </a:extLst>
            </p:cNvPr>
            <p:cNvSpPr/>
            <p:nvPr/>
          </p:nvSpPr>
          <p:spPr>
            <a:xfrm>
              <a:off x="4796259" y="2710718"/>
              <a:ext cx="108012" cy="144016"/>
            </a:xfrm>
            <a:custGeom>
              <a:avLst/>
              <a:gdLst>
                <a:gd name="connsiteX0" fmla="*/ 63183 w 108012"/>
                <a:gd name="connsiteY0" fmla="*/ 134063 h 144016"/>
                <a:gd name="connsiteX1" fmla="*/ 35640 w 108012"/>
                <a:gd name="connsiteY1" fmla="*/ 121461 h 144016"/>
                <a:gd name="connsiteX2" fmla="*/ 25559 w 108012"/>
                <a:gd name="connsiteY2" fmla="*/ 88878 h 144016"/>
                <a:gd name="connsiteX3" fmla="*/ 25559 w 108012"/>
                <a:gd name="connsiteY3" fmla="*/ 70876 h 144016"/>
                <a:gd name="connsiteX4" fmla="*/ 36360 w 108012"/>
                <a:gd name="connsiteY4" fmla="*/ 37932 h 144016"/>
                <a:gd name="connsiteX5" fmla="*/ 61563 w 108012"/>
                <a:gd name="connsiteY5" fmla="*/ 25511 h 144016"/>
                <a:gd name="connsiteX6" fmla="*/ 87126 w 108012"/>
                <a:gd name="connsiteY6" fmla="*/ 37212 h 144016"/>
                <a:gd name="connsiteX7" fmla="*/ 96127 w 108012"/>
                <a:gd name="connsiteY7" fmla="*/ 68715 h 144016"/>
                <a:gd name="connsiteX8" fmla="*/ 96127 w 108012"/>
                <a:gd name="connsiteY8" fmla="*/ 80237 h 144016"/>
                <a:gd name="connsiteX9" fmla="*/ 36360 w 108012"/>
                <a:gd name="connsiteY9" fmla="*/ 80237 h 144016"/>
                <a:gd name="connsiteX10" fmla="*/ 36360 w 108012"/>
                <a:gd name="connsiteY10" fmla="*/ 88878 h 144016"/>
                <a:gd name="connsiteX11" fmla="*/ 43561 w 108012"/>
                <a:gd name="connsiteY11" fmla="*/ 114080 h 144016"/>
                <a:gd name="connsiteX12" fmla="*/ 63183 w 108012"/>
                <a:gd name="connsiteY12" fmla="*/ 124161 h 144016"/>
                <a:gd name="connsiteX13" fmla="*/ 78125 w 108012"/>
                <a:gd name="connsiteY13" fmla="*/ 121281 h 144016"/>
                <a:gd name="connsiteX14" fmla="*/ 88746 w 108012"/>
                <a:gd name="connsiteY14" fmla="*/ 112640 h 144016"/>
                <a:gd name="connsiteX15" fmla="*/ 93426 w 108012"/>
                <a:gd name="connsiteY15" fmla="*/ 120741 h 144016"/>
                <a:gd name="connsiteX16" fmla="*/ 81185 w 108012"/>
                <a:gd name="connsiteY16" fmla="*/ 130462 h 144016"/>
                <a:gd name="connsiteX17" fmla="*/ 63183 w 108012"/>
                <a:gd name="connsiteY17" fmla="*/ 134063 h 144016"/>
                <a:gd name="connsiteX18" fmla="*/ 61563 w 108012"/>
                <a:gd name="connsiteY18" fmla="*/ 35772 h 144016"/>
                <a:gd name="connsiteX19" fmla="*/ 43561 w 108012"/>
                <a:gd name="connsiteY19" fmla="*/ 45673 h 144016"/>
                <a:gd name="connsiteX20" fmla="*/ 36180 w 108012"/>
                <a:gd name="connsiteY20" fmla="*/ 70335 h 144016"/>
                <a:gd name="connsiteX21" fmla="*/ 84425 w 108012"/>
                <a:gd name="connsiteY21" fmla="*/ 70335 h 144016"/>
                <a:gd name="connsiteX22" fmla="*/ 84425 w 108012"/>
                <a:gd name="connsiteY22" fmla="*/ 65835 h 144016"/>
                <a:gd name="connsiteX23" fmla="*/ 78305 w 108012"/>
                <a:gd name="connsiteY23" fmla="*/ 44413 h 144016"/>
                <a:gd name="connsiteX24" fmla="*/ 61563 w 108012"/>
                <a:gd name="connsiteY24" fmla="*/ 3577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183" y="134063"/>
                  </a:moveTo>
                  <a:cubicBezTo>
                    <a:pt x="52540" y="134378"/>
                    <a:pt x="42360" y="129719"/>
                    <a:pt x="35640" y="121461"/>
                  </a:cubicBezTo>
                  <a:cubicBezTo>
                    <a:pt x="28468" y="112167"/>
                    <a:pt x="24889" y="100599"/>
                    <a:pt x="25559" y="88878"/>
                  </a:cubicBezTo>
                  <a:lnTo>
                    <a:pt x="25559" y="70876"/>
                  </a:lnTo>
                  <a:cubicBezTo>
                    <a:pt x="25087" y="58953"/>
                    <a:pt x="28922" y="47261"/>
                    <a:pt x="36360" y="37932"/>
                  </a:cubicBezTo>
                  <a:cubicBezTo>
                    <a:pt x="42436" y="30175"/>
                    <a:pt x="51710" y="25604"/>
                    <a:pt x="61563" y="25511"/>
                  </a:cubicBezTo>
                  <a:cubicBezTo>
                    <a:pt x="71471" y="25066"/>
                    <a:pt x="80987" y="29421"/>
                    <a:pt x="87126" y="37212"/>
                  </a:cubicBezTo>
                  <a:cubicBezTo>
                    <a:pt x="93601" y="46393"/>
                    <a:pt x="96775" y="57498"/>
                    <a:pt x="96127" y="68715"/>
                  </a:cubicBezTo>
                  <a:lnTo>
                    <a:pt x="96127" y="80237"/>
                  </a:lnTo>
                  <a:lnTo>
                    <a:pt x="36360" y="80237"/>
                  </a:lnTo>
                  <a:lnTo>
                    <a:pt x="36360" y="88878"/>
                  </a:lnTo>
                  <a:cubicBezTo>
                    <a:pt x="35993" y="97834"/>
                    <a:pt x="38519" y="106671"/>
                    <a:pt x="43561" y="114080"/>
                  </a:cubicBezTo>
                  <a:cubicBezTo>
                    <a:pt x="47917" y="120610"/>
                    <a:pt x="55340" y="124422"/>
                    <a:pt x="63183" y="124161"/>
                  </a:cubicBezTo>
                  <a:cubicBezTo>
                    <a:pt x="68316" y="124323"/>
                    <a:pt x="73421" y="123339"/>
                    <a:pt x="78125" y="121281"/>
                  </a:cubicBezTo>
                  <a:cubicBezTo>
                    <a:pt x="82269" y="119234"/>
                    <a:pt x="85900" y="116282"/>
                    <a:pt x="88746" y="112640"/>
                  </a:cubicBezTo>
                  <a:lnTo>
                    <a:pt x="93426" y="120741"/>
                  </a:lnTo>
                  <a:cubicBezTo>
                    <a:pt x="90233" y="124964"/>
                    <a:pt x="86022" y="128309"/>
                    <a:pt x="81185" y="130462"/>
                  </a:cubicBezTo>
                  <a:cubicBezTo>
                    <a:pt x="75554" y="133069"/>
                    <a:pt x="69385" y="134302"/>
                    <a:pt x="63183" y="134063"/>
                  </a:cubicBezTo>
                  <a:close/>
                  <a:moveTo>
                    <a:pt x="61563" y="35772"/>
                  </a:moveTo>
                  <a:cubicBezTo>
                    <a:pt x="54242" y="35687"/>
                    <a:pt x="47412" y="39444"/>
                    <a:pt x="43561" y="45673"/>
                  </a:cubicBezTo>
                  <a:cubicBezTo>
                    <a:pt x="38663" y="52958"/>
                    <a:pt x="36088" y="61558"/>
                    <a:pt x="36180" y="70335"/>
                  </a:cubicBezTo>
                  <a:lnTo>
                    <a:pt x="84425" y="70335"/>
                  </a:lnTo>
                  <a:lnTo>
                    <a:pt x="84425" y="65835"/>
                  </a:lnTo>
                  <a:cubicBezTo>
                    <a:pt x="84701" y="58227"/>
                    <a:pt x="82559" y="50726"/>
                    <a:pt x="78305" y="44413"/>
                  </a:cubicBezTo>
                  <a:cubicBezTo>
                    <a:pt x="74586" y="38841"/>
                    <a:pt x="68260" y="35575"/>
                    <a:pt x="61563" y="3577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CA227D63-C543-4E17-A46B-07A31232FD6E}"/>
                </a:ext>
              </a:extLst>
            </p:cNvPr>
            <p:cNvSpPr/>
            <p:nvPr/>
          </p:nvSpPr>
          <p:spPr>
            <a:xfrm>
              <a:off x="4925190" y="2710701"/>
              <a:ext cx="108012" cy="144016"/>
            </a:xfrm>
            <a:custGeom>
              <a:avLst/>
              <a:gdLst>
                <a:gd name="connsiteX0" fmla="*/ 79889 w 108012"/>
                <a:gd name="connsiteY0" fmla="*/ 107257 h 144016"/>
                <a:gd name="connsiteX1" fmla="*/ 75208 w 108012"/>
                <a:gd name="connsiteY1" fmla="*/ 94836 h 144016"/>
                <a:gd name="connsiteX2" fmla="*/ 57206 w 108012"/>
                <a:gd name="connsiteY2" fmla="*/ 83855 h 144016"/>
                <a:gd name="connsiteX3" fmla="*/ 33984 w 108012"/>
                <a:gd name="connsiteY3" fmla="*/ 70533 h 144016"/>
                <a:gd name="connsiteX4" fmla="*/ 26423 w 108012"/>
                <a:gd name="connsiteY4" fmla="*/ 52531 h 144016"/>
                <a:gd name="connsiteX5" fmla="*/ 35244 w 108012"/>
                <a:gd name="connsiteY5" fmla="*/ 33449 h 144016"/>
                <a:gd name="connsiteX6" fmla="*/ 58646 w 108012"/>
                <a:gd name="connsiteY6" fmla="*/ 25528 h 144016"/>
                <a:gd name="connsiteX7" fmla="*/ 82229 w 108012"/>
                <a:gd name="connsiteY7" fmla="*/ 34349 h 144016"/>
                <a:gd name="connsiteX8" fmla="*/ 90510 w 108012"/>
                <a:gd name="connsiteY8" fmla="*/ 56312 h 144016"/>
                <a:gd name="connsiteX9" fmla="*/ 90510 w 108012"/>
                <a:gd name="connsiteY9" fmla="*/ 56312 h 144016"/>
                <a:gd name="connsiteX10" fmla="*/ 79709 w 108012"/>
                <a:gd name="connsiteY10" fmla="*/ 56312 h 144016"/>
                <a:gd name="connsiteX11" fmla="*/ 73948 w 108012"/>
                <a:gd name="connsiteY11" fmla="*/ 41550 h 144016"/>
                <a:gd name="connsiteX12" fmla="*/ 58826 w 108012"/>
                <a:gd name="connsiteY12" fmla="*/ 35249 h 144016"/>
                <a:gd name="connsiteX13" fmla="*/ 43885 w 108012"/>
                <a:gd name="connsiteY13" fmla="*/ 40110 h 144016"/>
                <a:gd name="connsiteX14" fmla="*/ 38844 w 108012"/>
                <a:gd name="connsiteY14" fmla="*/ 51631 h 144016"/>
                <a:gd name="connsiteX15" fmla="*/ 42805 w 108012"/>
                <a:gd name="connsiteY15" fmla="*/ 62792 h 144016"/>
                <a:gd name="connsiteX16" fmla="*/ 60807 w 108012"/>
                <a:gd name="connsiteY16" fmla="*/ 73413 h 144016"/>
                <a:gd name="connsiteX17" fmla="*/ 84209 w 108012"/>
                <a:gd name="connsiteY17" fmla="*/ 87095 h 144016"/>
                <a:gd name="connsiteX18" fmla="*/ 83964 w 108012"/>
                <a:gd name="connsiteY18" fmla="*/ 125027 h 144016"/>
                <a:gd name="connsiteX19" fmla="*/ 82949 w 108012"/>
                <a:gd name="connsiteY19" fmla="*/ 125979 h 144016"/>
                <a:gd name="connsiteX20" fmla="*/ 59366 w 108012"/>
                <a:gd name="connsiteY20" fmla="*/ 133540 h 144016"/>
                <a:gd name="connsiteX21" fmla="*/ 34164 w 108012"/>
                <a:gd name="connsiteY21" fmla="*/ 124539 h 144016"/>
                <a:gd name="connsiteX22" fmla="*/ 25523 w 108012"/>
                <a:gd name="connsiteY22" fmla="*/ 102757 h 144016"/>
                <a:gd name="connsiteX23" fmla="*/ 25523 w 108012"/>
                <a:gd name="connsiteY23" fmla="*/ 102757 h 144016"/>
                <a:gd name="connsiteX24" fmla="*/ 36324 w 108012"/>
                <a:gd name="connsiteY24" fmla="*/ 102757 h 144016"/>
                <a:gd name="connsiteX25" fmla="*/ 43525 w 108012"/>
                <a:gd name="connsiteY25" fmla="*/ 119139 h 144016"/>
                <a:gd name="connsiteX26" fmla="*/ 59186 w 108012"/>
                <a:gd name="connsiteY26" fmla="*/ 124179 h 144016"/>
                <a:gd name="connsiteX27" fmla="*/ 74668 w 108012"/>
                <a:gd name="connsiteY27" fmla="*/ 119319 h 144016"/>
                <a:gd name="connsiteX28" fmla="*/ 79889 w 108012"/>
                <a:gd name="connsiteY28" fmla="*/ 107257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012" h="144016">
                  <a:moveTo>
                    <a:pt x="79889" y="107257"/>
                  </a:moveTo>
                  <a:cubicBezTo>
                    <a:pt x="79968" y="102672"/>
                    <a:pt x="78294" y="98229"/>
                    <a:pt x="75208" y="94836"/>
                  </a:cubicBezTo>
                  <a:cubicBezTo>
                    <a:pt x="69988" y="90027"/>
                    <a:pt x="63871" y="86296"/>
                    <a:pt x="57206" y="83855"/>
                  </a:cubicBezTo>
                  <a:cubicBezTo>
                    <a:pt x="48756" y="80783"/>
                    <a:pt x="40900" y="76278"/>
                    <a:pt x="33984" y="70533"/>
                  </a:cubicBezTo>
                  <a:cubicBezTo>
                    <a:pt x="28961" y="65921"/>
                    <a:pt x="26200" y="59347"/>
                    <a:pt x="26423" y="52531"/>
                  </a:cubicBezTo>
                  <a:cubicBezTo>
                    <a:pt x="26443" y="45190"/>
                    <a:pt x="29665" y="38221"/>
                    <a:pt x="35244" y="33449"/>
                  </a:cubicBezTo>
                  <a:cubicBezTo>
                    <a:pt x="41741" y="27906"/>
                    <a:pt x="50119" y="25071"/>
                    <a:pt x="58646" y="25528"/>
                  </a:cubicBezTo>
                  <a:cubicBezTo>
                    <a:pt x="67395" y="25040"/>
                    <a:pt x="75948" y="28239"/>
                    <a:pt x="82229" y="34349"/>
                  </a:cubicBezTo>
                  <a:cubicBezTo>
                    <a:pt x="88022" y="40137"/>
                    <a:pt x="91039" y="48140"/>
                    <a:pt x="90510" y="56312"/>
                  </a:cubicBezTo>
                  <a:lnTo>
                    <a:pt x="90510" y="56312"/>
                  </a:lnTo>
                  <a:lnTo>
                    <a:pt x="79709" y="56312"/>
                  </a:lnTo>
                  <a:cubicBezTo>
                    <a:pt x="79746" y="50835"/>
                    <a:pt x="77684" y="45554"/>
                    <a:pt x="73948" y="41550"/>
                  </a:cubicBezTo>
                  <a:cubicBezTo>
                    <a:pt x="70112" y="37283"/>
                    <a:pt x="64558" y="34968"/>
                    <a:pt x="58826" y="35249"/>
                  </a:cubicBezTo>
                  <a:cubicBezTo>
                    <a:pt x="53406" y="34882"/>
                    <a:pt x="48052" y="36623"/>
                    <a:pt x="43885" y="40110"/>
                  </a:cubicBezTo>
                  <a:cubicBezTo>
                    <a:pt x="40670" y="43078"/>
                    <a:pt x="38841" y="47255"/>
                    <a:pt x="38844" y="51631"/>
                  </a:cubicBezTo>
                  <a:cubicBezTo>
                    <a:pt x="38592" y="55735"/>
                    <a:pt x="40022" y="59764"/>
                    <a:pt x="42805" y="62792"/>
                  </a:cubicBezTo>
                  <a:cubicBezTo>
                    <a:pt x="48209" y="67259"/>
                    <a:pt x="54284" y="70843"/>
                    <a:pt x="60807" y="73413"/>
                  </a:cubicBezTo>
                  <a:cubicBezTo>
                    <a:pt x="69376" y="76512"/>
                    <a:pt x="77305" y="81149"/>
                    <a:pt x="84209" y="87095"/>
                  </a:cubicBezTo>
                  <a:cubicBezTo>
                    <a:pt x="94616" y="97637"/>
                    <a:pt x="94506" y="114620"/>
                    <a:pt x="83964" y="125027"/>
                  </a:cubicBezTo>
                  <a:cubicBezTo>
                    <a:pt x="83635" y="125353"/>
                    <a:pt x="83297" y="125671"/>
                    <a:pt x="82949" y="125979"/>
                  </a:cubicBezTo>
                  <a:cubicBezTo>
                    <a:pt x="76276" y="131295"/>
                    <a:pt x="67887" y="133985"/>
                    <a:pt x="59366" y="133540"/>
                  </a:cubicBezTo>
                  <a:cubicBezTo>
                    <a:pt x="50097" y="134046"/>
                    <a:pt x="41015" y="130802"/>
                    <a:pt x="34164" y="124539"/>
                  </a:cubicBezTo>
                  <a:cubicBezTo>
                    <a:pt x="28227" y="118899"/>
                    <a:pt x="25067" y="110933"/>
                    <a:pt x="25523" y="102757"/>
                  </a:cubicBezTo>
                  <a:lnTo>
                    <a:pt x="25523" y="102757"/>
                  </a:lnTo>
                  <a:lnTo>
                    <a:pt x="36324" y="102757"/>
                  </a:lnTo>
                  <a:cubicBezTo>
                    <a:pt x="36092" y="109032"/>
                    <a:pt x="38745" y="115066"/>
                    <a:pt x="43525" y="119139"/>
                  </a:cubicBezTo>
                  <a:cubicBezTo>
                    <a:pt x="48027" y="122535"/>
                    <a:pt x="53546" y="124312"/>
                    <a:pt x="59186" y="124179"/>
                  </a:cubicBezTo>
                  <a:cubicBezTo>
                    <a:pt x="64765" y="124491"/>
                    <a:pt x="70268" y="122762"/>
                    <a:pt x="74668" y="119319"/>
                  </a:cubicBezTo>
                  <a:cubicBezTo>
                    <a:pt x="78072" y="116244"/>
                    <a:pt x="79977" y="111844"/>
                    <a:pt x="79889" y="10725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641C0C1-4F38-4A31-A9C7-291B88B4CAD7}"/>
                </a:ext>
              </a:extLst>
            </p:cNvPr>
            <p:cNvSpPr/>
            <p:nvPr/>
          </p:nvSpPr>
          <p:spPr>
            <a:xfrm>
              <a:off x="5012227" y="2712909"/>
              <a:ext cx="108012" cy="144016"/>
            </a:xfrm>
            <a:custGeom>
              <a:avLst/>
              <a:gdLst>
                <a:gd name="connsiteX0" fmla="*/ 82502 w 108012"/>
                <a:gd name="connsiteY0" fmla="*/ 113509 h 144016"/>
                <a:gd name="connsiteX1" fmla="*/ 71341 w 108012"/>
                <a:gd name="connsiteY1" fmla="*/ 127191 h 144016"/>
                <a:gd name="connsiteX2" fmla="*/ 55319 w 108012"/>
                <a:gd name="connsiteY2" fmla="*/ 131871 h 144016"/>
                <a:gd name="connsiteX3" fmla="*/ 33716 w 108012"/>
                <a:gd name="connsiteY3" fmla="*/ 120710 h 144016"/>
                <a:gd name="connsiteX4" fmla="*/ 25616 w 108012"/>
                <a:gd name="connsiteY4" fmla="*/ 85966 h 144016"/>
                <a:gd name="connsiteX5" fmla="*/ 25616 w 108012"/>
                <a:gd name="connsiteY5" fmla="*/ 25479 h 144016"/>
                <a:gd name="connsiteX6" fmla="*/ 37317 w 108012"/>
                <a:gd name="connsiteY6" fmla="*/ 25479 h 144016"/>
                <a:gd name="connsiteX7" fmla="*/ 37317 w 108012"/>
                <a:gd name="connsiteY7" fmla="*/ 86326 h 144016"/>
                <a:gd name="connsiteX8" fmla="*/ 42357 w 108012"/>
                <a:gd name="connsiteY8" fmla="*/ 113509 h 144016"/>
                <a:gd name="connsiteX9" fmla="*/ 56759 w 108012"/>
                <a:gd name="connsiteY9" fmla="*/ 121790 h 144016"/>
                <a:gd name="connsiteX10" fmla="*/ 72961 w 108012"/>
                <a:gd name="connsiteY10" fmla="*/ 116390 h 144016"/>
                <a:gd name="connsiteX11" fmla="*/ 81782 w 108012"/>
                <a:gd name="connsiteY11" fmla="*/ 101628 h 144016"/>
                <a:gd name="connsiteX12" fmla="*/ 81782 w 108012"/>
                <a:gd name="connsiteY12" fmla="*/ 25479 h 144016"/>
                <a:gd name="connsiteX13" fmla="*/ 93483 w 108012"/>
                <a:gd name="connsiteY13" fmla="*/ 25479 h 144016"/>
                <a:gd name="connsiteX14" fmla="*/ 93483 w 108012"/>
                <a:gd name="connsiteY14" fmla="*/ 129891 h 144016"/>
                <a:gd name="connsiteX15" fmla="*/ 83222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502" y="113509"/>
                  </a:moveTo>
                  <a:cubicBezTo>
                    <a:pt x="80050" y="118973"/>
                    <a:pt x="76201" y="123691"/>
                    <a:pt x="71341" y="127191"/>
                  </a:cubicBezTo>
                  <a:cubicBezTo>
                    <a:pt x="66603" y="130348"/>
                    <a:pt x="61011" y="131983"/>
                    <a:pt x="55319" y="131871"/>
                  </a:cubicBezTo>
                  <a:cubicBezTo>
                    <a:pt x="46649" y="132242"/>
                    <a:pt x="38431" y="127995"/>
                    <a:pt x="33716" y="120710"/>
                  </a:cubicBezTo>
                  <a:cubicBezTo>
                    <a:pt x="27626" y="110190"/>
                    <a:pt x="24805" y="98094"/>
                    <a:pt x="25616" y="85966"/>
                  </a:cubicBezTo>
                  <a:lnTo>
                    <a:pt x="25616" y="25479"/>
                  </a:lnTo>
                  <a:lnTo>
                    <a:pt x="37317" y="25479"/>
                  </a:lnTo>
                  <a:lnTo>
                    <a:pt x="37317" y="86326"/>
                  </a:lnTo>
                  <a:cubicBezTo>
                    <a:pt x="36609" y="95671"/>
                    <a:pt x="38347" y="105039"/>
                    <a:pt x="42357" y="113509"/>
                  </a:cubicBezTo>
                  <a:cubicBezTo>
                    <a:pt x="45178" y="118798"/>
                    <a:pt x="50770" y="122013"/>
                    <a:pt x="56759" y="121790"/>
                  </a:cubicBezTo>
                  <a:cubicBezTo>
                    <a:pt x="62642" y="122060"/>
                    <a:pt x="68415" y="120136"/>
                    <a:pt x="72961" y="116390"/>
                  </a:cubicBezTo>
                  <a:cubicBezTo>
                    <a:pt x="77301" y="112453"/>
                    <a:pt x="80372" y="107315"/>
                    <a:pt x="81782" y="101628"/>
                  </a:cubicBezTo>
                  <a:lnTo>
                    <a:pt x="81782" y="25479"/>
                  </a:lnTo>
                  <a:lnTo>
                    <a:pt x="93483" y="25479"/>
                  </a:lnTo>
                  <a:lnTo>
                    <a:pt x="93483" y="129891"/>
                  </a:lnTo>
                  <a:lnTo>
                    <a:pt x="83222" y="12989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F9A7E47-9DBD-46E8-99E5-FD9F1395218C}"/>
                </a:ext>
              </a:extLst>
            </p:cNvPr>
            <p:cNvSpPr/>
            <p:nvPr/>
          </p:nvSpPr>
          <p:spPr>
            <a:xfrm>
              <a:off x="5106513" y="2710919"/>
              <a:ext cx="108012" cy="180020"/>
            </a:xfrm>
            <a:custGeom>
              <a:avLst/>
              <a:gdLst>
                <a:gd name="connsiteX0" fmla="*/ 96767 w 108012"/>
                <a:gd name="connsiteY0" fmla="*/ 88677 h 180020"/>
                <a:gd name="connsiteX1" fmla="*/ 87946 w 108012"/>
                <a:gd name="connsiteY1" fmla="*/ 121621 h 180020"/>
                <a:gd name="connsiteX2" fmla="*/ 63464 w 108012"/>
                <a:gd name="connsiteY2" fmla="*/ 133862 h 180020"/>
                <a:gd name="connsiteX3" fmla="*/ 48162 w 108012"/>
                <a:gd name="connsiteY3" fmla="*/ 130262 h 180020"/>
                <a:gd name="connsiteX4" fmla="*/ 37181 w 108012"/>
                <a:gd name="connsiteY4" fmla="*/ 119640 h 180020"/>
                <a:gd name="connsiteX5" fmla="*/ 37181 w 108012"/>
                <a:gd name="connsiteY5" fmla="*/ 171486 h 180020"/>
                <a:gd name="connsiteX6" fmla="*/ 25479 w 108012"/>
                <a:gd name="connsiteY6" fmla="*/ 171486 h 180020"/>
                <a:gd name="connsiteX7" fmla="*/ 25479 w 108012"/>
                <a:gd name="connsiteY7" fmla="*/ 27470 h 180020"/>
                <a:gd name="connsiteX8" fmla="*/ 35381 w 108012"/>
                <a:gd name="connsiteY8" fmla="*/ 27470 h 180020"/>
                <a:gd name="connsiteX9" fmla="*/ 36641 w 108012"/>
                <a:gd name="connsiteY9" fmla="*/ 41872 h 180020"/>
                <a:gd name="connsiteX10" fmla="*/ 47622 w 108012"/>
                <a:gd name="connsiteY10" fmla="*/ 29811 h 180020"/>
                <a:gd name="connsiteX11" fmla="*/ 63104 w 108012"/>
                <a:gd name="connsiteY11" fmla="*/ 25490 h 180020"/>
                <a:gd name="connsiteX12" fmla="*/ 87766 w 108012"/>
                <a:gd name="connsiteY12" fmla="*/ 38812 h 180020"/>
                <a:gd name="connsiteX13" fmla="*/ 96767 w 108012"/>
                <a:gd name="connsiteY13" fmla="*/ 74816 h 180020"/>
                <a:gd name="connsiteX14" fmla="*/ 84886 w 108012"/>
                <a:gd name="connsiteY14" fmla="*/ 74455 h 180020"/>
                <a:gd name="connsiteX15" fmla="*/ 78585 w 108012"/>
                <a:gd name="connsiteY15" fmla="*/ 46552 h 180020"/>
                <a:gd name="connsiteX16" fmla="*/ 49352 w 108012"/>
                <a:gd name="connsiteY16" fmla="*/ 38601 h 180020"/>
                <a:gd name="connsiteX17" fmla="*/ 46002 w 108012"/>
                <a:gd name="connsiteY17" fmla="*/ 40972 h 180020"/>
                <a:gd name="connsiteX18" fmla="*/ 37181 w 108012"/>
                <a:gd name="connsiteY18" fmla="*/ 54293 h 180020"/>
                <a:gd name="connsiteX19" fmla="*/ 37181 w 108012"/>
                <a:gd name="connsiteY19" fmla="*/ 107039 h 180020"/>
                <a:gd name="connsiteX20" fmla="*/ 46002 w 108012"/>
                <a:gd name="connsiteY20" fmla="*/ 119460 h 180020"/>
                <a:gd name="connsiteX21" fmla="*/ 60223 w 108012"/>
                <a:gd name="connsiteY21" fmla="*/ 123961 h 180020"/>
                <a:gd name="connsiteX22" fmla="*/ 78225 w 108012"/>
                <a:gd name="connsiteY22" fmla="*/ 114420 h 180020"/>
                <a:gd name="connsiteX23" fmla="*/ 84346 w 108012"/>
                <a:gd name="connsiteY23" fmla="*/ 88857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012" h="180020">
                  <a:moveTo>
                    <a:pt x="96767" y="88677"/>
                  </a:moveTo>
                  <a:cubicBezTo>
                    <a:pt x="97336" y="100310"/>
                    <a:pt x="94252" y="111829"/>
                    <a:pt x="87946" y="121621"/>
                  </a:cubicBezTo>
                  <a:cubicBezTo>
                    <a:pt x="82438" y="129644"/>
                    <a:pt x="73188" y="134269"/>
                    <a:pt x="63464" y="133862"/>
                  </a:cubicBezTo>
                  <a:cubicBezTo>
                    <a:pt x="58140" y="133974"/>
                    <a:pt x="52877" y="132735"/>
                    <a:pt x="48162" y="130262"/>
                  </a:cubicBezTo>
                  <a:cubicBezTo>
                    <a:pt x="43633" y="127747"/>
                    <a:pt x="39847" y="124083"/>
                    <a:pt x="37181" y="119640"/>
                  </a:cubicBezTo>
                  <a:lnTo>
                    <a:pt x="37181" y="171486"/>
                  </a:lnTo>
                  <a:lnTo>
                    <a:pt x="25479" y="171486"/>
                  </a:lnTo>
                  <a:lnTo>
                    <a:pt x="25479" y="27470"/>
                  </a:lnTo>
                  <a:lnTo>
                    <a:pt x="35381" y="27470"/>
                  </a:lnTo>
                  <a:lnTo>
                    <a:pt x="36641" y="41872"/>
                  </a:lnTo>
                  <a:cubicBezTo>
                    <a:pt x="39164" y="36947"/>
                    <a:pt x="42956" y="32784"/>
                    <a:pt x="47622" y="29811"/>
                  </a:cubicBezTo>
                  <a:cubicBezTo>
                    <a:pt x="52243" y="26873"/>
                    <a:pt x="57629" y="25369"/>
                    <a:pt x="63104" y="25490"/>
                  </a:cubicBezTo>
                  <a:cubicBezTo>
                    <a:pt x="73111" y="25216"/>
                    <a:pt x="82508" y="30293"/>
                    <a:pt x="87766" y="38812"/>
                  </a:cubicBezTo>
                  <a:cubicBezTo>
                    <a:pt x="94261" y="49658"/>
                    <a:pt x="97394" y="62189"/>
                    <a:pt x="96767" y="74816"/>
                  </a:cubicBezTo>
                  <a:close/>
                  <a:moveTo>
                    <a:pt x="84886" y="74455"/>
                  </a:moveTo>
                  <a:cubicBezTo>
                    <a:pt x="85333" y="64758"/>
                    <a:pt x="83156" y="55118"/>
                    <a:pt x="78585" y="46552"/>
                  </a:cubicBezTo>
                  <a:cubicBezTo>
                    <a:pt x="72708" y="36284"/>
                    <a:pt x="59620" y="32725"/>
                    <a:pt x="49352" y="38601"/>
                  </a:cubicBezTo>
                  <a:cubicBezTo>
                    <a:pt x="48162" y="39283"/>
                    <a:pt x="47040" y="40077"/>
                    <a:pt x="46002" y="40972"/>
                  </a:cubicBezTo>
                  <a:cubicBezTo>
                    <a:pt x="41984" y="44596"/>
                    <a:pt x="38949" y="49179"/>
                    <a:pt x="37181" y="54293"/>
                  </a:cubicBezTo>
                  <a:lnTo>
                    <a:pt x="37181" y="107039"/>
                  </a:lnTo>
                  <a:cubicBezTo>
                    <a:pt x="38929" y="111909"/>
                    <a:pt x="41980" y="116206"/>
                    <a:pt x="46002" y="119460"/>
                  </a:cubicBezTo>
                  <a:cubicBezTo>
                    <a:pt x="50072" y="122573"/>
                    <a:pt x="55104" y="124166"/>
                    <a:pt x="60223" y="123961"/>
                  </a:cubicBezTo>
                  <a:cubicBezTo>
                    <a:pt x="67491" y="124195"/>
                    <a:pt x="74339" y="120564"/>
                    <a:pt x="78225" y="114420"/>
                  </a:cubicBezTo>
                  <a:cubicBezTo>
                    <a:pt x="82665" y="106659"/>
                    <a:pt x="84789" y="97788"/>
                    <a:pt x="84346" y="8885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8D26D240-589C-4CC9-81B7-54BA67F5DB02}"/>
                </a:ext>
              </a:extLst>
            </p:cNvPr>
            <p:cNvSpPr/>
            <p:nvPr/>
          </p:nvSpPr>
          <p:spPr>
            <a:xfrm>
              <a:off x="5195584" y="2672045"/>
              <a:ext cx="108012" cy="198022"/>
            </a:xfrm>
            <a:custGeom>
              <a:avLst/>
              <a:gdLst>
                <a:gd name="connsiteX0" fmla="*/ 63863 w 108012"/>
                <a:gd name="connsiteY0" fmla="*/ 172736 h 198022"/>
                <a:gd name="connsiteX1" fmla="*/ 36320 w 108012"/>
                <a:gd name="connsiteY1" fmla="*/ 160134 h 198022"/>
                <a:gd name="connsiteX2" fmla="*/ 25518 w 108012"/>
                <a:gd name="connsiteY2" fmla="*/ 127551 h 198022"/>
                <a:gd name="connsiteX3" fmla="*/ 25518 w 108012"/>
                <a:gd name="connsiteY3" fmla="*/ 109549 h 198022"/>
                <a:gd name="connsiteX4" fmla="*/ 36320 w 108012"/>
                <a:gd name="connsiteY4" fmla="*/ 76605 h 198022"/>
                <a:gd name="connsiteX5" fmla="*/ 62242 w 108012"/>
                <a:gd name="connsiteY5" fmla="*/ 63464 h 198022"/>
                <a:gd name="connsiteX6" fmla="*/ 87805 w 108012"/>
                <a:gd name="connsiteY6" fmla="*/ 75165 h 198022"/>
                <a:gd name="connsiteX7" fmla="*/ 96986 w 108012"/>
                <a:gd name="connsiteY7" fmla="*/ 106669 h 198022"/>
                <a:gd name="connsiteX8" fmla="*/ 96986 w 108012"/>
                <a:gd name="connsiteY8" fmla="*/ 118190 h 198022"/>
                <a:gd name="connsiteX9" fmla="*/ 37040 w 108012"/>
                <a:gd name="connsiteY9" fmla="*/ 118190 h 198022"/>
                <a:gd name="connsiteX10" fmla="*/ 37040 w 108012"/>
                <a:gd name="connsiteY10" fmla="*/ 126831 h 198022"/>
                <a:gd name="connsiteX11" fmla="*/ 44240 w 108012"/>
                <a:gd name="connsiteY11" fmla="*/ 152034 h 198022"/>
                <a:gd name="connsiteX12" fmla="*/ 63863 w 108012"/>
                <a:gd name="connsiteY12" fmla="*/ 162115 h 198022"/>
                <a:gd name="connsiteX13" fmla="*/ 78804 w 108012"/>
                <a:gd name="connsiteY13" fmla="*/ 159234 h 198022"/>
                <a:gd name="connsiteX14" fmla="*/ 89426 w 108012"/>
                <a:gd name="connsiteY14" fmla="*/ 150593 h 198022"/>
                <a:gd name="connsiteX15" fmla="*/ 94106 w 108012"/>
                <a:gd name="connsiteY15" fmla="*/ 158694 h 198022"/>
                <a:gd name="connsiteX16" fmla="*/ 81865 w 108012"/>
                <a:gd name="connsiteY16" fmla="*/ 168415 h 198022"/>
                <a:gd name="connsiteX17" fmla="*/ 63863 w 108012"/>
                <a:gd name="connsiteY17" fmla="*/ 172736 h 198022"/>
                <a:gd name="connsiteX18" fmla="*/ 62242 w 108012"/>
                <a:gd name="connsiteY18" fmla="*/ 74445 h 198022"/>
                <a:gd name="connsiteX19" fmla="*/ 44240 w 108012"/>
                <a:gd name="connsiteY19" fmla="*/ 84346 h 198022"/>
                <a:gd name="connsiteX20" fmla="*/ 36860 w 108012"/>
                <a:gd name="connsiteY20" fmla="*/ 109009 h 198022"/>
                <a:gd name="connsiteX21" fmla="*/ 85105 w 108012"/>
                <a:gd name="connsiteY21" fmla="*/ 109009 h 198022"/>
                <a:gd name="connsiteX22" fmla="*/ 85105 w 108012"/>
                <a:gd name="connsiteY22" fmla="*/ 104508 h 198022"/>
                <a:gd name="connsiteX23" fmla="*/ 78984 w 108012"/>
                <a:gd name="connsiteY23" fmla="*/ 83086 h 198022"/>
                <a:gd name="connsiteX24" fmla="*/ 62242 w 108012"/>
                <a:gd name="connsiteY24" fmla="*/ 74445 h 198022"/>
                <a:gd name="connsiteX25" fmla="*/ 73044 w 108012"/>
                <a:gd name="connsiteY25" fmla="*/ 25479 h 198022"/>
                <a:gd name="connsiteX26" fmla="*/ 87265 w 108012"/>
                <a:gd name="connsiteY26" fmla="*/ 25479 h 198022"/>
                <a:gd name="connsiteX27" fmla="*/ 87265 w 108012"/>
                <a:gd name="connsiteY27" fmla="*/ 25479 h 198022"/>
                <a:gd name="connsiteX28" fmla="*/ 66023 w 108012"/>
                <a:gd name="connsiteY28" fmla="*/ 50682 h 198022"/>
                <a:gd name="connsiteX29" fmla="*/ 55942 w 108012"/>
                <a:gd name="connsiteY29" fmla="*/ 50682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012" h="198022">
                  <a:moveTo>
                    <a:pt x="63863" y="172736"/>
                  </a:moveTo>
                  <a:cubicBezTo>
                    <a:pt x="53220" y="173051"/>
                    <a:pt x="43040" y="168392"/>
                    <a:pt x="36320" y="160134"/>
                  </a:cubicBezTo>
                  <a:cubicBezTo>
                    <a:pt x="28890" y="150941"/>
                    <a:pt x="25052" y="139362"/>
                    <a:pt x="25518" y="127551"/>
                  </a:cubicBezTo>
                  <a:lnTo>
                    <a:pt x="25518" y="109549"/>
                  </a:lnTo>
                  <a:cubicBezTo>
                    <a:pt x="25047" y="97626"/>
                    <a:pt x="28881" y="85934"/>
                    <a:pt x="36320" y="76605"/>
                  </a:cubicBezTo>
                  <a:cubicBezTo>
                    <a:pt x="42401" y="68378"/>
                    <a:pt x="52012" y="63507"/>
                    <a:pt x="62242" y="63464"/>
                  </a:cubicBezTo>
                  <a:cubicBezTo>
                    <a:pt x="72151" y="63019"/>
                    <a:pt x="81667" y="67374"/>
                    <a:pt x="87805" y="75165"/>
                  </a:cubicBezTo>
                  <a:cubicBezTo>
                    <a:pt x="94340" y="84323"/>
                    <a:pt x="97580" y="95430"/>
                    <a:pt x="96986" y="106669"/>
                  </a:cubicBezTo>
                  <a:lnTo>
                    <a:pt x="96986" y="118190"/>
                  </a:lnTo>
                  <a:lnTo>
                    <a:pt x="37040" y="118190"/>
                  </a:lnTo>
                  <a:lnTo>
                    <a:pt x="37040" y="126831"/>
                  </a:lnTo>
                  <a:cubicBezTo>
                    <a:pt x="36672" y="135787"/>
                    <a:pt x="39198" y="144624"/>
                    <a:pt x="44240" y="152034"/>
                  </a:cubicBezTo>
                  <a:cubicBezTo>
                    <a:pt x="48597" y="158563"/>
                    <a:pt x="56019" y="162376"/>
                    <a:pt x="63863" y="162115"/>
                  </a:cubicBezTo>
                  <a:cubicBezTo>
                    <a:pt x="68995" y="162277"/>
                    <a:pt x="74100" y="161292"/>
                    <a:pt x="78804" y="159234"/>
                  </a:cubicBezTo>
                  <a:cubicBezTo>
                    <a:pt x="82945" y="157188"/>
                    <a:pt x="86581" y="154235"/>
                    <a:pt x="89426" y="150593"/>
                  </a:cubicBezTo>
                  <a:lnTo>
                    <a:pt x="94106" y="158694"/>
                  </a:lnTo>
                  <a:cubicBezTo>
                    <a:pt x="90920" y="162918"/>
                    <a:pt x="86707" y="166262"/>
                    <a:pt x="81865" y="168415"/>
                  </a:cubicBezTo>
                  <a:cubicBezTo>
                    <a:pt x="76302" y="171271"/>
                    <a:pt x="70122" y="172752"/>
                    <a:pt x="63863" y="172736"/>
                  </a:cubicBezTo>
                  <a:close/>
                  <a:moveTo>
                    <a:pt x="62242" y="74445"/>
                  </a:moveTo>
                  <a:cubicBezTo>
                    <a:pt x="54921" y="74360"/>
                    <a:pt x="48091" y="78117"/>
                    <a:pt x="44240" y="84346"/>
                  </a:cubicBezTo>
                  <a:cubicBezTo>
                    <a:pt x="39342" y="91631"/>
                    <a:pt x="36768" y="100231"/>
                    <a:pt x="36860" y="109009"/>
                  </a:cubicBezTo>
                  <a:lnTo>
                    <a:pt x="85105" y="109009"/>
                  </a:lnTo>
                  <a:lnTo>
                    <a:pt x="85105" y="104508"/>
                  </a:lnTo>
                  <a:cubicBezTo>
                    <a:pt x="85375" y="96901"/>
                    <a:pt x="83233" y="89399"/>
                    <a:pt x="78984" y="83086"/>
                  </a:cubicBezTo>
                  <a:cubicBezTo>
                    <a:pt x="75265" y="77514"/>
                    <a:pt x="68939" y="74249"/>
                    <a:pt x="62242" y="74445"/>
                  </a:cubicBezTo>
                  <a:close/>
                  <a:moveTo>
                    <a:pt x="73044" y="25479"/>
                  </a:moveTo>
                  <a:lnTo>
                    <a:pt x="87265" y="25479"/>
                  </a:lnTo>
                  <a:lnTo>
                    <a:pt x="87265" y="25479"/>
                  </a:lnTo>
                  <a:lnTo>
                    <a:pt x="66023" y="50682"/>
                  </a:lnTo>
                  <a:lnTo>
                    <a:pt x="55942" y="506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259D1593-792A-43ED-9ED7-8D1BA605A7CB}"/>
                </a:ext>
              </a:extLst>
            </p:cNvPr>
            <p:cNvSpPr/>
            <p:nvPr/>
          </p:nvSpPr>
          <p:spPr>
            <a:xfrm>
              <a:off x="5287253" y="2711643"/>
              <a:ext cx="90010" cy="144016"/>
            </a:xfrm>
            <a:custGeom>
              <a:avLst/>
              <a:gdLst>
                <a:gd name="connsiteX0" fmla="*/ 65984 w 90010"/>
                <a:gd name="connsiteY0" fmla="*/ 37007 h 144016"/>
                <a:gd name="connsiteX1" fmla="*/ 58423 w 90010"/>
                <a:gd name="connsiteY1" fmla="*/ 37007 h 144016"/>
                <a:gd name="connsiteX2" fmla="*/ 44922 w 90010"/>
                <a:gd name="connsiteY2" fmla="*/ 42407 h 144016"/>
                <a:gd name="connsiteX3" fmla="*/ 37181 w 90010"/>
                <a:gd name="connsiteY3" fmla="*/ 57349 h 144016"/>
                <a:gd name="connsiteX4" fmla="*/ 3718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6 h 144016"/>
                <a:gd name="connsiteX7" fmla="*/ 35741 w 90010"/>
                <a:gd name="connsiteY7" fmla="*/ 26746 h 144016"/>
                <a:gd name="connsiteX8" fmla="*/ 37181 w 90010"/>
                <a:gd name="connsiteY8" fmla="*/ 44748 h 144016"/>
                <a:gd name="connsiteX9" fmla="*/ 46902 w 90010"/>
                <a:gd name="connsiteY9" fmla="*/ 30526 h 144016"/>
                <a:gd name="connsiteX10" fmla="*/ 60943 w 90010"/>
                <a:gd name="connsiteY10" fmla="*/ 25486 h 144016"/>
                <a:gd name="connsiteX11" fmla="*/ 64724 w 90010"/>
                <a:gd name="connsiteY11" fmla="*/ 25486 h 144016"/>
                <a:gd name="connsiteX12" fmla="*/ 67604 w 90010"/>
                <a:gd name="connsiteY12" fmla="*/ 2548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7"/>
                  </a:moveTo>
                  <a:lnTo>
                    <a:pt x="58423" y="37007"/>
                  </a:lnTo>
                  <a:cubicBezTo>
                    <a:pt x="53365" y="36829"/>
                    <a:pt x="48468" y="38789"/>
                    <a:pt x="44922" y="42407"/>
                  </a:cubicBezTo>
                  <a:cubicBezTo>
                    <a:pt x="41123" y="46652"/>
                    <a:pt x="38459" y="51794"/>
                    <a:pt x="37181" y="57349"/>
                  </a:cubicBezTo>
                  <a:lnTo>
                    <a:pt x="37181" y="131157"/>
                  </a:lnTo>
                  <a:lnTo>
                    <a:pt x="25479" y="131157"/>
                  </a:lnTo>
                  <a:lnTo>
                    <a:pt x="25479" y="26746"/>
                  </a:lnTo>
                  <a:lnTo>
                    <a:pt x="35741" y="26746"/>
                  </a:lnTo>
                  <a:lnTo>
                    <a:pt x="37181" y="44748"/>
                  </a:lnTo>
                  <a:cubicBezTo>
                    <a:pt x="39125" y="39237"/>
                    <a:pt x="42473" y="34332"/>
                    <a:pt x="46902" y="30526"/>
                  </a:cubicBezTo>
                  <a:cubicBezTo>
                    <a:pt x="50790" y="27160"/>
                    <a:pt x="55795" y="25361"/>
                    <a:pt x="60943" y="25486"/>
                  </a:cubicBezTo>
                  <a:lnTo>
                    <a:pt x="64724" y="25486"/>
                  </a:lnTo>
                  <a:lnTo>
                    <a:pt x="67604" y="254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4E4D98EE-8078-4BE1-A57F-1D99DA83EE7C}"/>
                </a:ext>
              </a:extLst>
            </p:cNvPr>
            <p:cNvSpPr/>
            <p:nvPr/>
          </p:nvSpPr>
          <p:spPr>
            <a:xfrm>
              <a:off x="5346660" y="2666464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E6D70A4-0562-40CA-B3CF-8AC6D899C404}"/>
                </a:ext>
              </a:extLst>
            </p:cNvPr>
            <p:cNvSpPr/>
            <p:nvPr/>
          </p:nvSpPr>
          <p:spPr>
            <a:xfrm>
              <a:off x="5381006" y="2709994"/>
              <a:ext cx="108012" cy="144016"/>
            </a:xfrm>
            <a:custGeom>
              <a:avLst/>
              <a:gdLst>
                <a:gd name="connsiteX0" fmla="*/ 64042 w 108012"/>
                <a:gd name="connsiteY0" fmla="*/ 134787 h 144016"/>
                <a:gd name="connsiteX1" fmla="*/ 36319 w 108012"/>
                <a:gd name="connsiteY1" fmla="*/ 122185 h 144016"/>
                <a:gd name="connsiteX2" fmla="*/ 25518 w 108012"/>
                <a:gd name="connsiteY2" fmla="*/ 89602 h 144016"/>
                <a:gd name="connsiteX3" fmla="*/ 25518 w 108012"/>
                <a:gd name="connsiteY3" fmla="*/ 71600 h 144016"/>
                <a:gd name="connsiteX4" fmla="*/ 36319 w 108012"/>
                <a:gd name="connsiteY4" fmla="*/ 38656 h 144016"/>
                <a:gd name="connsiteX5" fmla="*/ 62242 w 108012"/>
                <a:gd name="connsiteY5" fmla="*/ 25515 h 144016"/>
                <a:gd name="connsiteX6" fmla="*/ 87805 w 108012"/>
                <a:gd name="connsiteY6" fmla="*/ 37216 h 144016"/>
                <a:gd name="connsiteX7" fmla="*/ 96986 w 108012"/>
                <a:gd name="connsiteY7" fmla="*/ 68720 h 144016"/>
                <a:gd name="connsiteX8" fmla="*/ 96986 w 108012"/>
                <a:gd name="connsiteY8" fmla="*/ 80241 h 144016"/>
                <a:gd name="connsiteX9" fmla="*/ 37039 w 108012"/>
                <a:gd name="connsiteY9" fmla="*/ 80241 h 144016"/>
                <a:gd name="connsiteX10" fmla="*/ 37039 w 108012"/>
                <a:gd name="connsiteY10" fmla="*/ 88882 h 144016"/>
                <a:gd name="connsiteX11" fmla="*/ 44240 w 108012"/>
                <a:gd name="connsiteY11" fmla="*/ 114084 h 144016"/>
                <a:gd name="connsiteX12" fmla="*/ 64042 w 108012"/>
                <a:gd name="connsiteY12" fmla="*/ 124166 h 144016"/>
                <a:gd name="connsiteX13" fmla="*/ 78804 w 108012"/>
                <a:gd name="connsiteY13" fmla="*/ 121285 h 144016"/>
                <a:gd name="connsiteX14" fmla="*/ 89425 w 108012"/>
                <a:gd name="connsiteY14" fmla="*/ 112644 h 144016"/>
                <a:gd name="connsiteX15" fmla="*/ 94285 w 108012"/>
                <a:gd name="connsiteY15" fmla="*/ 120745 h 144016"/>
                <a:gd name="connsiteX16" fmla="*/ 82044 w 108012"/>
                <a:gd name="connsiteY16" fmla="*/ 130466 h 144016"/>
                <a:gd name="connsiteX17" fmla="*/ 64042 w 108012"/>
                <a:gd name="connsiteY17" fmla="*/ 134787 h 144016"/>
                <a:gd name="connsiteX18" fmla="*/ 62242 w 108012"/>
                <a:gd name="connsiteY18" fmla="*/ 36496 h 144016"/>
                <a:gd name="connsiteX19" fmla="*/ 44240 w 108012"/>
                <a:gd name="connsiteY19" fmla="*/ 46397 h 144016"/>
                <a:gd name="connsiteX20" fmla="*/ 36859 w 108012"/>
                <a:gd name="connsiteY20" fmla="*/ 71060 h 144016"/>
                <a:gd name="connsiteX21" fmla="*/ 85104 w 108012"/>
                <a:gd name="connsiteY21" fmla="*/ 71060 h 144016"/>
                <a:gd name="connsiteX22" fmla="*/ 85104 w 108012"/>
                <a:gd name="connsiteY22" fmla="*/ 66559 h 144016"/>
                <a:gd name="connsiteX23" fmla="*/ 78984 w 108012"/>
                <a:gd name="connsiteY23" fmla="*/ 45137 h 144016"/>
                <a:gd name="connsiteX24" fmla="*/ 62242 w 108012"/>
                <a:gd name="connsiteY24" fmla="*/ 3649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7"/>
                  </a:moveTo>
                  <a:cubicBezTo>
                    <a:pt x="53349" y="135104"/>
                    <a:pt x="43106" y="130450"/>
                    <a:pt x="36319" y="122185"/>
                  </a:cubicBezTo>
                  <a:cubicBezTo>
                    <a:pt x="28884" y="112992"/>
                    <a:pt x="25050" y="101413"/>
                    <a:pt x="25518" y="89602"/>
                  </a:cubicBezTo>
                  <a:lnTo>
                    <a:pt x="25518" y="71600"/>
                  </a:lnTo>
                  <a:cubicBezTo>
                    <a:pt x="25050" y="59677"/>
                    <a:pt x="28884" y="47985"/>
                    <a:pt x="36319" y="38656"/>
                  </a:cubicBezTo>
                  <a:cubicBezTo>
                    <a:pt x="42404" y="30429"/>
                    <a:pt x="52017" y="25558"/>
                    <a:pt x="62242" y="25515"/>
                  </a:cubicBezTo>
                  <a:cubicBezTo>
                    <a:pt x="72161" y="25039"/>
                    <a:pt x="81684" y="29401"/>
                    <a:pt x="87805" y="37216"/>
                  </a:cubicBezTo>
                  <a:cubicBezTo>
                    <a:pt x="94339" y="46374"/>
                    <a:pt x="97580" y="57481"/>
                    <a:pt x="96986" y="68720"/>
                  </a:cubicBezTo>
                  <a:lnTo>
                    <a:pt x="96986" y="80241"/>
                  </a:lnTo>
                  <a:lnTo>
                    <a:pt x="37039" y="80241"/>
                  </a:lnTo>
                  <a:lnTo>
                    <a:pt x="37039" y="88882"/>
                  </a:lnTo>
                  <a:cubicBezTo>
                    <a:pt x="36751" y="97827"/>
                    <a:pt x="39271" y="106637"/>
                    <a:pt x="44240" y="114084"/>
                  </a:cubicBezTo>
                  <a:cubicBezTo>
                    <a:pt x="48686" y="120616"/>
                    <a:pt x="56157" y="124419"/>
                    <a:pt x="64042" y="124166"/>
                  </a:cubicBezTo>
                  <a:cubicBezTo>
                    <a:pt x="69119" y="124306"/>
                    <a:pt x="74159" y="123323"/>
                    <a:pt x="78804" y="121285"/>
                  </a:cubicBezTo>
                  <a:cubicBezTo>
                    <a:pt x="82944" y="119238"/>
                    <a:pt x="86581" y="116286"/>
                    <a:pt x="89425" y="112644"/>
                  </a:cubicBezTo>
                  <a:lnTo>
                    <a:pt x="94285" y="120745"/>
                  </a:lnTo>
                  <a:cubicBezTo>
                    <a:pt x="91009" y="124888"/>
                    <a:pt x="86815" y="128214"/>
                    <a:pt x="82044" y="130466"/>
                  </a:cubicBezTo>
                  <a:cubicBezTo>
                    <a:pt x="76463" y="133309"/>
                    <a:pt x="70307" y="134789"/>
                    <a:pt x="64042" y="134787"/>
                  </a:cubicBezTo>
                  <a:close/>
                  <a:moveTo>
                    <a:pt x="62242" y="36496"/>
                  </a:moveTo>
                  <a:cubicBezTo>
                    <a:pt x="54915" y="36411"/>
                    <a:pt x="48092" y="40168"/>
                    <a:pt x="44240" y="46397"/>
                  </a:cubicBezTo>
                  <a:cubicBezTo>
                    <a:pt x="39343" y="53682"/>
                    <a:pt x="36769" y="62282"/>
                    <a:pt x="36859" y="71060"/>
                  </a:cubicBezTo>
                  <a:lnTo>
                    <a:pt x="85104" y="71060"/>
                  </a:lnTo>
                  <a:lnTo>
                    <a:pt x="85104" y="66559"/>
                  </a:lnTo>
                  <a:cubicBezTo>
                    <a:pt x="85374" y="58952"/>
                    <a:pt x="83232" y="51450"/>
                    <a:pt x="78984" y="45137"/>
                  </a:cubicBezTo>
                  <a:cubicBezTo>
                    <a:pt x="75257" y="39565"/>
                    <a:pt x="68939" y="36300"/>
                    <a:pt x="62242" y="3649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7B699568-FD72-4188-8635-73E0752C25DA}"/>
                </a:ext>
              </a:extLst>
            </p:cNvPr>
            <p:cNvSpPr/>
            <p:nvPr/>
          </p:nvSpPr>
          <p:spPr>
            <a:xfrm>
              <a:off x="5472319" y="2712909"/>
              <a:ext cx="108012" cy="144016"/>
            </a:xfrm>
            <a:custGeom>
              <a:avLst/>
              <a:gdLst>
                <a:gd name="connsiteX0" fmla="*/ 82181 w 108012"/>
                <a:gd name="connsiteY0" fmla="*/ 113509 h 144016"/>
                <a:gd name="connsiteX1" fmla="*/ 71200 w 108012"/>
                <a:gd name="connsiteY1" fmla="*/ 127191 h 144016"/>
                <a:gd name="connsiteX2" fmla="*/ 55178 w 108012"/>
                <a:gd name="connsiteY2" fmla="*/ 131871 h 144016"/>
                <a:gd name="connsiteX3" fmla="*/ 33396 w 108012"/>
                <a:gd name="connsiteY3" fmla="*/ 120710 h 144016"/>
                <a:gd name="connsiteX4" fmla="*/ 25655 w 108012"/>
                <a:gd name="connsiteY4" fmla="*/ 85966 h 144016"/>
                <a:gd name="connsiteX5" fmla="*/ 25655 w 108012"/>
                <a:gd name="connsiteY5" fmla="*/ 25479 h 144016"/>
                <a:gd name="connsiteX6" fmla="*/ 37176 w 108012"/>
                <a:gd name="connsiteY6" fmla="*/ 25479 h 144016"/>
                <a:gd name="connsiteX7" fmla="*/ 37176 w 108012"/>
                <a:gd name="connsiteY7" fmla="*/ 86326 h 144016"/>
                <a:gd name="connsiteX8" fmla="*/ 42217 w 108012"/>
                <a:gd name="connsiteY8" fmla="*/ 113509 h 144016"/>
                <a:gd name="connsiteX9" fmla="*/ 56618 w 108012"/>
                <a:gd name="connsiteY9" fmla="*/ 121790 h 144016"/>
                <a:gd name="connsiteX10" fmla="*/ 72820 w 108012"/>
                <a:gd name="connsiteY10" fmla="*/ 116390 h 144016"/>
                <a:gd name="connsiteX11" fmla="*/ 81821 w 108012"/>
                <a:gd name="connsiteY11" fmla="*/ 101628 h 144016"/>
                <a:gd name="connsiteX12" fmla="*/ 81821 w 108012"/>
                <a:gd name="connsiteY12" fmla="*/ 25479 h 144016"/>
                <a:gd name="connsiteX13" fmla="*/ 93342 w 108012"/>
                <a:gd name="connsiteY13" fmla="*/ 25479 h 144016"/>
                <a:gd name="connsiteX14" fmla="*/ 93342 w 108012"/>
                <a:gd name="connsiteY14" fmla="*/ 129891 h 144016"/>
                <a:gd name="connsiteX15" fmla="*/ 82901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181" y="113509"/>
                  </a:moveTo>
                  <a:cubicBezTo>
                    <a:pt x="79787" y="118960"/>
                    <a:pt x="76007" y="123680"/>
                    <a:pt x="71200" y="127191"/>
                  </a:cubicBezTo>
                  <a:cubicBezTo>
                    <a:pt x="66447" y="130318"/>
                    <a:pt x="60867" y="131949"/>
                    <a:pt x="55178" y="131871"/>
                  </a:cubicBezTo>
                  <a:cubicBezTo>
                    <a:pt x="46465" y="132233"/>
                    <a:pt x="38184" y="127997"/>
                    <a:pt x="33396" y="120710"/>
                  </a:cubicBezTo>
                  <a:cubicBezTo>
                    <a:pt x="27437" y="110152"/>
                    <a:pt x="24737" y="98058"/>
                    <a:pt x="25655" y="85966"/>
                  </a:cubicBezTo>
                  <a:lnTo>
                    <a:pt x="25655" y="25479"/>
                  </a:lnTo>
                  <a:lnTo>
                    <a:pt x="37176" y="25479"/>
                  </a:lnTo>
                  <a:lnTo>
                    <a:pt x="37176" y="86326"/>
                  </a:lnTo>
                  <a:cubicBezTo>
                    <a:pt x="36528" y="95667"/>
                    <a:pt x="38256" y="105021"/>
                    <a:pt x="42217" y="113509"/>
                  </a:cubicBezTo>
                  <a:cubicBezTo>
                    <a:pt x="45043" y="118798"/>
                    <a:pt x="50624" y="122013"/>
                    <a:pt x="56618" y="121790"/>
                  </a:cubicBezTo>
                  <a:cubicBezTo>
                    <a:pt x="62505" y="122060"/>
                    <a:pt x="68284" y="120136"/>
                    <a:pt x="72820" y="116390"/>
                  </a:cubicBezTo>
                  <a:cubicBezTo>
                    <a:pt x="77213" y="112463"/>
                    <a:pt x="80345" y="107327"/>
                    <a:pt x="81821" y="101628"/>
                  </a:cubicBezTo>
                  <a:lnTo>
                    <a:pt x="81821" y="25479"/>
                  </a:lnTo>
                  <a:lnTo>
                    <a:pt x="93342" y="25479"/>
                  </a:lnTo>
                  <a:lnTo>
                    <a:pt x="93342" y="129891"/>
                  </a:lnTo>
                  <a:lnTo>
                    <a:pt x="82901" y="12989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37E888CA-39ED-4577-B2D3-8767B11432BF}"/>
                </a:ext>
              </a:extLst>
            </p:cNvPr>
            <p:cNvSpPr/>
            <p:nvPr/>
          </p:nvSpPr>
          <p:spPr>
            <a:xfrm>
              <a:off x="5565924" y="2711645"/>
              <a:ext cx="90010" cy="144016"/>
            </a:xfrm>
            <a:custGeom>
              <a:avLst/>
              <a:gdLst>
                <a:gd name="connsiteX0" fmla="*/ 65984 w 90010"/>
                <a:gd name="connsiteY0" fmla="*/ 37005 h 144016"/>
                <a:gd name="connsiteX1" fmla="*/ 58423 w 90010"/>
                <a:gd name="connsiteY1" fmla="*/ 37005 h 144016"/>
                <a:gd name="connsiteX2" fmla="*/ 44922 w 90010"/>
                <a:gd name="connsiteY2" fmla="*/ 42405 h 144016"/>
                <a:gd name="connsiteX3" fmla="*/ 37001 w 90010"/>
                <a:gd name="connsiteY3" fmla="*/ 57347 h 144016"/>
                <a:gd name="connsiteX4" fmla="*/ 37001 w 90010"/>
                <a:gd name="connsiteY4" fmla="*/ 131155 h 144016"/>
                <a:gd name="connsiteX5" fmla="*/ 25479 w 90010"/>
                <a:gd name="connsiteY5" fmla="*/ 131155 h 144016"/>
                <a:gd name="connsiteX6" fmla="*/ 25479 w 90010"/>
                <a:gd name="connsiteY6" fmla="*/ 26744 h 144016"/>
                <a:gd name="connsiteX7" fmla="*/ 35741 w 90010"/>
                <a:gd name="connsiteY7" fmla="*/ 26744 h 144016"/>
                <a:gd name="connsiteX8" fmla="*/ 37001 w 90010"/>
                <a:gd name="connsiteY8" fmla="*/ 44746 h 144016"/>
                <a:gd name="connsiteX9" fmla="*/ 46722 w 90010"/>
                <a:gd name="connsiteY9" fmla="*/ 30524 h 144016"/>
                <a:gd name="connsiteX10" fmla="*/ 60943 w 90010"/>
                <a:gd name="connsiteY10" fmla="*/ 25484 h 144016"/>
                <a:gd name="connsiteX11" fmla="*/ 64544 w 90010"/>
                <a:gd name="connsiteY11" fmla="*/ 25484 h 144016"/>
                <a:gd name="connsiteX12" fmla="*/ 67604 w 90010"/>
                <a:gd name="connsiteY12" fmla="*/ 25484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5"/>
                  </a:moveTo>
                  <a:lnTo>
                    <a:pt x="58423" y="37005"/>
                  </a:lnTo>
                  <a:cubicBezTo>
                    <a:pt x="53365" y="36827"/>
                    <a:pt x="48468" y="38787"/>
                    <a:pt x="44922" y="42405"/>
                  </a:cubicBezTo>
                  <a:cubicBezTo>
                    <a:pt x="41051" y="46636"/>
                    <a:pt x="38333" y="51777"/>
                    <a:pt x="37001" y="57347"/>
                  </a:cubicBezTo>
                  <a:lnTo>
                    <a:pt x="37001" y="131155"/>
                  </a:lnTo>
                  <a:lnTo>
                    <a:pt x="25479" y="131155"/>
                  </a:lnTo>
                  <a:lnTo>
                    <a:pt x="25479" y="26744"/>
                  </a:lnTo>
                  <a:lnTo>
                    <a:pt x="35741" y="26744"/>
                  </a:lnTo>
                  <a:lnTo>
                    <a:pt x="37001" y="44746"/>
                  </a:lnTo>
                  <a:cubicBezTo>
                    <a:pt x="39035" y="39287"/>
                    <a:pt x="42383" y="34409"/>
                    <a:pt x="46722" y="30524"/>
                  </a:cubicBezTo>
                  <a:cubicBezTo>
                    <a:pt x="50700" y="27174"/>
                    <a:pt x="55741" y="25383"/>
                    <a:pt x="60943" y="25484"/>
                  </a:cubicBezTo>
                  <a:lnTo>
                    <a:pt x="64544" y="25484"/>
                  </a:lnTo>
                  <a:lnTo>
                    <a:pt x="67604" y="2548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CAA66A0F-209F-46E0-BF3F-9E2513D4539D}"/>
                </a:ext>
              </a:extLst>
            </p:cNvPr>
            <p:cNvSpPr/>
            <p:nvPr/>
          </p:nvSpPr>
          <p:spPr>
            <a:xfrm>
              <a:off x="5618092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824 w 108012"/>
                <a:gd name="connsiteY21" fmla="*/ 71056 h 144016"/>
                <a:gd name="connsiteX22" fmla="*/ 85824 w 108012"/>
                <a:gd name="connsiteY22" fmla="*/ 66555 h 144016"/>
                <a:gd name="connsiteX23" fmla="*/ 7970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195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782" y="119189"/>
                    <a:pt x="86473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3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824" y="71056"/>
                  </a:lnTo>
                  <a:lnTo>
                    <a:pt x="85824" y="66555"/>
                  </a:lnTo>
                  <a:cubicBezTo>
                    <a:pt x="86094" y="58947"/>
                    <a:pt x="83952" y="51446"/>
                    <a:pt x="79704" y="45133"/>
                  </a:cubicBezTo>
                  <a:cubicBezTo>
                    <a:pt x="75833" y="39361"/>
                    <a:pt x="69191" y="36074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938DDAC4-251D-4A2D-BD40-6E9D045A7411}"/>
                </a:ext>
              </a:extLst>
            </p:cNvPr>
            <p:cNvSpPr/>
            <p:nvPr/>
          </p:nvSpPr>
          <p:spPr>
            <a:xfrm>
              <a:off x="5747826" y="2666464"/>
              <a:ext cx="108012" cy="198022"/>
            </a:xfrm>
            <a:custGeom>
              <a:avLst/>
              <a:gdLst>
                <a:gd name="connsiteX0" fmla="*/ 25578 w 108012"/>
                <a:gd name="connsiteY0" fmla="*/ 125931 h 198022"/>
                <a:gd name="connsiteX1" fmla="*/ 34399 w 108012"/>
                <a:gd name="connsiteY1" fmla="*/ 85786 h 198022"/>
                <a:gd name="connsiteX2" fmla="*/ 59062 w 108012"/>
                <a:gd name="connsiteY2" fmla="*/ 70665 h 198022"/>
                <a:gd name="connsiteX3" fmla="*/ 74003 w 108012"/>
                <a:gd name="connsiteY3" fmla="*/ 74805 h 198022"/>
                <a:gd name="connsiteX4" fmla="*/ 84805 w 108012"/>
                <a:gd name="connsiteY4" fmla="*/ 86326 h 198022"/>
                <a:gd name="connsiteX5" fmla="*/ 84805 w 108012"/>
                <a:gd name="connsiteY5" fmla="*/ 25479 h 198022"/>
                <a:gd name="connsiteX6" fmla="*/ 96506 w 108012"/>
                <a:gd name="connsiteY6" fmla="*/ 25479 h 198022"/>
                <a:gd name="connsiteX7" fmla="*/ 96506 w 108012"/>
                <a:gd name="connsiteY7" fmla="*/ 176336 h 198022"/>
                <a:gd name="connsiteX8" fmla="*/ 86245 w 108012"/>
                <a:gd name="connsiteY8" fmla="*/ 176336 h 198022"/>
                <a:gd name="connsiteX9" fmla="*/ 85165 w 108012"/>
                <a:gd name="connsiteY9" fmla="*/ 162835 h 198022"/>
                <a:gd name="connsiteX10" fmla="*/ 74364 w 108012"/>
                <a:gd name="connsiteY10" fmla="*/ 174356 h 198022"/>
                <a:gd name="connsiteX11" fmla="*/ 58882 w 108012"/>
                <a:gd name="connsiteY11" fmla="*/ 178317 h 198022"/>
                <a:gd name="connsiteX12" fmla="*/ 34399 w 108012"/>
                <a:gd name="connsiteY12" fmla="*/ 164455 h 198022"/>
                <a:gd name="connsiteX13" fmla="*/ 25578 w 108012"/>
                <a:gd name="connsiteY13" fmla="*/ 127011 h 198022"/>
                <a:gd name="connsiteX14" fmla="*/ 37459 w 108012"/>
                <a:gd name="connsiteY14" fmla="*/ 127911 h 198022"/>
                <a:gd name="connsiteX15" fmla="*/ 43400 w 108012"/>
                <a:gd name="connsiteY15" fmla="*/ 157794 h 198022"/>
                <a:gd name="connsiteX16" fmla="*/ 61402 w 108012"/>
                <a:gd name="connsiteY16" fmla="*/ 168955 h 198022"/>
                <a:gd name="connsiteX17" fmla="*/ 75804 w 108012"/>
                <a:gd name="connsiteY17" fmla="*/ 164275 h 198022"/>
                <a:gd name="connsiteX18" fmla="*/ 84805 w 108012"/>
                <a:gd name="connsiteY18" fmla="*/ 151314 h 198022"/>
                <a:gd name="connsiteX19" fmla="*/ 84805 w 108012"/>
                <a:gd name="connsiteY19" fmla="*/ 99108 h 198022"/>
                <a:gd name="connsiteX20" fmla="*/ 75984 w 108012"/>
                <a:gd name="connsiteY20" fmla="*/ 85426 h 198022"/>
                <a:gd name="connsiteX21" fmla="*/ 61582 w 108012"/>
                <a:gd name="connsiteY21" fmla="*/ 80206 h 198022"/>
                <a:gd name="connsiteX22" fmla="*/ 43580 w 108012"/>
                <a:gd name="connsiteY22" fmla="*/ 92627 h 198022"/>
                <a:gd name="connsiteX23" fmla="*/ 37639 w 108012"/>
                <a:gd name="connsiteY23" fmla="*/ 125031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012" h="198022">
                  <a:moveTo>
                    <a:pt x="25578" y="125931"/>
                  </a:moveTo>
                  <a:cubicBezTo>
                    <a:pt x="24876" y="112003"/>
                    <a:pt x="27936" y="98141"/>
                    <a:pt x="34399" y="85786"/>
                  </a:cubicBezTo>
                  <a:cubicBezTo>
                    <a:pt x="39061" y="76458"/>
                    <a:pt x="48639" y="70593"/>
                    <a:pt x="59062" y="70665"/>
                  </a:cubicBezTo>
                  <a:cubicBezTo>
                    <a:pt x="64336" y="70555"/>
                    <a:pt x="69539" y="71993"/>
                    <a:pt x="74003" y="74805"/>
                  </a:cubicBezTo>
                  <a:cubicBezTo>
                    <a:pt x="78522" y="77678"/>
                    <a:pt x="82230" y="81640"/>
                    <a:pt x="84805" y="86326"/>
                  </a:cubicBezTo>
                  <a:lnTo>
                    <a:pt x="84805" y="25479"/>
                  </a:lnTo>
                  <a:lnTo>
                    <a:pt x="96506" y="25479"/>
                  </a:lnTo>
                  <a:lnTo>
                    <a:pt x="96506" y="176336"/>
                  </a:lnTo>
                  <a:lnTo>
                    <a:pt x="86245" y="176336"/>
                  </a:lnTo>
                  <a:lnTo>
                    <a:pt x="85165" y="162835"/>
                  </a:lnTo>
                  <a:cubicBezTo>
                    <a:pt x="82590" y="167521"/>
                    <a:pt x="78882" y="171483"/>
                    <a:pt x="74364" y="174356"/>
                  </a:cubicBezTo>
                  <a:cubicBezTo>
                    <a:pt x="69665" y="177092"/>
                    <a:pt x="64318" y="178464"/>
                    <a:pt x="58882" y="178317"/>
                  </a:cubicBezTo>
                  <a:cubicBezTo>
                    <a:pt x="48801" y="178487"/>
                    <a:pt x="39440" y="173181"/>
                    <a:pt x="34399" y="164455"/>
                  </a:cubicBezTo>
                  <a:cubicBezTo>
                    <a:pt x="27972" y="153060"/>
                    <a:pt x="24912" y="140075"/>
                    <a:pt x="25578" y="127011"/>
                  </a:cubicBezTo>
                  <a:close/>
                  <a:moveTo>
                    <a:pt x="37459" y="127911"/>
                  </a:moveTo>
                  <a:cubicBezTo>
                    <a:pt x="36973" y="138206"/>
                    <a:pt x="39025" y="148464"/>
                    <a:pt x="43400" y="157794"/>
                  </a:cubicBezTo>
                  <a:cubicBezTo>
                    <a:pt x="46640" y="164775"/>
                    <a:pt x="53715" y="169164"/>
                    <a:pt x="61402" y="168955"/>
                  </a:cubicBezTo>
                  <a:cubicBezTo>
                    <a:pt x="66605" y="169090"/>
                    <a:pt x="71681" y="167440"/>
                    <a:pt x="75804" y="164275"/>
                  </a:cubicBezTo>
                  <a:cubicBezTo>
                    <a:pt x="79890" y="160822"/>
                    <a:pt x="83004" y="156350"/>
                    <a:pt x="84805" y="151314"/>
                  </a:cubicBezTo>
                  <a:lnTo>
                    <a:pt x="84805" y="99108"/>
                  </a:lnTo>
                  <a:cubicBezTo>
                    <a:pt x="82986" y="93910"/>
                    <a:pt x="79980" y="89219"/>
                    <a:pt x="75984" y="85426"/>
                  </a:cubicBezTo>
                  <a:cubicBezTo>
                    <a:pt x="72023" y="81925"/>
                    <a:pt x="66875" y="80058"/>
                    <a:pt x="61582" y="80206"/>
                  </a:cubicBezTo>
                  <a:cubicBezTo>
                    <a:pt x="53589" y="80207"/>
                    <a:pt x="46424" y="85151"/>
                    <a:pt x="43580" y="92627"/>
                  </a:cubicBezTo>
                  <a:cubicBezTo>
                    <a:pt x="39242" y="102859"/>
                    <a:pt x="37207" y="113923"/>
                    <a:pt x="37639" y="12503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7CC16019-5034-4FF1-92B7-E62BBF75F696}"/>
                </a:ext>
              </a:extLst>
            </p:cNvPr>
            <p:cNvSpPr/>
            <p:nvPr/>
          </p:nvSpPr>
          <p:spPr>
            <a:xfrm>
              <a:off x="5840417" y="2709998"/>
              <a:ext cx="108012" cy="144016"/>
            </a:xfrm>
            <a:custGeom>
              <a:avLst/>
              <a:gdLst>
                <a:gd name="connsiteX0" fmla="*/ 64222 w 108012"/>
                <a:gd name="connsiteY0" fmla="*/ 134783 h 144016"/>
                <a:gd name="connsiteX1" fmla="*/ 3649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4222 w 108012"/>
                <a:gd name="connsiteY17" fmla="*/ 134783 h 144016"/>
                <a:gd name="connsiteX18" fmla="*/ 62602 w 108012"/>
                <a:gd name="connsiteY18" fmla="*/ 36492 h 144016"/>
                <a:gd name="connsiteX19" fmla="*/ 44600 w 108012"/>
                <a:gd name="connsiteY19" fmla="*/ 46393 h 144016"/>
                <a:gd name="connsiteX20" fmla="*/ 37399 w 108012"/>
                <a:gd name="connsiteY20" fmla="*/ 71056 h 144016"/>
                <a:gd name="connsiteX21" fmla="*/ 85644 w 108012"/>
                <a:gd name="connsiteY21" fmla="*/ 71056 h 144016"/>
                <a:gd name="connsiteX22" fmla="*/ 85644 w 108012"/>
                <a:gd name="connsiteY22" fmla="*/ 66555 h 144016"/>
                <a:gd name="connsiteX23" fmla="*/ 79524 w 108012"/>
                <a:gd name="connsiteY23" fmla="*/ 45133 h 144016"/>
                <a:gd name="connsiteX24" fmla="*/ 6260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222" y="134783"/>
                  </a:moveTo>
                  <a:cubicBezTo>
                    <a:pt x="53529" y="135100"/>
                    <a:pt x="43286" y="130446"/>
                    <a:pt x="36499" y="122181"/>
                  </a:cubicBezTo>
                  <a:cubicBezTo>
                    <a:pt x="29064" y="112980"/>
                    <a:pt x="25176" y="101421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782" y="119189"/>
                    <a:pt x="86473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392" y="133249"/>
                    <a:pt x="70361" y="134729"/>
                    <a:pt x="64222" y="134783"/>
                  </a:cubicBezTo>
                  <a:close/>
                  <a:moveTo>
                    <a:pt x="62602" y="36492"/>
                  </a:moveTo>
                  <a:cubicBezTo>
                    <a:pt x="55293" y="36443"/>
                    <a:pt x="48470" y="40191"/>
                    <a:pt x="44600" y="46393"/>
                  </a:cubicBezTo>
                  <a:cubicBezTo>
                    <a:pt x="39757" y="53698"/>
                    <a:pt x="37255" y="62296"/>
                    <a:pt x="37399" y="71056"/>
                  </a:cubicBezTo>
                  <a:lnTo>
                    <a:pt x="85644" y="71056"/>
                  </a:lnTo>
                  <a:lnTo>
                    <a:pt x="85644" y="66555"/>
                  </a:lnTo>
                  <a:cubicBezTo>
                    <a:pt x="85914" y="58947"/>
                    <a:pt x="83772" y="51446"/>
                    <a:pt x="79524" y="45133"/>
                  </a:cubicBezTo>
                  <a:cubicBezTo>
                    <a:pt x="75743" y="39532"/>
                    <a:pt x="69353" y="36267"/>
                    <a:pt x="6260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16767361-D35B-428A-9794-A4579DE20A69}"/>
                </a:ext>
              </a:extLst>
            </p:cNvPr>
            <p:cNvSpPr/>
            <p:nvPr/>
          </p:nvSpPr>
          <p:spPr>
            <a:xfrm>
              <a:off x="5975470" y="2666464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88E55B55-57B6-4A27-B03D-CB6CE3DAC511}"/>
                </a:ext>
              </a:extLst>
            </p:cNvPr>
            <p:cNvSpPr/>
            <p:nvPr/>
          </p:nvSpPr>
          <p:spPr>
            <a:xfrm>
              <a:off x="6009314" y="2666104"/>
              <a:ext cx="54006" cy="90010"/>
            </a:xfrm>
            <a:custGeom>
              <a:avLst/>
              <a:gdLst>
                <a:gd name="connsiteX0" fmla="*/ 42221 w 54006"/>
                <a:gd name="connsiteY0" fmla="*/ 43301 h 90010"/>
                <a:gd name="connsiteX1" fmla="*/ 31960 w 54006"/>
                <a:gd name="connsiteY1" fmla="*/ 73185 h 90010"/>
                <a:gd name="connsiteX2" fmla="*/ 25479 w 54006"/>
                <a:gd name="connsiteY2" fmla="*/ 73185 h 90010"/>
                <a:gd name="connsiteX3" fmla="*/ 30520 w 54006"/>
                <a:gd name="connsiteY3" fmla="*/ 43481 h 90010"/>
                <a:gd name="connsiteX4" fmla="*/ 30520 w 54006"/>
                <a:gd name="connsiteY4" fmla="*/ 25479 h 90010"/>
                <a:gd name="connsiteX5" fmla="*/ 4222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221" y="43301"/>
                  </a:moveTo>
                  <a:lnTo>
                    <a:pt x="31960" y="73185"/>
                  </a:lnTo>
                  <a:lnTo>
                    <a:pt x="25479" y="73185"/>
                  </a:lnTo>
                  <a:lnTo>
                    <a:pt x="30520" y="43481"/>
                  </a:lnTo>
                  <a:lnTo>
                    <a:pt x="30520" y="25479"/>
                  </a:lnTo>
                  <a:lnTo>
                    <a:pt x="4222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AC9C195-0BAB-40BD-888F-E5CB1AA74A15}"/>
                </a:ext>
              </a:extLst>
            </p:cNvPr>
            <p:cNvSpPr/>
            <p:nvPr/>
          </p:nvSpPr>
          <p:spPr>
            <a:xfrm>
              <a:off x="6035918" y="2672045"/>
              <a:ext cx="108012" cy="198022"/>
            </a:xfrm>
            <a:custGeom>
              <a:avLst/>
              <a:gdLst>
                <a:gd name="connsiteX0" fmla="*/ 64042 w 108012"/>
                <a:gd name="connsiteY0" fmla="*/ 172736 h 198022"/>
                <a:gd name="connsiteX1" fmla="*/ 36319 w 108012"/>
                <a:gd name="connsiteY1" fmla="*/ 160134 h 198022"/>
                <a:gd name="connsiteX2" fmla="*/ 25518 w 108012"/>
                <a:gd name="connsiteY2" fmla="*/ 127551 h 198022"/>
                <a:gd name="connsiteX3" fmla="*/ 25518 w 108012"/>
                <a:gd name="connsiteY3" fmla="*/ 109549 h 198022"/>
                <a:gd name="connsiteX4" fmla="*/ 36319 w 108012"/>
                <a:gd name="connsiteY4" fmla="*/ 76605 h 198022"/>
                <a:gd name="connsiteX5" fmla="*/ 62422 w 108012"/>
                <a:gd name="connsiteY5" fmla="*/ 63464 h 198022"/>
                <a:gd name="connsiteX6" fmla="*/ 87805 w 108012"/>
                <a:gd name="connsiteY6" fmla="*/ 75165 h 198022"/>
                <a:gd name="connsiteX7" fmla="*/ 96986 w 108012"/>
                <a:gd name="connsiteY7" fmla="*/ 106669 h 198022"/>
                <a:gd name="connsiteX8" fmla="*/ 96986 w 108012"/>
                <a:gd name="connsiteY8" fmla="*/ 118190 h 198022"/>
                <a:gd name="connsiteX9" fmla="*/ 37039 w 108012"/>
                <a:gd name="connsiteY9" fmla="*/ 118190 h 198022"/>
                <a:gd name="connsiteX10" fmla="*/ 37039 w 108012"/>
                <a:gd name="connsiteY10" fmla="*/ 126831 h 198022"/>
                <a:gd name="connsiteX11" fmla="*/ 44420 w 108012"/>
                <a:gd name="connsiteY11" fmla="*/ 152034 h 198022"/>
                <a:gd name="connsiteX12" fmla="*/ 64042 w 108012"/>
                <a:gd name="connsiteY12" fmla="*/ 162115 h 198022"/>
                <a:gd name="connsiteX13" fmla="*/ 78804 w 108012"/>
                <a:gd name="connsiteY13" fmla="*/ 159234 h 198022"/>
                <a:gd name="connsiteX14" fmla="*/ 89605 w 108012"/>
                <a:gd name="connsiteY14" fmla="*/ 150593 h 198022"/>
                <a:gd name="connsiteX15" fmla="*/ 94285 w 108012"/>
                <a:gd name="connsiteY15" fmla="*/ 158694 h 198022"/>
                <a:gd name="connsiteX16" fmla="*/ 82044 w 108012"/>
                <a:gd name="connsiteY16" fmla="*/ 168415 h 198022"/>
                <a:gd name="connsiteX17" fmla="*/ 64042 w 108012"/>
                <a:gd name="connsiteY17" fmla="*/ 172736 h 198022"/>
                <a:gd name="connsiteX18" fmla="*/ 64042 w 108012"/>
                <a:gd name="connsiteY18" fmla="*/ 74445 h 198022"/>
                <a:gd name="connsiteX19" fmla="*/ 46040 w 108012"/>
                <a:gd name="connsiteY19" fmla="*/ 84346 h 198022"/>
                <a:gd name="connsiteX20" fmla="*/ 38659 w 108012"/>
                <a:gd name="connsiteY20" fmla="*/ 109009 h 198022"/>
                <a:gd name="connsiteX21" fmla="*/ 86905 w 108012"/>
                <a:gd name="connsiteY21" fmla="*/ 109009 h 198022"/>
                <a:gd name="connsiteX22" fmla="*/ 86905 w 108012"/>
                <a:gd name="connsiteY22" fmla="*/ 104508 h 198022"/>
                <a:gd name="connsiteX23" fmla="*/ 80784 w 108012"/>
                <a:gd name="connsiteY23" fmla="*/ 83086 h 198022"/>
                <a:gd name="connsiteX24" fmla="*/ 64042 w 108012"/>
                <a:gd name="connsiteY24" fmla="*/ 74445 h 198022"/>
                <a:gd name="connsiteX25" fmla="*/ 74843 w 108012"/>
                <a:gd name="connsiteY25" fmla="*/ 25479 h 198022"/>
                <a:gd name="connsiteX26" fmla="*/ 89065 w 108012"/>
                <a:gd name="connsiteY26" fmla="*/ 25479 h 198022"/>
                <a:gd name="connsiteX27" fmla="*/ 89065 w 108012"/>
                <a:gd name="connsiteY27" fmla="*/ 25479 h 198022"/>
                <a:gd name="connsiteX28" fmla="*/ 67642 w 108012"/>
                <a:gd name="connsiteY28" fmla="*/ 50682 h 198022"/>
                <a:gd name="connsiteX29" fmla="*/ 57741 w 108012"/>
                <a:gd name="connsiteY29" fmla="*/ 50682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012" h="198022">
                  <a:moveTo>
                    <a:pt x="64042" y="172736"/>
                  </a:moveTo>
                  <a:cubicBezTo>
                    <a:pt x="53349" y="173053"/>
                    <a:pt x="43106" y="168399"/>
                    <a:pt x="36319" y="160134"/>
                  </a:cubicBezTo>
                  <a:cubicBezTo>
                    <a:pt x="28884" y="150941"/>
                    <a:pt x="25050" y="139362"/>
                    <a:pt x="25518" y="127551"/>
                  </a:cubicBezTo>
                  <a:lnTo>
                    <a:pt x="25518" y="109549"/>
                  </a:lnTo>
                  <a:cubicBezTo>
                    <a:pt x="25050" y="97626"/>
                    <a:pt x="28884" y="85934"/>
                    <a:pt x="36319" y="76605"/>
                  </a:cubicBezTo>
                  <a:cubicBezTo>
                    <a:pt x="42440" y="68328"/>
                    <a:pt x="52125" y="63449"/>
                    <a:pt x="62422" y="63464"/>
                  </a:cubicBezTo>
                  <a:cubicBezTo>
                    <a:pt x="72287" y="63017"/>
                    <a:pt x="81738" y="67379"/>
                    <a:pt x="87805" y="75165"/>
                  </a:cubicBezTo>
                  <a:cubicBezTo>
                    <a:pt x="94339" y="84323"/>
                    <a:pt x="97580" y="95430"/>
                    <a:pt x="96986" y="106669"/>
                  </a:cubicBezTo>
                  <a:lnTo>
                    <a:pt x="96986" y="118190"/>
                  </a:lnTo>
                  <a:lnTo>
                    <a:pt x="37039" y="118190"/>
                  </a:lnTo>
                  <a:lnTo>
                    <a:pt x="37039" y="126831"/>
                  </a:lnTo>
                  <a:cubicBezTo>
                    <a:pt x="36733" y="135807"/>
                    <a:pt x="39307" y="144646"/>
                    <a:pt x="44420" y="152034"/>
                  </a:cubicBezTo>
                  <a:cubicBezTo>
                    <a:pt x="48758" y="158590"/>
                    <a:pt x="56193" y="162412"/>
                    <a:pt x="64042" y="162115"/>
                  </a:cubicBezTo>
                  <a:cubicBezTo>
                    <a:pt x="69119" y="162273"/>
                    <a:pt x="74159" y="161290"/>
                    <a:pt x="78804" y="159234"/>
                  </a:cubicBezTo>
                  <a:cubicBezTo>
                    <a:pt x="82962" y="157143"/>
                    <a:pt x="86653" y="154197"/>
                    <a:pt x="89605" y="150593"/>
                  </a:cubicBezTo>
                  <a:lnTo>
                    <a:pt x="94285" y="158694"/>
                  </a:lnTo>
                  <a:cubicBezTo>
                    <a:pt x="91063" y="162880"/>
                    <a:pt x="86851" y="166216"/>
                    <a:pt x="82044" y="168415"/>
                  </a:cubicBezTo>
                  <a:cubicBezTo>
                    <a:pt x="76463" y="171258"/>
                    <a:pt x="70307" y="172738"/>
                    <a:pt x="64042" y="172736"/>
                  </a:cubicBezTo>
                  <a:close/>
                  <a:moveTo>
                    <a:pt x="64042" y="74445"/>
                  </a:moveTo>
                  <a:cubicBezTo>
                    <a:pt x="56733" y="74396"/>
                    <a:pt x="49910" y="78144"/>
                    <a:pt x="46040" y="84346"/>
                  </a:cubicBezTo>
                  <a:cubicBezTo>
                    <a:pt x="41143" y="91631"/>
                    <a:pt x="38569" y="100231"/>
                    <a:pt x="38659" y="109009"/>
                  </a:cubicBezTo>
                  <a:lnTo>
                    <a:pt x="86905" y="109009"/>
                  </a:lnTo>
                  <a:lnTo>
                    <a:pt x="86905" y="104508"/>
                  </a:lnTo>
                  <a:cubicBezTo>
                    <a:pt x="87175" y="96901"/>
                    <a:pt x="85032" y="89399"/>
                    <a:pt x="80784" y="83086"/>
                  </a:cubicBezTo>
                  <a:cubicBezTo>
                    <a:pt x="77111" y="77460"/>
                    <a:pt x="70757" y="74177"/>
                    <a:pt x="64042" y="74445"/>
                  </a:cubicBezTo>
                  <a:close/>
                  <a:moveTo>
                    <a:pt x="74843" y="25479"/>
                  </a:moveTo>
                  <a:lnTo>
                    <a:pt x="89065" y="25479"/>
                  </a:lnTo>
                  <a:lnTo>
                    <a:pt x="89065" y="25479"/>
                  </a:lnTo>
                  <a:lnTo>
                    <a:pt x="67642" y="50682"/>
                  </a:lnTo>
                  <a:lnTo>
                    <a:pt x="57741" y="506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4F8CFFF7-7879-4341-B459-91F3249B4E88}"/>
                </a:ext>
              </a:extLst>
            </p:cNvPr>
            <p:cNvSpPr/>
            <p:nvPr/>
          </p:nvSpPr>
          <p:spPr>
            <a:xfrm>
              <a:off x="6128487" y="2711607"/>
              <a:ext cx="108012" cy="144016"/>
            </a:xfrm>
            <a:custGeom>
              <a:avLst/>
              <a:gdLst>
                <a:gd name="connsiteX0" fmla="*/ 35741 w 108012"/>
                <a:gd name="connsiteY0" fmla="*/ 26782 h 144016"/>
                <a:gd name="connsiteX1" fmla="*/ 36641 w 108012"/>
                <a:gd name="connsiteY1" fmla="*/ 44784 h 144016"/>
                <a:gd name="connsiteX2" fmla="*/ 47802 w 108012"/>
                <a:gd name="connsiteY2" fmla="*/ 30562 h 144016"/>
                <a:gd name="connsiteX3" fmla="*/ 64004 w 108012"/>
                <a:gd name="connsiteY3" fmla="*/ 25522 h 144016"/>
                <a:gd name="connsiteX4" fmla="*/ 85426 w 108012"/>
                <a:gd name="connsiteY4" fmla="*/ 35963 h 144016"/>
                <a:gd name="connsiteX5" fmla="*/ 92987 w 108012"/>
                <a:gd name="connsiteY5" fmla="*/ 68187 h 144016"/>
                <a:gd name="connsiteX6" fmla="*/ 92987 w 108012"/>
                <a:gd name="connsiteY6" fmla="*/ 131194 h 144016"/>
                <a:gd name="connsiteX7" fmla="*/ 81286 w 108012"/>
                <a:gd name="connsiteY7" fmla="*/ 131194 h 144016"/>
                <a:gd name="connsiteX8" fmla="*/ 81286 w 108012"/>
                <a:gd name="connsiteY8" fmla="*/ 67467 h 144016"/>
                <a:gd name="connsiteX9" fmla="*/ 76065 w 108012"/>
                <a:gd name="connsiteY9" fmla="*/ 42264 h 144016"/>
                <a:gd name="connsiteX10" fmla="*/ 60943 w 108012"/>
                <a:gd name="connsiteY10" fmla="*/ 35063 h 144016"/>
                <a:gd name="connsiteX11" fmla="*/ 46002 w 108012"/>
                <a:gd name="connsiteY11" fmla="*/ 41004 h 144016"/>
                <a:gd name="connsiteX12" fmla="*/ 37001 w 108012"/>
                <a:gd name="connsiteY12" fmla="*/ 56485 h 144016"/>
                <a:gd name="connsiteX13" fmla="*/ 3700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82"/>
                  </a:moveTo>
                  <a:lnTo>
                    <a:pt x="36641" y="44784"/>
                  </a:lnTo>
                  <a:cubicBezTo>
                    <a:pt x="39089" y="39171"/>
                    <a:pt x="42923" y="34276"/>
                    <a:pt x="47802" y="30562"/>
                  </a:cubicBezTo>
                  <a:cubicBezTo>
                    <a:pt x="52501" y="27137"/>
                    <a:pt x="58189" y="25365"/>
                    <a:pt x="64004" y="25522"/>
                  </a:cubicBezTo>
                  <a:cubicBezTo>
                    <a:pt x="72483" y="25021"/>
                    <a:pt x="80602" y="28980"/>
                    <a:pt x="85426" y="35963"/>
                  </a:cubicBezTo>
                  <a:cubicBezTo>
                    <a:pt x="91259" y="45648"/>
                    <a:pt x="93905" y="56919"/>
                    <a:pt x="92987" y="68187"/>
                  </a:cubicBezTo>
                  <a:lnTo>
                    <a:pt x="92987" y="131194"/>
                  </a:lnTo>
                  <a:lnTo>
                    <a:pt x="81286" y="131194"/>
                  </a:lnTo>
                  <a:lnTo>
                    <a:pt x="81286" y="67467"/>
                  </a:lnTo>
                  <a:cubicBezTo>
                    <a:pt x="81988" y="58739"/>
                    <a:pt x="80188" y="49992"/>
                    <a:pt x="76065" y="42264"/>
                  </a:cubicBezTo>
                  <a:cubicBezTo>
                    <a:pt x="72519" y="37522"/>
                    <a:pt x="66866" y="34829"/>
                    <a:pt x="60943" y="35063"/>
                  </a:cubicBezTo>
                  <a:cubicBezTo>
                    <a:pt x="55363" y="34906"/>
                    <a:pt x="49962" y="37056"/>
                    <a:pt x="46002" y="41004"/>
                  </a:cubicBezTo>
                  <a:cubicBezTo>
                    <a:pt x="41753" y="45324"/>
                    <a:pt x="38657" y="50649"/>
                    <a:pt x="37001" y="56485"/>
                  </a:cubicBezTo>
                  <a:lnTo>
                    <a:pt x="3700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FD93A8C4-D7E6-4CE9-AFC5-2E9F8AD401AB}"/>
                </a:ext>
              </a:extLst>
            </p:cNvPr>
            <p:cNvSpPr/>
            <p:nvPr/>
          </p:nvSpPr>
          <p:spPr>
            <a:xfrm>
              <a:off x="6217379" y="2709994"/>
              <a:ext cx="108012" cy="144016"/>
            </a:xfrm>
            <a:custGeom>
              <a:avLst/>
              <a:gdLst>
                <a:gd name="connsiteX0" fmla="*/ 64042 w 108012"/>
                <a:gd name="connsiteY0" fmla="*/ 134787 h 144016"/>
                <a:gd name="connsiteX1" fmla="*/ 36319 w 108012"/>
                <a:gd name="connsiteY1" fmla="*/ 122185 h 144016"/>
                <a:gd name="connsiteX2" fmla="*/ 25518 w 108012"/>
                <a:gd name="connsiteY2" fmla="*/ 89602 h 144016"/>
                <a:gd name="connsiteX3" fmla="*/ 25518 w 108012"/>
                <a:gd name="connsiteY3" fmla="*/ 71600 h 144016"/>
                <a:gd name="connsiteX4" fmla="*/ 36319 w 108012"/>
                <a:gd name="connsiteY4" fmla="*/ 38656 h 144016"/>
                <a:gd name="connsiteX5" fmla="*/ 62242 w 108012"/>
                <a:gd name="connsiteY5" fmla="*/ 25515 h 144016"/>
                <a:gd name="connsiteX6" fmla="*/ 87805 w 108012"/>
                <a:gd name="connsiteY6" fmla="*/ 37216 h 144016"/>
                <a:gd name="connsiteX7" fmla="*/ 96986 w 108012"/>
                <a:gd name="connsiteY7" fmla="*/ 68720 h 144016"/>
                <a:gd name="connsiteX8" fmla="*/ 96986 w 108012"/>
                <a:gd name="connsiteY8" fmla="*/ 80241 h 144016"/>
                <a:gd name="connsiteX9" fmla="*/ 37039 w 108012"/>
                <a:gd name="connsiteY9" fmla="*/ 80241 h 144016"/>
                <a:gd name="connsiteX10" fmla="*/ 37039 w 108012"/>
                <a:gd name="connsiteY10" fmla="*/ 88882 h 144016"/>
                <a:gd name="connsiteX11" fmla="*/ 44420 w 108012"/>
                <a:gd name="connsiteY11" fmla="*/ 114084 h 144016"/>
                <a:gd name="connsiteX12" fmla="*/ 64042 w 108012"/>
                <a:gd name="connsiteY12" fmla="*/ 124166 h 144016"/>
                <a:gd name="connsiteX13" fmla="*/ 78804 w 108012"/>
                <a:gd name="connsiteY13" fmla="*/ 121285 h 144016"/>
                <a:gd name="connsiteX14" fmla="*/ 89425 w 108012"/>
                <a:gd name="connsiteY14" fmla="*/ 112644 h 144016"/>
                <a:gd name="connsiteX15" fmla="*/ 94285 w 108012"/>
                <a:gd name="connsiteY15" fmla="*/ 120745 h 144016"/>
                <a:gd name="connsiteX16" fmla="*/ 82044 w 108012"/>
                <a:gd name="connsiteY16" fmla="*/ 130466 h 144016"/>
                <a:gd name="connsiteX17" fmla="*/ 64042 w 108012"/>
                <a:gd name="connsiteY17" fmla="*/ 134787 h 144016"/>
                <a:gd name="connsiteX18" fmla="*/ 62242 w 108012"/>
                <a:gd name="connsiteY18" fmla="*/ 36496 h 144016"/>
                <a:gd name="connsiteX19" fmla="*/ 44240 w 108012"/>
                <a:gd name="connsiteY19" fmla="*/ 46397 h 144016"/>
                <a:gd name="connsiteX20" fmla="*/ 36859 w 108012"/>
                <a:gd name="connsiteY20" fmla="*/ 71060 h 144016"/>
                <a:gd name="connsiteX21" fmla="*/ 85104 w 108012"/>
                <a:gd name="connsiteY21" fmla="*/ 71060 h 144016"/>
                <a:gd name="connsiteX22" fmla="*/ 85104 w 108012"/>
                <a:gd name="connsiteY22" fmla="*/ 66559 h 144016"/>
                <a:gd name="connsiteX23" fmla="*/ 78984 w 108012"/>
                <a:gd name="connsiteY23" fmla="*/ 45137 h 144016"/>
                <a:gd name="connsiteX24" fmla="*/ 62602 w 108012"/>
                <a:gd name="connsiteY24" fmla="*/ 3649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7"/>
                  </a:moveTo>
                  <a:cubicBezTo>
                    <a:pt x="53349" y="135104"/>
                    <a:pt x="43106" y="130450"/>
                    <a:pt x="36319" y="122185"/>
                  </a:cubicBezTo>
                  <a:cubicBezTo>
                    <a:pt x="28884" y="112992"/>
                    <a:pt x="25050" y="101413"/>
                    <a:pt x="25518" y="89602"/>
                  </a:cubicBezTo>
                  <a:lnTo>
                    <a:pt x="25518" y="71600"/>
                  </a:lnTo>
                  <a:cubicBezTo>
                    <a:pt x="25050" y="59677"/>
                    <a:pt x="28884" y="47985"/>
                    <a:pt x="36319" y="38656"/>
                  </a:cubicBezTo>
                  <a:cubicBezTo>
                    <a:pt x="42404" y="30429"/>
                    <a:pt x="52017" y="25558"/>
                    <a:pt x="62242" y="25515"/>
                  </a:cubicBezTo>
                  <a:cubicBezTo>
                    <a:pt x="72161" y="25039"/>
                    <a:pt x="81684" y="29401"/>
                    <a:pt x="87805" y="37216"/>
                  </a:cubicBezTo>
                  <a:cubicBezTo>
                    <a:pt x="94339" y="46374"/>
                    <a:pt x="97580" y="57481"/>
                    <a:pt x="96986" y="68720"/>
                  </a:cubicBezTo>
                  <a:lnTo>
                    <a:pt x="96986" y="80241"/>
                  </a:lnTo>
                  <a:lnTo>
                    <a:pt x="37039" y="80241"/>
                  </a:lnTo>
                  <a:lnTo>
                    <a:pt x="37039" y="88882"/>
                  </a:lnTo>
                  <a:cubicBezTo>
                    <a:pt x="36733" y="97858"/>
                    <a:pt x="39307" y="106697"/>
                    <a:pt x="44420" y="114084"/>
                  </a:cubicBezTo>
                  <a:cubicBezTo>
                    <a:pt x="48758" y="120641"/>
                    <a:pt x="56193" y="124463"/>
                    <a:pt x="64042" y="124166"/>
                  </a:cubicBezTo>
                  <a:cubicBezTo>
                    <a:pt x="69119" y="124306"/>
                    <a:pt x="74159" y="123323"/>
                    <a:pt x="78804" y="121285"/>
                  </a:cubicBezTo>
                  <a:cubicBezTo>
                    <a:pt x="82944" y="119238"/>
                    <a:pt x="86581" y="116286"/>
                    <a:pt x="89425" y="112644"/>
                  </a:cubicBezTo>
                  <a:lnTo>
                    <a:pt x="94285" y="120745"/>
                  </a:lnTo>
                  <a:cubicBezTo>
                    <a:pt x="91009" y="124888"/>
                    <a:pt x="86815" y="128214"/>
                    <a:pt x="82044" y="130466"/>
                  </a:cubicBezTo>
                  <a:cubicBezTo>
                    <a:pt x="76463" y="133309"/>
                    <a:pt x="70307" y="134789"/>
                    <a:pt x="64042" y="134787"/>
                  </a:cubicBezTo>
                  <a:close/>
                  <a:moveTo>
                    <a:pt x="62242" y="36496"/>
                  </a:moveTo>
                  <a:cubicBezTo>
                    <a:pt x="54915" y="36411"/>
                    <a:pt x="48092" y="40168"/>
                    <a:pt x="44240" y="46397"/>
                  </a:cubicBezTo>
                  <a:cubicBezTo>
                    <a:pt x="39343" y="53682"/>
                    <a:pt x="36769" y="62282"/>
                    <a:pt x="36859" y="71060"/>
                  </a:cubicBezTo>
                  <a:lnTo>
                    <a:pt x="85104" y="71060"/>
                  </a:lnTo>
                  <a:lnTo>
                    <a:pt x="85104" y="66559"/>
                  </a:lnTo>
                  <a:cubicBezTo>
                    <a:pt x="85374" y="58952"/>
                    <a:pt x="83232" y="51450"/>
                    <a:pt x="78984" y="45137"/>
                  </a:cubicBezTo>
                  <a:cubicBezTo>
                    <a:pt x="75365" y="39648"/>
                    <a:pt x="69173" y="36390"/>
                    <a:pt x="62602" y="3649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4A326850-3659-48BD-B62A-695F742CF3BC}"/>
                </a:ext>
              </a:extLst>
            </p:cNvPr>
            <p:cNvSpPr/>
            <p:nvPr/>
          </p:nvSpPr>
          <p:spPr>
            <a:xfrm>
              <a:off x="6308507" y="2711644"/>
              <a:ext cx="90010" cy="144016"/>
            </a:xfrm>
            <a:custGeom>
              <a:avLst/>
              <a:gdLst>
                <a:gd name="connsiteX0" fmla="*/ 66704 w 90010"/>
                <a:gd name="connsiteY0" fmla="*/ 37006 h 144016"/>
                <a:gd name="connsiteX1" fmla="*/ 58963 w 90010"/>
                <a:gd name="connsiteY1" fmla="*/ 37006 h 144016"/>
                <a:gd name="connsiteX2" fmla="*/ 45642 w 90010"/>
                <a:gd name="connsiteY2" fmla="*/ 42407 h 144016"/>
                <a:gd name="connsiteX3" fmla="*/ 37721 w 90010"/>
                <a:gd name="connsiteY3" fmla="*/ 57348 h 144016"/>
                <a:gd name="connsiteX4" fmla="*/ 3772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5 h 144016"/>
                <a:gd name="connsiteX7" fmla="*/ 35561 w 90010"/>
                <a:gd name="connsiteY7" fmla="*/ 26745 h 144016"/>
                <a:gd name="connsiteX8" fmla="*/ 37001 w 90010"/>
                <a:gd name="connsiteY8" fmla="*/ 44747 h 144016"/>
                <a:gd name="connsiteX9" fmla="*/ 46722 w 90010"/>
                <a:gd name="connsiteY9" fmla="*/ 30525 h 144016"/>
                <a:gd name="connsiteX10" fmla="*/ 60943 w 90010"/>
                <a:gd name="connsiteY10" fmla="*/ 25485 h 144016"/>
                <a:gd name="connsiteX11" fmla="*/ 64544 w 90010"/>
                <a:gd name="connsiteY11" fmla="*/ 25485 h 144016"/>
                <a:gd name="connsiteX12" fmla="*/ 67424 w 90010"/>
                <a:gd name="connsiteY12" fmla="*/ 2548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6704" y="37006"/>
                  </a:moveTo>
                  <a:lnTo>
                    <a:pt x="58963" y="37006"/>
                  </a:lnTo>
                  <a:cubicBezTo>
                    <a:pt x="53959" y="36878"/>
                    <a:pt x="49134" y="38835"/>
                    <a:pt x="45642" y="42407"/>
                  </a:cubicBezTo>
                  <a:cubicBezTo>
                    <a:pt x="41717" y="46589"/>
                    <a:pt x="38981" y="51748"/>
                    <a:pt x="37721" y="57348"/>
                  </a:cubicBezTo>
                  <a:lnTo>
                    <a:pt x="37721" y="131157"/>
                  </a:lnTo>
                  <a:lnTo>
                    <a:pt x="25479" y="131157"/>
                  </a:lnTo>
                  <a:lnTo>
                    <a:pt x="25479" y="26745"/>
                  </a:lnTo>
                  <a:lnTo>
                    <a:pt x="35561" y="26745"/>
                  </a:lnTo>
                  <a:lnTo>
                    <a:pt x="37001" y="44747"/>
                  </a:lnTo>
                  <a:cubicBezTo>
                    <a:pt x="39035" y="39289"/>
                    <a:pt x="42383" y="34410"/>
                    <a:pt x="46722" y="30525"/>
                  </a:cubicBezTo>
                  <a:cubicBezTo>
                    <a:pt x="50682" y="27161"/>
                    <a:pt x="55741" y="25368"/>
                    <a:pt x="60943" y="25485"/>
                  </a:cubicBezTo>
                  <a:lnTo>
                    <a:pt x="64544" y="25485"/>
                  </a:lnTo>
                  <a:lnTo>
                    <a:pt x="67424" y="2548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A67162D2-D62B-4584-B5AC-2BC8677C8135}"/>
                </a:ext>
              </a:extLst>
            </p:cNvPr>
            <p:cNvSpPr/>
            <p:nvPr/>
          </p:nvSpPr>
          <p:spPr>
            <a:xfrm>
              <a:off x="6361910" y="2710377"/>
              <a:ext cx="108012" cy="198022"/>
            </a:xfrm>
            <a:custGeom>
              <a:avLst/>
              <a:gdLst>
                <a:gd name="connsiteX0" fmla="*/ 26083 w 108012"/>
                <a:gd name="connsiteY0" fmla="*/ 74997 h 198022"/>
                <a:gd name="connsiteX1" fmla="*/ 35084 w 108012"/>
                <a:gd name="connsiteY1" fmla="*/ 38993 h 198022"/>
                <a:gd name="connsiteX2" fmla="*/ 59927 w 108012"/>
                <a:gd name="connsiteY2" fmla="*/ 25492 h 198022"/>
                <a:gd name="connsiteX3" fmla="*/ 75408 w 108012"/>
                <a:gd name="connsiteY3" fmla="*/ 29812 h 198022"/>
                <a:gd name="connsiteX4" fmla="*/ 86390 w 108012"/>
                <a:gd name="connsiteY4" fmla="*/ 42054 h 198022"/>
                <a:gd name="connsiteX5" fmla="*/ 87470 w 108012"/>
                <a:gd name="connsiteY5" fmla="*/ 27472 h 198022"/>
                <a:gd name="connsiteX6" fmla="*/ 97371 w 108012"/>
                <a:gd name="connsiteY6" fmla="*/ 27472 h 198022"/>
                <a:gd name="connsiteX7" fmla="*/ 97371 w 108012"/>
                <a:gd name="connsiteY7" fmla="*/ 132244 h 198022"/>
                <a:gd name="connsiteX8" fmla="*/ 88010 w 108012"/>
                <a:gd name="connsiteY8" fmla="*/ 163207 h 198022"/>
                <a:gd name="connsiteX9" fmla="*/ 61367 w 108012"/>
                <a:gd name="connsiteY9" fmla="*/ 174369 h 198022"/>
                <a:gd name="connsiteX10" fmla="*/ 48045 w 108012"/>
                <a:gd name="connsiteY10" fmla="*/ 172388 h 198022"/>
                <a:gd name="connsiteX11" fmla="*/ 35444 w 108012"/>
                <a:gd name="connsiteY11" fmla="*/ 167528 h 198022"/>
                <a:gd name="connsiteX12" fmla="*/ 38684 w 108012"/>
                <a:gd name="connsiteY12" fmla="*/ 157267 h 198022"/>
                <a:gd name="connsiteX13" fmla="*/ 49125 w 108012"/>
                <a:gd name="connsiteY13" fmla="*/ 161947 h 198022"/>
                <a:gd name="connsiteX14" fmla="*/ 61187 w 108012"/>
                <a:gd name="connsiteY14" fmla="*/ 163747 h 198022"/>
                <a:gd name="connsiteX15" fmla="*/ 79189 w 108012"/>
                <a:gd name="connsiteY15" fmla="*/ 155646 h 198022"/>
                <a:gd name="connsiteX16" fmla="*/ 85129 w 108012"/>
                <a:gd name="connsiteY16" fmla="*/ 132244 h 198022"/>
                <a:gd name="connsiteX17" fmla="*/ 85129 w 108012"/>
                <a:gd name="connsiteY17" fmla="*/ 119822 h 198022"/>
                <a:gd name="connsiteX18" fmla="*/ 74148 w 108012"/>
                <a:gd name="connsiteY18" fmla="*/ 130624 h 198022"/>
                <a:gd name="connsiteX19" fmla="*/ 34544 w 108012"/>
                <a:gd name="connsiteY19" fmla="*/ 122163 h 198022"/>
                <a:gd name="connsiteX20" fmla="*/ 25543 w 108012"/>
                <a:gd name="connsiteY20" fmla="*/ 89219 h 198022"/>
                <a:gd name="connsiteX21" fmla="*/ 37784 w 108012"/>
                <a:gd name="connsiteY21" fmla="*/ 89219 h 198022"/>
                <a:gd name="connsiteX22" fmla="*/ 43905 w 108012"/>
                <a:gd name="connsiteY22" fmla="*/ 114602 h 198022"/>
                <a:gd name="connsiteX23" fmla="*/ 61907 w 108012"/>
                <a:gd name="connsiteY23" fmla="*/ 124143 h 198022"/>
                <a:gd name="connsiteX24" fmla="*/ 76128 w 108012"/>
                <a:gd name="connsiteY24" fmla="*/ 119462 h 198022"/>
                <a:gd name="connsiteX25" fmla="*/ 85309 w 108012"/>
                <a:gd name="connsiteY25" fmla="*/ 106861 h 198022"/>
                <a:gd name="connsiteX26" fmla="*/ 85309 w 108012"/>
                <a:gd name="connsiteY26" fmla="*/ 55015 h 198022"/>
                <a:gd name="connsiteX27" fmla="*/ 76308 w 108012"/>
                <a:gd name="connsiteY27" fmla="*/ 41514 h 198022"/>
                <a:gd name="connsiteX28" fmla="*/ 45849 w 108012"/>
                <a:gd name="connsiteY28" fmla="*/ 43847 h 198022"/>
                <a:gd name="connsiteX29" fmla="*/ 43545 w 108012"/>
                <a:gd name="connsiteY29" fmla="*/ 47094 h 198022"/>
                <a:gd name="connsiteX30" fmla="*/ 37424 w 108012"/>
                <a:gd name="connsiteY30" fmla="*/ 74997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8012" h="198022">
                  <a:moveTo>
                    <a:pt x="26083" y="74997"/>
                  </a:moveTo>
                  <a:cubicBezTo>
                    <a:pt x="25417" y="62367"/>
                    <a:pt x="28549" y="49827"/>
                    <a:pt x="35084" y="38993"/>
                  </a:cubicBezTo>
                  <a:cubicBezTo>
                    <a:pt x="40322" y="30349"/>
                    <a:pt x="49827" y="25191"/>
                    <a:pt x="59927" y="25492"/>
                  </a:cubicBezTo>
                  <a:cubicBezTo>
                    <a:pt x="65399" y="25371"/>
                    <a:pt x="70782" y="26874"/>
                    <a:pt x="75408" y="29812"/>
                  </a:cubicBezTo>
                  <a:cubicBezTo>
                    <a:pt x="79999" y="32956"/>
                    <a:pt x="83761" y="37154"/>
                    <a:pt x="86390" y="42054"/>
                  </a:cubicBezTo>
                  <a:lnTo>
                    <a:pt x="87470" y="27472"/>
                  </a:lnTo>
                  <a:lnTo>
                    <a:pt x="97371" y="27472"/>
                  </a:lnTo>
                  <a:lnTo>
                    <a:pt x="97371" y="132244"/>
                  </a:lnTo>
                  <a:cubicBezTo>
                    <a:pt x="98127" y="143360"/>
                    <a:pt x="94796" y="154372"/>
                    <a:pt x="88010" y="163207"/>
                  </a:cubicBezTo>
                  <a:cubicBezTo>
                    <a:pt x="81313" y="170808"/>
                    <a:pt x="71484" y="174921"/>
                    <a:pt x="61367" y="174369"/>
                  </a:cubicBezTo>
                  <a:cubicBezTo>
                    <a:pt x="56866" y="174268"/>
                    <a:pt x="52384" y="173602"/>
                    <a:pt x="48045" y="172388"/>
                  </a:cubicBezTo>
                  <a:cubicBezTo>
                    <a:pt x="43671" y="171238"/>
                    <a:pt x="39458" y="169607"/>
                    <a:pt x="35444" y="167528"/>
                  </a:cubicBezTo>
                  <a:lnTo>
                    <a:pt x="38684" y="157267"/>
                  </a:lnTo>
                  <a:cubicBezTo>
                    <a:pt x="41925" y="159328"/>
                    <a:pt x="45435" y="160905"/>
                    <a:pt x="49125" y="161947"/>
                  </a:cubicBezTo>
                  <a:cubicBezTo>
                    <a:pt x="53050" y="163085"/>
                    <a:pt x="57100" y="163690"/>
                    <a:pt x="61187" y="163747"/>
                  </a:cubicBezTo>
                  <a:cubicBezTo>
                    <a:pt x="68135" y="164077"/>
                    <a:pt x="74832" y="161067"/>
                    <a:pt x="79189" y="155646"/>
                  </a:cubicBezTo>
                  <a:cubicBezTo>
                    <a:pt x="83599" y="148669"/>
                    <a:pt x="85669" y="140476"/>
                    <a:pt x="85129" y="132244"/>
                  </a:cubicBezTo>
                  <a:lnTo>
                    <a:pt x="85129" y="119822"/>
                  </a:lnTo>
                  <a:cubicBezTo>
                    <a:pt x="82375" y="124237"/>
                    <a:pt x="78613" y="127936"/>
                    <a:pt x="74148" y="130624"/>
                  </a:cubicBezTo>
                  <a:cubicBezTo>
                    <a:pt x="60665" y="137943"/>
                    <a:pt x="43851" y="134354"/>
                    <a:pt x="34544" y="122163"/>
                  </a:cubicBezTo>
                  <a:cubicBezTo>
                    <a:pt x="28135" y="112407"/>
                    <a:pt x="24985" y="100875"/>
                    <a:pt x="25543" y="89219"/>
                  </a:cubicBezTo>
                  <a:close/>
                  <a:moveTo>
                    <a:pt x="37784" y="89219"/>
                  </a:moveTo>
                  <a:cubicBezTo>
                    <a:pt x="37316" y="98096"/>
                    <a:pt x="39440" y="106915"/>
                    <a:pt x="43905" y="114602"/>
                  </a:cubicBezTo>
                  <a:cubicBezTo>
                    <a:pt x="47739" y="120804"/>
                    <a:pt x="54616" y="124451"/>
                    <a:pt x="61907" y="124143"/>
                  </a:cubicBezTo>
                  <a:cubicBezTo>
                    <a:pt x="67037" y="124251"/>
                    <a:pt x="72060" y="122600"/>
                    <a:pt x="76128" y="119462"/>
                  </a:cubicBezTo>
                  <a:cubicBezTo>
                    <a:pt x="80179" y="116076"/>
                    <a:pt x="83329" y="111750"/>
                    <a:pt x="85309" y="106861"/>
                  </a:cubicBezTo>
                  <a:lnTo>
                    <a:pt x="85309" y="55015"/>
                  </a:lnTo>
                  <a:cubicBezTo>
                    <a:pt x="83419" y="49870"/>
                    <a:pt x="80323" y="45246"/>
                    <a:pt x="76308" y="41514"/>
                  </a:cubicBezTo>
                  <a:cubicBezTo>
                    <a:pt x="67253" y="33746"/>
                    <a:pt x="53608" y="34790"/>
                    <a:pt x="45849" y="43847"/>
                  </a:cubicBezTo>
                  <a:cubicBezTo>
                    <a:pt x="44985" y="44857"/>
                    <a:pt x="44211" y="45944"/>
                    <a:pt x="43545" y="47094"/>
                  </a:cubicBezTo>
                  <a:cubicBezTo>
                    <a:pt x="39044" y="55678"/>
                    <a:pt x="36920" y="65316"/>
                    <a:pt x="37424" y="7499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07551EE5-E030-4B5A-84DE-D58AF0B2A38F}"/>
                </a:ext>
              </a:extLst>
            </p:cNvPr>
            <p:cNvSpPr/>
            <p:nvPr/>
          </p:nvSpPr>
          <p:spPr>
            <a:xfrm>
              <a:off x="6460264" y="2666464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7B34419A-6059-4AF4-8B1F-D555F902CC9E}"/>
                </a:ext>
              </a:extLst>
            </p:cNvPr>
            <p:cNvSpPr/>
            <p:nvPr/>
          </p:nvSpPr>
          <p:spPr>
            <a:xfrm>
              <a:off x="6494789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219 w 108012"/>
                <a:gd name="connsiteY9" fmla="*/ 80237 h 144016"/>
                <a:gd name="connsiteX10" fmla="*/ 37219 w 108012"/>
                <a:gd name="connsiteY10" fmla="*/ 88878 h 144016"/>
                <a:gd name="connsiteX11" fmla="*/ 44420 w 108012"/>
                <a:gd name="connsiteY11" fmla="*/ 114080 h 144016"/>
                <a:gd name="connsiteX12" fmla="*/ 64042 w 108012"/>
                <a:gd name="connsiteY12" fmla="*/ 124161 h 144016"/>
                <a:gd name="connsiteX13" fmla="*/ 78804 w 108012"/>
                <a:gd name="connsiteY13" fmla="*/ 121281 h 144016"/>
                <a:gd name="connsiteX14" fmla="*/ 89605 w 108012"/>
                <a:gd name="connsiteY14" fmla="*/ 112640 h 144016"/>
                <a:gd name="connsiteX15" fmla="*/ 94285 w 108012"/>
                <a:gd name="connsiteY15" fmla="*/ 120741 h 144016"/>
                <a:gd name="connsiteX16" fmla="*/ 8204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4 w 108012"/>
                <a:gd name="connsiteY21" fmla="*/ 71056 h 144016"/>
                <a:gd name="connsiteX22" fmla="*/ 85284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3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219" y="80237"/>
                  </a:lnTo>
                  <a:lnTo>
                    <a:pt x="37219" y="88878"/>
                  </a:lnTo>
                  <a:cubicBezTo>
                    <a:pt x="36859" y="97834"/>
                    <a:pt x="39379" y="106671"/>
                    <a:pt x="44420" y="114080"/>
                  </a:cubicBezTo>
                  <a:cubicBezTo>
                    <a:pt x="48776" y="120610"/>
                    <a:pt x="56193" y="124422"/>
                    <a:pt x="64042" y="124161"/>
                  </a:cubicBezTo>
                  <a:cubicBezTo>
                    <a:pt x="69119" y="124320"/>
                    <a:pt x="74159" y="123337"/>
                    <a:pt x="78804" y="121281"/>
                  </a:cubicBezTo>
                  <a:cubicBezTo>
                    <a:pt x="82998" y="119236"/>
                    <a:pt x="86689" y="116286"/>
                    <a:pt x="89605" y="112640"/>
                  </a:cubicBezTo>
                  <a:lnTo>
                    <a:pt x="94285" y="120741"/>
                  </a:lnTo>
                  <a:cubicBezTo>
                    <a:pt x="91099" y="124964"/>
                    <a:pt x="86887" y="128309"/>
                    <a:pt x="82044" y="130462"/>
                  </a:cubicBezTo>
                  <a:cubicBezTo>
                    <a:pt x="76409" y="133332"/>
                    <a:pt x="70181" y="134813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4" y="71056"/>
                  </a:lnTo>
                  <a:lnTo>
                    <a:pt x="85284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E973BD48-95BA-4157-A02B-2362CF88C4C9}"/>
                </a:ext>
              </a:extLst>
            </p:cNvPr>
            <p:cNvSpPr/>
            <p:nvPr/>
          </p:nvSpPr>
          <p:spPr>
            <a:xfrm>
              <a:off x="6579437" y="2798959"/>
              <a:ext cx="54006" cy="90010"/>
            </a:xfrm>
            <a:custGeom>
              <a:avLst/>
              <a:gdLst>
                <a:gd name="connsiteX0" fmla="*/ 42581 w 54006"/>
                <a:gd name="connsiteY0" fmla="*/ 42041 h 90010"/>
                <a:gd name="connsiteX1" fmla="*/ 32860 w 54006"/>
                <a:gd name="connsiteY1" fmla="*/ 68864 h 90010"/>
                <a:gd name="connsiteX2" fmla="*/ 25479 w 54006"/>
                <a:gd name="connsiteY2" fmla="*/ 68864 h 90010"/>
                <a:gd name="connsiteX3" fmla="*/ 30880 w 54006"/>
                <a:gd name="connsiteY3" fmla="*/ 41681 h 90010"/>
                <a:gd name="connsiteX4" fmla="*/ 30880 w 54006"/>
                <a:gd name="connsiteY4" fmla="*/ 25479 h 90010"/>
                <a:gd name="connsiteX5" fmla="*/ 4258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581" y="42041"/>
                  </a:moveTo>
                  <a:lnTo>
                    <a:pt x="32860" y="68864"/>
                  </a:lnTo>
                  <a:lnTo>
                    <a:pt x="25479" y="68864"/>
                  </a:lnTo>
                  <a:lnTo>
                    <a:pt x="30880" y="41681"/>
                  </a:lnTo>
                  <a:lnTo>
                    <a:pt x="30880" y="25479"/>
                  </a:lnTo>
                  <a:lnTo>
                    <a:pt x="425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ECCF1C4F-D14A-4E75-853E-3A8294551910}"/>
                </a:ext>
              </a:extLst>
            </p:cNvPr>
            <p:cNvSpPr/>
            <p:nvPr/>
          </p:nvSpPr>
          <p:spPr>
            <a:xfrm>
              <a:off x="6662966" y="2666464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EC9F4AB-63FA-4E92-9A64-5F87ED8AF01E}"/>
                </a:ext>
              </a:extLst>
            </p:cNvPr>
            <p:cNvSpPr/>
            <p:nvPr/>
          </p:nvSpPr>
          <p:spPr>
            <a:xfrm>
              <a:off x="6696810" y="2666104"/>
              <a:ext cx="54006" cy="90010"/>
            </a:xfrm>
            <a:custGeom>
              <a:avLst/>
              <a:gdLst>
                <a:gd name="connsiteX0" fmla="*/ 42221 w 54006"/>
                <a:gd name="connsiteY0" fmla="*/ 43301 h 90010"/>
                <a:gd name="connsiteX1" fmla="*/ 31960 w 54006"/>
                <a:gd name="connsiteY1" fmla="*/ 73185 h 90010"/>
                <a:gd name="connsiteX2" fmla="*/ 25479 w 54006"/>
                <a:gd name="connsiteY2" fmla="*/ 73185 h 90010"/>
                <a:gd name="connsiteX3" fmla="*/ 30520 w 54006"/>
                <a:gd name="connsiteY3" fmla="*/ 43481 h 90010"/>
                <a:gd name="connsiteX4" fmla="*/ 30520 w 54006"/>
                <a:gd name="connsiteY4" fmla="*/ 25479 h 90010"/>
                <a:gd name="connsiteX5" fmla="*/ 4222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221" y="43301"/>
                  </a:moveTo>
                  <a:lnTo>
                    <a:pt x="31960" y="73185"/>
                  </a:lnTo>
                  <a:lnTo>
                    <a:pt x="25479" y="73185"/>
                  </a:lnTo>
                  <a:lnTo>
                    <a:pt x="30520" y="43481"/>
                  </a:lnTo>
                  <a:lnTo>
                    <a:pt x="30520" y="25479"/>
                  </a:lnTo>
                  <a:lnTo>
                    <a:pt x="4222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C385505-A80F-48B4-9785-917490C1D5DD}"/>
                </a:ext>
              </a:extLst>
            </p:cNvPr>
            <p:cNvSpPr/>
            <p:nvPr/>
          </p:nvSpPr>
          <p:spPr>
            <a:xfrm>
              <a:off x="6724135" y="2709998"/>
              <a:ext cx="108012" cy="144016"/>
            </a:xfrm>
            <a:custGeom>
              <a:avLst/>
              <a:gdLst>
                <a:gd name="connsiteX0" fmla="*/ 64042 w 108012"/>
                <a:gd name="connsiteY0" fmla="*/ 134783 h 144016"/>
                <a:gd name="connsiteX1" fmla="*/ 3631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986 w 108012"/>
                <a:gd name="connsiteY7" fmla="*/ 68715 h 144016"/>
                <a:gd name="connsiteX8" fmla="*/ 9698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404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286 w 108012"/>
                <a:gd name="connsiteY15" fmla="*/ 120741 h 144016"/>
                <a:gd name="connsiteX16" fmla="*/ 82044 w 108012"/>
                <a:gd name="connsiteY16" fmla="*/ 130462 h 144016"/>
                <a:gd name="connsiteX17" fmla="*/ 6404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6859 w 108012"/>
                <a:gd name="connsiteY20" fmla="*/ 71056 h 144016"/>
                <a:gd name="connsiteX21" fmla="*/ 85104 w 108012"/>
                <a:gd name="connsiteY21" fmla="*/ 71056 h 144016"/>
                <a:gd name="connsiteX22" fmla="*/ 85104 w 108012"/>
                <a:gd name="connsiteY22" fmla="*/ 66555 h 144016"/>
                <a:gd name="connsiteX23" fmla="*/ 7898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3"/>
                  </a:moveTo>
                  <a:cubicBezTo>
                    <a:pt x="53349" y="135100"/>
                    <a:pt x="43106" y="130446"/>
                    <a:pt x="36319" y="122181"/>
                  </a:cubicBezTo>
                  <a:cubicBezTo>
                    <a:pt x="28884" y="112988"/>
                    <a:pt x="25050" y="101409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339" y="46369"/>
                    <a:pt x="97580" y="57477"/>
                    <a:pt x="96986" y="68715"/>
                  </a:cubicBezTo>
                  <a:lnTo>
                    <a:pt x="9698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751" y="97823"/>
                    <a:pt x="39271" y="106633"/>
                    <a:pt x="44240" y="114080"/>
                  </a:cubicBezTo>
                  <a:cubicBezTo>
                    <a:pt x="48669" y="120611"/>
                    <a:pt x="56157" y="124415"/>
                    <a:pt x="64042" y="124161"/>
                  </a:cubicBezTo>
                  <a:cubicBezTo>
                    <a:pt x="69119" y="124302"/>
                    <a:pt x="74159" y="123319"/>
                    <a:pt x="78804" y="121281"/>
                  </a:cubicBezTo>
                  <a:cubicBezTo>
                    <a:pt x="82944" y="119234"/>
                    <a:pt x="86581" y="116282"/>
                    <a:pt x="89425" y="112640"/>
                  </a:cubicBezTo>
                  <a:lnTo>
                    <a:pt x="94286" y="120741"/>
                  </a:lnTo>
                  <a:cubicBezTo>
                    <a:pt x="91009" y="124883"/>
                    <a:pt x="86815" y="128210"/>
                    <a:pt x="82044" y="130462"/>
                  </a:cubicBezTo>
                  <a:cubicBezTo>
                    <a:pt x="76463" y="133305"/>
                    <a:pt x="70307" y="134784"/>
                    <a:pt x="64042" y="134783"/>
                  </a:cubicBezTo>
                  <a:close/>
                  <a:moveTo>
                    <a:pt x="62242" y="36492"/>
                  </a:moveTo>
                  <a:cubicBezTo>
                    <a:pt x="54915" y="36407"/>
                    <a:pt x="48092" y="40164"/>
                    <a:pt x="44240" y="46393"/>
                  </a:cubicBezTo>
                  <a:cubicBezTo>
                    <a:pt x="39343" y="53678"/>
                    <a:pt x="36769" y="62278"/>
                    <a:pt x="36859" y="71056"/>
                  </a:cubicBezTo>
                  <a:lnTo>
                    <a:pt x="85104" y="71056"/>
                  </a:lnTo>
                  <a:lnTo>
                    <a:pt x="85104" y="66555"/>
                  </a:lnTo>
                  <a:cubicBezTo>
                    <a:pt x="85374" y="58947"/>
                    <a:pt x="83232" y="51446"/>
                    <a:pt x="78984" y="45133"/>
                  </a:cubicBezTo>
                  <a:cubicBezTo>
                    <a:pt x="75293" y="39534"/>
                    <a:pt x="68939" y="36260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8DA876EF-378D-4F62-9056-08F010083804}"/>
                </a:ext>
              </a:extLst>
            </p:cNvPr>
            <p:cNvSpPr/>
            <p:nvPr/>
          </p:nvSpPr>
          <p:spPr>
            <a:xfrm>
              <a:off x="6812511" y="2710897"/>
              <a:ext cx="108012" cy="144016"/>
            </a:xfrm>
            <a:custGeom>
              <a:avLst/>
              <a:gdLst>
                <a:gd name="connsiteX0" fmla="*/ 83137 w 108012"/>
                <a:gd name="connsiteY0" fmla="*/ 131904 h 144016"/>
                <a:gd name="connsiteX1" fmla="*/ 81877 w 108012"/>
                <a:gd name="connsiteY1" fmla="*/ 123083 h 144016"/>
                <a:gd name="connsiteX2" fmla="*/ 81877 w 108012"/>
                <a:gd name="connsiteY2" fmla="*/ 115882 h 144016"/>
                <a:gd name="connsiteX3" fmla="*/ 69456 w 108012"/>
                <a:gd name="connsiteY3" fmla="*/ 128843 h 144016"/>
                <a:gd name="connsiteX4" fmla="*/ 52534 w 108012"/>
                <a:gd name="connsiteY4" fmla="*/ 133884 h 144016"/>
                <a:gd name="connsiteX5" fmla="*/ 32552 w 108012"/>
                <a:gd name="connsiteY5" fmla="*/ 125783 h 144016"/>
                <a:gd name="connsiteX6" fmla="*/ 25531 w 108012"/>
                <a:gd name="connsiteY6" fmla="*/ 104001 h 144016"/>
                <a:gd name="connsiteX7" fmla="*/ 35792 w 108012"/>
                <a:gd name="connsiteY7" fmla="*/ 80778 h 144016"/>
                <a:gd name="connsiteX8" fmla="*/ 63515 w 108012"/>
                <a:gd name="connsiteY8" fmla="*/ 72137 h 144016"/>
                <a:gd name="connsiteX9" fmla="*/ 81517 w 108012"/>
                <a:gd name="connsiteY9" fmla="*/ 72137 h 144016"/>
                <a:gd name="connsiteX10" fmla="*/ 81517 w 108012"/>
                <a:gd name="connsiteY10" fmla="*/ 59356 h 144016"/>
                <a:gd name="connsiteX11" fmla="*/ 75757 w 108012"/>
                <a:gd name="connsiteY11" fmla="*/ 41354 h 144016"/>
                <a:gd name="connsiteX12" fmla="*/ 60095 w 108012"/>
                <a:gd name="connsiteY12" fmla="*/ 35053 h 144016"/>
                <a:gd name="connsiteX13" fmla="*/ 44793 w 108012"/>
                <a:gd name="connsiteY13" fmla="*/ 40994 h 144016"/>
                <a:gd name="connsiteX14" fmla="*/ 38673 w 108012"/>
                <a:gd name="connsiteY14" fmla="*/ 55755 h 144016"/>
                <a:gd name="connsiteX15" fmla="*/ 27871 w 108012"/>
                <a:gd name="connsiteY15" fmla="*/ 55755 h 144016"/>
                <a:gd name="connsiteX16" fmla="*/ 27871 w 108012"/>
                <a:gd name="connsiteY16" fmla="*/ 55755 h 144016"/>
                <a:gd name="connsiteX17" fmla="*/ 36872 w 108012"/>
                <a:gd name="connsiteY17" fmla="*/ 34693 h 144016"/>
                <a:gd name="connsiteX18" fmla="*/ 60995 w 108012"/>
                <a:gd name="connsiteY18" fmla="*/ 25512 h 144016"/>
                <a:gd name="connsiteX19" fmla="*/ 84398 w 108012"/>
                <a:gd name="connsiteY19" fmla="*/ 34333 h 144016"/>
                <a:gd name="connsiteX20" fmla="*/ 93219 w 108012"/>
                <a:gd name="connsiteY20" fmla="*/ 59716 h 144016"/>
                <a:gd name="connsiteX21" fmla="*/ 93219 w 108012"/>
                <a:gd name="connsiteY21" fmla="*/ 111021 h 144016"/>
                <a:gd name="connsiteX22" fmla="*/ 93219 w 108012"/>
                <a:gd name="connsiteY22" fmla="*/ 121823 h 144016"/>
                <a:gd name="connsiteX23" fmla="*/ 94839 w 108012"/>
                <a:gd name="connsiteY23" fmla="*/ 132084 h 144016"/>
                <a:gd name="connsiteX24" fmla="*/ 53794 w 108012"/>
                <a:gd name="connsiteY24" fmla="*/ 123443 h 144016"/>
                <a:gd name="connsiteX25" fmla="*/ 71796 w 108012"/>
                <a:gd name="connsiteY25" fmla="*/ 117862 h 144016"/>
                <a:gd name="connsiteX26" fmla="*/ 82418 w 108012"/>
                <a:gd name="connsiteY26" fmla="*/ 103821 h 144016"/>
                <a:gd name="connsiteX27" fmla="*/ 82418 w 108012"/>
                <a:gd name="connsiteY27" fmla="*/ 81498 h 144016"/>
                <a:gd name="connsiteX28" fmla="*/ 64416 w 108012"/>
                <a:gd name="connsiteY28" fmla="*/ 81498 h 144016"/>
                <a:gd name="connsiteX29" fmla="*/ 45333 w 108012"/>
                <a:gd name="connsiteY29" fmla="*/ 88159 h 144016"/>
                <a:gd name="connsiteX30" fmla="*/ 38132 w 108012"/>
                <a:gd name="connsiteY30" fmla="*/ 104721 h 144016"/>
                <a:gd name="connsiteX31" fmla="*/ 42633 w 108012"/>
                <a:gd name="connsiteY31" fmla="*/ 118582 h 144016"/>
                <a:gd name="connsiteX32" fmla="*/ 53794 w 108012"/>
                <a:gd name="connsiteY32" fmla="*/ 12344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3137" y="131904"/>
                  </a:moveTo>
                  <a:cubicBezTo>
                    <a:pt x="83137" y="128303"/>
                    <a:pt x="83137" y="125243"/>
                    <a:pt x="81877" y="123083"/>
                  </a:cubicBezTo>
                  <a:cubicBezTo>
                    <a:pt x="81697" y="120687"/>
                    <a:pt x="81697" y="118278"/>
                    <a:pt x="81877" y="115882"/>
                  </a:cubicBezTo>
                  <a:cubicBezTo>
                    <a:pt x="78709" y="121034"/>
                    <a:pt x="74461" y="125454"/>
                    <a:pt x="69456" y="128843"/>
                  </a:cubicBezTo>
                  <a:cubicBezTo>
                    <a:pt x="64469" y="132231"/>
                    <a:pt x="58565" y="133992"/>
                    <a:pt x="52534" y="133884"/>
                  </a:cubicBezTo>
                  <a:cubicBezTo>
                    <a:pt x="44991" y="134339"/>
                    <a:pt x="37647" y="131362"/>
                    <a:pt x="32552" y="125783"/>
                  </a:cubicBezTo>
                  <a:cubicBezTo>
                    <a:pt x="27583" y="119650"/>
                    <a:pt x="25081" y="111882"/>
                    <a:pt x="25531" y="104001"/>
                  </a:cubicBezTo>
                  <a:cubicBezTo>
                    <a:pt x="25171" y="95088"/>
                    <a:pt x="28969" y="86513"/>
                    <a:pt x="35792" y="80778"/>
                  </a:cubicBezTo>
                  <a:cubicBezTo>
                    <a:pt x="43695" y="74659"/>
                    <a:pt x="53542" y="71592"/>
                    <a:pt x="63515" y="72137"/>
                  </a:cubicBezTo>
                  <a:lnTo>
                    <a:pt x="81517" y="72137"/>
                  </a:lnTo>
                  <a:lnTo>
                    <a:pt x="81517" y="59356"/>
                  </a:lnTo>
                  <a:cubicBezTo>
                    <a:pt x="82040" y="52830"/>
                    <a:pt x="79969" y="46360"/>
                    <a:pt x="75757" y="41354"/>
                  </a:cubicBezTo>
                  <a:cubicBezTo>
                    <a:pt x="71760" y="37001"/>
                    <a:pt x="66000" y="34686"/>
                    <a:pt x="60095" y="35053"/>
                  </a:cubicBezTo>
                  <a:cubicBezTo>
                    <a:pt x="54406" y="34862"/>
                    <a:pt x="48862" y="37008"/>
                    <a:pt x="44793" y="40994"/>
                  </a:cubicBezTo>
                  <a:cubicBezTo>
                    <a:pt x="40797" y="44848"/>
                    <a:pt x="38565" y="50198"/>
                    <a:pt x="38673" y="55755"/>
                  </a:cubicBezTo>
                  <a:lnTo>
                    <a:pt x="27871" y="55755"/>
                  </a:lnTo>
                  <a:lnTo>
                    <a:pt x="27871" y="55755"/>
                  </a:lnTo>
                  <a:cubicBezTo>
                    <a:pt x="27619" y="47752"/>
                    <a:pt x="30914" y="40045"/>
                    <a:pt x="36872" y="34693"/>
                  </a:cubicBezTo>
                  <a:cubicBezTo>
                    <a:pt x="43335" y="28479"/>
                    <a:pt x="52048" y="25164"/>
                    <a:pt x="60995" y="25512"/>
                  </a:cubicBezTo>
                  <a:cubicBezTo>
                    <a:pt x="69672" y="25119"/>
                    <a:pt x="78133" y="28308"/>
                    <a:pt x="84398" y="34333"/>
                  </a:cubicBezTo>
                  <a:cubicBezTo>
                    <a:pt x="90662" y="41247"/>
                    <a:pt x="93849" y="50409"/>
                    <a:pt x="93219" y="59716"/>
                  </a:cubicBezTo>
                  <a:lnTo>
                    <a:pt x="93219" y="111021"/>
                  </a:lnTo>
                  <a:cubicBezTo>
                    <a:pt x="93039" y="114620"/>
                    <a:pt x="93039" y="118224"/>
                    <a:pt x="93219" y="121823"/>
                  </a:cubicBezTo>
                  <a:cubicBezTo>
                    <a:pt x="93579" y="125268"/>
                    <a:pt x="94119" y="128694"/>
                    <a:pt x="94839" y="132084"/>
                  </a:cubicBezTo>
                  <a:close/>
                  <a:moveTo>
                    <a:pt x="53794" y="123443"/>
                  </a:moveTo>
                  <a:cubicBezTo>
                    <a:pt x="60257" y="123727"/>
                    <a:pt x="66630" y="121754"/>
                    <a:pt x="71796" y="117862"/>
                  </a:cubicBezTo>
                  <a:cubicBezTo>
                    <a:pt x="76693" y="114379"/>
                    <a:pt x="80401" y="109479"/>
                    <a:pt x="82418" y="103821"/>
                  </a:cubicBezTo>
                  <a:lnTo>
                    <a:pt x="82418" y="81498"/>
                  </a:lnTo>
                  <a:lnTo>
                    <a:pt x="64416" y="81498"/>
                  </a:lnTo>
                  <a:cubicBezTo>
                    <a:pt x="57413" y="81086"/>
                    <a:pt x="50554" y="83484"/>
                    <a:pt x="45333" y="88159"/>
                  </a:cubicBezTo>
                  <a:cubicBezTo>
                    <a:pt x="40707" y="92418"/>
                    <a:pt x="38096" y="98433"/>
                    <a:pt x="38132" y="104721"/>
                  </a:cubicBezTo>
                  <a:cubicBezTo>
                    <a:pt x="37970" y="109725"/>
                    <a:pt x="39555" y="114629"/>
                    <a:pt x="42633" y="118582"/>
                  </a:cubicBezTo>
                  <a:cubicBezTo>
                    <a:pt x="45567" y="121608"/>
                    <a:pt x="49582" y="123355"/>
                    <a:pt x="53794" y="12344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31301060-267E-4662-B52C-38DA49FF3FE3}"/>
                </a:ext>
              </a:extLst>
            </p:cNvPr>
            <p:cNvSpPr/>
            <p:nvPr/>
          </p:nvSpPr>
          <p:spPr>
            <a:xfrm>
              <a:off x="6906178" y="2712909"/>
              <a:ext cx="108012" cy="144016"/>
            </a:xfrm>
            <a:custGeom>
              <a:avLst/>
              <a:gdLst>
                <a:gd name="connsiteX0" fmla="*/ 82181 w 108012"/>
                <a:gd name="connsiteY0" fmla="*/ 113509 h 144016"/>
                <a:gd name="connsiteX1" fmla="*/ 71200 w 108012"/>
                <a:gd name="connsiteY1" fmla="*/ 127191 h 144016"/>
                <a:gd name="connsiteX2" fmla="*/ 54998 w 108012"/>
                <a:gd name="connsiteY2" fmla="*/ 131871 h 144016"/>
                <a:gd name="connsiteX3" fmla="*/ 33396 w 108012"/>
                <a:gd name="connsiteY3" fmla="*/ 120710 h 144016"/>
                <a:gd name="connsiteX4" fmla="*/ 25655 w 108012"/>
                <a:gd name="connsiteY4" fmla="*/ 85966 h 144016"/>
                <a:gd name="connsiteX5" fmla="*/ 25655 w 108012"/>
                <a:gd name="connsiteY5" fmla="*/ 25479 h 144016"/>
                <a:gd name="connsiteX6" fmla="*/ 37176 w 108012"/>
                <a:gd name="connsiteY6" fmla="*/ 25479 h 144016"/>
                <a:gd name="connsiteX7" fmla="*/ 37176 w 108012"/>
                <a:gd name="connsiteY7" fmla="*/ 86326 h 144016"/>
                <a:gd name="connsiteX8" fmla="*/ 42217 w 108012"/>
                <a:gd name="connsiteY8" fmla="*/ 113509 h 144016"/>
                <a:gd name="connsiteX9" fmla="*/ 56618 w 108012"/>
                <a:gd name="connsiteY9" fmla="*/ 121790 h 144016"/>
                <a:gd name="connsiteX10" fmla="*/ 72820 w 108012"/>
                <a:gd name="connsiteY10" fmla="*/ 116390 h 144016"/>
                <a:gd name="connsiteX11" fmla="*/ 81821 w 108012"/>
                <a:gd name="connsiteY11" fmla="*/ 101628 h 144016"/>
                <a:gd name="connsiteX12" fmla="*/ 81821 w 108012"/>
                <a:gd name="connsiteY12" fmla="*/ 25479 h 144016"/>
                <a:gd name="connsiteX13" fmla="*/ 93882 w 108012"/>
                <a:gd name="connsiteY13" fmla="*/ 25479 h 144016"/>
                <a:gd name="connsiteX14" fmla="*/ 93882 w 108012"/>
                <a:gd name="connsiteY14" fmla="*/ 129891 h 144016"/>
                <a:gd name="connsiteX15" fmla="*/ 83441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181" y="113509"/>
                  </a:moveTo>
                  <a:cubicBezTo>
                    <a:pt x="79697" y="118906"/>
                    <a:pt x="75935" y="123605"/>
                    <a:pt x="71200" y="127191"/>
                  </a:cubicBezTo>
                  <a:cubicBezTo>
                    <a:pt x="66375" y="130323"/>
                    <a:pt x="60741" y="131952"/>
                    <a:pt x="54998" y="131871"/>
                  </a:cubicBezTo>
                  <a:cubicBezTo>
                    <a:pt x="46339" y="132206"/>
                    <a:pt x="38130" y="127968"/>
                    <a:pt x="33396" y="120710"/>
                  </a:cubicBezTo>
                  <a:cubicBezTo>
                    <a:pt x="27437" y="110152"/>
                    <a:pt x="24737" y="98058"/>
                    <a:pt x="25655" y="85966"/>
                  </a:cubicBezTo>
                  <a:lnTo>
                    <a:pt x="25655" y="25479"/>
                  </a:lnTo>
                  <a:lnTo>
                    <a:pt x="37176" y="25479"/>
                  </a:lnTo>
                  <a:lnTo>
                    <a:pt x="37176" y="86326"/>
                  </a:lnTo>
                  <a:cubicBezTo>
                    <a:pt x="36474" y="95671"/>
                    <a:pt x="38202" y="105039"/>
                    <a:pt x="42217" y="113509"/>
                  </a:cubicBezTo>
                  <a:cubicBezTo>
                    <a:pt x="45043" y="118798"/>
                    <a:pt x="50624" y="122013"/>
                    <a:pt x="56618" y="121790"/>
                  </a:cubicBezTo>
                  <a:cubicBezTo>
                    <a:pt x="62505" y="122060"/>
                    <a:pt x="68284" y="120136"/>
                    <a:pt x="72820" y="116390"/>
                  </a:cubicBezTo>
                  <a:cubicBezTo>
                    <a:pt x="77213" y="112463"/>
                    <a:pt x="80345" y="107327"/>
                    <a:pt x="81821" y="101628"/>
                  </a:cubicBezTo>
                  <a:lnTo>
                    <a:pt x="81821" y="25479"/>
                  </a:lnTo>
                  <a:lnTo>
                    <a:pt x="93882" y="25479"/>
                  </a:lnTo>
                  <a:lnTo>
                    <a:pt x="93882" y="129891"/>
                  </a:lnTo>
                  <a:lnTo>
                    <a:pt x="83441" y="12989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4CBBF79C-41A6-4117-BD28-E09FBF9F0AFB}"/>
                </a:ext>
              </a:extLst>
            </p:cNvPr>
            <p:cNvSpPr/>
            <p:nvPr/>
          </p:nvSpPr>
          <p:spPr>
            <a:xfrm>
              <a:off x="7037550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31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223" y="135098"/>
                    <a:pt x="43034" y="130439"/>
                    <a:pt x="36319" y="122181"/>
                  </a:cubicBezTo>
                  <a:cubicBezTo>
                    <a:pt x="28884" y="112988"/>
                    <a:pt x="25050" y="101409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86" y="46393"/>
                    <a:pt x="97454" y="57498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93" y="124323"/>
                    <a:pt x="74105" y="123339"/>
                    <a:pt x="78804" y="121281"/>
                  </a:cubicBezTo>
                  <a:cubicBezTo>
                    <a:pt x="82944" y="119234"/>
                    <a:pt x="86581" y="116282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301" y="133317"/>
                    <a:pt x="70127" y="134799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77"/>
                    <a:pt x="48146" y="40216"/>
                    <a:pt x="44240" y="46393"/>
                  </a:cubicBezTo>
                  <a:cubicBezTo>
                    <a:pt x="39487" y="53736"/>
                    <a:pt x="36985" y="62308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5" y="58947"/>
                    <a:pt x="83412" y="51446"/>
                    <a:pt x="79164" y="45133"/>
                  </a:cubicBezTo>
                  <a:cubicBezTo>
                    <a:pt x="75419" y="39505"/>
                    <a:pt x="69011" y="36233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9CD90964-D44E-44CC-86FE-20816138B0AA}"/>
                </a:ext>
              </a:extLst>
            </p:cNvPr>
            <p:cNvSpPr/>
            <p:nvPr/>
          </p:nvSpPr>
          <p:spPr>
            <a:xfrm>
              <a:off x="7120217" y="2686086"/>
              <a:ext cx="90010" cy="180020"/>
            </a:xfrm>
            <a:custGeom>
              <a:avLst/>
              <a:gdLst>
                <a:gd name="connsiteX0" fmla="*/ 51582 w 90010"/>
                <a:gd name="connsiteY0" fmla="*/ 25479 h 180020"/>
                <a:gd name="connsiteX1" fmla="*/ 51582 w 90010"/>
                <a:gd name="connsiteY1" fmla="*/ 52302 h 180020"/>
                <a:gd name="connsiteX2" fmla="*/ 69584 w 90010"/>
                <a:gd name="connsiteY2" fmla="*/ 52302 h 180020"/>
                <a:gd name="connsiteX3" fmla="*/ 69584 w 90010"/>
                <a:gd name="connsiteY3" fmla="*/ 62204 h 180020"/>
                <a:gd name="connsiteX4" fmla="*/ 51582 w 90010"/>
                <a:gd name="connsiteY4" fmla="*/ 62204 h 180020"/>
                <a:gd name="connsiteX5" fmla="*/ 51582 w 90010"/>
                <a:gd name="connsiteY5" fmla="*/ 129711 h 180020"/>
                <a:gd name="connsiteX6" fmla="*/ 5446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683 w 90010"/>
                <a:gd name="connsiteY12" fmla="*/ 159234 h 180020"/>
                <a:gd name="connsiteX13" fmla="*/ 45282 w 90010"/>
                <a:gd name="connsiteY13" fmla="*/ 152394 h 180020"/>
                <a:gd name="connsiteX14" fmla="*/ 39881 w 90010"/>
                <a:gd name="connsiteY14" fmla="*/ 130251 h 180020"/>
                <a:gd name="connsiteX15" fmla="*/ 3988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39881 w 90010"/>
                <a:gd name="connsiteY18" fmla="*/ 52302 h 180020"/>
                <a:gd name="connsiteX19" fmla="*/ 3988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582" y="25479"/>
                  </a:moveTo>
                  <a:lnTo>
                    <a:pt x="51582" y="52302"/>
                  </a:lnTo>
                  <a:lnTo>
                    <a:pt x="69584" y="52302"/>
                  </a:lnTo>
                  <a:lnTo>
                    <a:pt x="69584" y="62204"/>
                  </a:lnTo>
                  <a:lnTo>
                    <a:pt x="51582" y="62204"/>
                  </a:lnTo>
                  <a:lnTo>
                    <a:pt x="51582" y="129711"/>
                  </a:lnTo>
                  <a:cubicBezTo>
                    <a:pt x="51240" y="134683"/>
                    <a:pt x="52231" y="139655"/>
                    <a:pt x="54463" y="144113"/>
                  </a:cubicBezTo>
                  <a:cubicBezTo>
                    <a:pt x="56101" y="146811"/>
                    <a:pt x="59035" y="148451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68" y="158928"/>
                    <a:pt x="67244" y="159234"/>
                  </a:cubicBezTo>
                  <a:cubicBezTo>
                    <a:pt x="64724" y="159499"/>
                    <a:pt x="62204" y="159499"/>
                    <a:pt x="59683" y="159234"/>
                  </a:cubicBezTo>
                  <a:cubicBezTo>
                    <a:pt x="54085" y="159321"/>
                    <a:pt x="48756" y="156791"/>
                    <a:pt x="45282" y="152394"/>
                  </a:cubicBezTo>
                  <a:cubicBezTo>
                    <a:pt x="41123" y="145792"/>
                    <a:pt x="39233" y="138023"/>
                    <a:pt x="39881" y="130251"/>
                  </a:cubicBezTo>
                  <a:lnTo>
                    <a:pt x="3988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39881" y="52302"/>
                  </a:lnTo>
                  <a:lnTo>
                    <a:pt x="398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555C0A9C-DFA4-4FB8-B4D0-655450CBB67E}"/>
                </a:ext>
              </a:extLst>
            </p:cNvPr>
            <p:cNvSpPr/>
            <p:nvPr/>
          </p:nvSpPr>
          <p:spPr>
            <a:xfrm>
              <a:off x="7229669" y="2666464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ADE094AF-BA2C-4F0F-B593-DCDA6B19EE6B}"/>
                </a:ext>
              </a:extLst>
            </p:cNvPr>
            <p:cNvSpPr/>
            <p:nvPr/>
          </p:nvSpPr>
          <p:spPr>
            <a:xfrm>
              <a:off x="7264053" y="2666104"/>
              <a:ext cx="54006" cy="90010"/>
            </a:xfrm>
            <a:custGeom>
              <a:avLst/>
              <a:gdLst>
                <a:gd name="connsiteX0" fmla="*/ 42041 w 54006"/>
                <a:gd name="connsiteY0" fmla="*/ 43301 h 90010"/>
                <a:gd name="connsiteX1" fmla="*/ 31780 w 54006"/>
                <a:gd name="connsiteY1" fmla="*/ 73185 h 90010"/>
                <a:gd name="connsiteX2" fmla="*/ 25479 w 54006"/>
                <a:gd name="connsiteY2" fmla="*/ 73185 h 90010"/>
                <a:gd name="connsiteX3" fmla="*/ 30340 w 54006"/>
                <a:gd name="connsiteY3" fmla="*/ 43481 h 90010"/>
                <a:gd name="connsiteX4" fmla="*/ 30340 w 54006"/>
                <a:gd name="connsiteY4" fmla="*/ 25479 h 90010"/>
                <a:gd name="connsiteX5" fmla="*/ 4204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041" y="43301"/>
                  </a:moveTo>
                  <a:lnTo>
                    <a:pt x="31780" y="73185"/>
                  </a:lnTo>
                  <a:lnTo>
                    <a:pt x="25479" y="73185"/>
                  </a:lnTo>
                  <a:lnTo>
                    <a:pt x="30340" y="43481"/>
                  </a:lnTo>
                  <a:lnTo>
                    <a:pt x="30340" y="25479"/>
                  </a:lnTo>
                  <a:lnTo>
                    <a:pt x="4204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3F8207D-B9F1-498B-865C-65E993455646}"/>
                </a:ext>
              </a:extLst>
            </p:cNvPr>
            <p:cNvSpPr/>
            <p:nvPr/>
          </p:nvSpPr>
          <p:spPr>
            <a:xfrm>
              <a:off x="7290838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4 w 108012"/>
                <a:gd name="connsiteY21" fmla="*/ 71056 h 144016"/>
                <a:gd name="connsiteX22" fmla="*/ 85284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3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8" y="124320"/>
                    <a:pt x="73979" y="123337"/>
                    <a:pt x="78624" y="121281"/>
                  </a:cubicBezTo>
                  <a:cubicBezTo>
                    <a:pt x="82782" y="119189"/>
                    <a:pt x="86472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6" y="128309"/>
                    <a:pt x="81864" y="130462"/>
                  </a:cubicBezTo>
                  <a:cubicBezTo>
                    <a:pt x="76283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4" y="71056"/>
                  </a:lnTo>
                  <a:lnTo>
                    <a:pt x="85284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B99C7966-D813-406E-8DBB-BC5EBB913A59}"/>
                </a:ext>
              </a:extLst>
            </p:cNvPr>
            <p:cNvSpPr/>
            <p:nvPr/>
          </p:nvSpPr>
          <p:spPr>
            <a:xfrm>
              <a:off x="7382506" y="2711614"/>
              <a:ext cx="108012" cy="144016"/>
            </a:xfrm>
            <a:custGeom>
              <a:avLst/>
              <a:gdLst>
                <a:gd name="connsiteX0" fmla="*/ 35740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0" y="26775"/>
                  </a:moveTo>
                  <a:lnTo>
                    <a:pt x="36821" y="44777"/>
                  </a:lnTo>
                  <a:cubicBezTo>
                    <a:pt x="39215" y="39184"/>
                    <a:pt x="42995" y="34291"/>
                    <a:pt x="47802" y="30556"/>
                  </a:cubicBezTo>
                  <a:cubicBezTo>
                    <a:pt x="52500" y="27155"/>
                    <a:pt x="58189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241" y="45719"/>
                    <a:pt x="93797" y="56943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7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363" y="34943"/>
                    <a:pt x="49980" y="37085"/>
                    <a:pt x="46002" y="40997"/>
                  </a:cubicBezTo>
                  <a:cubicBezTo>
                    <a:pt x="41789" y="45345"/>
                    <a:pt x="38693" y="50661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B9692A1E-8566-45D0-BC3D-F00C6F8813E3}"/>
                </a:ext>
              </a:extLst>
            </p:cNvPr>
            <p:cNvSpPr/>
            <p:nvPr/>
          </p:nvSpPr>
          <p:spPr>
            <a:xfrm>
              <a:off x="7467476" y="2712909"/>
              <a:ext cx="108012" cy="144016"/>
            </a:xfrm>
            <a:custGeom>
              <a:avLst/>
              <a:gdLst>
                <a:gd name="connsiteX0" fmla="*/ 60223 w 108012"/>
                <a:gd name="connsiteY0" fmla="*/ 103428 h 144016"/>
                <a:gd name="connsiteX1" fmla="*/ 62564 w 108012"/>
                <a:gd name="connsiteY1" fmla="*/ 113689 h 144016"/>
                <a:gd name="connsiteX2" fmla="*/ 62564 w 108012"/>
                <a:gd name="connsiteY2" fmla="*/ 113689 h 144016"/>
                <a:gd name="connsiteX3" fmla="*/ 65084 w 108012"/>
                <a:gd name="connsiteY3" fmla="*/ 103428 h 144016"/>
                <a:gd name="connsiteX4" fmla="*/ 88126 w 108012"/>
                <a:gd name="connsiteY4" fmla="*/ 25479 h 144016"/>
                <a:gd name="connsiteX5" fmla="*/ 100008 w 108012"/>
                <a:gd name="connsiteY5" fmla="*/ 25479 h 144016"/>
                <a:gd name="connsiteX6" fmla="*/ 67424 w 108012"/>
                <a:gd name="connsiteY6" fmla="*/ 130071 h 144016"/>
                <a:gd name="connsiteX7" fmla="*/ 58243 w 108012"/>
                <a:gd name="connsiteY7" fmla="*/ 130071 h 144016"/>
                <a:gd name="connsiteX8" fmla="*/ 25479 w 108012"/>
                <a:gd name="connsiteY8" fmla="*/ 25479 h 144016"/>
                <a:gd name="connsiteX9" fmla="*/ 37541 w 108012"/>
                <a:gd name="connsiteY9" fmla="*/ 25479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12" h="144016">
                  <a:moveTo>
                    <a:pt x="60223" y="103428"/>
                  </a:moveTo>
                  <a:lnTo>
                    <a:pt x="62564" y="113689"/>
                  </a:lnTo>
                  <a:lnTo>
                    <a:pt x="62564" y="113689"/>
                  </a:lnTo>
                  <a:lnTo>
                    <a:pt x="65084" y="103428"/>
                  </a:lnTo>
                  <a:lnTo>
                    <a:pt x="88126" y="25479"/>
                  </a:lnTo>
                  <a:lnTo>
                    <a:pt x="100008" y="25479"/>
                  </a:lnTo>
                  <a:lnTo>
                    <a:pt x="67424" y="130071"/>
                  </a:lnTo>
                  <a:lnTo>
                    <a:pt x="58243" y="130071"/>
                  </a:lnTo>
                  <a:lnTo>
                    <a:pt x="25479" y="25479"/>
                  </a:lnTo>
                  <a:lnTo>
                    <a:pt x="3754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0B149845-1B11-4B53-89A2-251901BD3151}"/>
                </a:ext>
              </a:extLst>
            </p:cNvPr>
            <p:cNvSpPr/>
            <p:nvPr/>
          </p:nvSpPr>
          <p:spPr>
            <a:xfrm>
              <a:off x="7560186" y="2666464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D75033A-F947-47BD-B108-0416D870B391}"/>
                </a:ext>
              </a:extLst>
            </p:cNvPr>
            <p:cNvSpPr/>
            <p:nvPr/>
          </p:nvSpPr>
          <p:spPr>
            <a:xfrm>
              <a:off x="7600150" y="2711643"/>
              <a:ext cx="90010" cy="144016"/>
            </a:xfrm>
            <a:custGeom>
              <a:avLst/>
              <a:gdLst>
                <a:gd name="connsiteX0" fmla="*/ 65984 w 90010"/>
                <a:gd name="connsiteY0" fmla="*/ 37007 h 144016"/>
                <a:gd name="connsiteX1" fmla="*/ 58423 w 90010"/>
                <a:gd name="connsiteY1" fmla="*/ 37007 h 144016"/>
                <a:gd name="connsiteX2" fmla="*/ 44922 w 90010"/>
                <a:gd name="connsiteY2" fmla="*/ 42407 h 144016"/>
                <a:gd name="connsiteX3" fmla="*/ 37181 w 90010"/>
                <a:gd name="connsiteY3" fmla="*/ 57349 h 144016"/>
                <a:gd name="connsiteX4" fmla="*/ 3718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6 h 144016"/>
                <a:gd name="connsiteX7" fmla="*/ 35741 w 90010"/>
                <a:gd name="connsiteY7" fmla="*/ 26746 h 144016"/>
                <a:gd name="connsiteX8" fmla="*/ 37181 w 90010"/>
                <a:gd name="connsiteY8" fmla="*/ 44748 h 144016"/>
                <a:gd name="connsiteX9" fmla="*/ 46902 w 90010"/>
                <a:gd name="connsiteY9" fmla="*/ 30526 h 144016"/>
                <a:gd name="connsiteX10" fmla="*/ 60943 w 90010"/>
                <a:gd name="connsiteY10" fmla="*/ 25486 h 144016"/>
                <a:gd name="connsiteX11" fmla="*/ 64724 w 90010"/>
                <a:gd name="connsiteY11" fmla="*/ 25486 h 144016"/>
                <a:gd name="connsiteX12" fmla="*/ 67604 w 90010"/>
                <a:gd name="connsiteY12" fmla="*/ 2548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7"/>
                  </a:moveTo>
                  <a:lnTo>
                    <a:pt x="58423" y="37007"/>
                  </a:lnTo>
                  <a:cubicBezTo>
                    <a:pt x="53365" y="36829"/>
                    <a:pt x="48468" y="38789"/>
                    <a:pt x="44922" y="42407"/>
                  </a:cubicBezTo>
                  <a:cubicBezTo>
                    <a:pt x="41051" y="46604"/>
                    <a:pt x="38369" y="51765"/>
                    <a:pt x="37181" y="57349"/>
                  </a:cubicBezTo>
                  <a:lnTo>
                    <a:pt x="37181" y="131157"/>
                  </a:lnTo>
                  <a:lnTo>
                    <a:pt x="25479" y="131157"/>
                  </a:lnTo>
                  <a:lnTo>
                    <a:pt x="25479" y="26746"/>
                  </a:lnTo>
                  <a:lnTo>
                    <a:pt x="35741" y="26746"/>
                  </a:lnTo>
                  <a:lnTo>
                    <a:pt x="37181" y="44748"/>
                  </a:lnTo>
                  <a:cubicBezTo>
                    <a:pt x="39125" y="39237"/>
                    <a:pt x="42473" y="34332"/>
                    <a:pt x="46902" y="30526"/>
                  </a:cubicBezTo>
                  <a:cubicBezTo>
                    <a:pt x="50790" y="27160"/>
                    <a:pt x="55795" y="25361"/>
                    <a:pt x="60943" y="25486"/>
                  </a:cubicBezTo>
                  <a:lnTo>
                    <a:pt x="64724" y="25486"/>
                  </a:lnTo>
                  <a:lnTo>
                    <a:pt x="67604" y="254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DA548E0A-2D8B-4F15-8ECE-9A953729FC25}"/>
                </a:ext>
              </a:extLst>
            </p:cNvPr>
            <p:cNvSpPr/>
            <p:nvPr/>
          </p:nvSpPr>
          <p:spPr>
            <a:xfrm>
              <a:off x="7650511" y="2710416"/>
              <a:ext cx="126014" cy="144016"/>
            </a:xfrm>
            <a:custGeom>
              <a:avLst/>
              <a:gdLst>
                <a:gd name="connsiteX0" fmla="*/ 25525 w 126014"/>
                <a:gd name="connsiteY0" fmla="*/ 72438 h 144016"/>
                <a:gd name="connsiteX1" fmla="*/ 35966 w 126014"/>
                <a:gd name="connsiteY1" fmla="*/ 38955 h 144016"/>
                <a:gd name="connsiteX2" fmla="*/ 86588 w 126014"/>
                <a:gd name="connsiteY2" fmla="*/ 33403 h 144016"/>
                <a:gd name="connsiteX3" fmla="*/ 92132 w 126014"/>
                <a:gd name="connsiteY3" fmla="*/ 38955 h 144016"/>
                <a:gd name="connsiteX4" fmla="*/ 102574 w 126014"/>
                <a:gd name="connsiteY4" fmla="*/ 72438 h 144016"/>
                <a:gd name="connsiteX5" fmla="*/ 102574 w 126014"/>
                <a:gd name="connsiteY5" fmla="*/ 87740 h 144016"/>
                <a:gd name="connsiteX6" fmla="*/ 92132 w 126014"/>
                <a:gd name="connsiteY6" fmla="*/ 121404 h 144016"/>
                <a:gd name="connsiteX7" fmla="*/ 64229 w 126014"/>
                <a:gd name="connsiteY7" fmla="*/ 134365 h 144016"/>
                <a:gd name="connsiteX8" fmla="*/ 35966 w 126014"/>
                <a:gd name="connsiteY8" fmla="*/ 121404 h 144016"/>
                <a:gd name="connsiteX9" fmla="*/ 25525 w 126014"/>
                <a:gd name="connsiteY9" fmla="*/ 87740 h 144016"/>
                <a:gd name="connsiteX10" fmla="*/ 37226 w 126014"/>
                <a:gd name="connsiteY10" fmla="*/ 87920 h 144016"/>
                <a:gd name="connsiteX11" fmla="*/ 44247 w 126014"/>
                <a:gd name="connsiteY11" fmla="*/ 114023 h 144016"/>
                <a:gd name="connsiteX12" fmla="*/ 64229 w 126014"/>
                <a:gd name="connsiteY12" fmla="*/ 124464 h 144016"/>
                <a:gd name="connsiteX13" fmla="*/ 83851 w 126014"/>
                <a:gd name="connsiteY13" fmla="*/ 114023 h 144016"/>
                <a:gd name="connsiteX14" fmla="*/ 90872 w 126014"/>
                <a:gd name="connsiteY14" fmla="*/ 87920 h 144016"/>
                <a:gd name="connsiteX15" fmla="*/ 90872 w 126014"/>
                <a:gd name="connsiteY15" fmla="*/ 72438 h 144016"/>
                <a:gd name="connsiteX16" fmla="*/ 83851 w 126014"/>
                <a:gd name="connsiteY16" fmla="*/ 46515 h 144016"/>
                <a:gd name="connsiteX17" fmla="*/ 50584 w 126014"/>
                <a:gd name="connsiteY17" fmla="*/ 40172 h 144016"/>
                <a:gd name="connsiteX18" fmla="*/ 44247 w 126014"/>
                <a:gd name="connsiteY18" fmla="*/ 46515 h 144016"/>
                <a:gd name="connsiteX19" fmla="*/ 37226 w 126014"/>
                <a:gd name="connsiteY19" fmla="*/ 7243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25" y="72438"/>
                  </a:moveTo>
                  <a:cubicBezTo>
                    <a:pt x="25183" y="60426"/>
                    <a:pt x="28855" y="48643"/>
                    <a:pt x="35966" y="38955"/>
                  </a:cubicBezTo>
                  <a:cubicBezTo>
                    <a:pt x="48406" y="23444"/>
                    <a:pt x="71070" y="20958"/>
                    <a:pt x="86588" y="33403"/>
                  </a:cubicBezTo>
                  <a:cubicBezTo>
                    <a:pt x="88622" y="35045"/>
                    <a:pt x="90494" y="36908"/>
                    <a:pt x="92132" y="38955"/>
                  </a:cubicBezTo>
                  <a:cubicBezTo>
                    <a:pt x="99441" y="48542"/>
                    <a:pt x="103131" y="60397"/>
                    <a:pt x="102574" y="72438"/>
                  </a:cubicBezTo>
                  <a:lnTo>
                    <a:pt x="102574" y="87740"/>
                  </a:lnTo>
                  <a:cubicBezTo>
                    <a:pt x="103168" y="99841"/>
                    <a:pt x="99459" y="111760"/>
                    <a:pt x="92132" y="121404"/>
                  </a:cubicBezTo>
                  <a:cubicBezTo>
                    <a:pt x="85454" y="129946"/>
                    <a:pt x="75067" y="134767"/>
                    <a:pt x="64229" y="134365"/>
                  </a:cubicBezTo>
                  <a:cubicBezTo>
                    <a:pt x="53284" y="134794"/>
                    <a:pt x="42789" y="129980"/>
                    <a:pt x="35966" y="121404"/>
                  </a:cubicBezTo>
                  <a:cubicBezTo>
                    <a:pt x="28711" y="111719"/>
                    <a:pt x="25021" y="99828"/>
                    <a:pt x="25525" y="87740"/>
                  </a:cubicBezTo>
                  <a:close/>
                  <a:moveTo>
                    <a:pt x="37226" y="87920"/>
                  </a:moveTo>
                  <a:cubicBezTo>
                    <a:pt x="36866" y="97132"/>
                    <a:pt x="39314" y="106234"/>
                    <a:pt x="44247" y="114023"/>
                  </a:cubicBezTo>
                  <a:cubicBezTo>
                    <a:pt x="48549" y="120829"/>
                    <a:pt x="56183" y="124812"/>
                    <a:pt x="64229" y="124464"/>
                  </a:cubicBezTo>
                  <a:cubicBezTo>
                    <a:pt x="72168" y="124756"/>
                    <a:pt x="79657" y="120772"/>
                    <a:pt x="83851" y="114023"/>
                  </a:cubicBezTo>
                  <a:cubicBezTo>
                    <a:pt x="88766" y="106225"/>
                    <a:pt x="91196" y="97128"/>
                    <a:pt x="90872" y="87920"/>
                  </a:cubicBezTo>
                  <a:lnTo>
                    <a:pt x="90872" y="72438"/>
                  </a:lnTo>
                  <a:cubicBezTo>
                    <a:pt x="91178" y="63290"/>
                    <a:pt x="88730" y="54258"/>
                    <a:pt x="83851" y="46515"/>
                  </a:cubicBezTo>
                  <a:cubicBezTo>
                    <a:pt x="76417" y="35579"/>
                    <a:pt x="61529" y="32739"/>
                    <a:pt x="50584" y="40172"/>
                  </a:cubicBezTo>
                  <a:cubicBezTo>
                    <a:pt x="48100" y="41867"/>
                    <a:pt x="45939" y="44020"/>
                    <a:pt x="44247" y="46515"/>
                  </a:cubicBezTo>
                  <a:cubicBezTo>
                    <a:pt x="39369" y="54258"/>
                    <a:pt x="36920" y="63290"/>
                    <a:pt x="37226" y="7243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55700A40-61B3-4C57-9100-AA6FDBE27542}"/>
                </a:ext>
              </a:extLst>
            </p:cNvPr>
            <p:cNvSpPr/>
            <p:nvPr/>
          </p:nvSpPr>
          <p:spPr>
            <a:xfrm>
              <a:off x="7748667" y="2711607"/>
              <a:ext cx="108012" cy="144016"/>
            </a:xfrm>
            <a:custGeom>
              <a:avLst/>
              <a:gdLst>
                <a:gd name="connsiteX0" fmla="*/ 36281 w 108012"/>
                <a:gd name="connsiteY0" fmla="*/ 26782 h 144016"/>
                <a:gd name="connsiteX1" fmla="*/ 37361 w 108012"/>
                <a:gd name="connsiteY1" fmla="*/ 44784 h 144016"/>
                <a:gd name="connsiteX2" fmla="*/ 48342 w 108012"/>
                <a:gd name="connsiteY2" fmla="*/ 30562 h 144016"/>
                <a:gd name="connsiteX3" fmla="*/ 64544 w 108012"/>
                <a:gd name="connsiteY3" fmla="*/ 25522 h 144016"/>
                <a:gd name="connsiteX4" fmla="*/ 85966 w 108012"/>
                <a:gd name="connsiteY4" fmla="*/ 35963 h 144016"/>
                <a:gd name="connsiteX5" fmla="*/ 93527 w 108012"/>
                <a:gd name="connsiteY5" fmla="*/ 68187 h 144016"/>
                <a:gd name="connsiteX6" fmla="*/ 93527 w 108012"/>
                <a:gd name="connsiteY6" fmla="*/ 131194 h 144016"/>
                <a:gd name="connsiteX7" fmla="*/ 81826 w 108012"/>
                <a:gd name="connsiteY7" fmla="*/ 131194 h 144016"/>
                <a:gd name="connsiteX8" fmla="*/ 81826 w 108012"/>
                <a:gd name="connsiteY8" fmla="*/ 67467 h 144016"/>
                <a:gd name="connsiteX9" fmla="*/ 76605 w 108012"/>
                <a:gd name="connsiteY9" fmla="*/ 42264 h 144016"/>
                <a:gd name="connsiteX10" fmla="*/ 61483 w 108012"/>
                <a:gd name="connsiteY10" fmla="*/ 35063 h 144016"/>
                <a:gd name="connsiteX11" fmla="*/ 46542 w 108012"/>
                <a:gd name="connsiteY11" fmla="*/ 41004 h 144016"/>
                <a:gd name="connsiteX12" fmla="*/ 37541 w 108012"/>
                <a:gd name="connsiteY12" fmla="*/ 56485 h 144016"/>
                <a:gd name="connsiteX13" fmla="*/ 3754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6281" y="26782"/>
                  </a:moveTo>
                  <a:lnTo>
                    <a:pt x="37361" y="44784"/>
                  </a:lnTo>
                  <a:cubicBezTo>
                    <a:pt x="39683" y="39146"/>
                    <a:pt x="43481" y="34233"/>
                    <a:pt x="48342" y="30562"/>
                  </a:cubicBezTo>
                  <a:cubicBezTo>
                    <a:pt x="53041" y="27162"/>
                    <a:pt x="58747" y="25392"/>
                    <a:pt x="64544" y="25522"/>
                  </a:cubicBezTo>
                  <a:cubicBezTo>
                    <a:pt x="73023" y="25021"/>
                    <a:pt x="81142" y="28980"/>
                    <a:pt x="85966" y="35963"/>
                  </a:cubicBezTo>
                  <a:cubicBezTo>
                    <a:pt x="91799" y="45648"/>
                    <a:pt x="94445" y="56919"/>
                    <a:pt x="93527" y="68187"/>
                  </a:cubicBezTo>
                  <a:lnTo>
                    <a:pt x="93527" y="131194"/>
                  </a:lnTo>
                  <a:lnTo>
                    <a:pt x="81826" y="131194"/>
                  </a:lnTo>
                  <a:lnTo>
                    <a:pt x="81826" y="67467"/>
                  </a:lnTo>
                  <a:cubicBezTo>
                    <a:pt x="82528" y="58739"/>
                    <a:pt x="80728" y="49992"/>
                    <a:pt x="76605" y="42264"/>
                  </a:cubicBezTo>
                  <a:cubicBezTo>
                    <a:pt x="73059" y="37522"/>
                    <a:pt x="67406" y="34829"/>
                    <a:pt x="61483" y="35063"/>
                  </a:cubicBezTo>
                  <a:cubicBezTo>
                    <a:pt x="55903" y="34906"/>
                    <a:pt x="50502" y="37056"/>
                    <a:pt x="46542" y="41004"/>
                  </a:cubicBezTo>
                  <a:cubicBezTo>
                    <a:pt x="42293" y="45324"/>
                    <a:pt x="39197" y="50649"/>
                    <a:pt x="37541" y="56485"/>
                  </a:cubicBezTo>
                  <a:lnTo>
                    <a:pt x="3754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DC368F05-1530-414A-98AE-0534777F5C0F}"/>
                </a:ext>
              </a:extLst>
            </p:cNvPr>
            <p:cNvSpPr/>
            <p:nvPr/>
          </p:nvSpPr>
          <p:spPr>
            <a:xfrm>
              <a:off x="7842817" y="2711614"/>
              <a:ext cx="108012" cy="144016"/>
            </a:xfrm>
            <a:custGeom>
              <a:avLst/>
              <a:gdLst>
                <a:gd name="connsiteX0" fmla="*/ 35741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182 w 108012"/>
                <a:gd name="connsiteY11" fmla="*/ 40997 h 144016"/>
                <a:gd name="connsiteX12" fmla="*/ 37181 w 108012"/>
                <a:gd name="connsiteY12" fmla="*/ 56479 h 144016"/>
                <a:gd name="connsiteX13" fmla="*/ 3718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75"/>
                  </a:moveTo>
                  <a:lnTo>
                    <a:pt x="36821" y="44777"/>
                  </a:lnTo>
                  <a:cubicBezTo>
                    <a:pt x="39215" y="39184"/>
                    <a:pt x="42996" y="34291"/>
                    <a:pt x="47802" y="30556"/>
                  </a:cubicBezTo>
                  <a:cubicBezTo>
                    <a:pt x="52501" y="27155"/>
                    <a:pt x="58207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313" y="45685"/>
                    <a:pt x="93887" y="56936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8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417" y="34907"/>
                    <a:pt x="50070" y="37058"/>
                    <a:pt x="46182" y="40997"/>
                  </a:cubicBezTo>
                  <a:cubicBezTo>
                    <a:pt x="41844" y="45251"/>
                    <a:pt x="38729" y="50599"/>
                    <a:pt x="37181" y="56479"/>
                  </a:cubicBezTo>
                  <a:lnTo>
                    <a:pt x="3718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DBDFBBCD-4B5A-40AA-A0FC-6AB73BF656B2}"/>
                </a:ext>
              </a:extLst>
            </p:cNvPr>
            <p:cNvSpPr/>
            <p:nvPr/>
          </p:nvSpPr>
          <p:spPr>
            <a:xfrm>
              <a:off x="7931889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6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195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7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818" y="119236"/>
                    <a:pt x="86509" y="116286"/>
                    <a:pt x="89425" y="112640"/>
                  </a:cubicBezTo>
                  <a:lnTo>
                    <a:pt x="94106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4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5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5A8D9D40-1698-455E-9C31-A338A034C50E}"/>
                </a:ext>
              </a:extLst>
            </p:cNvPr>
            <p:cNvSpPr/>
            <p:nvPr/>
          </p:nvSpPr>
          <p:spPr>
            <a:xfrm>
              <a:off x="8023197" y="2710916"/>
              <a:ext cx="162018" cy="144016"/>
            </a:xfrm>
            <a:custGeom>
              <a:avLst/>
              <a:gdLst>
                <a:gd name="connsiteX0" fmla="*/ 35741 w 162018"/>
                <a:gd name="connsiteY0" fmla="*/ 27473 h 144016"/>
                <a:gd name="connsiteX1" fmla="*/ 36821 w 162018"/>
                <a:gd name="connsiteY1" fmla="*/ 43675 h 144016"/>
                <a:gd name="connsiteX2" fmla="*/ 47802 w 162018"/>
                <a:gd name="connsiteY2" fmla="*/ 30174 h 144016"/>
                <a:gd name="connsiteX3" fmla="*/ 64004 w 162018"/>
                <a:gd name="connsiteY3" fmla="*/ 25493 h 144016"/>
                <a:gd name="connsiteX4" fmla="*/ 79845 w 162018"/>
                <a:gd name="connsiteY4" fmla="*/ 31074 h 144016"/>
                <a:gd name="connsiteX5" fmla="*/ 89386 w 162018"/>
                <a:gd name="connsiteY5" fmla="*/ 47996 h 144016"/>
                <a:gd name="connsiteX6" fmla="*/ 100368 w 162018"/>
                <a:gd name="connsiteY6" fmla="*/ 31434 h 144016"/>
                <a:gd name="connsiteX7" fmla="*/ 117469 w 162018"/>
                <a:gd name="connsiteY7" fmla="*/ 25493 h 144016"/>
                <a:gd name="connsiteX8" fmla="*/ 138892 w 162018"/>
                <a:gd name="connsiteY8" fmla="*/ 36654 h 144016"/>
                <a:gd name="connsiteX9" fmla="*/ 146453 w 162018"/>
                <a:gd name="connsiteY9" fmla="*/ 71038 h 144016"/>
                <a:gd name="connsiteX10" fmla="*/ 146453 w 162018"/>
                <a:gd name="connsiteY10" fmla="*/ 131885 h 144016"/>
                <a:gd name="connsiteX11" fmla="*/ 134752 w 162018"/>
                <a:gd name="connsiteY11" fmla="*/ 131885 h 144016"/>
                <a:gd name="connsiteX12" fmla="*/ 134752 w 162018"/>
                <a:gd name="connsiteY12" fmla="*/ 70498 h 144016"/>
                <a:gd name="connsiteX13" fmla="*/ 129531 w 162018"/>
                <a:gd name="connsiteY13" fmla="*/ 43495 h 144016"/>
                <a:gd name="connsiteX14" fmla="*/ 114590 w 162018"/>
                <a:gd name="connsiteY14" fmla="*/ 35754 h 144016"/>
                <a:gd name="connsiteX15" fmla="*/ 98748 w 162018"/>
                <a:gd name="connsiteY15" fmla="*/ 44395 h 144016"/>
                <a:gd name="connsiteX16" fmla="*/ 91727 w 162018"/>
                <a:gd name="connsiteY16" fmla="*/ 66178 h 144016"/>
                <a:gd name="connsiteX17" fmla="*/ 91727 w 162018"/>
                <a:gd name="connsiteY17" fmla="*/ 131885 h 144016"/>
                <a:gd name="connsiteX18" fmla="*/ 80206 w 162018"/>
                <a:gd name="connsiteY18" fmla="*/ 131885 h 144016"/>
                <a:gd name="connsiteX19" fmla="*/ 80206 w 162018"/>
                <a:gd name="connsiteY19" fmla="*/ 70678 h 144016"/>
                <a:gd name="connsiteX20" fmla="*/ 74805 w 162018"/>
                <a:gd name="connsiteY20" fmla="*/ 43855 h 144016"/>
                <a:gd name="connsiteX21" fmla="*/ 59863 w 162018"/>
                <a:gd name="connsiteY21" fmla="*/ 35754 h 144016"/>
                <a:gd name="connsiteX22" fmla="*/ 45102 w 162018"/>
                <a:gd name="connsiteY22" fmla="*/ 41335 h 144016"/>
                <a:gd name="connsiteX23" fmla="*/ 37181 w 162018"/>
                <a:gd name="connsiteY23" fmla="*/ 56637 h 144016"/>
                <a:gd name="connsiteX24" fmla="*/ 37181 w 162018"/>
                <a:gd name="connsiteY24" fmla="*/ 131885 h 144016"/>
                <a:gd name="connsiteX25" fmla="*/ 25479 w 162018"/>
                <a:gd name="connsiteY25" fmla="*/ 131885 h 144016"/>
                <a:gd name="connsiteX26" fmla="*/ 25479 w 162018"/>
                <a:gd name="connsiteY26" fmla="*/ 2747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2018" h="144016">
                  <a:moveTo>
                    <a:pt x="35741" y="27473"/>
                  </a:moveTo>
                  <a:lnTo>
                    <a:pt x="36821" y="43675"/>
                  </a:lnTo>
                  <a:cubicBezTo>
                    <a:pt x="39197" y="38267"/>
                    <a:pt x="42996" y="33601"/>
                    <a:pt x="47802" y="30174"/>
                  </a:cubicBezTo>
                  <a:cubicBezTo>
                    <a:pt x="52590" y="26991"/>
                    <a:pt x="58243" y="25356"/>
                    <a:pt x="64004" y="25493"/>
                  </a:cubicBezTo>
                  <a:cubicBezTo>
                    <a:pt x="69801" y="25293"/>
                    <a:pt x="75453" y="27286"/>
                    <a:pt x="79845" y="31074"/>
                  </a:cubicBezTo>
                  <a:cubicBezTo>
                    <a:pt x="84670" y="35621"/>
                    <a:pt x="87982" y="41520"/>
                    <a:pt x="89386" y="47996"/>
                  </a:cubicBezTo>
                  <a:cubicBezTo>
                    <a:pt x="91511" y="41594"/>
                    <a:pt x="95291" y="35877"/>
                    <a:pt x="100368" y="31434"/>
                  </a:cubicBezTo>
                  <a:cubicBezTo>
                    <a:pt x="105156" y="27448"/>
                    <a:pt x="111241" y="25338"/>
                    <a:pt x="117469" y="25493"/>
                  </a:cubicBezTo>
                  <a:cubicBezTo>
                    <a:pt x="126057" y="25257"/>
                    <a:pt x="134157" y="29479"/>
                    <a:pt x="138892" y="36654"/>
                  </a:cubicBezTo>
                  <a:cubicBezTo>
                    <a:pt x="144653" y="47153"/>
                    <a:pt x="147281" y="59089"/>
                    <a:pt x="146453" y="71038"/>
                  </a:cubicBezTo>
                  <a:lnTo>
                    <a:pt x="146453" y="131885"/>
                  </a:lnTo>
                  <a:lnTo>
                    <a:pt x="134752" y="131885"/>
                  </a:lnTo>
                  <a:lnTo>
                    <a:pt x="134752" y="70498"/>
                  </a:lnTo>
                  <a:cubicBezTo>
                    <a:pt x="135471" y="61191"/>
                    <a:pt x="133672" y="51863"/>
                    <a:pt x="129531" y="43495"/>
                  </a:cubicBezTo>
                  <a:cubicBezTo>
                    <a:pt x="126273" y="38446"/>
                    <a:pt x="120584" y="35501"/>
                    <a:pt x="114590" y="35754"/>
                  </a:cubicBezTo>
                  <a:cubicBezTo>
                    <a:pt x="108145" y="35589"/>
                    <a:pt x="102096" y="38885"/>
                    <a:pt x="98748" y="44395"/>
                  </a:cubicBezTo>
                  <a:cubicBezTo>
                    <a:pt x="94715" y="50993"/>
                    <a:pt x="92303" y="58462"/>
                    <a:pt x="91727" y="66178"/>
                  </a:cubicBezTo>
                  <a:lnTo>
                    <a:pt x="91727" y="131885"/>
                  </a:lnTo>
                  <a:lnTo>
                    <a:pt x="80206" y="131885"/>
                  </a:lnTo>
                  <a:lnTo>
                    <a:pt x="80206" y="70678"/>
                  </a:lnTo>
                  <a:cubicBezTo>
                    <a:pt x="80962" y="61407"/>
                    <a:pt x="79089" y="52111"/>
                    <a:pt x="74805" y="43855"/>
                  </a:cubicBezTo>
                  <a:cubicBezTo>
                    <a:pt x="71493" y="38825"/>
                    <a:pt x="65894" y="35785"/>
                    <a:pt x="59863" y="35754"/>
                  </a:cubicBezTo>
                  <a:cubicBezTo>
                    <a:pt x="54391" y="35488"/>
                    <a:pt x="49044" y="37510"/>
                    <a:pt x="45102" y="41335"/>
                  </a:cubicBezTo>
                  <a:cubicBezTo>
                    <a:pt x="41105" y="45610"/>
                    <a:pt x="38369" y="50905"/>
                    <a:pt x="37181" y="56637"/>
                  </a:cubicBezTo>
                  <a:lnTo>
                    <a:pt x="37181" y="131885"/>
                  </a:lnTo>
                  <a:lnTo>
                    <a:pt x="25479" y="131885"/>
                  </a:lnTo>
                  <a:lnTo>
                    <a:pt x="25479" y="2747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35F44F8-CC1D-4A86-B1FD-D9972FF04DF4}"/>
                </a:ext>
              </a:extLst>
            </p:cNvPr>
            <p:cNvSpPr/>
            <p:nvPr/>
          </p:nvSpPr>
          <p:spPr>
            <a:xfrm>
              <a:off x="8165375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1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4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7" y="120610"/>
                    <a:pt x="56013" y="124422"/>
                    <a:pt x="63862" y="124161"/>
                  </a:cubicBezTo>
                  <a:cubicBezTo>
                    <a:pt x="68993" y="124277"/>
                    <a:pt x="74087" y="123296"/>
                    <a:pt x="78804" y="121281"/>
                  </a:cubicBezTo>
                  <a:cubicBezTo>
                    <a:pt x="82909" y="119186"/>
                    <a:pt x="86545" y="116241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4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77"/>
                    <a:pt x="48147" y="40216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4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C10B59D-2D12-43AE-B2F2-2ED06CC33BE6}"/>
                </a:ext>
              </a:extLst>
            </p:cNvPr>
            <p:cNvSpPr/>
            <p:nvPr/>
          </p:nvSpPr>
          <p:spPr>
            <a:xfrm>
              <a:off x="8257043" y="2711614"/>
              <a:ext cx="108012" cy="144016"/>
            </a:xfrm>
            <a:custGeom>
              <a:avLst/>
              <a:gdLst>
                <a:gd name="connsiteX0" fmla="*/ 35741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75"/>
                  </a:moveTo>
                  <a:lnTo>
                    <a:pt x="36821" y="44777"/>
                  </a:lnTo>
                  <a:cubicBezTo>
                    <a:pt x="39215" y="39184"/>
                    <a:pt x="42996" y="34291"/>
                    <a:pt x="47802" y="30556"/>
                  </a:cubicBezTo>
                  <a:cubicBezTo>
                    <a:pt x="52501" y="27155"/>
                    <a:pt x="58189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313" y="45685"/>
                    <a:pt x="93887" y="56936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8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363" y="34943"/>
                    <a:pt x="49981" y="37085"/>
                    <a:pt x="46002" y="40997"/>
                  </a:cubicBezTo>
                  <a:cubicBezTo>
                    <a:pt x="41789" y="45345"/>
                    <a:pt x="38693" y="50661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EB6EF82-3E49-4EC4-97BA-F8D6108487D4}"/>
                </a:ext>
              </a:extLst>
            </p:cNvPr>
            <p:cNvSpPr/>
            <p:nvPr/>
          </p:nvSpPr>
          <p:spPr>
            <a:xfrm>
              <a:off x="8341653" y="2686086"/>
              <a:ext cx="90010" cy="180020"/>
            </a:xfrm>
            <a:custGeom>
              <a:avLst/>
              <a:gdLst>
                <a:gd name="connsiteX0" fmla="*/ 51762 w 90010"/>
                <a:gd name="connsiteY0" fmla="*/ 25479 h 180020"/>
                <a:gd name="connsiteX1" fmla="*/ 51762 w 90010"/>
                <a:gd name="connsiteY1" fmla="*/ 52302 h 180020"/>
                <a:gd name="connsiteX2" fmla="*/ 69764 w 90010"/>
                <a:gd name="connsiteY2" fmla="*/ 52302 h 180020"/>
                <a:gd name="connsiteX3" fmla="*/ 69764 w 90010"/>
                <a:gd name="connsiteY3" fmla="*/ 62204 h 180020"/>
                <a:gd name="connsiteX4" fmla="*/ 51762 w 90010"/>
                <a:gd name="connsiteY4" fmla="*/ 62204 h 180020"/>
                <a:gd name="connsiteX5" fmla="*/ 51762 w 90010"/>
                <a:gd name="connsiteY5" fmla="*/ 129711 h 180020"/>
                <a:gd name="connsiteX6" fmla="*/ 5464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863 w 90010"/>
                <a:gd name="connsiteY12" fmla="*/ 159234 h 180020"/>
                <a:gd name="connsiteX13" fmla="*/ 45282 w 90010"/>
                <a:gd name="connsiteY13" fmla="*/ 152394 h 180020"/>
                <a:gd name="connsiteX14" fmla="*/ 40061 w 90010"/>
                <a:gd name="connsiteY14" fmla="*/ 130251 h 180020"/>
                <a:gd name="connsiteX15" fmla="*/ 4006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40061 w 90010"/>
                <a:gd name="connsiteY18" fmla="*/ 52302 h 180020"/>
                <a:gd name="connsiteX19" fmla="*/ 4006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762" y="25479"/>
                  </a:moveTo>
                  <a:lnTo>
                    <a:pt x="51762" y="52302"/>
                  </a:lnTo>
                  <a:lnTo>
                    <a:pt x="69764" y="52302"/>
                  </a:lnTo>
                  <a:lnTo>
                    <a:pt x="69764" y="62204"/>
                  </a:lnTo>
                  <a:lnTo>
                    <a:pt x="51762" y="62204"/>
                  </a:lnTo>
                  <a:lnTo>
                    <a:pt x="51762" y="129711"/>
                  </a:lnTo>
                  <a:cubicBezTo>
                    <a:pt x="51330" y="134689"/>
                    <a:pt x="52320" y="139686"/>
                    <a:pt x="54643" y="144113"/>
                  </a:cubicBezTo>
                  <a:cubicBezTo>
                    <a:pt x="56209" y="146811"/>
                    <a:pt x="59089" y="148460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68" y="158928"/>
                    <a:pt x="67244" y="159234"/>
                  </a:cubicBezTo>
                  <a:cubicBezTo>
                    <a:pt x="64796" y="159510"/>
                    <a:pt x="62311" y="159510"/>
                    <a:pt x="59863" y="159234"/>
                  </a:cubicBezTo>
                  <a:cubicBezTo>
                    <a:pt x="54193" y="159377"/>
                    <a:pt x="48792" y="156842"/>
                    <a:pt x="45282" y="152394"/>
                  </a:cubicBezTo>
                  <a:cubicBezTo>
                    <a:pt x="41195" y="145771"/>
                    <a:pt x="39359" y="138003"/>
                    <a:pt x="40061" y="130251"/>
                  </a:cubicBezTo>
                  <a:lnTo>
                    <a:pt x="4006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40061" y="52302"/>
                  </a:lnTo>
                  <a:lnTo>
                    <a:pt x="4006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3" name="Graphique 1">
            <a:extLst>
              <a:ext uri="{FF2B5EF4-FFF2-40B4-BE49-F238E27FC236}">
                <a16:creationId xmlns:a16="http://schemas.microsoft.com/office/drawing/2014/main" id="{A108DD4F-E934-47A5-8DFE-05C0D7DD2D4B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9A15D3DA-4911-43CC-98C6-1AE11134026C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34B4005E-9376-4953-ACD1-2C4DECF6823C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C5F4ED75-4B5C-4360-A60D-7687140E418C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6F5BDCAB-3BD2-4860-BA47-C5E5F23181E3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C932D84-1054-4280-BA96-67B22042F414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72492945-F0B9-42AD-A883-89D5319A224A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A41B65B7-1527-4112-9319-A6573B5669DE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43A55183-71CA-4730-8649-621A3A48F10A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D9A9C536-9F0A-4EF6-8042-4C5CD7FCA583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9A48C4B0-75E7-4B0F-9968-E8755AC0822E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5CAC95FE-40EA-4952-B68B-5E1AC6CD5522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BDEC120F-B2F2-4212-9097-CE20B41C14B0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2441DAEF-AD7A-4865-9452-CE1494C58D95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F67BA579-1F9F-4876-A10B-CBD4F4E5F651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2AA968B8-D27E-4E32-ADD8-D6BEA9BBF97A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5329B209-3323-4376-B29C-BE0067A006F0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2254C305-7765-460B-BF63-B008D64B059C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964765C9-2804-4C51-9FD2-F089F4C93C26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C4190295-C608-489D-8E16-FEB6943A7BDA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B7785284-0C4E-4D03-AB5C-1AAFED03A17D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AFABD85C-E836-4913-BD95-48C972E29B78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8848F382-F962-4E33-94F6-3DC8714CB931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8F563EE1-72D2-475B-B421-4D797DF3EB31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24C616B1-A598-421C-A633-B075DD3CCF1A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3D2573BE-0345-411F-B30C-2D824EDBE54B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729800F3-CD36-4A55-BEFC-C8FA72D1175D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0DE085E2-37DF-41E6-8E66-44BF5D4D7329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0659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i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20FC88D-BC94-48CF-92D4-65B01A55C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12" name="Graphique 28">
            <a:extLst>
              <a:ext uri="{FF2B5EF4-FFF2-40B4-BE49-F238E27FC236}">
                <a16:creationId xmlns:a16="http://schemas.microsoft.com/office/drawing/2014/main" id="{23DCE42A-FB82-4D12-8891-45DED7D92C0B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3313ED89-805D-4623-BF73-8E3415F0CE47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14A5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C2400FFE-A568-4D93-8205-74A5CD8860B6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D579A818-F28E-4440-9928-FDBD9DCD3E1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14A5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2CF7CAB-61E2-452B-9D23-6920625F86B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102277" y="1996722"/>
            <a:ext cx="39874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aphique 25">
            <a:extLst>
              <a:ext uri="{FF2B5EF4-FFF2-40B4-BE49-F238E27FC236}">
                <a16:creationId xmlns:a16="http://schemas.microsoft.com/office/drawing/2014/main" id="{49B91231-0CC8-4A3D-8EBE-0A55CC85C08A}"/>
              </a:ext>
            </a:extLst>
          </p:cNvPr>
          <p:cNvGrpSpPr/>
          <p:nvPr/>
        </p:nvGrpSpPr>
        <p:grpSpPr>
          <a:xfrm>
            <a:off x="3577503" y="2254330"/>
            <a:ext cx="5036993" cy="200677"/>
            <a:chOff x="3577503" y="2678496"/>
            <a:chExt cx="5036993" cy="200677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3ADBD0E6-9D01-4FC2-B628-24310F7E5C84}"/>
                </a:ext>
              </a:extLst>
            </p:cNvPr>
            <p:cNvSpPr/>
            <p:nvPr/>
          </p:nvSpPr>
          <p:spPr>
            <a:xfrm>
              <a:off x="3545842" y="2646835"/>
              <a:ext cx="120406" cy="220745"/>
            </a:xfrm>
            <a:custGeom>
              <a:avLst/>
              <a:gdLst>
                <a:gd name="connsiteX0" fmla="*/ 91864 w 120406"/>
                <a:gd name="connsiteY0" fmla="*/ 130193 h 220744"/>
                <a:gd name="connsiteX1" fmla="*/ 42296 w 120406"/>
                <a:gd name="connsiteY1" fmla="*/ 130193 h 220744"/>
                <a:gd name="connsiteX2" fmla="*/ 42296 w 120406"/>
                <a:gd name="connsiteY2" fmla="*/ 182570 h 220744"/>
                <a:gd name="connsiteX3" fmla="*/ 100292 w 120406"/>
                <a:gd name="connsiteY3" fmla="*/ 182570 h 220744"/>
                <a:gd name="connsiteX4" fmla="*/ 100292 w 120406"/>
                <a:gd name="connsiteY4" fmla="*/ 191600 h 220744"/>
                <a:gd name="connsiteX5" fmla="*/ 31661 w 120406"/>
                <a:gd name="connsiteY5" fmla="*/ 191600 h 220744"/>
                <a:gd name="connsiteX6" fmla="*/ 31661 w 120406"/>
                <a:gd name="connsiteY6" fmla="*/ 63167 h 220744"/>
                <a:gd name="connsiteX7" fmla="*/ 99690 w 120406"/>
                <a:gd name="connsiteY7" fmla="*/ 63167 h 220744"/>
                <a:gd name="connsiteX8" fmla="*/ 99690 w 120406"/>
                <a:gd name="connsiteY8" fmla="*/ 72599 h 220744"/>
                <a:gd name="connsiteX9" fmla="*/ 42296 w 120406"/>
                <a:gd name="connsiteY9" fmla="*/ 72599 h 220744"/>
                <a:gd name="connsiteX10" fmla="*/ 42296 w 120406"/>
                <a:gd name="connsiteY10" fmla="*/ 122367 h 220744"/>
                <a:gd name="connsiteX11" fmla="*/ 91864 w 120406"/>
                <a:gd name="connsiteY11" fmla="*/ 122367 h 220744"/>
                <a:gd name="connsiteX12" fmla="*/ 71796 w 120406"/>
                <a:gd name="connsiteY12" fmla="*/ 31661 h 220744"/>
                <a:gd name="connsiteX13" fmla="*/ 84840 w 120406"/>
                <a:gd name="connsiteY13" fmla="*/ 31661 h 220744"/>
                <a:gd name="connsiteX14" fmla="*/ 84840 w 120406"/>
                <a:gd name="connsiteY14" fmla="*/ 31661 h 220744"/>
                <a:gd name="connsiteX15" fmla="*/ 64772 w 120406"/>
                <a:gd name="connsiteY15" fmla="*/ 54738 h 220744"/>
                <a:gd name="connsiteX16" fmla="*/ 55541 w 120406"/>
                <a:gd name="connsiteY16" fmla="*/ 54738 h 22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406" h="220744">
                  <a:moveTo>
                    <a:pt x="91864" y="130193"/>
                  </a:moveTo>
                  <a:lnTo>
                    <a:pt x="42296" y="130193"/>
                  </a:lnTo>
                  <a:lnTo>
                    <a:pt x="42296" y="182570"/>
                  </a:lnTo>
                  <a:lnTo>
                    <a:pt x="100292" y="182570"/>
                  </a:lnTo>
                  <a:lnTo>
                    <a:pt x="100292" y="191600"/>
                  </a:lnTo>
                  <a:lnTo>
                    <a:pt x="31661" y="191600"/>
                  </a:lnTo>
                  <a:lnTo>
                    <a:pt x="31661" y="63167"/>
                  </a:lnTo>
                  <a:lnTo>
                    <a:pt x="99690" y="63167"/>
                  </a:lnTo>
                  <a:lnTo>
                    <a:pt x="99690" y="72599"/>
                  </a:lnTo>
                  <a:lnTo>
                    <a:pt x="42296" y="72599"/>
                  </a:lnTo>
                  <a:lnTo>
                    <a:pt x="42296" y="122367"/>
                  </a:lnTo>
                  <a:lnTo>
                    <a:pt x="91864" y="122367"/>
                  </a:lnTo>
                  <a:close/>
                  <a:moveTo>
                    <a:pt x="71796" y="31661"/>
                  </a:moveTo>
                  <a:lnTo>
                    <a:pt x="84840" y="31661"/>
                  </a:lnTo>
                  <a:lnTo>
                    <a:pt x="84840" y="31661"/>
                  </a:lnTo>
                  <a:lnTo>
                    <a:pt x="64772" y="54738"/>
                  </a:lnTo>
                  <a:lnTo>
                    <a:pt x="55541" y="547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B157D57-1810-413A-B642-7D5DAE8E7516}"/>
                </a:ext>
              </a:extLst>
            </p:cNvPr>
            <p:cNvSpPr/>
            <p:nvPr/>
          </p:nvSpPr>
          <p:spPr>
            <a:xfrm>
              <a:off x="3626048" y="2710400"/>
              <a:ext cx="120406" cy="160542"/>
            </a:xfrm>
            <a:custGeom>
              <a:avLst/>
              <a:gdLst>
                <a:gd name="connsiteX0" fmla="*/ 65840 w 120406"/>
                <a:gd name="connsiteY0" fmla="*/ 121614 h 160541"/>
                <a:gd name="connsiteX1" fmla="*/ 80289 w 120406"/>
                <a:gd name="connsiteY1" fmla="*/ 115593 h 160541"/>
                <a:gd name="connsiteX2" fmla="*/ 86510 w 120406"/>
                <a:gd name="connsiteY2" fmla="*/ 99138 h 160541"/>
                <a:gd name="connsiteX3" fmla="*/ 95942 w 120406"/>
                <a:gd name="connsiteY3" fmla="*/ 99138 h 160541"/>
                <a:gd name="connsiteX4" fmla="*/ 95942 w 120406"/>
                <a:gd name="connsiteY4" fmla="*/ 99138 h 160541"/>
                <a:gd name="connsiteX5" fmla="*/ 87112 w 120406"/>
                <a:gd name="connsiteY5" fmla="*/ 121413 h 160541"/>
                <a:gd name="connsiteX6" fmla="*/ 41713 w 120406"/>
                <a:gd name="connsiteY6" fmla="*/ 120512 h 160541"/>
                <a:gd name="connsiteX7" fmla="*/ 40354 w 120406"/>
                <a:gd name="connsiteY7" fmla="*/ 119005 h 160541"/>
                <a:gd name="connsiteX8" fmla="*/ 31725 w 120406"/>
                <a:gd name="connsiteY8" fmla="*/ 88502 h 160541"/>
                <a:gd name="connsiteX9" fmla="*/ 31725 w 120406"/>
                <a:gd name="connsiteY9" fmla="*/ 73853 h 160541"/>
                <a:gd name="connsiteX10" fmla="*/ 40555 w 120406"/>
                <a:gd name="connsiteY10" fmla="*/ 43550 h 160541"/>
                <a:gd name="connsiteX11" fmla="*/ 66041 w 120406"/>
                <a:gd name="connsiteY11" fmla="*/ 31710 h 160541"/>
                <a:gd name="connsiteX12" fmla="*/ 87915 w 120406"/>
                <a:gd name="connsiteY12" fmla="*/ 40942 h 160541"/>
                <a:gd name="connsiteX13" fmla="*/ 96343 w 120406"/>
                <a:gd name="connsiteY13" fmla="*/ 65424 h 160541"/>
                <a:gd name="connsiteX14" fmla="*/ 96343 w 120406"/>
                <a:gd name="connsiteY14" fmla="*/ 65424 h 160541"/>
                <a:gd name="connsiteX15" fmla="*/ 86912 w 120406"/>
                <a:gd name="connsiteY15" fmla="*/ 65424 h 160541"/>
                <a:gd name="connsiteX16" fmla="*/ 81092 w 120406"/>
                <a:gd name="connsiteY16" fmla="*/ 47363 h 160541"/>
                <a:gd name="connsiteX17" fmla="*/ 66242 w 120406"/>
                <a:gd name="connsiteY17" fmla="*/ 40540 h 160541"/>
                <a:gd name="connsiteX18" fmla="*/ 48181 w 120406"/>
                <a:gd name="connsiteY18" fmla="*/ 49972 h 160541"/>
                <a:gd name="connsiteX19" fmla="*/ 42562 w 120406"/>
                <a:gd name="connsiteY19" fmla="*/ 73451 h 160541"/>
                <a:gd name="connsiteX20" fmla="*/ 42562 w 120406"/>
                <a:gd name="connsiteY20" fmla="*/ 88301 h 160541"/>
                <a:gd name="connsiteX21" fmla="*/ 48181 w 120406"/>
                <a:gd name="connsiteY21" fmla="*/ 111981 h 160541"/>
                <a:gd name="connsiteX22" fmla="*/ 65840 w 120406"/>
                <a:gd name="connsiteY22" fmla="*/ 12161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60541">
                  <a:moveTo>
                    <a:pt x="65840" y="121614"/>
                  </a:moveTo>
                  <a:cubicBezTo>
                    <a:pt x="71273" y="121646"/>
                    <a:pt x="76486" y="119472"/>
                    <a:pt x="80289" y="115593"/>
                  </a:cubicBezTo>
                  <a:cubicBezTo>
                    <a:pt x="84618" y="111249"/>
                    <a:pt x="86881" y="105261"/>
                    <a:pt x="86510" y="99138"/>
                  </a:cubicBezTo>
                  <a:lnTo>
                    <a:pt x="95942" y="99138"/>
                  </a:lnTo>
                  <a:lnTo>
                    <a:pt x="95942" y="99138"/>
                  </a:lnTo>
                  <a:cubicBezTo>
                    <a:pt x="96309" y="107482"/>
                    <a:pt x="93096" y="115585"/>
                    <a:pt x="87112" y="121413"/>
                  </a:cubicBezTo>
                  <a:cubicBezTo>
                    <a:pt x="74327" y="133700"/>
                    <a:pt x="54001" y="133297"/>
                    <a:pt x="41713" y="120512"/>
                  </a:cubicBezTo>
                  <a:cubicBezTo>
                    <a:pt x="41245" y="120024"/>
                    <a:pt x="40792" y="119521"/>
                    <a:pt x="40354" y="119005"/>
                  </a:cubicBezTo>
                  <a:cubicBezTo>
                    <a:pt x="34204" y="110063"/>
                    <a:pt x="31169" y="99343"/>
                    <a:pt x="31725" y="88502"/>
                  </a:cubicBezTo>
                  <a:lnTo>
                    <a:pt x="31725" y="73853"/>
                  </a:lnTo>
                  <a:cubicBezTo>
                    <a:pt x="31274" y="63058"/>
                    <a:pt x="34374" y="52412"/>
                    <a:pt x="40555" y="43550"/>
                  </a:cubicBezTo>
                  <a:cubicBezTo>
                    <a:pt x="46527" y="35579"/>
                    <a:pt x="56098" y="31134"/>
                    <a:pt x="66041" y="31710"/>
                  </a:cubicBezTo>
                  <a:cubicBezTo>
                    <a:pt x="74329" y="31459"/>
                    <a:pt x="82314" y="34829"/>
                    <a:pt x="87915" y="40942"/>
                  </a:cubicBezTo>
                  <a:cubicBezTo>
                    <a:pt x="93931" y="47620"/>
                    <a:pt x="96973" y="56458"/>
                    <a:pt x="96343" y="65424"/>
                  </a:cubicBezTo>
                  <a:lnTo>
                    <a:pt x="96343" y="65424"/>
                  </a:lnTo>
                  <a:lnTo>
                    <a:pt x="86912" y="65424"/>
                  </a:lnTo>
                  <a:cubicBezTo>
                    <a:pt x="87347" y="58882"/>
                    <a:pt x="85266" y="52420"/>
                    <a:pt x="81092" y="47363"/>
                  </a:cubicBezTo>
                  <a:cubicBezTo>
                    <a:pt x="77436" y="42952"/>
                    <a:pt x="71971" y="40442"/>
                    <a:pt x="66242" y="40540"/>
                  </a:cubicBezTo>
                  <a:cubicBezTo>
                    <a:pt x="58955" y="40167"/>
                    <a:pt x="52038" y="43779"/>
                    <a:pt x="48181" y="49972"/>
                  </a:cubicBezTo>
                  <a:cubicBezTo>
                    <a:pt x="44163" y="57124"/>
                    <a:pt x="42217" y="65256"/>
                    <a:pt x="42562" y="73451"/>
                  </a:cubicBezTo>
                  <a:lnTo>
                    <a:pt x="42562" y="88301"/>
                  </a:lnTo>
                  <a:cubicBezTo>
                    <a:pt x="42201" y="96563"/>
                    <a:pt x="44147" y="104763"/>
                    <a:pt x="48181" y="111981"/>
                  </a:cubicBezTo>
                  <a:cubicBezTo>
                    <a:pt x="51918" y="118124"/>
                    <a:pt x="58654" y="121798"/>
                    <a:pt x="65840" y="12161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7B19B63-C9C1-4E87-A5B2-44DFD10E5127}"/>
                </a:ext>
              </a:extLst>
            </p:cNvPr>
            <p:cNvSpPr/>
            <p:nvPr/>
          </p:nvSpPr>
          <p:spPr>
            <a:xfrm>
              <a:off x="3706221" y="2710420"/>
              <a:ext cx="120406" cy="160542"/>
            </a:xfrm>
            <a:custGeom>
              <a:avLst/>
              <a:gdLst>
                <a:gd name="connsiteX0" fmla="*/ 31823 w 120406"/>
                <a:gd name="connsiteY0" fmla="*/ 74033 h 160541"/>
                <a:gd name="connsiteX1" fmla="*/ 41255 w 120406"/>
                <a:gd name="connsiteY1" fmla="*/ 43530 h 160541"/>
                <a:gd name="connsiteX2" fmla="*/ 88486 w 120406"/>
                <a:gd name="connsiteY2" fmla="*/ 39589 h 160541"/>
                <a:gd name="connsiteX3" fmla="*/ 92428 w 120406"/>
                <a:gd name="connsiteY3" fmla="*/ 43530 h 160541"/>
                <a:gd name="connsiteX4" fmla="*/ 102060 w 120406"/>
                <a:gd name="connsiteY4" fmla="*/ 74033 h 160541"/>
                <a:gd name="connsiteX5" fmla="*/ 102060 w 120406"/>
                <a:gd name="connsiteY5" fmla="*/ 88081 h 160541"/>
                <a:gd name="connsiteX6" fmla="*/ 92026 w 120406"/>
                <a:gd name="connsiteY6" fmla="*/ 118985 h 160541"/>
                <a:gd name="connsiteX7" fmla="*/ 66540 w 120406"/>
                <a:gd name="connsiteY7" fmla="*/ 130825 h 160541"/>
                <a:gd name="connsiteX8" fmla="*/ 40252 w 120406"/>
                <a:gd name="connsiteY8" fmla="*/ 118985 h 160541"/>
                <a:gd name="connsiteX9" fmla="*/ 31823 w 120406"/>
                <a:gd name="connsiteY9" fmla="*/ 88081 h 160541"/>
                <a:gd name="connsiteX10" fmla="*/ 42459 w 120406"/>
                <a:gd name="connsiteY10" fmla="*/ 88281 h 160541"/>
                <a:gd name="connsiteX11" fmla="*/ 48680 w 120406"/>
                <a:gd name="connsiteY11" fmla="*/ 112162 h 160541"/>
                <a:gd name="connsiteX12" fmla="*/ 66942 w 120406"/>
                <a:gd name="connsiteY12" fmla="*/ 121594 h 160541"/>
                <a:gd name="connsiteX13" fmla="*/ 85003 w 120406"/>
                <a:gd name="connsiteY13" fmla="*/ 111961 h 160541"/>
                <a:gd name="connsiteX14" fmla="*/ 91424 w 120406"/>
                <a:gd name="connsiteY14" fmla="*/ 88281 h 160541"/>
                <a:gd name="connsiteX15" fmla="*/ 91424 w 120406"/>
                <a:gd name="connsiteY15" fmla="*/ 74234 h 160541"/>
                <a:gd name="connsiteX16" fmla="*/ 85003 w 120406"/>
                <a:gd name="connsiteY16" fmla="*/ 50554 h 160541"/>
                <a:gd name="connsiteX17" fmla="*/ 54650 w 120406"/>
                <a:gd name="connsiteY17" fmla="*/ 44584 h 160541"/>
                <a:gd name="connsiteX18" fmla="*/ 48680 w 120406"/>
                <a:gd name="connsiteY18" fmla="*/ 50554 h 160541"/>
                <a:gd name="connsiteX19" fmla="*/ 42459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823" y="74033"/>
                  </a:moveTo>
                  <a:cubicBezTo>
                    <a:pt x="31342" y="63080"/>
                    <a:pt x="34675" y="52300"/>
                    <a:pt x="41255" y="43530"/>
                  </a:cubicBezTo>
                  <a:cubicBezTo>
                    <a:pt x="53209" y="29399"/>
                    <a:pt x="74355" y="27635"/>
                    <a:pt x="88486" y="39589"/>
                  </a:cubicBezTo>
                  <a:cubicBezTo>
                    <a:pt x="89907" y="40791"/>
                    <a:pt x="91226" y="42109"/>
                    <a:pt x="92428" y="43530"/>
                  </a:cubicBezTo>
                  <a:cubicBezTo>
                    <a:pt x="99078" y="52274"/>
                    <a:pt x="102484" y="63056"/>
                    <a:pt x="102060" y="74033"/>
                  </a:cubicBezTo>
                  <a:lnTo>
                    <a:pt x="102060" y="88081"/>
                  </a:lnTo>
                  <a:cubicBezTo>
                    <a:pt x="102518" y="99250"/>
                    <a:pt x="98958" y="110213"/>
                    <a:pt x="92026" y="118985"/>
                  </a:cubicBezTo>
                  <a:cubicBezTo>
                    <a:pt x="85900" y="126763"/>
                    <a:pt x="76436" y="131160"/>
                    <a:pt x="66540" y="130825"/>
                  </a:cubicBezTo>
                  <a:cubicBezTo>
                    <a:pt x="56380" y="131355"/>
                    <a:pt x="46589" y="126944"/>
                    <a:pt x="40252" y="118985"/>
                  </a:cubicBezTo>
                  <a:cubicBezTo>
                    <a:pt x="33890" y="109997"/>
                    <a:pt x="30906" y="99054"/>
                    <a:pt x="31823" y="88081"/>
                  </a:cubicBezTo>
                  <a:close/>
                  <a:moveTo>
                    <a:pt x="42459" y="88281"/>
                  </a:moveTo>
                  <a:cubicBezTo>
                    <a:pt x="42140" y="96680"/>
                    <a:pt x="44303" y="104986"/>
                    <a:pt x="48680" y="112162"/>
                  </a:cubicBezTo>
                  <a:cubicBezTo>
                    <a:pt x="52744" y="118232"/>
                    <a:pt x="59639" y="121794"/>
                    <a:pt x="66942" y="121594"/>
                  </a:cubicBezTo>
                  <a:cubicBezTo>
                    <a:pt x="74270" y="121925"/>
                    <a:pt x="81196" y="118232"/>
                    <a:pt x="85003" y="111961"/>
                  </a:cubicBezTo>
                  <a:cubicBezTo>
                    <a:pt x="89468" y="104889"/>
                    <a:pt x="91705" y="96639"/>
                    <a:pt x="91424" y="88281"/>
                  </a:cubicBezTo>
                  <a:lnTo>
                    <a:pt x="91424" y="74234"/>
                  </a:lnTo>
                  <a:cubicBezTo>
                    <a:pt x="91679" y="65878"/>
                    <a:pt x="89444" y="57636"/>
                    <a:pt x="85003" y="50554"/>
                  </a:cubicBezTo>
                  <a:cubicBezTo>
                    <a:pt x="78270" y="40524"/>
                    <a:pt x="64680" y="37851"/>
                    <a:pt x="54650" y="44584"/>
                  </a:cubicBezTo>
                  <a:cubicBezTo>
                    <a:pt x="52290" y="46167"/>
                    <a:pt x="50263" y="48196"/>
                    <a:pt x="48680" y="50554"/>
                  </a:cubicBezTo>
                  <a:cubicBezTo>
                    <a:pt x="44309" y="57658"/>
                    <a:pt x="42144" y="65900"/>
                    <a:pt x="42459" y="742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8F49443E-DC0D-4ED1-B64E-29D31B131960}"/>
                </a:ext>
              </a:extLst>
            </p:cNvPr>
            <p:cNvSpPr/>
            <p:nvPr/>
          </p:nvSpPr>
          <p:spPr>
            <a:xfrm>
              <a:off x="3796087" y="2669913"/>
              <a:ext cx="60203" cy="200677"/>
            </a:xfrm>
            <a:custGeom>
              <a:avLst/>
              <a:gdLst>
                <a:gd name="connsiteX0" fmla="*/ 42296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86E09F1-9B93-4085-9E40-56443AB75557}"/>
                </a:ext>
              </a:extLst>
            </p:cNvPr>
            <p:cNvSpPr/>
            <p:nvPr/>
          </p:nvSpPr>
          <p:spPr>
            <a:xfrm>
              <a:off x="3827752" y="2710413"/>
              <a:ext cx="120406" cy="160542"/>
            </a:xfrm>
            <a:custGeom>
              <a:avLst/>
              <a:gdLst>
                <a:gd name="connsiteX0" fmla="*/ 66620 w 120406"/>
                <a:gd name="connsiteY0" fmla="*/ 130632 h 160541"/>
                <a:gd name="connsiteX1" fmla="*/ 41335 w 120406"/>
                <a:gd name="connsiteY1" fmla="*/ 118992 h 160541"/>
                <a:gd name="connsiteX2" fmla="*/ 31703 w 120406"/>
                <a:gd name="connsiteY2" fmla="*/ 89493 h 160541"/>
                <a:gd name="connsiteX3" fmla="*/ 31703 w 120406"/>
                <a:gd name="connsiteY3" fmla="*/ 73639 h 160541"/>
                <a:gd name="connsiteX4" fmla="*/ 41536 w 120406"/>
                <a:gd name="connsiteY4" fmla="*/ 43538 h 160541"/>
                <a:gd name="connsiteX5" fmla="*/ 65216 w 120406"/>
                <a:gd name="connsiteY5" fmla="*/ 31698 h 160541"/>
                <a:gd name="connsiteX6" fmla="*/ 88494 w 120406"/>
                <a:gd name="connsiteY6" fmla="*/ 42334 h 160541"/>
                <a:gd name="connsiteX7" fmla="*/ 96722 w 120406"/>
                <a:gd name="connsiteY7" fmla="*/ 71030 h 160541"/>
                <a:gd name="connsiteX8" fmla="*/ 96722 w 120406"/>
                <a:gd name="connsiteY8" fmla="*/ 81466 h 160541"/>
                <a:gd name="connsiteX9" fmla="*/ 42138 w 120406"/>
                <a:gd name="connsiteY9" fmla="*/ 81466 h 160541"/>
                <a:gd name="connsiteX10" fmla="*/ 42138 w 120406"/>
                <a:gd name="connsiteY10" fmla="*/ 89292 h 160541"/>
                <a:gd name="connsiteX11" fmla="*/ 48760 w 120406"/>
                <a:gd name="connsiteY11" fmla="*/ 112370 h 160541"/>
                <a:gd name="connsiteX12" fmla="*/ 66620 w 120406"/>
                <a:gd name="connsiteY12" fmla="*/ 121601 h 160541"/>
                <a:gd name="connsiteX13" fmla="*/ 80266 w 120406"/>
                <a:gd name="connsiteY13" fmla="*/ 118791 h 160541"/>
                <a:gd name="connsiteX14" fmla="*/ 90902 w 120406"/>
                <a:gd name="connsiteY14" fmla="*/ 110965 h 160541"/>
                <a:gd name="connsiteX15" fmla="*/ 95317 w 120406"/>
                <a:gd name="connsiteY15" fmla="*/ 118591 h 160541"/>
                <a:gd name="connsiteX16" fmla="*/ 84079 w 120406"/>
                <a:gd name="connsiteY16" fmla="*/ 127421 h 160541"/>
                <a:gd name="connsiteX17" fmla="*/ 66620 w 120406"/>
                <a:gd name="connsiteY17" fmla="*/ 130632 h 160541"/>
                <a:gd name="connsiteX18" fmla="*/ 65216 w 120406"/>
                <a:gd name="connsiteY18" fmla="*/ 40929 h 160541"/>
                <a:gd name="connsiteX19" fmla="*/ 48760 w 120406"/>
                <a:gd name="connsiteY19" fmla="*/ 49959 h 160541"/>
                <a:gd name="connsiteX20" fmla="*/ 42138 w 120406"/>
                <a:gd name="connsiteY20" fmla="*/ 72435 h 160541"/>
                <a:gd name="connsiteX21" fmla="*/ 86086 w 120406"/>
                <a:gd name="connsiteY21" fmla="*/ 72435 h 160541"/>
                <a:gd name="connsiteX22" fmla="*/ 86086 w 120406"/>
                <a:gd name="connsiteY22" fmla="*/ 68422 h 160541"/>
                <a:gd name="connsiteX23" fmla="*/ 80668 w 120406"/>
                <a:gd name="connsiteY23" fmla="*/ 48354 h 160541"/>
                <a:gd name="connsiteX24" fmla="*/ 65216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0" y="130632"/>
                  </a:moveTo>
                  <a:cubicBezTo>
                    <a:pt x="56841" y="130886"/>
                    <a:pt x="47500" y="126586"/>
                    <a:pt x="41335" y="118992"/>
                  </a:cubicBezTo>
                  <a:cubicBezTo>
                    <a:pt x="34661" y="110648"/>
                    <a:pt x="31237" y="100167"/>
                    <a:pt x="31703" y="89493"/>
                  </a:cubicBezTo>
                  <a:lnTo>
                    <a:pt x="31703" y="73639"/>
                  </a:lnTo>
                  <a:cubicBezTo>
                    <a:pt x="31293" y="62755"/>
                    <a:pt x="34779" y="52081"/>
                    <a:pt x="41536" y="43538"/>
                  </a:cubicBezTo>
                  <a:cubicBezTo>
                    <a:pt x="47095" y="36046"/>
                    <a:pt x="55888" y="31650"/>
                    <a:pt x="65216" y="31698"/>
                  </a:cubicBezTo>
                  <a:cubicBezTo>
                    <a:pt x="74246" y="31230"/>
                    <a:pt x="82937" y="35200"/>
                    <a:pt x="88494" y="42334"/>
                  </a:cubicBezTo>
                  <a:cubicBezTo>
                    <a:pt x="94354" y="50718"/>
                    <a:pt x="97250" y="60816"/>
                    <a:pt x="96722" y="71030"/>
                  </a:cubicBezTo>
                  <a:lnTo>
                    <a:pt x="96722" y="81466"/>
                  </a:lnTo>
                  <a:lnTo>
                    <a:pt x="42138" y="81466"/>
                  </a:lnTo>
                  <a:lnTo>
                    <a:pt x="42138" y="89292"/>
                  </a:lnTo>
                  <a:cubicBezTo>
                    <a:pt x="41817" y="97496"/>
                    <a:pt x="44139" y="105585"/>
                    <a:pt x="48760" y="112370"/>
                  </a:cubicBezTo>
                  <a:cubicBezTo>
                    <a:pt x="52631" y="118422"/>
                    <a:pt x="59444" y="121942"/>
                    <a:pt x="66620" y="121601"/>
                  </a:cubicBezTo>
                  <a:cubicBezTo>
                    <a:pt x="71330" y="121784"/>
                    <a:pt x="76012" y="120818"/>
                    <a:pt x="80266" y="118791"/>
                  </a:cubicBezTo>
                  <a:cubicBezTo>
                    <a:pt x="84390" y="117078"/>
                    <a:pt x="88041" y="114393"/>
                    <a:pt x="90902" y="110965"/>
                  </a:cubicBezTo>
                  <a:lnTo>
                    <a:pt x="95317" y="118591"/>
                  </a:lnTo>
                  <a:cubicBezTo>
                    <a:pt x="92263" y="122321"/>
                    <a:pt x="88426" y="125336"/>
                    <a:pt x="84079" y="127421"/>
                  </a:cubicBezTo>
                  <a:cubicBezTo>
                    <a:pt x="78599" y="129865"/>
                    <a:pt x="72613" y="130965"/>
                    <a:pt x="66620" y="130632"/>
                  </a:cubicBezTo>
                  <a:close/>
                  <a:moveTo>
                    <a:pt x="65216" y="40929"/>
                  </a:moveTo>
                  <a:cubicBezTo>
                    <a:pt x="58573" y="41029"/>
                    <a:pt x="52412" y="44411"/>
                    <a:pt x="48760" y="49959"/>
                  </a:cubicBezTo>
                  <a:cubicBezTo>
                    <a:pt x="44365" y="56626"/>
                    <a:pt x="42062" y="64452"/>
                    <a:pt x="42138" y="72435"/>
                  </a:cubicBezTo>
                  <a:lnTo>
                    <a:pt x="86086" y="72435"/>
                  </a:lnTo>
                  <a:lnTo>
                    <a:pt x="86086" y="68422"/>
                  </a:lnTo>
                  <a:cubicBezTo>
                    <a:pt x="86453" y="61328"/>
                    <a:pt x="84555" y="54300"/>
                    <a:pt x="80668" y="48354"/>
                  </a:cubicBezTo>
                  <a:cubicBezTo>
                    <a:pt x="77072" y="43465"/>
                    <a:pt x="71280" y="40682"/>
                    <a:pt x="65216" y="409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A92FD95-859B-4F37-81C4-2C8AABCDB1C1}"/>
                </a:ext>
              </a:extLst>
            </p:cNvPr>
            <p:cNvSpPr/>
            <p:nvPr/>
          </p:nvSpPr>
          <p:spPr>
            <a:xfrm>
              <a:off x="3949203" y="2710384"/>
              <a:ext cx="120406" cy="140474"/>
            </a:xfrm>
            <a:custGeom>
              <a:avLst/>
              <a:gdLst>
                <a:gd name="connsiteX0" fmla="*/ 41494 w 120406"/>
                <a:gd name="connsiteY0" fmla="*/ 33332 h 140473"/>
                <a:gd name="connsiteX1" fmla="*/ 41494 w 120406"/>
                <a:gd name="connsiteY1" fmla="*/ 49185 h 140473"/>
                <a:gd name="connsiteX2" fmla="*/ 51728 w 120406"/>
                <a:gd name="connsiteY2" fmla="*/ 36141 h 140473"/>
                <a:gd name="connsiteX3" fmla="*/ 66378 w 120406"/>
                <a:gd name="connsiteY3" fmla="*/ 31726 h 140473"/>
                <a:gd name="connsiteX4" fmla="*/ 86445 w 120406"/>
                <a:gd name="connsiteY4" fmla="*/ 41158 h 140473"/>
                <a:gd name="connsiteX5" fmla="*/ 93268 w 120406"/>
                <a:gd name="connsiteY5" fmla="*/ 70658 h 140473"/>
                <a:gd name="connsiteX6" fmla="*/ 93268 w 120406"/>
                <a:gd name="connsiteY6" fmla="*/ 128854 h 140473"/>
                <a:gd name="connsiteX7" fmla="*/ 82633 w 120406"/>
                <a:gd name="connsiteY7" fmla="*/ 128854 h 140473"/>
                <a:gd name="connsiteX8" fmla="*/ 82633 w 120406"/>
                <a:gd name="connsiteY8" fmla="*/ 70658 h 140473"/>
                <a:gd name="connsiteX9" fmla="*/ 77816 w 120406"/>
                <a:gd name="connsiteY9" fmla="*/ 47781 h 140473"/>
                <a:gd name="connsiteX10" fmla="*/ 63970 w 120406"/>
                <a:gd name="connsiteY10" fmla="*/ 41158 h 140473"/>
                <a:gd name="connsiteX11" fmla="*/ 50524 w 120406"/>
                <a:gd name="connsiteY11" fmla="*/ 46577 h 140473"/>
                <a:gd name="connsiteX12" fmla="*/ 42297 w 120406"/>
                <a:gd name="connsiteY12" fmla="*/ 60825 h 140473"/>
                <a:gd name="connsiteX13" fmla="*/ 42297 w 120406"/>
                <a:gd name="connsiteY13" fmla="*/ 128854 h 140473"/>
                <a:gd name="connsiteX14" fmla="*/ 31661 w 120406"/>
                <a:gd name="connsiteY14" fmla="*/ 128854 h 140473"/>
                <a:gd name="connsiteX15" fmla="*/ 31661 w 120406"/>
                <a:gd name="connsiteY15" fmla="*/ 33332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1494" y="33332"/>
                  </a:moveTo>
                  <a:lnTo>
                    <a:pt x="41494" y="49185"/>
                  </a:lnTo>
                  <a:cubicBezTo>
                    <a:pt x="43765" y="44054"/>
                    <a:pt x="47283" y="39569"/>
                    <a:pt x="51728" y="36141"/>
                  </a:cubicBezTo>
                  <a:cubicBezTo>
                    <a:pt x="56009" y="33129"/>
                    <a:pt x="61146" y="31580"/>
                    <a:pt x="66378" y="31726"/>
                  </a:cubicBezTo>
                  <a:cubicBezTo>
                    <a:pt x="74260" y="31122"/>
                    <a:pt x="81880" y="34704"/>
                    <a:pt x="86445" y="41158"/>
                  </a:cubicBezTo>
                  <a:cubicBezTo>
                    <a:pt x="91715" y="50048"/>
                    <a:pt x="94099" y="60355"/>
                    <a:pt x="93268" y="70658"/>
                  </a:cubicBezTo>
                  <a:lnTo>
                    <a:pt x="93268" y="128854"/>
                  </a:lnTo>
                  <a:lnTo>
                    <a:pt x="82633" y="128854"/>
                  </a:lnTo>
                  <a:lnTo>
                    <a:pt x="82633" y="70658"/>
                  </a:lnTo>
                  <a:cubicBezTo>
                    <a:pt x="83333" y="62723"/>
                    <a:pt x="81657" y="54760"/>
                    <a:pt x="77816" y="47781"/>
                  </a:cubicBezTo>
                  <a:cubicBezTo>
                    <a:pt x="74624" y="43366"/>
                    <a:pt x="69410" y="40873"/>
                    <a:pt x="63970" y="41158"/>
                  </a:cubicBezTo>
                  <a:cubicBezTo>
                    <a:pt x="58929" y="41008"/>
                    <a:pt x="54052" y="42972"/>
                    <a:pt x="50524" y="46577"/>
                  </a:cubicBezTo>
                  <a:cubicBezTo>
                    <a:pt x="46513" y="50470"/>
                    <a:pt x="43663" y="55402"/>
                    <a:pt x="42297" y="60825"/>
                  </a:cubicBezTo>
                  <a:lnTo>
                    <a:pt x="42297" y="128854"/>
                  </a:lnTo>
                  <a:lnTo>
                    <a:pt x="31661" y="128854"/>
                  </a:lnTo>
                  <a:lnTo>
                    <a:pt x="31661" y="3333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0FEBBE0-10EF-4E27-A074-59E48857CDE3}"/>
                </a:ext>
              </a:extLst>
            </p:cNvPr>
            <p:cNvSpPr/>
            <p:nvPr/>
          </p:nvSpPr>
          <p:spPr>
            <a:xfrm>
              <a:off x="4032029" y="27110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7870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122 w 120406"/>
                <a:gd name="connsiteY15" fmla="*/ 59991 h 160541"/>
                <a:gd name="connsiteX16" fmla="*/ 34122 w 120406"/>
                <a:gd name="connsiteY16" fmla="*/ 59991 h 160541"/>
                <a:gd name="connsiteX17" fmla="*/ 42150 w 120406"/>
                <a:gd name="connsiteY17" fmla="*/ 39923 h 160541"/>
                <a:gd name="connsiteX18" fmla="*/ 64224 w 120406"/>
                <a:gd name="connsiteY18" fmla="*/ 31696 h 160541"/>
                <a:gd name="connsiteX19" fmla="*/ 85496 w 120406"/>
                <a:gd name="connsiteY19" fmla="*/ 39723 h 160541"/>
                <a:gd name="connsiteX20" fmla="*/ 93724 w 120406"/>
                <a:gd name="connsiteY20" fmla="*/ 62801 h 160541"/>
                <a:gd name="connsiteX21" fmla="*/ 93724 w 120406"/>
                <a:gd name="connsiteY21" fmla="*/ 109558 h 160541"/>
                <a:gd name="connsiteX22" fmla="*/ 93724 w 120406"/>
                <a:gd name="connsiteY22" fmla="*/ 119391 h 160541"/>
                <a:gd name="connsiteX23" fmla="*/ 95329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6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262" y="118300"/>
                    <a:pt x="76423" y="122343"/>
                    <a:pt x="71850" y="125412"/>
                  </a:cubicBezTo>
                  <a:cubicBezTo>
                    <a:pt x="67266" y="128438"/>
                    <a:pt x="61890" y="130043"/>
                    <a:pt x="56398" y="130027"/>
                  </a:cubicBezTo>
                  <a:cubicBezTo>
                    <a:pt x="49502" y="130437"/>
                    <a:pt x="42790" y="127707"/>
                    <a:pt x="38136" y="122602"/>
                  </a:cubicBezTo>
                  <a:cubicBezTo>
                    <a:pt x="33565" y="116949"/>
                    <a:pt x="31273" y="109791"/>
                    <a:pt x="31714" y="102535"/>
                  </a:cubicBezTo>
                  <a:cubicBezTo>
                    <a:pt x="31718" y="94776"/>
                    <a:pt x="35174" y="87422"/>
                    <a:pt x="41146" y="82467"/>
                  </a:cubicBezTo>
                  <a:cubicBezTo>
                    <a:pt x="48298" y="76768"/>
                    <a:pt x="57303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07" y="57047"/>
                    <a:pt x="81544" y="51386"/>
                    <a:pt x="77870" y="46947"/>
                  </a:cubicBezTo>
                  <a:cubicBezTo>
                    <a:pt x="74226" y="42980"/>
                    <a:pt x="69002" y="40844"/>
                    <a:pt x="63622" y="41127"/>
                  </a:cubicBezTo>
                  <a:cubicBezTo>
                    <a:pt x="58414" y="41041"/>
                    <a:pt x="53377" y="42986"/>
                    <a:pt x="49575" y="46546"/>
                  </a:cubicBezTo>
                  <a:cubicBezTo>
                    <a:pt x="46011" y="50102"/>
                    <a:pt x="44054" y="54958"/>
                    <a:pt x="44156" y="59991"/>
                  </a:cubicBezTo>
                  <a:lnTo>
                    <a:pt x="34122" y="59991"/>
                  </a:lnTo>
                  <a:lnTo>
                    <a:pt x="34122" y="59991"/>
                  </a:lnTo>
                  <a:cubicBezTo>
                    <a:pt x="33571" y="52423"/>
                    <a:pt x="36533" y="45023"/>
                    <a:pt x="42150" y="39923"/>
                  </a:cubicBezTo>
                  <a:cubicBezTo>
                    <a:pt x="48134" y="34375"/>
                    <a:pt x="56068" y="31417"/>
                    <a:pt x="64224" y="31696"/>
                  </a:cubicBezTo>
                  <a:cubicBezTo>
                    <a:pt x="72121" y="31304"/>
                    <a:pt x="79827" y="34212"/>
                    <a:pt x="85496" y="39723"/>
                  </a:cubicBezTo>
                  <a:cubicBezTo>
                    <a:pt x="91301" y="45954"/>
                    <a:pt x="94277" y="54302"/>
                    <a:pt x="93724" y="62801"/>
                  </a:cubicBezTo>
                  <a:lnTo>
                    <a:pt x="93724" y="109558"/>
                  </a:lnTo>
                  <a:cubicBezTo>
                    <a:pt x="93519" y="112833"/>
                    <a:pt x="93519" y="116116"/>
                    <a:pt x="93724" y="119391"/>
                  </a:cubicBezTo>
                  <a:cubicBezTo>
                    <a:pt x="93948" y="122580"/>
                    <a:pt x="94486" y="125739"/>
                    <a:pt x="95329" y="128823"/>
                  </a:cubicBezTo>
                  <a:close/>
                  <a:moveTo>
                    <a:pt x="57401" y="120595"/>
                  </a:moveTo>
                  <a:cubicBezTo>
                    <a:pt x="63050" y="120626"/>
                    <a:pt x="68553" y="118791"/>
                    <a:pt x="73054" y="115378"/>
                  </a:cubicBezTo>
                  <a:cubicBezTo>
                    <a:pt x="77405" y="112085"/>
                    <a:pt x="80744" y="107634"/>
                    <a:pt x="82686" y="102535"/>
                  </a:cubicBezTo>
                  <a:lnTo>
                    <a:pt x="82686" y="82467"/>
                  </a:lnTo>
                  <a:lnTo>
                    <a:pt x="65629" y="82467"/>
                  </a:lnTo>
                  <a:cubicBezTo>
                    <a:pt x="59273" y="82138"/>
                    <a:pt x="53054" y="84379"/>
                    <a:pt x="48371" y="88688"/>
                  </a:cubicBezTo>
                  <a:cubicBezTo>
                    <a:pt x="44188" y="92565"/>
                    <a:pt x="41855" y="98037"/>
                    <a:pt x="41949" y="103739"/>
                  </a:cubicBezTo>
                  <a:cubicBezTo>
                    <a:pt x="41861" y="108218"/>
                    <a:pt x="43273" y="112597"/>
                    <a:pt x="45962" y="116181"/>
                  </a:cubicBezTo>
                  <a:cubicBezTo>
                    <a:pt x="48914" y="119301"/>
                    <a:pt x="53117" y="120925"/>
                    <a:pt x="57401" y="1205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2DF60C7-805E-4100-A3BC-D304F068597F}"/>
                </a:ext>
              </a:extLst>
            </p:cNvPr>
            <p:cNvSpPr/>
            <p:nvPr/>
          </p:nvSpPr>
          <p:spPr>
            <a:xfrm>
              <a:off x="4110347" y="2687773"/>
              <a:ext cx="100339" cy="180609"/>
            </a:xfrm>
            <a:custGeom>
              <a:avLst/>
              <a:gdLst>
                <a:gd name="connsiteX0" fmla="*/ 54738 w 100338"/>
                <a:gd name="connsiteY0" fmla="*/ 31661 h 180609"/>
                <a:gd name="connsiteX1" fmla="*/ 54738 w 100338"/>
                <a:gd name="connsiteY1" fmla="*/ 55943 h 180609"/>
                <a:gd name="connsiteX2" fmla="*/ 71194 w 100338"/>
                <a:gd name="connsiteY2" fmla="*/ 55943 h 180609"/>
                <a:gd name="connsiteX3" fmla="*/ 71194 w 100338"/>
                <a:gd name="connsiteY3" fmla="*/ 64973 h 180609"/>
                <a:gd name="connsiteX4" fmla="*/ 54738 w 100338"/>
                <a:gd name="connsiteY4" fmla="*/ 64973 h 180609"/>
                <a:gd name="connsiteX5" fmla="*/ 54738 w 100338"/>
                <a:gd name="connsiteY5" fmla="*/ 126782 h 180609"/>
                <a:gd name="connsiteX6" fmla="*/ 57347 w 100338"/>
                <a:gd name="connsiteY6" fmla="*/ 140026 h 180609"/>
                <a:gd name="connsiteX7" fmla="*/ 64371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4738" y="31661"/>
                  </a:moveTo>
                  <a:lnTo>
                    <a:pt x="54738" y="55943"/>
                  </a:lnTo>
                  <a:lnTo>
                    <a:pt x="71194" y="55943"/>
                  </a:lnTo>
                  <a:lnTo>
                    <a:pt x="71194" y="64973"/>
                  </a:lnTo>
                  <a:lnTo>
                    <a:pt x="54738" y="64973"/>
                  </a:lnTo>
                  <a:lnTo>
                    <a:pt x="54738" y="126782"/>
                  </a:lnTo>
                  <a:cubicBezTo>
                    <a:pt x="54339" y="131355"/>
                    <a:pt x="55244" y="135946"/>
                    <a:pt x="57347" y="140026"/>
                  </a:cubicBezTo>
                  <a:cubicBezTo>
                    <a:pt x="58844" y="142454"/>
                    <a:pt x="61519" y="143907"/>
                    <a:pt x="64371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0" y="152679"/>
                    <a:pt x="71660" y="153285"/>
                    <a:pt x="69789" y="153672"/>
                  </a:cubicBezTo>
                  <a:lnTo>
                    <a:pt x="62966" y="153672"/>
                  </a:lnTo>
                  <a:cubicBezTo>
                    <a:pt x="57765" y="153835"/>
                    <a:pt x="52814" y="151435"/>
                    <a:pt x="49721" y="147251"/>
                  </a:cubicBezTo>
                  <a:cubicBezTo>
                    <a:pt x="46019" y="141244"/>
                    <a:pt x="44331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3480213-4C7B-488D-B820-906657F77464}"/>
                </a:ext>
              </a:extLst>
            </p:cNvPr>
            <p:cNvSpPr/>
            <p:nvPr/>
          </p:nvSpPr>
          <p:spPr>
            <a:xfrm>
              <a:off x="4170951" y="2669913"/>
              <a:ext cx="60203" cy="200677"/>
            </a:xfrm>
            <a:custGeom>
              <a:avLst/>
              <a:gdLst>
                <a:gd name="connsiteX0" fmla="*/ 42497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497 w 60203"/>
                <a:gd name="connsiteY3" fmla="*/ 31661 h 200677"/>
                <a:gd name="connsiteX4" fmla="*/ 42497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497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497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497" y="31661"/>
                  </a:lnTo>
                  <a:close/>
                  <a:moveTo>
                    <a:pt x="42497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497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C942F38-A83C-4AA1-987F-541B3D06A960}"/>
                </a:ext>
              </a:extLst>
            </p:cNvPr>
            <p:cNvSpPr/>
            <p:nvPr/>
          </p:nvSpPr>
          <p:spPr>
            <a:xfrm>
              <a:off x="4202204" y="2710420"/>
              <a:ext cx="120406" cy="160542"/>
            </a:xfrm>
            <a:custGeom>
              <a:avLst/>
              <a:gdLst>
                <a:gd name="connsiteX0" fmla="*/ 31713 w 120406"/>
                <a:gd name="connsiteY0" fmla="*/ 74033 h 160541"/>
                <a:gd name="connsiteX1" fmla="*/ 41346 w 120406"/>
                <a:gd name="connsiteY1" fmla="*/ 43530 h 160541"/>
                <a:gd name="connsiteX2" fmla="*/ 88577 w 120406"/>
                <a:gd name="connsiteY2" fmla="*/ 39589 h 160541"/>
                <a:gd name="connsiteX3" fmla="*/ 92518 w 120406"/>
                <a:gd name="connsiteY3" fmla="*/ 43530 h 160541"/>
                <a:gd name="connsiteX4" fmla="*/ 102151 w 120406"/>
                <a:gd name="connsiteY4" fmla="*/ 74033 h 160541"/>
                <a:gd name="connsiteX5" fmla="*/ 102151 w 120406"/>
                <a:gd name="connsiteY5" fmla="*/ 88081 h 160541"/>
                <a:gd name="connsiteX6" fmla="*/ 92518 w 120406"/>
                <a:gd name="connsiteY6" fmla="*/ 118985 h 160541"/>
                <a:gd name="connsiteX7" fmla="*/ 67032 w 120406"/>
                <a:gd name="connsiteY7" fmla="*/ 130825 h 160541"/>
                <a:gd name="connsiteX8" fmla="*/ 41346 w 120406"/>
                <a:gd name="connsiteY8" fmla="*/ 118985 h 160541"/>
                <a:gd name="connsiteX9" fmla="*/ 31713 w 120406"/>
                <a:gd name="connsiteY9" fmla="*/ 88281 h 160541"/>
                <a:gd name="connsiteX10" fmla="*/ 42550 w 120406"/>
                <a:gd name="connsiteY10" fmla="*/ 88281 h 160541"/>
                <a:gd name="connsiteX11" fmla="*/ 48771 w 120406"/>
                <a:gd name="connsiteY11" fmla="*/ 112162 h 160541"/>
                <a:gd name="connsiteX12" fmla="*/ 67032 w 120406"/>
                <a:gd name="connsiteY12" fmla="*/ 121594 h 160541"/>
                <a:gd name="connsiteX13" fmla="*/ 84892 w 120406"/>
                <a:gd name="connsiteY13" fmla="*/ 111961 h 160541"/>
                <a:gd name="connsiteX14" fmla="*/ 91515 w 120406"/>
                <a:gd name="connsiteY14" fmla="*/ 88281 h 160541"/>
                <a:gd name="connsiteX15" fmla="*/ 91515 w 120406"/>
                <a:gd name="connsiteY15" fmla="*/ 74234 h 160541"/>
                <a:gd name="connsiteX16" fmla="*/ 84892 w 120406"/>
                <a:gd name="connsiteY16" fmla="*/ 50554 h 160541"/>
                <a:gd name="connsiteX17" fmla="*/ 54851 w 120406"/>
                <a:gd name="connsiteY17" fmla="*/ 44474 h 160541"/>
                <a:gd name="connsiteX18" fmla="*/ 48771 w 120406"/>
                <a:gd name="connsiteY18" fmla="*/ 50554 h 160541"/>
                <a:gd name="connsiteX19" fmla="*/ 42550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713" y="74033"/>
                  </a:moveTo>
                  <a:cubicBezTo>
                    <a:pt x="31290" y="63056"/>
                    <a:pt x="34695" y="52274"/>
                    <a:pt x="41346" y="43530"/>
                  </a:cubicBezTo>
                  <a:cubicBezTo>
                    <a:pt x="53300" y="29399"/>
                    <a:pt x="74445" y="27635"/>
                    <a:pt x="88577" y="39589"/>
                  </a:cubicBezTo>
                  <a:cubicBezTo>
                    <a:pt x="89998" y="40791"/>
                    <a:pt x="91316" y="42109"/>
                    <a:pt x="92518" y="43530"/>
                  </a:cubicBezTo>
                  <a:cubicBezTo>
                    <a:pt x="99169" y="52274"/>
                    <a:pt x="102574" y="63056"/>
                    <a:pt x="102151" y="74033"/>
                  </a:cubicBezTo>
                  <a:lnTo>
                    <a:pt x="102151" y="88081"/>
                  </a:lnTo>
                  <a:cubicBezTo>
                    <a:pt x="102723" y="99200"/>
                    <a:pt x="99307" y="110159"/>
                    <a:pt x="92518" y="118985"/>
                  </a:cubicBezTo>
                  <a:cubicBezTo>
                    <a:pt x="86392" y="126763"/>
                    <a:pt x="76928" y="131160"/>
                    <a:pt x="67032" y="130825"/>
                  </a:cubicBezTo>
                  <a:cubicBezTo>
                    <a:pt x="57081" y="131160"/>
                    <a:pt x="47557" y="126769"/>
                    <a:pt x="41346" y="118985"/>
                  </a:cubicBezTo>
                  <a:cubicBezTo>
                    <a:pt x="34603" y="110213"/>
                    <a:pt x="31189" y="99333"/>
                    <a:pt x="31713" y="88281"/>
                  </a:cubicBezTo>
                  <a:close/>
                  <a:moveTo>
                    <a:pt x="42550" y="88281"/>
                  </a:moveTo>
                  <a:cubicBezTo>
                    <a:pt x="42231" y="96680"/>
                    <a:pt x="44394" y="104986"/>
                    <a:pt x="48771" y="112162"/>
                  </a:cubicBezTo>
                  <a:cubicBezTo>
                    <a:pt x="52664" y="118421"/>
                    <a:pt x="59675" y="122043"/>
                    <a:pt x="67032" y="121594"/>
                  </a:cubicBezTo>
                  <a:cubicBezTo>
                    <a:pt x="74291" y="121850"/>
                    <a:pt x="81120" y="118168"/>
                    <a:pt x="84892" y="111961"/>
                  </a:cubicBezTo>
                  <a:cubicBezTo>
                    <a:pt x="89522" y="104956"/>
                    <a:pt x="91840" y="96674"/>
                    <a:pt x="91515" y="88281"/>
                  </a:cubicBezTo>
                  <a:lnTo>
                    <a:pt x="91515" y="74234"/>
                  </a:lnTo>
                  <a:cubicBezTo>
                    <a:pt x="91840" y="65842"/>
                    <a:pt x="89522" y="57560"/>
                    <a:pt x="84892" y="50554"/>
                  </a:cubicBezTo>
                  <a:cubicBezTo>
                    <a:pt x="78276" y="40578"/>
                    <a:pt x="64827" y="37857"/>
                    <a:pt x="54851" y="44474"/>
                  </a:cubicBezTo>
                  <a:cubicBezTo>
                    <a:pt x="52439" y="46073"/>
                    <a:pt x="50370" y="48142"/>
                    <a:pt x="48771" y="50554"/>
                  </a:cubicBezTo>
                  <a:cubicBezTo>
                    <a:pt x="44400" y="57658"/>
                    <a:pt x="42235" y="65900"/>
                    <a:pt x="42550" y="742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0C28F3A-E994-4787-A1D1-089CC40894E4}"/>
                </a:ext>
              </a:extLst>
            </p:cNvPr>
            <p:cNvSpPr/>
            <p:nvPr/>
          </p:nvSpPr>
          <p:spPr>
            <a:xfrm>
              <a:off x="4292762" y="2710366"/>
              <a:ext cx="120406" cy="140474"/>
            </a:xfrm>
            <a:custGeom>
              <a:avLst/>
              <a:gdLst>
                <a:gd name="connsiteX0" fmla="*/ 40490 w 120406"/>
                <a:gd name="connsiteY0" fmla="*/ 33350 h 140473"/>
                <a:gd name="connsiteX1" fmla="*/ 41494 w 120406"/>
                <a:gd name="connsiteY1" fmla="*/ 49203 h 140473"/>
                <a:gd name="connsiteX2" fmla="*/ 51528 w 120406"/>
                <a:gd name="connsiteY2" fmla="*/ 36159 h 140473"/>
                <a:gd name="connsiteX3" fmla="*/ 66378 w 120406"/>
                <a:gd name="connsiteY3" fmla="*/ 31744 h 140473"/>
                <a:gd name="connsiteX4" fmla="*/ 86445 w 120406"/>
                <a:gd name="connsiteY4" fmla="*/ 41176 h 140473"/>
                <a:gd name="connsiteX5" fmla="*/ 93268 w 120406"/>
                <a:gd name="connsiteY5" fmla="*/ 70675 h 140473"/>
                <a:gd name="connsiteX6" fmla="*/ 93268 w 120406"/>
                <a:gd name="connsiteY6" fmla="*/ 128872 h 140473"/>
                <a:gd name="connsiteX7" fmla="*/ 82633 w 120406"/>
                <a:gd name="connsiteY7" fmla="*/ 128872 h 140473"/>
                <a:gd name="connsiteX8" fmla="*/ 82633 w 120406"/>
                <a:gd name="connsiteY8" fmla="*/ 70675 h 140473"/>
                <a:gd name="connsiteX9" fmla="*/ 78017 w 120406"/>
                <a:gd name="connsiteY9" fmla="*/ 47798 h 140473"/>
                <a:gd name="connsiteX10" fmla="*/ 64170 w 120406"/>
                <a:gd name="connsiteY10" fmla="*/ 41176 h 140473"/>
                <a:gd name="connsiteX11" fmla="*/ 50524 w 120406"/>
                <a:gd name="connsiteY11" fmla="*/ 46594 h 140473"/>
                <a:gd name="connsiteX12" fmla="*/ 42296 w 120406"/>
                <a:gd name="connsiteY12" fmla="*/ 60842 h 140473"/>
                <a:gd name="connsiteX13" fmla="*/ 42296 w 120406"/>
                <a:gd name="connsiteY13" fmla="*/ 128872 h 140473"/>
                <a:gd name="connsiteX14" fmla="*/ 31661 w 120406"/>
                <a:gd name="connsiteY14" fmla="*/ 128872 h 140473"/>
                <a:gd name="connsiteX15" fmla="*/ 31661 w 120406"/>
                <a:gd name="connsiteY15" fmla="*/ 33350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0490" y="33350"/>
                  </a:moveTo>
                  <a:lnTo>
                    <a:pt x="41494" y="49203"/>
                  </a:lnTo>
                  <a:cubicBezTo>
                    <a:pt x="43633" y="44048"/>
                    <a:pt x="47093" y="39549"/>
                    <a:pt x="51528" y="36159"/>
                  </a:cubicBezTo>
                  <a:cubicBezTo>
                    <a:pt x="55868" y="33119"/>
                    <a:pt x="61080" y="31569"/>
                    <a:pt x="66378" y="31744"/>
                  </a:cubicBezTo>
                  <a:cubicBezTo>
                    <a:pt x="74274" y="31056"/>
                    <a:pt x="81934" y="34656"/>
                    <a:pt x="86445" y="41176"/>
                  </a:cubicBezTo>
                  <a:cubicBezTo>
                    <a:pt x="91715" y="50066"/>
                    <a:pt x="94099" y="60373"/>
                    <a:pt x="93268" y="70675"/>
                  </a:cubicBezTo>
                  <a:lnTo>
                    <a:pt x="93268" y="128872"/>
                  </a:lnTo>
                  <a:lnTo>
                    <a:pt x="82633" y="128872"/>
                  </a:lnTo>
                  <a:lnTo>
                    <a:pt x="82633" y="70675"/>
                  </a:lnTo>
                  <a:cubicBezTo>
                    <a:pt x="83267" y="62769"/>
                    <a:pt x="81667" y="54840"/>
                    <a:pt x="78017" y="47798"/>
                  </a:cubicBezTo>
                  <a:cubicBezTo>
                    <a:pt x="74824" y="43383"/>
                    <a:pt x="69611" y="40891"/>
                    <a:pt x="64170" y="41176"/>
                  </a:cubicBezTo>
                  <a:cubicBezTo>
                    <a:pt x="59073" y="41041"/>
                    <a:pt x="54142" y="43000"/>
                    <a:pt x="50524" y="46594"/>
                  </a:cubicBezTo>
                  <a:cubicBezTo>
                    <a:pt x="46583" y="50542"/>
                    <a:pt x="43747" y="55456"/>
                    <a:pt x="42296" y="60842"/>
                  </a:cubicBezTo>
                  <a:lnTo>
                    <a:pt x="42296" y="128872"/>
                  </a:lnTo>
                  <a:lnTo>
                    <a:pt x="31661" y="128872"/>
                  </a:lnTo>
                  <a:lnTo>
                    <a:pt x="31661" y="333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A4E6D78B-76D5-40C8-A8F6-BFE59B0CFC37}"/>
                </a:ext>
              </a:extLst>
            </p:cNvPr>
            <p:cNvSpPr/>
            <p:nvPr/>
          </p:nvSpPr>
          <p:spPr>
            <a:xfrm>
              <a:off x="4374585" y="27110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8071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323 w 120406"/>
                <a:gd name="connsiteY15" fmla="*/ 59991 h 160541"/>
                <a:gd name="connsiteX16" fmla="*/ 34323 w 120406"/>
                <a:gd name="connsiteY16" fmla="*/ 59991 h 160541"/>
                <a:gd name="connsiteX17" fmla="*/ 42350 w 120406"/>
                <a:gd name="connsiteY17" fmla="*/ 39923 h 160541"/>
                <a:gd name="connsiteX18" fmla="*/ 64425 w 120406"/>
                <a:gd name="connsiteY18" fmla="*/ 31696 h 160541"/>
                <a:gd name="connsiteX19" fmla="*/ 85696 w 120406"/>
                <a:gd name="connsiteY19" fmla="*/ 39723 h 160541"/>
                <a:gd name="connsiteX20" fmla="*/ 93924 w 120406"/>
                <a:gd name="connsiteY20" fmla="*/ 62801 h 160541"/>
                <a:gd name="connsiteX21" fmla="*/ 93924 w 120406"/>
                <a:gd name="connsiteY21" fmla="*/ 109558 h 160541"/>
                <a:gd name="connsiteX22" fmla="*/ 93924 w 120406"/>
                <a:gd name="connsiteY22" fmla="*/ 119391 h 160541"/>
                <a:gd name="connsiteX23" fmla="*/ 95530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9" y="122398"/>
                    <a:pt x="71850" y="125412"/>
                  </a:cubicBezTo>
                  <a:cubicBezTo>
                    <a:pt x="67276" y="128460"/>
                    <a:pt x="61894" y="130067"/>
                    <a:pt x="56398" y="130027"/>
                  </a:cubicBezTo>
                  <a:cubicBezTo>
                    <a:pt x="49502" y="130437"/>
                    <a:pt x="42790" y="127707"/>
                    <a:pt x="38136" y="122602"/>
                  </a:cubicBezTo>
                  <a:cubicBezTo>
                    <a:pt x="33565" y="116949"/>
                    <a:pt x="31273" y="109791"/>
                    <a:pt x="31714" y="102535"/>
                  </a:cubicBezTo>
                  <a:cubicBezTo>
                    <a:pt x="31718" y="94776"/>
                    <a:pt x="35174" y="87422"/>
                    <a:pt x="41146" y="82467"/>
                  </a:cubicBezTo>
                  <a:cubicBezTo>
                    <a:pt x="48298" y="76768"/>
                    <a:pt x="57303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63" y="57073"/>
                    <a:pt x="81673" y="51416"/>
                    <a:pt x="78071" y="46947"/>
                  </a:cubicBezTo>
                  <a:cubicBezTo>
                    <a:pt x="74348" y="42972"/>
                    <a:pt x="69060" y="40840"/>
                    <a:pt x="63622" y="41127"/>
                  </a:cubicBezTo>
                  <a:cubicBezTo>
                    <a:pt x="58414" y="41041"/>
                    <a:pt x="53375" y="42986"/>
                    <a:pt x="49575" y="46546"/>
                  </a:cubicBezTo>
                  <a:cubicBezTo>
                    <a:pt x="46011" y="50102"/>
                    <a:pt x="44054" y="54958"/>
                    <a:pt x="44156" y="59991"/>
                  </a:cubicBezTo>
                  <a:lnTo>
                    <a:pt x="34323" y="59991"/>
                  </a:lnTo>
                  <a:lnTo>
                    <a:pt x="34323" y="59991"/>
                  </a:lnTo>
                  <a:cubicBezTo>
                    <a:pt x="33771" y="52423"/>
                    <a:pt x="36733" y="45023"/>
                    <a:pt x="42350" y="39923"/>
                  </a:cubicBezTo>
                  <a:cubicBezTo>
                    <a:pt x="48356" y="34411"/>
                    <a:pt x="56275" y="31459"/>
                    <a:pt x="64425" y="31696"/>
                  </a:cubicBezTo>
                  <a:cubicBezTo>
                    <a:pt x="72321" y="31304"/>
                    <a:pt x="80027" y="34212"/>
                    <a:pt x="85696" y="39723"/>
                  </a:cubicBezTo>
                  <a:cubicBezTo>
                    <a:pt x="91502" y="45954"/>
                    <a:pt x="94478" y="54302"/>
                    <a:pt x="93924" y="62801"/>
                  </a:cubicBezTo>
                  <a:lnTo>
                    <a:pt x="93924" y="109558"/>
                  </a:lnTo>
                  <a:cubicBezTo>
                    <a:pt x="93924" y="112970"/>
                    <a:pt x="93924" y="116181"/>
                    <a:pt x="93924" y="119391"/>
                  </a:cubicBezTo>
                  <a:cubicBezTo>
                    <a:pt x="94247" y="122568"/>
                    <a:pt x="94783" y="125719"/>
                    <a:pt x="95530" y="128823"/>
                  </a:cubicBezTo>
                  <a:close/>
                  <a:moveTo>
                    <a:pt x="57401" y="120595"/>
                  </a:moveTo>
                  <a:cubicBezTo>
                    <a:pt x="63050" y="120626"/>
                    <a:pt x="68553" y="118791"/>
                    <a:pt x="73054" y="115378"/>
                  </a:cubicBezTo>
                  <a:cubicBezTo>
                    <a:pt x="77517" y="112197"/>
                    <a:pt x="80882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14" y="82128"/>
                    <a:pt x="53127" y="84367"/>
                    <a:pt x="48371" y="88688"/>
                  </a:cubicBezTo>
                  <a:cubicBezTo>
                    <a:pt x="44188" y="92565"/>
                    <a:pt x="41855" y="98037"/>
                    <a:pt x="41949" y="103739"/>
                  </a:cubicBezTo>
                  <a:cubicBezTo>
                    <a:pt x="41861" y="108218"/>
                    <a:pt x="43273" y="112597"/>
                    <a:pt x="45962" y="116181"/>
                  </a:cubicBezTo>
                  <a:cubicBezTo>
                    <a:pt x="48946" y="119253"/>
                    <a:pt x="53127" y="120866"/>
                    <a:pt x="57401" y="1205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C91B0834-0753-4D22-8379-FD5BE477AADC}"/>
                </a:ext>
              </a:extLst>
            </p:cNvPr>
            <p:cNvSpPr/>
            <p:nvPr/>
          </p:nvSpPr>
          <p:spPr>
            <a:xfrm>
              <a:off x="4461532" y="2669913"/>
              <a:ext cx="60203" cy="200677"/>
            </a:xfrm>
            <a:custGeom>
              <a:avLst/>
              <a:gdLst>
                <a:gd name="connsiteX0" fmla="*/ 42297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7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7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7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BBAF15B8-6709-4A08-BD7D-46B94DFAC013}"/>
                </a:ext>
              </a:extLst>
            </p:cNvPr>
            <p:cNvSpPr/>
            <p:nvPr/>
          </p:nvSpPr>
          <p:spPr>
            <a:xfrm>
              <a:off x="4492808" y="2710402"/>
              <a:ext cx="120406" cy="160542"/>
            </a:xfrm>
            <a:custGeom>
              <a:avLst/>
              <a:gdLst>
                <a:gd name="connsiteX0" fmla="*/ 66808 w 120406"/>
                <a:gd name="connsiteY0" fmla="*/ 130643 h 160541"/>
                <a:gd name="connsiteX1" fmla="*/ 41523 w 120406"/>
                <a:gd name="connsiteY1" fmla="*/ 119003 h 160541"/>
                <a:gd name="connsiteX2" fmla="*/ 31690 w 120406"/>
                <a:gd name="connsiteY2" fmla="*/ 89504 h 160541"/>
                <a:gd name="connsiteX3" fmla="*/ 31690 w 120406"/>
                <a:gd name="connsiteY3" fmla="*/ 73650 h 160541"/>
                <a:gd name="connsiteX4" fmla="*/ 41523 w 120406"/>
                <a:gd name="connsiteY4" fmla="*/ 43549 h 160541"/>
                <a:gd name="connsiteX5" fmla="*/ 65203 w 120406"/>
                <a:gd name="connsiteY5" fmla="*/ 31709 h 160541"/>
                <a:gd name="connsiteX6" fmla="*/ 88481 w 120406"/>
                <a:gd name="connsiteY6" fmla="*/ 42345 h 160541"/>
                <a:gd name="connsiteX7" fmla="*/ 96910 w 120406"/>
                <a:gd name="connsiteY7" fmla="*/ 71042 h 160541"/>
                <a:gd name="connsiteX8" fmla="*/ 96910 w 120406"/>
                <a:gd name="connsiteY8" fmla="*/ 81477 h 160541"/>
                <a:gd name="connsiteX9" fmla="*/ 42326 w 120406"/>
                <a:gd name="connsiteY9" fmla="*/ 81477 h 160541"/>
                <a:gd name="connsiteX10" fmla="*/ 42326 w 120406"/>
                <a:gd name="connsiteY10" fmla="*/ 89303 h 160541"/>
                <a:gd name="connsiteX11" fmla="*/ 48948 w 120406"/>
                <a:gd name="connsiteY11" fmla="*/ 112381 h 160541"/>
                <a:gd name="connsiteX12" fmla="*/ 66808 w 120406"/>
                <a:gd name="connsiteY12" fmla="*/ 121612 h 160541"/>
                <a:gd name="connsiteX13" fmla="*/ 90087 w 120406"/>
                <a:gd name="connsiteY13" fmla="*/ 110976 h 160541"/>
                <a:gd name="connsiteX14" fmla="*/ 94301 w 120406"/>
                <a:gd name="connsiteY14" fmla="*/ 118602 h 160541"/>
                <a:gd name="connsiteX15" fmla="*/ 83264 w 120406"/>
                <a:gd name="connsiteY15" fmla="*/ 127432 h 160541"/>
                <a:gd name="connsiteX16" fmla="*/ 66808 w 120406"/>
                <a:gd name="connsiteY16" fmla="*/ 130643 h 160541"/>
                <a:gd name="connsiteX17" fmla="*/ 65203 w 120406"/>
                <a:gd name="connsiteY17" fmla="*/ 40940 h 160541"/>
                <a:gd name="connsiteX18" fmla="*/ 48948 w 120406"/>
                <a:gd name="connsiteY18" fmla="*/ 49970 h 160541"/>
                <a:gd name="connsiteX19" fmla="*/ 42326 w 120406"/>
                <a:gd name="connsiteY19" fmla="*/ 72446 h 160541"/>
                <a:gd name="connsiteX20" fmla="*/ 86274 w 120406"/>
                <a:gd name="connsiteY20" fmla="*/ 72446 h 160541"/>
                <a:gd name="connsiteX21" fmla="*/ 86274 w 120406"/>
                <a:gd name="connsiteY21" fmla="*/ 68433 h 160541"/>
                <a:gd name="connsiteX22" fmla="*/ 80655 w 120406"/>
                <a:gd name="connsiteY22" fmla="*/ 48365 h 160541"/>
                <a:gd name="connsiteX23" fmla="*/ 65203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8" y="130643"/>
                  </a:moveTo>
                  <a:cubicBezTo>
                    <a:pt x="57029" y="130897"/>
                    <a:pt x="47688" y="126597"/>
                    <a:pt x="41523" y="119003"/>
                  </a:cubicBezTo>
                  <a:cubicBezTo>
                    <a:pt x="34792" y="110679"/>
                    <a:pt x="31301" y="100202"/>
                    <a:pt x="31690" y="89504"/>
                  </a:cubicBezTo>
                  <a:lnTo>
                    <a:pt x="31690" y="73650"/>
                  </a:lnTo>
                  <a:cubicBezTo>
                    <a:pt x="31367" y="62778"/>
                    <a:pt x="34845" y="52134"/>
                    <a:pt x="41523" y="43549"/>
                  </a:cubicBezTo>
                  <a:cubicBezTo>
                    <a:pt x="47102" y="36084"/>
                    <a:pt x="55882" y="31693"/>
                    <a:pt x="65203" y="31709"/>
                  </a:cubicBezTo>
                  <a:cubicBezTo>
                    <a:pt x="74247" y="31171"/>
                    <a:pt x="82969" y="35154"/>
                    <a:pt x="88481" y="42345"/>
                  </a:cubicBezTo>
                  <a:cubicBezTo>
                    <a:pt x="94500" y="50661"/>
                    <a:pt x="97474" y="60793"/>
                    <a:pt x="96910" y="71042"/>
                  </a:cubicBezTo>
                  <a:lnTo>
                    <a:pt x="96910" y="81477"/>
                  </a:lnTo>
                  <a:lnTo>
                    <a:pt x="42326" y="81477"/>
                  </a:lnTo>
                  <a:lnTo>
                    <a:pt x="42326" y="89303"/>
                  </a:lnTo>
                  <a:cubicBezTo>
                    <a:pt x="42005" y="97507"/>
                    <a:pt x="44327" y="105596"/>
                    <a:pt x="48948" y="112381"/>
                  </a:cubicBezTo>
                  <a:cubicBezTo>
                    <a:pt x="52819" y="118433"/>
                    <a:pt x="59632" y="121953"/>
                    <a:pt x="66808" y="121612"/>
                  </a:cubicBezTo>
                  <a:cubicBezTo>
                    <a:pt x="75813" y="121947"/>
                    <a:pt x="84446" y="118002"/>
                    <a:pt x="90087" y="110976"/>
                  </a:cubicBezTo>
                  <a:lnTo>
                    <a:pt x="94301" y="118602"/>
                  </a:lnTo>
                  <a:cubicBezTo>
                    <a:pt x="91369" y="122375"/>
                    <a:pt x="87587" y="125399"/>
                    <a:pt x="83264" y="127432"/>
                  </a:cubicBezTo>
                  <a:cubicBezTo>
                    <a:pt x="78088" y="129724"/>
                    <a:pt x="72466" y="130821"/>
                    <a:pt x="66808" y="130643"/>
                  </a:cubicBezTo>
                  <a:close/>
                  <a:moveTo>
                    <a:pt x="65203" y="40940"/>
                  </a:moveTo>
                  <a:cubicBezTo>
                    <a:pt x="58633" y="41107"/>
                    <a:pt x="52560" y="44480"/>
                    <a:pt x="48948" y="49970"/>
                  </a:cubicBezTo>
                  <a:cubicBezTo>
                    <a:pt x="44553" y="56637"/>
                    <a:pt x="42248" y="64463"/>
                    <a:pt x="42326" y="72446"/>
                  </a:cubicBezTo>
                  <a:lnTo>
                    <a:pt x="86274" y="72446"/>
                  </a:lnTo>
                  <a:lnTo>
                    <a:pt x="86274" y="68433"/>
                  </a:lnTo>
                  <a:cubicBezTo>
                    <a:pt x="86685" y="61305"/>
                    <a:pt x="84707" y="54243"/>
                    <a:pt x="80655" y="48365"/>
                  </a:cubicBezTo>
                  <a:cubicBezTo>
                    <a:pt x="77131" y="43388"/>
                    <a:pt x="71290" y="40581"/>
                    <a:pt x="65203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726DC125-B523-4797-96A7-77C5814AE04F}"/>
                </a:ext>
              </a:extLst>
            </p:cNvPr>
            <p:cNvSpPr/>
            <p:nvPr/>
          </p:nvSpPr>
          <p:spPr>
            <a:xfrm>
              <a:off x="4609968" y="2710407"/>
              <a:ext cx="120406" cy="160542"/>
            </a:xfrm>
            <a:custGeom>
              <a:avLst/>
              <a:gdLst>
                <a:gd name="connsiteX0" fmla="*/ 82296 w 120406"/>
                <a:gd name="connsiteY0" fmla="*/ 105954 h 160541"/>
                <a:gd name="connsiteX1" fmla="*/ 78082 w 120406"/>
                <a:gd name="connsiteY1" fmla="*/ 94716 h 160541"/>
                <a:gd name="connsiteX2" fmla="*/ 62429 w 120406"/>
                <a:gd name="connsiteY2" fmla="*/ 84682 h 160541"/>
                <a:gd name="connsiteX3" fmla="*/ 41157 w 120406"/>
                <a:gd name="connsiteY3" fmla="*/ 72641 h 160541"/>
                <a:gd name="connsiteX4" fmla="*/ 34334 w 120406"/>
                <a:gd name="connsiteY4" fmla="*/ 56386 h 160541"/>
                <a:gd name="connsiteX5" fmla="*/ 42361 w 120406"/>
                <a:gd name="connsiteY5" fmla="*/ 38928 h 160541"/>
                <a:gd name="connsiteX6" fmla="*/ 62429 w 120406"/>
                <a:gd name="connsiteY6" fmla="*/ 31703 h 160541"/>
                <a:gd name="connsiteX7" fmla="*/ 83901 w 120406"/>
                <a:gd name="connsiteY7" fmla="*/ 39530 h 160541"/>
                <a:gd name="connsiteX8" fmla="*/ 91527 w 120406"/>
                <a:gd name="connsiteY8" fmla="*/ 59597 h 160541"/>
                <a:gd name="connsiteX9" fmla="*/ 91527 w 120406"/>
                <a:gd name="connsiteY9" fmla="*/ 59597 h 160541"/>
                <a:gd name="connsiteX10" fmla="*/ 81493 w 120406"/>
                <a:gd name="connsiteY10" fmla="*/ 59597 h 160541"/>
                <a:gd name="connsiteX11" fmla="*/ 76477 w 120406"/>
                <a:gd name="connsiteY11" fmla="*/ 46152 h 160541"/>
                <a:gd name="connsiteX12" fmla="*/ 62630 w 120406"/>
                <a:gd name="connsiteY12" fmla="*/ 40332 h 160541"/>
                <a:gd name="connsiteX13" fmla="*/ 48984 w 120406"/>
                <a:gd name="connsiteY13" fmla="*/ 44747 h 160541"/>
                <a:gd name="connsiteX14" fmla="*/ 44368 w 120406"/>
                <a:gd name="connsiteY14" fmla="*/ 55383 h 160541"/>
                <a:gd name="connsiteX15" fmla="*/ 47980 w 120406"/>
                <a:gd name="connsiteY15" fmla="*/ 65618 h 160541"/>
                <a:gd name="connsiteX16" fmla="*/ 64034 w 120406"/>
                <a:gd name="connsiteY16" fmla="*/ 75250 h 160541"/>
                <a:gd name="connsiteX17" fmla="*/ 85306 w 120406"/>
                <a:gd name="connsiteY17" fmla="*/ 87692 h 160541"/>
                <a:gd name="connsiteX18" fmla="*/ 85152 w 120406"/>
                <a:gd name="connsiteY18" fmla="*/ 122032 h 160541"/>
                <a:gd name="connsiteX19" fmla="*/ 84102 w 120406"/>
                <a:gd name="connsiteY19" fmla="*/ 123011 h 160541"/>
                <a:gd name="connsiteX20" fmla="*/ 62630 w 120406"/>
                <a:gd name="connsiteY20" fmla="*/ 130035 h 160541"/>
                <a:gd name="connsiteX21" fmla="*/ 39552 w 120406"/>
                <a:gd name="connsiteY21" fmla="*/ 121807 h 160541"/>
                <a:gd name="connsiteX22" fmla="*/ 31725 w 120406"/>
                <a:gd name="connsiteY22" fmla="*/ 101739 h 160541"/>
                <a:gd name="connsiteX23" fmla="*/ 31725 w 120406"/>
                <a:gd name="connsiteY23" fmla="*/ 101739 h 160541"/>
                <a:gd name="connsiteX24" fmla="*/ 41559 w 120406"/>
                <a:gd name="connsiteY24" fmla="*/ 101739 h 160541"/>
                <a:gd name="connsiteX25" fmla="*/ 48181 w 120406"/>
                <a:gd name="connsiteY25" fmla="*/ 116590 h 160541"/>
                <a:gd name="connsiteX26" fmla="*/ 62429 w 120406"/>
                <a:gd name="connsiteY26" fmla="*/ 121205 h 160541"/>
                <a:gd name="connsiteX27" fmla="*/ 76477 w 120406"/>
                <a:gd name="connsiteY27" fmla="*/ 116790 h 160541"/>
                <a:gd name="connsiteX28" fmla="*/ 82296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96" y="105954"/>
                  </a:moveTo>
                  <a:cubicBezTo>
                    <a:pt x="82336" y="101814"/>
                    <a:pt x="80835" y="97808"/>
                    <a:pt x="78082" y="94716"/>
                  </a:cubicBezTo>
                  <a:cubicBezTo>
                    <a:pt x="73539" y="90421"/>
                    <a:pt x="68229" y="87018"/>
                    <a:pt x="62429" y="84682"/>
                  </a:cubicBezTo>
                  <a:cubicBezTo>
                    <a:pt x="54703" y="81913"/>
                    <a:pt x="47509" y="77841"/>
                    <a:pt x="41157" y="72641"/>
                  </a:cubicBezTo>
                  <a:cubicBezTo>
                    <a:pt x="36498" y="68566"/>
                    <a:pt x="33979" y="62567"/>
                    <a:pt x="34334" y="56386"/>
                  </a:cubicBezTo>
                  <a:cubicBezTo>
                    <a:pt x="34344" y="49676"/>
                    <a:pt x="37274" y="43304"/>
                    <a:pt x="42361" y="38928"/>
                  </a:cubicBezTo>
                  <a:cubicBezTo>
                    <a:pt x="47944" y="34152"/>
                    <a:pt x="55082" y="31581"/>
                    <a:pt x="62429" y="31703"/>
                  </a:cubicBezTo>
                  <a:cubicBezTo>
                    <a:pt x="70354" y="31274"/>
                    <a:pt x="78112" y="34101"/>
                    <a:pt x="83901" y="39530"/>
                  </a:cubicBezTo>
                  <a:cubicBezTo>
                    <a:pt x="89205" y="44815"/>
                    <a:pt x="91983" y="52124"/>
                    <a:pt x="91527" y="59597"/>
                  </a:cubicBezTo>
                  <a:lnTo>
                    <a:pt x="91527" y="59597"/>
                  </a:lnTo>
                  <a:lnTo>
                    <a:pt x="81493" y="59597"/>
                  </a:lnTo>
                  <a:cubicBezTo>
                    <a:pt x="81536" y="54651"/>
                    <a:pt x="79750" y="49863"/>
                    <a:pt x="76477" y="46152"/>
                  </a:cubicBezTo>
                  <a:cubicBezTo>
                    <a:pt x="72957" y="42249"/>
                    <a:pt x="67882" y="40116"/>
                    <a:pt x="62630" y="40332"/>
                  </a:cubicBezTo>
                  <a:cubicBezTo>
                    <a:pt x="57693" y="40073"/>
                    <a:pt x="52833" y="41645"/>
                    <a:pt x="48984" y="44747"/>
                  </a:cubicBezTo>
                  <a:cubicBezTo>
                    <a:pt x="46068" y="47521"/>
                    <a:pt x="44402" y="51360"/>
                    <a:pt x="44368" y="55383"/>
                  </a:cubicBezTo>
                  <a:cubicBezTo>
                    <a:pt x="44196" y="59134"/>
                    <a:pt x="45492" y="62806"/>
                    <a:pt x="47980" y="65618"/>
                  </a:cubicBezTo>
                  <a:cubicBezTo>
                    <a:pt x="52899" y="69501"/>
                    <a:pt x="58293" y="72738"/>
                    <a:pt x="64034" y="75250"/>
                  </a:cubicBezTo>
                  <a:cubicBezTo>
                    <a:pt x="71835" y="78044"/>
                    <a:pt x="79049" y="82262"/>
                    <a:pt x="85306" y="87692"/>
                  </a:cubicBezTo>
                  <a:cubicBezTo>
                    <a:pt x="94746" y="97218"/>
                    <a:pt x="94676" y="112592"/>
                    <a:pt x="85152" y="122032"/>
                  </a:cubicBezTo>
                  <a:cubicBezTo>
                    <a:pt x="84811" y="122369"/>
                    <a:pt x="84461" y="122696"/>
                    <a:pt x="84102" y="123011"/>
                  </a:cubicBezTo>
                  <a:cubicBezTo>
                    <a:pt x="78032" y="127878"/>
                    <a:pt x="70402" y="130372"/>
                    <a:pt x="62630" y="130035"/>
                  </a:cubicBezTo>
                  <a:cubicBezTo>
                    <a:pt x="54145" y="130496"/>
                    <a:pt x="45831" y="127531"/>
                    <a:pt x="39552" y="121807"/>
                  </a:cubicBezTo>
                  <a:cubicBezTo>
                    <a:pt x="34057" y="116636"/>
                    <a:pt x="31184" y="109265"/>
                    <a:pt x="31725" y="101739"/>
                  </a:cubicBezTo>
                  <a:lnTo>
                    <a:pt x="31725" y="101739"/>
                  </a:lnTo>
                  <a:lnTo>
                    <a:pt x="41559" y="101739"/>
                  </a:lnTo>
                  <a:cubicBezTo>
                    <a:pt x="41410" y="107435"/>
                    <a:pt x="43844" y="112893"/>
                    <a:pt x="48181" y="116590"/>
                  </a:cubicBezTo>
                  <a:cubicBezTo>
                    <a:pt x="52293" y="119656"/>
                    <a:pt x="57302" y="121277"/>
                    <a:pt x="62429" y="121205"/>
                  </a:cubicBezTo>
                  <a:cubicBezTo>
                    <a:pt x="67502" y="121566"/>
                    <a:pt x="72523" y="119989"/>
                    <a:pt x="76477" y="116790"/>
                  </a:cubicBezTo>
                  <a:cubicBezTo>
                    <a:pt x="79934" y="114226"/>
                    <a:pt x="82067" y="110252"/>
                    <a:pt x="82296" y="1059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D02D628-6CB1-416C-B005-8F3384EDC450}"/>
                </a:ext>
              </a:extLst>
            </p:cNvPr>
            <p:cNvSpPr/>
            <p:nvPr/>
          </p:nvSpPr>
          <p:spPr>
            <a:xfrm>
              <a:off x="4690530" y="2712055"/>
              <a:ext cx="120406" cy="160542"/>
            </a:xfrm>
            <a:custGeom>
              <a:avLst/>
              <a:gdLst>
                <a:gd name="connsiteX0" fmla="*/ 83610 w 120406"/>
                <a:gd name="connsiteY0" fmla="*/ 112333 h 160541"/>
                <a:gd name="connsiteX1" fmla="*/ 73576 w 120406"/>
                <a:gd name="connsiteY1" fmla="*/ 124574 h 160541"/>
                <a:gd name="connsiteX2" fmla="*/ 58927 w 120406"/>
                <a:gd name="connsiteY2" fmla="*/ 128989 h 160541"/>
                <a:gd name="connsiteX3" fmla="*/ 38859 w 120406"/>
                <a:gd name="connsiteY3" fmla="*/ 118754 h 160541"/>
                <a:gd name="connsiteX4" fmla="*/ 31836 w 120406"/>
                <a:gd name="connsiteY4" fmla="*/ 87047 h 160541"/>
                <a:gd name="connsiteX5" fmla="*/ 31836 w 120406"/>
                <a:gd name="connsiteY5" fmla="*/ 31661 h 160541"/>
                <a:gd name="connsiteX6" fmla="*/ 42271 w 120406"/>
                <a:gd name="connsiteY6" fmla="*/ 31661 h 160541"/>
                <a:gd name="connsiteX7" fmla="*/ 42271 w 120406"/>
                <a:gd name="connsiteY7" fmla="*/ 87248 h 160541"/>
                <a:gd name="connsiteX8" fmla="*/ 46886 w 120406"/>
                <a:gd name="connsiteY8" fmla="*/ 112132 h 160541"/>
                <a:gd name="connsiteX9" fmla="*/ 60131 w 120406"/>
                <a:gd name="connsiteY9" fmla="*/ 119557 h 160541"/>
                <a:gd name="connsiteX10" fmla="*/ 74780 w 120406"/>
                <a:gd name="connsiteY10" fmla="*/ 114741 h 160541"/>
                <a:gd name="connsiteX11" fmla="*/ 83008 w 120406"/>
                <a:gd name="connsiteY11" fmla="*/ 101295 h 160541"/>
                <a:gd name="connsiteX12" fmla="*/ 83008 w 120406"/>
                <a:gd name="connsiteY12" fmla="*/ 31661 h 160541"/>
                <a:gd name="connsiteX13" fmla="*/ 93644 w 120406"/>
                <a:gd name="connsiteY13" fmla="*/ 31661 h 160541"/>
                <a:gd name="connsiteX14" fmla="*/ 93644 w 120406"/>
                <a:gd name="connsiteY14" fmla="*/ 127183 h 160541"/>
                <a:gd name="connsiteX15" fmla="*/ 84012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610" y="112333"/>
                  </a:moveTo>
                  <a:cubicBezTo>
                    <a:pt x="81333" y="117181"/>
                    <a:pt x="77885" y="121389"/>
                    <a:pt x="73576" y="124574"/>
                  </a:cubicBezTo>
                  <a:cubicBezTo>
                    <a:pt x="69284" y="127560"/>
                    <a:pt x="64155" y="129105"/>
                    <a:pt x="58927" y="128989"/>
                  </a:cubicBezTo>
                  <a:cubicBezTo>
                    <a:pt x="50896" y="129376"/>
                    <a:pt x="43260" y="125483"/>
                    <a:pt x="38859" y="118754"/>
                  </a:cubicBezTo>
                  <a:cubicBezTo>
                    <a:pt x="33403" y="109124"/>
                    <a:pt x="30957" y="98081"/>
                    <a:pt x="31836" y="87047"/>
                  </a:cubicBezTo>
                  <a:lnTo>
                    <a:pt x="31836" y="31661"/>
                  </a:lnTo>
                  <a:lnTo>
                    <a:pt x="42271" y="31661"/>
                  </a:lnTo>
                  <a:lnTo>
                    <a:pt x="42271" y="87248"/>
                  </a:lnTo>
                  <a:cubicBezTo>
                    <a:pt x="41667" y="95801"/>
                    <a:pt x="43254" y="104366"/>
                    <a:pt x="46886" y="112132"/>
                  </a:cubicBezTo>
                  <a:cubicBezTo>
                    <a:pt x="49539" y="116914"/>
                    <a:pt x="54667" y="119788"/>
                    <a:pt x="60131" y="119557"/>
                  </a:cubicBezTo>
                  <a:cubicBezTo>
                    <a:pt x="65437" y="119784"/>
                    <a:pt x="70645" y="118072"/>
                    <a:pt x="74780" y="114741"/>
                  </a:cubicBezTo>
                  <a:cubicBezTo>
                    <a:pt x="78760" y="111143"/>
                    <a:pt x="81616" y="106475"/>
                    <a:pt x="83008" y="101295"/>
                  </a:cubicBezTo>
                  <a:lnTo>
                    <a:pt x="83008" y="31661"/>
                  </a:lnTo>
                  <a:lnTo>
                    <a:pt x="93644" y="31661"/>
                  </a:lnTo>
                  <a:lnTo>
                    <a:pt x="93644" y="127183"/>
                  </a:lnTo>
                  <a:lnTo>
                    <a:pt x="84012" y="1271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290BB06-F655-4234-B0BA-94615C64D45E}"/>
                </a:ext>
              </a:extLst>
            </p:cNvPr>
            <p:cNvSpPr/>
            <p:nvPr/>
          </p:nvSpPr>
          <p:spPr>
            <a:xfrm>
              <a:off x="4776595" y="2710440"/>
              <a:ext cx="120406" cy="180609"/>
            </a:xfrm>
            <a:custGeom>
              <a:avLst/>
              <a:gdLst>
                <a:gd name="connsiteX0" fmla="*/ 96479 w 120406"/>
                <a:gd name="connsiteY0" fmla="*/ 89466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42096 w 120406"/>
                <a:gd name="connsiteY3" fmla="*/ 117560 h 180609"/>
                <a:gd name="connsiteX4" fmla="*/ 42096 w 120406"/>
                <a:gd name="connsiteY4" fmla="*/ 165522 h 180609"/>
                <a:gd name="connsiteX5" fmla="*/ 31661 w 120406"/>
                <a:gd name="connsiteY5" fmla="*/ 165522 h 180609"/>
                <a:gd name="connsiteX6" fmla="*/ 31661 w 120406"/>
                <a:gd name="connsiteY6" fmla="*/ 33276 h 180609"/>
                <a:gd name="connsiteX7" fmla="*/ 40490 w 120406"/>
                <a:gd name="connsiteY7" fmla="*/ 33276 h 180609"/>
                <a:gd name="connsiteX8" fmla="*/ 41694 w 120406"/>
                <a:gd name="connsiteY8" fmla="*/ 46521 h 180609"/>
                <a:gd name="connsiteX9" fmla="*/ 51728 w 120406"/>
                <a:gd name="connsiteY9" fmla="*/ 35483 h 180609"/>
                <a:gd name="connsiteX10" fmla="*/ 88452 w 120406"/>
                <a:gd name="connsiteY10" fmla="*/ 43711 h 180609"/>
                <a:gd name="connsiteX11" fmla="*/ 96479 w 120406"/>
                <a:gd name="connsiteY11" fmla="*/ 76422 h 180609"/>
                <a:gd name="connsiteX12" fmla="*/ 85241 w 120406"/>
                <a:gd name="connsiteY12" fmla="*/ 76422 h 180609"/>
                <a:gd name="connsiteX13" fmla="*/ 79422 w 120406"/>
                <a:gd name="connsiteY13" fmla="*/ 50936 h 180609"/>
                <a:gd name="connsiteX14" fmla="*/ 62565 w 120406"/>
                <a:gd name="connsiteY14" fmla="*/ 41103 h 180609"/>
                <a:gd name="connsiteX15" fmla="*/ 49521 w 120406"/>
                <a:gd name="connsiteY15" fmla="*/ 45718 h 180609"/>
                <a:gd name="connsiteX16" fmla="*/ 41494 w 120406"/>
                <a:gd name="connsiteY16" fmla="*/ 57959 h 180609"/>
                <a:gd name="connsiteX17" fmla="*/ 41494 w 120406"/>
                <a:gd name="connsiteY17" fmla="*/ 106122 h 180609"/>
                <a:gd name="connsiteX18" fmla="*/ 49722 w 120406"/>
                <a:gd name="connsiteY18" fmla="*/ 117560 h 180609"/>
                <a:gd name="connsiteX19" fmla="*/ 62565 w 120406"/>
                <a:gd name="connsiteY19" fmla="*/ 121574 h 180609"/>
                <a:gd name="connsiteX20" fmla="*/ 79422 w 120406"/>
                <a:gd name="connsiteY20" fmla="*/ 112744 h 180609"/>
                <a:gd name="connsiteX21" fmla="*/ 85241 w 120406"/>
                <a:gd name="connsiteY21" fmla="*/ 89466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406" h="180609">
                  <a:moveTo>
                    <a:pt x="96479" y="89466"/>
                  </a:moveTo>
                  <a:cubicBezTo>
                    <a:pt x="97051" y="100033"/>
                    <a:pt x="94238" y="110507"/>
                    <a:pt x="88452" y="119366"/>
                  </a:cubicBezTo>
                  <a:cubicBezTo>
                    <a:pt x="83415" y="126651"/>
                    <a:pt x="75029" y="130881"/>
                    <a:pt x="66177" y="130604"/>
                  </a:cubicBezTo>
                  <a:cubicBezTo>
                    <a:pt x="56392" y="130889"/>
                    <a:pt x="47203" y="125913"/>
                    <a:pt x="42096" y="117560"/>
                  </a:cubicBezTo>
                  <a:lnTo>
                    <a:pt x="420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1"/>
                  </a:lnTo>
                  <a:cubicBezTo>
                    <a:pt x="44052" y="42054"/>
                    <a:pt x="47504" y="38255"/>
                    <a:pt x="51728" y="35483"/>
                  </a:cubicBezTo>
                  <a:cubicBezTo>
                    <a:pt x="64222" y="28105"/>
                    <a:pt x="80301" y="31707"/>
                    <a:pt x="88452" y="43711"/>
                  </a:cubicBezTo>
                  <a:cubicBezTo>
                    <a:pt x="94282" y="53591"/>
                    <a:pt x="97075" y="64967"/>
                    <a:pt x="96479" y="76422"/>
                  </a:cubicBezTo>
                  <a:close/>
                  <a:moveTo>
                    <a:pt x="85241" y="76422"/>
                  </a:moveTo>
                  <a:cubicBezTo>
                    <a:pt x="85578" y="67562"/>
                    <a:pt x="83570" y="58770"/>
                    <a:pt x="79422" y="50936"/>
                  </a:cubicBezTo>
                  <a:cubicBezTo>
                    <a:pt x="76173" y="44679"/>
                    <a:pt x="69611" y="40852"/>
                    <a:pt x="62565" y="41103"/>
                  </a:cubicBezTo>
                  <a:cubicBezTo>
                    <a:pt x="57807" y="41046"/>
                    <a:pt x="53183" y="42682"/>
                    <a:pt x="49521" y="45718"/>
                  </a:cubicBezTo>
                  <a:cubicBezTo>
                    <a:pt x="45971" y="49154"/>
                    <a:pt x="43230" y="53334"/>
                    <a:pt x="41494" y="57959"/>
                  </a:cubicBezTo>
                  <a:lnTo>
                    <a:pt x="41494" y="106122"/>
                  </a:lnTo>
                  <a:cubicBezTo>
                    <a:pt x="43258" y="110551"/>
                    <a:pt x="46083" y="114480"/>
                    <a:pt x="49722" y="117560"/>
                  </a:cubicBezTo>
                  <a:cubicBezTo>
                    <a:pt x="53414" y="120336"/>
                    <a:pt x="57949" y="121755"/>
                    <a:pt x="62565" y="121574"/>
                  </a:cubicBezTo>
                  <a:cubicBezTo>
                    <a:pt x="69384" y="121975"/>
                    <a:pt x="75870" y="118580"/>
                    <a:pt x="79422" y="112744"/>
                  </a:cubicBezTo>
                  <a:cubicBezTo>
                    <a:pt x="83576" y="105712"/>
                    <a:pt x="85599" y="97625"/>
                    <a:pt x="85241" y="894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63148DEB-DC3F-4C63-959C-9822C9F139D0}"/>
                </a:ext>
              </a:extLst>
            </p:cNvPr>
            <p:cNvSpPr/>
            <p:nvPr/>
          </p:nvSpPr>
          <p:spPr>
            <a:xfrm>
              <a:off x="4857639" y="2675131"/>
              <a:ext cx="120406" cy="180609"/>
            </a:xfrm>
            <a:custGeom>
              <a:avLst/>
              <a:gdLst>
                <a:gd name="connsiteX0" fmla="*/ 66808 w 120406"/>
                <a:gd name="connsiteY0" fmla="*/ 165914 h 180609"/>
                <a:gd name="connsiteX1" fmla="*/ 41523 w 120406"/>
                <a:gd name="connsiteY1" fmla="*/ 154274 h 180609"/>
                <a:gd name="connsiteX2" fmla="*/ 31690 w 120406"/>
                <a:gd name="connsiteY2" fmla="*/ 124775 h 180609"/>
                <a:gd name="connsiteX3" fmla="*/ 31690 w 120406"/>
                <a:gd name="connsiteY3" fmla="*/ 108921 h 180609"/>
                <a:gd name="connsiteX4" fmla="*/ 41523 w 120406"/>
                <a:gd name="connsiteY4" fmla="*/ 78820 h 180609"/>
                <a:gd name="connsiteX5" fmla="*/ 64400 w 120406"/>
                <a:gd name="connsiteY5" fmla="*/ 66980 h 180609"/>
                <a:gd name="connsiteX6" fmla="*/ 87679 w 120406"/>
                <a:gd name="connsiteY6" fmla="*/ 77616 h 180609"/>
                <a:gd name="connsiteX7" fmla="*/ 96107 w 120406"/>
                <a:gd name="connsiteY7" fmla="*/ 106312 h 180609"/>
                <a:gd name="connsiteX8" fmla="*/ 96107 w 120406"/>
                <a:gd name="connsiteY8" fmla="*/ 116748 h 180609"/>
                <a:gd name="connsiteX9" fmla="*/ 42326 w 120406"/>
                <a:gd name="connsiteY9" fmla="*/ 116748 h 180609"/>
                <a:gd name="connsiteX10" fmla="*/ 42326 w 120406"/>
                <a:gd name="connsiteY10" fmla="*/ 124574 h 180609"/>
                <a:gd name="connsiteX11" fmla="*/ 48948 w 120406"/>
                <a:gd name="connsiteY11" fmla="*/ 147652 h 180609"/>
                <a:gd name="connsiteX12" fmla="*/ 66808 w 120406"/>
                <a:gd name="connsiteY12" fmla="*/ 156883 h 180609"/>
                <a:gd name="connsiteX13" fmla="*/ 90087 w 120406"/>
                <a:gd name="connsiteY13" fmla="*/ 146247 h 180609"/>
                <a:gd name="connsiteX14" fmla="*/ 94301 w 120406"/>
                <a:gd name="connsiteY14" fmla="*/ 153873 h 180609"/>
                <a:gd name="connsiteX15" fmla="*/ 83264 w 120406"/>
                <a:gd name="connsiteY15" fmla="*/ 162703 h 180609"/>
                <a:gd name="connsiteX16" fmla="*/ 66808 w 120406"/>
                <a:gd name="connsiteY16" fmla="*/ 165914 h 180609"/>
                <a:gd name="connsiteX17" fmla="*/ 64400 w 120406"/>
                <a:gd name="connsiteY17" fmla="*/ 76211 h 180609"/>
                <a:gd name="connsiteX18" fmla="*/ 48145 w 120406"/>
                <a:gd name="connsiteY18" fmla="*/ 85241 h 180609"/>
                <a:gd name="connsiteX19" fmla="*/ 41523 w 120406"/>
                <a:gd name="connsiteY19" fmla="*/ 107717 h 180609"/>
                <a:gd name="connsiteX20" fmla="*/ 85471 w 120406"/>
                <a:gd name="connsiteY20" fmla="*/ 107717 h 180609"/>
                <a:gd name="connsiteX21" fmla="*/ 85471 w 120406"/>
                <a:gd name="connsiteY21" fmla="*/ 103704 h 180609"/>
                <a:gd name="connsiteX22" fmla="*/ 79852 w 120406"/>
                <a:gd name="connsiteY22" fmla="*/ 83636 h 180609"/>
                <a:gd name="connsiteX23" fmla="*/ 64400 w 120406"/>
                <a:gd name="connsiteY23" fmla="*/ 76211 h 180609"/>
                <a:gd name="connsiteX24" fmla="*/ 74434 w 120406"/>
                <a:gd name="connsiteY24" fmla="*/ 31661 h 180609"/>
                <a:gd name="connsiteX25" fmla="*/ 87277 w 120406"/>
                <a:gd name="connsiteY25" fmla="*/ 31661 h 180609"/>
                <a:gd name="connsiteX26" fmla="*/ 87277 w 120406"/>
                <a:gd name="connsiteY26" fmla="*/ 31661 h 180609"/>
                <a:gd name="connsiteX27" fmla="*/ 67210 w 120406"/>
                <a:gd name="connsiteY27" fmla="*/ 54738 h 180609"/>
                <a:gd name="connsiteX28" fmla="*/ 58179 w 120406"/>
                <a:gd name="connsiteY28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80609">
                  <a:moveTo>
                    <a:pt x="66808" y="165914"/>
                  </a:moveTo>
                  <a:cubicBezTo>
                    <a:pt x="57029" y="166168"/>
                    <a:pt x="47688" y="161868"/>
                    <a:pt x="41523" y="154274"/>
                  </a:cubicBezTo>
                  <a:cubicBezTo>
                    <a:pt x="34792" y="145950"/>
                    <a:pt x="31301" y="135473"/>
                    <a:pt x="31690" y="124775"/>
                  </a:cubicBezTo>
                  <a:lnTo>
                    <a:pt x="31690" y="108921"/>
                  </a:lnTo>
                  <a:cubicBezTo>
                    <a:pt x="31367" y="98049"/>
                    <a:pt x="34845" y="87405"/>
                    <a:pt x="41523" y="78820"/>
                  </a:cubicBezTo>
                  <a:cubicBezTo>
                    <a:pt x="46931" y="71575"/>
                    <a:pt x="55364" y="67213"/>
                    <a:pt x="64400" y="66980"/>
                  </a:cubicBezTo>
                  <a:cubicBezTo>
                    <a:pt x="73445" y="66442"/>
                    <a:pt x="82166" y="70425"/>
                    <a:pt x="87679" y="77616"/>
                  </a:cubicBezTo>
                  <a:cubicBezTo>
                    <a:pt x="93697" y="85932"/>
                    <a:pt x="96671" y="96064"/>
                    <a:pt x="96107" y="106312"/>
                  </a:cubicBezTo>
                  <a:lnTo>
                    <a:pt x="96107" y="116748"/>
                  </a:lnTo>
                  <a:lnTo>
                    <a:pt x="42326" y="116748"/>
                  </a:lnTo>
                  <a:lnTo>
                    <a:pt x="42326" y="124574"/>
                  </a:lnTo>
                  <a:cubicBezTo>
                    <a:pt x="42005" y="132778"/>
                    <a:pt x="44327" y="140867"/>
                    <a:pt x="48948" y="147652"/>
                  </a:cubicBezTo>
                  <a:cubicBezTo>
                    <a:pt x="52819" y="153704"/>
                    <a:pt x="59632" y="157224"/>
                    <a:pt x="66808" y="156883"/>
                  </a:cubicBezTo>
                  <a:cubicBezTo>
                    <a:pt x="75813" y="157218"/>
                    <a:pt x="84446" y="153273"/>
                    <a:pt x="90087" y="146247"/>
                  </a:cubicBezTo>
                  <a:lnTo>
                    <a:pt x="94301" y="153873"/>
                  </a:lnTo>
                  <a:cubicBezTo>
                    <a:pt x="91369" y="157646"/>
                    <a:pt x="87587" y="160670"/>
                    <a:pt x="83264" y="162703"/>
                  </a:cubicBezTo>
                  <a:cubicBezTo>
                    <a:pt x="78088" y="164994"/>
                    <a:pt x="72466" y="166092"/>
                    <a:pt x="66808" y="165914"/>
                  </a:cubicBezTo>
                  <a:close/>
                  <a:moveTo>
                    <a:pt x="64400" y="76211"/>
                  </a:moveTo>
                  <a:cubicBezTo>
                    <a:pt x="57830" y="76377"/>
                    <a:pt x="51758" y="79751"/>
                    <a:pt x="48145" y="85241"/>
                  </a:cubicBezTo>
                  <a:cubicBezTo>
                    <a:pt x="43751" y="91908"/>
                    <a:pt x="41445" y="99734"/>
                    <a:pt x="41523" y="107717"/>
                  </a:cubicBezTo>
                  <a:lnTo>
                    <a:pt x="85471" y="107717"/>
                  </a:lnTo>
                  <a:lnTo>
                    <a:pt x="85471" y="103704"/>
                  </a:lnTo>
                  <a:cubicBezTo>
                    <a:pt x="85881" y="96576"/>
                    <a:pt x="83904" y="89514"/>
                    <a:pt x="79852" y="83636"/>
                  </a:cubicBezTo>
                  <a:cubicBezTo>
                    <a:pt x="76328" y="78659"/>
                    <a:pt x="70487" y="75852"/>
                    <a:pt x="64400" y="76211"/>
                  </a:cubicBezTo>
                  <a:close/>
                  <a:moveTo>
                    <a:pt x="74434" y="31661"/>
                  </a:moveTo>
                  <a:lnTo>
                    <a:pt x="87277" y="31661"/>
                  </a:lnTo>
                  <a:lnTo>
                    <a:pt x="87277" y="31661"/>
                  </a:lnTo>
                  <a:lnTo>
                    <a:pt x="67210" y="54738"/>
                  </a:lnTo>
                  <a:lnTo>
                    <a:pt x="58179" y="547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1203FA89-9CAA-42D4-93CF-5FB9C52C074C}"/>
                </a:ext>
              </a:extLst>
            </p:cNvPr>
            <p:cNvSpPr/>
            <p:nvPr/>
          </p:nvSpPr>
          <p:spPr>
            <a:xfrm>
              <a:off x="4941350" y="2710442"/>
              <a:ext cx="100339" cy="160542"/>
            </a:xfrm>
            <a:custGeom>
              <a:avLst/>
              <a:gdLst>
                <a:gd name="connsiteX0" fmla="*/ 68585 w 100338"/>
                <a:gd name="connsiteY0" fmla="*/ 42907 h 160541"/>
                <a:gd name="connsiteX1" fmla="*/ 61561 w 100338"/>
                <a:gd name="connsiteY1" fmla="*/ 42907 h 160541"/>
                <a:gd name="connsiteX2" fmla="*/ 49320 w 100338"/>
                <a:gd name="connsiteY2" fmla="*/ 47923 h 160541"/>
                <a:gd name="connsiteX3" fmla="*/ 42296 w 100338"/>
                <a:gd name="connsiteY3" fmla="*/ 61569 h 160541"/>
                <a:gd name="connsiteX4" fmla="*/ 42296 w 100338"/>
                <a:gd name="connsiteY4" fmla="*/ 129398 h 160541"/>
                <a:gd name="connsiteX5" fmla="*/ 31661 w 100338"/>
                <a:gd name="connsiteY5" fmla="*/ 129398 h 160541"/>
                <a:gd name="connsiteX6" fmla="*/ 31661 w 100338"/>
                <a:gd name="connsiteY6" fmla="*/ 33274 h 160541"/>
                <a:gd name="connsiteX7" fmla="*/ 40892 w 100338"/>
                <a:gd name="connsiteY7" fmla="*/ 33274 h 160541"/>
                <a:gd name="connsiteX8" fmla="*/ 42096 w 100338"/>
                <a:gd name="connsiteY8" fmla="*/ 49127 h 160541"/>
                <a:gd name="connsiteX9" fmla="*/ 50926 w 100338"/>
                <a:gd name="connsiteY9" fmla="*/ 36284 h 160541"/>
                <a:gd name="connsiteX10" fmla="*/ 63769 w 100338"/>
                <a:gd name="connsiteY10" fmla="*/ 31669 h 160541"/>
                <a:gd name="connsiteX11" fmla="*/ 67180 w 100338"/>
                <a:gd name="connsiteY11" fmla="*/ 31669 h 160541"/>
                <a:gd name="connsiteX12" fmla="*/ 69789 w 100338"/>
                <a:gd name="connsiteY12" fmla="*/ 3166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07"/>
                  </a:moveTo>
                  <a:lnTo>
                    <a:pt x="61561" y="42907"/>
                  </a:lnTo>
                  <a:cubicBezTo>
                    <a:pt x="56954" y="42768"/>
                    <a:pt x="52505" y="44590"/>
                    <a:pt x="49320" y="47923"/>
                  </a:cubicBezTo>
                  <a:cubicBezTo>
                    <a:pt x="45808" y="51766"/>
                    <a:pt x="43384" y="56478"/>
                    <a:pt x="42296" y="61569"/>
                  </a:cubicBezTo>
                  <a:lnTo>
                    <a:pt x="42296" y="129398"/>
                  </a:lnTo>
                  <a:lnTo>
                    <a:pt x="31661" y="129398"/>
                  </a:lnTo>
                  <a:lnTo>
                    <a:pt x="31661" y="33274"/>
                  </a:lnTo>
                  <a:lnTo>
                    <a:pt x="40892" y="33274"/>
                  </a:lnTo>
                  <a:lnTo>
                    <a:pt x="42096" y="49127"/>
                  </a:lnTo>
                  <a:cubicBezTo>
                    <a:pt x="43902" y="44167"/>
                    <a:pt x="46940" y="39746"/>
                    <a:pt x="50926" y="36284"/>
                  </a:cubicBezTo>
                  <a:cubicBezTo>
                    <a:pt x="54469" y="33180"/>
                    <a:pt x="59059" y="31530"/>
                    <a:pt x="63769" y="31669"/>
                  </a:cubicBezTo>
                  <a:lnTo>
                    <a:pt x="67180" y="31669"/>
                  </a:lnTo>
                  <a:lnTo>
                    <a:pt x="69789" y="316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BC60CE40-3990-4EF8-A402-A3905A5F7261}"/>
                </a:ext>
              </a:extLst>
            </p:cNvPr>
            <p:cNvSpPr/>
            <p:nvPr/>
          </p:nvSpPr>
          <p:spPr>
            <a:xfrm>
              <a:off x="4995333" y="2669913"/>
              <a:ext cx="60203" cy="200677"/>
            </a:xfrm>
            <a:custGeom>
              <a:avLst/>
              <a:gdLst>
                <a:gd name="connsiteX0" fmla="*/ 42497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497 w 60203"/>
                <a:gd name="connsiteY3" fmla="*/ 31661 h 200677"/>
                <a:gd name="connsiteX4" fmla="*/ 42497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497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497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497" y="31661"/>
                  </a:lnTo>
                  <a:close/>
                  <a:moveTo>
                    <a:pt x="42497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497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2694EA18-B0D1-49CB-9268-9EBA3FC3F915}"/>
                </a:ext>
              </a:extLst>
            </p:cNvPr>
            <p:cNvSpPr/>
            <p:nvPr/>
          </p:nvSpPr>
          <p:spPr>
            <a:xfrm>
              <a:off x="5026809" y="2710402"/>
              <a:ext cx="120406" cy="160542"/>
            </a:xfrm>
            <a:custGeom>
              <a:avLst/>
              <a:gdLst>
                <a:gd name="connsiteX0" fmla="*/ 66808 w 120406"/>
                <a:gd name="connsiteY0" fmla="*/ 130643 h 160541"/>
                <a:gd name="connsiteX1" fmla="*/ 41523 w 120406"/>
                <a:gd name="connsiteY1" fmla="*/ 119003 h 160541"/>
                <a:gd name="connsiteX2" fmla="*/ 31690 w 120406"/>
                <a:gd name="connsiteY2" fmla="*/ 89504 h 160541"/>
                <a:gd name="connsiteX3" fmla="*/ 31690 w 120406"/>
                <a:gd name="connsiteY3" fmla="*/ 73650 h 160541"/>
                <a:gd name="connsiteX4" fmla="*/ 41523 w 120406"/>
                <a:gd name="connsiteY4" fmla="*/ 43549 h 160541"/>
                <a:gd name="connsiteX5" fmla="*/ 65203 w 120406"/>
                <a:gd name="connsiteY5" fmla="*/ 31709 h 160541"/>
                <a:gd name="connsiteX6" fmla="*/ 88481 w 120406"/>
                <a:gd name="connsiteY6" fmla="*/ 42345 h 160541"/>
                <a:gd name="connsiteX7" fmla="*/ 96910 w 120406"/>
                <a:gd name="connsiteY7" fmla="*/ 71042 h 160541"/>
                <a:gd name="connsiteX8" fmla="*/ 96910 w 120406"/>
                <a:gd name="connsiteY8" fmla="*/ 81477 h 160541"/>
                <a:gd name="connsiteX9" fmla="*/ 42326 w 120406"/>
                <a:gd name="connsiteY9" fmla="*/ 81477 h 160541"/>
                <a:gd name="connsiteX10" fmla="*/ 42326 w 120406"/>
                <a:gd name="connsiteY10" fmla="*/ 89303 h 160541"/>
                <a:gd name="connsiteX11" fmla="*/ 48948 w 120406"/>
                <a:gd name="connsiteY11" fmla="*/ 112381 h 160541"/>
                <a:gd name="connsiteX12" fmla="*/ 66808 w 120406"/>
                <a:gd name="connsiteY12" fmla="*/ 121612 h 160541"/>
                <a:gd name="connsiteX13" fmla="*/ 90087 w 120406"/>
                <a:gd name="connsiteY13" fmla="*/ 110976 h 160541"/>
                <a:gd name="connsiteX14" fmla="*/ 94301 w 120406"/>
                <a:gd name="connsiteY14" fmla="*/ 118602 h 160541"/>
                <a:gd name="connsiteX15" fmla="*/ 83264 w 120406"/>
                <a:gd name="connsiteY15" fmla="*/ 127432 h 160541"/>
                <a:gd name="connsiteX16" fmla="*/ 66808 w 120406"/>
                <a:gd name="connsiteY16" fmla="*/ 130643 h 160541"/>
                <a:gd name="connsiteX17" fmla="*/ 65203 w 120406"/>
                <a:gd name="connsiteY17" fmla="*/ 40940 h 160541"/>
                <a:gd name="connsiteX18" fmla="*/ 48948 w 120406"/>
                <a:gd name="connsiteY18" fmla="*/ 49970 h 160541"/>
                <a:gd name="connsiteX19" fmla="*/ 42326 w 120406"/>
                <a:gd name="connsiteY19" fmla="*/ 72446 h 160541"/>
                <a:gd name="connsiteX20" fmla="*/ 86274 w 120406"/>
                <a:gd name="connsiteY20" fmla="*/ 72446 h 160541"/>
                <a:gd name="connsiteX21" fmla="*/ 86274 w 120406"/>
                <a:gd name="connsiteY21" fmla="*/ 68433 h 160541"/>
                <a:gd name="connsiteX22" fmla="*/ 80655 w 120406"/>
                <a:gd name="connsiteY22" fmla="*/ 48365 h 160541"/>
                <a:gd name="connsiteX23" fmla="*/ 65203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8" y="130643"/>
                  </a:moveTo>
                  <a:cubicBezTo>
                    <a:pt x="57029" y="130897"/>
                    <a:pt x="47688" y="126597"/>
                    <a:pt x="41523" y="119003"/>
                  </a:cubicBezTo>
                  <a:cubicBezTo>
                    <a:pt x="34792" y="110679"/>
                    <a:pt x="31301" y="100202"/>
                    <a:pt x="31690" y="89504"/>
                  </a:cubicBezTo>
                  <a:lnTo>
                    <a:pt x="31690" y="73650"/>
                  </a:lnTo>
                  <a:cubicBezTo>
                    <a:pt x="31367" y="62778"/>
                    <a:pt x="34845" y="52134"/>
                    <a:pt x="41523" y="43549"/>
                  </a:cubicBezTo>
                  <a:cubicBezTo>
                    <a:pt x="47102" y="36084"/>
                    <a:pt x="55882" y="31693"/>
                    <a:pt x="65203" y="31709"/>
                  </a:cubicBezTo>
                  <a:cubicBezTo>
                    <a:pt x="74247" y="31171"/>
                    <a:pt x="82969" y="35154"/>
                    <a:pt x="88481" y="42345"/>
                  </a:cubicBezTo>
                  <a:cubicBezTo>
                    <a:pt x="94500" y="50661"/>
                    <a:pt x="97474" y="60793"/>
                    <a:pt x="96910" y="71042"/>
                  </a:cubicBezTo>
                  <a:lnTo>
                    <a:pt x="96910" y="81477"/>
                  </a:lnTo>
                  <a:lnTo>
                    <a:pt x="42326" y="81477"/>
                  </a:lnTo>
                  <a:lnTo>
                    <a:pt x="42326" y="89303"/>
                  </a:lnTo>
                  <a:cubicBezTo>
                    <a:pt x="42005" y="97507"/>
                    <a:pt x="44327" y="105596"/>
                    <a:pt x="48948" y="112381"/>
                  </a:cubicBezTo>
                  <a:cubicBezTo>
                    <a:pt x="52819" y="118433"/>
                    <a:pt x="59632" y="121953"/>
                    <a:pt x="66808" y="121612"/>
                  </a:cubicBezTo>
                  <a:cubicBezTo>
                    <a:pt x="75813" y="121947"/>
                    <a:pt x="84446" y="118002"/>
                    <a:pt x="90087" y="110976"/>
                  </a:cubicBezTo>
                  <a:lnTo>
                    <a:pt x="94301" y="118602"/>
                  </a:lnTo>
                  <a:cubicBezTo>
                    <a:pt x="91323" y="122329"/>
                    <a:pt x="87552" y="125345"/>
                    <a:pt x="83264" y="127432"/>
                  </a:cubicBezTo>
                  <a:cubicBezTo>
                    <a:pt x="78088" y="129724"/>
                    <a:pt x="72466" y="130821"/>
                    <a:pt x="66808" y="130643"/>
                  </a:cubicBezTo>
                  <a:close/>
                  <a:moveTo>
                    <a:pt x="65203" y="40940"/>
                  </a:moveTo>
                  <a:cubicBezTo>
                    <a:pt x="58633" y="41107"/>
                    <a:pt x="52560" y="44480"/>
                    <a:pt x="48948" y="49970"/>
                  </a:cubicBezTo>
                  <a:cubicBezTo>
                    <a:pt x="44553" y="56637"/>
                    <a:pt x="42248" y="64463"/>
                    <a:pt x="42326" y="72446"/>
                  </a:cubicBezTo>
                  <a:lnTo>
                    <a:pt x="86274" y="72446"/>
                  </a:lnTo>
                  <a:lnTo>
                    <a:pt x="86274" y="68433"/>
                  </a:lnTo>
                  <a:cubicBezTo>
                    <a:pt x="86683" y="61305"/>
                    <a:pt x="84707" y="54243"/>
                    <a:pt x="80655" y="48365"/>
                  </a:cubicBezTo>
                  <a:cubicBezTo>
                    <a:pt x="77131" y="43388"/>
                    <a:pt x="71290" y="40581"/>
                    <a:pt x="65203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5C726D5-8C2F-4275-BA94-85B09C69AA99}"/>
                </a:ext>
              </a:extLst>
            </p:cNvPr>
            <p:cNvSpPr/>
            <p:nvPr/>
          </p:nvSpPr>
          <p:spPr>
            <a:xfrm>
              <a:off x="5110800" y="2712055"/>
              <a:ext cx="120406" cy="160542"/>
            </a:xfrm>
            <a:custGeom>
              <a:avLst/>
              <a:gdLst>
                <a:gd name="connsiteX0" fmla="*/ 82755 w 120406"/>
                <a:gd name="connsiteY0" fmla="*/ 112333 h 160541"/>
                <a:gd name="connsiteX1" fmla="*/ 72721 w 120406"/>
                <a:gd name="connsiteY1" fmla="*/ 124574 h 160541"/>
                <a:gd name="connsiteX2" fmla="*/ 58072 w 120406"/>
                <a:gd name="connsiteY2" fmla="*/ 128989 h 160541"/>
                <a:gd name="connsiteX3" fmla="*/ 38004 w 120406"/>
                <a:gd name="connsiteY3" fmla="*/ 118754 h 160541"/>
                <a:gd name="connsiteX4" fmla="*/ 31984 w 120406"/>
                <a:gd name="connsiteY4" fmla="*/ 87047 h 160541"/>
                <a:gd name="connsiteX5" fmla="*/ 31984 w 120406"/>
                <a:gd name="connsiteY5" fmla="*/ 31661 h 160541"/>
                <a:gd name="connsiteX6" fmla="*/ 42419 w 120406"/>
                <a:gd name="connsiteY6" fmla="*/ 31661 h 160541"/>
                <a:gd name="connsiteX7" fmla="*/ 42419 w 120406"/>
                <a:gd name="connsiteY7" fmla="*/ 87248 h 160541"/>
                <a:gd name="connsiteX8" fmla="*/ 47034 w 120406"/>
                <a:gd name="connsiteY8" fmla="*/ 112132 h 160541"/>
                <a:gd name="connsiteX9" fmla="*/ 60279 w 120406"/>
                <a:gd name="connsiteY9" fmla="*/ 119557 h 160541"/>
                <a:gd name="connsiteX10" fmla="*/ 74928 w 120406"/>
                <a:gd name="connsiteY10" fmla="*/ 114741 h 160541"/>
                <a:gd name="connsiteX11" fmla="*/ 83156 w 120406"/>
                <a:gd name="connsiteY11" fmla="*/ 101295 h 160541"/>
                <a:gd name="connsiteX12" fmla="*/ 83156 w 120406"/>
                <a:gd name="connsiteY12" fmla="*/ 31661 h 160541"/>
                <a:gd name="connsiteX13" fmla="*/ 92187 w 120406"/>
                <a:gd name="connsiteY13" fmla="*/ 31661 h 160541"/>
                <a:gd name="connsiteX14" fmla="*/ 92187 w 120406"/>
                <a:gd name="connsiteY14" fmla="*/ 127183 h 160541"/>
                <a:gd name="connsiteX15" fmla="*/ 82554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2755" y="112333"/>
                  </a:moveTo>
                  <a:cubicBezTo>
                    <a:pt x="80477" y="117181"/>
                    <a:pt x="77029" y="121389"/>
                    <a:pt x="72721" y="124574"/>
                  </a:cubicBezTo>
                  <a:cubicBezTo>
                    <a:pt x="68428" y="127560"/>
                    <a:pt x="63299" y="129105"/>
                    <a:pt x="58072" y="128989"/>
                  </a:cubicBezTo>
                  <a:cubicBezTo>
                    <a:pt x="50040" y="129376"/>
                    <a:pt x="42405" y="125483"/>
                    <a:pt x="38004" y="118754"/>
                  </a:cubicBezTo>
                  <a:cubicBezTo>
                    <a:pt x="32895" y="109018"/>
                    <a:pt x="30798" y="97980"/>
                    <a:pt x="31984" y="87047"/>
                  </a:cubicBezTo>
                  <a:lnTo>
                    <a:pt x="31984" y="31661"/>
                  </a:lnTo>
                  <a:lnTo>
                    <a:pt x="42419" y="31661"/>
                  </a:lnTo>
                  <a:lnTo>
                    <a:pt x="42419" y="87248"/>
                  </a:lnTo>
                  <a:cubicBezTo>
                    <a:pt x="41815" y="95801"/>
                    <a:pt x="43402" y="104366"/>
                    <a:pt x="47034" y="112132"/>
                  </a:cubicBezTo>
                  <a:cubicBezTo>
                    <a:pt x="49687" y="116914"/>
                    <a:pt x="54815" y="119788"/>
                    <a:pt x="60279" y="119557"/>
                  </a:cubicBezTo>
                  <a:cubicBezTo>
                    <a:pt x="65585" y="119784"/>
                    <a:pt x="70792" y="118072"/>
                    <a:pt x="74928" y="114741"/>
                  </a:cubicBezTo>
                  <a:cubicBezTo>
                    <a:pt x="78906" y="111143"/>
                    <a:pt x="81763" y="106475"/>
                    <a:pt x="83156" y="101295"/>
                  </a:cubicBezTo>
                  <a:lnTo>
                    <a:pt x="83156" y="31661"/>
                  </a:lnTo>
                  <a:lnTo>
                    <a:pt x="92187" y="31661"/>
                  </a:lnTo>
                  <a:lnTo>
                    <a:pt x="92187" y="127183"/>
                  </a:lnTo>
                  <a:lnTo>
                    <a:pt x="82554" y="1271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5C36595-99FE-4A28-8D1B-20DC6CA4EB2C}"/>
                </a:ext>
              </a:extLst>
            </p:cNvPr>
            <p:cNvSpPr/>
            <p:nvPr/>
          </p:nvSpPr>
          <p:spPr>
            <a:xfrm>
              <a:off x="5196010" y="2710440"/>
              <a:ext cx="100339" cy="160542"/>
            </a:xfrm>
            <a:custGeom>
              <a:avLst/>
              <a:gdLst>
                <a:gd name="connsiteX0" fmla="*/ 68585 w 100338"/>
                <a:gd name="connsiteY0" fmla="*/ 42909 h 160541"/>
                <a:gd name="connsiteX1" fmla="*/ 61561 w 100338"/>
                <a:gd name="connsiteY1" fmla="*/ 42909 h 160541"/>
                <a:gd name="connsiteX2" fmla="*/ 49320 w 100338"/>
                <a:gd name="connsiteY2" fmla="*/ 47926 h 160541"/>
                <a:gd name="connsiteX3" fmla="*/ 42096 w 100338"/>
                <a:gd name="connsiteY3" fmla="*/ 61572 h 160541"/>
                <a:gd name="connsiteX4" fmla="*/ 42096 w 100338"/>
                <a:gd name="connsiteY4" fmla="*/ 129401 h 160541"/>
                <a:gd name="connsiteX5" fmla="*/ 31661 w 100338"/>
                <a:gd name="connsiteY5" fmla="*/ 129401 h 160541"/>
                <a:gd name="connsiteX6" fmla="*/ 31661 w 100338"/>
                <a:gd name="connsiteY6" fmla="*/ 33277 h 160541"/>
                <a:gd name="connsiteX7" fmla="*/ 40892 w 100338"/>
                <a:gd name="connsiteY7" fmla="*/ 33277 h 160541"/>
                <a:gd name="connsiteX8" fmla="*/ 42096 w 100338"/>
                <a:gd name="connsiteY8" fmla="*/ 49130 h 160541"/>
                <a:gd name="connsiteX9" fmla="*/ 51126 w 100338"/>
                <a:gd name="connsiteY9" fmla="*/ 36287 h 160541"/>
                <a:gd name="connsiteX10" fmla="*/ 63969 w 100338"/>
                <a:gd name="connsiteY10" fmla="*/ 31671 h 160541"/>
                <a:gd name="connsiteX11" fmla="*/ 67180 w 100338"/>
                <a:gd name="connsiteY11" fmla="*/ 31671 h 160541"/>
                <a:gd name="connsiteX12" fmla="*/ 69789 w 100338"/>
                <a:gd name="connsiteY12" fmla="*/ 31671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09"/>
                  </a:moveTo>
                  <a:lnTo>
                    <a:pt x="61561" y="42909"/>
                  </a:lnTo>
                  <a:cubicBezTo>
                    <a:pt x="56946" y="42771"/>
                    <a:pt x="52511" y="44593"/>
                    <a:pt x="49320" y="47926"/>
                  </a:cubicBezTo>
                  <a:cubicBezTo>
                    <a:pt x="45808" y="51805"/>
                    <a:pt x="43340" y="56495"/>
                    <a:pt x="42096" y="61572"/>
                  </a:cubicBezTo>
                  <a:lnTo>
                    <a:pt x="42096" y="129401"/>
                  </a:lnTo>
                  <a:lnTo>
                    <a:pt x="31661" y="129401"/>
                  </a:lnTo>
                  <a:lnTo>
                    <a:pt x="31661" y="33277"/>
                  </a:lnTo>
                  <a:lnTo>
                    <a:pt x="40892" y="33277"/>
                  </a:lnTo>
                  <a:lnTo>
                    <a:pt x="42096" y="49130"/>
                  </a:lnTo>
                  <a:cubicBezTo>
                    <a:pt x="43962" y="44151"/>
                    <a:pt x="47073" y="39730"/>
                    <a:pt x="51126" y="36287"/>
                  </a:cubicBezTo>
                  <a:cubicBezTo>
                    <a:pt x="54658" y="33164"/>
                    <a:pt x="59254" y="31512"/>
                    <a:pt x="63969" y="31671"/>
                  </a:cubicBezTo>
                  <a:lnTo>
                    <a:pt x="67180" y="31671"/>
                  </a:lnTo>
                  <a:lnTo>
                    <a:pt x="69789" y="316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961B8B2-A347-4C5A-AE10-9C8BFBB15173}"/>
                </a:ext>
              </a:extLst>
            </p:cNvPr>
            <p:cNvSpPr/>
            <p:nvPr/>
          </p:nvSpPr>
          <p:spPr>
            <a:xfrm>
              <a:off x="5242940" y="27104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6 w 120406"/>
                <a:gd name="connsiteY13" fmla="*/ 110976 h 160541"/>
                <a:gd name="connsiteX14" fmla="*/ 94300 w 120406"/>
                <a:gd name="connsiteY14" fmla="*/ 118602 h 160541"/>
                <a:gd name="connsiteX15" fmla="*/ 83263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273 w 120406"/>
                <a:gd name="connsiteY20" fmla="*/ 72446 h 160541"/>
                <a:gd name="connsiteX21" fmla="*/ 86273 w 120406"/>
                <a:gd name="connsiteY21" fmla="*/ 68433 h 160541"/>
                <a:gd name="connsiteX22" fmla="*/ 80654 w 120406"/>
                <a:gd name="connsiteY22" fmla="*/ 48365 h 160541"/>
                <a:gd name="connsiteX23" fmla="*/ 65202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8" y="100202"/>
                    <a:pt x="31689" y="89504"/>
                  </a:cubicBezTo>
                  <a:lnTo>
                    <a:pt x="31689" y="73650"/>
                  </a:lnTo>
                  <a:cubicBezTo>
                    <a:pt x="31368" y="62778"/>
                    <a:pt x="34839" y="52134"/>
                    <a:pt x="41522" y="43549"/>
                  </a:cubicBezTo>
                  <a:cubicBezTo>
                    <a:pt x="47101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1" y="50661"/>
                    <a:pt x="97471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4" y="97507"/>
                    <a:pt x="44331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8" y="121947"/>
                    <a:pt x="84447" y="118002"/>
                    <a:pt x="90086" y="110976"/>
                  </a:cubicBezTo>
                  <a:lnTo>
                    <a:pt x="94300" y="118602"/>
                  </a:lnTo>
                  <a:cubicBezTo>
                    <a:pt x="91370" y="122375"/>
                    <a:pt x="87577" y="125399"/>
                    <a:pt x="83263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273" y="72446"/>
                  </a:lnTo>
                  <a:lnTo>
                    <a:pt x="86273" y="68433"/>
                  </a:lnTo>
                  <a:cubicBezTo>
                    <a:pt x="86674" y="61305"/>
                    <a:pt x="84708" y="54243"/>
                    <a:pt x="80654" y="48365"/>
                  </a:cubicBezTo>
                  <a:cubicBezTo>
                    <a:pt x="77122" y="43388"/>
                    <a:pt x="71282" y="40581"/>
                    <a:pt x="65202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374B4FD-4CF2-450F-A9CB-165D5E4C906A}"/>
                </a:ext>
              </a:extLst>
            </p:cNvPr>
            <p:cNvSpPr/>
            <p:nvPr/>
          </p:nvSpPr>
          <p:spPr>
            <a:xfrm>
              <a:off x="5361477" y="2669913"/>
              <a:ext cx="120406" cy="200677"/>
            </a:xfrm>
            <a:custGeom>
              <a:avLst/>
              <a:gdLst>
                <a:gd name="connsiteX0" fmla="*/ 31752 w 120406"/>
                <a:gd name="connsiteY0" fmla="*/ 122367 h 200677"/>
                <a:gd name="connsiteX1" fmla="*/ 39778 w 120406"/>
                <a:gd name="connsiteY1" fmla="*/ 85843 h 200677"/>
                <a:gd name="connsiteX2" fmla="*/ 62254 w 120406"/>
                <a:gd name="connsiteY2" fmla="*/ 72197 h 200677"/>
                <a:gd name="connsiteX3" fmla="*/ 75900 w 120406"/>
                <a:gd name="connsiteY3" fmla="*/ 75810 h 200677"/>
                <a:gd name="connsiteX4" fmla="*/ 85734 w 120406"/>
                <a:gd name="connsiteY4" fmla="*/ 86245 h 200677"/>
                <a:gd name="connsiteX5" fmla="*/ 85734 w 120406"/>
                <a:gd name="connsiteY5" fmla="*/ 31661 h 200677"/>
                <a:gd name="connsiteX6" fmla="*/ 96369 w 120406"/>
                <a:gd name="connsiteY6" fmla="*/ 31661 h 200677"/>
                <a:gd name="connsiteX7" fmla="*/ 96369 w 120406"/>
                <a:gd name="connsiteY7" fmla="*/ 169325 h 200677"/>
                <a:gd name="connsiteX8" fmla="*/ 86938 w 120406"/>
                <a:gd name="connsiteY8" fmla="*/ 169325 h 200677"/>
                <a:gd name="connsiteX9" fmla="*/ 86938 w 120406"/>
                <a:gd name="connsiteY9" fmla="*/ 156883 h 200677"/>
                <a:gd name="connsiteX10" fmla="*/ 76904 w 120406"/>
                <a:gd name="connsiteY10" fmla="*/ 167519 h 200677"/>
                <a:gd name="connsiteX11" fmla="*/ 62856 w 120406"/>
                <a:gd name="connsiteY11" fmla="*/ 171131 h 200677"/>
                <a:gd name="connsiteX12" fmla="*/ 40581 w 120406"/>
                <a:gd name="connsiteY12" fmla="*/ 158288 h 200677"/>
                <a:gd name="connsiteX13" fmla="*/ 32554 w 120406"/>
                <a:gd name="connsiteY13" fmla="*/ 124373 h 200677"/>
                <a:gd name="connsiteX14" fmla="*/ 42387 w 120406"/>
                <a:gd name="connsiteY14" fmla="*/ 124373 h 200677"/>
                <a:gd name="connsiteX15" fmla="*/ 47806 w 120406"/>
                <a:gd name="connsiteY15" fmla="*/ 151666 h 200677"/>
                <a:gd name="connsiteX16" fmla="*/ 64462 w 120406"/>
                <a:gd name="connsiteY16" fmla="*/ 161699 h 200677"/>
                <a:gd name="connsiteX17" fmla="*/ 77305 w 120406"/>
                <a:gd name="connsiteY17" fmla="*/ 157485 h 200677"/>
                <a:gd name="connsiteX18" fmla="*/ 85734 w 120406"/>
                <a:gd name="connsiteY18" fmla="*/ 145645 h 200677"/>
                <a:gd name="connsiteX19" fmla="*/ 85734 w 120406"/>
                <a:gd name="connsiteY19" fmla="*/ 99289 h 200677"/>
                <a:gd name="connsiteX20" fmla="*/ 77706 w 120406"/>
                <a:gd name="connsiteY20" fmla="*/ 86847 h 200677"/>
                <a:gd name="connsiteX21" fmla="*/ 64663 w 120406"/>
                <a:gd name="connsiteY21" fmla="*/ 82031 h 200677"/>
                <a:gd name="connsiteX22" fmla="*/ 47806 w 120406"/>
                <a:gd name="connsiteY22" fmla="*/ 93268 h 200677"/>
                <a:gd name="connsiteX23" fmla="*/ 42387 w 120406"/>
                <a:gd name="connsiteY23" fmla="*/ 12276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200677">
                  <a:moveTo>
                    <a:pt x="31752" y="122367"/>
                  </a:moveTo>
                  <a:cubicBezTo>
                    <a:pt x="31109" y="109694"/>
                    <a:pt x="33879" y="97079"/>
                    <a:pt x="39778" y="85843"/>
                  </a:cubicBezTo>
                  <a:cubicBezTo>
                    <a:pt x="43993" y="77317"/>
                    <a:pt x="52742" y="71997"/>
                    <a:pt x="62254" y="72197"/>
                  </a:cubicBezTo>
                  <a:cubicBezTo>
                    <a:pt x="67051" y="72103"/>
                    <a:pt x="71786" y="73355"/>
                    <a:pt x="75900" y="75810"/>
                  </a:cubicBezTo>
                  <a:cubicBezTo>
                    <a:pt x="79954" y="78469"/>
                    <a:pt x="83326" y="82043"/>
                    <a:pt x="85734" y="86245"/>
                  </a:cubicBezTo>
                  <a:lnTo>
                    <a:pt x="85734" y="31661"/>
                  </a:lnTo>
                  <a:lnTo>
                    <a:pt x="96369" y="31661"/>
                  </a:lnTo>
                  <a:lnTo>
                    <a:pt x="96369" y="169325"/>
                  </a:lnTo>
                  <a:lnTo>
                    <a:pt x="86938" y="169325"/>
                  </a:lnTo>
                  <a:lnTo>
                    <a:pt x="86938" y="156883"/>
                  </a:lnTo>
                  <a:cubicBezTo>
                    <a:pt x="84570" y="161242"/>
                    <a:pt x="81118" y="164906"/>
                    <a:pt x="76904" y="167519"/>
                  </a:cubicBezTo>
                  <a:cubicBezTo>
                    <a:pt x="72649" y="169997"/>
                    <a:pt x="67773" y="171248"/>
                    <a:pt x="62856" y="171131"/>
                  </a:cubicBezTo>
                  <a:cubicBezTo>
                    <a:pt x="53625" y="171270"/>
                    <a:pt x="45076" y="166339"/>
                    <a:pt x="40581" y="158288"/>
                  </a:cubicBezTo>
                  <a:cubicBezTo>
                    <a:pt x="34721" y="147983"/>
                    <a:pt x="31932" y="136213"/>
                    <a:pt x="32554" y="124373"/>
                  </a:cubicBezTo>
                  <a:close/>
                  <a:moveTo>
                    <a:pt x="42387" y="124373"/>
                  </a:moveTo>
                  <a:cubicBezTo>
                    <a:pt x="41966" y="133775"/>
                    <a:pt x="43832" y="143137"/>
                    <a:pt x="47806" y="151666"/>
                  </a:cubicBezTo>
                  <a:cubicBezTo>
                    <a:pt x="50896" y="158005"/>
                    <a:pt x="57418" y="161934"/>
                    <a:pt x="64462" y="161699"/>
                  </a:cubicBezTo>
                  <a:cubicBezTo>
                    <a:pt x="69098" y="161822"/>
                    <a:pt x="73633" y="160333"/>
                    <a:pt x="77305" y="157485"/>
                  </a:cubicBezTo>
                  <a:cubicBezTo>
                    <a:pt x="81118" y="154359"/>
                    <a:pt x="84028" y="150273"/>
                    <a:pt x="85734" y="145645"/>
                  </a:cubicBezTo>
                  <a:lnTo>
                    <a:pt x="85734" y="99289"/>
                  </a:lnTo>
                  <a:cubicBezTo>
                    <a:pt x="84008" y="94603"/>
                    <a:pt x="81258" y="90357"/>
                    <a:pt x="77706" y="86847"/>
                  </a:cubicBezTo>
                  <a:cubicBezTo>
                    <a:pt x="74134" y="83622"/>
                    <a:pt x="69459" y="81896"/>
                    <a:pt x="64663" y="82031"/>
                  </a:cubicBezTo>
                  <a:cubicBezTo>
                    <a:pt x="57278" y="81976"/>
                    <a:pt x="50595" y="86427"/>
                    <a:pt x="47806" y="93268"/>
                  </a:cubicBezTo>
                  <a:cubicBezTo>
                    <a:pt x="43872" y="102588"/>
                    <a:pt x="42026" y="112658"/>
                    <a:pt x="42387" y="12276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0B038BCF-44E1-4892-ADFE-AC96029034CA}"/>
                </a:ext>
              </a:extLst>
            </p:cNvPr>
            <p:cNvSpPr/>
            <p:nvPr/>
          </p:nvSpPr>
          <p:spPr>
            <a:xfrm>
              <a:off x="5446454" y="2669913"/>
              <a:ext cx="60203" cy="100339"/>
            </a:xfrm>
            <a:custGeom>
              <a:avLst/>
              <a:gdLst>
                <a:gd name="connsiteX0" fmla="*/ 45909 w 60203"/>
                <a:gd name="connsiteY0" fmla="*/ 47514 h 100338"/>
                <a:gd name="connsiteX1" fmla="*/ 37480 w 60203"/>
                <a:gd name="connsiteY1" fmla="*/ 74806 h 100338"/>
                <a:gd name="connsiteX2" fmla="*/ 31661 w 60203"/>
                <a:gd name="connsiteY2" fmla="*/ 74806 h 100338"/>
                <a:gd name="connsiteX3" fmla="*/ 36276 w 60203"/>
                <a:gd name="connsiteY3" fmla="*/ 47916 h 100338"/>
                <a:gd name="connsiteX4" fmla="*/ 36276 w 60203"/>
                <a:gd name="connsiteY4" fmla="*/ 31661 h 100338"/>
                <a:gd name="connsiteX5" fmla="*/ 46912 w 60203"/>
                <a:gd name="connsiteY5" fmla="*/ 31661 h 10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03" h="100338">
                  <a:moveTo>
                    <a:pt x="45909" y="47514"/>
                  </a:moveTo>
                  <a:lnTo>
                    <a:pt x="37480" y="74806"/>
                  </a:lnTo>
                  <a:lnTo>
                    <a:pt x="31661" y="74806"/>
                  </a:lnTo>
                  <a:lnTo>
                    <a:pt x="36276" y="47916"/>
                  </a:lnTo>
                  <a:lnTo>
                    <a:pt x="36276" y="31661"/>
                  </a:lnTo>
                  <a:lnTo>
                    <a:pt x="46912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32CB6FA6-9600-40D4-80DA-5215F8DAF1B5}"/>
                </a:ext>
              </a:extLst>
            </p:cNvPr>
            <p:cNvSpPr/>
            <p:nvPr/>
          </p:nvSpPr>
          <p:spPr>
            <a:xfrm>
              <a:off x="5481774" y="26699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BAA2C1EA-E4C2-4E61-BEF9-2A0B09A970C2}"/>
                </a:ext>
              </a:extLst>
            </p:cNvPr>
            <p:cNvSpPr/>
            <p:nvPr/>
          </p:nvSpPr>
          <p:spPr>
            <a:xfrm>
              <a:off x="5516290" y="2710384"/>
              <a:ext cx="120406" cy="140474"/>
            </a:xfrm>
            <a:custGeom>
              <a:avLst/>
              <a:gdLst>
                <a:gd name="connsiteX0" fmla="*/ 41494 w 120406"/>
                <a:gd name="connsiteY0" fmla="*/ 33332 h 140473"/>
                <a:gd name="connsiteX1" fmla="*/ 41494 w 120406"/>
                <a:gd name="connsiteY1" fmla="*/ 49185 h 140473"/>
                <a:gd name="connsiteX2" fmla="*/ 51728 w 120406"/>
                <a:gd name="connsiteY2" fmla="*/ 36141 h 140473"/>
                <a:gd name="connsiteX3" fmla="*/ 66378 w 120406"/>
                <a:gd name="connsiteY3" fmla="*/ 31726 h 140473"/>
                <a:gd name="connsiteX4" fmla="*/ 86445 w 120406"/>
                <a:gd name="connsiteY4" fmla="*/ 41158 h 140473"/>
                <a:gd name="connsiteX5" fmla="*/ 93268 w 120406"/>
                <a:gd name="connsiteY5" fmla="*/ 70658 h 140473"/>
                <a:gd name="connsiteX6" fmla="*/ 93268 w 120406"/>
                <a:gd name="connsiteY6" fmla="*/ 128854 h 140473"/>
                <a:gd name="connsiteX7" fmla="*/ 82633 w 120406"/>
                <a:gd name="connsiteY7" fmla="*/ 128854 h 140473"/>
                <a:gd name="connsiteX8" fmla="*/ 82633 w 120406"/>
                <a:gd name="connsiteY8" fmla="*/ 70658 h 140473"/>
                <a:gd name="connsiteX9" fmla="*/ 77816 w 120406"/>
                <a:gd name="connsiteY9" fmla="*/ 47781 h 140473"/>
                <a:gd name="connsiteX10" fmla="*/ 63970 w 120406"/>
                <a:gd name="connsiteY10" fmla="*/ 41158 h 140473"/>
                <a:gd name="connsiteX11" fmla="*/ 50524 w 120406"/>
                <a:gd name="connsiteY11" fmla="*/ 46577 h 140473"/>
                <a:gd name="connsiteX12" fmla="*/ 42296 w 120406"/>
                <a:gd name="connsiteY12" fmla="*/ 60825 h 140473"/>
                <a:gd name="connsiteX13" fmla="*/ 42296 w 120406"/>
                <a:gd name="connsiteY13" fmla="*/ 128854 h 140473"/>
                <a:gd name="connsiteX14" fmla="*/ 31661 w 120406"/>
                <a:gd name="connsiteY14" fmla="*/ 128854 h 140473"/>
                <a:gd name="connsiteX15" fmla="*/ 31661 w 120406"/>
                <a:gd name="connsiteY15" fmla="*/ 33332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1494" y="33332"/>
                  </a:moveTo>
                  <a:lnTo>
                    <a:pt x="41494" y="49185"/>
                  </a:lnTo>
                  <a:cubicBezTo>
                    <a:pt x="43761" y="44054"/>
                    <a:pt x="47293" y="39569"/>
                    <a:pt x="51728" y="36141"/>
                  </a:cubicBezTo>
                  <a:cubicBezTo>
                    <a:pt x="56003" y="33129"/>
                    <a:pt x="61140" y="31580"/>
                    <a:pt x="66378" y="31726"/>
                  </a:cubicBezTo>
                  <a:cubicBezTo>
                    <a:pt x="74264" y="31122"/>
                    <a:pt x="81890" y="34704"/>
                    <a:pt x="86445" y="41158"/>
                  </a:cubicBezTo>
                  <a:cubicBezTo>
                    <a:pt x="91723" y="50048"/>
                    <a:pt x="94091" y="60355"/>
                    <a:pt x="93268" y="70658"/>
                  </a:cubicBezTo>
                  <a:lnTo>
                    <a:pt x="93268" y="128854"/>
                  </a:lnTo>
                  <a:lnTo>
                    <a:pt x="82633" y="128854"/>
                  </a:lnTo>
                  <a:lnTo>
                    <a:pt x="82633" y="70658"/>
                  </a:lnTo>
                  <a:cubicBezTo>
                    <a:pt x="83335" y="62723"/>
                    <a:pt x="81649" y="54760"/>
                    <a:pt x="77816" y="47781"/>
                  </a:cubicBezTo>
                  <a:cubicBezTo>
                    <a:pt x="74626" y="43366"/>
                    <a:pt x="69408" y="40873"/>
                    <a:pt x="63970" y="41158"/>
                  </a:cubicBezTo>
                  <a:cubicBezTo>
                    <a:pt x="58933" y="41008"/>
                    <a:pt x="54056" y="42972"/>
                    <a:pt x="50524" y="46577"/>
                  </a:cubicBezTo>
                  <a:cubicBezTo>
                    <a:pt x="46511" y="50470"/>
                    <a:pt x="43661" y="55402"/>
                    <a:pt x="42296" y="60825"/>
                  </a:cubicBezTo>
                  <a:lnTo>
                    <a:pt x="42296" y="128854"/>
                  </a:lnTo>
                  <a:lnTo>
                    <a:pt x="31661" y="128854"/>
                  </a:lnTo>
                  <a:lnTo>
                    <a:pt x="31661" y="3333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E2D8E8AB-D5D8-4F97-B72A-303EFAAE32E3}"/>
                </a:ext>
              </a:extLst>
            </p:cNvPr>
            <p:cNvSpPr/>
            <p:nvPr/>
          </p:nvSpPr>
          <p:spPr>
            <a:xfrm>
              <a:off x="5595758" y="2668063"/>
              <a:ext cx="100339" cy="200677"/>
            </a:xfrm>
            <a:custGeom>
              <a:avLst/>
              <a:gdLst>
                <a:gd name="connsiteX0" fmla="*/ 44504 w 100338"/>
                <a:gd name="connsiteY0" fmla="*/ 171175 h 200677"/>
                <a:gd name="connsiteX1" fmla="*/ 44504 w 100338"/>
                <a:gd name="connsiteY1" fmla="*/ 84683 h 200677"/>
                <a:gd name="connsiteX2" fmla="*/ 31661 w 100338"/>
                <a:gd name="connsiteY2" fmla="*/ 84683 h 200677"/>
                <a:gd name="connsiteX3" fmla="*/ 31661 w 100338"/>
                <a:gd name="connsiteY3" fmla="*/ 75653 h 200677"/>
                <a:gd name="connsiteX4" fmla="*/ 44504 w 100338"/>
                <a:gd name="connsiteY4" fmla="*/ 75653 h 200677"/>
                <a:gd name="connsiteX5" fmla="*/ 44504 w 100338"/>
                <a:gd name="connsiteY5" fmla="*/ 62007 h 200677"/>
                <a:gd name="connsiteX6" fmla="*/ 50725 w 100338"/>
                <a:gd name="connsiteY6" fmla="*/ 39531 h 200677"/>
                <a:gd name="connsiteX7" fmla="*/ 67983 w 100338"/>
                <a:gd name="connsiteY7" fmla="*/ 31705 h 200677"/>
                <a:gd name="connsiteX8" fmla="*/ 73000 w 100338"/>
                <a:gd name="connsiteY8" fmla="*/ 31705 h 200677"/>
                <a:gd name="connsiteX9" fmla="*/ 78017 w 100338"/>
                <a:gd name="connsiteY9" fmla="*/ 33109 h 200677"/>
                <a:gd name="connsiteX10" fmla="*/ 76813 w 100338"/>
                <a:gd name="connsiteY10" fmla="*/ 41939 h 200677"/>
                <a:gd name="connsiteX11" fmla="*/ 73201 w 100338"/>
                <a:gd name="connsiteY11" fmla="*/ 41939 h 200677"/>
                <a:gd name="connsiteX12" fmla="*/ 69187 w 100338"/>
                <a:gd name="connsiteY12" fmla="*/ 41939 h 200677"/>
                <a:gd name="connsiteX13" fmla="*/ 58752 w 100338"/>
                <a:gd name="connsiteY13" fmla="*/ 47357 h 200677"/>
                <a:gd name="connsiteX14" fmla="*/ 55140 w 100338"/>
                <a:gd name="connsiteY14" fmla="*/ 62809 h 200677"/>
                <a:gd name="connsiteX15" fmla="*/ 55140 w 100338"/>
                <a:gd name="connsiteY15" fmla="*/ 76455 h 200677"/>
                <a:gd name="connsiteX16" fmla="*/ 73201 w 100338"/>
                <a:gd name="connsiteY16" fmla="*/ 76455 h 200677"/>
                <a:gd name="connsiteX17" fmla="*/ 73201 w 100338"/>
                <a:gd name="connsiteY17" fmla="*/ 85486 h 200677"/>
                <a:gd name="connsiteX18" fmla="*/ 55140 w 100338"/>
                <a:gd name="connsiteY18" fmla="*/ 85486 h 200677"/>
                <a:gd name="connsiteX19" fmla="*/ 55140 w 100338"/>
                <a:gd name="connsiteY19" fmla="*/ 17197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200677">
                  <a:moveTo>
                    <a:pt x="44504" y="171175"/>
                  </a:moveTo>
                  <a:lnTo>
                    <a:pt x="44504" y="84683"/>
                  </a:lnTo>
                  <a:lnTo>
                    <a:pt x="31661" y="84683"/>
                  </a:lnTo>
                  <a:lnTo>
                    <a:pt x="31661" y="75653"/>
                  </a:lnTo>
                  <a:lnTo>
                    <a:pt x="44504" y="75653"/>
                  </a:lnTo>
                  <a:lnTo>
                    <a:pt x="44504" y="62007"/>
                  </a:lnTo>
                  <a:cubicBezTo>
                    <a:pt x="44002" y="54030"/>
                    <a:pt x="46190" y="46115"/>
                    <a:pt x="50725" y="39531"/>
                  </a:cubicBezTo>
                  <a:cubicBezTo>
                    <a:pt x="54799" y="34199"/>
                    <a:pt x="61280" y="31261"/>
                    <a:pt x="67983" y="31705"/>
                  </a:cubicBezTo>
                  <a:lnTo>
                    <a:pt x="73000" y="31705"/>
                  </a:lnTo>
                  <a:lnTo>
                    <a:pt x="78017" y="33109"/>
                  </a:lnTo>
                  <a:lnTo>
                    <a:pt x="76813" y="41939"/>
                  </a:lnTo>
                  <a:lnTo>
                    <a:pt x="73201" y="41939"/>
                  </a:lnTo>
                  <a:lnTo>
                    <a:pt x="69187" y="41939"/>
                  </a:lnTo>
                  <a:cubicBezTo>
                    <a:pt x="64973" y="41682"/>
                    <a:pt x="60959" y="43765"/>
                    <a:pt x="58752" y="47357"/>
                  </a:cubicBezTo>
                  <a:cubicBezTo>
                    <a:pt x="56083" y="52049"/>
                    <a:pt x="54819" y="57417"/>
                    <a:pt x="55140" y="62809"/>
                  </a:cubicBezTo>
                  <a:lnTo>
                    <a:pt x="55140" y="76455"/>
                  </a:lnTo>
                  <a:lnTo>
                    <a:pt x="73201" y="76455"/>
                  </a:lnTo>
                  <a:lnTo>
                    <a:pt x="73201" y="85486"/>
                  </a:lnTo>
                  <a:lnTo>
                    <a:pt x="55140" y="85486"/>
                  </a:lnTo>
                  <a:lnTo>
                    <a:pt x="55140" y="17197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CCB3C7BD-9A9D-40A5-84B5-B8C189647BA4}"/>
                </a:ext>
              </a:extLst>
            </p:cNvPr>
            <p:cNvSpPr/>
            <p:nvPr/>
          </p:nvSpPr>
          <p:spPr>
            <a:xfrm>
              <a:off x="5649287" y="2710420"/>
              <a:ext cx="120406" cy="160542"/>
            </a:xfrm>
            <a:custGeom>
              <a:avLst/>
              <a:gdLst>
                <a:gd name="connsiteX0" fmla="*/ 31713 w 120406"/>
                <a:gd name="connsiteY0" fmla="*/ 74033 h 160541"/>
                <a:gd name="connsiteX1" fmla="*/ 41345 w 120406"/>
                <a:gd name="connsiteY1" fmla="*/ 43530 h 160541"/>
                <a:gd name="connsiteX2" fmla="*/ 88585 w 120406"/>
                <a:gd name="connsiteY2" fmla="*/ 39589 h 160541"/>
                <a:gd name="connsiteX3" fmla="*/ 92518 w 120406"/>
                <a:gd name="connsiteY3" fmla="*/ 43530 h 160541"/>
                <a:gd name="connsiteX4" fmla="*/ 102150 w 120406"/>
                <a:gd name="connsiteY4" fmla="*/ 74033 h 160541"/>
                <a:gd name="connsiteX5" fmla="*/ 102150 w 120406"/>
                <a:gd name="connsiteY5" fmla="*/ 88081 h 160541"/>
                <a:gd name="connsiteX6" fmla="*/ 92518 w 120406"/>
                <a:gd name="connsiteY6" fmla="*/ 118784 h 160541"/>
                <a:gd name="connsiteX7" fmla="*/ 67032 w 120406"/>
                <a:gd name="connsiteY7" fmla="*/ 130624 h 160541"/>
                <a:gd name="connsiteX8" fmla="*/ 41345 w 120406"/>
                <a:gd name="connsiteY8" fmla="*/ 118985 h 160541"/>
                <a:gd name="connsiteX9" fmla="*/ 31713 w 120406"/>
                <a:gd name="connsiteY9" fmla="*/ 88281 h 160541"/>
                <a:gd name="connsiteX10" fmla="*/ 42549 w 120406"/>
                <a:gd name="connsiteY10" fmla="*/ 88281 h 160541"/>
                <a:gd name="connsiteX11" fmla="*/ 48770 w 120406"/>
                <a:gd name="connsiteY11" fmla="*/ 112162 h 160541"/>
                <a:gd name="connsiteX12" fmla="*/ 67032 w 120406"/>
                <a:gd name="connsiteY12" fmla="*/ 121594 h 160541"/>
                <a:gd name="connsiteX13" fmla="*/ 84892 w 120406"/>
                <a:gd name="connsiteY13" fmla="*/ 111961 h 160541"/>
                <a:gd name="connsiteX14" fmla="*/ 91314 w 120406"/>
                <a:gd name="connsiteY14" fmla="*/ 88281 h 160541"/>
                <a:gd name="connsiteX15" fmla="*/ 91314 w 120406"/>
                <a:gd name="connsiteY15" fmla="*/ 74234 h 160541"/>
                <a:gd name="connsiteX16" fmla="*/ 84892 w 120406"/>
                <a:gd name="connsiteY16" fmla="*/ 50554 h 160541"/>
                <a:gd name="connsiteX17" fmla="*/ 54851 w 120406"/>
                <a:gd name="connsiteY17" fmla="*/ 44474 h 160541"/>
                <a:gd name="connsiteX18" fmla="*/ 48770 w 120406"/>
                <a:gd name="connsiteY18" fmla="*/ 50554 h 160541"/>
                <a:gd name="connsiteX19" fmla="*/ 42549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713" y="74033"/>
                  </a:moveTo>
                  <a:cubicBezTo>
                    <a:pt x="31291" y="63056"/>
                    <a:pt x="34703" y="52274"/>
                    <a:pt x="41345" y="43530"/>
                  </a:cubicBezTo>
                  <a:cubicBezTo>
                    <a:pt x="53306" y="29399"/>
                    <a:pt x="74437" y="27635"/>
                    <a:pt x="88585" y="39589"/>
                  </a:cubicBezTo>
                  <a:cubicBezTo>
                    <a:pt x="89989" y="40791"/>
                    <a:pt x="91314" y="42109"/>
                    <a:pt x="92518" y="43530"/>
                  </a:cubicBezTo>
                  <a:cubicBezTo>
                    <a:pt x="99160" y="52274"/>
                    <a:pt x="102572" y="63056"/>
                    <a:pt x="102150" y="74033"/>
                  </a:cubicBezTo>
                  <a:lnTo>
                    <a:pt x="102150" y="88081"/>
                  </a:lnTo>
                  <a:cubicBezTo>
                    <a:pt x="102672" y="99132"/>
                    <a:pt x="99261" y="110013"/>
                    <a:pt x="92518" y="118784"/>
                  </a:cubicBezTo>
                  <a:cubicBezTo>
                    <a:pt x="86397" y="126562"/>
                    <a:pt x="76925" y="130959"/>
                    <a:pt x="67032" y="130624"/>
                  </a:cubicBezTo>
                  <a:cubicBezTo>
                    <a:pt x="57118" y="131007"/>
                    <a:pt x="47586" y="126693"/>
                    <a:pt x="41345" y="118985"/>
                  </a:cubicBezTo>
                  <a:cubicBezTo>
                    <a:pt x="34602" y="110211"/>
                    <a:pt x="31191" y="99333"/>
                    <a:pt x="31713" y="88281"/>
                  </a:cubicBezTo>
                  <a:close/>
                  <a:moveTo>
                    <a:pt x="42549" y="88281"/>
                  </a:moveTo>
                  <a:cubicBezTo>
                    <a:pt x="42228" y="96680"/>
                    <a:pt x="44396" y="104986"/>
                    <a:pt x="48770" y="112162"/>
                  </a:cubicBezTo>
                  <a:cubicBezTo>
                    <a:pt x="52663" y="118421"/>
                    <a:pt x="59667" y="122043"/>
                    <a:pt x="67032" y="121594"/>
                  </a:cubicBezTo>
                  <a:cubicBezTo>
                    <a:pt x="74296" y="121850"/>
                    <a:pt x="81119" y="118168"/>
                    <a:pt x="84892" y="111961"/>
                  </a:cubicBezTo>
                  <a:cubicBezTo>
                    <a:pt x="89447" y="104931"/>
                    <a:pt x="91695" y="96651"/>
                    <a:pt x="91314" y="88281"/>
                  </a:cubicBezTo>
                  <a:lnTo>
                    <a:pt x="91314" y="74234"/>
                  </a:lnTo>
                  <a:cubicBezTo>
                    <a:pt x="91695" y="65864"/>
                    <a:pt x="89447" y="57584"/>
                    <a:pt x="84892" y="50554"/>
                  </a:cubicBezTo>
                  <a:cubicBezTo>
                    <a:pt x="78270" y="40578"/>
                    <a:pt x="64824" y="37857"/>
                    <a:pt x="54851" y="44474"/>
                  </a:cubicBezTo>
                  <a:cubicBezTo>
                    <a:pt x="52443" y="46073"/>
                    <a:pt x="50376" y="48142"/>
                    <a:pt x="48770" y="50554"/>
                  </a:cubicBezTo>
                  <a:cubicBezTo>
                    <a:pt x="44396" y="57658"/>
                    <a:pt x="42228" y="65900"/>
                    <a:pt x="42549" y="742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EFC519F-63B0-45CF-AC74-83B21B75676F}"/>
                </a:ext>
              </a:extLst>
            </p:cNvPr>
            <p:cNvSpPr/>
            <p:nvPr/>
          </p:nvSpPr>
          <p:spPr>
            <a:xfrm>
              <a:off x="5739242" y="2710438"/>
              <a:ext cx="100339" cy="160542"/>
            </a:xfrm>
            <a:custGeom>
              <a:avLst/>
              <a:gdLst>
                <a:gd name="connsiteX0" fmla="*/ 68585 w 100338"/>
                <a:gd name="connsiteY0" fmla="*/ 42910 h 160541"/>
                <a:gd name="connsiteX1" fmla="*/ 61762 w 100338"/>
                <a:gd name="connsiteY1" fmla="*/ 42910 h 160541"/>
                <a:gd name="connsiteX2" fmla="*/ 49521 w 100338"/>
                <a:gd name="connsiteY2" fmla="*/ 47927 h 160541"/>
                <a:gd name="connsiteX3" fmla="*/ 42296 w 100338"/>
                <a:gd name="connsiteY3" fmla="*/ 61573 h 160541"/>
                <a:gd name="connsiteX4" fmla="*/ 42296 w 100338"/>
                <a:gd name="connsiteY4" fmla="*/ 129402 h 160541"/>
                <a:gd name="connsiteX5" fmla="*/ 31661 w 100338"/>
                <a:gd name="connsiteY5" fmla="*/ 129402 h 160541"/>
                <a:gd name="connsiteX6" fmla="*/ 31661 w 100338"/>
                <a:gd name="connsiteY6" fmla="*/ 33278 h 160541"/>
                <a:gd name="connsiteX7" fmla="*/ 41092 w 100338"/>
                <a:gd name="connsiteY7" fmla="*/ 33278 h 160541"/>
                <a:gd name="connsiteX8" fmla="*/ 42296 w 100338"/>
                <a:gd name="connsiteY8" fmla="*/ 49131 h 160541"/>
                <a:gd name="connsiteX9" fmla="*/ 51126 w 100338"/>
                <a:gd name="connsiteY9" fmla="*/ 36288 h 160541"/>
                <a:gd name="connsiteX10" fmla="*/ 64170 w 100338"/>
                <a:gd name="connsiteY10" fmla="*/ 31672 h 160541"/>
                <a:gd name="connsiteX11" fmla="*/ 67381 w 100338"/>
                <a:gd name="connsiteY11" fmla="*/ 31672 h 160541"/>
                <a:gd name="connsiteX12" fmla="*/ 69990 w 100338"/>
                <a:gd name="connsiteY12" fmla="*/ 31672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10"/>
                  </a:moveTo>
                  <a:lnTo>
                    <a:pt x="61762" y="42910"/>
                  </a:lnTo>
                  <a:cubicBezTo>
                    <a:pt x="57147" y="42720"/>
                    <a:pt x="52671" y="44552"/>
                    <a:pt x="49521" y="47927"/>
                  </a:cubicBezTo>
                  <a:cubicBezTo>
                    <a:pt x="45949" y="51754"/>
                    <a:pt x="43460" y="56464"/>
                    <a:pt x="42296" y="61573"/>
                  </a:cubicBezTo>
                  <a:lnTo>
                    <a:pt x="42296" y="129402"/>
                  </a:lnTo>
                  <a:lnTo>
                    <a:pt x="31661" y="129402"/>
                  </a:lnTo>
                  <a:lnTo>
                    <a:pt x="31661" y="33278"/>
                  </a:lnTo>
                  <a:lnTo>
                    <a:pt x="41092" y="33278"/>
                  </a:lnTo>
                  <a:lnTo>
                    <a:pt x="42296" y="49131"/>
                  </a:lnTo>
                  <a:cubicBezTo>
                    <a:pt x="44102" y="44170"/>
                    <a:pt x="47133" y="39750"/>
                    <a:pt x="51126" y="36288"/>
                  </a:cubicBezTo>
                  <a:cubicBezTo>
                    <a:pt x="54738" y="33153"/>
                    <a:pt x="59394" y="31504"/>
                    <a:pt x="64170" y="31672"/>
                  </a:cubicBezTo>
                  <a:lnTo>
                    <a:pt x="67381" y="31672"/>
                  </a:lnTo>
                  <a:lnTo>
                    <a:pt x="69990" y="3167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D5937A78-6AD8-437D-A17A-83D288F062B1}"/>
                </a:ext>
              </a:extLst>
            </p:cNvPr>
            <p:cNvSpPr/>
            <p:nvPr/>
          </p:nvSpPr>
          <p:spPr>
            <a:xfrm>
              <a:off x="5791819" y="2710389"/>
              <a:ext cx="160542" cy="160542"/>
            </a:xfrm>
            <a:custGeom>
              <a:avLst/>
              <a:gdLst>
                <a:gd name="connsiteX0" fmla="*/ 41293 w 160541"/>
                <a:gd name="connsiteY0" fmla="*/ 33328 h 160541"/>
                <a:gd name="connsiteX1" fmla="*/ 41293 w 160541"/>
                <a:gd name="connsiteY1" fmla="*/ 48178 h 160541"/>
                <a:gd name="connsiteX2" fmla="*/ 51327 w 160541"/>
                <a:gd name="connsiteY2" fmla="*/ 35936 h 160541"/>
                <a:gd name="connsiteX3" fmla="*/ 65977 w 160541"/>
                <a:gd name="connsiteY3" fmla="*/ 31722 h 160541"/>
                <a:gd name="connsiteX4" fmla="*/ 80626 w 160541"/>
                <a:gd name="connsiteY4" fmla="*/ 36739 h 160541"/>
                <a:gd name="connsiteX5" fmla="*/ 89255 w 160541"/>
                <a:gd name="connsiteY5" fmla="*/ 51990 h 160541"/>
                <a:gd name="connsiteX6" fmla="*/ 99289 w 160541"/>
                <a:gd name="connsiteY6" fmla="*/ 37140 h 160541"/>
                <a:gd name="connsiteX7" fmla="*/ 114942 w 160541"/>
                <a:gd name="connsiteY7" fmla="*/ 31722 h 160541"/>
                <a:gd name="connsiteX8" fmla="*/ 135009 w 160541"/>
                <a:gd name="connsiteY8" fmla="*/ 41756 h 160541"/>
                <a:gd name="connsiteX9" fmla="*/ 141832 w 160541"/>
                <a:gd name="connsiteY9" fmla="*/ 73061 h 160541"/>
                <a:gd name="connsiteX10" fmla="*/ 141832 w 160541"/>
                <a:gd name="connsiteY10" fmla="*/ 128850 h 160541"/>
                <a:gd name="connsiteX11" fmla="*/ 131197 w 160541"/>
                <a:gd name="connsiteY11" fmla="*/ 128850 h 160541"/>
                <a:gd name="connsiteX12" fmla="*/ 131197 w 160541"/>
                <a:gd name="connsiteY12" fmla="*/ 72861 h 160541"/>
                <a:gd name="connsiteX13" fmla="*/ 126380 w 160541"/>
                <a:gd name="connsiteY13" fmla="*/ 48178 h 160541"/>
                <a:gd name="connsiteX14" fmla="*/ 112935 w 160541"/>
                <a:gd name="connsiteY14" fmla="*/ 41154 h 160541"/>
                <a:gd name="connsiteX15" fmla="*/ 98486 w 160541"/>
                <a:gd name="connsiteY15" fmla="*/ 48980 h 160541"/>
                <a:gd name="connsiteX16" fmla="*/ 92064 w 160541"/>
                <a:gd name="connsiteY16" fmla="*/ 69048 h 160541"/>
                <a:gd name="connsiteX17" fmla="*/ 92064 w 160541"/>
                <a:gd name="connsiteY17" fmla="*/ 129251 h 160541"/>
                <a:gd name="connsiteX18" fmla="*/ 81428 w 160541"/>
                <a:gd name="connsiteY18" fmla="*/ 129251 h 160541"/>
                <a:gd name="connsiteX19" fmla="*/ 81428 w 160541"/>
                <a:gd name="connsiteY19" fmla="*/ 73061 h 160541"/>
                <a:gd name="connsiteX20" fmla="*/ 76612 w 160541"/>
                <a:gd name="connsiteY20" fmla="*/ 48378 h 160541"/>
                <a:gd name="connsiteX21" fmla="*/ 62966 w 160541"/>
                <a:gd name="connsiteY21" fmla="*/ 41154 h 160541"/>
                <a:gd name="connsiteX22" fmla="*/ 49521 w 160541"/>
                <a:gd name="connsiteY22" fmla="*/ 46171 h 160541"/>
                <a:gd name="connsiteX23" fmla="*/ 42296 w 160541"/>
                <a:gd name="connsiteY23" fmla="*/ 60017 h 160541"/>
                <a:gd name="connsiteX24" fmla="*/ 42296 w 160541"/>
                <a:gd name="connsiteY24" fmla="*/ 128850 h 160541"/>
                <a:gd name="connsiteX25" fmla="*/ 31661 w 160541"/>
                <a:gd name="connsiteY25" fmla="*/ 128850 h 160541"/>
                <a:gd name="connsiteX26" fmla="*/ 31661 w 160541"/>
                <a:gd name="connsiteY26" fmla="*/ 33328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1293" y="33328"/>
                  </a:moveTo>
                  <a:lnTo>
                    <a:pt x="41293" y="48178"/>
                  </a:lnTo>
                  <a:cubicBezTo>
                    <a:pt x="43500" y="43291"/>
                    <a:pt x="46972" y="39069"/>
                    <a:pt x="51327" y="35936"/>
                  </a:cubicBezTo>
                  <a:cubicBezTo>
                    <a:pt x="55662" y="33083"/>
                    <a:pt x="60779" y="31612"/>
                    <a:pt x="65977" y="31722"/>
                  </a:cubicBezTo>
                  <a:cubicBezTo>
                    <a:pt x="71314" y="31533"/>
                    <a:pt x="76532" y="33319"/>
                    <a:pt x="80626" y="36739"/>
                  </a:cubicBezTo>
                  <a:cubicBezTo>
                    <a:pt x="85021" y="40807"/>
                    <a:pt x="88031" y="46137"/>
                    <a:pt x="89255" y="51990"/>
                  </a:cubicBezTo>
                  <a:cubicBezTo>
                    <a:pt x="91242" y="46247"/>
                    <a:pt x="94693" y="41128"/>
                    <a:pt x="99289" y="37140"/>
                  </a:cubicBezTo>
                  <a:cubicBezTo>
                    <a:pt x="103663" y="33476"/>
                    <a:pt x="109242" y="31547"/>
                    <a:pt x="114942" y="31722"/>
                  </a:cubicBezTo>
                  <a:cubicBezTo>
                    <a:pt x="122969" y="31120"/>
                    <a:pt x="130675" y="34975"/>
                    <a:pt x="135009" y="41756"/>
                  </a:cubicBezTo>
                  <a:cubicBezTo>
                    <a:pt x="140247" y="51316"/>
                    <a:pt x="142615" y="62187"/>
                    <a:pt x="141832" y="73061"/>
                  </a:cubicBezTo>
                  <a:lnTo>
                    <a:pt x="141832" y="128850"/>
                  </a:lnTo>
                  <a:lnTo>
                    <a:pt x="131197" y="128850"/>
                  </a:lnTo>
                  <a:lnTo>
                    <a:pt x="131197" y="72861"/>
                  </a:lnTo>
                  <a:cubicBezTo>
                    <a:pt x="131879" y="64346"/>
                    <a:pt x="130213" y="55807"/>
                    <a:pt x="126380" y="48178"/>
                  </a:cubicBezTo>
                  <a:cubicBezTo>
                    <a:pt x="123531" y="43552"/>
                    <a:pt x="118373" y="40857"/>
                    <a:pt x="112935" y="41154"/>
                  </a:cubicBezTo>
                  <a:cubicBezTo>
                    <a:pt x="107055" y="40957"/>
                    <a:pt x="101536" y="43949"/>
                    <a:pt x="98486" y="48980"/>
                  </a:cubicBezTo>
                  <a:cubicBezTo>
                    <a:pt x="94693" y="55021"/>
                    <a:pt x="92486" y="61924"/>
                    <a:pt x="92064" y="69048"/>
                  </a:cubicBezTo>
                  <a:lnTo>
                    <a:pt x="92064" y="129251"/>
                  </a:lnTo>
                  <a:lnTo>
                    <a:pt x="81428" y="129251"/>
                  </a:lnTo>
                  <a:lnTo>
                    <a:pt x="81428" y="73061"/>
                  </a:lnTo>
                  <a:cubicBezTo>
                    <a:pt x="82091" y="64549"/>
                    <a:pt x="80425" y="56018"/>
                    <a:pt x="76612" y="48378"/>
                  </a:cubicBezTo>
                  <a:cubicBezTo>
                    <a:pt x="73683" y="43706"/>
                    <a:pt x="68485" y="40953"/>
                    <a:pt x="62966" y="41154"/>
                  </a:cubicBezTo>
                  <a:cubicBezTo>
                    <a:pt x="57989" y="40897"/>
                    <a:pt x="53113" y="42713"/>
                    <a:pt x="49521" y="46171"/>
                  </a:cubicBezTo>
                  <a:cubicBezTo>
                    <a:pt x="45869" y="50024"/>
                    <a:pt x="43360" y="54820"/>
                    <a:pt x="42296" y="60017"/>
                  </a:cubicBezTo>
                  <a:lnTo>
                    <a:pt x="42296" y="128850"/>
                  </a:lnTo>
                  <a:lnTo>
                    <a:pt x="31661" y="128850"/>
                  </a:lnTo>
                  <a:lnTo>
                    <a:pt x="31661" y="3332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7BE73D3-6EBB-4B7F-9D1A-7B1B94B7A5BA}"/>
                </a:ext>
              </a:extLst>
            </p:cNvPr>
            <p:cNvSpPr/>
            <p:nvPr/>
          </p:nvSpPr>
          <p:spPr>
            <a:xfrm>
              <a:off x="5922808" y="2711013"/>
              <a:ext cx="120406" cy="160542"/>
            </a:xfrm>
            <a:custGeom>
              <a:avLst/>
              <a:gdLst>
                <a:gd name="connsiteX0" fmla="*/ 84292 w 120406"/>
                <a:gd name="connsiteY0" fmla="*/ 128225 h 160541"/>
                <a:gd name="connsiteX1" fmla="*/ 83088 w 120406"/>
                <a:gd name="connsiteY1" fmla="*/ 119998 h 160541"/>
                <a:gd name="connsiteX2" fmla="*/ 83088 w 120406"/>
                <a:gd name="connsiteY2" fmla="*/ 113576 h 160541"/>
                <a:gd name="connsiteX3" fmla="*/ 71850 w 120406"/>
                <a:gd name="connsiteY3" fmla="*/ 125416 h 160541"/>
                <a:gd name="connsiteX4" fmla="*/ 56398 w 120406"/>
                <a:gd name="connsiteY4" fmla="*/ 130031 h 160541"/>
                <a:gd name="connsiteX5" fmla="*/ 38136 w 120406"/>
                <a:gd name="connsiteY5" fmla="*/ 122606 h 160541"/>
                <a:gd name="connsiteX6" fmla="*/ 31714 w 120406"/>
                <a:gd name="connsiteY6" fmla="*/ 102539 h 160541"/>
                <a:gd name="connsiteX7" fmla="*/ 41146 w 120406"/>
                <a:gd name="connsiteY7" fmla="*/ 82471 h 160541"/>
                <a:gd name="connsiteX8" fmla="*/ 66431 w 120406"/>
                <a:gd name="connsiteY8" fmla="*/ 74444 h 160541"/>
                <a:gd name="connsiteX9" fmla="*/ 82887 w 120406"/>
                <a:gd name="connsiteY9" fmla="*/ 74444 h 160541"/>
                <a:gd name="connsiteX10" fmla="*/ 82887 w 120406"/>
                <a:gd name="connsiteY10" fmla="*/ 62805 h 160541"/>
                <a:gd name="connsiteX11" fmla="*/ 77870 w 120406"/>
                <a:gd name="connsiteY11" fmla="*/ 46951 h 160541"/>
                <a:gd name="connsiteX12" fmla="*/ 63421 w 120406"/>
                <a:gd name="connsiteY12" fmla="*/ 41132 h 160541"/>
                <a:gd name="connsiteX13" fmla="*/ 49374 w 120406"/>
                <a:gd name="connsiteY13" fmla="*/ 46550 h 160541"/>
                <a:gd name="connsiteX14" fmla="*/ 43956 w 120406"/>
                <a:gd name="connsiteY14" fmla="*/ 59995 h 160541"/>
                <a:gd name="connsiteX15" fmla="*/ 34123 w 120406"/>
                <a:gd name="connsiteY15" fmla="*/ 59995 h 160541"/>
                <a:gd name="connsiteX16" fmla="*/ 34123 w 120406"/>
                <a:gd name="connsiteY16" fmla="*/ 59995 h 160541"/>
                <a:gd name="connsiteX17" fmla="*/ 42150 w 120406"/>
                <a:gd name="connsiteY17" fmla="*/ 39927 h 160541"/>
                <a:gd name="connsiteX18" fmla="*/ 64224 w 120406"/>
                <a:gd name="connsiteY18" fmla="*/ 31700 h 160541"/>
                <a:gd name="connsiteX19" fmla="*/ 85496 w 120406"/>
                <a:gd name="connsiteY19" fmla="*/ 39727 h 160541"/>
                <a:gd name="connsiteX20" fmla="*/ 93724 w 120406"/>
                <a:gd name="connsiteY20" fmla="*/ 62805 h 160541"/>
                <a:gd name="connsiteX21" fmla="*/ 93724 w 120406"/>
                <a:gd name="connsiteY21" fmla="*/ 109562 h 160541"/>
                <a:gd name="connsiteX22" fmla="*/ 93724 w 120406"/>
                <a:gd name="connsiteY22" fmla="*/ 119396 h 160541"/>
                <a:gd name="connsiteX23" fmla="*/ 95329 w 120406"/>
                <a:gd name="connsiteY23" fmla="*/ 128827 h 160541"/>
                <a:gd name="connsiteX24" fmla="*/ 57401 w 120406"/>
                <a:gd name="connsiteY24" fmla="*/ 120600 h 160541"/>
                <a:gd name="connsiteX25" fmla="*/ 73054 w 120406"/>
                <a:gd name="connsiteY25" fmla="*/ 115382 h 160541"/>
                <a:gd name="connsiteX26" fmla="*/ 82687 w 120406"/>
                <a:gd name="connsiteY26" fmla="*/ 102539 h 160541"/>
                <a:gd name="connsiteX27" fmla="*/ 82687 w 120406"/>
                <a:gd name="connsiteY27" fmla="*/ 82471 h 160541"/>
                <a:gd name="connsiteX28" fmla="*/ 65829 w 120406"/>
                <a:gd name="connsiteY28" fmla="*/ 82471 h 160541"/>
                <a:gd name="connsiteX29" fmla="*/ 48371 w 120406"/>
                <a:gd name="connsiteY29" fmla="*/ 88692 h 160541"/>
                <a:gd name="connsiteX30" fmla="*/ 41949 w 120406"/>
                <a:gd name="connsiteY30" fmla="*/ 103743 h 160541"/>
                <a:gd name="connsiteX31" fmla="*/ 45963 w 120406"/>
                <a:gd name="connsiteY31" fmla="*/ 116185 h 160541"/>
                <a:gd name="connsiteX32" fmla="*/ 57401 w 120406"/>
                <a:gd name="connsiteY32" fmla="*/ 12060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5"/>
                  </a:moveTo>
                  <a:cubicBezTo>
                    <a:pt x="84292" y="124814"/>
                    <a:pt x="84292" y="122205"/>
                    <a:pt x="83088" y="119998"/>
                  </a:cubicBezTo>
                  <a:cubicBezTo>
                    <a:pt x="81884" y="117790"/>
                    <a:pt x="83088" y="115783"/>
                    <a:pt x="83088" y="113576"/>
                  </a:cubicBezTo>
                  <a:cubicBezTo>
                    <a:pt x="80318" y="118346"/>
                    <a:pt x="76465" y="122402"/>
                    <a:pt x="71850" y="125416"/>
                  </a:cubicBezTo>
                  <a:cubicBezTo>
                    <a:pt x="67274" y="128464"/>
                    <a:pt x="61896" y="130072"/>
                    <a:pt x="56398" y="130031"/>
                  </a:cubicBezTo>
                  <a:cubicBezTo>
                    <a:pt x="49494" y="130441"/>
                    <a:pt x="42792" y="127712"/>
                    <a:pt x="38136" y="122606"/>
                  </a:cubicBezTo>
                  <a:cubicBezTo>
                    <a:pt x="33561" y="116953"/>
                    <a:pt x="31273" y="109795"/>
                    <a:pt x="31714" y="102539"/>
                  </a:cubicBezTo>
                  <a:cubicBezTo>
                    <a:pt x="31714" y="94781"/>
                    <a:pt x="35166" y="87426"/>
                    <a:pt x="41146" y="82471"/>
                  </a:cubicBezTo>
                  <a:cubicBezTo>
                    <a:pt x="48290" y="76772"/>
                    <a:pt x="57301" y="73914"/>
                    <a:pt x="66431" y="74444"/>
                  </a:cubicBezTo>
                  <a:lnTo>
                    <a:pt x="82887" y="74444"/>
                  </a:lnTo>
                  <a:lnTo>
                    <a:pt x="82887" y="62805"/>
                  </a:lnTo>
                  <a:cubicBezTo>
                    <a:pt x="83268" y="57077"/>
                    <a:pt x="81462" y="51420"/>
                    <a:pt x="77870" y="46951"/>
                  </a:cubicBezTo>
                  <a:cubicBezTo>
                    <a:pt x="74158" y="42976"/>
                    <a:pt x="68860" y="40844"/>
                    <a:pt x="63421" y="41132"/>
                  </a:cubicBezTo>
                  <a:cubicBezTo>
                    <a:pt x="58204" y="41045"/>
                    <a:pt x="53167" y="42990"/>
                    <a:pt x="49374" y="46550"/>
                  </a:cubicBezTo>
                  <a:cubicBezTo>
                    <a:pt x="45802" y="50106"/>
                    <a:pt x="43855" y="54962"/>
                    <a:pt x="43956" y="59995"/>
                  </a:cubicBezTo>
                  <a:lnTo>
                    <a:pt x="34123" y="59995"/>
                  </a:lnTo>
                  <a:lnTo>
                    <a:pt x="34123" y="59995"/>
                  </a:lnTo>
                  <a:cubicBezTo>
                    <a:pt x="33581" y="52428"/>
                    <a:pt x="36531" y="45027"/>
                    <a:pt x="42150" y="39927"/>
                  </a:cubicBezTo>
                  <a:cubicBezTo>
                    <a:pt x="48150" y="34415"/>
                    <a:pt x="56077" y="31463"/>
                    <a:pt x="64224" y="31700"/>
                  </a:cubicBezTo>
                  <a:cubicBezTo>
                    <a:pt x="72131" y="31284"/>
                    <a:pt x="79837" y="34194"/>
                    <a:pt x="85496" y="39727"/>
                  </a:cubicBezTo>
                  <a:cubicBezTo>
                    <a:pt x="91296" y="45958"/>
                    <a:pt x="94285" y="54306"/>
                    <a:pt x="93724" y="62805"/>
                  </a:cubicBezTo>
                  <a:lnTo>
                    <a:pt x="93724" y="109562"/>
                  </a:lnTo>
                  <a:cubicBezTo>
                    <a:pt x="93724" y="112974"/>
                    <a:pt x="93724" y="116185"/>
                    <a:pt x="93724" y="119396"/>
                  </a:cubicBezTo>
                  <a:cubicBezTo>
                    <a:pt x="94045" y="122572"/>
                    <a:pt x="94586" y="125723"/>
                    <a:pt x="95329" y="128827"/>
                  </a:cubicBezTo>
                  <a:close/>
                  <a:moveTo>
                    <a:pt x="57401" y="120600"/>
                  </a:moveTo>
                  <a:cubicBezTo>
                    <a:pt x="63060" y="120630"/>
                    <a:pt x="68559" y="118796"/>
                    <a:pt x="73054" y="115382"/>
                  </a:cubicBezTo>
                  <a:cubicBezTo>
                    <a:pt x="77509" y="112201"/>
                    <a:pt x="80880" y="107712"/>
                    <a:pt x="82687" y="102539"/>
                  </a:cubicBezTo>
                  <a:lnTo>
                    <a:pt x="82687" y="82471"/>
                  </a:lnTo>
                  <a:lnTo>
                    <a:pt x="65829" y="82471"/>
                  </a:lnTo>
                  <a:cubicBezTo>
                    <a:pt x="59408" y="82132"/>
                    <a:pt x="53127" y="84371"/>
                    <a:pt x="48371" y="88692"/>
                  </a:cubicBezTo>
                  <a:cubicBezTo>
                    <a:pt x="44197" y="92569"/>
                    <a:pt x="41849" y="98042"/>
                    <a:pt x="41949" y="103743"/>
                  </a:cubicBezTo>
                  <a:cubicBezTo>
                    <a:pt x="41869" y="108222"/>
                    <a:pt x="43273" y="112601"/>
                    <a:pt x="45963" y="116185"/>
                  </a:cubicBezTo>
                  <a:cubicBezTo>
                    <a:pt x="48953" y="119257"/>
                    <a:pt x="53127" y="120870"/>
                    <a:pt x="57401" y="1206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F4200307-967D-4E3C-8A24-23B830B1955D}"/>
                </a:ext>
              </a:extLst>
            </p:cNvPr>
            <p:cNvSpPr/>
            <p:nvPr/>
          </p:nvSpPr>
          <p:spPr>
            <a:xfrm>
              <a:off x="6000323" y="26877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2197 w 100338"/>
                <a:gd name="connsiteY2" fmla="*/ 55943 h 180609"/>
                <a:gd name="connsiteX3" fmla="*/ 721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388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2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5507 w 100338"/>
                <a:gd name="connsiteY18" fmla="*/ 55943 h 180609"/>
                <a:gd name="connsiteX19" fmla="*/ 45507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2197" y="55943"/>
                  </a:lnTo>
                  <a:lnTo>
                    <a:pt x="721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75" y="142426"/>
                    <a:pt x="62324" y="143867"/>
                    <a:pt x="65174" y="143839"/>
                  </a:cubicBezTo>
                  <a:lnTo>
                    <a:pt x="69388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2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2" y="147251"/>
                  </a:cubicBezTo>
                  <a:cubicBezTo>
                    <a:pt x="4600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5507" y="55943"/>
                  </a:lnTo>
                  <a:lnTo>
                    <a:pt x="45507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8A8C2EA4-1FB9-4E5A-A16B-705130CE8BF0}"/>
                </a:ext>
              </a:extLst>
            </p:cNvPr>
            <p:cNvSpPr/>
            <p:nvPr/>
          </p:nvSpPr>
          <p:spPr>
            <a:xfrm>
              <a:off x="6061931" y="26699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F507BBCD-4827-4312-B4F3-D76D90231E89}"/>
                </a:ext>
              </a:extLst>
            </p:cNvPr>
            <p:cNvSpPr/>
            <p:nvPr/>
          </p:nvSpPr>
          <p:spPr>
            <a:xfrm>
              <a:off x="6094360" y="2710433"/>
              <a:ext cx="120406" cy="180609"/>
            </a:xfrm>
            <a:custGeom>
              <a:avLst/>
              <a:gdLst>
                <a:gd name="connsiteX0" fmla="*/ 31741 w 120406"/>
                <a:gd name="connsiteY0" fmla="*/ 76429 h 180609"/>
                <a:gd name="connsiteX1" fmla="*/ 39768 w 120406"/>
                <a:gd name="connsiteY1" fmla="*/ 43718 h 180609"/>
                <a:gd name="connsiteX2" fmla="*/ 62244 w 120406"/>
                <a:gd name="connsiteY2" fmla="*/ 31678 h 180609"/>
                <a:gd name="connsiteX3" fmla="*/ 75890 w 120406"/>
                <a:gd name="connsiteY3" fmla="*/ 35290 h 180609"/>
                <a:gd name="connsiteX4" fmla="*/ 85522 w 120406"/>
                <a:gd name="connsiteY4" fmla="*/ 45524 h 180609"/>
                <a:gd name="connsiteX5" fmla="*/ 86526 w 120406"/>
                <a:gd name="connsiteY5" fmla="*/ 33283 h 180609"/>
                <a:gd name="connsiteX6" fmla="*/ 95757 w 120406"/>
                <a:gd name="connsiteY6" fmla="*/ 33283 h 180609"/>
                <a:gd name="connsiteX7" fmla="*/ 95757 w 120406"/>
                <a:gd name="connsiteY7" fmla="*/ 165529 h 180609"/>
                <a:gd name="connsiteX8" fmla="*/ 85121 w 120406"/>
                <a:gd name="connsiteY8" fmla="*/ 165529 h 180609"/>
                <a:gd name="connsiteX9" fmla="*/ 85121 w 120406"/>
                <a:gd name="connsiteY9" fmla="*/ 118972 h 180609"/>
                <a:gd name="connsiteX10" fmla="*/ 62043 w 120406"/>
                <a:gd name="connsiteY10" fmla="*/ 131615 h 180609"/>
                <a:gd name="connsiteX11" fmla="*/ 39768 w 120406"/>
                <a:gd name="connsiteY11" fmla="*/ 120377 h 180609"/>
                <a:gd name="connsiteX12" fmla="*/ 31741 w 120406"/>
                <a:gd name="connsiteY12" fmla="*/ 90476 h 180609"/>
                <a:gd name="connsiteX13" fmla="*/ 42377 w 120406"/>
                <a:gd name="connsiteY13" fmla="*/ 89473 h 180609"/>
                <a:gd name="connsiteX14" fmla="*/ 47795 w 120406"/>
                <a:gd name="connsiteY14" fmla="*/ 112952 h 180609"/>
                <a:gd name="connsiteX15" fmla="*/ 64451 w 120406"/>
                <a:gd name="connsiteY15" fmla="*/ 121581 h 180609"/>
                <a:gd name="connsiteX16" fmla="*/ 76893 w 120406"/>
                <a:gd name="connsiteY16" fmla="*/ 117567 h 180609"/>
                <a:gd name="connsiteX17" fmla="*/ 85121 w 120406"/>
                <a:gd name="connsiteY17" fmla="*/ 106530 h 180609"/>
                <a:gd name="connsiteX18" fmla="*/ 85121 w 120406"/>
                <a:gd name="connsiteY18" fmla="*/ 56963 h 180609"/>
                <a:gd name="connsiteX19" fmla="*/ 77094 w 120406"/>
                <a:gd name="connsiteY19" fmla="*/ 45324 h 180609"/>
                <a:gd name="connsiteX20" fmla="*/ 64451 w 120406"/>
                <a:gd name="connsiteY20" fmla="*/ 40909 h 180609"/>
                <a:gd name="connsiteX21" fmla="*/ 47795 w 120406"/>
                <a:gd name="connsiteY21" fmla="*/ 50742 h 180609"/>
                <a:gd name="connsiteX22" fmla="*/ 42377 w 120406"/>
                <a:gd name="connsiteY22" fmla="*/ 76429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80609">
                  <a:moveTo>
                    <a:pt x="31741" y="76429"/>
                  </a:moveTo>
                  <a:cubicBezTo>
                    <a:pt x="31139" y="64974"/>
                    <a:pt x="33928" y="53598"/>
                    <a:pt x="39768" y="43718"/>
                  </a:cubicBezTo>
                  <a:cubicBezTo>
                    <a:pt x="44544" y="35944"/>
                    <a:pt x="53133" y="31343"/>
                    <a:pt x="62244" y="31678"/>
                  </a:cubicBezTo>
                  <a:cubicBezTo>
                    <a:pt x="67040" y="31605"/>
                    <a:pt x="71756" y="32856"/>
                    <a:pt x="75890" y="35290"/>
                  </a:cubicBezTo>
                  <a:cubicBezTo>
                    <a:pt x="79863" y="37883"/>
                    <a:pt x="83175" y="41391"/>
                    <a:pt x="85522" y="45524"/>
                  </a:cubicBezTo>
                  <a:lnTo>
                    <a:pt x="86526" y="33283"/>
                  </a:lnTo>
                  <a:lnTo>
                    <a:pt x="95757" y="33283"/>
                  </a:lnTo>
                  <a:lnTo>
                    <a:pt x="95757" y="165529"/>
                  </a:lnTo>
                  <a:lnTo>
                    <a:pt x="85121" y="165529"/>
                  </a:lnTo>
                  <a:lnTo>
                    <a:pt x="85121" y="118972"/>
                  </a:lnTo>
                  <a:cubicBezTo>
                    <a:pt x="80365" y="127140"/>
                    <a:pt x="71475" y="132004"/>
                    <a:pt x="62043" y="131615"/>
                  </a:cubicBezTo>
                  <a:cubicBezTo>
                    <a:pt x="53193" y="131892"/>
                    <a:pt x="44805" y="127661"/>
                    <a:pt x="39768" y="120377"/>
                  </a:cubicBezTo>
                  <a:cubicBezTo>
                    <a:pt x="33989" y="111517"/>
                    <a:pt x="31179" y="101044"/>
                    <a:pt x="31741" y="90476"/>
                  </a:cubicBezTo>
                  <a:close/>
                  <a:moveTo>
                    <a:pt x="42377" y="89473"/>
                  </a:moveTo>
                  <a:cubicBezTo>
                    <a:pt x="41975" y="97650"/>
                    <a:pt x="43842" y="105780"/>
                    <a:pt x="47795" y="112952"/>
                  </a:cubicBezTo>
                  <a:cubicBezTo>
                    <a:pt x="51327" y="118677"/>
                    <a:pt x="57729" y="121994"/>
                    <a:pt x="64451" y="121581"/>
                  </a:cubicBezTo>
                  <a:cubicBezTo>
                    <a:pt x="68947" y="121770"/>
                    <a:pt x="73362" y="120345"/>
                    <a:pt x="76893" y="117567"/>
                  </a:cubicBezTo>
                  <a:cubicBezTo>
                    <a:pt x="80566" y="114684"/>
                    <a:pt x="83415" y="110875"/>
                    <a:pt x="85121" y="106530"/>
                  </a:cubicBezTo>
                  <a:lnTo>
                    <a:pt x="85121" y="56963"/>
                  </a:lnTo>
                  <a:cubicBezTo>
                    <a:pt x="83375" y="52516"/>
                    <a:pt x="80626" y="48531"/>
                    <a:pt x="77094" y="45324"/>
                  </a:cubicBezTo>
                  <a:cubicBezTo>
                    <a:pt x="73582" y="42303"/>
                    <a:pt x="69067" y="40726"/>
                    <a:pt x="64451" y="40909"/>
                  </a:cubicBezTo>
                  <a:cubicBezTo>
                    <a:pt x="57448" y="40636"/>
                    <a:pt x="50946" y="44481"/>
                    <a:pt x="47795" y="50742"/>
                  </a:cubicBezTo>
                  <a:cubicBezTo>
                    <a:pt x="43882" y="58723"/>
                    <a:pt x="42016" y="67549"/>
                    <a:pt x="42377" y="764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0C4DA59-8F5A-4F17-83E0-61CB8E8548F4}"/>
                </a:ext>
              </a:extLst>
            </p:cNvPr>
            <p:cNvSpPr/>
            <p:nvPr/>
          </p:nvSpPr>
          <p:spPr>
            <a:xfrm>
              <a:off x="6182786" y="2712055"/>
              <a:ext cx="120406" cy="160542"/>
            </a:xfrm>
            <a:custGeom>
              <a:avLst/>
              <a:gdLst>
                <a:gd name="connsiteX0" fmla="*/ 83789 w 120406"/>
                <a:gd name="connsiteY0" fmla="*/ 112333 h 160541"/>
                <a:gd name="connsiteX1" fmla="*/ 73755 w 120406"/>
                <a:gd name="connsiteY1" fmla="*/ 124574 h 160541"/>
                <a:gd name="connsiteX2" fmla="*/ 59106 w 120406"/>
                <a:gd name="connsiteY2" fmla="*/ 128989 h 160541"/>
                <a:gd name="connsiteX3" fmla="*/ 39038 w 120406"/>
                <a:gd name="connsiteY3" fmla="*/ 118754 h 160541"/>
                <a:gd name="connsiteX4" fmla="*/ 31814 w 120406"/>
                <a:gd name="connsiteY4" fmla="*/ 87047 h 160541"/>
                <a:gd name="connsiteX5" fmla="*/ 31814 w 120406"/>
                <a:gd name="connsiteY5" fmla="*/ 31661 h 160541"/>
                <a:gd name="connsiteX6" fmla="*/ 42449 w 120406"/>
                <a:gd name="connsiteY6" fmla="*/ 31661 h 160541"/>
                <a:gd name="connsiteX7" fmla="*/ 42449 w 120406"/>
                <a:gd name="connsiteY7" fmla="*/ 87248 h 160541"/>
                <a:gd name="connsiteX8" fmla="*/ 47065 w 120406"/>
                <a:gd name="connsiteY8" fmla="*/ 112132 h 160541"/>
                <a:gd name="connsiteX9" fmla="*/ 60109 w 120406"/>
                <a:gd name="connsiteY9" fmla="*/ 119557 h 160541"/>
                <a:gd name="connsiteX10" fmla="*/ 74959 w 120406"/>
                <a:gd name="connsiteY10" fmla="*/ 114741 h 160541"/>
                <a:gd name="connsiteX11" fmla="*/ 83187 w 120406"/>
                <a:gd name="connsiteY11" fmla="*/ 101295 h 160541"/>
                <a:gd name="connsiteX12" fmla="*/ 83187 w 120406"/>
                <a:gd name="connsiteY12" fmla="*/ 31661 h 160541"/>
                <a:gd name="connsiteX13" fmla="*/ 93622 w 120406"/>
                <a:gd name="connsiteY13" fmla="*/ 31661 h 160541"/>
                <a:gd name="connsiteX14" fmla="*/ 93622 w 120406"/>
                <a:gd name="connsiteY14" fmla="*/ 127183 h 160541"/>
                <a:gd name="connsiteX15" fmla="*/ 83789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789" y="112333"/>
                  </a:moveTo>
                  <a:cubicBezTo>
                    <a:pt x="81642" y="117261"/>
                    <a:pt x="78170" y="121500"/>
                    <a:pt x="73755" y="124574"/>
                  </a:cubicBezTo>
                  <a:cubicBezTo>
                    <a:pt x="69481" y="127586"/>
                    <a:pt x="64343" y="129133"/>
                    <a:pt x="59106" y="128989"/>
                  </a:cubicBezTo>
                  <a:cubicBezTo>
                    <a:pt x="51059" y="129418"/>
                    <a:pt x="43413" y="125513"/>
                    <a:pt x="39038" y="118754"/>
                  </a:cubicBezTo>
                  <a:cubicBezTo>
                    <a:pt x="33499" y="109150"/>
                    <a:pt x="30991" y="98103"/>
                    <a:pt x="31814" y="87047"/>
                  </a:cubicBezTo>
                  <a:lnTo>
                    <a:pt x="31814" y="31661"/>
                  </a:lnTo>
                  <a:lnTo>
                    <a:pt x="42449" y="31661"/>
                  </a:lnTo>
                  <a:lnTo>
                    <a:pt x="42449" y="87248"/>
                  </a:lnTo>
                  <a:cubicBezTo>
                    <a:pt x="41847" y="95801"/>
                    <a:pt x="43433" y="104366"/>
                    <a:pt x="47065" y="112132"/>
                  </a:cubicBezTo>
                  <a:cubicBezTo>
                    <a:pt x="49654" y="116882"/>
                    <a:pt x="54711" y="119758"/>
                    <a:pt x="60109" y="119557"/>
                  </a:cubicBezTo>
                  <a:cubicBezTo>
                    <a:pt x="65487" y="119814"/>
                    <a:pt x="70765" y="118102"/>
                    <a:pt x="74959" y="114741"/>
                  </a:cubicBezTo>
                  <a:cubicBezTo>
                    <a:pt x="78872" y="111089"/>
                    <a:pt x="81722" y="106441"/>
                    <a:pt x="83187" y="101295"/>
                  </a:cubicBezTo>
                  <a:lnTo>
                    <a:pt x="83187" y="31661"/>
                  </a:lnTo>
                  <a:lnTo>
                    <a:pt x="93622" y="31661"/>
                  </a:lnTo>
                  <a:lnTo>
                    <a:pt x="93622" y="127183"/>
                  </a:lnTo>
                  <a:lnTo>
                    <a:pt x="83789" y="1271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B9211C6E-E83E-473E-AF63-8EF29266957C}"/>
                </a:ext>
              </a:extLst>
            </p:cNvPr>
            <p:cNvSpPr/>
            <p:nvPr/>
          </p:nvSpPr>
          <p:spPr>
            <a:xfrm>
              <a:off x="6265173" y="2710402"/>
              <a:ext cx="120406" cy="160542"/>
            </a:xfrm>
            <a:custGeom>
              <a:avLst/>
              <a:gdLst>
                <a:gd name="connsiteX0" fmla="*/ 65820 w 120406"/>
                <a:gd name="connsiteY0" fmla="*/ 130643 h 160541"/>
                <a:gd name="connsiteX1" fmla="*/ 41538 w 120406"/>
                <a:gd name="connsiteY1" fmla="*/ 119003 h 160541"/>
                <a:gd name="connsiteX2" fmla="*/ 31705 w 120406"/>
                <a:gd name="connsiteY2" fmla="*/ 89504 h 160541"/>
                <a:gd name="connsiteX3" fmla="*/ 31705 w 120406"/>
                <a:gd name="connsiteY3" fmla="*/ 73650 h 160541"/>
                <a:gd name="connsiteX4" fmla="*/ 41538 w 120406"/>
                <a:gd name="connsiteY4" fmla="*/ 43549 h 160541"/>
                <a:gd name="connsiteX5" fmla="*/ 65218 w 120406"/>
                <a:gd name="connsiteY5" fmla="*/ 31709 h 160541"/>
                <a:gd name="connsiteX6" fmla="*/ 88496 w 120406"/>
                <a:gd name="connsiteY6" fmla="*/ 42345 h 160541"/>
                <a:gd name="connsiteX7" fmla="*/ 96925 w 120406"/>
                <a:gd name="connsiteY7" fmla="*/ 71042 h 160541"/>
                <a:gd name="connsiteX8" fmla="*/ 96925 w 120406"/>
                <a:gd name="connsiteY8" fmla="*/ 81477 h 160541"/>
                <a:gd name="connsiteX9" fmla="*/ 41538 w 120406"/>
                <a:gd name="connsiteY9" fmla="*/ 81477 h 160541"/>
                <a:gd name="connsiteX10" fmla="*/ 41538 w 120406"/>
                <a:gd name="connsiteY10" fmla="*/ 89303 h 160541"/>
                <a:gd name="connsiteX11" fmla="*/ 48160 w 120406"/>
                <a:gd name="connsiteY11" fmla="*/ 112381 h 160541"/>
                <a:gd name="connsiteX12" fmla="*/ 66020 w 120406"/>
                <a:gd name="connsiteY12" fmla="*/ 121612 h 160541"/>
                <a:gd name="connsiteX13" fmla="*/ 89299 w 120406"/>
                <a:gd name="connsiteY13" fmla="*/ 110976 h 160541"/>
                <a:gd name="connsiteX14" fmla="*/ 93513 w 120406"/>
                <a:gd name="connsiteY14" fmla="*/ 118602 h 160541"/>
                <a:gd name="connsiteX15" fmla="*/ 82476 w 120406"/>
                <a:gd name="connsiteY15" fmla="*/ 127432 h 160541"/>
                <a:gd name="connsiteX16" fmla="*/ 65820 w 120406"/>
                <a:gd name="connsiteY16" fmla="*/ 130643 h 160541"/>
                <a:gd name="connsiteX17" fmla="*/ 64214 w 120406"/>
                <a:gd name="connsiteY17" fmla="*/ 40940 h 160541"/>
                <a:gd name="connsiteX18" fmla="*/ 47960 w 120406"/>
                <a:gd name="connsiteY18" fmla="*/ 49970 h 160541"/>
                <a:gd name="connsiteX19" fmla="*/ 41337 w 120406"/>
                <a:gd name="connsiteY19" fmla="*/ 72446 h 160541"/>
                <a:gd name="connsiteX20" fmla="*/ 85285 w 120406"/>
                <a:gd name="connsiteY20" fmla="*/ 72446 h 160541"/>
                <a:gd name="connsiteX21" fmla="*/ 85285 w 120406"/>
                <a:gd name="connsiteY21" fmla="*/ 68433 h 160541"/>
                <a:gd name="connsiteX22" fmla="*/ 79666 w 120406"/>
                <a:gd name="connsiteY22" fmla="*/ 48365 h 160541"/>
                <a:gd name="connsiteX23" fmla="*/ 64214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5820" y="130643"/>
                  </a:moveTo>
                  <a:cubicBezTo>
                    <a:pt x="56388" y="130621"/>
                    <a:pt x="47458" y="126344"/>
                    <a:pt x="41538" y="119003"/>
                  </a:cubicBezTo>
                  <a:cubicBezTo>
                    <a:pt x="34715" y="110725"/>
                    <a:pt x="31223" y="100214"/>
                    <a:pt x="31705" y="89504"/>
                  </a:cubicBezTo>
                  <a:lnTo>
                    <a:pt x="31705" y="73650"/>
                  </a:lnTo>
                  <a:cubicBezTo>
                    <a:pt x="31384" y="62778"/>
                    <a:pt x="34855" y="52134"/>
                    <a:pt x="41538" y="43549"/>
                  </a:cubicBezTo>
                  <a:cubicBezTo>
                    <a:pt x="47117" y="36084"/>
                    <a:pt x="55906" y="31693"/>
                    <a:pt x="65218" y="31709"/>
                  </a:cubicBezTo>
                  <a:cubicBezTo>
                    <a:pt x="74268" y="31171"/>
                    <a:pt x="82978" y="35154"/>
                    <a:pt x="88496" y="42345"/>
                  </a:cubicBezTo>
                  <a:cubicBezTo>
                    <a:pt x="94517" y="50661"/>
                    <a:pt x="97486" y="60793"/>
                    <a:pt x="96925" y="71042"/>
                  </a:cubicBezTo>
                  <a:lnTo>
                    <a:pt x="96925" y="81477"/>
                  </a:lnTo>
                  <a:lnTo>
                    <a:pt x="41538" y="81477"/>
                  </a:lnTo>
                  <a:lnTo>
                    <a:pt x="41538" y="89303"/>
                  </a:lnTo>
                  <a:cubicBezTo>
                    <a:pt x="41217" y="97507"/>
                    <a:pt x="43545" y="105596"/>
                    <a:pt x="48160" y="112381"/>
                  </a:cubicBezTo>
                  <a:cubicBezTo>
                    <a:pt x="52033" y="118433"/>
                    <a:pt x="58836" y="121953"/>
                    <a:pt x="66020" y="121612"/>
                  </a:cubicBezTo>
                  <a:cubicBezTo>
                    <a:pt x="75031" y="121947"/>
                    <a:pt x="83660" y="118002"/>
                    <a:pt x="89299" y="110976"/>
                  </a:cubicBezTo>
                  <a:lnTo>
                    <a:pt x="93513" y="118602"/>
                  </a:lnTo>
                  <a:cubicBezTo>
                    <a:pt x="90543" y="122329"/>
                    <a:pt x="86770" y="125345"/>
                    <a:pt x="82476" y="127432"/>
                  </a:cubicBezTo>
                  <a:cubicBezTo>
                    <a:pt x="77238" y="129754"/>
                    <a:pt x="71539" y="130851"/>
                    <a:pt x="65820" y="130643"/>
                  </a:cubicBezTo>
                  <a:close/>
                  <a:moveTo>
                    <a:pt x="64214" y="40940"/>
                  </a:moveTo>
                  <a:cubicBezTo>
                    <a:pt x="57652" y="41107"/>
                    <a:pt x="51572" y="44480"/>
                    <a:pt x="47960" y="49970"/>
                  </a:cubicBezTo>
                  <a:cubicBezTo>
                    <a:pt x="43565" y="56637"/>
                    <a:pt x="41257" y="64463"/>
                    <a:pt x="41337" y="72446"/>
                  </a:cubicBezTo>
                  <a:lnTo>
                    <a:pt x="85285" y="72446"/>
                  </a:lnTo>
                  <a:lnTo>
                    <a:pt x="85285" y="68433"/>
                  </a:lnTo>
                  <a:cubicBezTo>
                    <a:pt x="85687" y="61305"/>
                    <a:pt x="83720" y="54243"/>
                    <a:pt x="79666" y="48365"/>
                  </a:cubicBezTo>
                  <a:cubicBezTo>
                    <a:pt x="76135" y="43388"/>
                    <a:pt x="70295" y="40581"/>
                    <a:pt x="64214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40FBF4D6-2D82-40BA-97A0-373040950834}"/>
                </a:ext>
              </a:extLst>
            </p:cNvPr>
            <p:cNvSpPr/>
            <p:nvPr/>
          </p:nvSpPr>
          <p:spPr>
            <a:xfrm>
              <a:off x="6381969" y="2710413"/>
              <a:ext cx="120406" cy="160542"/>
            </a:xfrm>
            <a:custGeom>
              <a:avLst/>
              <a:gdLst>
                <a:gd name="connsiteX0" fmla="*/ 66620 w 120406"/>
                <a:gd name="connsiteY0" fmla="*/ 130632 h 160541"/>
                <a:gd name="connsiteX1" fmla="*/ 41334 w 120406"/>
                <a:gd name="connsiteY1" fmla="*/ 118992 h 160541"/>
                <a:gd name="connsiteX2" fmla="*/ 31702 w 120406"/>
                <a:gd name="connsiteY2" fmla="*/ 89493 h 160541"/>
                <a:gd name="connsiteX3" fmla="*/ 31702 w 120406"/>
                <a:gd name="connsiteY3" fmla="*/ 73639 h 160541"/>
                <a:gd name="connsiteX4" fmla="*/ 41535 w 120406"/>
                <a:gd name="connsiteY4" fmla="*/ 43538 h 160541"/>
                <a:gd name="connsiteX5" fmla="*/ 65215 w 120406"/>
                <a:gd name="connsiteY5" fmla="*/ 31698 h 160541"/>
                <a:gd name="connsiteX6" fmla="*/ 88494 w 120406"/>
                <a:gd name="connsiteY6" fmla="*/ 42334 h 160541"/>
                <a:gd name="connsiteX7" fmla="*/ 96721 w 120406"/>
                <a:gd name="connsiteY7" fmla="*/ 71030 h 160541"/>
                <a:gd name="connsiteX8" fmla="*/ 96721 w 120406"/>
                <a:gd name="connsiteY8" fmla="*/ 81466 h 160541"/>
                <a:gd name="connsiteX9" fmla="*/ 42137 w 120406"/>
                <a:gd name="connsiteY9" fmla="*/ 81466 h 160541"/>
                <a:gd name="connsiteX10" fmla="*/ 42137 w 120406"/>
                <a:gd name="connsiteY10" fmla="*/ 89292 h 160541"/>
                <a:gd name="connsiteX11" fmla="*/ 48759 w 120406"/>
                <a:gd name="connsiteY11" fmla="*/ 112370 h 160541"/>
                <a:gd name="connsiteX12" fmla="*/ 66620 w 120406"/>
                <a:gd name="connsiteY12" fmla="*/ 121601 h 160541"/>
                <a:gd name="connsiteX13" fmla="*/ 80065 w 120406"/>
                <a:gd name="connsiteY13" fmla="*/ 118791 h 160541"/>
                <a:gd name="connsiteX14" fmla="*/ 89898 w 120406"/>
                <a:gd name="connsiteY14" fmla="*/ 110965 h 160541"/>
                <a:gd name="connsiteX15" fmla="*/ 94313 w 120406"/>
                <a:gd name="connsiteY15" fmla="*/ 118591 h 160541"/>
                <a:gd name="connsiteX16" fmla="*/ 83075 w 120406"/>
                <a:gd name="connsiteY16" fmla="*/ 127421 h 160541"/>
                <a:gd name="connsiteX17" fmla="*/ 66620 w 120406"/>
                <a:gd name="connsiteY17" fmla="*/ 130632 h 160541"/>
                <a:gd name="connsiteX18" fmla="*/ 65215 w 120406"/>
                <a:gd name="connsiteY18" fmla="*/ 40929 h 160541"/>
                <a:gd name="connsiteX19" fmla="*/ 48759 w 120406"/>
                <a:gd name="connsiteY19" fmla="*/ 49959 h 160541"/>
                <a:gd name="connsiteX20" fmla="*/ 42137 w 120406"/>
                <a:gd name="connsiteY20" fmla="*/ 72435 h 160541"/>
                <a:gd name="connsiteX21" fmla="*/ 85283 w 120406"/>
                <a:gd name="connsiteY21" fmla="*/ 72435 h 160541"/>
                <a:gd name="connsiteX22" fmla="*/ 85283 w 120406"/>
                <a:gd name="connsiteY22" fmla="*/ 68422 h 160541"/>
                <a:gd name="connsiteX23" fmla="*/ 79664 w 120406"/>
                <a:gd name="connsiteY23" fmla="*/ 48354 h 160541"/>
                <a:gd name="connsiteX24" fmla="*/ 65215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0" y="130632"/>
                  </a:moveTo>
                  <a:cubicBezTo>
                    <a:pt x="56847" y="130886"/>
                    <a:pt x="47495" y="126586"/>
                    <a:pt x="41334" y="118992"/>
                  </a:cubicBezTo>
                  <a:cubicBezTo>
                    <a:pt x="34652" y="110648"/>
                    <a:pt x="31241" y="100167"/>
                    <a:pt x="31702" y="89493"/>
                  </a:cubicBezTo>
                  <a:lnTo>
                    <a:pt x="31702" y="73639"/>
                  </a:lnTo>
                  <a:cubicBezTo>
                    <a:pt x="31301" y="62755"/>
                    <a:pt x="34772" y="52081"/>
                    <a:pt x="41535" y="43538"/>
                  </a:cubicBezTo>
                  <a:cubicBezTo>
                    <a:pt x="47094" y="36046"/>
                    <a:pt x="55884" y="31650"/>
                    <a:pt x="65215" y="31698"/>
                  </a:cubicBezTo>
                  <a:cubicBezTo>
                    <a:pt x="74245" y="31230"/>
                    <a:pt x="82935" y="35200"/>
                    <a:pt x="88494" y="42334"/>
                  </a:cubicBezTo>
                  <a:cubicBezTo>
                    <a:pt x="94353" y="50718"/>
                    <a:pt x="97243" y="60816"/>
                    <a:pt x="96721" y="71030"/>
                  </a:cubicBezTo>
                  <a:lnTo>
                    <a:pt x="96721" y="81466"/>
                  </a:lnTo>
                  <a:lnTo>
                    <a:pt x="42137" y="81466"/>
                  </a:lnTo>
                  <a:lnTo>
                    <a:pt x="42137" y="89292"/>
                  </a:lnTo>
                  <a:cubicBezTo>
                    <a:pt x="41816" y="97496"/>
                    <a:pt x="44144" y="105585"/>
                    <a:pt x="48759" y="112370"/>
                  </a:cubicBezTo>
                  <a:cubicBezTo>
                    <a:pt x="52633" y="118422"/>
                    <a:pt x="59436" y="121942"/>
                    <a:pt x="66620" y="121601"/>
                  </a:cubicBezTo>
                  <a:cubicBezTo>
                    <a:pt x="71275" y="121808"/>
                    <a:pt x="75891" y="120842"/>
                    <a:pt x="80065" y="118791"/>
                  </a:cubicBezTo>
                  <a:cubicBezTo>
                    <a:pt x="83898" y="116953"/>
                    <a:pt x="87249" y="114278"/>
                    <a:pt x="89898" y="110965"/>
                  </a:cubicBezTo>
                  <a:lnTo>
                    <a:pt x="94313" y="118591"/>
                  </a:lnTo>
                  <a:cubicBezTo>
                    <a:pt x="91263" y="122321"/>
                    <a:pt x="87430" y="125336"/>
                    <a:pt x="83075" y="127421"/>
                  </a:cubicBezTo>
                  <a:cubicBezTo>
                    <a:pt x="77898" y="129712"/>
                    <a:pt x="72279" y="130810"/>
                    <a:pt x="66620" y="130632"/>
                  </a:cubicBezTo>
                  <a:close/>
                  <a:moveTo>
                    <a:pt x="65215" y="40929"/>
                  </a:moveTo>
                  <a:cubicBezTo>
                    <a:pt x="58573" y="41029"/>
                    <a:pt x="52412" y="44411"/>
                    <a:pt x="48759" y="49959"/>
                  </a:cubicBezTo>
                  <a:cubicBezTo>
                    <a:pt x="44365" y="56626"/>
                    <a:pt x="42057" y="64452"/>
                    <a:pt x="42137" y="72435"/>
                  </a:cubicBezTo>
                  <a:lnTo>
                    <a:pt x="85283" y="72435"/>
                  </a:lnTo>
                  <a:lnTo>
                    <a:pt x="85283" y="68422"/>
                  </a:lnTo>
                  <a:cubicBezTo>
                    <a:pt x="85684" y="61294"/>
                    <a:pt x="83717" y="54232"/>
                    <a:pt x="79664" y="48354"/>
                  </a:cubicBezTo>
                  <a:cubicBezTo>
                    <a:pt x="76333" y="43678"/>
                    <a:pt x="70954" y="40911"/>
                    <a:pt x="65215" y="409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3E9A31E3-6834-41EA-A685-DA78F9F2C865}"/>
                </a:ext>
              </a:extLst>
            </p:cNvPr>
            <p:cNvSpPr/>
            <p:nvPr/>
          </p:nvSpPr>
          <p:spPr>
            <a:xfrm>
              <a:off x="6457265" y="26877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1997 w 100338"/>
                <a:gd name="connsiteY2" fmla="*/ 55943 h 180609"/>
                <a:gd name="connsiteX3" fmla="*/ 719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1997" y="55943"/>
                  </a:lnTo>
                  <a:lnTo>
                    <a:pt x="719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55" y="142454"/>
                    <a:pt x="62324" y="143907"/>
                    <a:pt x="65174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2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1" y="147251"/>
                  </a:cubicBezTo>
                  <a:cubicBezTo>
                    <a:pt x="4602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04C79C28-23FB-49BA-AE12-620926D299DC}"/>
                </a:ext>
              </a:extLst>
            </p:cNvPr>
            <p:cNvSpPr/>
            <p:nvPr/>
          </p:nvSpPr>
          <p:spPr>
            <a:xfrm>
              <a:off x="6552495" y="2669913"/>
              <a:ext cx="120406" cy="200677"/>
            </a:xfrm>
            <a:custGeom>
              <a:avLst/>
              <a:gdLst>
                <a:gd name="connsiteX0" fmla="*/ 31751 w 120406"/>
                <a:gd name="connsiteY0" fmla="*/ 122367 h 200677"/>
                <a:gd name="connsiteX1" fmla="*/ 39778 w 120406"/>
                <a:gd name="connsiteY1" fmla="*/ 85843 h 200677"/>
                <a:gd name="connsiteX2" fmla="*/ 62254 w 120406"/>
                <a:gd name="connsiteY2" fmla="*/ 72197 h 200677"/>
                <a:gd name="connsiteX3" fmla="*/ 75900 w 120406"/>
                <a:gd name="connsiteY3" fmla="*/ 75810 h 200677"/>
                <a:gd name="connsiteX4" fmla="*/ 85734 w 120406"/>
                <a:gd name="connsiteY4" fmla="*/ 86245 h 200677"/>
                <a:gd name="connsiteX5" fmla="*/ 85734 w 120406"/>
                <a:gd name="connsiteY5" fmla="*/ 31661 h 200677"/>
                <a:gd name="connsiteX6" fmla="*/ 96370 w 120406"/>
                <a:gd name="connsiteY6" fmla="*/ 31661 h 200677"/>
                <a:gd name="connsiteX7" fmla="*/ 96370 w 120406"/>
                <a:gd name="connsiteY7" fmla="*/ 169325 h 200677"/>
                <a:gd name="connsiteX8" fmla="*/ 86938 w 120406"/>
                <a:gd name="connsiteY8" fmla="*/ 169325 h 200677"/>
                <a:gd name="connsiteX9" fmla="*/ 86938 w 120406"/>
                <a:gd name="connsiteY9" fmla="*/ 156883 h 200677"/>
                <a:gd name="connsiteX10" fmla="*/ 76904 w 120406"/>
                <a:gd name="connsiteY10" fmla="*/ 167519 h 200677"/>
                <a:gd name="connsiteX11" fmla="*/ 62856 w 120406"/>
                <a:gd name="connsiteY11" fmla="*/ 171131 h 200677"/>
                <a:gd name="connsiteX12" fmla="*/ 40581 w 120406"/>
                <a:gd name="connsiteY12" fmla="*/ 158288 h 200677"/>
                <a:gd name="connsiteX13" fmla="*/ 32554 w 120406"/>
                <a:gd name="connsiteY13" fmla="*/ 124373 h 200677"/>
                <a:gd name="connsiteX14" fmla="*/ 42588 w 120406"/>
                <a:gd name="connsiteY14" fmla="*/ 124373 h 200677"/>
                <a:gd name="connsiteX15" fmla="*/ 47806 w 120406"/>
                <a:gd name="connsiteY15" fmla="*/ 151666 h 200677"/>
                <a:gd name="connsiteX16" fmla="*/ 64462 w 120406"/>
                <a:gd name="connsiteY16" fmla="*/ 161699 h 200677"/>
                <a:gd name="connsiteX17" fmla="*/ 77506 w 120406"/>
                <a:gd name="connsiteY17" fmla="*/ 157485 h 200677"/>
                <a:gd name="connsiteX18" fmla="*/ 85734 w 120406"/>
                <a:gd name="connsiteY18" fmla="*/ 145645 h 200677"/>
                <a:gd name="connsiteX19" fmla="*/ 85734 w 120406"/>
                <a:gd name="connsiteY19" fmla="*/ 99289 h 200677"/>
                <a:gd name="connsiteX20" fmla="*/ 77706 w 120406"/>
                <a:gd name="connsiteY20" fmla="*/ 86847 h 200677"/>
                <a:gd name="connsiteX21" fmla="*/ 64662 w 120406"/>
                <a:gd name="connsiteY21" fmla="*/ 82031 h 200677"/>
                <a:gd name="connsiteX22" fmla="*/ 48006 w 120406"/>
                <a:gd name="connsiteY22" fmla="*/ 93268 h 200677"/>
                <a:gd name="connsiteX23" fmla="*/ 42588 w 120406"/>
                <a:gd name="connsiteY23" fmla="*/ 12276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200677">
                  <a:moveTo>
                    <a:pt x="31751" y="122367"/>
                  </a:moveTo>
                  <a:cubicBezTo>
                    <a:pt x="31109" y="109694"/>
                    <a:pt x="33879" y="97079"/>
                    <a:pt x="39778" y="85843"/>
                  </a:cubicBezTo>
                  <a:cubicBezTo>
                    <a:pt x="44013" y="77351"/>
                    <a:pt x="52762" y="72045"/>
                    <a:pt x="62254" y="72197"/>
                  </a:cubicBezTo>
                  <a:cubicBezTo>
                    <a:pt x="67051" y="72071"/>
                    <a:pt x="71786" y="73323"/>
                    <a:pt x="75900" y="75810"/>
                  </a:cubicBezTo>
                  <a:cubicBezTo>
                    <a:pt x="79994" y="78412"/>
                    <a:pt x="83386" y="82000"/>
                    <a:pt x="85734" y="86245"/>
                  </a:cubicBezTo>
                  <a:lnTo>
                    <a:pt x="85734" y="31661"/>
                  </a:lnTo>
                  <a:lnTo>
                    <a:pt x="96370" y="31661"/>
                  </a:lnTo>
                  <a:lnTo>
                    <a:pt x="96370" y="169325"/>
                  </a:lnTo>
                  <a:lnTo>
                    <a:pt x="86938" y="169325"/>
                  </a:lnTo>
                  <a:lnTo>
                    <a:pt x="86938" y="156883"/>
                  </a:lnTo>
                  <a:cubicBezTo>
                    <a:pt x="84570" y="161242"/>
                    <a:pt x="81118" y="164906"/>
                    <a:pt x="76904" y="167519"/>
                  </a:cubicBezTo>
                  <a:cubicBezTo>
                    <a:pt x="72649" y="169997"/>
                    <a:pt x="67773" y="171248"/>
                    <a:pt x="62856" y="171131"/>
                  </a:cubicBezTo>
                  <a:cubicBezTo>
                    <a:pt x="53625" y="171270"/>
                    <a:pt x="45076" y="166339"/>
                    <a:pt x="40581" y="158288"/>
                  </a:cubicBezTo>
                  <a:cubicBezTo>
                    <a:pt x="34721" y="147983"/>
                    <a:pt x="31932" y="136213"/>
                    <a:pt x="32554" y="124373"/>
                  </a:cubicBezTo>
                  <a:close/>
                  <a:moveTo>
                    <a:pt x="42588" y="124373"/>
                  </a:moveTo>
                  <a:cubicBezTo>
                    <a:pt x="42167" y="133753"/>
                    <a:pt x="43953" y="143099"/>
                    <a:pt x="47806" y="151666"/>
                  </a:cubicBezTo>
                  <a:cubicBezTo>
                    <a:pt x="50936" y="157969"/>
                    <a:pt x="57438" y="161884"/>
                    <a:pt x="64462" y="161699"/>
                  </a:cubicBezTo>
                  <a:cubicBezTo>
                    <a:pt x="69178" y="161870"/>
                    <a:pt x="73793" y="160377"/>
                    <a:pt x="77506" y="157485"/>
                  </a:cubicBezTo>
                  <a:cubicBezTo>
                    <a:pt x="81198" y="154290"/>
                    <a:pt x="84028" y="150219"/>
                    <a:pt x="85734" y="145645"/>
                  </a:cubicBezTo>
                  <a:lnTo>
                    <a:pt x="85734" y="99289"/>
                  </a:lnTo>
                  <a:cubicBezTo>
                    <a:pt x="84068" y="94567"/>
                    <a:pt x="81319" y="90302"/>
                    <a:pt x="77706" y="86847"/>
                  </a:cubicBezTo>
                  <a:cubicBezTo>
                    <a:pt x="74154" y="83602"/>
                    <a:pt x="69479" y="81874"/>
                    <a:pt x="64662" y="82031"/>
                  </a:cubicBezTo>
                  <a:cubicBezTo>
                    <a:pt x="57338" y="82003"/>
                    <a:pt x="50715" y="86458"/>
                    <a:pt x="48006" y="93268"/>
                  </a:cubicBezTo>
                  <a:cubicBezTo>
                    <a:pt x="44073" y="102588"/>
                    <a:pt x="42227" y="112658"/>
                    <a:pt x="42588" y="12276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240EF11-33CC-47B8-AE97-2928BF114700}"/>
                </a:ext>
              </a:extLst>
            </p:cNvPr>
            <p:cNvSpPr/>
            <p:nvPr/>
          </p:nvSpPr>
          <p:spPr>
            <a:xfrm>
              <a:off x="6637228" y="2710413"/>
              <a:ext cx="120406" cy="160542"/>
            </a:xfrm>
            <a:custGeom>
              <a:avLst/>
              <a:gdLst>
                <a:gd name="connsiteX0" fmla="*/ 66622 w 120406"/>
                <a:gd name="connsiteY0" fmla="*/ 130632 h 160541"/>
                <a:gd name="connsiteX1" fmla="*/ 41538 w 120406"/>
                <a:gd name="connsiteY1" fmla="*/ 118992 h 160541"/>
                <a:gd name="connsiteX2" fmla="*/ 31705 w 120406"/>
                <a:gd name="connsiteY2" fmla="*/ 89493 h 160541"/>
                <a:gd name="connsiteX3" fmla="*/ 31705 w 120406"/>
                <a:gd name="connsiteY3" fmla="*/ 73639 h 160541"/>
                <a:gd name="connsiteX4" fmla="*/ 41538 w 120406"/>
                <a:gd name="connsiteY4" fmla="*/ 43538 h 160541"/>
                <a:gd name="connsiteX5" fmla="*/ 65218 w 120406"/>
                <a:gd name="connsiteY5" fmla="*/ 31698 h 160541"/>
                <a:gd name="connsiteX6" fmla="*/ 88496 w 120406"/>
                <a:gd name="connsiteY6" fmla="*/ 42334 h 160541"/>
                <a:gd name="connsiteX7" fmla="*/ 96724 w 120406"/>
                <a:gd name="connsiteY7" fmla="*/ 71030 h 160541"/>
                <a:gd name="connsiteX8" fmla="*/ 96724 w 120406"/>
                <a:gd name="connsiteY8" fmla="*/ 81466 h 160541"/>
                <a:gd name="connsiteX9" fmla="*/ 42140 w 120406"/>
                <a:gd name="connsiteY9" fmla="*/ 81466 h 160541"/>
                <a:gd name="connsiteX10" fmla="*/ 42140 w 120406"/>
                <a:gd name="connsiteY10" fmla="*/ 89292 h 160541"/>
                <a:gd name="connsiteX11" fmla="*/ 48762 w 120406"/>
                <a:gd name="connsiteY11" fmla="*/ 112370 h 160541"/>
                <a:gd name="connsiteX12" fmla="*/ 66622 w 120406"/>
                <a:gd name="connsiteY12" fmla="*/ 121601 h 160541"/>
                <a:gd name="connsiteX13" fmla="*/ 80268 w 120406"/>
                <a:gd name="connsiteY13" fmla="*/ 118791 h 160541"/>
                <a:gd name="connsiteX14" fmla="*/ 89901 w 120406"/>
                <a:gd name="connsiteY14" fmla="*/ 110965 h 160541"/>
                <a:gd name="connsiteX15" fmla="*/ 94316 w 120406"/>
                <a:gd name="connsiteY15" fmla="*/ 118591 h 160541"/>
                <a:gd name="connsiteX16" fmla="*/ 83078 w 120406"/>
                <a:gd name="connsiteY16" fmla="*/ 127421 h 160541"/>
                <a:gd name="connsiteX17" fmla="*/ 66622 w 120406"/>
                <a:gd name="connsiteY17" fmla="*/ 130632 h 160541"/>
                <a:gd name="connsiteX18" fmla="*/ 65218 w 120406"/>
                <a:gd name="connsiteY18" fmla="*/ 40929 h 160541"/>
                <a:gd name="connsiteX19" fmla="*/ 48762 w 120406"/>
                <a:gd name="connsiteY19" fmla="*/ 49959 h 160541"/>
                <a:gd name="connsiteX20" fmla="*/ 42140 w 120406"/>
                <a:gd name="connsiteY20" fmla="*/ 72435 h 160541"/>
                <a:gd name="connsiteX21" fmla="*/ 86088 w 120406"/>
                <a:gd name="connsiteY21" fmla="*/ 72435 h 160541"/>
                <a:gd name="connsiteX22" fmla="*/ 86088 w 120406"/>
                <a:gd name="connsiteY22" fmla="*/ 68422 h 160541"/>
                <a:gd name="connsiteX23" fmla="*/ 80670 w 120406"/>
                <a:gd name="connsiteY23" fmla="*/ 48354 h 160541"/>
                <a:gd name="connsiteX24" fmla="*/ 65218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2" y="130632"/>
                  </a:moveTo>
                  <a:cubicBezTo>
                    <a:pt x="56889" y="130918"/>
                    <a:pt x="47598" y="126606"/>
                    <a:pt x="41538" y="118992"/>
                  </a:cubicBezTo>
                  <a:cubicBezTo>
                    <a:pt x="34715" y="110714"/>
                    <a:pt x="31223" y="100203"/>
                    <a:pt x="31705" y="89493"/>
                  </a:cubicBezTo>
                  <a:lnTo>
                    <a:pt x="31705" y="73639"/>
                  </a:lnTo>
                  <a:cubicBezTo>
                    <a:pt x="31303" y="62755"/>
                    <a:pt x="34775" y="52081"/>
                    <a:pt x="41538" y="43538"/>
                  </a:cubicBezTo>
                  <a:cubicBezTo>
                    <a:pt x="47096" y="36046"/>
                    <a:pt x="55886" y="31650"/>
                    <a:pt x="65218" y="31698"/>
                  </a:cubicBezTo>
                  <a:cubicBezTo>
                    <a:pt x="74248" y="31230"/>
                    <a:pt x="82937" y="35200"/>
                    <a:pt x="88496" y="42334"/>
                  </a:cubicBezTo>
                  <a:cubicBezTo>
                    <a:pt x="94356" y="50718"/>
                    <a:pt x="97245" y="60816"/>
                    <a:pt x="96724" y="71030"/>
                  </a:cubicBezTo>
                  <a:lnTo>
                    <a:pt x="96724" y="81466"/>
                  </a:lnTo>
                  <a:lnTo>
                    <a:pt x="42140" y="81466"/>
                  </a:lnTo>
                  <a:lnTo>
                    <a:pt x="42140" y="89292"/>
                  </a:lnTo>
                  <a:cubicBezTo>
                    <a:pt x="41819" y="97496"/>
                    <a:pt x="44146" y="105585"/>
                    <a:pt x="48762" y="112370"/>
                  </a:cubicBezTo>
                  <a:cubicBezTo>
                    <a:pt x="52635" y="118422"/>
                    <a:pt x="59438" y="121942"/>
                    <a:pt x="66622" y="121601"/>
                  </a:cubicBezTo>
                  <a:cubicBezTo>
                    <a:pt x="71338" y="121784"/>
                    <a:pt x="76014" y="120818"/>
                    <a:pt x="80268" y="118791"/>
                  </a:cubicBezTo>
                  <a:cubicBezTo>
                    <a:pt x="84061" y="117002"/>
                    <a:pt x="87372" y="114316"/>
                    <a:pt x="89901" y="110965"/>
                  </a:cubicBezTo>
                  <a:lnTo>
                    <a:pt x="94316" y="118591"/>
                  </a:lnTo>
                  <a:cubicBezTo>
                    <a:pt x="91266" y="122321"/>
                    <a:pt x="87432" y="125336"/>
                    <a:pt x="83078" y="127421"/>
                  </a:cubicBezTo>
                  <a:cubicBezTo>
                    <a:pt x="77900" y="129712"/>
                    <a:pt x="72281" y="130810"/>
                    <a:pt x="66622" y="130632"/>
                  </a:cubicBezTo>
                  <a:close/>
                  <a:moveTo>
                    <a:pt x="65218" y="40929"/>
                  </a:moveTo>
                  <a:cubicBezTo>
                    <a:pt x="58575" y="41029"/>
                    <a:pt x="52414" y="44411"/>
                    <a:pt x="48762" y="49959"/>
                  </a:cubicBezTo>
                  <a:cubicBezTo>
                    <a:pt x="44367" y="56626"/>
                    <a:pt x="42059" y="64452"/>
                    <a:pt x="42140" y="72435"/>
                  </a:cubicBezTo>
                  <a:lnTo>
                    <a:pt x="86088" y="72435"/>
                  </a:lnTo>
                  <a:lnTo>
                    <a:pt x="86088" y="68422"/>
                  </a:lnTo>
                  <a:cubicBezTo>
                    <a:pt x="86449" y="61328"/>
                    <a:pt x="84563" y="54300"/>
                    <a:pt x="80670" y="48354"/>
                  </a:cubicBezTo>
                  <a:cubicBezTo>
                    <a:pt x="77078" y="43465"/>
                    <a:pt x="71278" y="40682"/>
                    <a:pt x="65218" y="409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C444DFF1-F849-45CE-90C0-A064DC1EC7B1}"/>
                </a:ext>
              </a:extLst>
            </p:cNvPr>
            <p:cNvSpPr/>
            <p:nvPr/>
          </p:nvSpPr>
          <p:spPr>
            <a:xfrm>
              <a:off x="6759484" y="2710397"/>
              <a:ext cx="160542" cy="160542"/>
            </a:xfrm>
            <a:custGeom>
              <a:avLst/>
              <a:gdLst>
                <a:gd name="connsiteX0" fmla="*/ 40290 w 160541"/>
                <a:gd name="connsiteY0" fmla="*/ 33319 h 160541"/>
                <a:gd name="connsiteX1" fmla="*/ 41293 w 160541"/>
                <a:gd name="connsiteY1" fmla="*/ 48170 h 160541"/>
                <a:gd name="connsiteX2" fmla="*/ 51327 w 160541"/>
                <a:gd name="connsiteY2" fmla="*/ 35928 h 160541"/>
                <a:gd name="connsiteX3" fmla="*/ 65977 w 160541"/>
                <a:gd name="connsiteY3" fmla="*/ 31714 h 160541"/>
                <a:gd name="connsiteX4" fmla="*/ 80626 w 160541"/>
                <a:gd name="connsiteY4" fmla="*/ 36731 h 160541"/>
                <a:gd name="connsiteX5" fmla="*/ 89255 w 160541"/>
                <a:gd name="connsiteY5" fmla="*/ 51982 h 160541"/>
                <a:gd name="connsiteX6" fmla="*/ 99289 w 160541"/>
                <a:gd name="connsiteY6" fmla="*/ 37132 h 160541"/>
                <a:gd name="connsiteX7" fmla="*/ 114941 w 160541"/>
                <a:gd name="connsiteY7" fmla="*/ 31714 h 160541"/>
                <a:gd name="connsiteX8" fmla="*/ 135009 w 160541"/>
                <a:gd name="connsiteY8" fmla="*/ 41748 h 160541"/>
                <a:gd name="connsiteX9" fmla="*/ 141832 w 160541"/>
                <a:gd name="connsiteY9" fmla="*/ 73053 h 160541"/>
                <a:gd name="connsiteX10" fmla="*/ 141832 w 160541"/>
                <a:gd name="connsiteY10" fmla="*/ 128842 h 160541"/>
                <a:gd name="connsiteX11" fmla="*/ 131197 w 160541"/>
                <a:gd name="connsiteY11" fmla="*/ 128842 h 160541"/>
                <a:gd name="connsiteX12" fmla="*/ 131197 w 160541"/>
                <a:gd name="connsiteY12" fmla="*/ 72853 h 160541"/>
                <a:gd name="connsiteX13" fmla="*/ 126380 w 160541"/>
                <a:gd name="connsiteY13" fmla="*/ 48170 h 160541"/>
                <a:gd name="connsiteX14" fmla="*/ 112935 w 160541"/>
                <a:gd name="connsiteY14" fmla="*/ 41146 h 160541"/>
                <a:gd name="connsiteX15" fmla="*/ 98286 w 160541"/>
                <a:gd name="connsiteY15" fmla="*/ 48972 h 160541"/>
                <a:gd name="connsiteX16" fmla="*/ 92064 w 160541"/>
                <a:gd name="connsiteY16" fmla="*/ 69040 h 160541"/>
                <a:gd name="connsiteX17" fmla="*/ 92064 w 160541"/>
                <a:gd name="connsiteY17" fmla="*/ 129243 h 160541"/>
                <a:gd name="connsiteX18" fmla="*/ 81428 w 160541"/>
                <a:gd name="connsiteY18" fmla="*/ 129243 h 160541"/>
                <a:gd name="connsiteX19" fmla="*/ 81428 w 160541"/>
                <a:gd name="connsiteY19" fmla="*/ 73053 h 160541"/>
                <a:gd name="connsiteX20" fmla="*/ 76612 w 160541"/>
                <a:gd name="connsiteY20" fmla="*/ 48370 h 160541"/>
                <a:gd name="connsiteX21" fmla="*/ 62966 w 160541"/>
                <a:gd name="connsiteY21" fmla="*/ 41146 h 160541"/>
                <a:gd name="connsiteX22" fmla="*/ 49521 w 160541"/>
                <a:gd name="connsiteY22" fmla="*/ 46163 h 160541"/>
                <a:gd name="connsiteX23" fmla="*/ 42096 w 160541"/>
                <a:gd name="connsiteY23" fmla="*/ 60009 h 160541"/>
                <a:gd name="connsiteX24" fmla="*/ 42096 w 160541"/>
                <a:gd name="connsiteY24" fmla="*/ 128842 h 160541"/>
                <a:gd name="connsiteX25" fmla="*/ 31661 w 160541"/>
                <a:gd name="connsiteY25" fmla="*/ 128842 h 160541"/>
                <a:gd name="connsiteX26" fmla="*/ 31661 w 160541"/>
                <a:gd name="connsiteY26" fmla="*/ 3331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0290" y="33319"/>
                  </a:moveTo>
                  <a:lnTo>
                    <a:pt x="41293" y="48170"/>
                  </a:lnTo>
                  <a:cubicBezTo>
                    <a:pt x="43440" y="43241"/>
                    <a:pt x="46912" y="39003"/>
                    <a:pt x="51327" y="35928"/>
                  </a:cubicBezTo>
                  <a:cubicBezTo>
                    <a:pt x="55662" y="33075"/>
                    <a:pt x="60779" y="31604"/>
                    <a:pt x="65977" y="31714"/>
                  </a:cubicBezTo>
                  <a:cubicBezTo>
                    <a:pt x="71314" y="31525"/>
                    <a:pt x="76532" y="33311"/>
                    <a:pt x="80626" y="36731"/>
                  </a:cubicBezTo>
                  <a:cubicBezTo>
                    <a:pt x="84940" y="40855"/>
                    <a:pt x="87951" y="46161"/>
                    <a:pt x="89255" y="51982"/>
                  </a:cubicBezTo>
                  <a:cubicBezTo>
                    <a:pt x="91161" y="46205"/>
                    <a:pt x="94633" y="41065"/>
                    <a:pt x="99289" y="37132"/>
                  </a:cubicBezTo>
                  <a:cubicBezTo>
                    <a:pt x="103663" y="33468"/>
                    <a:pt x="109242" y="31539"/>
                    <a:pt x="114941" y="31714"/>
                  </a:cubicBezTo>
                  <a:cubicBezTo>
                    <a:pt x="122948" y="31156"/>
                    <a:pt x="130655" y="34999"/>
                    <a:pt x="135009" y="41748"/>
                  </a:cubicBezTo>
                  <a:cubicBezTo>
                    <a:pt x="140247" y="51308"/>
                    <a:pt x="142615" y="62179"/>
                    <a:pt x="141832" y="73053"/>
                  </a:cubicBezTo>
                  <a:lnTo>
                    <a:pt x="141832" y="128842"/>
                  </a:lnTo>
                  <a:lnTo>
                    <a:pt x="131197" y="128842"/>
                  </a:lnTo>
                  <a:lnTo>
                    <a:pt x="131197" y="72853"/>
                  </a:lnTo>
                  <a:cubicBezTo>
                    <a:pt x="131879" y="64338"/>
                    <a:pt x="130213" y="55799"/>
                    <a:pt x="126380" y="48170"/>
                  </a:cubicBezTo>
                  <a:cubicBezTo>
                    <a:pt x="123490" y="43576"/>
                    <a:pt x="118353" y="40893"/>
                    <a:pt x="112935" y="41146"/>
                  </a:cubicBezTo>
                  <a:cubicBezTo>
                    <a:pt x="107015" y="41001"/>
                    <a:pt x="101456" y="43971"/>
                    <a:pt x="98286" y="48972"/>
                  </a:cubicBezTo>
                  <a:cubicBezTo>
                    <a:pt x="94633" y="55069"/>
                    <a:pt x="92506" y="61950"/>
                    <a:pt x="92064" y="69040"/>
                  </a:cubicBezTo>
                  <a:lnTo>
                    <a:pt x="92064" y="129243"/>
                  </a:lnTo>
                  <a:lnTo>
                    <a:pt x="81428" y="129243"/>
                  </a:lnTo>
                  <a:lnTo>
                    <a:pt x="81428" y="73053"/>
                  </a:lnTo>
                  <a:cubicBezTo>
                    <a:pt x="82091" y="64541"/>
                    <a:pt x="80425" y="56010"/>
                    <a:pt x="76612" y="48370"/>
                  </a:cubicBezTo>
                  <a:cubicBezTo>
                    <a:pt x="73622" y="43761"/>
                    <a:pt x="68465" y="41027"/>
                    <a:pt x="62966" y="41146"/>
                  </a:cubicBezTo>
                  <a:cubicBezTo>
                    <a:pt x="57989" y="40889"/>
                    <a:pt x="53113" y="42705"/>
                    <a:pt x="49521" y="46163"/>
                  </a:cubicBezTo>
                  <a:cubicBezTo>
                    <a:pt x="45889" y="50050"/>
                    <a:pt x="43320" y="54824"/>
                    <a:pt x="42096" y="60009"/>
                  </a:cubicBezTo>
                  <a:lnTo>
                    <a:pt x="42096" y="128842"/>
                  </a:lnTo>
                  <a:lnTo>
                    <a:pt x="31661" y="128842"/>
                  </a:lnTo>
                  <a:lnTo>
                    <a:pt x="31661" y="333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E72234D0-ADE4-43DC-8D0E-7C5DB2A12788}"/>
                </a:ext>
              </a:extLst>
            </p:cNvPr>
            <p:cNvSpPr/>
            <p:nvPr/>
          </p:nvSpPr>
          <p:spPr>
            <a:xfrm>
              <a:off x="6889670" y="27110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7870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122 w 120406"/>
                <a:gd name="connsiteY15" fmla="*/ 59991 h 160541"/>
                <a:gd name="connsiteX16" fmla="*/ 34122 w 120406"/>
                <a:gd name="connsiteY16" fmla="*/ 59991 h 160541"/>
                <a:gd name="connsiteX17" fmla="*/ 42149 w 120406"/>
                <a:gd name="connsiteY17" fmla="*/ 39923 h 160541"/>
                <a:gd name="connsiteX18" fmla="*/ 64224 w 120406"/>
                <a:gd name="connsiteY18" fmla="*/ 31696 h 160541"/>
                <a:gd name="connsiteX19" fmla="*/ 85496 w 120406"/>
                <a:gd name="connsiteY19" fmla="*/ 39723 h 160541"/>
                <a:gd name="connsiteX20" fmla="*/ 93724 w 120406"/>
                <a:gd name="connsiteY20" fmla="*/ 62801 h 160541"/>
                <a:gd name="connsiteX21" fmla="*/ 93724 w 120406"/>
                <a:gd name="connsiteY21" fmla="*/ 109558 h 160541"/>
                <a:gd name="connsiteX22" fmla="*/ 93724 w 120406"/>
                <a:gd name="connsiteY22" fmla="*/ 119391 h 160541"/>
                <a:gd name="connsiteX23" fmla="*/ 95329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5" y="122398"/>
                    <a:pt x="71850" y="125412"/>
                  </a:cubicBezTo>
                  <a:cubicBezTo>
                    <a:pt x="67274" y="128438"/>
                    <a:pt x="61896" y="130043"/>
                    <a:pt x="56398" y="130027"/>
                  </a:cubicBezTo>
                  <a:cubicBezTo>
                    <a:pt x="49494" y="130437"/>
                    <a:pt x="42792" y="127707"/>
                    <a:pt x="38136" y="122602"/>
                  </a:cubicBezTo>
                  <a:cubicBezTo>
                    <a:pt x="33561" y="116949"/>
                    <a:pt x="31273" y="109791"/>
                    <a:pt x="31714" y="102535"/>
                  </a:cubicBezTo>
                  <a:cubicBezTo>
                    <a:pt x="31714" y="94776"/>
                    <a:pt x="35166" y="87422"/>
                    <a:pt x="41146" y="82467"/>
                  </a:cubicBezTo>
                  <a:cubicBezTo>
                    <a:pt x="48290" y="76768"/>
                    <a:pt x="57301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09" y="57047"/>
                    <a:pt x="81543" y="51386"/>
                    <a:pt x="77870" y="46947"/>
                  </a:cubicBezTo>
                  <a:cubicBezTo>
                    <a:pt x="74218" y="42980"/>
                    <a:pt x="69000" y="40844"/>
                    <a:pt x="63622" y="41127"/>
                  </a:cubicBezTo>
                  <a:cubicBezTo>
                    <a:pt x="58404" y="41041"/>
                    <a:pt x="53367" y="42986"/>
                    <a:pt x="49575" y="46546"/>
                  </a:cubicBezTo>
                  <a:cubicBezTo>
                    <a:pt x="46002" y="50102"/>
                    <a:pt x="44056" y="54958"/>
                    <a:pt x="44156" y="59991"/>
                  </a:cubicBezTo>
                  <a:lnTo>
                    <a:pt x="34122" y="59991"/>
                  </a:lnTo>
                  <a:lnTo>
                    <a:pt x="34122" y="59991"/>
                  </a:lnTo>
                  <a:cubicBezTo>
                    <a:pt x="33581" y="52423"/>
                    <a:pt x="36530" y="45023"/>
                    <a:pt x="42149" y="39923"/>
                  </a:cubicBezTo>
                  <a:cubicBezTo>
                    <a:pt x="48130" y="34375"/>
                    <a:pt x="56076" y="31417"/>
                    <a:pt x="64224" y="31696"/>
                  </a:cubicBezTo>
                  <a:cubicBezTo>
                    <a:pt x="72131" y="31304"/>
                    <a:pt x="79816" y="34212"/>
                    <a:pt x="85496" y="39723"/>
                  </a:cubicBezTo>
                  <a:cubicBezTo>
                    <a:pt x="91295" y="45954"/>
                    <a:pt x="94285" y="54302"/>
                    <a:pt x="93724" y="62801"/>
                  </a:cubicBezTo>
                  <a:lnTo>
                    <a:pt x="93724" y="109558"/>
                  </a:lnTo>
                  <a:cubicBezTo>
                    <a:pt x="93523" y="112833"/>
                    <a:pt x="93523" y="116116"/>
                    <a:pt x="93724" y="119391"/>
                  </a:cubicBezTo>
                  <a:cubicBezTo>
                    <a:pt x="93944" y="122580"/>
                    <a:pt x="94486" y="125739"/>
                    <a:pt x="95329" y="128823"/>
                  </a:cubicBezTo>
                  <a:close/>
                  <a:moveTo>
                    <a:pt x="57401" y="120595"/>
                  </a:moveTo>
                  <a:cubicBezTo>
                    <a:pt x="63060" y="120626"/>
                    <a:pt x="68559" y="118791"/>
                    <a:pt x="73054" y="115378"/>
                  </a:cubicBezTo>
                  <a:cubicBezTo>
                    <a:pt x="77509" y="112197"/>
                    <a:pt x="80880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08" y="82106"/>
                    <a:pt x="53106" y="84349"/>
                    <a:pt x="48371" y="88688"/>
                  </a:cubicBezTo>
                  <a:cubicBezTo>
                    <a:pt x="44196" y="92565"/>
                    <a:pt x="41848" y="98037"/>
                    <a:pt x="41949" y="103739"/>
                  </a:cubicBezTo>
                  <a:cubicBezTo>
                    <a:pt x="41869" y="108218"/>
                    <a:pt x="43273" y="112597"/>
                    <a:pt x="45962" y="116181"/>
                  </a:cubicBezTo>
                  <a:cubicBezTo>
                    <a:pt x="48912" y="119301"/>
                    <a:pt x="53127" y="120925"/>
                    <a:pt x="57401" y="1205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2FE5640F-8F24-41F2-87F0-86CA449D2458}"/>
                </a:ext>
              </a:extLst>
            </p:cNvPr>
            <p:cNvSpPr/>
            <p:nvPr/>
          </p:nvSpPr>
          <p:spPr>
            <a:xfrm>
              <a:off x="6967185" y="26877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1997 w 100338"/>
                <a:gd name="connsiteY2" fmla="*/ 55943 h 180609"/>
                <a:gd name="connsiteX3" fmla="*/ 719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1997" y="55943"/>
                  </a:lnTo>
                  <a:lnTo>
                    <a:pt x="719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55" y="142454"/>
                    <a:pt x="62324" y="143907"/>
                    <a:pt x="65174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1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1" y="147251"/>
                  </a:cubicBezTo>
                  <a:cubicBezTo>
                    <a:pt x="4602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535E47A0-EC94-43FE-BFDD-07327B0E62D8}"/>
                </a:ext>
              </a:extLst>
            </p:cNvPr>
            <p:cNvSpPr/>
            <p:nvPr/>
          </p:nvSpPr>
          <p:spPr>
            <a:xfrm>
              <a:off x="7027589" y="2669913"/>
              <a:ext cx="120406" cy="200677"/>
            </a:xfrm>
            <a:custGeom>
              <a:avLst/>
              <a:gdLst>
                <a:gd name="connsiteX0" fmla="*/ 41694 w 120406"/>
                <a:gd name="connsiteY0" fmla="*/ 88854 h 200677"/>
                <a:gd name="connsiteX1" fmla="*/ 52130 w 120406"/>
                <a:gd name="connsiteY1" fmla="*/ 76412 h 200677"/>
                <a:gd name="connsiteX2" fmla="*/ 66579 w 120406"/>
                <a:gd name="connsiteY2" fmla="*/ 72197 h 200677"/>
                <a:gd name="connsiteX3" fmla="*/ 86646 w 120406"/>
                <a:gd name="connsiteY3" fmla="*/ 81429 h 200677"/>
                <a:gd name="connsiteX4" fmla="*/ 93469 w 120406"/>
                <a:gd name="connsiteY4" fmla="*/ 110326 h 200677"/>
                <a:gd name="connsiteX5" fmla="*/ 93469 w 120406"/>
                <a:gd name="connsiteY5" fmla="*/ 169325 h 200677"/>
                <a:gd name="connsiteX6" fmla="*/ 82833 w 120406"/>
                <a:gd name="connsiteY6" fmla="*/ 169325 h 200677"/>
                <a:gd name="connsiteX7" fmla="*/ 82833 w 120406"/>
                <a:gd name="connsiteY7" fmla="*/ 110125 h 200677"/>
                <a:gd name="connsiteX8" fmla="*/ 78017 w 120406"/>
                <a:gd name="connsiteY8" fmla="*/ 88252 h 200677"/>
                <a:gd name="connsiteX9" fmla="*/ 64572 w 120406"/>
                <a:gd name="connsiteY9" fmla="*/ 81629 h 200677"/>
                <a:gd name="connsiteX10" fmla="*/ 50926 w 120406"/>
                <a:gd name="connsiteY10" fmla="*/ 86646 h 200677"/>
                <a:gd name="connsiteX11" fmla="*/ 42296 w 120406"/>
                <a:gd name="connsiteY11" fmla="*/ 100292 h 200677"/>
                <a:gd name="connsiteX12" fmla="*/ 42296 w 120406"/>
                <a:gd name="connsiteY12" fmla="*/ 169325 h 200677"/>
                <a:gd name="connsiteX13" fmla="*/ 31661 w 120406"/>
                <a:gd name="connsiteY13" fmla="*/ 169325 h 200677"/>
                <a:gd name="connsiteX14" fmla="*/ 31661 w 120406"/>
                <a:gd name="connsiteY14" fmla="*/ 31661 h 200677"/>
                <a:gd name="connsiteX15" fmla="*/ 41694 w 120406"/>
                <a:gd name="connsiteY15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200677">
                  <a:moveTo>
                    <a:pt x="41694" y="88854"/>
                  </a:moveTo>
                  <a:cubicBezTo>
                    <a:pt x="44042" y="83875"/>
                    <a:pt x="47635" y="79590"/>
                    <a:pt x="52130" y="76412"/>
                  </a:cubicBezTo>
                  <a:cubicBezTo>
                    <a:pt x="56404" y="73584"/>
                    <a:pt x="61441" y="72115"/>
                    <a:pt x="66579" y="72197"/>
                  </a:cubicBezTo>
                  <a:cubicBezTo>
                    <a:pt x="74425" y="71589"/>
                    <a:pt x="82011" y="75081"/>
                    <a:pt x="86646" y="81429"/>
                  </a:cubicBezTo>
                  <a:cubicBezTo>
                    <a:pt x="91783" y="90152"/>
                    <a:pt x="94172" y="100226"/>
                    <a:pt x="93469" y="110326"/>
                  </a:cubicBezTo>
                  <a:lnTo>
                    <a:pt x="93469" y="169325"/>
                  </a:lnTo>
                  <a:lnTo>
                    <a:pt x="82833" y="169325"/>
                  </a:lnTo>
                  <a:lnTo>
                    <a:pt x="82833" y="110125"/>
                  </a:lnTo>
                  <a:cubicBezTo>
                    <a:pt x="83475" y="102516"/>
                    <a:pt x="81790" y="94892"/>
                    <a:pt x="78017" y="88252"/>
                  </a:cubicBezTo>
                  <a:cubicBezTo>
                    <a:pt x="74947" y="83903"/>
                    <a:pt x="69890" y="81409"/>
                    <a:pt x="64572" y="81629"/>
                  </a:cubicBezTo>
                  <a:cubicBezTo>
                    <a:pt x="59555" y="81537"/>
                    <a:pt x="54678" y="83327"/>
                    <a:pt x="50926" y="86646"/>
                  </a:cubicBezTo>
                  <a:cubicBezTo>
                    <a:pt x="46952" y="90397"/>
                    <a:pt x="43982" y="95091"/>
                    <a:pt x="42296" y="100292"/>
                  </a:cubicBezTo>
                  <a:lnTo>
                    <a:pt x="42296" y="169325"/>
                  </a:lnTo>
                  <a:lnTo>
                    <a:pt x="31661" y="169325"/>
                  </a:lnTo>
                  <a:lnTo>
                    <a:pt x="31661" y="31661"/>
                  </a:lnTo>
                  <a:lnTo>
                    <a:pt x="41694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45EB9927-435E-4C6D-A27D-6695B0AA7C98}"/>
                </a:ext>
              </a:extLst>
            </p:cNvPr>
            <p:cNvSpPr/>
            <p:nvPr/>
          </p:nvSpPr>
          <p:spPr>
            <a:xfrm>
              <a:off x="7108016" y="2675131"/>
              <a:ext cx="120406" cy="180609"/>
            </a:xfrm>
            <a:custGeom>
              <a:avLst/>
              <a:gdLst>
                <a:gd name="connsiteX0" fmla="*/ 67425 w 120406"/>
                <a:gd name="connsiteY0" fmla="*/ 165914 h 180609"/>
                <a:gd name="connsiteX1" fmla="*/ 41538 w 120406"/>
                <a:gd name="connsiteY1" fmla="*/ 154274 h 180609"/>
                <a:gd name="connsiteX2" fmla="*/ 31705 w 120406"/>
                <a:gd name="connsiteY2" fmla="*/ 124775 h 180609"/>
                <a:gd name="connsiteX3" fmla="*/ 31705 w 120406"/>
                <a:gd name="connsiteY3" fmla="*/ 108921 h 180609"/>
                <a:gd name="connsiteX4" fmla="*/ 41538 w 120406"/>
                <a:gd name="connsiteY4" fmla="*/ 78820 h 180609"/>
                <a:gd name="connsiteX5" fmla="*/ 65218 w 120406"/>
                <a:gd name="connsiteY5" fmla="*/ 66980 h 180609"/>
                <a:gd name="connsiteX6" fmla="*/ 88496 w 120406"/>
                <a:gd name="connsiteY6" fmla="*/ 77616 h 180609"/>
                <a:gd name="connsiteX7" fmla="*/ 96724 w 120406"/>
                <a:gd name="connsiteY7" fmla="*/ 106312 h 180609"/>
                <a:gd name="connsiteX8" fmla="*/ 96724 w 120406"/>
                <a:gd name="connsiteY8" fmla="*/ 116748 h 180609"/>
                <a:gd name="connsiteX9" fmla="*/ 42140 w 120406"/>
                <a:gd name="connsiteY9" fmla="*/ 116748 h 180609"/>
                <a:gd name="connsiteX10" fmla="*/ 42140 w 120406"/>
                <a:gd name="connsiteY10" fmla="*/ 124574 h 180609"/>
                <a:gd name="connsiteX11" fmla="*/ 48762 w 120406"/>
                <a:gd name="connsiteY11" fmla="*/ 147652 h 180609"/>
                <a:gd name="connsiteX12" fmla="*/ 66622 w 120406"/>
                <a:gd name="connsiteY12" fmla="*/ 156883 h 180609"/>
                <a:gd name="connsiteX13" fmla="*/ 81673 w 120406"/>
                <a:gd name="connsiteY13" fmla="*/ 154274 h 180609"/>
                <a:gd name="connsiteX14" fmla="*/ 91306 w 120406"/>
                <a:gd name="connsiteY14" fmla="*/ 146448 h 180609"/>
                <a:gd name="connsiteX15" fmla="*/ 95721 w 120406"/>
                <a:gd name="connsiteY15" fmla="*/ 154074 h 180609"/>
                <a:gd name="connsiteX16" fmla="*/ 84483 w 120406"/>
                <a:gd name="connsiteY16" fmla="*/ 162903 h 180609"/>
                <a:gd name="connsiteX17" fmla="*/ 67425 w 120406"/>
                <a:gd name="connsiteY17" fmla="*/ 165914 h 180609"/>
                <a:gd name="connsiteX18" fmla="*/ 66020 w 120406"/>
                <a:gd name="connsiteY18" fmla="*/ 76211 h 180609"/>
                <a:gd name="connsiteX19" fmla="*/ 49565 w 120406"/>
                <a:gd name="connsiteY19" fmla="*/ 85241 h 180609"/>
                <a:gd name="connsiteX20" fmla="*/ 42943 w 120406"/>
                <a:gd name="connsiteY20" fmla="*/ 107717 h 180609"/>
                <a:gd name="connsiteX21" fmla="*/ 86891 w 120406"/>
                <a:gd name="connsiteY21" fmla="*/ 107717 h 180609"/>
                <a:gd name="connsiteX22" fmla="*/ 86891 w 120406"/>
                <a:gd name="connsiteY22" fmla="*/ 103704 h 180609"/>
                <a:gd name="connsiteX23" fmla="*/ 81473 w 120406"/>
                <a:gd name="connsiteY23" fmla="*/ 83636 h 180609"/>
                <a:gd name="connsiteX24" fmla="*/ 66020 w 120406"/>
                <a:gd name="connsiteY24" fmla="*/ 76211 h 180609"/>
                <a:gd name="connsiteX25" fmla="*/ 75854 w 120406"/>
                <a:gd name="connsiteY25" fmla="*/ 31661 h 180609"/>
                <a:gd name="connsiteX26" fmla="*/ 88898 w 120406"/>
                <a:gd name="connsiteY26" fmla="*/ 31661 h 180609"/>
                <a:gd name="connsiteX27" fmla="*/ 88898 w 120406"/>
                <a:gd name="connsiteY27" fmla="*/ 31661 h 180609"/>
                <a:gd name="connsiteX28" fmla="*/ 68830 w 120406"/>
                <a:gd name="connsiteY28" fmla="*/ 54738 h 180609"/>
                <a:gd name="connsiteX29" fmla="*/ 59799 w 120406"/>
                <a:gd name="connsiteY29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06" h="180609">
                  <a:moveTo>
                    <a:pt x="67425" y="165914"/>
                  </a:moveTo>
                  <a:cubicBezTo>
                    <a:pt x="57411" y="166459"/>
                    <a:pt x="47779" y="162121"/>
                    <a:pt x="41538" y="154274"/>
                  </a:cubicBezTo>
                  <a:cubicBezTo>
                    <a:pt x="34715" y="145996"/>
                    <a:pt x="31223" y="135485"/>
                    <a:pt x="31705" y="124775"/>
                  </a:cubicBezTo>
                  <a:lnTo>
                    <a:pt x="31705" y="108921"/>
                  </a:lnTo>
                  <a:cubicBezTo>
                    <a:pt x="31303" y="98037"/>
                    <a:pt x="34775" y="87363"/>
                    <a:pt x="41538" y="78820"/>
                  </a:cubicBezTo>
                  <a:cubicBezTo>
                    <a:pt x="47117" y="71354"/>
                    <a:pt x="55906" y="66964"/>
                    <a:pt x="65218" y="66980"/>
                  </a:cubicBezTo>
                  <a:cubicBezTo>
                    <a:pt x="74248" y="66476"/>
                    <a:pt x="82957" y="70455"/>
                    <a:pt x="88496" y="77616"/>
                  </a:cubicBezTo>
                  <a:cubicBezTo>
                    <a:pt x="94356" y="86000"/>
                    <a:pt x="97246" y="96098"/>
                    <a:pt x="96724" y="106312"/>
                  </a:cubicBezTo>
                  <a:lnTo>
                    <a:pt x="96724" y="116748"/>
                  </a:lnTo>
                  <a:lnTo>
                    <a:pt x="42140" y="116748"/>
                  </a:lnTo>
                  <a:lnTo>
                    <a:pt x="42140" y="124574"/>
                  </a:lnTo>
                  <a:cubicBezTo>
                    <a:pt x="41819" y="132778"/>
                    <a:pt x="44147" y="140867"/>
                    <a:pt x="48762" y="147652"/>
                  </a:cubicBezTo>
                  <a:cubicBezTo>
                    <a:pt x="52635" y="153704"/>
                    <a:pt x="59438" y="157224"/>
                    <a:pt x="66622" y="156883"/>
                  </a:cubicBezTo>
                  <a:cubicBezTo>
                    <a:pt x="71780" y="157369"/>
                    <a:pt x="76978" y="156468"/>
                    <a:pt x="81673" y="154274"/>
                  </a:cubicBezTo>
                  <a:cubicBezTo>
                    <a:pt x="85466" y="152484"/>
                    <a:pt x="88777" y="149799"/>
                    <a:pt x="91306" y="146448"/>
                  </a:cubicBezTo>
                  <a:lnTo>
                    <a:pt x="95721" y="154074"/>
                  </a:lnTo>
                  <a:cubicBezTo>
                    <a:pt x="92711" y="157848"/>
                    <a:pt x="88857" y="160872"/>
                    <a:pt x="84483" y="162903"/>
                  </a:cubicBezTo>
                  <a:cubicBezTo>
                    <a:pt x="79104" y="165237"/>
                    <a:pt x="73265" y="166269"/>
                    <a:pt x="67425" y="165914"/>
                  </a:cubicBezTo>
                  <a:close/>
                  <a:moveTo>
                    <a:pt x="66020" y="76211"/>
                  </a:moveTo>
                  <a:cubicBezTo>
                    <a:pt x="59378" y="76311"/>
                    <a:pt x="53217" y="79693"/>
                    <a:pt x="49565" y="85241"/>
                  </a:cubicBezTo>
                  <a:cubicBezTo>
                    <a:pt x="45170" y="91908"/>
                    <a:pt x="42862" y="99734"/>
                    <a:pt x="42943" y="107717"/>
                  </a:cubicBezTo>
                  <a:lnTo>
                    <a:pt x="86891" y="107717"/>
                  </a:lnTo>
                  <a:lnTo>
                    <a:pt x="86891" y="103704"/>
                  </a:lnTo>
                  <a:cubicBezTo>
                    <a:pt x="87252" y="96610"/>
                    <a:pt x="85366" y="89582"/>
                    <a:pt x="81473" y="83636"/>
                  </a:cubicBezTo>
                  <a:cubicBezTo>
                    <a:pt x="77900" y="78719"/>
                    <a:pt x="72101" y="75928"/>
                    <a:pt x="66020" y="76211"/>
                  </a:cubicBezTo>
                  <a:close/>
                  <a:moveTo>
                    <a:pt x="75854" y="31661"/>
                  </a:moveTo>
                  <a:lnTo>
                    <a:pt x="88898" y="31661"/>
                  </a:lnTo>
                  <a:lnTo>
                    <a:pt x="88898" y="31661"/>
                  </a:lnTo>
                  <a:lnTo>
                    <a:pt x="68830" y="54738"/>
                  </a:lnTo>
                  <a:lnTo>
                    <a:pt x="59799" y="547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7E5B5971-93AC-48DB-AA78-35A3F77F116D}"/>
                </a:ext>
              </a:extLst>
            </p:cNvPr>
            <p:cNvSpPr/>
            <p:nvPr/>
          </p:nvSpPr>
          <p:spPr>
            <a:xfrm>
              <a:off x="7191943" y="2710389"/>
              <a:ext cx="160542" cy="160542"/>
            </a:xfrm>
            <a:custGeom>
              <a:avLst/>
              <a:gdLst>
                <a:gd name="connsiteX0" fmla="*/ 41293 w 160541"/>
                <a:gd name="connsiteY0" fmla="*/ 33328 h 160541"/>
                <a:gd name="connsiteX1" fmla="*/ 41293 w 160541"/>
                <a:gd name="connsiteY1" fmla="*/ 48178 h 160541"/>
                <a:gd name="connsiteX2" fmla="*/ 51327 w 160541"/>
                <a:gd name="connsiteY2" fmla="*/ 35936 h 160541"/>
                <a:gd name="connsiteX3" fmla="*/ 66177 w 160541"/>
                <a:gd name="connsiteY3" fmla="*/ 31722 h 160541"/>
                <a:gd name="connsiteX4" fmla="*/ 80626 w 160541"/>
                <a:gd name="connsiteY4" fmla="*/ 36739 h 160541"/>
                <a:gd name="connsiteX5" fmla="*/ 89255 w 160541"/>
                <a:gd name="connsiteY5" fmla="*/ 51990 h 160541"/>
                <a:gd name="connsiteX6" fmla="*/ 99289 w 160541"/>
                <a:gd name="connsiteY6" fmla="*/ 37140 h 160541"/>
                <a:gd name="connsiteX7" fmla="*/ 114941 w 160541"/>
                <a:gd name="connsiteY7" fmla="*/ 31722 h 160541"/>
                <a:gd name="connsiteX8" fmla="*/ 135009 w 160541"/>
                <a:gd name="connsiteY8" fmla="*/ 41756 h 160541"/>
                <a:gd name="connsiteX9" fmla="*/ 142033 w 160541"/>
                <a:gd name="connsiteY9" fmla="*/ 73061 h 160541"/>
                <a:gd name="connsiteX10" fmla="*/ 142033 w 160541"/>
                <a:gd name="connsiteY10" fmla="*/ 128850 h 160541"/>
                <a:gd name="connsiteX11" fmla="*/ 131196 w 160541"/>
                <a:gd name="connsiteY11" fmla="*/ 128850 h 160541"/>
                <a:gd name="connsiteX12" fmla="*/ 131196 w 160541"/>
                <a:gd name="connsiteY12" fmla="*/ 72861 h 160541"/>
                <a:gd name="connsiteX13" fmla="*/ 126581 w 160541"/>
                <a:gd name="connsiteY13" fmla="*/ 48178 h 160541"/>
                <a:gd name="connsiteX14" fmla="*/ 112935 w 160541"/>
                <a:gd name="connsiteY14" fmla="*/ 41154 h 160541"/>
                <a:gd name="connsiteX15" fmla="*/ 98486 w 160541"/>
                <a:gd name="connsiteY15" fmla="*/ 48980 h 160541"/>
                <a:gd name="connsiteX16" fmla="*/ 92064 w 160541"/>
                <a:gd name="connsiteY16" fmla="*/ 69048 h 160541"/>
                <a:gd name="connsiteX17" fmla="*/ 92064 w 160541"/>
                <a:gd name="connsiteY17" fmla="*/ 129251 h 160541"/>
                <a:gd name="connsiteX18" fmla="*/ 81428 w 160541"/>
                <a:gd name="connsiteY18" fmla="*/ 129251 h 160541"/>
                <a:gd name="connsiteX19" fmla="*/ 81428 w 160541"/>
                <a:gd name="connsiteY19" fmla="*/ 73061 h 160541"/>
                <a:gd name="connsiteX20" fmla="*/ 76612 w 160541"/>
                <a:gd name="connsiteY20" fmla="*/ 48378 h 160541"/>
                <a:gd name="connsiteX21" fmla="*/ 62966 w 160541"/>
                <a:gd name="connsiteY21" fmla="*/ 41154 h 160541"/>
                <a:gd name="connsiteX22" fmla="*/ 49521 w 160541"/>
                <a:gd name="connsiteY22" fmla="*/ 46171 h 160541"/>
                <a:gd name="connsiteX23" fmla="*/ 42296 w 160541"/>
                <a:gd name="connsiteY23" fmla="*/ 60017 h 160541"/>
                <a:gd name="connsiteX24" fmla="*/ 42296 w 160541"/>
                <a:gd name="connsiteY24" fmla="*/ 128850 h 160541"/>
                <a:gd name="connsiteX25" fmla="*/ 31661 w 160541"/>
                <a:gd name="connsiteY25" fmla="*/ 128850 h 160541"/>
                <a:gd name="connsiteX26" fmla="*/ 31661 w 160541"/>
                <a:gd name="connsiteY26" fmla="*/ 33328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1293" y="33328"/>
                  </a:moveTo>
                  <a:lnTo>
                    <a:pt x="41293" y="48178"/>
                  </a:lnTo>
                  <a:cubicBezTo>
                    <a:pt x="43500" y="43291"/>
                    <a:pt x="46972" y="39069"/>
                    <a:pt x="51327" y="35936"/>
                  </a:cubicBezTo>
                  <a:cubicBezTo>
                    <a:pt x="55742" y="33077"/>
                    <a:pt x="60919" y="31610"/>
                    <a:pt x="66177" y="31722"/>
                  </a:cubicBezTo>
                  <a:cubicBezTo>
                    <a:pt x="71455" y="31563"/>
                    <a:pt x="76592" y="33350"/>
                    <a:pt x="80626" y="36739"/>
                  </a:cubicBezTo>
                  <a:cubicBezTo>
                    <a:pt x="85021" y="40807"/>
                    <a:pt x="88031" y="46137"/>
                    <a:pt x="89255" y="51990"/>
                  </a:cubicBezTo>
                  <a:cubicBezTo>
                    <a:pt x="91322" y="46287"/>
                    <a:pt x="94774" y="41186"/>
                    <a:pt x="99289" y="37140"/>
                  </a:cubicBezTo>
                  <a:cubicBezTo>
                    <a:pt x="103684" y="33524"/>
                    <a:pt x="109242" y="31604"/>
                    <a:pt x="114941" y="31722"/>
                  </a:cubicBezTo>
                  <a:cubicBezTo>
                    <a:pt x="122969" y="31120"/>
                    <a:pt x="130674" y="34975"/>
                    <a:pt x="135009" y="41756"/>
                  </a:cubicBezTo>
                  <a:cubicBezTo>
                    <a:pt x="140327" y="51292"/>
                    <a:pt x="142776" y="62167"/>
                    <a:pt x="142033" y="73061"/>
                  </a:cubicBezTo>
                  <a:lnTo>
                    <a:pt x="142033" y="128850"/>
                  </a:lnTo>
                  <a:lnTo>
                    <a:pt x="131196" y="128850"/>
                  </a:lnTo>
                  <a:lnTo>
                    <a:pt x="131196" y="72861"/>
                  </a:lnTo>
                  <a:cubicBezTo>
                    <a:pt x="131839" y="64372"/>
                    <a:pt x="130233" y="55863"/>
                    <a:pt x="126581" y="48178"/>
                  </a:cubicBezTo>
                  <a:cubicBezTo>
                    <a:pt x="123591" y="43584"/>
                    <a:pt x="118413" y="40911"/>
                    <a:pt x="112935" y="41154"/>
                  </a:cubicBezTo>
                  <a:cubicBezTo>
                    <a:pt x="107055" y="40957"/>
                    <a:pt x="101536" y="43949"/>
                    <a:pt x="98486" y="48980"/>
                  </a:cubicBezTo>
                  <a:cubicBezTo>
                    <a:pt x="94774" y="55063"/>
                    <a:pt x="92586" y="61942"/>
                    <a:pt x="92064" y="69048"/>
                  </a:cubicBezTo>
                  <a:lnTo>
                    <a:pt x="92064" y="129251"/>
                  </a:lnTo>
                  <a:lnTo>
                    <a:pt x="81428" y="129251"/>
                  </a:lnTo>
                  <a:lnTo>
                    <a:pt x="81428" y="73061"/>
                  </a:lnTo>
                  <a:cubicBezTo>
                    <a:pt x="82091" y="64549"/>
                    <a:pt x="80425" y="56018"/>
                    <a:pt x="76612" y="48378"/>
                  </a:cubicBezTo>
                  <a:cubicBezTo>
                    <a:pt x="73682" y="43706"/>
                    <a:pt x="68485" y="40953"/>
                    <a:pt x="62966" y="41154"/>
                  </a:cubicBezTo>
                  <a:cubicBezTo>
                    <a:pt x="57989" y="40897"/>
                    <a:pt x="53113" y="42713"/>
                    <a:pt x="49521" y="46171"/>
                  </a:cubicBezTo>
                  <a:cubicBezTo>
                    <a:pt x="45868" y="50024"/>
                    <a:pt x="43360" y="54820"/>
                    <a:pt x="42296" y="60017"/>
                  </a:cubicBezTo>
                  <a:lnTo>
                    <a:pt x="42296" y="128850"/>
                  </a:lnTo>
                  <a:lnTo>
                    <a:pt x="31661" y="128850"/>
                  </a:lnTo>
                  <a:lnTo>
                    <a:pt x="31661" y="3332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2BC253A6-3049-4B4A-886E-B1F9AA67577B}"/>
                </a:ext>
              </a:extLst>
            </p:cNvPr>
            <p:cNvSpPr/>
            <p:nvPr/>
          </p:nvSpPr>
          <p:spPr>
            <a:xfrm>
              <a:off x="7323113" y="2711020"/>
              <a:ext cx="120406" cy="160542"/>
            </a:xfrm>
            <a:custGeom>
              <a:avLst/>
              <a:gdLst>
                <a:gd name="connsiteX0" fmla="*/ 84110 w 120406"/>
                <a:gd name="connsiteY0" fmla="*/ 128219 h 160541"/>
                <a:gd name="connsiteX1" fmla="*/ 82906 w 120406"/>
                <a:gd name="connsiteY1" fmla="*/ 119991 h 160541"/>
                <a:gd name="connsiteX2" fmla="*/ 82906 w 120406"/>
                <a:gd name="connsiteY2" fmla="*/ 113569 h 160541"/>
                <a:gd name="connsiteX3" fmla="*/ 71668 w 120406"/>
                <a:gd name="connsiteY3" fmla="*/ 125409 h 160541"/>
                <a:gd name="connsiteX4" fmla="*/ 56417 w 120406"/>
                <a:gd name="connsiteY4" fmla="*/ 130025 h 160541"/>
                <a:gd name="connsiteX5" fmla="*/ 38155 w 120406"/>
                <a:gd name="connsiteY5" fmla="*/ 122600 h 160541"/>
                <a:gd name="connsiteX6" fmla="*/ 31733 w 120406"/>
                <a:gd name="connsiteY6" fmla="*/ 102532 h 160541"/>
                <a:gd name="connsiteX7" fmla="*/ 40964 w 120406"/>
                <a:gd name="connsiteY7" fmla="*/ 82464 h 160541"/>
                <a:gd name="connsiteX8" fmla="*/ 66250 w 120406"/>
                <a:gd name="connsiteY8" fmla="*/ 74437 h 160541"/>
                <a:gd name="connsiteX9" fmla="*/ 82906 w 120406"/>
                <a:gd name="connsiteY9" fmla="*/ 74437 h 160541"/>
                <a:gd name="connsiteX10" fmla="*/ 82906 w 120406"/>
                <a:gd name="connsiteY10" fmla="*/ 62798 h 160541"/>
                <a:gd name="connsiteX11" fmla="*/ 77889 w 120406"/>
                <a:gd name="connsiteY11" fmla="*/ 46944 h 160541"/>
                <a:gd name="connsiteX12" fmla="*/ 63641 w 120406"/>
                <a:gd name="connsiteY12" fmla="*/ 41125 h 160541"/>
                <a:gd name="connsiteX13" fmla="*/ 49593 w 120406"/>
                <a:gd name="connsiteY13" fmla="*/ 46543 h 160541"/>
                <a:gd name="connsiteX14" fmla="*/ 43974 w 120406"/>
                <a:gd name="connsiteY14" fmla="*/ 59988 h 160541"/>
                <a:gd name="connsiteX15" fmla="*/ 34141 w 120406"/>
                <a:gd name="connsiteY15" fmla="*/ 59988 h 160541"/>
                <a:gd name="connsiteX16" fmla="*/ 34141 w 120406"/>
                <a:gd name="connsiteY16" fmla="*/ 59988 h 160541"/>
                <a:gd name="connsiteX17" fmla="*/ 42369 w 120406"/>
                <a:gd name="connsiteY17" fmla="*/ 39921 h 160541"/>
                <a:gd name="connsiteX18" fmla="*/ 64243 w 120406"/>
                <a:gd name="connsiteY18" fmla="*/ 31693 h 160541"/>
                <a:gd name="connsiteX19" fmla="*/ 85715 w 120406"/>
                <a:gd name="connsiteY19" fmla="*/ 39720 h 160541"/>
                <a:gd name="connsiteX20" fmla="*/ 93743 w 120406"/>
                <a:gd name="connsiteY20" fmla="*/ 62798 h 160541"/>
                <a:gd name="connsiteX21" fmla="*/ 93743 w 120406"/>
                <a:gd name="connsiteY21" fmla="*/ 109556 h 160541"/>
                <a:gd name="connsiteX22" fmla="*/ 93743 w 120406"/>
                <a:gd name="connsiteY22" fmla="*/ 119389 h 160541"/>
                <a:gd name="connsiteX23" fmla="*/ 95348 w 120406"/>
                <a:gd name="connsiteY23" fmla="*/ 128821 h 160541"/>
                <a:gd name="connsiteX24" fmla="*/ 57219 w 120406"/>
                <a:gd name="connsiteY24" fmla="*/ 120593 h 160541"/>
                <a:gd name="connsiteX25" fmla="*/ 72872 w 120406"/>
                <a:gd name="connsiteY25" fmla="*/ 115375 h 160541"/>
                <a:gd name="connsiteX26" fmla="*/ 82504 w 120406"/>
                <a:gd name="connsiteY26" fmla="*/ 102532 h 160541"/>
                <a:gd name="connsiteX27" fmla="*/ 82504 w 120406"/>
                <a:gd name="connsiteY27" fmla="*/ 82464 h 160541"/>
                <a:gd name="connsiteX28" fmla="*/ 65648 w 120406"/>
                <a:gd name="connsiteY28" fmla="*/ 82464 h 160541"/>
                <a:gd name="connsiteX29" fmla="*/ 48389 w 120406"/>
                <a:gd name="connsiteY29" fmla="*/ 88685 h 160541"/>
                <a:gd name="connsiteX30" fmla="*/ 41767 w 120406"/>
                <a:gd name="connsiteY30" fmla="*/ 103736 h 160541"/>
                <a:gd name="connsiteX31" fmla="*/ 45981 w 120406"/>
                <a:gd name="connsiteY31" fmla="*/ 116178 h 160541"/>
                <a:gd name="connsiteX32" fmla="*/ 57219 w 120406"/>
                <a:gd name="connsiteY32" fmla="*/ 12059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110" y="128219"/>
                  </a:moveTo>
                  <a:cubicBezTo>
                    <a:pt x="84110" y="124807"/>
                    <a:pt x="84110" y="122198"/>
                    <a:pt x="82906" y="119991"/>
                  </a:cubicBezTo>
                  <a:cubicBezTo>
                    <a:pt x="81702" y="117783"/>
                    <a:pt x="82906" y="115777"/>
                    <a:pt x="82906" y="113569"/>
                  </a:cubicBezTo>
                  <a:cubicBezTo>
                    <a:pt x="80137" y="118339"/>
                    <a:pt x="76283" y="122395"/>
                    <a:pt x="71668" y="125409"/>
                  </a:cubicBezTo>
                  <a:cubicBezTo>
                    <a:pt x="67153" y="128431"/>
                    <a:pt x="61855" y="130037"/>
                    <a:pt x="56417" y="130025"/>
                  </a:cubicBezTo>
                  <a:cubicBezTo>
                    <a:pt x="49513" y="130524"/>
                    <a:pt x="42751" y="127781"/>
                    <a:pt x="38155" y="122600"/>
                  </a:cubicBezTo>
                  <a:cubicBezTo>
                    <a:pt x="33519" y="116987"/>
                    <a:pt x="31211" y="109798"/>
                    <a:pt x="31733" y="102532"/>
                  </a:cubicBezTo>
                  <a:cubicBezTo>
                    <a:pt x="31693" y="94806"/>
                    <a:pt x="35064" y="87457"/>
                    <a:pt x="40964" y="82464"/>
                  </a:cubicBezTo>
                  <a:cubicBezTo>
                    <a:pt x="48109" y="76765"/>
                    <a:pt x="57119" y="73907"/>
                    <a:pt x="66250" y="74437"/>
                  </a:cubicBezTo>
                  <a:lnTo>
                    <a:pt x="82906" y="74437"/>
                  </a:lnTo>
                  <a:lnTo>
                    <a:pt x="82906" y="62798"/>
                  </a:lnTo>
                  <a:cubicBezTo>
                    <a:pt x="83287" y="57071"/>
                    <a:pt x="81481" y="51413"/>
                    <a:pt x="77889" y="46944"/>
                  </a:cubicBezTo>
                  <a:cubicBezTo>
                    <a:pt x="74237" y="43001"/>
                    <a:pt x="69019" y="40870"/>
                    <a:pt x="63641" y="41125"/>
                  </a:cubicBezTo>
                  <a:cubicBezTo>
                    <a:pt x="58403" y="40902"/>
                    <a:pt x="53326" y="42865"/>
                    <a:pt x="49593" y="46543"/>
                  </a:cubicBezTo>
                  <a:cubicBezTo>
                    <a:pt x="45901" y="50023"/>
                    <a:pt x="43854" y="54911"/>
                    <a:pt x="43974" y="59988"/>
                  </a:cubicBezTo>
                  <a:lnTo>
                    <a:pt x="34141" y="59988"/>
                  </a:lnTo>
                  <a:lnTo>
                    <a:pt x="34141" y="59988"/>
                  </a:lnTo>
                  <a:cubicBezTo>
                    <a:pt x="33680" y="52393"/>
                    <a:pt x="36710" y="45000"/>
                    <a:pt x="42369" y="39921"/>
                  </a:cubicBezTo>
                  <a:cubicBezTo>
                    <a:pt x="48289" y="34382"/>
                    <a:pt x="56156" y="31422"/>
                    <a:pt x="64243" y="31693"/>
                  </a:cubicBezTo>
                  <a:cubicBezTo>
                    <a:pt x="72190" y="31318"/>
                    <a:pt x="79956" y="34219"/>
                    <a:pt x="85715" y="39720"/>
                  </a:cubicBezTo>
                  <a:cubicBezTo>
                    <a:pt x="91475" y="45971"/>
                    <a:pt x="94385" y="54325"/>
                    <a:pt x="93743" y="62798"/>
                  </a:cubicBezTo>
                  <a:lnTo>
                    <a:pt x="93743" y="109556"/>
                  </a:lnTo>
                  <a:cubicBezTo>
                    <a:pt x="93743" y="112967"/>
                    <a:pt x="93743" y="116178"/>
                    <a:pt x="93743" y="119389"/>
                  </a:cubicBezTo>
                  <a:cubicBezTo>
                    <a:pt x="94063" y="122565"/>
                    <a:pt x="94605" y="125716"/>
                    <a:pt x="95348" y="128821"/>
                  </a:cubicBezTo>
                  <a:close/>
                  <a:moveTo>
                    <a:pt x="57219" y="120593"/>
                  </a:moveTo>
                  <a:cubicBezTo>
                    <a:pt x="62878" y="120653"/>
                    <a:pt x="68377" y="118815"/>
                    <a:pt x="72872" y="115375"/>
                  </a:cubicBezTo>
                  <a:cubicBezTo>
                    <a:pt x="77327" y="112194"/>
                    <a:pt x="80698" y="107705"/>
                    <a:pt x="82504" y="102532"/>
                  </a:cubicBezTo>
                  <a:lnTo>
                    <a:pt x="82504" y="82464"/>
                  </a:lnTo>
                  <a:lnTo>
                    <a:pt x="65648" y="82464"/>
                  </a:lnTo>
                  <a:cubicBezTo>
                    <a:pt x="59286" y="82089"/>
                    <a:pt x="53045" y="84337"/>
                    <a:pt x="48389" y="88685"/>
                  </a:cubicBezTo>
                  <a:cubicBezTo>
                    <a:pt x="44135" y="92526"/>
                    <a:pt x="41727" y="98003"/>
                    <a:pt x="41767" y="103736"/>
                  </a:cubicBezTo>
                  <a:cubicBezTo>
                    <a:pt x="41586" y="108263"/>
                    <a:pt x="43092" y="112696"/>
                    <a:pt x="45981" y="116178"/>
                  </a:cubicBezTo>
                  <a:cubicBezTo>
                    <a:pt x="48851" y="119290"/>
                    <a:pt x="53005" y="120918"/>
                    <a:pt x="57219" y="12059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B5C026AB-42E9-4A4B-A3FB-144BFC2B75A5}"/>
                </a:ext>
              </a:extLst>
            </p:cNvPr>
            <p:cNvSpPr/>
            <p:nvPr/>
          </p:nvSpPr>
          <p:spPr>
            <a:xfrm>
              <a:off x="7401249" y="2687773"/>
              <a:ext cx="100339" cy="180609"/>
            </a:xfrm>
            <a:custGeom>
              <a:avLst/>
              <a:gdLst>
                <a:gd name="connsiteX0" fmla="*/ 54739 w 100338"/>
                <a:gd name="connsiteY0" fmla="*/ 31661 h 180609"/>
                <a:gd name="connsiteX1" fmla="*/ 54739 w 100338"/>
                <a:gd name="connsiteY1" fmla="*/ 55943 h 180609"/>
                <a:gd name="connsiteX2" fmla="*/ 71395 w 100338"/>
                <a:gd name="connsiteY2" fmla="*/ 55943 h 180609"/>
                <a:gd name="connsiteX3" fmla="*/ 71395 w 100338"/>
                <a:gd name="connsiteY3" fmla="*/ 64973 h 180609"/>
                <a:gd name="connsiteX4" fmla="*/ 54739 w 100338"/>
                <a:gd name="connsiteY4" fmla="*/ 64973 h 180609"/>
                <a:gd name="connsiteX5" fmla="*/ 54739 w 100338"/>
                <a:gd name="connsiteY5" fmla="*/ 126782 h 180609"/>
                <a:gd name="connsiteX6" fmla="*/ 57548 w 100338"/>
                <a:gd name="connsiteY6" fmla="*/ 140026 h 180609"/>
                <a:gd name="connsiteX7" fmla="*/ 64371 w 100338"/>
                <a:gd name="connsiteY7" fmla="*/ 143839 h 180609"/>
                <a:gd name="connsiteX8" fmla="*/ 69388 w 100338"/>
                <a:gd name="connsiteY8" fmla="*/ 143839 h 180609"/>
                <a:gd name="connsiteX9" fmla="*/ 74003 w 100338"/>
                <a:gd name="connsiteY9" fmla="*/ 143839 h 180609"/>
                <a:gd name="connsiteX10" fmla="*/ 75408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2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4739" y="31661"/>
                  </a:moveTo>
                  <a:lnTo>
                    <a:pt x="54739" y="55943"/>
                  </a:lnTo>
                  <a:lnTo>
                    <a:pt x="71395" y="55943"/>
                  </a:lnTo>
                  <a:lnTo>
                    <a:pt x="71395" y="64973"/>
                  </a:lnTo>
                  <a:lnTo>
                    <a:pt x="54739" y="64973"/>
                  </a:lnTo>
                  <a:lnTo>
                    <a:pt x="54739" y="126782"/>
                  </a:lnTo>
                  <a:cubicBezTo>
                    <a:pt x="54398" y="131375"/>
                    <a:pt x="55361" y="135971"/>
                    <a:pt x="57548" y="140026"/>
                  </a:cubicBezTo>
                  <a:cubicBezTo>
                    <a:pt x="58953" y="142454"/>
                    <a:pt x="61562" y="143919"/>
                    <a:pt x="64371" y="143839"/>
                  </a:cubicBezTo>
                  <a:lnTo>
                    <a:pt x="69388" y="143839"/>
                  </a:lnTo>
                  <a:lnTo>
                    <a:pt x="74003" y="143839"/>
                  </a:lnTo>
                  <a:lnTo>
                    <a:pt x="75408" y="151866"/>
                  </a:lnTo>
                  <a:cubicBezTo>
                    <a:pt x="73622" y="152707"/>
                    <a:pt x="71736" y="153313"/>
                    <a:pt x="69789" y="153672"/>
                  </a:cubicBezTo>
                  <a:cubicBezTo>
                    <a:pt x="67522" y="153879"/>
                    <a:pt x="65234" y="153879"/>
                    <a:pt x="62966" y="153672"/>
                  </a:cubicBezTo>
                  <a:cubicBezTo>
                    <a:pt x="57769" y="153835"/>
                    <a:pt x="52812" y="151435"/>
                    <a:pt x="49722" y="147251"/>
                  </a:cubicBezTo>
                  <a:cubicBezTo>
                    <a:pt x="46029" y="141244"/>
                    <a:pt x="44324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664F5FE-7E90-46E0-B0BD-ACDACCD13EB7}"/>
                </a:ext>
              </a:extLst>
            </p:cNvPr>
            <p:cNvSpPr/>
            <p:nvPr/>
          </p:nvSpPr>
          <p:spPr>
            <a:xfrm>
              <a:off x="7462054" y="26699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ED932434-37D5-44B7-8727-DA48FB209609}"/>
                </a:ext>
              </a:extLst>
            </p:cNvPr>
            <p:cNvSpPr/>
            <p:nvPr/>
          </p:nvSpPr>
          <p:spPr>
            <a:xfrm>
              <a:off x="7494283" y="2710433"/>
              <a:ext cx="120406" cy="180609"/>
            </a:xfrm>
            <a:custGeom>
              <a:avLst/>
              <a:gdLst>
                <a:gd name="connsiteX0" fmla="*/ 31741 w 120406"/>
                <a:gd name="connsiteY0" fmla="*/ 76429 h 180609"/>
                <a:gd name="connsiteX1" fmla="*/ 39768 w 120406"/>
                <a:gd name="connsiteY1" fmla="*/ 43718 h 180609"/>
                <a:gd name="connsiteX2" fmla="*/ 62244 w 120406"/>
                <a:gd name="connsiteY2" fmla="*/ 31678 h 180609"/>
                <a:gd name="connsiteX3" fmla="*/ 75890 w 120406"/>
                <a:gd name="connsiteY3" fmla="*/ 35290 h 180609"/>
                <a:gd name="connsiteX4" fmla="*/ 85723 w 120406"/>
                <a:gd name="connsiteY4" fmla="*/ 45524 h 180609"/>
                <a:gd name="connsiteX5" fmla="*/ 86727 w 120406"/>
                <a:gd name="connsiteY5" fmla="*/ 33283 h 180609"/>
                <a:gd name="connsiteX6" fmla="*/ 96760 w 120406"/>
                <a:gd name="connsiteY6" fmla="*/ 33283 h 180609"/>
                <a:gd name="connsiteX7" fmla="*/ 96760 w 120406"/>
                <a:gd name="connsiteY7" fmla="*/ 165529 h 180609"/>
                <a:gd name="connsiteX8" fmla="*/ 86125 w 120406"/>
                <a:gd name="connsiteY8" fmla="*/ 165529 h 180609"/>
                <a:gd name="connsiteX9" fmla="*/ 86125 w 120406"/>
                <a:gd name="connsiteY9" fmla="*/ 118972 h 180609"/>
                <a:gd name="connsiteX10" fmla="*/ 76291 w 120406"/>
                <a:gd name="connsiteY10" fmla="*/ 128404 h 180609"/>
                <a:gd name="connsiteX11" fmla="*/ 62846 w 120406"/>
                <a:gd name="connsiteY11" fmla="*/ 131615 h 180609"/>
                <a:gd name="connsiteX12" fmla="*/ 40571 w 120406"/>
                <a:gd name="connsiteY12" fmla="*/ 120377 h 180609"/>
                <a:gd name="connsiteX13" fmla="*/ 32544 w 120406"/>
                <a:gd name="connsiteY13" fmla="*/ 90476 h 180609"/>
                <a:gd name="connsiteX14" fmla="*/ 42377 w 120406"/>
                <a:gd name="connsiteY14" fmla="*/ 89473 h 180609"/>
                <a:gd name="connsiteX15" fmla="*/ 47795 w 120406"/>
                <a:gd name="connsiteY15" fmla="*/ 112952 h 180609"/>
                <a:gd name="connsiteX16" fmla="*/ 64451 w 120406"/>
                <a:gd name="connsiteY16" fmla="*/ 121581 h 180609"/>
                <a:gd name="connsiteX17" fmla="*/ 76893 w 120406"/>
                <a:gd name="connsiteY17" fmla="*/ 117567 h 180609"/>
                <a:gd name="connsiteX18" fmla="*/ 85322 w 120406"/>
                <a:gd name="connsiteY18" fmla="*/ 106530 h 180609"/>
                <a:gd name="connsiteX19" fmla="*/ 85322 w 120406"/>
                <a:gd name="connsiteY19" fmla="*/ 56963 h 180609"/>
                <a:gd name="connsiteX20" fmla="*/ 77094 w 120406"/>
                <a:gd name="connsiteY20" fmla="*/ 45324 h 180609"/>
                <a:gd name="connsiteX21" fmla="*/ 64652 w 120406"/>
                <a:gd name="connsiteY21" fmla="*/ 40909 h 180609"/>
                <a:gd name="connsiteX22" fmla="*/ 47996 w 120406"/>
                <a:gd name="connsiteY22" fmla="*/ 50742 h 180609"/>
                <a:gd name="connsiteX23" fmla="*/ 42377 w 120406"/>
                <a:gd name="connsiteY23" fmla="*/ 76429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31741" y="76429"/>
                  </a:moveTo>
                  <a:cubicBezTo>
                    <a:pt x="31139" y="64974"/>
                    <a:pt x="33929" y="53598"/>
                    <a:pt x="39768" y="43718"/>
                  </a:cubicBezTo>
                  <a:cubicBezTo>
                    <a:pt x="44544" y="35944"/>
                    <a:pt x="53133" y="31343"/>
                    <a:pt x="62244" y="31678"/>
                  </a:cubicBezTo>
                  <a:cubicBezTo>
                    <a:pt x="67040" y="31583"/>
                    <a:pt x="71776" y="32836"/>
                    <a:pt x="75890" y="35290"/>
                  </a:cubicBezTo>
                  <a:cubicBezTo>
                    <a:pt x="79944" y="37869"/>
                    <a:pt x="83315" y="41378"/>
                    <a:pt x="85723" y="45524"/>
                  </a:cubicBezTo>
                  <a:lnTo>
                    <a:pt x="86727" y="33283"/>
                  </a:lnTo>
                  <a:lnTo>
                    <a:pt x="96760" y="33283"/>
                  </a:lnTo>
                  <a:lnTo>
                    <a:pt x="96760" y="165529"/>
                  </a:lnTo>
                  <a:lnTo>
                    <a:pt x="86125" y="165529"/>
                  </a:lnTo>
                  <a:lnTo>
                    <a:pt x="86125" y="118972"/>
                  </a:lnTo>
                  <a:cubicBezTo>
                    <a:pt x="83636" y="122845"/>
                    <a:pt x="80265" y="126076"/>
                    <a:pt x="76291" y="128404"/>
                  </a:cubicBezTo>
                  <a:cubicBezTo>
                    <a:pt x="72157" y="130619"/>
                    <a:pt x="67522" y="131725"/>
                    <a:pt x="62846" y="131615"/>
                  </a:cubicBezTo>
                  <a:cubicBezTo>
                    <a:pt x="53996" y="131892"/>
                    <a:pt x="45608" y="127661"/>
                    <a:pt x="40571" y="120377"/>
                  </a:cubicBezTo>
                  <a:cubicBezTo>
                    <a:pt x="34791" y="111517"/>
                    <a:pt x="31982" y="101044"/>
                    <a:pt x="32544" y="90476"/>
                  </a:cubicBezTo>
                  <a:close/>
                  <a:moveTo>
                    <a:pt x="42377" y="89473"/>
                  </a:moveTo>
                  <a:cubicBezTo>
                    <a:pt x="41976" y="97650"/>
                    <a:pt x="43842" y="105780"/>
                    <a:pt x="47795" y="112952"/>
                  </a:cubicBezTo>
                  <a:cubicBezTo>
                    <a:pt x="51367" y="118645"/>
                    <a:pt x="57749" y="121950"/>
                    <a:pt x="64451" y="121581"/>
                  </a:cubicBezTo>
                  <a:cubicBezTo>
                    <a:pt x="68947" y="121770"/>
                    <a:pt x="73361" y="120345"/>
                    <a:pt x="76893" y="117567"/>
                  </a:cubicBezTo>
                  <a:cubicBezTo>
                    <a:pt x="80586" y="114646"/>
                    <a:pt x="83476" y="110853"/>
                    <a:pt x="85322" y="106530"/>
                  </a:cubicBezTo>
                  <a:lnTo>
                    <a:pt x="85322" y="56963"/>
                  </a:lnTo>
                  <a:cubicBezTo>
                    <a:pt x="83516" y="52502"/>
                    <a:pt x="80686" y="48518"/>
                    <a:pt x="77094" y="45324"/>
                  </a:cubicBezTo>
                  <a:cubicBezTo>
                    <a:pt x="73683" y="42279"/>
                    <a:pt x="69207" y="40696"/>
                    <a:pt x="64652" y="40909"/>
                  </a:cubicBezTo>
                  <a:cubicBezTo>
                    <a:pt x="57648" y="40584"/>
                    <a:pt x="51107" y="44445"/>
                    <a:pt x="47996" y="50742"/>
                  </a:cubicBezTo>
                  <a:cubicBezTo>
                    <a:pt x="43922" y="58671"/>
                    <a:pt x="41996" y="67525"/>
                    <a:pt x="42377" y="764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50F623B7-0218-4CEF-ADB9-B2BB0CB31579}"/>
                </a:ext>
              </a:extLst>
            </p:cNvPr>
            <p:cNvSpPr/>
            <p:nvPr/>
          </p:nvSpPr>
          <p:spPr>
            <a:xfrm>
              <a:off x="7582307" y="2712055"/>
              <a:ext cx="120406" cy="160542"/>
            </a:xfrm>
            <a:custGeom>
              <a:avLst/>
              <a:gdLst>
                <a:gd name="connsiteX0" fmla="*/ 83990 w 120406"/>
                <a:gd name="connsiteY0" fmla="*/ 112333 h 160541"/>
                <a:gd name="connsiteX1" fmla="*/ 73755 w 120406"/>
                <a:gd name="connsiteY1" fmla="*/ 124574 h 160541"/>
                <a:gd name="connsiteX2" fmla="*/ 59106 w 120406"/>
                <a:gd name="connsiteY2" fmla="*/ 128989 h 160541"/>
                <a:gd name="connsiteX3" fmla="*/ 39038 w 120406"/>
                <a:gd name="connsiteY3" fmla="*/ 118754 h 160541"/>
                <a:gd name="connsiteX4" fmla="*/ 31814 w 120406"/>
                <a:gd name="connsiteY4" fmla="*/ 87047 h 160541"/>
                <a:gd name="connsiteX5" fmla="*/ 31814 w 120406"/>
                <a:gd name="connsiteY5" fmla="*/ 31661 h 160541"/>
                <a:gd name="connsiteX6" fmla="*/ 42449 w 120406"/>
                <a:gd name="connsiteY6" fmla="*/ 31661 h 160541"/>
                <a:gd name="connsiteX7" fmla="*/ 42449 w 120406"/>
                <a:gd name="connsiteY7" fmla="*/ 87248 h 160541"/>
                <a:gd name="connsiteX8" fmla="*/ 47065 w 120406"/>
                <a:gd name="connsiteY8" fmla="*/ 112132 h 160541"/>
                <a:gd name="connsiteX9" fmla="*/ 60109 w 120406"/>
                <a:gd name="connsiteY9" fmla="*/ 119557 h 160541"/>
                <a:gd name="connsiteX10" fmla="*/ 74959 w 120406"/>
                <a:gd name="connsiteY10" fmla="*/ 114741 h 160541"/>
                <a:gd name="connsiteX11" fmla="*/ 83187 w 120406"/>
                <a:gd name="connsiteY11" fmla="*/ 101295 h 160541"/>
                <a:gd name="connsiteX12" fmla="*/ 83187 w 120406"/>
                <a:gd name="connsiteY12" fmla="*/ 31661 h 160541"/>
                <a:gd name="connsiteX13" fmla="*/ 93622 w 120406"/>
                <a:gd name="connsiteY13" fmla="*/ 31661 h 160541"/>
                <a:gd name="connsiteX14" fmla="*/ 93622 w 120406"/>
                <a:gd name="connsiteY14" fmla="*/ 127183 h 160541"/>
                <a:gd name="connsiteX15" fmla="*/ 84190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990" y="112333"/>
                  </a:moveTo>
                  <a:cubicBezTo>
                    <a:pt x="81702" y="117233"/>
                    <a:pt x="78170" y="121453"/>
                    <a:pt x="73755" y="124574"/>
                  </a:cubicBezTo>
                  <a:cubicBezTo>
                    <a:pt x="69481" y="127612"/>
                    <a:pt x="64343" y="129163"/>
                    <a:pt x="59106" y="128989"/>
                  </a:cubicBezTo>
                  <a:cubicBezTo>
                    <a:pt x="51059" y="129418"/>
                    <a:pt x="43413" y="125513"/>
                    <a:pt x="39038" y="118754"/>
                  </a:cubicBezTo>
                  <a:cubicBezTo>
                    <a:pt x="33499" y="109150"/>
                    <a:pt x="30991" y="98103"/>
                    <a:pt x="31814" y="87047"/>
                  </a:cubicBezTo>
                  <a:lnTo>
                    <a:pt x="31814" y="31661"/>
                  </a:lnTo>
                  <a:lnTo>
                    <a:pt x="42449" y="31661"/>
                  </a:lnTo>
                  <a:lnTo>
                    <a:pt x="42449" y="87248"/>
                  </a:lnTo>
                  <a:cubicBezTo>
                    <a:pt x="41847" y="95801"/>
                    <a:pt x="43433" y="104366"/>
                    <a:pt x="47065" y="112132"/>
                  </a:cubicBezTo>
                  <a:cubicBezTo>
                    <a:pt x="49654" y="116882"/>
                    <a:pt x="54711" y="119758"/>
                    <a:pt x="60109" y="119557"/>
                  </a:cubicBezTo>
                  <a:cubicBezTo>
                    <a:pt x="65487" y="119814"/>
                    <a:pt x="70765" y="118102"/>
                    <a:pt x="74959" y="114741"/>
                  </a:cubicBezTo>
                  <a:cubicBezTo>
                    <a:pt x="78933" y="111143"/>
                    <a:pt x="81802" y="106475"/>
                    <a:pt x="83187" y="101295"/>
                  </a:cubicBezTo>
                  <a:lnTo>
                    <a:pt x="83187" y="31661"/>
                  </a:lnTo>
                  <a:lnTo>
                    <a:pt x="93622" y="31661"/>
                  </a:lnTo>
                  <a:lnTo>
                    <a:pt x="93622" y="127183"/>
                  </a:lnTo>
                  <a:lnTo>
                    <a:pt x="84190" y="1271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172CB792-7841-4B89-AA63-91329E15337B}"/>
                </a:ext>
              </a:extLst>
            </p:cNvPr>
            <p:cNvSpPr/>
            <p:nvPr/>
          </p:nvSpPr>
          <p:spPr>
            <a:xfrm>
              <a:off x="7664710" y="27104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6 w 120406"/>
                <a:gd name="connsiteY13" fmla="*/ 110976 h 160541"/>
                <a:gd name="connsiteX14" fmla="*/ 94300 w 120406"/>
                <a:gd name="connsiteY14" fmla="*/ 118602 h 160541"/>
                <a:gd name="connsiteX15" fmla="*/ 83263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875 w 120406"/>
                <a:gd name="connsiteY20" fmla="*/ 72446 h 160541"/>
                <a:gd name="connsiteX21" fmla="*/ 86875 w 120406"/>
                <a:gd name="connsiteY21" fmla="*/ 68433 h 160541"/>
                <a:gd name="connsiteX22" fmla="*/ 81256 w 120406"/>
                <a:gd name="connsiteY22" fmla="*/ 48365 h 160541"/>
                <a:gd name="connsiteX23" fmla="*/ 64800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8" y="100202"/>
                    <a:pt x="31689" y="89504"/>
                  </a:cubicBezTo>
                  <a:lnTo>
                    <a:pt x="31689" y="73650"/>
                  </a:lnTo>
                  <a:cubicBezTo>
                    <a:pt x="31368" y="62778"/>
                    <a:pt x="34839" y="52134"/>
                    <a:pt x="41522" y="43549"/>
                  </a:cubicBezTo>
                  <a:cubicBezTo>
                    <a:pt x="47101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1" y="50661"/>
                    <a:pt x="97471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4" y="97507"/>
                    <a:pt x="44332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8" y="121947"/>
                    <a:pt x="84447" y="118002"/>
                    <a:pt x="90086" y="110976"/>
                  </a:cubicBezTo>
                  <a:lnTo>
                    <a:pt x="94300" y="118602"/>
                  </a:lnTo>
                  <a:cubicBezTo>
                    <a:pt x="91370" y="122375"/>
                    <a:pt x="87577" y="125399"/>
                    <a:pt x="83263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875" y="72446"/>
                  </a:lnTo>
                  <a:lnTo>
                    <a:pt x="86875" y="68433"/>
                  </a:lnTo>
                  <a:cubicBezTo>
                    <a:pt x="87276" y="61305"/>
                    <a:pt x="85310" y="54243"/>
                    <a:pt x="81256" y="48365"/>
                  </a:cubicBezTo>
                  <a:cubicBezTo>
                    <a:pt x="77544" y="43061"/>
                    <a:pt x="71222" y="40212"/>
                    <a:pt x="64800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07FDE200-AECD-4BBC-90F7-1D1CB6641131}"/>
                </a:ext>
              </a:extLst>
            </p:cNvPr>
            <p:cNvSpPr/>
            <p:nvPr/>
          </p:nvSpPr>
          <p:spPr>
            <a:xfrm>
              <a:off x="7743363" y="2710407"/>
              <a:ext cx="120406" cy="160542"/>
            </a:xfrm>
            <a:custGeom>
              <a:avLst/>
              <a:gdLst>
                <a:gd name="connsiteX0" fmla="*/ 82272 w 120406"/>
                <a:gd name="connsiteY0" fmla="*/ 105954 h 160541"/>
                <a:gd name="connsiteX1" fmla="*/ 77857 w 120406"/>
                <a:gd name="connsiteY1" fmla="*/ 94716 h 160541"/>
                <a:gd name="connsiteX2" fmla="*/ 62204 w 120406"/>
                <a:gd name="connsiteY2" fmla="*/ 84682 h 160541"/>
                <a:gd name="connsiteX3" fmla="*/ 40933 w 120406"/>
                <a:gd name="connsiteY3" fmla="*/ 72641 h 160541"/>
                <a:gd name="connsiteX4" fmla="*/ 34110 w 120406"/>
                <a:gd name="connsiteY4" fmla="*/ 56386 h 160541"/>
                <a:gd name="connsiteX5" fmla="*/ 42337 w 120406"/>
                <a:gd name="connsiteY5" fmla="*/ 38928 h 160541"/>
                <a:gd name="connsiteX6" fmla="*/ 62405 w 120406"/>
                <a:gd name="connsiteY6" fmla="*/ 31703 h 160541"/>
                <a:gd name="connsiteX7" fmla="*/ 83878 w 120406"/>
                <a:gd name="connsiteY7" fmla="*/ 39530 h 160541"/>
                <a:gd name="connsiteX8" fmla="*/ 91503 w 120406"/>
                <a:gd name="connsiteY8" fmla="*/ 59597 h 160541"/>
                <a:gd name="connsiteX9" fmla="*/ 91503 w 120406"/>
                <a:gd name="connsiteY9" fmla="*/ 59597 h 160541"/>
                <a:gd name="connsiteX10" fmla="*/ 81670 w 120406"/>
                <a:gd name="connsiteY10" fmla="*/ 59597 h 160541"/>
                <a:gd name="connsiteX11" fmla="*/ 76452 w 120406"/>
                <a:gd name="connsiteY11" fmla="*/ 46152 h 160541"/>
                <a:gd name="connsiteX12" fmla="*/ 62606 w 120406"/>
                <a:gd name="connsiteY12" fmla="*/ 40332 h 160541"/>
                <a:gd name="connsiteX13" fmla="*/ 48960 w 120406"/>
                <a:gd name="connsiteY13" fmla="*/ 44747 h 160541"/>
                <a:gd name="connsiteX14" fmla="*/ 44344 w 120406"/>
                <a:gd name="connsiteY14" fmla="*/ 55383 h 160541"/>
                <a:gd name="connsiteX15" fmla="*/ 48157 w 120406"/>
                <a:gd name="connsiteY15" fmla="*/ 65618 h 160541"/>
                <a:gd name="connsiteX16" fmla="*/ 64011 w 120406"/>
                <a:gd name="connsiteY16" fmla="*/ 75250 h 160541"/>
                <a:gd name="connsiteX17" fmla="*/ 85282 w 120406"/>
                <a:gd name="connsiteY17" fmla="*/ 87692 h 160541"/>
                <a:gd name="connsiteX18" fmla="*/ 92306 w 120406"/>
                <a:gd name="connsiteY18" fmla="*/ 104750 h 160541"/>
                <a:gd name="connsiteX19" fmla="*/ 84279 w 120406"/>
                <a:gd name="connsiteY19" fmla="*/ 123011 h 160541"/>
                <a:gd name="connsiteX20" fmla="*/ 62606 w 120406"/>
                <a:gd name="connsiteY20" fmla="*/ 130035 h 160541"/>
                <a:gd name="connsiteX21" fmla="*/ 39528 w 120406"/>
                <a:gd name="connsiteY21" fmla="*/ 121807 h 160541"/>
                <a:gd name="connsiteX22" fmla="*/ 31701 w 120406"/>
                <a:gd name="connsiteY22" fmla="*/ 101739 h 160541"/>
                <a:gd name="connsiteX23" fmla="*/ 31701 w 120406"/>
                <a:gd name="connsiteY23" fmla="*/ 101739 h 160541"/>
                <a:gd name="connsiteX24" fmla="*/ 41535 w 120406"/>
                <a:gd name="connsiteY24" fmla="*/ 101739 h 160541"/>
                <a:gd name="connsiteX25" fmla="*/ 48157 w 120406"/>
                <a:gd name="connsiteY25" fmla="*/ 116590 h 160541"/>
                <a:gd name="connsiteX26" fmla="*/ 62405 w 120406"/>
                <a:gd name="connsiteY26" fmla="*/ 121205 h 160541"/>
                <a:gd name="connsiteX27" fmla="*/ 76452 w 120406"/>
                <a:gd name="connsiteY27" fmla="*/ 116790 h 160541"/>
                <a:gd name="connsiteX28" fmla="*/ 82272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72" y="105954"/>
                  </a:moveTo>
                  <a:cubicBezTo>
                    <a:pt x="82232" y="101792"/>
                    <a:pt x="80667" y="97788"/>
                    <a:pt x="77857" y="94716"/>
                  </a:cubicBezTo>
                  <a:cubicBezTo>
                    <a:pt x="73322" y="90421"/>
                    <a:pt x="68004" y="87018"/>
                    <a:pt x="62204" y="84682"/>
                  </a:cubicBezTo>
                  <a:cubicBezTo>
                    <a:pt x="54498" y="81869"/>
                    <a:pt x="47314" y="77799"/>
                    <a:pt x="40933" y="72641"/>
                  </a:cubicBezTo>
                  <a:cubicBezTo>
                    <a:pt x="36458" y="68435"/>
                    <a:pt x="33969" y="62527"/>
                    <a:pt x="34110" y="56386"/>
                  </a:cubicBezTo>
                  <a:cubicBezTo>
                    <a:pt x="34110" y="49632"/>
                    <a:pt x="37140" y="43232"/>
                    <a:pt x="42337" y="38928"/>
                  </a:cubicBezTo>
                  <a:cubicBezTo>
                    <a:pt x="47896" y="34101"/>
                    <a:pt x="55040" y="31525"/>
                    <a:pt x="62405" y="31703"/>
                  </a:cubicBezTo>
                  <a:cubicBezTo>
                    <a:pt x="70332" y="31274"/>
                    <a:pt x="78078" y="34101"/>
                    <a:pt x="83878" y="39530"/>
                  </a:cubicBezTo>
                  <a:cubicBezTo>
                    <a:pt x="89175" y="44815"/>
                    <a:pt x="91965" y="52124"/>
                    <a:pt x="91503" y="59597"/>
                  </a:cubicBezTo>
                  <a:lnTo>
                    <a:pt x="91503" y="59597"/>
                  </a:lnTo>
                  <a:lnTo>
                    <a:pt x="81670" y="59597"/>
                  </a:lnTo>
                  <a:cubicBezTo>
                    <a:pt x="81650" y="54625"/>
                    <a:pt x="79804" y="49832"/>
                    <a:pt x="76452" y="46152"/>
                  </a:cubicBezTo>
                  <a:cubicBezTo>
                    <a:pt x="72941" y="42249"/>
                    <a:pt x="67864" y="40116"/>
                    <a:pt x="62606" y="40332"/>
                  </a:cubicBezTo>
                  <a:cubicBezTo>
                    <a:pt x="57669" y="40073"/>
                    <a:pt x="52813" y="41645"/>
                    <a:pt x="48960" y="44747"/>
                  </a:cubicBezTo>
                  <a:cubicBezTo>
                    <a:pt x="46050" y="47521"/>
                    <a:pt x="44384" y="51360"/>
                    <a:pt x="44344" y="55383"/>
                  </a:cubicBezTo>
                  <a:cubicBezTo>
                    <a:pt x="44164" y="59174"/>
                    <a:pt x="45528" y="62872"/>
                    <a:pt x="48157" y="65618"/>
                  </a:cubicBezTo>
                  <a:cubicBezTo>
                    <a:pt x="52953" y="69559"/>
                    <a:pt x="58291" y="72802"/>
                    <a:pt x="64011" y="75250"/>
                  </a:cubicBezTo>
                  <a:cubicBezTo>
                    <a:pt x="71837" y="77995"/>
                    <a:pt x="79061" y="82220"/>
                    <a:pt x="85282" y="87692"/>
                  </a:cubicBezTo>
                  <a:cubicBezTo>
                    <a:pt x="89998" y="92081"/>
                    <a:pt x="92567" y="98312"/>
                    <a:pt x="92306" y="104750"/>
                  </a:cubicBezTo>
                  <a:cubicBezTo>
                    <a:pt x="92587" y="111749"/>
                    <a:pt x="89637" y="118492"/>
                    <a:pt x="84279" y="123011"/>
                  </a:cubicBezTo>
                  <a:cubicBezTo>
                    <a:pt x="78138" y="127906"/>
                    <a:pt x="70452" y="130404"/>
                    <a:pt x="62606" y="130035"/>
                  </a:cubicBezTo>
                  <a:cubicBezTo>
                    <a:pt x="54117" y="130496"/>
                    <a:pt x="45809" y="127531"/>
                    <a:pt x="39528" y="121807"/>
                  </a:cubicBezTo>
                  <a:cubicBezTo>
                    <a:pt x="34130" y="116574"/>
                    <a:pt x="31280" y="109249"/>
                    <a:pt x="31701" y="101739"/>
                  </a:cubicBezTo>
                  <a:lnTo>
                    <a:pt x="31701" y="101739"/>
                  </a:lnTo>
                  <a:lnTo>
                    <a:pt x="41535" y="101739"/>
                  </a:lnTo>
                  <a:cubicBezTo>
                    <a:pt x="41394" y="107435"/>
                    <a:pt x="43822" y="112893"/>
                    <a:pt x="48157" y="116590"/>
                  </a:cubicBezTo>
                  <a:cubicBezTo>
                    <a:pt x="52271" y="119656"/>
                    <a:pt x="57268" y="121277"/>
                    <a:pt x="62405" y="121205"/>
                  </a:cubicBezTo>
                  <a:cubicBezTo>
                    <a:pt x="67482" y="121566"/>
                    <a:pt x="72499" y="119989"/>
                    <a:pt x="76452" y="116790"/>
                  </a:cubicBezTo>
                  <a:cubicBezTo>
                    <a:pt x="79884" y="114208"/>
                    <a:pt x="82011" y="110244"/>
                    <a:pt x="82272" y="1059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BD42514B-E0C5-4825-9E86-236498982226}"/>
                </a:ext>
              </a:extLst>
            </p:cNvPr>
            <p:cNvSpPr/>
            <p:nvPr/>
          </p:nvSpPr>
          <p:spPr>
            <a:xfrm>
              <a:off x="7859542" y="27110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8071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323 w 120406"/>
                <a:gd name="connsiteY15" fmla="*/ 59991 h 160541"/>
                <a:gd name="connsiteX16" fmla="*/ 34323 w 120406"/>
                <a:gd name="connsiteY16" fmla="*/ 59991 h 160541"/>
                <a:gd name="connsiteX17" fmla="*/ 42350 w 120406"/>
                <a:gd name="connsiteY17" fmla="*/ 39923 h 160541"/>
                <a:gd name="connsiteX18" fmla="*/ 64425 w 120406"/>
                <a:gd name="connsiteY18" fmla="*/ 31696 h 160541"/>
                <a:gd name="connsiteX19" fmla="*/ 85696 w 120406"/>
                <a:gd name="connsiteY19" fmla="*/ 39723 h 160541"/>
                <a:gd name="connsiteX20" fmla="*/ 92720 w 120406"/>
                <a:gd name="connsiteY20" fmla="*/ 62198 h 160541"/>
                <a:gd name="connsiteX21" fmla="*/ 92720 w 120406"/>
                <a:gd name="connsiteY21" fmla="*/ 108956 h 160541"/>
                <a:gd name="connsiteX22" fmla="*/ 92720 w 120406"/>
                <a:gd name="connsiteY22" fmla="*/ 118789 h 160541"/>
                <a:gd name="connsiteX23" fmla="*/ 94326 w 120406"/>
                <a:gd name="connsiteY23" fmla="*/ 128221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0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5" y="122398"/>
                    <a:pt x="71850" y="125412"/>
                  </a:cubicBezTo>
                  <a:cubicBezTo>
                    <a:pt x="67274" y="128438"/>
                    <a:pt x="61896" y="130043"/>
                    <a:pt x="56398" y="130027"/>
                  </a:cubicBezTo>
                  <a:cubicBezTo>
                    <a:pt x="49494" y="130437"/>
                    <a:pt x="42792" y="127707"/>
                    <a:pt x="38136" y="122602"/>
                  </a:cubicBezTo>
                  <a:cubicBezTo>
                    <a:pt x="33561" y="116949"/>
                    <a:pt x="31273" y="109791"/>
                    <a:pt x="31714" y="102535"/>
                  </a:cubicBezTo>
                  <a:cubicBezTo>
                    <a:pt x="31714" y="94776"/>
                    <a:pt x="35166" y="87422"/>
                    <a:pt x="41146" y="82467"/>
                  </a:cubicBezTo>
                  <a:cubicBezTo>
                    <a:pt x="48290" y="76768"/>
                    <a:pt x="57301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69" y="57073"/>
                    <a:pt x="81663" y="51416"/>
                    <a:pt x="78071" y="46947"/>
                  </a:cubicBezTo>
                  <a:cubicBezTo>
                    <a:pt x="74358" y="42972"/>
                    <a:pt x="69060" y="40840"/>
                    <a:pt x="63622" y="41127"/>
                  </a:cubicBezTo>
                  <a:cubicBezTo>
                    <a:pt x="58404" y="41041"/>
                    <a:pt x="53367" y="42986"/>
                    <a:pt x="49575" y="46546"/>
                  </a:cubicBezTo>
                  <a:cubicBezTo>
                    <a:pt x="46002" y="50102"/>
                    <a:pt x="44056" y="54958"/>
                    <a:pt x="44156" y="59991"/>
                  </a:cubicBezTo>
                  <a:lnTo>
                    <a:pt x="34323" y="59991"/>
                  </a:lnTo>
                  <a:lnTo>
                    <a:pt x="34323" y="59991"/>
                  </a:lnTo>
                  <a:cubicBezTo>
                    <a:pt x="33781" y="52423"/>
                    <a:pt x="36731" y="45023"/>
                    <a:pt x="42350" y="39923"/>
                  </a:cubicBezTo>
                  <a:cubicBezTo>
                    <a:pt x="48330" y="34375"/>
                    <a:pt x="56277" y="31417"/>
                    <a:pt x="64425" y="31696"/>
                  </a:cubicBezTo>
                  <a:cubicBezTo>
                    <a:pt x="72331" y="31304"/>
                    <a:pt x="80017" y="34212"/>
                    <a:pt x="85696" y="39723"/>
                  </a:cubicBezTo>
                  <a:cubicBezTo>
                    <a:pt x="90914" y="45994"/>
                    <a:pt x="93442" y="54073"/>
                    <a:pt x="92720" y="62198"/>
                  </a:cubicBezTo>
                  <a:lnTo>
                    <a:pt x="92720" y="108956"/>
                  </a:lnTo>
                  <a:cubicBezTo>
                    <a:pt x="92520" y="112231"/>
                    <a:pt x="92520" y="115514"/>
                    <a:pt x="92720" y="118789"/>
                  </a:cubicBezTo>
                  <a:cubicBezTo>
                    <a:pt x="92941" y="121978"/>
                    <a:pt x="93483" y="125137"/>
                    <a:pt x="94326" y="128221"/>
                  </a:cubicBezTo>
                  <a:close/>
                  <a:moveTo>
                    <a:pt x="57401" y="120595"/>
                  </a:moveTo>
                  <a:cubicBezTo>
                    <a:pt x="63060" y="120626"/>
                    <a:pt x="68559" y="118791"/>
                    <a:pt x="73054" y="115378"/>
                  </a:cubicBezTo>
                  <a:cubicBezTo>
                    <a:pt x="77509" y="112197"/>
                    <a:pt x="80880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08" y="82128"/>
                    <a:pt x="53126" y="84367"/>
                    <a:pt x="48370" y="88688"/>
                  </a:cubicBezTo>
                  <a:cubicBezTo>
                    <a:pt x="44196" y="92565"/>
                    <a:pt x="41848" y="98037"/>
                    <a:pt x="41949" y="103739"/>
                  </a:cubicBezTo>
                  <a:cubicBezTo>
                    <a:pt x="41869" y="108218"/>
                    <a:pt x="43273" y="112597"/>
                    <a:pt x="45962" y="116181"/>
                  </a:cubicBezTo>
                  <a:cubicBezTo>
                    <a:pt x="48952" y="119253"/>
                    <a:pt x="53126" y="120866"/>
                    <a:pt x="57401" y="1205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CDB127CA-6A7C-40A4-85AB-68BFB37C1A7E}"/>
                </a:ext>
              </a:extLst>
            </p:cNvPr>
            <p:cNvSpPr/>
            <p:nvPr/>
          </p:nvSpPr>
          <p:spPr>
            <a:xfrm>
              <a:off x="7945284" y="2710440"/>
              <a:ext cx="120406" cy="180609"/>
            </a:xfrm>
            <a:custGeom>
              <a:avLst/>
              <a:gdLst>
                <a:gd name="connsiteX0" fmla="*/ 96680 w 120406"/>
                <a:gd name="connsiteY0" fmla="*/ 89465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52130 w 120406"/>
                <a:gd name="connsiteY3" fmla="*/ 127193 h 180609"/>
                <a:gd name="connsiteX4" fmla="*/ 42296 w 120406"/>
                <a:gd name="connsiteY4" fmla="*/ 117560 h 180609"/>
                <a:gd name="connsiteX5" fmla="*/ 42296 w 120406"/>
                <a:gd name="connsiteY5" fmla="*/ 165522 h 180609"/>
                <a:gd name="connsiteX6" fmla="*/ 31661 w 120406"/>
                <a:gd name="connsiteY6" fmla="*/ 165522 h 180609"/>
                <a:gd name="connsiteX7" fmla="*/ 31661 w 120406"/>
                <a:gd name="connsiteY7" fmla="*/ 33276 h 180609"/>
                <a:gd name="connsiteX8" fmla="*/ 40490 w 120406"/>
                <a:gd name="connsiteY8" fmla="*/ 33276 h 180609"/>
                <a:gd name="connsiteX9" fmla="*/ 41694 w 120406"/>
                <a:gd name="connsiteY9" fmla="*/ 46520 h 180609"/>
                <a:gd name="connsiteX10" fmla="*/ 51728 w 120406"/>
                <a:gd name="connsiteY10" fmla="*/ 35483 h 180609"/>
                <a:gd name="connsiteX11" fmla="*/ 65977 w 120406"/>
                <a:gd name="connsiteY11" fmla="*/ 31670 h 180609"/>
                <a:gd name="connsiteX12" fmla="*/ 88452 w 120406"/>
                <a:gd name="connsiteY12" fmla="*/ 43711 h 180609"/>
                <a:gd name="connsiteX13" fmla="*/ 96680 w 120406"/>
                <a:gd name="connsiteY13" fmla="*/ 76421 h 180609"/>
                <a:gd name="connsiteX14" fmla="*/ 85843 w 120406"/>
                <a:gd name="connsiteY14" fmla="*/ 76421 h 180609"/>
                <a:gd name="connsiteX15" fmla="*/ 80024 w 120406"/>
                <a:gd name="connsiteY15" fmla="*/ 50935 h 180609"/>
                <a:gd name="connsiteX16" fmla="*/ 63167 w 120406"/>
                <a:gd name="connsiteY16" fmla="*/ 41102 h 180609"/>
                <a:gd name="connsiteX17" fmla="*/ 50324 w 120406"/>
                <a:gd name="connsiteY17" fmla="*/ 45718 h 180609"/>
                <a:gd name="connsiteX18" fmla="*/ 42296 w 120406"/>
                <a:gd name="connsiteY18" fmla="*/ 57959 h 180609"/>
                <a:gd name="connsiteX19" fmla="*/ 42296 w 120406"/>
                <a:gd name="connsiteY19" fmla="*/ 106122 h 180609"/>
                <a:gd name="connsiteX20" fmla="*/ 50324 w 120406"/>
                <a:gd name="connsiteY20" fmla="*/ 117560 h 180609"/>
                <a:gd name="connsiteX21" fmla="*/ 63368 w 120406"/>
                <a:gd name="connsiteY21" fmla="*/ 121574 h 180609"/>
                <a:gd name="connsiteX22" fmla="*/ 80224 w 120406"/>
                <a:gd name="connsiteY22" fmla="*/ 112744 h 180609"/>
                <a:gd name="connsiteX23" fmla="*/ 85843 w 120406"/>
                <a:gd name="connsiteY23" fmla="*/ 89465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96680" y="89465"/>
                  </a:moveTo>
                  <a:cubicBezTo>
                    <a:pt x="97202" y="100055"/>
                    <a:pt x="94312" y="110530"/>
                    <a:pt x="88452" y="119366"/>
                  </a:cubicBezTo>
                  <a:cubicBezTo>
                    <a:pt x="83475" y="126709"/>
                    <a:pt x="75047" y="130957"/>
                    <a:pt x="66177" y="130604"/>
                  </a:cubicBezTo>
                  <a:cubicBezTo>
                    <a:pt x="61280" y="130666"/>
                    <a:pt x="56444" y="129492"/>
                    <a:pt x="52130" y="127193"/>
                  </a:cubicBezTo>
                  <a:cubicBezTo>
                    <a:pt x="48096" y="124847"/>
                    <a:pt x="44725" y="121537"/>
                    <a:pt x="42296" y="117560"/>
                  </a:cubicBezTo>
                  <a:lnTo>
                    <a:pt x="422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0"/>
                  </a:lnTo>
                  <a:cubicBezTo>
                    <a:pt x="44063" y="42053"/>
                    <a:pt x="47514" y="38255"/>
                    <a:pt x="51728" y="35483"/>
                  </a:cubicBezTo>
                  <a:cubicBezTo>
                    <a:pt x="56003" y="32868"/>
                    <a:pt x="60960" y="31544"/>
                    <a:pt x="65977" y="31670"/>
                  </a:cubicBezTo>
                  <a:cubicBezTo>
                    <a:pt x="75067" y="31419"/>
                    <a:pt x="83616" y="35999"/>
                    <a:pt x="88452" y="43711"/>
                  </a:cubicBezTo>
                  <a:cubicBezTo>
                    <a:pt x="94352" y="53568"/>
                    <a:pt x="97222" y="64947"/>
                    <a:pt x="96680" y="76421"/>
                  </a:cubicBezTo>
                  <a:close/>
                  <a:moveTo>
                    <a:pt x="85843" y="76421"/>
                  </a:moveTo>
                  <a:cubicBezTo>
                    <a:pt x="86185" y="67561"/>
                    <a:pt x="84178" y="58770"/>
                    <a:pt x="80024" y="50935"/>
                  </a:cubicBezTo>
                  <a:cubicBezTo>
                    <a:pt x="76773" y="44678"/>
                    <a:pt x="70211" y="40851"/>
                    <a:pt x="63167" y="41102"/>
                  </a:cubicBezTo>
                  <a:cubicBezTo>
                    <a:pt x="58451" y="40964"/>
                    <a:pt x="53876" y="42613"/>
                    <a:pt x="50324" y="45718"/>
                  </a:cubicBezTo>
                  <a:cubicBezTo>
                    <a:pt x="46711" y="49101"/>
                    <a:pt x="43962" y="53297"/>
                    <a:pt x="42296" y="57959"/>
                  </a:cubicBezTo>
                  <a:lnTo>
                    <a:pt x="42296" y="106122"/>
                  </a:lnTo>
                  <a:cubicBezTo>
                    <a:pt x="43982" y="110538"/>
                    <a:pt x="46751" y="114468"/>
                    <a:pt x="50324" y="117560"/>
                  </a:cubicBezTo>
                  <a:cubicBezTo>
                    <a:pt x="54116" y="120281"/>
                    <a:pt x="58692" y="121690"/>
                    <a:pt x="63368" y="121574"/>
                  </a:cubicBezTo>
                  <a:cubicBezTo>
                    <a:pt x="70191" y="121975"/>
                    <a:pt x="76673" y="118580"/>
                    <a:pt x="80224" y="112744"/>
                  </a:cubicBezTo>
                  <a:cubicBezTo>
                    <a:pt x="84218" y="105654"/>
                    <a:pt x="86165" y="97595"/>
                    <a:pt x="85843" y="894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18894955-4E5C-400D-9B06-F16DD09F117B}"/>
                </a:ext>
              </a:extLst>
            </p:cNvPr>
            <p:cNvSpPr/>
            <p:nvPr/>
          </p:nvSpPr>
          <p:spPr>
            <a:xfrm>
              <a:off x="8030773" y="2710440"/>
              <a:ext cx="120406" cy="180609"/>
            </a:xfrm>
            <a:custGeom>
              <a:avLst/>
              <a:gdLst>
                <a:gd name="connsiteX0" fmla="*/ 96479 w 120406"/>
                <a:gd name="connsiteY0" fmla="*/ 89466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52129 w 120406"/>
                <a:gd name="connsiteY3" fmla="*/ 127193 h 180609"/>
                <a:gd name="connsiteX4" fmla="*/ 42296 w 120406"/>
                <a:gd name="connsiteY4" fmla="*/ 117560 h 180609"/>
                <a:gd name="connsiteX5" fmla="*/ 42296 w 120406"/>
                <a:gd name="connsiteY5" fmla="*/ 165522 h 180609"/>
                <a:gd name="connsiteX6" fmla="*/ 31661 w 120406"/>
                <a:gd name="connsiteY6" fmla="*/ 165522 h 180609"/>
                <a:gd name="connsiteX7" fmla="*/ 31661 w 120406"/>
                <a:gd name="connsiteY7" fmla="*/ 33276 h 180609"/>
                <a:gd name="connsiteX8" fmla="*/ 40490 w 120406"/>
                <a:gd name="connsiteY8" fmla="*/ 33276 h 180609"/>
                <a:gd name="connsiteX9" fmla="*/ 41694 w 120406"/>
                <a:gd name="connsiteY9" fmla="*/ 46521 h 180609"/>
                <a:gd name="connsiteX10" fmla="*/ 51728 w 120406"/>
                <a:gd name="connsiteY10" fmla="*/ 35483 h 180609"/>
                <a:gd name="connsiteX11" fmla="*/ 88452 w 120406"/>
                <a:gd name="connsiteY11" fmla="*/ 43711 h 180609"/>
                <a:gd name="connsiteX12" fmla="*/ 96479 w 120406"/>
                <a:gd name="connsiteY12" fmla="*/ 76422 h 180609"/>
                <a:gd name="connsiteX13" fmla="*/ 85843 w 120406"/>
                <a:gd name="connsiteY13" fmla="*/ 76422 h 180609"/>
                <a:gd name="connsiteX14" fmla="*/ 80024 w 120406"/>
                <a:gd name="connsiteY14" fmla="*/ 50936 h 180609"/>
                <a:gd name="connsiteX15" fmla="*/ 63167 w 120406"/>
                <a:gd name="connsiteY15" fmla="*/ 41103 h 180609"/>
                <a:gd name="connsiteX16" fmla="*/ 50323 w 120406"/>
                <a:gd name="connsiteY16" fmla="*/ 45718 h 180609"/>
                <a:gd name="connsiteX17" fmla="*/ 42296 w 120406"/>
                <a:gd name="connsiteY17" fmla="*/ 57959 h 180609"/>
                <a:gd name="connsiteX18" fmla="*/ 42296 w 120406"/>
                <a:gd name="connsiteY18" fmla="*/ 106122 h 180609"/>
                <a:gd name="connsiteX19" fmla="*/ 50323 w 120406"/>
                <a:gd name="connsiteY19" fmla="*/ 117560 h 180609"/>
                <a:gd name="connsiteX20" fmla="*/ 63368 w 120406"/>
                <a:gd name="connsiteY20" fmla="*/ 121574 h 180609"/>
                <a:gd name="connsiteX21" fmla="*/ 80224 w 120406"/>
                <a:gd name="connsiteY21" fmla="*/ 112744 h 180609"/>
                <a:gd name="connsiteX22" fmla="*/ 85843 w 120406"/>
                <a:gd name="connsiteY22" fmla="*/ 89466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80609">
                  <a:moveTo>
                    <a:pt x="96479" y="89466"/>
                  </a:moveTo>
                  <a:cubicBezTo>
                    <a:pt x="97041" y="100033"/>
                    <a:pt x="94232" y="110507"/>
                    <a:pt x="88452" y="119366"/>
                  </a:cubicBezTo>
                  <a:cubicBezTo>
                    <a:pt x="83415" y="126651"/>
                    <a:pt x="75027" y="130881"/>
                    <a:pt x="66177" y="130604"/>
                  </a:cubicBezTo>
                  <a:cubicBezTo>
                    <a:pt x="61280" y="130667"/>
                    <a:pt x="56444" y="129493"/>
                    <a:pt x="52129" y="127193"/>
                  </a:cubicBezTo>
                  <a:cubicBezTo>
                    <a:pt x="48056" y="124905"/>
                    <a:pt x="44664" y="121582"/>
                    <a:pt x="42296" y="117560"/>
                  </a:cubicBezTo>
                  <a:lnTo>
                    <a:pt x="422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1"/>
                  </a:lnTo>
                  <a:cubicBezTo>
                    <a:pt x="44062" y="42054"/>
                    <a:pt x="47514" y="38255"/>
                    <a:pt x="51728" y="35483"/>
                  </a:cubicBezTo>
                  <a:cubicBezTo>
                    <a:pt x="64231" y="28105"/>
                    <a:pt x="80305" y="31707"/>
                    <a:pt x="88452" y="43711"/>
                  </a:cubicBezTo>
                  <a:cubicBezTo>
                    <a:pt x="94292" y="53591"/>
                    <a:pt x="97081" y="64967"/>
                    <a:pt x="96479" y="76422"/>
                  </a:cubicBezTo>
                  <a:close/>
                  <a:moveTo>
                    <a:pt x="85843" y="76422"/>
                  </a:moveTo>
                  <a:cubicBezTo>
                    <a:pt x="86184" y="67562"/>
                    <a:pt x="84178" y="58770"/>
                    <a:pt x="80024" y="50936"/>
                  </a:cubicBezTo>
                  <a:cubicBezTo>
                    <a:pt x="76773" y="44679"/>
                    <a:pt x="70210" y="40852"/>
                    <a:pt x="63167" y="41103"/>
                  </a:cubicBezTo>
                  <a:cubicBezTo>
                    <a:pt x="58451" y="40964"/>
                    <a:pt x="53875" y="42613"/>
                    <a:pt x="50323" y="45718"/>
                  </a:cubicBezTo>
                  <a:cubicBezTo>
                    <a:pt x="46651" y="49047"/>
                    <a:pt x="43882" y="53261"/>
                    <a:pt x="42296" y="57959"/>
                  </a:cubicBezTo>
                  <a:lnTo>
                    <a:pt x="42296" y="106122"/>
                  </a:lnTo>
                  <a:cubicBezTo>
                    <a:pt x="43922" y="110575"/>
                    <a:pt x="46691" y="114522"/>
                    <a:pt x="50323" y="117560"/>
                  </a:cubicBezTo>
                  <a:cubicBezTo>
                    <a:pt x="54076" y="120382"/>
                    <a:pt x="58692" y="121801"/>
                    <a:pt x="63368" y="121574"/>
                  </a:cubicBezTo>
                  <a:cubicBezTo>
                    <a:pt x="70191" y="121975"/>
                    <a:pt x="76672" y="118580"/>
                    <a:pt x="80224" y="112744"/>
                  </a:cubicBezTo>
                  <a:cubicBezTo>
                    <a:pt x="84218" y="105654"/>
                    <a:pt x="86164" y="97595"/>
                    <a:pt x="85843" y="894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EE0F158B-DE65-4768-8678-310B6AC7C865}"/>
                </a:ext>
              </a:extLst>
            </p:cNvPr>
            <p:cNvSpPr/>
            <p:nvPr/>
          </p:nvSpPr>
          <p:spPr>
            <a:xfrm>
              <a:off x="8117265" y="2669913"/>
              <a:ext cx="60203" cy="200677"/>
            </a:xfrm>
            <a:custGeom>
              <a:avLst/>
              <a:gdLst>
                <a:gd name="connsiteX0" fmla="*/ 42296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5F6C030D-7679-4909-BABF-DB86FE90C913}"/>
                </a:ext>
              </a:extLst>
            </p:cNvPr>
            <p:cNvSpPr/>
            <p:nvPr/>
          </p:nvSpPr>
          <p:spPr>
            <a:xfrm>
              <a:off x="8153989" y="26699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E9F0746D-7EA4-4973-944B-A9A01B6F8710}"/>
                </a:ext>
              </a:extLst>
            </p:cNvPr>
            <p:cNvSpPr/>
            <p:nvPr/>
          </p:nvSpPr>
          <p:spPr>
            <a:xfrm>
              <a:off x="8185241" y="2710440"/>
              <a:ext cx="120406" cy="180609"/>
            </a:xfrm>
            <a:custGeom>
              <a:avLst/>
              <a:gdLst>
                <a:gd name="connsiteX0" fmla="*/ 32717 w 120406"/>
                <a:gd name="connsiteY0" fmla="*/ 76421 h 180609"/>
                <a:gd name="connsiteX1" fmla="*/ 40744 w 120406"/>
                <a:gd name="connsiteY1" fmla="*/ 43711 h 180609"/>
                <a:gd name="connsiteX2" fmla="*/ 63220 w 120406"/>
                <a:gd name="connsiteY2" fmla="*/ 31670 h 180609"/>
                <a:gd name="connsiteX3" fmla="*/ 76866 w 120406"/>
                <a:gd name="connsiteY3" fmla="*/ 35283 h 180609"/>
                <a:gd name="connsiteX4" fmla="*/ 86699 w 120406"/>
                <a:gd name="connsiteY4" fmla="*/ 45517 h 180609"/>
                <a:gd name="connsiteX5" fmla="*/ 86699 w 120406"/>
                <a:gd name="connsiteY5" fmla="*/ 33276 h 180609"/>
                <a:gd name="connsiteX6" fmla="*/ 95930 w 120406"/>
                <a:gd name="connsiteY6" fmla="*/ 33276 h 180609"/>
                <a:gd name="connsiteX7" fmla="*/ 95930 w 120406"/>
                <a:gd name="connsiteY7" fmla="*/ 165522 h 180609"/>
                <a:gd name="connsiteX8" fmla="*/ 85294 w 120406"/>
                <a:gd name="connsiteY8" fmla="*/ 165522 h 180609"/>
                <a:gd name="connsiteX9" fmla="*/ 85294 w 120406"/>
                <a:gd name="connsiteY9" fmla="*/ 118965 h 180609"/>
                <a:gd name="connsiteX10" fmla="*/ 75461 w 120406"/>
                <a:gd name="connsiteY10" fmla="*/ 128397 h 180609"/>
                <a:gd name="connsiteX11" fmla="*/ 62217 w 120406"/>
                <a:gd name="connsiteY11" fmla="*/ 131607 h 180609"/>
                <a:gd name="connsiteX12" fmla="*/ 39741 w 120406"/>
                <a:gd name="connsiteY12" fmla="*/ 120370 h 180609"/>
                <a:gd name="connsiteX13" fmla="*/ 31714 w 120406"/>
                <a:gd name="connsiteY13" fmla="*/ 90469 h 180609"/>
                <a:gd name="connsiteX14" fmla="*/ 43553 w 120406"/>
                <a:gd name="connsiteY14" fmla="*/ 89465 h 180609"/>
                <a:gd name="connsiteX15" fmla="*/ 48972 w 120406"/>
                <a:gd name="connsiteY15" fmla="*/ 112944 h 180609"/>
                <a:gd name="connsiteX16" fmla="*/ 65427 w 120406"/>
                <a:gd name="connsiteY16" fmla="*/ 121574 h 180609"/>
                <a:gd name="connsiteX17" fmla="*/ 78070 w 120406"/>
                <a:gd name="connsiteY17" fmla="*/ 117560 h 180609"/>
                <a:gd name="connsiteX18" fmla="*/ 86298 w 120406"/>
                <a:gd name="connsiteY18" fmla="*/ 106523 h 180609"/>
                <a:gd name="connsiteX19" fmla="*/ 86298 w 120406"/>
                <a:gd name="connsiteY19" fmla="*/ 56956 h 180609"/>
                <a:gd name="connsiteX20" fmla="*/ 78271 w 120406"/>
                <a:gd name="connsiteY20" fmla="*/ 45316 h 180609"/>
                <a:gd name="connsiteX21" fmla="*/ 65628 w 120406"/>
                <a:gd name="connsiteY21" fmla="*/ 40902 h 180609"/>
                <a:gd name="connsiteX22" fmla="*/ 48972 w 120406"/>
                <a:gd name="connsiteY22" fmla="*/ 50735 h 180609"/>
                <a:gd name="connsiteX23" fmla="*/ 43553 w 120406"/>
                <a:gd name="connsiteY23" fmla="*/ 7642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32717" y="76421"/>
                  </a:moveTo>
                  <a:cubicBezTo>
                    <a:pt x="32235" y="64977"/>
                    <a:pt x="35005" y="53628"/>
                    <a:pt x="40744" y="43711"/>
                  </a:cubicBezTo>
                  <a:cubicBezTo>
                    <a:pt x="45580" y="35999"/>
                    <a:pt x="54129" y="31419"/>
                    <a:pt x="63220" y="31670"/>
                  </a:cubicBezTo>
                  <a:cubicBezTo>
                    <a:pt x="68016" y="31544"/>
                    <a:pt x="72752" y="32796"/>
                    <a:pt x="76866" y="35283"/>
                  </a:cubicBezTo>
                  <a:cubicBezTo>
                    <a:pt x="80960" y="37803"/>
                    <a:pt x="84351" y="41325"/>
                    <a:pt x="86699" y="45517"/>
                  </a:cubicBezTo>
                  <a:lnTo>
                    <a:pt x="86699" y="33276"/>
                  </a:lnTo>
                  <a:lnTo>
                    <a:pt x="95930" y="33276"/>
                  </a:lnTo>
                  <a:lnTo>
                    <a:pt x="95930" y="165522"/>
                  </a:lnTo>
                  <a:lnTo>
                    <a:pt x="85294" y="165522"/>
                  </a:lnTo>
                  <a:lnTo>
                    <a:pt x="85294" y="118965"/>
                  </a:lnTo>
                  <a:cubicBezTo>
                    <a:pt x="82866" y="122884"/>
                    <a:pt x="79475" y="126127"/>
                    <a:pt x="75461" y="128397"/>
                  </a:cubicBezTo>
                  <a:cubicBezTo>
                    <a:pt x="71407" y="130630"/>
                    <a:pt x="66832" y="131740"/>
                    <a:pt x="62217" y="131607"/>
                  </a:cubicBezTo>
                  <a:cubicBezTo>
                    <a:pt x="53307" y="131917"/>
                    <a:pt x="44838" y="127686"/>
                    <a:pt x="39741" y="120370"/>
                  </a:cubicBezTo>
                  <a:cubicBezTo>
                    <a:pt x="34041" y="111472"/>
                    <a:pt x="31232" y="101026"/>
                    <a:pt x="31714" y="90469"/>
                  </a:cubicBezTo>
                  <a:close/>
                  <a:moveTo>
                    <a:pt x="43553" y="89465"/>
                  </a:moveTo>
                  <a:cubicBezTo>
                    <a:pt x="43152" y="97643"/>
                    <a:pt x="45018" y="105772"/>
                    <a:pt x="48972" y="112944"/>
                  </a:cubicBezTo>
                  <a:cubicBezTo>
                    <a:pt x="52403" y="118672"/>
                    <a:pt x="58765" y="122001"/>
                    <a:pt x="65427" y="121574"/>
                  </a:cubicBezTo>
                  <a:cubicBezTo>
                    <a:pt x="69983" y="121708"/>
                    <a:pt x="74438" y="120291"/>
                    <a:pt x="78070" y="117560"/>
                  </a:cubicBezTo>
                  <a:cubicBezTo>
                    <a:pt x="81682" y="114626"/>
                    <a:pt x="84512" y="110832"/>
                    <a:pt x="86298" y="106523"/>
                  </a:cubicBezTo>
                  <a:lnTo>
                    <a:pt x="86298" y="56956"/>
                  </a:lnTo>
                  <a:cubicBezTo>
                    <a:pt x="84552" y="52509"/>
                    <a:pt x="81803" y="48523"/>
                    <a:pt x="78271" y="45316"/>
                  </a:cubicBezTo>
                  <a:cubicBezTo>
                    <a:pt x="74759" y="42296"/>
                    <a:pt x="70244" y="40719"/>
                    <a:pt x="65628" y="40902"/>
                  </a:cubicBezTo>
                  <a:cubicBezTo>
                    <a:pt x="58624" y="40576"/>
                    <a:pt x="52082" y="44437"/>
                    <a:pt x="48972" y="50735"/>
                  </a:cubicBezTo>
                  <a:cubicBezTo>
                    <a:pt x="45059" y="58716"/>
                    <a:pt x="43192" y="67541"/>
                    <a:pt x="43553" y="7642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869848E9-0C91-4BF8-ADD4-73AFE9A9BAC9}"/>
                </a:ext>
              </a:extLst>
            </p:cNvPr>
            <p:cNvSpPr/>
            <p:nvPr/>
          </p:nvSpPr>
          <p:spPr>
            <a:xfrm>
              <a:off x="8274653" y="2712055"/>
              <a:ext cx="120406" cy="160542"/>
            </a:xfrm>
            <a:custGeom>
              <a:avLst/>
              <a:gdLst>
                <a:gd name="connsiteX0" fmla="*/ 83578 w 120406"/>
                <a:gd name="connsiteY0" fmla="*/ 112333 h 160541"/>
                <a:gd name="connsiteX1" fmla="*/ 73544 w 120406"/>
                <a:gd name="connsiteY1" fmla="*/ 124574 h 160541"/>
                <a:gd name="connsiteX2" fmla="*/ 58895 w 120406"/>
                <a:gd name="connsiteY2" fmla="*/ 128989 h 160541"/>
                <a:gd name="connsiteX3" fmla="*/ 38827 w 120406"/>
                <a:gd name="connsiteY3" fmla="*/ 118754 h 160541"/>
                <a:gd name="connsiteX4" fmla="*/ 31803 w 120406"/>
                <a:gd name="connsiteY4" fmla="*/ 87047 h 160541"/>
                <a:gd name="connsiteX5" fmla="*/ 31803 w 120406"/>
                <a:gd name="connsiteY5" fmla="*/ 31661 h 160541"/>
                <a:gd name="connsiteX6" fmla="*/ 42439 w 120406"/>
                <a:gd name="connsiteY6" fmla="*/ 31661 h 160541"/>
                <a:gd name="connsiteX7" fmla="*/ 42439 w 120406"/>
                <a:gd name="connsiteY7" fmla="*/ 87248 h 160541"/>
                <a:gd name="connsiteX8" fmla="*/ 46854 w 120406"/>
                <a:gd name="connsiteY8" fmla="*/ 112132 h 160541"/>
                <a:gd name="connsiteX9" fmla="*/ 60099 w 120406"/>
                <a:gd name="connsiteY9" fmla="*/ 119557 h 160541"/>
                <a:gd name="connsiteX10" fmla="*/ 74949 w 120406"/>
                <a:gd name="connsiteY10" fmla="*/ 114741 h 160541"/>
                <a:gd name="connsiteX11" fmla="*/ 82976 w 120406"/>
                <a:gd name="connsiteY11" fmla="*/ 101295 h 160541"/>
                <a:gd name="connsiteX12" fmla="*/ 82976 w 120406"/>
                <a:gd name="connsiteY12" fmla="*/ 31661 h 160541"/>
                <a:gd name="connsiteX13" fmla="*/ 93612 w 120406"/>
                <a:gd name="connsiteY13" fmla="*/ 31661 h 160541"/>
                <a:gd name="connsiteX14" fmla="*/ 93612 w 120406"/>
                <a:gd name="connsiteY14" fmla="*/ 127183 h 160541"/>
                <a:gd name="connsiteX15" fmla="*/ 83980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578" y="112333"/>
                  </a:moveTo>
                  <a:cubicBezTo>
                    <a:pt x="81371" y="117219"/>
                    <a:pt x="77899" y="121441"/>
                    <a:pt x="73544" y="124574"/>
                  </a:cubicBezTo>
                  <a:cubicBezTo>
                    <a:pt x="69270" y="127586"/>
                    <a:pt x="64133" y="129133"/>
                    <a:pt x="58895" y="128989"/>
                  </a:cubicBezTo>
                  <a:cubicBezTo>
                    <a:pt x="50888" y="129296"/>
                    <a:pt x="43282" y="125421"/>
                    <a:pt x="38827" y="118754"/>
                  </a:cubicBezTo>
                  <a:cubicBezTo>
                    <a:pt x="33469" y="109090"/>
                    <a:pt x="31021" y="98075"/>
                    <a:pt x="31803" y="87047"/>
                  </a:cubicBezTo>
                  <a:lnTo>
                    <a:pt x="31803" y="31661"/>
                  </a:lnTo>
                  <a:lnTo>
                    <a:pt x="42439" y="31661"/>
                  </a:lnTo>
                  <a:lnTo>
                    <a:pt x="42439" y="87248"/>
                  </a:lnTo>
                  <a:cubicBezTo>
                    <a:pt x="41797" y="95783"/>
                    <a:pt x="43302" y="104342"/>
                    <a:pt x="46854" y="112132"/>
                  </a:cubicBezTo>
                  <a:cubicBezTo>
                    <a:pt x="49503" y="116914"/>
                    <a:pt x="54640" y="119788"/>
                    <a:pt x="60099" y="119557"/>
                  </a:cubicBezTo>
                  <a:cubicBezTo>
                    <a:pt x="65457" y="119778"/>
                    <a:pt x="70735" y="118070"/>
                    <a:pt x="74949" y="114741"/>
                  </a:cubicBezTo>
                  <a:cubicBezTo>
                    <a:pt x="78802" y="111076"/>
                    <a:pt x="81571" y="106427"/>
                    <a:pt x="82976" y="101295"/>
                  </a:cubicBezTo>
                  <a:lnTo>
                    <a:pt x="82976" y="31661"/>
                  </a:lnTo>
                  <a:lnTo>
                    <a:pt x="93612" y="31661"/>
                  </a:lnTo>
                  <a:lnTo>
                    <a:pt x="93612" y="127183"/>
                  </a:lnTo>
                  <a:lnTo>
                    <a:pt x="83980" y="1271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1EEA5BFD-0CEE-4FC3-9FF2-889769782151}"/>
                </a:ext>
              </a:extLst>
            </p:cNvPr>
            <p:cNvSpPr/>
            <p:nvPr/>
          </p:nvSpPr>
          <p:spPr>
            <a:xfrm>
              <a:off x="8356428" y="2675131"/>
              <a:ext cx="120406" cy="180609"/>
            </a:xfrm>
            <a:custGeom>
              <a:avLst/>
              <a:gdLst>
                <a:gd name="connsiteX0" fmla="*/ 66622 w 120406"/>
                <a:gd name="connsiteY0" fmla="*/ 165914 h 180609"/>
                <a:gd name="connsiteX1" fmla="*/ 41537 w 120406"/>
                <a:gd name="connsiteY1" fmla="*/ 154274 h 180609"/>
                <a:gd name="connsiteX2" fmla="*/ 31704 w 120406"/>
                <a:gd name="connsiteY2" fmla="*/ 124775 h 180609"/>
                <a:gd name="connsiteX3" fmla="*/ 31704 w 120406"/>
                <a:gd name="connsiteY3" fmla="*/ 108921 h 180609"/>
                <a:gd name="connsiteX4" fmla="*/ 41537 w 120406"/>
                <a:gd name="connsiteY4" fmla="*/ 78820 h 180609"/>
                <a:gd name="connsiteX5" fmla="*/ 65218 w 120406"/>
                <a:gd name="connsiteY5" fmla="*/ 66980 h 180609"/>
                <a:gd name="connsiteX6" fmla="*/ 88496 w 120406"/>
                <a:gd name="connsiteY6" fmla="*/ 77616 h 180609"/>
                <a:gd name="connsiteX7" fmla="*/ 96724 w 120406"/>
                <a:gd name="connsiteY7" fmla="*/ 106312 h 180609"/>
                <a:gd name="connsiteX8" fmla="*/ 96724 w 120406"/>
                <a:gd name="connsiteY8" fmla="*/ 116748 h 180609"/>
                <a:gd name="connsiteX9" fmla="*/ 42139 w 120406"/>
                <a:gd name="connsiteY9" fmla="*/ 116748 h 180609"/>
                <a:gd name="connsiteX10" fmla="*/ 42139 w 120406"/>
                <a:gd name="connsiteY10" fmla="*/ 124574 h 180609"/>
                <a:gd name="connsiteX11" fmla="*/ 48762 w 120406"/>
                <a:gd name="connsiteY11" fmla="*/ 147652 h 180609"/>
                <a:gd name="connsiteX12" fmla="*/ 66622 w 120406"/>
                <a:gd name="connsiteY12" fmla="*/ 156883 h 180609"/>
                <a:gd name="connsiteX13" fmla="*/ 80269 w 120406"/>
                <a:gd name="connsiteY13" fmla="*/ 154074 h 180609"/>
                <a:gd name="connsiteX14" fmla="*/ 89901 w 120406"/>
                <a:gd name="connsiteY14" fmla="*/ 146247 h 180609"/>
                <a:gd name="connsiteX15" fmla="*/ 94316 w 120406"/>
                <a:gd name="connsiteY15" fmla="*/ 153873 h 180609"/>
                <a:gd name="connsiteX16" fmla="*/ 83078 w 120406"/>
                <a:gd name="connsiteY16" fmla="*/ 162703 h 180609"/>
                <a:gd name="connsiteX17" fmla="*/ 66622 w 120406"/>
                <a:gd name="connsiteY17" fmla="*/ 165914 h 180609"/>
                <a:gd name="connsiteX18" fmla="*/ 65218 w 120406"/>
                <a:gd name="connsiteY18" fmla="*/ 76211 h 180609"/>
                <a:gd name="connsiteX19" fmla="*/ 48762 w 120406"/>
                <a:gd name="connsiteY19" fmla="*/ 85241 h 180609"/>
                <a:gd name="connsiteX20" fmla="*/ 42139 w 120406"/>
                <a:gd name="connsiteY20" fmla="*/ 107717 h 180609"/>
                <a:gd name="connsiteX21" fmla="*/ 86088 w 120406"/>
                <a:gd name="connsiteY21" fmla="*/ 107717 h 180609"/>
                <a:gd name="connsiteX22" fmla="*/ 86088 w 120406"/>
                <a:gd name="connsiteY22" fmla="*/ 103704 h 180609"/>
                <a:gd name="connsiteX23" fmla="*/ 80670 w 120406"/>
                <a:gd name="connsiteY23" fmla="*/ 83636 h 180609"/>
                <a:gd name="connsiteX24" fmla="*/ 65218 w 120406"/>
                <a:gd name="connsiteY24" fmla="*/ 76211 h 180609"/>
                <a:gd name="connsiteX25" fmla="*/ 75051 w 120406"/>
                <a:gd name="connsiteY25" fmla="*/ 31661 h 180609"/>
                <a:gd name="connsiteX26" fmla="*/ 88095 w 120406"/>
                <a:gd name="connsiteY26" fmla="*/ 31661 h 180609"/>
                <a:gd name="connsiteX27" fmla="*/ 88095 w 120406"/>
                <a:gd name="connsiteY27" fmla="*/ 31661 h 180609"/>
                <a:gd name="connsiteX28" fmla="*/ 68027 w 120406"/>
                <a:gd name="connsiteY28" fmla="*/ 54738 h 180609"/>
                <a:gd name="connsiteX29" fmla="*/ 58996 w 120406"/>
                <a:gd name="connsiteY29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06" h="180609">
                  <a:moveTo>
                    <a:pt x="66622" y="165914"/>
                  </a:moveTo>
                  <a:cubicBezTo>
                    <a:pt x="56890" y="166200"/>
                    <a:pt x="47598" y="161888"/>
                    <a:pt x="41537" y="154274"/>
                  </a:cubicBezTo>
                  <a:cubicBezTo>
                    <a:pt x="34715" y="145996"/>
                    <a:pt x="31223" y="135485"/>
                    <a:pt x="31704" y="124775"/>
                  </a:cubicBezTo>
                  <a:lnTo>
                    <a:pt x="31704" y="108921"/>
                  </a:lnTo>
                  <a:cubicBezTo>
                    <a:pt x="31303" y="98037"/>
                    <a:pt x="34775" y="87363"/>
                    <a:pt x="41537" y="78820"/>
                  </a:cubicBezTo>
                  <a:cubicBezTo>
                    <a:pt x="47117" y="71354"/>
                    <a:pt x="55906" y="66964"/>
                    <a:pt x="65218" y="66980"/>
                  </a:cubicBezTo>
                  <a:cubicBezTo>
                    <a:pt x="74248" y="66476"/>
                    <a:pt x="82957" y="70455"/>
                    <a:pt x="88496" y="77616"/>
                  </a:cubicBezTo>
                  <a:cubicBezTo>
                    <a:pt x="94356" y="86000"/>
                    <a:pt x="97245" y="96098"/>
                    <a:pt x="96724" y="106312"/>
                  </a:cubicBezTo>
                  <a:lnTo>
                    <a:pt x="96724" y="116748"/>
                  </a:lnTo>
                  <a:lnTo>
                    <a:pt x="42139" y="116748"/>
                  </a:lnTo>
                  <a:lnTo>
                    <a:pt x="42139" y="124574"/>
                  </a:lnTo>
                  <a:cubicBezTo>
                    <a:pt x="41819" y="132778"/>
                    <a:pt x="44146" y="140867"/>
                    <a:pt x="48762" y="147652"/>
                  </a:cubicBezTo>
                  <a:cubicBezTo>
                    <a:pt x="52635" y="153704"/>
                    <a:pt x="59438" y="157224"/>
                    <a:pt x="66622" y="156883"/>
                  </a:cubicBezTo>
                  <a:cubicBezTo>
                    <a:pt x="71338" y="157066"/>
                    <a:pt x="76014" y="156100"/>
                    <a:pt x="80269" y="154074"/>
                  </a:cubicBezTo>
                  <a:cubicBezTo>
                    <a:pt x="84061" y="152284"/>
                    <a:pt x="87372" y="149598"/>
                    <a:pt x="89901" y="146247"/>
                  </a:cubicBezTo>
                  <a:lnTo>
                    <a:pt x="94316" y="153873"/>
                  </a:lnTo>
                  <a:cubicBezTo>
                    <a:pt x="91306" y="157648"/>
                    <a:pt x="87452" y="160672"/>
                    <a:pt x="83078" y="162703"/>
                  </a:cubicBezTo>
                  <a:cubicBezTo>
                    <a:pt x="77900" y="165015"/>
                    <a:pt x="72281" y="166112"/>
                    <a:pt x="66622" y="165914"/>
                  </a:cubicBezTo>
                  <a:close/>
                  <a:moveTo>
                    <a:pt x="65218" y="76211"/>
                  </a:moveTo>
                  <a:cubicBezTo>
                    <a:pt x="58575" y="76311"/>
                    <a:pt x="52415" y="79693"/>
                    <a:pt x="48762" y="85241"/>
                  </a:cubicBezTo>
                  <a:cubicBezTo>
                    <a:pt x="44367" y="91908"/>
                    <a:pt x="42059" y="99734"/>
                    <a:pt x="42139" y="107717"/>
                  </a:cubicBezTo>
                  <a:lnTo>
                    <a:pt x="86088" y="107717"/>
                  </a:lnTo>
                  <a:lnTo>
                    <a:pt x="86088" y="103704"/>
                  </a:lnTo>
                  <a:cubicBezTo>
                    <a:pt x="86449" y="96610"/>
                    <a:pt x="84563" y="89582"/>
                    <a:pt x="80670" y="83636"/>
                  </a:cubicBezTo>
                  <a:cubicBezTo>
                    <a:pt x="77097" y="78719"/>
                    <a:pt x="71298" y="75928"/>
                    <a:pt x="65218" y="76211"/>
                  </a:cubicBezTo>
                  <a:close/>
                  <a:moveTo>
                    <a:pt x="75051" y="31661"/>
                  </a:moveTo>
                  <a:lnTo>
                    <a:pt x="88095" y="31661"/>
                  </a:lnTo>
                  <a:lnTo>
                    <a:pt x="88095" y="31661"/>
                  </a:lnTo>
                  <a:lnTo>
                    <a:pt x="68027" y="54738"/>
                  </a:lnTo>
                  <a:lnTo>
                    <a:pt x="58996" y="547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D49DF9A-B8D5-426C-9E34-92CE5A955D70}"/>
                </a:ext>
              </a:extLst>
            </p:cNvPr>
            <p:cNvSpPr/>
            <p:nvPr/>
          </p:nvSpPr>
          <p:spPr>
            <a:xfrm>
              <a:off x="8435711" y="27104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5 w 120406"/>
                <a:gd name="connsiteY13" fmla="*/ 110976 h 160541"/>
                <a:gd name="connsiteX14" fmla="*/ 94300 w 120406"/>
                <a:gd name="connsiteY14" fmla="*/ 118602 h 160541"/>
                <a:gd name="connsiteX15" fmla="*/ 83262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273 w 120406"/>
                <a:gd name="connsiteY20" fmla="*/ 72446 h 160541"/>
                <a:gd name="connsiteX21" fmla="*/ 86273 w 120406"/>
                <a:gd name="connsiteY21" fmla="*/ 68433 h 160541"/>
                <a:gd name="connsiteX22" fmla="*/ 80653 w 120406"/>
                <a:gd name="connsiteY22" fmla="*/ 48365 h 160541"/>
                <a:gd name="connsiteX23" fmla="*/ 65202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7" y="100202"/>
                    <a:pt x="31689" y="89504"/>
                  </a:cubicBezTo>
                  <a:lnTo>
                    <a:pt x="31689" y="73650"/>
                  </a:lnTo>
                  <a:cubicBezTo>
                    <a:pt x="31367" y="62778"/>
                    <a:pt x="34839" y="52134"/>
                    <a:pt x="41522" y="43549"/>
                  </a:cubicBezTo>
                  <a:cubicBezTo>
                    <a:pt x="47100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0" y="50661"/>
                    <a:pt x="97470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3" y="97507"/>
                    <a:pt x="44331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7" y="121947"/>
                    <a:pt x="84447" y="118002"/>
                    <a:pt x="90085" y="110976"/>
                  </a:cubicBezTo>
                  <a:lnTo>
                    <a:pt x="94300" y="118602"/>
                  </a:lnTo>
                  <a:cubicBezTo>
                    <a:pt x="91330" y="122329"/>
                    <a:pt x="87557" y="125345"/>
                    <a:pt x="83262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273" y="72446"/>
                  </a:lnTo>
                  <a:lnTo>
                    <a:pt x="86273" y="68433"/>
                  </a:lnTo>
                  <a:cubicBezTo>
                    <a:pt x="86674" y="61305"/>
                    <a:pt x="84708" y="54243"/>
                    <a:pt x="80653" y="48365"/>
                  </a:cubicBezTo>
                  <a:cubicBezTo>
                    <a:pt x="77122" y="43388"/>
                    <a:pt x="71282" y="40581"/>
                    <a:pt x="65202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76459123-2F1A-4C22-BF01-82D36E12637A}"/>
                </a:ext>
              </a:extLst>
            </p:cNvPr>
            <p:cNvSpPr/>
            <p:nvPr/>
          </p:nvSpPr>
          <p:spPr>
            <a:xfrm>
              <a:off x="8514564" y="2710407"/>
              <a:ext cx="120406" cy="160542"/>
            </a:xfrm>
            <a:custGeom>
              <a:avLst/>
              <a:gdLst>
                <a:gd name="connsiteX0" fmla="*/ 82272 w 120406"/>
                <a:gd name="connsiteY0" fmla="*/ 105954 h 160541"/>
                <a:gd name="connsiteX1" fmla="*/ 78058 w 120406"/>
                <a:gd name="connsiteY1" fmla="*/ 94716 h 160541"/>
                <a:gd name="connsiteX2" fmla="*/ 62405 w 120406"/>
                <a:gd name="connsiteY2" fmla="*/ 84682 h 160541"/>
                <a:gd name="connsiteX3" fmla="*/ 41133 w 120406"/>
                <a:gd name="connsiteY3" fmla="*/ 72641 h 160541"/>
                <a:gd name="connsiteX4" fmla="*/ 34310 w 120406"/>
                <a:gd name="connsiteY4" fmla="*/ 56386 h 160541"/>
                <a:gd name="connsiteX5" fmla="*/ 42337 w 120406"/>
                <a:gd name="connsiteY5" fmla="*/ 38928 h 160541"/>
                <a:gd name="connsiteX6" fmla="*/ 62405 w 120406"/>
                <a:gd name="connsiteY6" fmla="*/ 31703 h 160541"/>
                <a:gd name="connsiteX7" fmla="*/ 83878 w 120406"/>
                <a:gd name="connsiteY7" fmla="*/ 39530 h 160541"/>
                <a:gd name="connsiteX8" fmla="*/ 91503 w 120406"/>
                <a:gd name="connsiteY8" fmla="*/ 59597 h 160541"/>
                <a:gd name="connsiteX9" fmla="*/ 91503 w 120406"/>
                <a:gd name="connsiteY9" fmla="*/ 59597 h 160541"/>
                <a:gd name="connsiteX10" fmla="*/ 81670 w 120406"/>
                <a:gd name="connsiteY10" fmla="*/ 59597 h 160541"/>
                <a:gd name="connsiteX11" fmla="*/ 76452 w 120406"/>
                <a:gd name="connsiteY11" fmla="*/ 46152 h 160541"/>
                <a:gd name="connsiteX12" fmla="*/ 62606 w 120406"/>
                <a:gd name="connsiteY12" fmla="*/ 40332 h 160541"/>
                <a:gd name="connsiteX13" fmla="*/ 48959 w 120406"/>
                <a:gd name="connsiteY13" fmla="*/ 44747 h 160541"/>
                <a:gd name="connsiteX14" fmla="*/ 44344 w 120406"/>
                <a:gd name="connsiteY14" fmla="*/ 55383 h 160541"/>
                <a:gd name="connsiteX15" fmla="*/ 48157 w 120406"/>
                <a:gd name="connsiteY15" fmla="*/ 65618 h 160541"/>
                <a:gd name="connsiteX16" fmla="*/ 64010 w 120406"/>
                <a:gd name="connsiteY16" fmla="*/ 75250 h 160541"/>
                <a:gd name="connsiteX17" fmla="*/ 85282 w 120406"/>
                <a:gd name="connsiteY17" fmla="*/ 87692 h 160541"/>
                <a:gd name="connsiteX18" fmla="*/ 92306 w 120406"/>
                <a:gd name="connsiteY18" fmla="*/ 104750 h 160541"/>
                <a:gd name="connsiteX19" fmla="*/ 84279 w 120406"/>
                <a:gd name="connsiteY19" fmla="*/ 123011 h 160541"/>
                <a:gd name="connsiteX20" fmla="*/ 62606 w 120406"/>
                <a:gd name="connsiteY20" fmla="*/ 130035 h 160541"/>
                <a:gd name="connsiteX21" fmla="*/ 39528 w 120406"/>
                <a:gd name="connsiteY21" fmla="*/ 121807 h 160541"/>
                <a:gd name="connsiteX22" fmla="*/ 31701 w 120406"/>
                <a:gd name="connsiteY22" fmla="*/ 101739 h 160541"/>
                <a:gd name="connsiteX23" fmla="*/ 31701 w 120406"/>
                <a:gd name="connsiteY23" fmla="*/ 101739 h 160541"/>
                <a:gd name="connsiteX24" fmla="*/ 41534 w 120406"/>
                <a:gd name="connsiteY24" fmla="*/ 101739 h 160541"/>
                <a:gd name="connsiteX25" fmla="*/ 48157 w 120406"/>
                <a:gd name="connsiteY25" fmla="*/ 116590 h 160541"/>
                <a:gd name="connsiteX26" fmla="*/ 62405 w 120406"/>
                <a:gd name="connsiteY26" fmla="*/ 121205 h 160541"/>
                <a:gd name="connsiteX27" fmla="*/ 76452 w 120406"/>
                <a:gd name="connsiteY27" fmla="*/ 116790 h 160541"/>
                <a:gd name="connsiteX28" fmla="*/ 82272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72" y="105954"/>
                  </a:moveTo>
                  <a:cubicBezTo>
                    <a:pt x="82312" y="101814"/>
                    <a:pt x="80807" y="97808"/>
                    <a:pt x="78058" y="94716"/>
                  </a:cubicBezTo>
                  <a:cubicBezTo>
                    <a:pt x="73522" y="90421"/>
                    <a:pt x="68205" y="87018"/>
                    <a:pt x="62405" y="84682"/>
                  </a:cubicBezTo>
                  <a:cubicBezTo>
                    <a:pt x="54679" y="81913"/>
                    <a:pt x="47474" y="77841"/>
                    <a:pt x="41133" y="72641"/>
                  </a:cubicBezTo>
                  <a:cubicBezTo>
                    <a:pt x="36658" y="68435"/>
                    <a:pt x="34170" y="62527"/>
                    <a:pt x="34310" y="56386"/>
                  </a:cubicBezTo>
                  <a:cubicBezTo>
                    <a:pt x="34330" y="49676"/>
                    <a:pt x="37260" y="43304"/>
                    <a:pt x="42337" y="38928"/>
                  </a:cubicBezTo>
                  <a:cubicBezTo>
                    <a:pt x="47936" y="34167"/>
                    <a:pt x="55060" y="31601"/>
                    <a:pt x="62405" y="31703"/>
                  </a:cubicBezTo>
                  <a:cubicBezTo>
                    <a:pt x="70332" y="31274"/>
                    <a:pt x="78078" y="34101"/>
                    <a:pt x="83878" y="39530"/>
                  </a:cubicBezTo>
                  <a:cubicBezTo>
                    <a:pt x="89175" y="44815"/>
                    <a:pt x="91965" y="52124"/>
                    <a:pt x="91503" y="59597"/>
                  </a:cubicBezTo>
                  <a:lnTo>
                    <a:pt x="91503" y="59597"/>
                  </a:lnTo>
                  <a:lnTo>
                    <a:pt x="81670" y="59597"/>
                  </a:lnTo>
                  <a:cubicBezTo>
                    <a:pt x="81650" y="54625"/>
                    <a:pt x="79804" y="49832"/>
                    <a:pt x="76452" y="46152"/>
                  </a:cubicBezTo>
                  <a:cubicBezTo>
                    <a:pt x="72940" y="42249"/>
                    <a:pt x="67864" y="40116"/>
                    <a:pt x="62606" y="40332"/>
                  </a:cubicBezTo>
                  <a:cubicBezTo>
                    <a:pt x="57669" y="40073"/>
                    <a:pt x="52813" y="41645"/>
                    <a:pt x="48959" y="44747"/>
                  </a:cubicBezTo>
                  <a:cubicBezTo>
                    <a:pt x="46050" y="47521"/>
                    <a:pt x="44384" y="51360"/>
                    <a:pt x="44344" y="55383"/>
                  </a:cubicBezTo>
                  <a:cubicBezTo>
                    <a:pt x="44164" y="59174"/>
                    <a:pt x="45528" y="62872"/>
                    <a:pt x="48157" y="65618"/>
                  </a:cubicBezTo>
                  <a:cubicBezTo>
                    <a:pt x="52953" y="69559"/>
                    <a:pt x="58291" y="72802"/>
                    <a:pt x="64010" y="75250"/>
                  </a:cubicBezTo>
                  <a:cubicBezTo>
                    <a:pt x="71837" y="77995"/>
                    <a:pt x="79061" y="82220"/>
                    <a:pt x="85282" y="87692"/>
                  </a:cubicBezTo>
                  <a:cubicBezTo>
                    <a:pt x="89998" y="92081"/>
                    <a:pt x="92567" y="98312"/>
                    <a:pt x="92306" y="104750"/>
                  </a:cubicBezTo>
                  <a:cubicBezTo>
                    <a:pt x="92587" y="111749"/>
                    <a:pt x="89637" y="118492"/>
                    <a:pt x="84279" y="123011"/>
                  </a:cubicBezTo>
                  <a:cubicBezTo>
                    <a:pt x="78138" y="127874"/>
                    <a:pt x="70432" y="130366"/>
                    <a:pt x="62606" y="130035"/>
                  </a:cubicBezTo>
                  <a:cubicBezTo>
                    <a:pt x="54117" y="130496"/>
                    <a:pt x="45809" y="127531"/>
                    <a:pt x="39528" y="121807"/>
                  </a:cubicBezTo>
                  <a:cubicBezTo>
                    <a:pt x="34130" y="116574"/>
                    <a:pt x="31280" y="109249"/>
                    <a:pt x="31701" y="101739"/>
                  </a:cubicBezTo>
                  <a:lnTo>
                    <a:pt x="31701" y="101739"/>
                  </a:lnTo>
                  <a:lnTo>
                    <a:pt x="41534" y="101739"/>
                  </a:lnTo>
                  <a:cubicBezTo>
                    <a:pt x="41394" y="107435"/>
                    <a:pt x="43822" y="112893"/>
                    <a:pt x="48157" y="116590"/>
                  </a:cubicBezTo>
                  <a:cubicBezTo>
                    <a:pt x="52271" y="119656"/>
                    <a:pt x="57267" y="121277"/>
                    <a:pt x="62405" y="121205"/>
                  </a:cubicBezTo>
                  <a:cubicBezTo>
                    <a:pt x="67482" y="121566"/>
                    <a:pt x="72499" y="119989"/>
                    <a:pt x="76452" y="116790"/>
                  </a:cubicBezTo>
                  <a:cubicBezTo>
                    <a:pt x="79904" y="114226"/>
                    <a:pt x="82051" y="110252"/>
                    <a:pt x="82272" y="1059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" name="Graphique 76">
            <a:extLst>
              <a:ext uri="{FF2B5EF4-FFF2-40B4-BE49-F238E27FC236}">
                <a16:creationId xmlns:a16="http://schemas.microsoft.com/office/drawing/2014/main" id="{1055A2C9-1E65-4FC0-B53B-132A7BB59295}"/>
              </a:ext>
            </a:extLst>
          </p:cNvPr>
          <p:cNvGrpSpPr/>
          <p:nvPr/>
        </p:nvGrpSpPr>
        <p:grpSpPr>
          <a:xfrm>
            <a:off x="4102277" y="398741"/>
            <a:ext cx="3987445" cy="1265093"/>
            <a:chOff x="4102277" y="822907"/>
            <a:chExt cx="3987445" cy="1265093"/>
          </a:xfrm>
        </p:grpSpPr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E453D876-20A3-4893-A03C-6E12F3742105}"/>
                </a:ext>
              </a:extLst>
            </p:cNvPr>
            <p:cNvSpPr/>
            <p:nvPr/>
          </p:nvSpPr>
          <p:spPr>
            <a:xfrm>
              <a:off x="5931217" y="1055588"/>
              <a:ext cx="224194" cy="704609"/>
            </a:xfrm>
            <a:custGeom>
              <a:avLst/>
              <a:gdLst>
                <a:gd name="connsiteX0" fmla="*/ 225315 w 224193"/>
                <a:gd name="connsiteY0" fmla="*/ 12010 h 704608"/>
                <a:gd name="connsiteX1" fmla="*/ 225315 w 224193"/>
                <a:gd name="connsiteY1" fmla="*/ 88717 h 704608"/>
                <a:gd name="connsiteX2" fmla="*/ 94642 w 224193"/>
                <a:gd name="connsiteY2" fmla="*/ 88717 h 704608"/>
                <a:gd name="connsiteX3" fmla="*/ 94642 w 224193"/>
                <a:gd name="connsiteY3" fmla="*/ 317714 h 704608"/>
                <a:gd name="connsiteX4" fmla="*/ 211703 w 224193"/>
                <a:gd name="connsiteY4" fmla="*/ 317714 h 704608"/>
                <a:gd name="connsiteX5" fmla="*/ 211703 w 224193"/>
                <a:gd name="connsiteY5" fmla="*/ 394421 h 704608"/>
                <a:gd name="connsiteX6" fmla="*/ 94642 w 224193"/>
                <a:gd name="connsiteY6" fmla="*/ 394421 h 704608"/>
                <a:gd name="connsiteX7" fmla="*/ 94642 w 224193"/>
                <a:gd name="connsiteY7" fmla="*/ 623419 h 704608"/>
                <a:gd name="connsiteX8" fmla="*/ 225315 w 224193"/>
                <a:gd name="connsiteY8" fmla="*/ 623419 h 704608"/>
                <a:gd name="connsiteX9" fmla="*/ 225315 w 224193"/>
                <a:gd name="connsiteY9" fmla="*/ 700125 h 704608"/>
                <a:gd name="connsiteX10" fmla="*/ 12010 w 224193"/>
                <a:gd name="connsiteY10" fmla="*/ 700125 h 704608"/>
                <a:gd name="connsiteX11" fmla="*/ 12010 w 224193"/>
                <a:gd name="connsiteY11" fmla="*/ 12010 h 704608"/>
                <a:gd name="connsiteX12" fmla="*/ 225315 w 224193"/>
                <a:gd name="connsiteY12" fmla="*/ 12010 h 7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193" h="704608">
                  <a:moveTo>
                    <a:pt x="225315" y="12010"/>
                  </a:moveTo>
                  <a:lnTo>
                    <a:pt x="225315" y="88717"/>
                  </a:lnTo>
                  <a:lnTo>
                    <a:pt x="94642" y="88717"/>
                  </a:lnTo>
                  <a:lnTo>
                    <a:pt x="94642" y="317714"/>
                  </a:lnTo>
                  <a:lnTo>
                    <a:pt x="211703" y="317714"/>
                  </a:lnTo>
                  <a:lnTo>
                    <a:pt x="211703" y="394421"/>
                  </a:lnTo>
                  <a:lnTo>
                    <a:pt x="94642" y="394421"/>
                  </a:lnTo>
                  <a:lnTo>
                    <a:pt x="94642" y="623419"/>
                  </a:lnTo>
                  <a:lnTo>
                    <a:pt x="225315" y="623419"/>
                  </a:lnTo>
                  <a:lnTo>
                    <a:pt x="225315" y="700125"/>
                  </a:lnTo>
                  <a:lnTo>
                    <a:pt x="12010" y="700125"/>
                  </a:lnTo>
                  <a:lnTo>
                    <a:pt x="12010" y="12010"/>
                  </a:lnTo>
                  <a:lnTo>
                    <a:pt x="225315" y="12010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ED81E05-79D1-49FA-8BDE-8025347847EB}"/>
                </a:ext>
              </a:extLst>
            </p:cNvPr>
            <p:cNvSpPr/>
            <p:nvPr/>
          </p:nvSpPr>
          <p:spPr>
            <a:xfrm>
              <a:off x="6218185" y="1212844"/>
              <a:ext cx="256221" cy="544470"/>
            </a:xfrm>
            <a:custGeom>
              <a:avLst/>
              <a:gdLst>
                <a:gd name="connsiteX0" fmla="*/ 177113 w 256221"/>
                <a:gd name="connsiteY0" fmla="*/ 542869 h 544470"/>
                <a:gd name="connsiteX1" fmla="*/ 177113 w 256221"/>
                <a:gd name="connsiteY1" fmla="*/ 130032 h 544470"/>
                <a:gd name="connsiteX2" fmla="*/ 134836 w 256221"/>
                <a:gd name="connsiteY2" fmla="*/ 86795 h 544470"/>
                <a:gd name="connsiteX3" fmla="*/ 92560 w 256221"/>
                <a:gd name="connsiteY3" fmla="*/ 130032 h 544470"/>
                <a:gd name="connsiteX4" fmla="*/ 92560 w 256221"/>
                <a:gd name="connsiteY4" fmla="*/ 542869 h 544470"/>
                <a:gd name="connsiteX5" fmla="*/ 12010 w 256221"/>
                <a:gd name="connsiteY5" fmla="*/ 542869 h 544470"/>
                <a:gd name="connsiteX6" fmla="*/ 12010 w 256221"/>
                <a:gd name="connsiteY6" fmla="*/ 130032 h 544470"/>
                <a:gd name="connsiteX7" fmla="*/ 134836 w 256221"/>
                <a:gd name="connsiteY7" fmla="*/ 12010 h 544470"/>
                <a:gd name="connsiteX8" fmla="*/ 257663 w 256221"/>
                <a:gd name="connsiteY8" fmla="*/ 130032 h 544470"/>
                <a:gd name="connsiteX9" fmla="*/ 257663 w 256221"/>
                <a:gd name="connsiteY9" fmla="*/ 542869 h 544470"/>
                <a:gd name="connsiteX10" fmla="*/ 177113 w 256221"/>
                <a:gd name="connsiteY10" fmla="*/ 542869 h 5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21" h="544470">
                  <a:moveTo>
                    <a:pt x="177113" y="542869"/>
                  </a:moveTo>
                  <a:lnTo>
                    <a:pt x="177113" y="130032"/>
                  </a:lnTo>
                  <a:cubicBezTo>
                    <a:pt x="177113" y="104410"/>
                    <a:pt x="158377" y="86795"/>
                    <a:pt x="134836" y="86795"/>
                  </a:cubicBezTo>
                  <a:cubicBezTo>
                    <a:pt x="111296" y="86795"/>
                    <a:pt x="92560" y="104570"/>
                    <a:pt x="92560" y="130032"/>
                  </a:cubicBezTo>
                  <a:lnTo>
                    <a:pt x="92560" y="542869"/>
                  </a:lnTo>
                  <a:lnTo>
                    <a:pt x="12010" y="542869"/>
                  </a:lnTo>
                  <a:lnTo>
                    <a:pt x="12010" y="130032"/>
                  </a:lnTo>
                  <a:cubicBezTo>
                    <a:pt x="12010" y="51404"/>
                    <a:pt x="69020" y="12010"/>
                    <a:pt x="134836" y="12010"/>
                  </a:cubicBezTo>
                  <a:cubicBezTo>
                    <a:pt x="199693" y="12010"/>
                    <a:pt x="257663" y="51404"/>
                    <a:pt x="257663" y="130032"/>
                  </a:cubicBezTo>
                  <a:lnTo>
                    <a:pt x="257663" y="542869"/>
                  </a:lnTo>
                  <a:lnTo>
                    <a:pt x="177113" y="542869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2213461E-730F-45A5-83C8-F19B066E4493}"/>
                </a:ext>
              </a:extLst>
            </p:cNvPr>
            <p:cNvSpPr/>
            <p:nvPr/>
          </p:nvSpPr>
          <p:spPr>
            <a:xfrm>
              <a:off x="6540864" y="1212844"/>
              <a:ext cx="256221" cy="560484"/>
            </a:xfrm>
            <a:custGeom>
              <a:avLst/>
              <a:gdLst>
                <a:gd name="connsiteX0" fmla="*/ 92560 w 256221"/>
                <a:gd name="connsiteY0" fmla="*/ 372802 h 560484"/>
                <a:gd name="connsiteX1" fmla="*/ 92560 w 256221"/>
                <a:gd name="connsiteY1" fmla="*/ 434776 h 560484"/>
                <a:gd name="connsiteX2" fmla="*/ 134836 w 256221"/>
                <a:gd name="connsiteY2" fmla="*/ 477052 h 560484"/>
                <a:gd name="connsiteX3" fmla="*/ 177113 w 256221"/>
                <a:gd name="connsiteY3" fmla="*/ 434776 h 560484"/>
                <a:gd name="connsiteX4" fmla="*/ 177113 w 256221"/>
                <a:gd name="connsiteY4" fmla="*/ 378727 h 560484"/>
                <a:gd name="connsiteX5" fmla="*/ 12010 w 256221"/>
                <a:gd name="connsiteY5" fmla="*/ 175191 h 560484"/>
                <a:gd name="connsiteX6" fmla="*/ 12010 w 256221"/>
                <a:gd name="connsiteY6" fmla="*/ 130032 h 560484"/>
                <a:gd name="connsiteX7" fmla="*/ 134836 w 256221"/>
                <a:gd name="connsiteY7" fmla="*/ 12010 h 560484"/>
                <a:gd name="connsiteX8" fmla="*/ 257663 w 256221"/>
                <a:gd name="connsiteY8" fmla="*/ 130032 h 560484"/>
                <a:gd name="connsiteX9" fmla="*/ 257663 w 256221"/>
                <a:gd name="connsiteY9" fmla="*/ 185120 h 560484"/>
                <a:gd name="connsiteX10" fmla="*/ 177113 w 256221"/>
                <a:gd name="connsiteY10" fmla="*/ 185120 h 560484"/>
                <a:gd name="connsiteX11" fmla="*/ 177113 w 256221"/>
                <a:gd name="connsiteY11" fmla="*/ 130032 h 560484"/>
                <a:gd name="connsiteX12" fmla="*/ 134836 w 256221"/>
                <a:gd name="connsiteY12" fmla="*/ 86795 h 560484"/>
                <a:gd name="connsiteX13" fmla="*/ 92560 w 256221"/>
                <a:gd name="connsiteY13" fmla="*/ 130032 h 560484"/>
                <a:gd name="connsiteX14" fmla="*/ 92560 w 256221"/>
                <a:gd name="connsiteY14" fmla="*/ 175191 h 560484"/>
                <a:gd name="connsiteX15" fmla="*/ 257663 w 256221"/>
                <a:gd name="connsiteY15" fmla="*/ 378727 h 560484"/>
                <a:gd name="connsiteX16" fmla="*/ 257663 w 256221"/>
                <a:gd name="connsiteY16" fmla="*/ 434776 h 560484"/>
                <a:gd name="connsiteX17" fmla="*/ 134836 w 256221"/>
                <a:gd name="connsiteY17" fmla="*/ 551837 h 560484"/>
                <a:gd name="connsiteX18" fmla="*/ 12010 w 256221"/>
                <a:gd name="connsiteY18" fmla="*/ 434776 h 560484"/>
                <a:gd name="connsiteX19" fmla="*/ 12010 w 256221"/>
                <a:gd name="connsiteY19" fmla="*/ 372802 h 560484"/>
                <a:gd name="connsiteX20" fmla="*/ 92560 w 256221"/>
                <a:gd name="connsiteY20" fmla="*/ 372802 h 56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221" h="560484">
                  <a:moveTo>
                    <a:pt x="92560" y="372802"/>
                  </a:moveTo>
                  <a:lnTo>
                    <a:pt x="92560" y="434776"/>
                  </a:lnTo>
                  <a:cubicBezTo>
                    <a:pt x="92560" y="461359"/>
                    <a:pt x="113218" y="477052"/>
                    <a:pt x="134836" y="477052"/>
                  </a:cubicBezTo>
                  <a:cubicBezTo>
                    <a:pt x="156455" y="477052"/>
                    <a:pt x="177113" y="461359"/>
                    <a:pt x="177113" y="434776"/>
                  </a:cubicBezTo>
                  <a:lnTo>
                    <a:pt x="177113" y="378727"/>
                  </a:lnTo>
                  <a:cubicBezTo>
                    <a:pt x="177113" y="305064"/>
                    <a:pt x="12010" y="303943"/>
                    <a:pt x="12010" y="175191"/>
                  </a:cubicBezTo>
                  <a:lnTo>
                    <a:pt x="12010" y="130032"/>
                  </a:lnTo>
                  <a:cubicBezTo>
                    <a:pt x="12010" y="52365"/>
                    <a:pt x="69020" y="12010"/>
                    <a:pt x="134836" y="12010"/>
                  </a:cubicBezTo>
                  <a:cubicBezTo>
                    <a:pt x="201614" y="12010"/>
                    <a:pt x="257663" y="52365"/>
                    <a:pt x="257663" y="130032"/>
                  </a:cubicBezTo>
                  <a:lnTo>
                    <a:pt x="257663" y="185120"/>
                  </a:lnTo>
                  <a:lnTo>
                    <a:pt x="177113" y="185120"/>
                  </a:lnTo>
                  <a:lnTo>
                    <a:pt x="177113" y="130032"/>
                  </a:lnTo>
                  <a:cubicBezTo>
                    <a:pt x="177113" y="103449"/>
                    <a:pt x="156455" y="86795"/>
                    <a:pt x="134836" y="86795"/>
                  </a:cubicBezTo>
                  <a:cubicBezTo>
                    <a:pt x="113218" y="86795"/>
                    <a:pt x="92560" y="103449"/>
                    <a:pt x="92560" y="130032"/>
                  </a:cubicBezTo>
                  <a:lnTo>
                    <a:pt x="92560" y="175191"/>
                  </a:lnTo>
                  <a:cubicBezTo>
                    <a:pt x="92560" y="246933"/>
                    <a:pt x="257663" y="245972"/>
                    <a:pt x="257663" y="378727"/>
                  </a:cubicBezTo>
                  <a:lnTo>
                    <a:pt x="257663" y="434776"/>
                  </a:lnTo>
                  <a:cubicBezTo>
                    <a:pt x="257663" y="507478"/>
                    <a:pt x="201614" y="551837"/>
                    <a:pt x="134836" y="551837"/>
                  </a:cubicBezTo>
                  <a:cubicBezTo>
                    <a:pt x="69020" y="551837"/>
                    <a:pt x="12010" y="507639"/>
                    <a:pt x="12010" y="434776"/>
                  </a:cubicBezTo>
                  <a:lnTo>
                    <a:pt x="12010" y="372802"/>
                  </a:lnTo>
                  <a:lnTo>
                    <a:pt x="92560" y="372802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808D98CC-B342-4EC1-A3E4-EE3B0F56E0CE}"/>
                </a:ext>
              </a:extLst>
            </p:cNvPr>
            <p:cNvSpPr/>
            <p:nvPr/>
          </p:nvSpPr>
          <p:spPr>
            <a:xfrm>
              <a:off x="6860180" y="1045659"/>
              <a:ext cx="112097" cy="720623"/>
            </a:xfrm>
            <a:custGeom>
              <a:avLst/>
              <a:gdLst>
                <a:gd name="connsiteX0" fmla="*/ 59251 w 112096"/>
                <a:gd name="connsiteY0" fmla="*/ 12010 h 720622"/>
                <a:gd name="connsiteX1" fmla="*/ 106492 w 112096"/>
                <a:gd name="connsiteY1" fmla="*/ 59251 h 720622"/>
                <a:gd name="connsiteX2" fmla="*/ 59251 w 112096"/>
                <a:gd name="connsiteY2" fmla="*/ 106492 h 720622"/>
                <a:gd name="connsiteX3" fmla="*/ 12010 w 112096"/>
                <a:gd name="connsiteY3" fmla="*/ 59251 h 720622"/>
                <a:gd name="connsiteX4" fmla="*/ 59251 w 112096"/>
                <a:gd name="connsiteY4" fmla="*/ 12010 h 720622"/>
                <a:gd name="connsiteX5" fmla="*/ 99606 w 112096"/>
                <a:gd name="connsiteY5" fmla="*/ 188963 h 720622"/>
                <a:gd name="connsiteX6" fmla="*/ 99606 w 112096"/>
                <a:gd name="connsiteY6" fmla="*/ 710053 h 720622"/>
                <a:gd name="connsiteX7" fmla="*/ 19057 w 112096"/>
                <a:gd name="connsiteY7" fmla="*/ 710053 h 720622"/>
                <a:gd name="connsiteX8" fmla="*/ 19057 w 112096"/>
                <a:gd name="connsiteY8" fmla="*/ 188963 h 720622"/>
                <a:gd name="connsiteX9" fmla="*/ 99606 w 112096"/>
                <a:gd name="connsiteY9" fmla="*/ 188963 h 72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096" h="720622">
                  <a:moveTo>
                    <a:pt x="59251" y="12010"/>
                  </a:moveTo>
                  <a:cubicBezTo>
                    <a:pt x="85834" y="12010"/>
                    <a:pt x="106492" y="31707"/>
                    <a:pt x="106492" y="59251"/>
                  </a:cubicBezTo>
                  <a:cubicBezTo>
                    <a:pt x="106492" y="86795"/>
                    <a:pt x="85834" y="106492"/>
                    <a:pt x="59251" y="106492"/>
                  </a:cubicBezTo>
                  <a:cubicBezTo>
                    <a:pt x="32668" y="106492"/>
                    <a:pt x="12010" y="86795"/>
                    <a:pt x="12010" y="59251"/>
                  </a:cubicBezTo>
                  <a:cubicBezTo>
                    <a:pt x="12010" y="31707"/>
                    <a:pt x="32828" y="12010"/>
                    <a:pt x="59251" y="12010"/>
                  </a:cubicBezTo>
                  <a:close/>
                  <a:moveTo>
                    <a:pt x="99606" y="188963"/>
                  </a:moveTo>
                  <a:lnTo>
                    <a:pt x="99606" y="710053"/>
                  </a:lnTo>
                  <a:lnTo>
                    <a:pt x="19057" y="710053"/>
                  </a:lnTo>
                  <a:lnTo>
                    <a:pt x="19057" y="188963"/>
                  </a:lnTo>
                  <a:lnTo>
                    <a:pt x="99606" y="188963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93D8EDDF-1FA1-44E5-8936-C4408FC253B4}"/>
                </a:ext>
              </a:extLst>
            </p:cNvPr>
            <p:cNvSpPr/>
            <p:nvPr/>
          </p:nvSpPr>
          <p:spPr>
            <a:xfrm>
              <a:off x="7032328" y="1212844"/>
              <a:ext cx="416360" cy="544470"/>
            </a:xfrm>
            <a:custGeom>
              <a:avLst/>
              <a:gdLst>
                <a:gd name="connsiteX0" fmla="*/ 169106 w 416359"/>
                <a:gd name="connsiteY0" fmla="*/ 542869 h 544470"/>
                <a:gd name="connsiteX1" fmla="*/ 169106 w 416359"/>
                <a:gd name="connsiteY1" fmla="*/ 130032 h 544470"/>
                <a:gd name="connsiteX2" fmla="*/ 130833 w 416359"/>
                <a:gd name="connsiteY2" fmla="*/ 86795 h 544470"/>
                <a:gd name="connsiteX3" fmla="*/ 92560 w 416359"/>
                <a:gd name="connsiteY3" fmla="*/ 130032 h 544470"/>
                <a:gd name="connsiteX4" fmla="*/ 92560 w 416359"/>
                <a:gd name="connsiteY4" fmla="*/ 542869 h 544470"/>
                <a:gd name="connsiteX5" fmla="*/ 12010 w 416359"/>
                <a:gd name="connsiteY5" fmla="*/ 542869 h 544470"/>
                <a:gd name="connsiteX6" fmla="*/ 12010 w 416359"/>
                <a:gd name="connsiteY6" fmla="*/ 130032 h 544470"/>
                <a:gd name="connsiteX7" fmla="*/ 130993 w 416359"/>
                <a:gd name="connsiteY7" fmla="*/ 12010 h 544470"/>
                <a:gd name="connsiteX8" fmla="*/ 210582 w 416359"/>
                <a:gd name="connsiteY8" fmla="*/ 42437 h 544470"/>
                <a:gd name="connsiteX9" fmla="*/ 288249 w 416359"/>
                <a:gd name="connsiteY9" fmla="*/ 12010 h 544470"/>
                <a:gd name="connsiteX10" fmla="*/ 407232 w 416359"/>
                <a:gd name="connsiteY10" fmla="*/ 130032 h 544470"/>
                <a:gd name="connsiteX11" fmla="*/ 407232 w 416359"/>
                <a:gd name="connsiteY11" fmla="*/ 542869 h 544470"/>
                <a:gd name="connsiteX12" fmla="*/ 326682 w 416359"/>
                <a:gd name="connsiteY12" fmla="*/ 542869 h 544470"/>
                <a:gd name="connsiteX13" fmla="*/ 326682 w 416359"/>
                <a:gd name="connsiteY13" fmla="*/ 130032 h 544470"/>
                <a:gd name="connsiteX14" fmla="*/ 288409 w 416359"/>
                <a:gd name="connsiteY14" fmla="*/ 86795 h 544470"/>
                <a:gd name="connsiteX15" fmla="*/ 250136 w 416359"/>
                <a:gd name="connsiteY15" fmla="*/ 130032 h 544470"/>
                <a:gd name="connsiteX16" fmla="*/ 250136 w 416359"/>
                <a:gd name="connsiteY16" fmla="*/ 542869 h 544470"/>
                <a:gd name="connsiteX17" fmla="*/ 169106 w 416359"/>
                <a:gd name="connsiteY17" fmla="*/ 542869 h 5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6359" h="544470">
                  <a:moveTo>
                    <a:pt x="169106" y="542869"/>
                  </a:moveTo>
                  <a:lnTo>
                    <a:pt x="169106" y="130032"/>
                  </a:lnTo>
                  <a:cubicBezTo>
                    <a:pt x="169106" y="103449"/>
                    <a:pt x="150370" y="86795"/>
                    <a:pt x="130833" y="86795"/>
                  </a:cubicBezTo>
                  <a:cubicBezTo>
                    <a:pt x="108253" y="86795"/>
                    <a:pt x="92560" y="103449"/>
                    <a:pt x="92560" y="130032"/>
                  </a:cubicBezTo>
                  <a:lnTo>
                    <a:pt x="92560" y="542869"/>
                  </a:lnTo>
                  <a:lnTo>
                    <a:pt x="12010" y="542869"/>
                  </a:lnTo>
                  <a:lnTo>
                    <a:pt x="12010" y="130032"/>
                  </a:lnTo>
                  <a:cubicBezTo>
                    <a:pt x="12010" y="57330"/>
                    <a:pt x="63095" y="12010"/>
                    <a:pt x="130993" y="12010"/>
                  </a:cubicBezTo>
                  <a:cubicBezTo>
                    <a:pt x="161419" y="12010"/>
                    <a:pt x="190885" y="20818"/>
                    <a:pt x="210582" y="42437"/>
                  </a:cubicBezTo>
                  <a:cubicBezTo>
                    <a:pt x="230279" y="22740"/>
                    <a:pt x="257823" y="12010"/>
                    <a:pt x="288249" y="12010"/>
                  </a:cubicBezTo>
                  <a:cubicBezTo>
                    <a:pt x="355187" y="12010"/>
                    <a:pt x="407232" y="57169"/>
                    <a:pt x="407232" y="130032"/>
                  </a:cubicBezTo>
                  <a:lnTo>
                    <a:pt x="407232" y="542869"/>
                  </a:lnTo>
                  <a:lnTo>
                    <a:pt x="326682" y="542869"/>
                  </a:lnTo>
                  <a:lnTo>
                    <a:pt x="326682" y="130032"/>
                  </a:lnTo>
                  <a:cubicBezTo>
                    <a:pt x="326682" y="103449"/>
                    <a:pt x="310028" y="86795"/>
                    <a:pt x="288409" y="86795"/>
                  </a:cubicBezTo>
                  <a:cubicBezTo>
                    <a:pt x="266791" y="86795"/>
                    <a:pt x="250136" y="103449"/>
                    <a:pt x="250136" y="130032"/>
                  </a:cubicBezTo>
                  <a:lnTo>
                    <a:pt x="250136" y="542869"/>
                  </a:lnTo>
                  <a:lnTo>
                    <a:pt x="169106" y="542869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9FDC6B63-2467-411A-811B-2293AD1C94C6}"/>
                </a:ext>
              </a:extLst>
            </p:cNvPr>
            <p:cNvSpPr/>
            <p:nvPr/>
          </p:nvSpPr>
          <p:spPr>
            <a:xfrm>
              <a:off x="7505697" y="1212684"/>
              <a:ext cx="256221" cy="560484"/>
            </a:xfrm>
            <a:custGeom>
              <a:avLst/>
              <a:gdLst>
                <a:gd name="connsiteX0" fmla="*/ 257663 w 256221"/>
                <a:gd name="connsiteY0" fmla="*/ 434936 h 560484"/>
                <a:gd name="connsiteX1" fmla="*/ 134836 w 256221"/>
                <a:gd name="connsiteY1" fmla="*/ 552958 h 560484"/>
                <a:gd name="connsiteX2" fmla="*/ 12010 w 256221"/>
                <a:gd name="connsiteY2" fmla="*/ 434936 h 560484"/>
                <a:gd name="connsiteX3" fmla="*/ 12010 w 256221"/>
                <a:gd name="connsiteY3" fmla="*/ 365115 h 560484"/>
                <a:gd name="connsiteX4" fmla="*/ 87756 w 256221"/>
                <a:gd name="connsiteY4" fmla="*/ 253019 h 560484"/>
                <a:gd name="connsiteX5" fmla="*/ 177273 w 256221"/>
                <a:gd name="connsiteY5" fmla="*/ 213625 h 560484"/>
                <a:gd name="connsiteX6" fmla="*/ 177273 w 256221"/>
                <a:gd name="connsiteY6" fmla="*/ 130032 h 560484"/>
                <a:gd name="connsiteX7" fmla="*/ 134997 w 256221"/>
                <a:gd name="connsiteY7" fmla="*/ 86795 h 560484"/>
                <a:gd name="connsiteX8" fmla="*/ 92720 w 256221"/>
                <a:gd name="connsiteY8" fmla="*/ 130032 h 560484"/>
                <a:gd name="connsiteX9" fmla="*/ 92720 w 256221"/>
                <a:gd name="connsiteY9" fmla="*/ 185120 h 560484"/>
                <a:gd name="connsiteX10" fmla="*/ 12170 w 256221"/>
                <a:gd name="connsiteY10" fmla="*/ 185120 h 560484"/>
                <a:gd name="connsiteX11" fmla="*/ 12170 w 256221"/>
                <a:gd name="connsiteY11" fmla="*/ 130032 h 560484"/>
                <a:gd name="connsiteX12" fmla="*/ 134997 w 256221"/>
                <a:gd name="connsiteY12" fmla="*/ 12010 h 560484"/>
                <a:gd name="connsiteX13" fmla="*/ 257823 w 256221"/>
                <a:gd name="connsiteY13" fmla="*/ 130032 h 560484"/>
                <a:gd name="connsiteX14" fmla="*/ 257823 w 256221"/>
                <a:gd name="connsiteY14" fmla="*/ 434936 h 560484"/>
                <a:gd name="connsiteX15" fmla="*/ 92560 w 256221"/>
                <a:gd name="connsiteY15" fmla="*/ 434936 h 560484"/>
                <a:gd name="connsiteX16" fmla="*/ 134836 w 256221"/>
                <a:gd name="connsiteY16" fmla="*/ 478173 h 560484"/>
                <a:gd name="connsiteX17" fmla="*/ 177113 w 256221"/>
                <a:gd name="connsiteY17" fmla="*/ 434936 h 560484"/>
                <a:gd name="connsiteX18" fmla="*/ 177113 w 256221"/>
                <a:gd name="connsiteY18" fmla="*/ 297217 h 560484"/>
                <a:gd name="connsiteX19" fmla="*/ 122025 w 256221"/>
                <a:gd name="connsiteY19" fmla="*/ 321718 h 560484"/>
                <a:gd name="connsiteX20" fmla="*/ 92560 w 256221"/>
                <a:gd name="connsiteY20" fmla="*/ 364955 h 560484"/>
                <a:gd name="connsiteX21" fmla="*/ 92560 w 256221"/>
                <a:gd name="connsiteY21" fmla="*/ 434936 h 56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221" h="560484">
                  <a:moveTo>
                    <a:pt x="257663" y="434936"/>
                  </a:moveTo>
                  <a:cubicBezTo>
                    <a:pt x="257663" y="513564"/>
                    <a:pt x="199693" y="552958"/>
                    <a:pt x="134836" y="552958"/>
                  </a:cubicBezTo>
                  <a:cubicBezTo>
                    <a:pt x="69020" y="552958"/>
                    <a:pt x="12010" y="513564"/>
                    <a:pt x="12010" y="434936"/>
                  </a:cubicBezTo>
                  <a:lnTo>
                    <a:pt x="12010" y="365115"/>
                  </a:lnTo>
                  <a:cubicBezTo>
                    <a:pt x="12010" y="309067"/>
                    <a:pt x="45479" y="271755"/>
                    <a:pt x="87756" y="253019"/>
                  </a:cubicBezTo>
                  <a:lnTo>
                    <a:pt x="177273" y="213625"/>
                  </a:lnTo>
                  <a:lnTo>
                    <a:pt x="177273" y="130032"/>
                  </a:lnTo>
                  <a:cubicBezTo>
                    <a:pt x="177273" y="104410"/>
                    <a:pt x="158537" y="86795"/>
                    <a:pt x="134997" y="86795"/>
                  </a:cubicBezTo>
                  <a:cubicBezTo>
                    <a:pt x="111456" y="86795"/>
                    <a:pt x="92720" y="104570"/>
                    <a:pt x="92720" y="130032"/>
                  </a:cubicBezTo>
                  <a:lnTo>
                    <a:pt x="92720" y="185120"/>
                  </a:lnTo>
                  <a:lnTo>
                    <a:pt x="12170" y="185120"/>
                  </a:lnTo>
                  <a:lnTo>
                    <a:pt x="12170" y="130032"/>
                  </a:lnTo>
                  <a:cubicBezTo>
                    <a:pt x="12170" y="51404"/>
                    <a:pt x="69180" y="12010"/>
                    <a:pt x="134997" y="12010"/>
                  </a:cubicBezTo>
                  <a:cubicBezTo>
                    <a:pt x="199853" y="12010"/>
                    <a:pt x="257823" y="51404"/>
                    <a:pt x="257823" y="130032"/>
                  </a:cubicBezTo>
                  <a:lnTo>
                    <a:pt x="257823" y="434936"/>
                  </a:lnTo>
                  <a:close/>
                  <a:moveTo>
                    <a:pt x="92560" y="434936"/>
                  </a:moveTo>
                  <a:cubicBezTo>
                    <a:pt x="92560" y="460558"/>
                    <a:pt x="111296" y="478173"/>
                    <a:pt x="134836" y="478173"/>
                  </a:cubicBezTo>
                  <a:cubicBezTo>
                    <a:pt x="158377" y="478173"/>
                    <a:pt x="177113" y="460558"/>
                    <a:pt x="177113" y="434936"/>
                  </a:cubicBezTo>
                  <a:lnTo>
                    <a:pt x="177113" y="297217"/>
                  </a:lnTo>
                  <a:lnTo>
                    <a:pt x="122025" y="321718"/>
                  </a:lnTo>
                  <a:cubicBezTo>
                    <a:pt x="105371" y="329565"/>
                    <a:pt x="92560" y="340454"/>
                    <a:pt x="92560" y="364955"/>
                  </a:cubicBezTo>
                  <a:lnTo>
                    <a:pt x="92560" y="434936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6489439E-C57A-447E-82E3-97010E12D322}"/>
                </a:ext>
              </a:extLst>
            </p:cNvPr>
            <p:cNvSpPr/>
            <p:nvPr/>
          </p:nvSpPr>
          <p:spPr>
            <a:xfrm>
              <a:off x="7832059" y="1212844"/>
              <a:ext cx="256221" cy="752650"/>
            </a:xfrm>
            <a:custGeom>
              <a:avLst/>
              <a:gdLst>
                <a:gd name="connsiteX0" fmla="*/ 134836 w 256221"/>
                <a:gd name="connsiteY0" fmla="*/ 12010 h 752650"/>
                <a:gd name="connsiteX1" fmla="*/ 12010 w 256221"/>
                <a:gd name="connsiteY1" fmla="*/ 130032 h 752650"/>
                <a:gd name="connsiteX2" fmla="*/ 12010 w 256221"/>
                <a:gd name="connsiteY2" fmla="*/ 434776 h 752650"/>
                <a:gd name="connsiteX3" fmla="*/ 134836 w 256221"/>
                <a:gd name="connsiteY3" fmla="*/ 552798 h 752650"/>
                <a:gd name="connsiteX4" fmla="*/ 177113 w 256221"/>
                <a:gd name="connsiteY4" fmla="*/ 546712 h 752650"/>
                <a:gd name="connsiteX5" fmla="*/ 177113 w 256221"/>
                <a:gd name="connsiteY5" fmla="*/ 624700 h 752650"/>
                <a:gd name="connsiteX6" fmla="*/ 143644 w 256221"/>
                <a:gd name="connsiteY6" fmla="*/ 666976 h 752650"/>
                <a:gd name="connsiteX7" fmla="*/ 110175 w 256221"/>
                <a:gd name="connsiteY7" fmla="*/ 624700 h 752650"/>
                <a:gd name="connsiteX8" fmla="*/ 110175 w 256221"/>
                <a:gd name="connsiteY8" fmla="*/ 598117 h 752650"/>
                <a:gd name="connsiteX9" fmla="*/ 29625 w 256221"/>
                <a:gd name="connsiteY9" fmla="*/ 598117 h 752650"/>
                <a:gd name="connsiteX10" fmla="*/ 29625 w 256221"/>
                <a:gd name="connsiteY10" fmla="*/ 624700 h 752650"/>
                <a:gd name="connsiteX11" fmla="*/ 143644 w 256221"/>
                <a:gd name="connsiteY11" fmla="*/ 741761 h 752650"/>
                <a:gd name="connsiteX12" fmla="*/ 257663 w 256221"/>
                <a:gd name="connsiteY12" fmla="*/ 624700 h 752650"/>
                <a:gd name="connsiteX13" fmla="*/ 257663 w 256221"/>
                <a:gd name="connsiteY13" fmla="*/ 130032 h 752650"/>
                <a:gd name="connsiteX14" fmla="*/ 134836 w 256221"/>
                <a:gd name="connsiteY14" fmla="*/ 12010 h 752650"/>
                <a:gd name="connsiteX15" fmla="*/ 177113 w 256221"/>
                <a:gd name="connsiteY15" fmla="*/ 434776 h 752650"/>
                <a:gd name="connsiteX16" fmla="*/ 134836 w 256221"/>
                <a:gd name="connsiteY16" fmla="*/ 478013 h 752650"/>
                <a:gd name="connsiteX17" fmla="*/ 92560 w 256221"/>
                <a:gd name="connsiteY17" fmla="*/ 434776 h 752650"/>
                <a:gd name="connsiteX18" fmla="*/ 92560 w 256221"/>
                <a:gd name="connsiteY18" fmla="*/ 130032 h 752650"/>
                <a:gd name="connsiteX19" fmla="*/ 134836 w 256221"/>
                <a:gd name="connsiteY19" fmla="*/ 86795 h 752650"/>
                <a:gd name="connsiteX20" fmla="*/ 177113 w 256221"/>
                <a:gd name="connsiteY20" fmla="*/ 130032 h 752650"/>
                <a:gd name="connsiteX21" fmla="*/ 177113 w 256221"/>
                <a:gd name="connsiteY21" fmla="*/ 434776 h 7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221" h="752650">
                  <a:moveTo>
                    <a:pt x="134836" y="12010"/>
                  </a:moveTo>
                  <a:cubicBezTo>
                    <a:pt x="69020" y="12010"/>
                    <a:pt x="12010" y="51404"/>
                    <a:pt x="12010" y="130032"/>
                  </a:cubicBezTo>
                  <a:lnTo>
                    <a:pt x="12010" y="434776"/>
                  </a:lnTo>
                  <a:cubicBezTo>
                    <a:pt x="12010" y="513404"/>
                    <a:pt x="69020" y="552798"/>
                    <a:pt x="134836" y="552798"/>
                  </a:cubicBezTo>
                  <a:cubicBezTo>
                    <a:pt x="149569" y="552798"/>
                    <a:pt x="163821" y="550716"/>
                    <a:pt x="177113" y="546712"/>
                  </a:cubicBezTo>
                  <a:lnTo>
                    <a:pt x="177113" y="624700"/>
                  </a:lnTo>
                  <a:cubicBezTo>
                    <a:pt x="177113" y="653204"/>
                    <a:pt x="161419" y="666976"/>
                    <a:pt x="143644" y="666976"/>
                  </a:cubicBezTo>
                  <a:cubicBezTo>
                    <a:pt x="125869" y="666976"/>
                    <a:pt x="110175" y="653204"/>
                    <a:pt x="110175" y="624700"/>
                  </a:cubicBezTo>
                  <a:lnTo>
                    <a:pt x="110175" y="598117"/>
                  </a:lnTo>
                  <a:lnTo>
                    <a:pt x="29625" y="598117"/>
                  </a:lnTo>
                  <a:lnTo>
                    <a:pt x="29625" y="624700"/>
                  </a:lnTo>
                  <a:cubicBezTo>
                    <a:pt x="29625" y="696442"/>
                    <a:pt x="74785" y="741761"/>
                    <a:pt x="143644" y="741761"/>
                  </a:cubicBezTo>
                  <a:cubicBezTo>
                    <a:pt x="212503" y="741761"/>
                    <a:pt x="257663" y="697403"/>
                    <a:pt x="257663" y="624700"/>
                  </a:cubicBezTo>
                  <a:lnTo>
                    <a:pt x="257663" y="130032"/>
                  </a:lnTo>
                  <a:cubicBezTo>
                    <a:pt x="257663" y="51244"/>
                    <a:pt x="199693" y="12010"/>
                    <a:pt x="134836" y="12010"/>
                  </a:cubicBezTo>
                  <a:close/>
                  <a:moveTo>
                    <a:pt x="177113" y="434776"/>
                  </a:moveTo>
                  <a:cubicBezTo>
                    <a:pt x="177113" y="460398"/>
                    <a:pt x="158377" y="478013"/>
                    <a:pt x="134836" y="478013"/>
                  </a:cubicBezTo>
                  <a:cubicBezTo>
                    <a:pt x="111296" y="478013"/>
                    <a:pt x="92560" y="460398"/>
                    <a:pt x="92560" y="434776"/>
                  </a:cubicBezTo>
                  <a:lnTo>
                    <a:pt x="92560" y="130032"/>
                  </a:lnTo>
                  <a:cubicBezTo>
                    <a:pt x="92560" y="104410"/>
                    <a:pt x="111296" y="86795"/>
                    <a:pt x="134836" y="86795"/>
                  </a:cubicBezTo>
                  <a:cubicBezTo>
                    <a:pt x="158377" y="86795"/>
                    <a:pt x="177113" y="104570"/>
                    <a:pt x="177113" y="130032"/>
                  </a:cubicBezTo>
                  <a:lnTo>
                    <a:pt x="177113" y="434776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49F6EF5A-50C5-46E9-BBED-0342846F4C4D}"/>
                </a:ext>
              </a:extLst>
            </p:cNvPr>
            <p:cNvSpPr/>
            <p:nvPr/>
          </p:nvSpPr>
          <p:spPr>
            <a:xfrm>
              <a:off x="4090267" y="1824412"/>
              <a:ext cx="208180" cy="208180"/>
            </a:xfrm>
            <a:custGeom>
              <a:avLst/>
              <a:gdLst>
                <a:gd name="connsiteX0" fmla="*/ 107933 w 208179"/>
                <a:gd name="connsiteY0" fmla="*/ 205137 h 208179"/>
                <a:gd name="connsiteX1" fmla="*/ 12010 w 208179"/>
                <a:gd name="connsiteY1" fmla="*/ 116741 h 208179"/>
                <a:gd name="connsiteX2" fmla="*/ 12010 w 208179"/>
                <a:gd name="connsiteY2" fmla="*/ 12010 h 208179"/>
                <a:gd name="connsiteX3" fmla="*/ 54607 w 208179"/>
                <a:gd name="connsiteY3" fmla="*/ 12010 h 208179"/>
                <a:gd name="connsiteX4" fmla="*/ 54607 w 208179"/>
                <a:gd name="connsiteY4" fmla="*/ 116741 h 208179"/>
                <a:gd name="connsiteX5" fmla="*/ 107773 w 208179"/>
                <a:gd name="connsiteY5" fmla="*/ 165903 h 208179"/>
                <a:gd name="connsiteX6" fmla="*/ 160939 w 208179"/>
                <a:gd name="connsiteY6" fmla="*/ 116741 h 208179"/>
                <a:gd name="connsiteX7" fmla="*/ 160939 w 208179"/>
                <a:gd name="connsiteY7" fmla="*/ 12010 h 208179"/>
                <a:gd name="connsiteX8" fmla="*/ 203536 w 208179"/>
                <a:gd name="connsiteY8" fmla="*/ 12010 h 208179"/>
                <a:gd name="connsiteX9" fmla="*/ 203536 w 208179"/>
                <a:gd name="connsiteY9" fmla="*/ 116741 h 208179"/>
                <a:gd name="connsiteX10" fmla="*/ 107933 w 208179"/>
                <a:gd name="connsiteY10" fmla="*/ 205137 h 20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179" h="208179">
                  <a:moveTo>
                    <a:pt x="107933" y="205137"/>
                  </a:moveTo>
                  <a:cubicBezTo>
                    <a:pt x="55088" y="205137"/>
                    <a:pt x="12010" y="165423"/>
                    <a:pt x="12010" y="116741"/>
                  </a:cubicBezTo>
                  <a:lnTo>
                    <a:pt x="12010" y="12010"/>
                  </a:lnTo>
                  <a:lnTo>
                    <a:pt x="54607" y="12010"/>
                  </a:lnTo>
                  <a:lnTo>
                    <a:pt x="54607" y="116741"/>
                  </a:lnTo>
                  <a:cubicBezTo>
                    <a:pt x="54607" y="143804"/>
                    <a:pt x="78468" y="165903"/>
                    <a:pt x="107773" y="165903"/>
                  </a:cubicBezTo>
                  <a:cubicBezTo>
                    <a:pt x="137078" y="165903"/>
                    <a:pt x="160939" y="143804"/>
                    <a:pt x="160939" y="116741"/>
                  </a:cubicBezTo>
                  <a:lnTo>
                    <a:pt x="160939" y="12010"/>
                  </a:lnTo>
                  <a:lnTo>
                    <a:pt x="203536" y="12010"/>
                  </a:lnTo>
                  <a:lnTo>
                    <a:pt x="203536" y="116741"/>
                  </a:lnTo>
                  <a:cubicBezTo>
                    <a:pt x="203696" y="165423"/>
                    <a:pt x="160779" y="205137"/>
                    <a:pt x="107933" y="20513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2D1A1A5F-A103-42B5-B665-BE9530329206}"/>
                </a:ext>
              </a:extLst>
            </p:cNvPr>
            <p:cNvSpPr/>
            <p:nvPr/>
          </p:nvSpPr>
          <p:spPr>
            <a:xfrm>
              <a:off x="4538174" y="1824412"/>
              <a:ext cx="256221" cy="208180"/>
            </a:xfrm>
            <a:custGeom>
              <a:avLst/>
              <a:gdLst>
                <a:gd name="connsiteX0" fmla="*/ 131153 w 256221"/>
                <a:gd name="connsiteY0" fmla="*/ 90798 h 208179"/>
                <a:gd name="connsiteX1" fmla="*/ 200974 w 256221"/>
                <a:gd name="connsiteY1" fmla="*/ 202415 h 208179"/>
                <a:gd name="connsiteX2" fmla="*/ 250296 w 256221"/>
                <a:gd name="connsiteY2" fmla="*/ 202415 h 208179"/>
                <a:gd name="connsiteX3" fmla="*/ 131153 w 256221"/>
                <a:gd name="connsiteY3" fmla="*/ 12010 h 208179"/>
                <a:gd name="connsiteX4" fmla="*/ 12010 w 256221"/>
                <a:gd name="connsiteY4" fmla="*/ 202415 h 208179"/>
                <a:gd name="connsiteX5" fmla="*/ 61173 w 256221"/>
                <a:gd name="connsiteY5" fmla="*/ 202415 h 20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221" h="208179">
                  <a:moveTo>
                    <a:pt x="131153" y="90798"/>
                  </a:moveTo>
                  <a:lnTo>
                    <a:pt x="200974" y="202415"/>
                  </a:lnTo>
                  <a:lnTo>
                    <a:pt x="250296" y="202415"/>
                  </a:lnTo>
                  <a:lnTo>
                    <a:pt x="131153" y="12010"/>
                  </a:lnTo>
                  <a:lnTo>
                    <a:pt x="12010" y="202415"/>
                  </a:lnTo>
                  <a:lnTo>
                    <a:pt x="61173" y="2024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747810F3-9F0F-4C85-821E-C301A0B687B2}"/>
                </a:ext>
              </a:extLst>
            </p:cNvPr>
            <p:cNvSpPr/>
            <p:nvPr/>
          </p:nvSpPr>
          <p:spPr>
            <a:xfrm>
              <a:off x="4318577" y="1820941"/>
              <a:ext cx="208180" cy="208180"/>
            </a:xfrm>
            <a:custGeom>
              <a:avLst/>
              <a:gdLst>
                <a:gd name="connsiteX0" fmla="*/ 118390 w 208179"/>
                <a:gd name="connsiteY0" fmla="*/ 208608 h 208179"/>
                <a:gd name="connsiteX1" fmla="*/ 60259 w 208179"/>
                <a:gd name="connsiteY1" fmla="*/ 192595 h 208179"/>
                <a:gd name="connsiteX2" fmla="*/ 29353 w 208179"/>
                <a:gd name="connsiteY2" fmla="*/ 56477 h 208179"/>
                <a:gd name="connsiteX3" fmla="*/ 176840 w 208179"/>
                <a:gd name="connsiteY3" fmla="*/ 27972 h 208179"/>
                <a:gd name="connsiteX4" fmla="*/ 153460 w 208179"/>
                <a:gd name="connsiteY4" fmla="*/ 60961 h 208179"/>
                <a:gd name="connsiteX5" fmla="*/ 65063 w 208179"/>
                <a:gd name="connsiteY5" fmla="*/ 78096 h 208179"/>
                <a:gd name="connsiteX6" fmla="*/ 83640 w 208179"/>
                <a:gd name="connsiteY6" fmla="*/ 159766 h 208179"/>
                <a:gd name="connsiteX7" fmla="*/ 172036 w 208179"/>
                <a:gd name="connsiteY7" fmla="*/ 142631 h 208179"/>
                <a:gd name="connsiteX8" fmla="*/ 207747 w 208179"/>
                <a:gd name="connsiteY8" fmla="*/ 164090 h 208179"/>
                <a:gd name="connsiteX9" fmla="*/ 118390 w 208179"/>
                <a:gd name="connsiteY9" fmla="*/ 208608 h 20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179" h="208179">
                  <a:moveTo>
                    <a:pt x="118390" y="208608"/>
                  </a:moveTo>
                  <a:cubicBezTo>
                    <a:pt x="98372" y="208608"/>
                    <a:pt x="78195" y="203484"/>
                    <a:pt x="60259" y="192595"/>
                  </a:cubicBezTo>
                  <a:cubicBezTo>
                    <a:pt x="11097" y="162969"/>
                    <a:pt x="-2835" y="101956"/>
                    <a:pt x="29353" y="56477"/>
                  </a:cubicBezTo>
                  <a:cubicBezTo>
                    <a:pt x="61540" y="11158"/>
                    <a:pt x="127678" y="-1653"/>
                    <a:pt x="176840" y="27972"/>
                  </a:cubicBezTo>
                  <a:lnTo>
                    <a:pt x="153460" y="60961"/>
                  </a:lnTo>
                  <a:cubicBezTo>
                    <a:pt x="123994" y="43185"/>
                    <a:pt x="84280" y="50872"/>
                    <a:pt x="65063" y="78096"/>
                  </a:cubicBezTo>
                  <a:cubicBezTo>
                    <a:pt x="45847" y="105319"/>
                    <a:pt x="54174" y="141991"/>
                    <a:pt x="83640" y="159766"/>
                  </a:cubicBezTo>
                  <a:cubicBezTo>
                    <a:pt x="113105" y="177542"/>
                    <a:pt x="152819" y="169855"/>
                    <a:pt x="172036" y="142631"/>
                  </a:cubicBezTo>
                  <a:lnTo>
                    <a:pt x="207747" y="164090"/>
                  </a:lnTo>
                  <a:cubicBezTo>
                    <a:pt x="187249" y="192915"/>
                    <a:pt x="153140" y="208608"/>
                    <a:pt x="118390" y="20860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C0B6D885-4578-40A0-BF37-0618BBA08751}"/>
                </a:ext>
              </a:extLst>
            </p:cNvPr>
            <p:cNvSpPr/>
            <p:nvPr/>
          </p:nvSpPr>
          <p:spPr>
            <a:xfrm>
              <a:off x="4423835" y="1899517"/>
              <a:ext cx="112097" cy="48042"/>
            </a:xfrm>
            <a:custGeom>
              <a:avLst/>
              <a:gdLst>
                <a:gd name="connsiteX0" fmla="*/ 12010 w 112096"/>
                <a:gd name="connsiteY0" fmla="*/ 12010 h 48041"/>
                <a:gd name="connsiteX1" fmla="*/ 106972 w 112096"/>
                <a:gd name="connsiteY1" fmla="*/ 12010 h 48041"/>
                <a:gd name="connsiteX2" fmla="*/ 106972 w 112096"/>
                <a:gd name="connsiteY2" fmla="*/ 51404 h 48041"/>
                <a:gd name="connsiteX3" fmla="*/ 12010 w 112096"/>
                <a:gd name="connsiteY3" fmla="*/ 51404 h 4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96" h="48041">
                  <a:moveTo>
                    <a:pt x="12010" y="12010"/>
                  </a:moveTo>
                  <a:lnTo>
                    <a:pt x="106972" y="12010"/>
                  </a:lnTo>
                  <a:lnTo>
                    <a:pt x="106972" y="51404"/>
                  </a:lnTo>
                  <a:lnTo>
                    <a:pt x="12010" y="5140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3D713CF0-B4AB-494A-8C60-C7D0D81B3E35}"/>
                </a:ext>
              </a:extLst>
            </p:cNvPr>
            <p:cNvSpPr/>
            <p:nvPr/>
          </p:nvSpPr>
          <p:spPr>
            <a:xfrm>
              <a:off x="4606553" y="1987753"/>
              <a:ext cx="112097" cy="96083"/>
            </a:xfrm>
            <a:custGeom>
              <a:avLst/>
              <a:gdLst>
                <a:gd name="connsiteX0" fmla="*/ 62774 w 112096"/>
                <a:gd name="connsiteY0" fmla="*/ 12010 h 96083"/>
                <a:gd name="connsiteX1" fmla="*/ 12010 w 112096"/>
                <a:gd name="connsiteY1" fmla="*/ 93040 h 96083"/>
                <a:gd name="connsiteX2" fmla="*/ 113378 w 112096"/>
                <a:gd name="connsiteY2" fmla="*/ 93040 h 9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096" h="96083">
                  <a:moveTo>
                    <a:pt x="62774" y="12010"/>
                  </a:moveTo>
                  <a:lnTo>
                    <a:pt x="12010" y="93040"/>
                  </a:lnTo>
                  <a:lnTo>
                    <a:pt x="113378" y="93040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CBE1379B-F177-4E7B-971A-DE624A181E19}"/>
                </a:ext>
              </a:extLst>
            </p:cNvPr>
            <p:cNvSpPr/>
            <p:nvPr/>
          </p:nvSpPr>
          <p:spPr>
            <a:xfrm>
              <a:off x="5117074" y="1050303"/>
              <a:ext cx="560484" cy="704609"/>
            </a:xfrm>
            <a:custGeom>
              <a:avLst/>
              <a:gdLst>
                <a:gd name="connsiteX0" fmla="*/ 294815 w 560484"/>
                <a:gd name="connsiteY0" fmla="*/ 12010 h 704608"/>
                <a:gd name="connsiteX1" fmla="*/ 118502 w 560484"/>
                <a:gd name="connsiteY1" fmla="*/ 12010 h 704608"/>
                <a:gd name="connsiteX2" fmla="*/ 12010 w 560484"/>
                <a:gd name="connsiteY2" fmla="*/ 118502 h 704608"/>
                <a:gd name="connsiteX3" fmla="*/ 12010 w 560484"/>
                <a:gd name="connsiteY3" fmla="*/ 706370 h 704608"/>
                <a:gd name="connsiteX4" fmla="*/ 147487 w 560484"/>
                <a:gd name="connsiteY4" fmla="*/ 706370 h 704608"/>
                <a:gd name="connsiteX5" fmla="*/ 147487 w 560484"/>
                <a:gd name="connsiteY5" fmla="*/ 138039 h 704608"/>
                <a:gd name="connsiteX6" fmla="*/ 296736 w 560484"/>
                <a:gd name="connsiteY6" fmla="*/ 138039 h 704608"/>
                <a:gd name="connsiteX7" fmla="*/ 417481 w 560484"/>
                <a:gd name="connsiteY7" fmla="*/ 247093 h 704608"/>
                <a:gd name="connsiteX8" fmla="*/ 296736 w 560484"/>
                <a:gd name="connsiteY8" fmla="*/ 357269 h 704608"/>
                <a:gd name="connsiteX9" fmla="*/ 202575 w 560484"/>
                <a:gd name="connsiteY9" fmla="*/ 357269 h 704608"/>
                <a:gd name="connsiteX10" fmla="*/ 202575 w 560484"/>
                <a:gd name="connsiteY10" fmla="*/ 482177 h 704608"/>
                <a:gd name="connsiteX11" fmla="*/ 294654 w 560484"/>
                <a:gd name="connsiteY11" fmla="*/ 482177 h 704608"/>
                <a:gd name="connsiteX12" fmla="*/ 555040 w 560484"/>
                <a:gd name="connsiteY12" fmla="*/ 247093 h 704608"/>
                <a:gd name="connsiteX13" fmla="*/ 294815 w 560484"/>
                <a:gd name="connsiteY13" fmla="*/ 12010 h 7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484" h="704608">
                  <a:moveTo>
                    <a:pt x="294815" y="12010"/>
                  </a:moveTo>
                  <a:lnTo>
                    <a:pt x="118502" y="12010"/>
                  </a:lnTo>
                  <a:cubicBezTo>
                    <a:pt x="59732" y="12010"/>
                    <a:pt x="12010" y="59732"/>
                    <a:pt x="12010" y="118502"/>
                  </a:cubicBezTo>
                  <a:lnTo>
                    <a:pt x="12010" y="706370"/>
                  </a:lnTo>
                  <a:lnTo>
                    <a:pt x="147487" y="706370"/>
                  </a:lnTo>
                  <a:lnTo>
                    <a:pt x="147487" y="138039"/>
                  </a:lnTo>
                  <a:lnTo>
                    <a:pt x="296736" y="138039"/>
                  </a:lnTo>
                  <a:cubicBezTo>
                    <a:pt x="386734" y="138039"/>
                    <a:pt x="417481" y="184640"/>
                    <a:pt x="417481" y="247093"/>
                  </a:cubicBezTo>
                  <a:cubicBezTo>
                    <a:pt x="417481" y="310668"/>
                    <a:pt x="386734" y="357269"/>
                    <a:pt x="296736" y="357269"/>
                  </a:cubicBezTo>
                  <a:lnTo>
                    <a:pt x="202575" y="357269"/>
                  </a:lnTo>
                  <a:lnTo>
                    <a:pt x="202575" y="482177"/>
                  </a:lnTo>
                  <a:lnTo>
                    <a:pt x="294654" y="482177"/>
                  </a:lnTo>
                  <a:cubicBezTo>
                    <a:pt x="474650" y="482177"/>
                    <a:pt x="555040" y="382571"/>
                    <a:pt x="555040" y="247093"/>
                  </a:cubicBezTo>
                  <a:cubicBezTo>
                    <a:pt x="555040" y="111616"/>
                    <a:pt x="474810" y="12010"/>
                    <a:pt x="294815" y="1201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A9669197-0149-43D0-8DEF-3E6B821D3954}"/>
                </a:ext>
              </a:extLst>
            </p:cNvPr>
            <p:cNvSpPr/>
            <p:nvPr/>
          </p:nvSpPr>
          <p:spPr>
            <a:xfrm>
              <a:off x="4090267" y="1048542"/>
              <a:ext cx="144125" cy="704609"/>
            </a:xfrm>
            <a:custGeom>
              <a:avLst/>
              <a:gdLst>
                <a:gd name="connsiteX0" fmla="*/ 12010 w 144124"/>
                <a:gd name="connsiteY0" fmla="*/ 12010 h 704608"/>
                <a:gd name="connsiteX1" fmla="*/ 138039 w 144124"/>
                <a:gd name="connsiteY1" fmla="*/ 12010 h 704608"/>
                <a:gd name="connsiteX2" fmla="*/ 138039 w 144124"/>
                <a:gd name="connsiteY2" fmla="*/ 707972 h 704608"/>
                <a:gd name="connsiteX3" fmla="*/ 12010 w 144124"/>
                <a:gd name="connsiteY3" fmla="*/ 707972 h 7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124" h="704608">
                  <a:moveTo>
                    <a:pt x="12010" y="12010"/>
                  </a:moveTo>
                  <a:lnTo>
                    <a:pt x="138039" y="12010"/>
                  </a:lnTo>
                  <a:lnTo>
                    <a:pt x="138039" y="707972"/>
                  </a:lnTo>
                  <a:lnTo>
                    <a:pt x="12010" y="70797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97E7FDE3-D734-46A9-9156-F98A209A9C3B}"/>
                </a:ext>
              </a:extLst>
            </p:cNvPr>
            <p:cNvSpPr/>
            <p:nvPr/>
          </p:nvSpPr>
          <p:spPr>
            <a:xfrm>
              <a:off x="4090427" y="816021"/>
              <a:ext cx="144125" cy="160138"/>
            </a:xfrm>
            <a:custGeom>
              <a:avLst/>
              <a:gdLst>
                <a:gd name="connsiteX0" fmla="*/ 12010 w 144124"/>
                <a:gd name="connsiteY0" fmla="*/ 164142 h 160138"/>
                <a:gd name="connsiteX1" fmla="*/ 138039 w 144124"/>
                <a:gd name="connsiteY1" fmla="*/ 164142 h 160138"/>
                <a:gd name="connsiteX2" fmla="*/ 138039 w 144124"/>
                <a:gd name="connsiteY2" fmla="*/ 12010 h 160138"/>
                <a:gd name="connsiteX3" fmla="*/ 138039 w 144124"/>
                <a:gd name="connsiteY3" fmla="*/ 12010 h 160138"/>
                <a:gd name="connsiteX4" fmla="*/ 12010 w 144124"/>
                <a:gd name="connsiteY4" fmla="*/ 138039 h 160138"/>
                <a:gd name="connsiteX5" fmla="*/ 12010 w 144124"/>
                <a:gd name="connsiteY5" fmla="*/ 164142 h 16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124" h="160138">
                  <a:moveTo>
                    <a:pt x="12010" y="164142"/>
                  </a:moveTo>
                  <a:lnTo>
                    <a:pt x="138039" y="164142"/>
                  </a:lnTo>
                  <a:lnTo>
                    <a:pt x="138039" y="12010"/>
                  </a:lnTo>
                  <a:lnTo>
                    <a:pt x="138039" y="12010"/>
                  </a:lnTo>
                  <a:cubicBezTo>
                    <a:pt x="68539" y="12010"/>
                    <a:pt x="12010" y="68379"/>
                    <a:pt x="12010" y="138039"/>
                  </a:cubicBezTo>
                  <a:lnTo>
                    <a:pt x="12010" y="164142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26CD83F9-A4C7-4434-A839-3215F420A100}"/>
                </a:ext>
              </a:extLst>
            </p:cNvPr>
            <p:cNvSpPr/>
            <p:nvPr/>
          </p:nvSpPr>
          <p:spPr>
            <a:xfrm>
              <a:off x="4340563" y="1048702"/>
              <a:ext cx="480415" cy="704609"/>
            </a:xfrm>
            <a:custGeom>
              <a:avLst/>
              <a:gdLst>
                <a:gd name="connsiteX0" fmla="*/ 479454 w 480415"/>
                <a:gd name="connsiteY0" fmla="*/ 266791 h 704608"/>
                <a:gd name="connsiteX1" fmla="*/ 144285 w 480415"/>
                <a:gd name="connsiteY1" fmla="*/ 24821 h 704608"/>
                <a:gd name="connsiteX2" fmla="*/ 144285 w 480415"/>
                <a:gd name="connsiteY2" fmla="*/ 24982 h 704608"/>
                <a:gd name="connsiteX3" fmla="*/ 98805 w 480415"/>
                <a:gd name="connsiteY3" fmla="*/ 12010 h 704608"/>
                <a:gd name="connsiteX4" fmla="*/ 12010 w 480415"/>
                <a:gd name="connsiteY4" fmla="*/ 98805 h 704608"/>
                <a:gd name="connsiteX5" fmla="*/ 12010 w 480415"/>
                <a:gd name="connsiteY5" fmla="*/ 707972 h 704608"/>
                <a:gd name="connsiteX6" fmla="*/ 138680 w 480415"/>
                <a:gd name="connsiteY6" fmla="*/ 707972 h 704608"/>
                <a:gd name="connsiteX7" fmla="*/ 138680 w 480415"/>
                <a:gd name="connsiteY7" fmla="*/ 183198 h 704608"/>
                <a:gd name="connsiteX8" fmla="*/ 479454 w 480415"/>
                <a:gd name="connsiteY8" fmla="*/ 429651 h 704608"/>
                <a:gd name="connsiteX9" fmla="*/ 479454 w 480415"/>
                <a:gd name="connsiteY9" fmla="*/ 266791 h 7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415" h="704608">
                  <a:moveTo>
                    <a:pt x="479454" y="266791"/>
                  </a:moveTo>
                  <a:lnTo>
                    <a:pt x="144285" y="24821"/>
                  </a:lnTo>
                  <a:lnTo>
                    <a:pt x="144285" y="24982"/>
                  </a:lnTo>
                  <a:cubicBezTo>
                    <a:pt x="130993" y="16815"/>
                    <a:pt x="115460" y="12010"/>
                    <a:pt x="98805" y="12010"/>
                  </a:cubicBezTo>
                  <a:cubicBezTo>
                    <a:pt x="50924" y="12010"/>
                    <a:pt x="12010" y="50924"/>
                    <a:pt x="12010" y="98805"/>
                  </a:cubicBezTo>
                  <a:lnTo>
                    <a:pt x="12010" y="707972"/>
                  </a:lnTo>
                  <a:lnTo>
                    <a:pt x="138680" y="707972"/>
                  </a:lnTo>
                  <a:lnTo>
                    <a:pt x="138680" y="183198"/>
                  </a:lnTo>
                  <a:lnTo>
                    <a:pt x="479454" y="429651"/>
                  </a:lnTo>
                  <a:lnTo>
                    <a:pt x="479454" y="26679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FA8A1930-568A-4CAC-AF0E-C05D32E6D366}"/>
                </a:ext>
              </a:extLst>
            </p:cNvPr>
            <p:cNvSpPr/>
            <p:nvPr/>
          </p:nvSpPr>
          <p:spPr>
            <a:xfrm>
              <a:off x="4518156" y="1048542"/>
              <a:ext cx="480415" cy="704609"/>
            </a:xfrm>
            <a:custGeom>
              <a:avLst/>
              <a:gdLst>
                <a:gd name="connsiteX0" fmla="*/ 12010 w 480415"/>
                <a:gd name="connsiteY0" fmla="*/ 453192 h 704608"/>
                <a:gd name="connsiteX1" fmla="*/ 347020 w 480415"/>
                <a:gd name="connsiteY1" fmla="*/ 695161 h 704608"/>
                <a:gd name="connsiteX2" fmla="*/ 347020 w 480415"/>
                <a:gd name="connsiteY2" fmla="*/ 695001 h 704608"/>
                <a:gd name="connsiteX3" fmla="*/ 392499 w 480415"/>
                <a:gd name="connsiteY3" fmla="*/ 707972 h 704608"/>
                <a:gd name="connsiteX4" fmla="*/ 479294 w 480415"/>
                <a:gd name="connsiteY4" fmla="*/ 621177 h 704608"/>
                <a:gd name="connsiteX5" fmla="*/ 479294 w 480415"/>
                <a:gd name="connsiteY5" fmla="*/ 12010 h 704608"/>
                <a:gd name="connsiteX6" fmla="*/ 352785 w 480415"/>
                <a:gd name="connsiteY6" fmla="*/ 12010 h 704608"/>
                <a:gd name="connsiteX7" fmla="*/ 352785 w 480415"/>
                <a:gd name="connsiteY7" fmla="*/ 536784 h 704608"/>
                <a:gd name="connsiteX8" fmla="*/ 12010 w 480415"/>
                <a:gd name="connsiteY8" fmla="*/ 290331 h 704608"/>
                <a:gd name="connsiteX9" fmla="*/ 12010 w 480415"/>
                <a:gd name="connsiteY9" fmla="*/ 453192 h 7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415" h="704608">
                  <a:moveTo>
                    <a:pt x="12010" y="453192"/>
                  </a:moveTo>
                  <a:lnTo>
                    <a:pt x="347020" y="695161"/>
                  </a:lnTo>
                  <a:lnTo>
                    <a:pt x="347020" y="695001"/>
                  </a:lnTo>
                  <a:cubicBezTo>
                    <a:pt x="360311" y="703168"/>
                    <a:pt x="375845" y="707972"/>
                    <a:pt x="392499" y="707972"/>
                  </a:cubicBezTo>
                  <a:cubicBezTo>
                    <a:pt x="440381" y="707972"/>
                    <a:pt x="479294" y="669058"/>
                    <a:pt x="479294" y="621177"/>
                  </a:cubicBezTo>
                  <a:lnTo>
                    <a:pt x="479294" y="12010"/>
                  </a:lnTo>
                  <a:lnTo>
                    <a:pt x="352785" y="12010"/>
                  </a:lnTo>
                  <a:lnTo>
                    <a:pt x="352785" y="536784"/>
                  </a:lnTo>
                  <a:lnTo>
                    <a:pt x="12010" y="290331"/>
                  </a:lnTo>
                  <a:lnTo>
                    <a:pt x="12010" y="453192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47296084-A20F-4239-8F87-940B0B3BEC48}"/>
                </a:ext>
              </a:extLst>
            </p:cNvPr>
            <p:cNvSpPr/>
            <p:nvPr/>
          </p:nvSpPr>
          <p:spPr>
            <a:xfrm>
              <a:off x="4340723" y="810957"/>
              <a:ext cx="160138" cy="176152"/>
            </a:xfrm>
            <a:custGeom>
              <a:avLst/>
              <a:gdLst>
                <a:gd name="connsiteX0" fmla="*/ 67098 w 160138"/>
                <a:gd name="connsiteY0" fmla="*/ 61273 h 176152"/>
                <a:gd name="connsiteX1" fmla="*/ 79749 w 160138"/>
                <a:gd name="connsiteY1" fmla="*/ 52465 h 176152"/>
                <a:gd name="connsiteX2" fmla="*/ 113698 w 160138"/>
                <a:gd name="connsiteY2" fmla="*/ 52946 h 176152"/>
                <a:gd name="connsiteX3" fmla="*/ 126349 w 160138"/>
                <a:gd name="connsiteY3" fmla="*/ 61914 h 176152"/>
                <a:gd name="connsiteX4" fmla="*/ 128591 w 160138"/>
                <a:gd name="connsiteY4" fmla="*/ 64636 h 176152"/>
                <a:gd name="connsiteX5" fmla="*/ 155174 w 160138"/>
                <a:gd name="connsiteY5" fmla="*/ 34370 h 176152"/>
                <a:gd name="connsiteX6" fmla="*/ 153092 w 160138"/>
                <a:gd name="connsiteY6" fmla="*/ 32288 h 176152"/>
                <a:gd name="connsiteX7" fmla="*/ 127790 w 160138"/>
                <a:gd name="connsiteY7" fmla="*/ 17395 h 176152"/>
                <a:gd name="connsiteX8" fmla="*/ 62294 w 160138"/>
                <a:gd name="connsiteY8" fmla="*/ 17555 h 176152"/>
                <a:gd name="connsiteX9" fmla="*/ 36031 w 160138"/>
                <a:gd name="connsiteY9" fmla="*/ 33569 h 176152"/>
                <a:gd name="connsiteX10" fmla="*/ 18416 w 160138"/>
                <a:gd name="connsiteY10" fmla="*/ 58871 h 176152"/>
                <a:gd name="connsiteX11" fmla="*/ 12010 w 160138"/>
                <a:gd name="connsiteY11" fmla="*/ 91860 h 176152"/>
                <a:gd name="connsiteX12" fmla="*/ 18256 w 160138"/>
                <a:gd name="connsiteY12" fmla="*/ 124528 h 176152"/>
                <a:gd name="connsiteX13" fmla="*/ 35551 w 160138"/>
                <a:gd name="connsiteY13" fmla="*/ 149830 h 176152"/>
                <a:gd name="connsiteX14" fmla="*/ 61974 w 160138"/>
                <a:gd name="connsiteY14" fmla="*/ 166164 h 176152"/>
                <a:gd name="connsiteX15" fmla="*/ 95603 w 160138"/>
                <a:gd name="connsiteY15" fmla="*/ 172089 h 176152"/>
                <a:gd name="connsiteX16" fmla="*/ 127630 w 160138"/>
                <a:gd name="connsiteY16" fmla="*/ 168406 h 176152"/>
                <a:gd name="connsiteX17" fmla="*/ 127630 w 160138"/>
                <a:gd name="connsiteY17" fmla="*/ 168406 h 176152"/>
                <a:gd name="connsiteX18" fmla="*/ 153413 w 160138"/>
                <a:gd name="connsiteY18" fmla="*/ 159118 h 176152"/>
                <a:gd name="connsiteX19" fmla="*/ 155014 w 160138"/>
                <a:gd name="connsiteY19" fmla="*/ 158317 h 176152"/>
                <a:gd name="connsiteX20" fmla="*/ 155014 w 160138"/>
                <a:gd name="connsiteY20" fmla="*/ 75846 h 176152"/>
                <a:gd name="connsiteX21" fmla="*/ 88557 w 160138"/>
                <a:gd name="connsiteY21" fmla="*/ 75846 h 176152"/>
                <a:gd name="connsiteX22" fmla="*/ 88557 w 160138"/>
                <a:gd name="connsiteY22" fmla="*/ 110436 h 176152"/>
                <a:gd name="connsiteX23" fmla="*/ 116421 w 160138"/>
                <a:gd name="connsiteY23" fmla="*/ 110436 h 176152"/>
                <a:gd name="connsiteX24" fmla="*/ 116421 w 160138"/>
                <a:gd name="connsiteY24" fmla="*/ 132054 h 176152"/>
                <a:gd name="connsiteX25" fmla="*/ 108574 w 160138"/>
                <a:gd name="connsiteY25" fmla="*/ 134136 h 176152"/>
                <a:gd name="connsiteX26" fmla="*/ 97204 w 160138"/>
                <a:gd name="connsiteY26" fmla="*/ 135097 h 176152"/>
                <a:gd name="connsiteX27" fmla="*/ 79268 w 160138"/>
                <a:gd name="connsiteY27" fmla="*/ 131894 h 176152"/>
                <a:gd name="connsiteX28" fmla="*/ 66297 w 160138"/>
                <a:gd name="connsiteY28" fmla="*/ 123087 h 176152"/>
                <a:gd name="connsiteX29" fmla="*/ 58451 w 160138"/>
                <a:gd name="connsiteY29" fmla="*/ 109635 h 176152"/>
                <a:gd name="connsiteX30" fmla="*/ 55728 w 160138"/>
                <a:gd name="connsiteY30" fmla="*/ 92020 h 176152"/>
                <a:gd name="connsiteX31" fmla="*/ 58771 w 160138"/>
                <a:gd name="connsiteY31" fmla="*/ 74725 h 176152"/>
                <a:gd name="connsiteX32" fmla="*/ 67098 w 160138"/>
                <a:gd name="connsiteY32" fmla="*/ 61273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138" h="176152">
                  <a:moveTo>
                    <a:pt x="67098" y="61273"/>
                  </a:moveTo>
                  <a:cubicBezTo>
                    <a:pt x="70621" y="57590"/>
                    <a:pt x="74945" y="54547"/>
                    <a:pt x="79749" y="52465"/>
                  </a:cubicBezTo>
                  <a:cubicBezTo>
                    <a:pt x="90158" y="47982"/>
                    <a:pt x="103930" y="48462"/>
                    <a:pt x="113698" y="52946"/>
                  </a:cubicBezTo>
                  <a:cubicBezTo>
                    <a:pt x="118983" y="55348"/>
                    <a:pt x="123146" y="58391"/>
                    <a:pt x="126349" y="61914"/>
                  </a:cubicBezTo>
                  <a:lnTo>
                    <a:pt x="128591" y="64636"/>
                  </a:lnTo>
                  <a:lnTo>
                    <a:pt x="155174" y="34370"/>
                  </a:lnTo>
                  <a:lnTo>
                    <a:pt x="153092" y="32288"/>
                  </a:lnTo>
                  <a:cubicBezTo>
                    <a:pt x="146527" y="26043"/>
                    <a:pt x="138039" y="21078"/>
                    <a:pt x="127790" y="17395"/>
                  </a:cubicBezTo>
                  <a:cubicBezTo>
                    <a:pt x="107613" y="10349"/>
                    <a:pt x="82471" y="10029"/>
                    <a:pt x="62294" y="17555"/>
                  </a:cubicBezTo>
                  <a:cubicBezTo>
                    <a:pt x="52365" y="21239"/>
                    <a:pt x="43558" y="26683"/>
                    <a:pt x="36031" y="33569"/>
                  </a:cubicBezTo>
                  <a:cubicBezTo>
                    <a:pt x="28505" y="40455"/>
                    <a:pt x="22740" y="49103"/>
                    <a:pt x="18416" y="58871"/>
                  </a:cubicBezTo>
                  <a:cubicBezTo>
                    <a:pt x="14252" y="68639"/>
                    <a:pt x="12010" y="79849"/>
                    <a:pt x="12010" y="91860"/>
                  </a:cubicBezTo>
                  <a:cubicBezTo>
                    <a:pt x="12010" y="103870"/>
                    <a:pt x="14092" y="114759"/>
                    <a:pt x="18256" y="124528"/>
                  </a:cubicBezTo>
                  <a:cubicBezTo>
                    <a:pt x="22419" y="134296"/>
                    <a:pt x="28184" y="142784"/>
                    <a:pt x="35551" y="149830"/>
                  </a:cubicBezTo>
                  <a:cubicBezTo>
                    <a:pt x="42917" y="156876"/>
                    <a:pt x="51885" y="162320"/>
                    <a:pt x="61974" y="166164"/>
                  </a:cubicBezTo>
                  <a:cubicBezTo>
                    <a:pt x="72222" y="170167"/>
                    <a:pt x="83592" y="172089"/>
                    <a:pt x="95603" y="172089"/>
                  </a:cubicBezTo>
                  <a:cubicBezTo>
                    <a:pt x="107133" y="172089"/>
                    <a:pt x="117862" y="170808"/>
                    <a:pt x="127630" y="168406"/>
                  </a:cubicBezTo>
                  <a:lnTo>
                    <a:pt x="127630" y="168406"/>
                  </a:lnTo>
                  <a:cubicBezTo>
                    <a:pt x="137399" y="166004"/>
                    <a:pt x="146046" y="162801"/>
                    <a:pt x="153413" y="159118"/>
                  </a:cubicBezTo>
                  <a:lnTo>
                    <a:pt x="155014" y="158317"/>
                  </a:lnTo>
                  <a:lnTo>
                    <a:pt x="155014" y="75846"/>
                  </a:lnTo>
                  <a:lnTo>
                    <a:pt x="88557" y="75846"/>
                  </a:lnTo>
                  <a:lnTo>
                    <a:pt x="88557" y="110436"/>
                  </a:lnTo>
                  <a:lnTo>
                    <a:pt x="116421" y="110436"/>
                  </a:lnTo>
                  <a:lnTo>
                    <a:pt x="116421" y="132054"/>
                  </a:lnTo>
                  <a:cubicBezTo>
                    <a:pt x="114019" y="133015"/>
                    <a:pt x="111456" y="133656"/>
                    <a:pt x="108574" y="134136"/>
                  </a:cubicBezTo>
                  <a:cubicBezTo>
                    <a:pt x="105051" y="134777"/>
                    <a:pt x="101207" y="135097"/>
                    <a:pt x="97204" y="135097"/>
                  </a:cubicBezTo>
                  <a:cubicBezTo>
                    <a:pt x="90478" y="135097"/>
                    <a:pt x="84393" y="133976"/>
                    <a:pt x="79268" y="131894"/>
                  </a:cubicBezTo>
                  <a:cubicBezTo>
                    <a:pt x="74144" y="129812"/>
                    <a:pt x="69820" y="126770"/>
                    <a:pt x="66297" y="123087"/>
                  </a:cubicBezTo>
                  <a:cubicBezTo>
                    <a:pt x="62774" y="119403"/>
                    <a:pt x="60212" y="114759"/>
                    <a:pt x="58451" y="109635"/>
                  </a:cubicBezTo>
                  <a:cubicBezTo>
                    <a:pt x="56689" y="104350"/>
                    <a:pt x="55728" y="98425"/>
                    <a:pt x="55728" y="92020"/>
                  </a:cubicBezTo>
                  <a:cubicBezTo>
                    <a:pt x="55728" y="85774"/>
                    <a:pt x="56689" y="80009"/>
                    <a:pt x="58771" y="74725"/>
                  </a:cubicBezTo>
                  <a:cubicBezTo>
                    <a:pt x="60692" y="69440"/>
                    <a:pt x="63575" y="64956"/>
                    <a:pt x="67098" y="6127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17A276C-A700-4DB5-BDBA-7F782576CEDC}"/>
                </a:ext>
              </a:extLst>
            </p:cNvPr>
            <p:cNvSpPr/>
            <p:nvPr/>
          </p:nvSpPr>
          <p:spPr>
            <a:xfrm>
              <a:off x="4535451" y="814900"/>
              <a:ext cx="144125" cy="176152"/>
            </a:xfrm>
            <a:custGeom>
              <a:avLst/>
              <a:gdLst>
                <a:gd name="connsiteX0" fmla="*/ 121385 w 144124"/>
                <a:gd name="connsiteY0" fmla="*/ 86154 h 176152"/>
                <a:gd name="connsiteX1" fmla="*/ 130193 w 144124"/>
                <a:gd name="connsiteY1" fmla="*/ 59251 h 176152"/>
                <a:gd name="connsiteX2" fmla="*/ 125068 w 144124"/>
                <a:gd name="connsiteY2" fmla="*/ 36672 h 176152"/>
                <a:gd name="connsiteX3" fmla="*/ 111296 w 144124"/>
                <a:gd name="connsiteY3" fmla="*/ 21939 h 176152"/>
                <a:gd name="connsiteX4" fmla="*/ 92240 w 144124"/>
                <a:gd name="connsiteY4" fmla="*/ 14252 h 176152"/>
                <a:gd name="connsiteX5" fmla="*/ 70941 w 144124"/>
                <a:gd name="connsiteY5" fmla="*/ 12010 h 176152"/>
                <a:gd name="connsiteX6" fmla="*/ 12010 w 144124"/>
                <a:gd name="connsiteY6" fmla="*/ 12010 h 176152"/>
                <a:gd name="connsiteX7" fmla="*/ 12010 w 144124"/>
                <a:gd name="connsiteY7" fmla="*/ 164462 h 176152"/>
                <a:gd name="connsiteX8" fmla="*/ 52686 w 144124"/>
                <a:gd name="connsiteY8" fmla="*/ 164462 h 176152"/>
                <a:gd name="connsiteX9" fmla="*/ 52686 w 144124"/>
                <a:gd name="connsiteY9" fmla="*/ 106332 h 176152"/>
                <a:gd name="connsiteX10" fmla="*/ 59892 w 144124"/>
                <a:gd name="connsiteY10" fmla="*/ 106332 h 176152"/>
                <a:gd name="connsiteX11" fmla="*/ 91759 w 144124"/>
                <a:gd name="connsiteY11" fmla="*/ 164462 h 176152"/>
                <a:gd name="connsiteX12" fmla="*/ 140281 w 144124"/>
                <a:gd name="connsiteY12" fmla="*/ 164462 h 176152"/>
                <a:gd name="connsiteX13" fmla="*/ 101207 w 144124"/>
                <a:gd name="connsiteY13" fmla="*/ 100407 h 176152"/>
                <a:gd name="connsiteX14" fmla="*/ 121385 w 144124"/>
                <a:gd name="connsiteY14" fmla="*/ 86154 h 176152"/>
                <a:gd name="connsiteX15" fmla="*/ 52525 w 144124"/>
                <a:gd name="connsiteY15" fmla="*/ 46600 h 176152"/>
                <a:gd name="connsiteX16" fmla="*/ 68379 w 144124"/>
                <a:gd name="connsiteY16" fmla="*/ 46600 h 176152"/>
                <a:gd name="connsiteX17" fmla="*/ 76066 w 144124"/>
                <a:gd name="connsiteY17" fmla="*/ 47241 h 176152"/>
                <a:gd name="connsiteX18" fmla="*/ 82792 w 144124"/>
                <a:gd name="connsiteY18" fmla="*/ 49323 h 176152"/>
                <a:gd name="connsiteX19" fmla="*/ 87275 w 144124"/>
                <a:gd name="connsiteY19" fmla="*/ 53326 h 176152"/>
                <a:gd name="connsiteX20" fmla="*/ 88877 w 144124"/>
                <a:gd name="connsiteY20" fmla="*/ 60052 h 176152"/>
                <a:gd name="connsiteX21" fmla="*/ 86955 w 144124"/>
                <a:gd name="connsiteY21" fmla="*/ 67418 h 176152"/>
                <a:gd name="connsiteX22" fmla="*/ 81991 w 144124"/>
                <a:gd name="connsiteY22" fmla="*/ 71742 h 176152"/>
                <a:gd name="connsiteX23" fmla="*/ 74624 w 144124"/>
                <a:gd name="connsiteY23" fmla="*/ 73984 h 176152"/>
                <a:gd name="connsiteX24" fmla="*/ 66137 w 144124"/>
                <a:gd name="connsiteY24" fmla="*/ 74624 h 176152"/>
                <a:gd name="connsiteX25" fmla="*/ 52365 w 144124"/>
                <a:gd name="connsiteY25" fmla="*/ 74624 h 176152"/>
                <a:gd name="connsiteX26" fmla="*/ 52365 w 144124"/>
                <a:gd name="connsiteY26" fmla="*/ 46600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124" h="176152">
                  <a:moveTo>
                    <a:pt x="121385" y="86154"/>
                  </a:moveTo>
                  <a:cubicBezTo>
                    <a:pt x="127150" y="78948"/>
                    <a:pt x="130193" y="69820"/>
                    <a:pt x="130193" y="59251"/>
                  </a:cubicBezTo>
                  <a:cubicBezTo>
                    <a:pt x="130193" y="50283"/>
                    <a:pt x="128431" y="42757"/>
                    <a:pt x="125068" y="36672"/>
                  </a:cubicBezTo>
                  <a:cubicBezTo>
                    <a:pt x="121545" y="30586"/>
                    <a:pt x="116901" y="25622"/>
                    <a:pt x="111296" y="21939"/>
                  </a:cubicBezTo>
                  <a:cubicBezTo>
                    <a:pt x="105691" y="18256"/>
                    <a:pt x="99286" y="15694"/>
                    <a:pt x="92240" y="14252"/>
                  </a:cubicBezTo>
                  <a:cubicBezTo>
                    <a:pt x="85354" y="12811"/>
                    <a:pt x="78308" y="12010"/>
                    <a:pt x="70941" y="12010"/>
                  </a:cubicBezTo>
                  <a:lnTo>
                    <a:pt x="12010" y="12010"/>
                  </a:lnTo>
                  <a:lnTo>
                    <a:pt x="12010" y="164462"/>
                  </a:lnTo>
                  <a:lnTo>
                    <a:pt x="52686" y="164462"/>
                  </a:lnTo>
                  <a:lnTo>
                    <a:pt x="52686" y="106332"/>
                  </a:lnTo>
                  <a:lnTo>
                    <a:pt x="59892" y="106332"/>
                  </a:lnTo>
                  <a:lnTo>
                    <a:pt x="91759" y="164462"/>
                  </a:lnTo>
                  <a:lnTo>
                    <a:pt x="140281" y="164462"/>
                  </a:lnTo>
                  <a:lnTo>
                    <a:pt x="101207" y="100407"/>
                  </a:lnTo>
                  <a:cubicBezTo>
                    <a:pt x="109695" y="97204"/>
                    <a:pt x="116421" y="92400"/>
                    <a:pt x="121385" y="86154"/>
                  </a:cubicBezTo>
                  <a:close/>
                  <a:moveTo>
                    <a:pt x="52525" y="46600"/>
                  </a:moveTo>
                  <a:lnTo>
                    <a:pt x="68379" y="46600"/>
                  </a:lnTo>
                  <a:cubicBezTo>
                    <a:pt x="70781" y="46600"/>
                    <a:pt x="73504" y="46760"/>
                    <a:pt x="76066" y="47241"/>
                  </a:cubicBezTo>
                  <a:cubicBezTo>
                    <a:pt x="78628" y="47561"/>
                    <a:pt x="80870" y="48362"/>
                    <a:pt x="82792" y="49323"/>
                  </a:cubicBezTo>
                  <a:cubicBezTo>
                    <a:pt x="84713" y="50283"/>
                    <a:pt x="86154" y="51565"/>
                    <a:pt x="87275" y="53326"/>
                  </a:cubicBezTo>
                  <a:cubicBezTo>
                    <a:pt x="88396" y="54927"/>
                    <a:pt x="88877" y="57169"/>
                    <a:pt x="88877" y="60052"/>
                  </a:cubicBezTo>
                  <a:cubicBezTo>
                    <a:pt x="88877" y="63095"/>
                    <a:pt x="88236" y="65657"/>
                    <a:pt x="86955" y="67418"/>
                  </a:cubicBezTo>
                  <a:cubicBezTo>
                    <a:pt x="85674" y="69340"/>
                    <a:pt x="84073" y="70781"/>
                    <a:pt x="81991" y="71742"/>
                  </a:cubicBezTo>
                  <a:cubicBezTo>
                    <a:pt x="79749" y="72863"/>
                    <a:pt x="77347" y="73664"/>
                    <a:pt x="74624" y="73984"/>
                  </a:cubicBezTo>
                  <a:cubicBezTo>
                    <a:pt x="71742" y="74464"/>
                    <a:pt x="68860" y="74624"/>
                    <a:pt x="66137" y="74624"/>
                  </a:cubicBezTo>
                  <a:lnTo>
                    <a:pt x="52365" y="74624"/>
                  </a:lnTo>
                  <a:lnTo>
                    <a:pt x="52365" y="466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3EC227B9-7F21-4B5C-B572-8C014AE86C36}"/>
                </a:ext>
              </a:extLst>
            </p:cNvPr>
            <p:cNvSpPr/>
            <p:nvPr/>
          </p:nvSpPr>
          <p:spPr>
            <a:xfrm>
              <a:off x="4705838" y="814740"/>
              <a:ext cx="128111" cy="176152"/>
            </a:xfrm>
            <a:custGeom>
              <a:avLst/>
              <a:gdLst>
                <a:gd name="connsiteX0" fmla="*/ 52205 w 128110"/>
                <a:gd name="connsiteY0" fmla="*/ 103930 h 176152"/>
                <a:gd name="connsiteX1" fmla="*/ 113058 w 128110"/>
                <a:gd name="connsiteY1" fmla="*/ 103930 h 176152"/>
                <a:gd name="connsiteX2" fmla="*/ 113058 w 128110"/>
                <a:gd name="connsiteY2" fmla="*/ 69500 h 176152"/>
                <a:gd name="connsiteX3" fmla="*/ 52205 w 128110"/>
                <a:gd name="connsiteY3" fmla="*/ 69500 h 176152"/>
                <a:gd name="connsiteX4" fmla="*/ 52205 w 128110"/>
                <a:gd name="connsiteY4" fmla="*/ 47881 h 176152"/>
                <a:gd name="connsiteX5" fmla="*/ 116581 w 128110"/>
                <a:gd name="connsiteY5" fmla="*/ 47881 h 176152"/>
                <a:gd name="connsiteX6" fmla="*/ 116581 w 128110"/>
                <a:gd name="connsiteY6" fmla="*/ 12010 h 176152"/>
                <a:gd name="connsiteX7" fmla="*/ 12010 w 128110"/>
                <a:gd name="connsiteY7" fmla="*/ 12010 h 176152"/>
                <a:gd name="connsiteX8" fmla="*/ 12010 w 128110"/>
                <a:gd name="connsiteY8" fmla="*/ 164622 h 176152"/>
                <a:gd name="connsiteX9" fmla="*/ 120264 w 128110"/>
                <a:gd name="connsiteY9" fmla="*/ 164622 h 176152"/>
                <a:gd name="connsiteX10" fmla="*/ 120264 w 128110"/>
                <a:gd name="connsiteY10" fmla="*/ 128271 h 176152"/>
                <a:gd name="connsiteX11" fmla="*/ 52205 w 128110"/>
                <a:gd name="connsiteY11" fmla="*/ 128271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110" h="176152">
                  <a:moveTo>
                    <a:pt x="52205" y="103930"/>
                  </a:moveTo>
                  <a:lnTo>
                    <a:pt x="113058" y="103930"/>
                  </a:lnTo>
                  <a:lnTo>
                    <a:pt x="113058" y="69500"/>
                  </a:lnTo>
                  <a:lnTo>
                    <a:pt x="52205" y="69500"/>
                  </a:lnTo>
                  <a:lnTo>
                    <a:pt x="52205" y="47881"/>
                  </a:lnTo>
                  <a:lnTo>
                    <a:pt x="116581" y="47881"/>
                  </a:lnTo>
                  <a:lnTo>
                    <a:pt x="116581" y="12010"/>
                  </a:lnTo>
                  <a:lnTo>
                    <a:pt x="12010" y="12010"/>
                  </a:lnTo>
                  <a:lnTo>
                    <a:pt x="12010" y="164622"/>
                  </a:lnTo>
                  <a:lnTo>
                    <a:pt x="120264" y="164622"/>
                  </a:lnTo>
                  <a:lnTo>
                    <a:pt x="120264" y="128271"/>
                  </a:lnTo>
                  <a:lnTo>
                    <a:pt x="52205" y="12827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05B9AA85-11EF-4852-8750-EA732098E238}"/>
                </a:ext>
              </a:extLst>
            </p:cNvPr>
            <p:cNvSpPr/>
            <p:nvPr/>
          </p:nvSpPr>
          <p:spPr>
            <a:xfrm>
              <a:off x="4862454" y="814740"/>
              <a:ext cx="160138" cy="176152"/>
            </a:xfrm>
            <a:custGeom>
              <a:avLst/>
              <a:gdLst>
                <a:gd name="connsiteX0" fmla="*/ 111616 w 160138"/>
                <a:gd name="connsiteY0" fmla="*/ 100727 h 176152"/>
                <a:gd name="connsiteX1" fmla="*/ 57009 w 160138"/>
                <a:gd name="connsiteY1" fmla="*/ 12010 h 176152"/>
                <a:gd name="connsiteX2" fmla="*/ 12010 w 160138"/>
                <a:gd name="connsiteY2" fmla="*/ 12010 h 176152"/>
                <a:gd name="connsiteX3" fmla="*/ 12010 w 160138"/>
                <a:gd name="connsiteY3" fmla="*/ 164622 h 176152"/>
                <a:gd name="connsiteX4" fmla="*/ 52365 w 160138"/>
                <a:gd name="connsiteY4" fmla="*/ 164622 h 176152"/>
                <a:gd name="connsiteX5" fmla="*/ 51565 w 160138"/>
                <a:gd name="connsiteY5" fmla="*/ 75585 h 176152"/>
                <a:gd name="connsiteX6" fmla="*/ 106332 w 160138"/>
                <a:gd name="connsiteY6" fmla="*/ 164622 h 176152"/>
                <a:gd name="connsiteX7" fmla="*/ 151171 w 160138"/>
                <a:gd name="connsiteY7" fmla="*/ 164622 h 176152"/>
                <a:gd name="connsiteX8" fmla="*/ 151171 w 160138"/>
                <a:gd name="connsiteY8" fmla="*/ 12010 h 176152"/>
                <a:gd name="connsiteX9" fmla="*/ 110816 w 160138"/>
                <a:gd name="connsiteY9" fmla="*/ 12010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138" h="176152">
                  <a:moveTo>
                    <a:pt x="111616" y="100727"/>
                  </a:moveTo>
                  <a:lnTo>
                    <a:pt x="57009" y="12010"/>
                  </a:lnTo>
                  <a:lnTo>
                    <a:pt x="12010" y="12010"/>
                  </a:lnTo>
                  <a:lnTo>
                    <a:pt x="12010" y="164622"/>
                  </a:lnTo>
                  <a:lnTo>
                    <a:pt x="52365" y="164622"/>
                  </a:lnTo>
                  <a:lnTo>
                    <a:pt x="51565" y="75585"/>
                  </a:lnTo>
                  <a:lnTo>
                    <a:pt x="106332" y="164622"/>
                  </a:lnTo>
                  <a:lnTo>
                    <a:pt x="151171" y="164622"/>
                  </a:lnTo>
                  <a:lnTo>
                    <a:pt x="151171" y="12010"/>
                  </a:lnTo>
                  <a:lnTo>
                    <a:pt x="110816" y="1201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034C2423-9694-45F2-84F1-D4C6FBAA33D3}"/>
                </a:ext>
              </a:extLst>
            </p:cNvPr>
            <p:cNvSpPr/>
            <p:nvPr/>
          </p:nvSpPr>
          <p:spPr>
            <a:xfrm>
              <a:off x="5041649" y="810817"/>
              <a:ext cx="176152" cy="176152"/>
            </a:xfrm>
            <a:custGeom>
              <a:avLst/>
              <a:gdLst>
                <a:gd name="connsiteX0" fmla="*/ 154053 w 176152"/>
                <a:gd name="connsiteY0" fmla="*/ 33549 h 176152"/>
                <a:gd name="connsiteX1" fmla="*/ 127630 w 176152"/>
                <a:gd name="connsiteY1" fmla="*/ 17535 h 176152"/>
                <a:gd name="connsiteX2" fmla="*/ 61974 w 176152"/>
                <a:gd name="connsiteY2" fmla="*/ 17535 h 176152"/>
                <a:gd name="connsiteX3" fmla="*/ 35711 w 176152"/>
                <a:gd name="connsiteY3" fmla="*/ 33549 h 176152"/>
                <a:gd name="connsiteX4" fmla="*/ 18256 w 176152"/>
                <a:gd name="connsiteY4" fmla="*/ 58691 h 176152"/>
                <a:gd name="connsiteX5" fmla="*/ 12010 w 176152"/>
                <a:gd name="connsiteY5" fmla="*/ 91679 h 176152"/>
                <a:gd name="connsiteX6" fmla="*/ 18256 w 176152"/>
                <a:gd name="connsiteY6" fmla="*/ 124668 h 176152"/>
                <a:gd name="connsiteX7" fmla="*/ 35551 w 176152"/>
                <a:gd name="connsiteY7" fmla="*/ 150290 h 176152"/>
                <a:gd name="connsiteX8" fmla="*/ 61813 w 176152"/>
                <a:gd name="connsiteY8" fmla="*/ 166784 h 176152"/>
                <a:gd name="connsiteX9" fmla="*/ 94642 w 176152"/>
                <a:gd name="connsiteY9" fmla="*/ 172549 h 176152"/>
                <a:gd name="connsiteX10" fmla="*/ 127630 w 176152"/>
                <a:gd name="connsiteY10" fmla="*/ 166784 h 176152"/>
                <a:gd name="connsiteX11" fmla="*/ 154053 w 176152"/>
                <a:gd name="connsiteY11" fmla="*/ 150290 h 176152"/>
                <a:gd name="connsiteX12" fmla="*/ 171348 w 176152"/>
                <a:gd name="connsiteY12" fmla="*/ 124668 h 176152"/>
                <a:gd name="connsiteX13" fmla="*/ 177593 w 176152"/>
                <a:gd name="connsiteY13" fmla="*/ 91679 h 176152"/>
                <a:gd name="connsiteX14" fmla="*/ 171348 w 176152"/>
                <a:gd name="connsiteY14" fmla="*/ 58691 h 176152"/>
                <a:gd name="connsiteX15" fmla="*/ 154053 w 176152"/>
                <a:gd name="connsiteY15" fmla="*/ 33549 h 176152"/>
                <a:gd name="connsiteX16" fmla="*/ 133716 w 176152"/>
                <a:gd name="connsiteY16" fmla="*/ 91679 h 176152"/>
                <a:gd name="connsiteX17" fmla="*/ 130833 w 176152"/>
                <a:gd name="connsiteY17" fmla="*/ 108974 h 176152"/>
                <a:gd name="connsiteX18" fmla="*/ 122826 w 176152"/>
                <a:gd name="connsiteY18" fmla="*/ 122266 h 176152"/>
                <a:gd name="connsiteX19" fmla="*/ 110656 w 176152"/>
                <a:gd name="connsiteY19" fmla="*/ 130913 h 176152"/>
                <a:gd name="connsiteX20" fmla="*/ 79269 w 176152"/>
                <a:gd name="connsiteY20" fmla="*/ 130913 h 176152"/>
                <a:gd name="connsiteX21" fmla="*/ 67098 w 176152"/>
                <a:gd name="connsiteY21" fmla="*/ 122266 h 176152"/>
                <a:gd name="connsiteX22" fmla="*/ 59091 w 176152"/>
                <a:gd name="connsiteY22" fmla="*/ 108814 h 176152"/>
                <a:gd name="connsiteX23" fmla="*/ 56209 w 176152"/>
                <a:gd name="connsiteY23" fmla="*/ 91519 h 176152"/>
                <a:gd name="connsiteX24" fmla="*/ 59091 w 176152"/>
                <a:gd name="connsiteY24" fmla="*/ 74705 h 176152"/>
                <a:gd name="connsiteX25" fmla="*/ 67098 w 176152"/>
                <a:gd name="connsiteY25" fmla="*/ 61573 h 176152"/>
                <a:gd name="connsiteX26" fmla="*/ 79429 w 176152"/>
                <a:gd name="connsiteY26" fmla="*/ 52926 h 176152"/>
                <a:gd name="connsiteX27" fmla="*/ 95122 w 176152"/>
                <a:gd name="connsiteY27" fmla="*/ 49723 h 176152"/>
                <a:gd name="connsiteX28" fmla="*/ 110976 w 176152"/>
                <a:gd name="connsiteY28" fmla="*/ 52926 h 176152"/>
                <a:gd name="connsiteX29" fmla="*/ 123146 w 176152"/>
                <a:gd name="connsiteY29" fmla="*/ 61573 h 176152"/>
                <a:gd name="connsiteX30" fmla="*/ 131153 w 176152"/>
                <a:gd name="connsiteY30" fmla="*/ 74705 h 176152"/>
                <a:gd name="connsiteX31" fmla="*/ 133716 w 176152"/>
                <a:gd name="connsiteY31" fmla="*/ 91679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152" h="176152">
                  <a:moveTo>
                    <a:pt x="154053" y="33549"/>
                  </a:moveTo>
                  <a:cubicBezTo>
                    <a:pt x="146687" y="26663"/>
                    <a:pt x="137879" y="21378"/>
                    <a:pt x="127630" y="17535"/>
                  </a:cubicBezTo>
                  <a:cubicBezTo>
                    <a:pt x="107453" y="10169"/>
                    <a:pt x="81991" y="10169"/>
                    <a:pt x="61974" y="17535"/>
                  </a:cubicBezTo>
                  <a:cubicBezTo>
                    <a:pt x="51885" y="21218"/>
                    <a:pt x="43077" y="26663"/>
                    <a:pt x="35711" y="33549"/>
                  </a:cubicBezTo>
                  <a:cubicBezTo>
                    <a:pt x="28344" y="40435"/>
                    <a:pt x="22419" y="48922"/>
                    <a:pt x="18256" y="58691"/>
                  </a:cubicBezTo>
                  <a:cubicBezTo>
                    <a:pt x="14092" y="68459"/>
                    <a:pt x="12010" y="79509"/>
                    <a:pt x="12010" y="91679"/>
                  </a:cubicBezTo>
                  <a:cubicBezTo>
                    <a:pt x="12010" y="103690"/>
                    <a:pt x="14092" y="114739"/>
                    <a:pt x="18256" y="124668"/>
                  </a:cubicBezTo>
                  <a:cubicBezTo>
                    <a:pt x="22419" y="134596"/>
                    <a:pt x="28184" y="143244"/>
                    <a:pt x="35551" y="150290"/>
                  </a:cubicBezTo>
                  <a:cubicBezTo>
                    <a:pt x="42917" y="157336"/>
                    <a:pt x="51725" y="162941"/>
                    <a:pt x="61813" y="166784"/>
                  </a:cubicBezTo>
                  <a:cubicBezTo>
                    <a:pt x="71902" y="170627"/>
                    <a:pt x="82952" y="172549"/>
                    <a:pt x="94642" y="172549"/>
                  </a:cubicBezTo>
                  <a:cubicBezTo>
                    <a:pt x="106332" y="172549"/>
                    <a:pt x="117542" y="170627"/>
                    <a:pt x="127630" y="166784"/>
                  </a:cubicBezTo>
                  <a:cubicBezTo>
                    <a:pt x="137719" y="162941"/>
                    <a:pt x="146687" y="157336"/>
                    <a:pt x="154053" y="150290"/>
                  </a:cubicBezTo>
                  <a:cubicBezTo>
                    <a:pt x="161419" y="143244"/>
                    <a:pt x="167184" y="134596"/>
                    <a:pt x="171348" y="124668"/>
                  </a:cubicBezTo>
                  <a:cubicBezTo>
                    <a:pt x="175512" y="114739"/>
                    <a:pt x="177593" y="103690"/>
                    <a:pt x="177593" y="91679"/>
                  </a:cubicBezTo>
                  <a:cubicBezTo>
                    <a:pt x="177593" y="79669"/>
                    <a:pt x="175512" y="68459"/>
                    <a:pt x="171348" y="58691"/>
                  </a:cubicBezTo>
                  <a:cubicBezTo>
                    <a:pt x="167184" y="48922"/>
                    <a:pt x="161419" y="40435"/>
                    <a:pt x="154053" y="33549"/>
                  </a:cubicBezTo>
                  <a:close/>
                  <a:moveTo>
                    <a:pt x="133716" y="91679"/>
                  </a:moveTo>
                  <a:cubicBezTo>
                    <a:pt x="133716" y="97925"/>
                    <a:pt x="132755" y="103690"/>
                    <a:pt x="130833" y="108974"/>
                  </a:cubicBezTo>
                  <a:cubicBezTo>
                    <a:pt x="128911" y="114099"/>
                    <a:pt x="126189" y="118582"/>
                    <a:pt x="122826" y="122266"/>
                  </a:cubicBezTo>
                  <a:cubicBezTo>
                    <a:pt x="119463" y="125949"/>
                    <a:pt x="115300" y="128831"/>
                    <a:pt x="110656" y="130913"/>
                  </a:cubicBezTo>
                  <a:cubicBezTo>
                    <a:pt x="101207" y="135077"/>
                    <a:pt x="88557" y="135077"/>
                    <a:pt x="79269" y="130913"/>
                  </a:cubicBezTo>
                  <a:cubicBezTo>
                    <a:pt x="74624" y="128831"/>
                    <a:pt x="70461" y="125949"/>
                    <a:pt x="67098" y="122266"/>
                  </a:cubicBezTo>
                  <a:cubicBezTo>
                    <a:pt x="63735" y="118582"/>
                    <a:pt x="61013" y="114099"/>
                    <a:pt x="59091" y="108814"/>
                  </a:cubicBezTo>
                  <a:cubicBezTo>
                    <a:pt x="57169" y="103529"/>
                    <a:pt x="56209" y="97764"/>
                    <a:pt x="56209" y="91519"/>
                  </a:cubicBezTo>
                  <a:cubicBezTo>
                    <a:pt x="56209" y="85594"/>
                    <a:pt x="57169" y="79989"/>
                    <a:pt x="59091" y="74705"/>
                  </a:cubicBezTo>
                  <a:cubicBezTo>
                    <a:pt x="61013" y="69580"/>
                    <a:pt x="63575" y="65256"/>
                    <a:pt x="67098" y="61573"/>
                  </a:cubicBezTo>
                  <a:cubicBezTo>
                    <a:pt x="70461" y="57890"/>
                    <a:pt x="74624" y="55008"/>
                    <a:pt x="79429" y="52926"/>
                  </a:cubicBezTo>
                  <a:cubicBezTo>
                    <a:pt x="84073" y="50844"/>
                    <a:pt x="89357" y="49723"/>
                    <a:pt x="95122" y="49723"/>
                  </a:cubicBezTo>
                  <a:cubicBezTo>
                    <a:pt x="100887" y="49723"/>
                    <a:pt x="106172" y="50844"/>
                    <a:pt x="110976" y="52926"/>
                  </a:cubicBezTo>
                  <a:cubicBezTo>
                    <a:pt x="115780" y="55008"/>
                    <a:pt x="119783" y="57890"/>
                    <a:pt x="123146" y="61573"/>
                  </a:cubicBezTo>
                  <a:cubicBezTo>
                    <a:pt x="126509" y="65256"/>
                    <a:pt x="129232" y="69580"/>
                    <a:pt x="131153" y="74705"/>
                  </a:cubicBezTo>
                  <a:cubicBezTo>
                    <a:pt x="132755" y="79989"/>
                    <a:pt x="133716" y="85754"/>
                    <a:pt x="133716" y="91679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249BF4D0-89E3-44D2-B3AA-3D5928ACFDAD}"/>
                </a:ext>
              </a:extLst>
            </p:cNvPr>
            <p:cNvSpPr/>
            <p:nvPr/>
          </p:nvSpPr>
          <p:spPr>
            <a:xfrm>
              <a:off x="5247266" y="814740"/>
              <a:ext cx="144125" cy="176152"/>
            </a:xfrm>
            <a:custGeom>
              <a:avLst/>
              <a:gdLst>
                <a:gd name="connsiteX0" fmla="*/ 122666 w 144124"/>
                <a:gd name="connsiteY0" fmla="*/ 93681 h 176152"/>
                <a:gd name="connsiteX1" fmla="*/ 112257 w 144124"/>
                <a:gd name="connsiteY1" fmla="*/ 85834 h 176152"/>
                <a:gd name="connsiteX2" fmla="*/ 107773 w 144124"/>
                <a:gd name="connsiteY2" fmla="*/ 83913 h 176152"/>
                <a:gd name="connsiteX3" fmla="*/ 118823 w 144124"/>
                <a:gd name="connsiteY3" fmla="*/ 74785 h 176152"/>
                <a:gd name="connsiteX4" fmla="*/ 126189 w 144124"/>
                <a:gd name="connsiteY4" fmla="*/ 52686 h 176152"/>
                <a:gd name="connsiteX5" fmla="*/ 121225 w 144124"/>
                <a:gd name="connsiteY5" fmla="*/ 32668 h 176152"/>
                <a:gd name="connsiteX6" fmla="*/ 108414 w 144124"/>
                <a:gd name="connsiteY6" fmla="*/ 20177 h 176152"/>
                <a:gd name="connsiteX7" fmla="*/ 91279 w 144124"/>
                <a:gd name="connsiteY7" fmla="*/ 13772 h 176152"/>
                <a:gd name="connsiteX8" fmla="*/ 73343 w 144124"/>
                <a:gd name="connsiteY8" fmla="*/ 12010 h 176152"/>
                <a:gd name="connsiteX9" fmla="*/ 12010 w 144124"/>
                <a:gd name="connsiteY9" fmla="*/ 12010 h 176152"/>
                <a:gd name="connsiteX10" fmla="*/ 12010 w 144124"/>
                <a:gd name="connsiteY10" fmla="*/ 164462 h 176152"/>
                <a:gd name="connsiteX11" fmla="*/ 73343 w 144124"/>
                <a:gd name="connsiteY11" fmla="*/ 164462 h 176152"/>
                <a:gd name="connsiteX12" fmla="*/ 94642 w 144124"/>
                <a:gd name="connsiteY12" fmla="*/ 162220 h 176152"/>
                <a:gd name="connsiteX13" fmla="*/ 113538 w 144124"/>
                <a:gd name="connsiteY13" fmla="*/ 154694 h 176152"/>
                <a:gd name="connsiteX14" fmla="*/ 127150 w 144124"/>
                <a:gd name="connsiteY14" fmla="*/ 140441 h 176152"/>
                <a:gd name="connsiteX15" fmla="*/ 132274 w 144124"/>
                <a:gd name="connsiteY15" fmla="*/ 118823 h 176152"/>
                <a:gd name="connsiteX16" fmla="*/ 129712 w 144124"/>
                <a:gd name="connsiteY16" fmla="*/ 104570 h 176152"/>
                <a:gd name="connsiteX17" fmla="*/ 122666 w 144124"/>
                <a:gd name="connsiteY17" fmla="*/ 93681 h 176152"/>
                <a:gd name="connsiteX18" fmla="*/ 81831 w 144124"/>
                <a:gd name="connsiteY18" fmla="*/ 66938 h 176152"/>
                <a:gd name="connsiteX19" fmla="*/ 68219 w 144124"/>
                <a:gd name="connsiteY19" fmla="*/ 70301 h 176152"/>
                <a:gd name="connsiteX20" fmla="*/ 52205 w 144124"/>
                <a:gd name="connsiteY20" fmla="*/ 70301 h 176152"/>
                <a:gd name="connsiteX21" fmla="*/ 52205 w 144124"/>
                <a:gd name="connsiteY21" fmla="*/ 46280 h 176152"/>
                <a:gd name="connsiteX22" fmla="*/ 66618 w 144124"/>
                <a:gd name="connsiteY22" fmla="*/ 46280 h 176152"/>
                <a:gd name="connsiteX23" fmla="*/ 81831 w 144124"/>
                <a:gd name="connsiteY23" fmla="*/ 49323 h 176152"/>
                <a:gd name="connsiteX24" fmla="*/ 85994 w 144124"/>
                <a:gd name="connsiteY24" fmla="*/ 57650 h 176152"/>
                <a:gd name="connsiteX25" fmla="*/ 81831 w 144124"/>
                <a:gd name="connsiteY25" fmla="*/ 66938 h 176152"/>
                <a:gd name="connsiteX26" fmla="*/ 52205 w 144124"/>
                <a:gd name="connsiteY26" fmla="*/ 102489 h 176152"/>
                <a:gd name="connsiteX27" fmla="*/ 68860 w 144124"/>
                <a:gd name="connsiteY27" fmla="*/ 102489 h 176152"/>
                <a:gd name="connsiteX28" fmla="*/ 85674 w 144124"/>
                <a:gd name="connsiteY28" fmla="*/ 105691 h 176152"/>
                <a:gd name="connsiteX29" fmla="*/ 90798 w 144124"/>
                <a:gd name="connsiteY29" fmla="*/ 115620 h 176152"/>
                <a:gd name="connsiteX30" fmla="*/ 89037 w 144124"/>
                <a:gd name="connsiteY30" fmla="*/ 122666 h 176152"/>
                <a:gd name="connsiteX31" fmla="*/ 84233 w 144124"/>
                <a:gd name="connsiteY31" fmla="*/ 126990 h 176152"/>
                <a:gd name="connsiteX32" fmla="*/ 77027 w 144124"/>
                <a:gd name="connsiteY32" fmla="*/ 129232 h 176152"/>
                <a:gd name="connsiteX33" fmla="*/ 68860 w 144124"/>
                <a:gd name="connsiteY33" fmla="*/ 129872 h 176152"/>
                <a:gd name="connsiteX34" fmla="*/ 52045 w 144124"/>
                <a:gd name="connsiteY34" fmla="*/ 129872 h 176152"/>
                <a:gd name="connsiteX35" fmla="*/ 52045 w 144124"/>
                <a:gd name="connsiteY35" fmla="*/ 102489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4124" h="176152">
                  <a:moveTo>
                    <a:pt x="122666" y="93681"/>
                  </a:moveTo>
                  <a:cubicBezTo>
                    <a:pt x="119784" y="90478"/>
                    <a:pt x="116260" y="87916"/>
                    <a:pt x="112257" y="85834"/>
                  </a:cubicBezTo>
                  <a:cubicBezTo>
                    <a:pt x="110816" y="85033"/>
                    <a:pt x="109375" y="84393"/>
                    <a:pt x="107773" y="83913"/>
                  </a:cubicBezTo>
                  <a:cubicBezTo>
                    <a:pt x="112097" y="81510"/>
                    <a:pt x="115780" y="78468"/>
                    <a:pt x="118823" y="74785"/>
                  </a:cubicBezTo>
                  <a:cubicBezTo>
                    <a:pt x="123627" y="68859"/>
                    <a:pt x="126189" y="61493"/>
                    <a:pt x="126189" y="52686"/>
                  </a:cubicBezTo>
                  <a:cubicBezTo>
                    <a:pt x="126189" y="44679"/>
                    <a:pt x="124427" y="37953"/>
                    <a:pt x="121225" y="32668"/>
                  </a:cubicBezTo>
                  <a:cubicBezTo>
                    <a:pt x="117862" y="27384"/>
                    <a:pt x="113698" y="23220"/>
                    <a:pt x="108414" y="20177"/>
                  </a:cubicBezTo>
                  <a:cubicBezTo>
                    <a:pt x="103289" y="17135"/>
                    <a:pt x="97524" y="15053"/>
                    <a:pt x="91279" y="13772"/>
                  </a:cubicBezTo>
                  <a:cubicBezTo>
                    <a:pt x="85194" y="12491"/>
                    <a:pt x="79108" y="12010"/>
                    <a:pt x="73343" y="12010"/>
                  </a:cubicBezTo>
                  <a:lnTo>
                    <a:pt x="12010" y="12010"/>
                  </a:lnTo>
                  <a:lnTo>
                    <a:pt x="12010" y="164462"/>
                  </a:lnTo>
                  <a:lnTo>
                    <a:pt x="73343" y="164462"/>
                  </a:lnTo>
                  <a:cubicBezTo>
                    <a:pt x="80550" y="164462"/>
                    <a:pt x="87756" y="163661"/>
                    <a:pt x="94642" y="162220"/>
                  </a:cubicBezTo>
                  <a:cubicBezTo>
                    <a:pt x="101688" y="160779"/>
                    <a:pt x="107933" y="158217"/>
                    <a:pt x="113538" y="154694"/>
                  </a:cubicBezTo>
                  <a:cubicBezTo>
                    <a:pt x="119143" y="151171"/>
                    <a:pt x="123787" y="146366"/>
                    <a:pt x="127150" y="140441"/>
                  </a:cubicBezTo>
                  <a:cubicBezTo>
                    <a:pt x="130513" y="134516"/>
                    <a:pt x="132274" y="127310"/>
                    <a:pt x="132274" y="118823"/>
                  </a:cubicBezTo>
                  <a:cubicBezTo>
                    <a:pt x="132274" y="113698"/>
                    <a:pt x="131474" y="108894"/>
                    <a:pt x="129712" y="104570"/>
                  </a:cubicBezTo>
                  <a:cubicBezTo>
                    <a:pt x="127951" y="100567"/>
                    <a:pt x="125709" y="96884"/>
                    <a:pt x="122666" y="93681"/>
                  </a:cubicBezTo>
                  <a:close/>
                  <a:moveTo>
                    <a:pt x="81831" y="66938"/>
                  </a:moveTo>
                  <a:cubicBezTo>
                    <a:pt x="78788" y="69180"/>
                    <a:pt x="74144" y="70301"/>
                    <a:pt x="68219" y="70301"/>
                  </a:cubicBezTo>
                  <a:lnTo>
                    <a:pt x="52205" y="70301"/>
                  </a:lnTo>
                  <a:lnTo>
                    <a:pt x="52205" y="46280"/>
                  </a:lnTo>
                  <a:lnTo>
                    <a:pt x="66618" y="46280"/>
                  </a:lnTo>
                  <a:cubicBezTo>
                    <a:pt x="73503" y="46280"/>
                    <a:pt x="78628" y="47241"/>
                    <a:pt x="81831" y="49323"/>
                  </a:cubicBezTo>
                  <a:cubicBezTo>
                    <a:pt x="84713" y="51084"/>
                    <a:pt x="85994" y="53646"/>
                    <a:pt x="85994" y="57650"/>
                  </a:cubicBezTo>
                  <a:cubicBezTo>
                    <a:pt x="86154" y="61813"/>
                    <a:pt x="84713" y="64856"/>
                    <a:pt x="81831" y="66938"/>
                  </a:cubicBezTo>
                  <a:close/>
                  <a:moveTo>
                    <a:pt x="52205" y="102489"/>
                  </a:moveTo>
                  <a:lnTo>
                    <a:pt x="68860" y="102489"/>
                  </a:lnTo>
                  <a:cubicBezTo>
                    <a:pt x="75906" y="102489"/>
                    <a:pt x="81510" y="103610"/>
                    <a:pt x="85674" y="105691"/>
                  </a:cubicBezTo>
                  <a:cubicBezTo>
                    <a:pt x="89197" y="107453"/>
                    <a:pt x="90798" y="110656"/>
                    <a:pt x="90798" y="115620"/>
                  </a:cubicBezTo>
                  <a:cubicBezTo>
                    <a:pt x="90798" y="118502"/>
                    <a:pt x="90158" y="120904"/>
                    <a:pt x="89037" y="122666"/>
                  </a:cubicBezTo>
                  <a:cubicBezTo>
                    <a:pt x="87756" y="124588"/>
                    <a:pt x="86315" y="125869"/>
                    <a:pt x="84233" y="126990"/>
                  </a:cubicBezTo>
                  <a:cubicBezTo>
                    <a:pt x="82151" y="128111"/>
                    <a:pt x="79749" y="128911"/>
                    <a:pt x="77027" y="129232"/>
                  </a:cubicBezTo>
                  <a:cubicBezTo>
                    <a:pt x="74144" y="129712"/>
                    <a:pt x="71422" y="129872"/>
                    <a:pt x="68860" y="129872"/>
                  </a:cubicBezTo>
                  <a:lnTo>
                    <a:pt x="52045" y="129872"/>
                  </a:lnTo>
                  <a:lnTo>
                    <a:pt x="52045" y="10248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9FFD251E-C4F9-4140-86DE-FD87A1010412}"/>
                </a:ext>
              </a:extLst>
            </p:cNvPr>
            <p:cNvSpPr/>
            <p:nvPr/>
          </p:nvSpPr>
          <p:spPr>
            <a:xfrm>
              <a:off x="5411728" y="814740"/>
              <a:ext cx="112097" cy="176152"/>
            </a:xfrm>
            <a:custGeom>
              <a:avLst/>
              <a:gdLst>
                <a:gd name="connsiteX0" fmla="*/ 53646 w 112096"/>
                <a:gd name="connsiteY0" fmla="*/ 12010 h 176152"/>
                <a:gd name="connsiteX1" fmla="*/ 12010 w 112096"/>
                <a:gd name="connsiteY1" fmla="*/ 12010 h 176152"/>
                <a:gd name="connsiteX2" fmla="*/ 12010 w 112096"/>
                <a:gd name="connsiteY2" fmla="*/ 164622 h 176152"/>
                <a:gd name="connsiteX3" fmla="*/ 110335 w 112096"/>
                <a:gd name="connsiteY3" fmla="*/ 164622 h 176152"/>
                <a:gd name="connsiteX4" fmla="*/ 110335 w 112096"/>
                <a:gd name="connsiteY4" fmla="*/ 127630 h 176152"/>
                <a:gd name="connsiteX5" fmla="*/ 53646 w 112096"/>
                <a:gd name="connsiteY5" fmla="*/ 127630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96" h="176152">
                  <a:moveTo>
                    <a:pt x="53646" y="12010"/>
                  </a:moveTo>
                  <a:lnTo>
                    <a:pt x="12010" y="12010"/>
                  </a:lnTo>
                  <a:lnTo>
                    <a:pt x="12010" y="164622"/>
                  </a:lnTo>
                  <a:lnTo>
                    <a:pt x="110335" y="164622"/>
                  </a:lnTo>
                  <a:lnTo>
                    <a:pt x="110335" y="127630"/>
                  </a:lnTo>
                  <a:lnTo>
                    <a:pt x="53646" y="12763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3364D156-8AA2-4767-AA18-87593E503F61}"/>
                </a:ext>
              </a:extLst>
            </p:cNvPr>
            <p:cNvSpPr/>
            <p:nvPr/>
          </p:nvSpPr>
          <p:spPr>
            <a:xfrm>
              <a:off x="5549447" y="814740"/>
              <a:ext cx="128111" cy="176152"/>
            </a:xfrm>
            <a:custGeom>
              <a:avLst/>
              <a:gdLst>
                <a:gd name="connsiteX0" fmla="*/ 52205 w 128110"/>
                <a:gd name="connsiteY0" fmla="*/ 128271 h 176152"/>
                <a:gd name="connsiteX1" fmla="*/ 52205 w 128110"/>
                <a:gd name="connsiteY1" fmla="*/ 103930 h 176152"/>
                <a:gd name="connsiteX2" fmla="*/ 113058 w 128110"/>
                <a:gd name="connsiteY2" fmla="*/ 103930 h 176152"/>
                <a:gd name="connsiteX3" fmla="*/ 113058 w 128110"/>
                <a:gd name="connsiteY3" fmla="*/ 69500 h 176152"/>
                <a:gd name="connsiteX4" fmla="*/ 52205 w 128110"/>
                <a:gd name="connsiteY4" fmla="*/ 69500 h 176152"/>
                <a:gd name="connsiteX5" fmla="*/ 52205 w 128110"/>
                <a:gd name="connsiteY5" fmla="*/ 47881 h 176152"/>
                <a:gd name="connsiteX6" fmla="*/ 116581 w 128110"/>
                <a:gd name="connsiteY6" fmla="*/ 47881 h 176152"/>
                <a:gd name="connsiteX7" fmla="*/ 116581 w 128110"/>
                <a:gd name="connsiteY7" fmla="*/ 12010 h 176152"/>
                <a:gd name="connsiteX8" fmla="*/ 12010 w 128110"/>
                <a:gd name="connsiteY8" fmla="*/ 12010 h 176152"/>
                <a:gd name="connsiteX9" fmla="*/ 12010 w 128110"/>
                <a:gd name="connsiteY9" fmla="*/ 164622 h 176152"/>
                <a:gd name="connsiteX10" fmla="*/ 120264 w 128110"/>
                <a:gd name="connsiteY10" fmla="*/ 164622 h 176152"/>
                <a:gd name="connsiteX11" fmla="*/ 120264 w 128110"/>
                <a:gd name="connsiteY11" fmla="*/ 128271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110" h="176152">
                  <a:moveTo>
                    <a:pt x="52205" y="128271"/>
                  </a:moveTo>
                  <a:lnTo>
                    <a:pt x="52205" y="103930"/>
                  </a:lnTo>
                  <a:lnTo>
                    <a:pt x="113058" y="103930"/>
                  </a:lnTo>
                  <a:lnTo>
                    <a:pt x="113058" y="69500"/>
                  </a:lnTo>
                  <a:lnTo>
                    <a:pt x="52205" y="69500"/>
                  </a:lnTo>
                  <a:lnTo>
                    <a:pt x="52205" y="47881"/>
                  </a:lnTo>
                  <a:lnTo>
                    <a:pt x="116581" y="47881"/>
                  </a:lnTo>
                  <a:lnTo>
                    <a:pt x="116581" y="12010"/>
                  </a:lnTo>
                  <a:lnTo>
                    <a:pt x="12010" y="12010"/>
                  </a:lnTo>
                  <a:lnTo>
                    <a:pt x="12010" y="164622"/>
                  </a:lnTo>
                  <a:lnTo>
                    <a:pt x="120264" y="164622"/>
                  </a:lnTo>
                  <a:lnTo>
                    <a:pt x="120264" y="12827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4" name="Graphique 1">
            <a:extLst>
              <a:ext uri="{FF2B5EF4-FFF2-40B4-BE49-F238E27FC236}">
                <a16:creationId xmlns:a16="http://schemas.microsoft.com/office/drawing/2014/main" id="{11444FD7-E390-462D-ABDD-0D803B555439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DBAA497E-5A75-4A6F-94E5-A4A579367A7D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17556C3F-A043-4C07-925C-B74FB73EC1C3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BB448065-3314-4F85-B3E4-F3DB64B4D874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33B976C0-748A-455F-B442-BAF1EFDEDB22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E2568C78-E0A5-4DD5-833C-E67E07154A7D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4DC1596-DF94-499B-AD69-929D3ABAE8F1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5161EB01-3DED-4B13-BB30-FCD670153E77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9DD4510A-037C-437A-9260-6C762A3D1973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5D66BDEB-606D-4935-A4C8-02CD03D7F220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C4D60532-C2E0-4AB9-9778-647946FE8106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D5D79EA1-04F7-44AE-956F-0544762A0FDB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D59EF32F-148B-4180-885F-DADCFF5840A1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B53A224C-5DE7-48AA-9CFE-C60A8F73E510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9AF718AC-18C8-4B35-95B6-8FD8E99C6850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E09DF35C-E761-4312-961B-E9C7460ECD47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5AD71E44-6707-4F2B-87E5-2CA0F3E21157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97DE95D4-4D27-4F94-8B9E-C53A3942ABAA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D33282A7-2AFE-4597-B4C0-FE394642936D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7D3A015E-913E-4FAA-ACB0-616C58903782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D4B75747-6DE0-44CC-A230-AA569224B199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8F2DFB7F-D828-4A84-8990-16E5B192C411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B3B5B7A2-F8C2-4380-9A14-B77FC2183305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5FA6A447-333E-4B14-918C-4985F6702F63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2EACCE89-F74D-4DDD-B54B-32C981DBD7CA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342A3748-67D8-4BE6-B275-16B2FFB4E1C2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07849ECB-7497-4860-936A-893DC41E6603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32A9315C-C7CC-4EF9-B767-D7572442897A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9920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DA655B3-B883-4CF7-A2D8-6A10D985F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CE169FC3-1A35-4E28-92F9-841B3AFD7EB4}"/>
              </a:ext>
            </a:extLst>
          </p:cNvPr>
          <p:cNvSpPr/>
          <p:nvPr userDrawn="1"/>
        </p:nvSpPr>
        <p:spPr>
          <a:xfrm>
            <a:off x="0" y="-3464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1288956-FC7B-45E3-8493-0798C1126BEB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872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98752857-59C8-4012-9C4F-7BFE28555267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B949A763-E37E-481A-96B1-1E3E6CF9FB9E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872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249C2F3-8B01-49C0-A4B4-FADC61E724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44292" y="1992377"/>
            <a:ext cx="35034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3" name="Graphique 61">
            <a:extLst>
              <a:ext uri="{FF2B5EF4-FFF2-40B4-BE49-F238E27FC236}">
                <a16:creationId xmlns:a16="http://schemas.microsoft.com/office/drawing/2014/main" id="{E5BF4332-E16A-41BB-910E-7E40B9EEC30D}"/>
              </a:ext>
            </a:extLst>
          </p:cNvPr>
          <p:cNvGrpSpPr/>
          <p:nvPr/>
        </p:nvGrpSpPr>
        <p:grpSpPr>
          <a:xfrm>
            <a:off x="4344292" y="398216"/>
            <a:ext cx="3493428" cy="1260186"/>
            <a:chOff x="4344292" y="826727"/>
            <a:chExt cx="3493428" cy="1260186"/>
          </a:xfrm>
        </p:grpSpPr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F7E4B643-C2E8-4EAA-9B47-1019A78D5E25}"/>
                </a:ext>
              </a:extLst>
            </p:cNvPr>
            <p:cNvSpPr/>
            <p:nvPr/>
          </p:nvSpPr>
          <p:spPr>
            <a:xfrm>
              <a:off x="6165979" y="1824029"/>
              <a:ext cx="143566" cy="207372"/>
            </a:xfrm>
            <a:custGeom>
              <a:avLst/>
              <a:gdLst>
                <a:gd name="connsiteX0" fmla="*/ 99220 w 143565"/>
                <a:gd name="connsiteY0" fmla="*/ 201949 h 207372"/>
                <a:gd name="connsiteX1" fmla="*/ 58383 w 143565"/>
                <a:gd name="connsiteY1" fmla="*/ 201949 h 207372"/>
                <a:gd name="connsiteX2" fmla="*/ 11964 w 143565"/>
                <a:gd name="connsiteY2" fmla="*/ 11964 h 207372"/>
                <a:gd name="connsiteX3" fmla="*/ 47855 w 143565"/>
                <a:gd name="connsiteY3" fmla="*/ 11964 h 207372"/>
                <a:gd name="connsiteX4" fmla="*/ 79440 w 143565"/>
                <a:gd name="connsiteY4" fmla="*/ 164303 h 207372"/>
                <a:gd name="connsiteX5" fmla="*/ 80237 w 143565"/>
                <a:gd name="connsiteY5" fmla="*/ 164303 h 207372"/>
                <a:gd name="connsiteX6" fmla="*/ 111822 w 143565"/>
                <a:gd name="connsiteY6" fmla="*/ 11964 h 207372"/>
                <a:gd name="connsiteX7" fmla="*/ 146118 w 143565"/>
                <a:gd name="connsiteY7" fmla="*/ 11964 h 207372"/>
                <a:gd name="connsiteX8" fmla="*/ 99220 w 143565"/>
                <a:gd name="connsiteY8" fmla="*/ 20194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565" h="207372">
                  <a:moveTo>
                    <a:pt x="99220" y="201949"/>
                  </a:moveTo>
                  <a:lnTo>
                    <a:pt x="58383" y="201949"/>
                  </a:lnTo>
                  <a:lnTo>
                    <a:pt x="11964" y="11964"/>
                  </a:lnTo>
                  <a:lnTo>
                    <a:pt x="47855" y="11964"/>
                  </a:lnTo>
                  <a:lnTo>
                    <a:pt x="79440" y="164303"/>
                  </a:lnTo>
                  <a:lnTo>
                    <a:pt x="80237" y="164303"/>
                  </a:lnTo>
                  <a:lnTo>
                    <a:pt x="111822" y="11964"/>
                  </a:lnTo>
                  <a:lnTo>
                    <a:pt x="146118" y="11964"/>
                  </a:lnTo>
                  <a:lnTo>
                    <a:pt x="99220" y="201949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CA0C873-8248-49D5-B09E-79859E3F70C1}"/>
                </a:ext>
              </a:extLst>
            </p:cNvPr>
            <p:cNvSpPr/>
            <p:nvPr/>
          </p:nvSpPr>
          <p:spPr>
            <a:xfrm>
              <a:off x="6318956" y="1824029"/>
              <a:ext cx="143566" cy="207372"/>
            </a:xfrm>
            <a:custGeom>
              <a:avLst/>
              <a:gdLst>
                <a:gd name="connsiteX0" fmla="*/ 113257 w 143565"/>
                <a:gd name="connsiteY0" fmla="*/ 201949 h 207372"/>
                <a:gd name="connsiteX1" fmla="*/ 103846 w 143565"/>
                <a:gd name="connsiteY1" fmla="*/ 161751 h 207372"/>
                <a:gd name="connsiteX2" fmla="*/ 53917 w 143565"/>
                <a:gd name="connsiteY2" fmla="*/ 161751 h 207372"/>
                <a:gd name="connsiteX3" fmla="*/ 44186 w 143565"/>
                <a:gd name="connsiteY3" fmla="*/ 201949 h 207372"/>
                <a:gd name="connsiteX4" fmla="*/ 11964 w 143565"/>
                <a:gd name="connsiteY4" fmla="*/ 201949 h 207372"/>
                <a:gd name="connsiteX5" fmla="*/ 59181 w 143565"/>
                <a:gd name="connsiteY5" fmla="*/ 11964 h 207372"/>
                <a:gd name="connsiteX6" fmla="*/ 100177 w 143565"/>
                <a:gd name="connsiteY6" fmla="*/ 11964 h 207372"/>
                <a:gd name="connsiteX7" fmla="*/ 146596 w 143565"/>
                <a:gd name="connsiteY7" fmla="*/ 201949 h 207372"/>
                <a:gd name="connsiteX8" fmla="*/ 113257 w 143565"/>
                <a:gd name="connsiteY8" fmla="*/ 201949 h 207372"/>
                <a:gd name="connsiteX9" fmla="*/ 79599 w 143565"/>
                <a:gd name="connsiteY9" fmla="*/ 42272 h 207372"/>
                <a:gd name="connsiteX10" fmla="*/ 78483 w 143565"/>
                <a:gd name="connsiteY10" fmla="*/ 42272 h 207372"/>
                <a:gd name="connsiteX11" fmla="*/ 57745 w 143565"/>
                <a:gd name="connsiteY11" fmla="*/ 136387 h 207372"/>
                <a:gd name="connsiteX12" fmla="*/ 99539 w 143565"/>
                <a:gd name="connsiteY12" fmla="*/ 136387 h 207372"/>
                <a:gd name="connsiteX13" fmla="*/ 79599 w 143565"/>
                <a:gd name="connsiteY13" fmla="*/ 42272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65" h="207372">
                  <a:moveTo>
                    <a:pt x="113257" y="201949"/>
                  </a:moveTo>
                  <a:lnTo>
                    <a:pt x="103846" y="161751"/>
                  </a:lnTo>
                  <a:lnTo>
                    <a:pt x="53917" y="161751"/>
                  </a:lnTo>
                  <a:lnTo>
                    <a:pt x="44186" y="201949"/>
                  </a:lnTo>
                  <a:lnTo>
                    <a:pt x="11964" y="201949"/>
                  </a:lnTo>
                  <a:lnTo>
                    <a:pt x="59181" y="11964"/>
                  </a:lnTo>
                  <a:lnTo>
                    <a:pt x="100177" y="11964"/>
                  </a:lnTo>
                  <a:lnTo>
                    <a:pt x="146596" y="201949"/>
                  </a:lnTo>
                  <a:lnTo>
                    <a:pt x="113257" y="201949"/>
                  </a:lnTo>
                  <a:close/>
                  <a:moveTo>
                    <a:pt x="79599" y="42272"/>
                  </a:moveTo>
                  <a:lnTo>
                    <a:pt x="78483" y="42272"/>
                  </a:lnTo>
                  <a:lnTo>
                    <a:pt x="57745" y="136387"/>
                  </a:lnTo>
                  <a:lnTo>
                    <a:pt x="99539" y="136387"/>
                  </a:lnTo>
                  <a:lnTo>
                    <a:pt x="79599" y="42272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AB31410C-1998-4C32-88E0-F67579E80263}"/>
                </a:ext>
              </a:extLst>
            </p:cNvPr>
            <p:cNvSpPr/>
            <p:nvPr/>
          </p:nvSpPr>
          <p:spPr>
            <a:xfrm>
              <a:off x="6497616" y="1824029"/>
              <a:ext cx="95710" cy="207372"/>
            </a:xfrm>
            <a:custGeom>
              <a:avLst/>
              <a:gdLst>
                <a:gd name="connsiteX0" fmla="*/ 11964 w 95710"/>
                <a:gd name="connsiteY0" fmla="*/ 201949 h 207372"/>
                <a:gd name="connsiteX1" fmla="*/ 11964 w 95710"/>
                <a:gd name="connsiteY1" fmla="*/ 11964 h 207372"/>
                <a:gd name="connsiteX2" fmla="*/ 44505 w 95710"/>
                <a:gd name="connsiteY2" fmla="*/ 11964 h 207372"/>
                <a:gd name="connsiteX3" fmla="*/ 44505 w 95710"/>
                <a:gd name="connsiteY3" fmla="*/ 172119 h 207372"/>
                <a:gd name="connsiteX4" fmla="*/ 96827 w 95710"/>
                <a:gd name="connsiteY4" fmla="*/ 172119 h 207372"/>
                <a:gd name="connsiteX5" fmla="*/ 96827 w 95710"/>
                <a:gd name="connsiteY5" fmla="*/ 201949 h 207372"/>
                <a:gd name="connsiteX6" fmla="*/ 11964 w 95710"/>
                <a:gd name="connsiteY6" fmla="*/ 20194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10" h="207372">
                  <a:moveTo>
                    <a:pt x="11964" y="201949"/>
                  </a:moveTo>
                  <a:lnTo>
                    <a:pt x="11964" y="11964"/>
                  </a:lnTo>
                  <a:lnTo>
                    <a:pt x="44505" y="11964"/>
                  </a:lnTo>
                  <a:lnTo>
                    <a:pt x="44505" y="172119"/>
                  </a:lnTo>
                  <a:lnTo>
                    <a:pt x="96827" y="172119"/>
                  </a:lnTo>
                  <a:lnTo>
                    <a:pt x="96827" y="201949"/>
                  </a:lnTo>
                  <a:lnTo>
                    <a:pt x="11964" y="201949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76CC629E-30E6-4E90-B15F-6A10C40190F1}"/>
                </a:ext>
              </a:extLst>
            </p:cNvPr>
            <p:cNvSpPr/>
            <p:nvPr/>
          </p:nvSpPr>
          <p:spPr>
            <a:xfrm>
              <a:off x="6626984" y="1824029"/>
              <a:ext cx="111662" cy="207372"/>
            </a:xfrm>
            <a:custGeom>
              <a:avLst/>
              <a:gdLst>
                <a:gd name="connsiteX0" fmla="*/ 11964 w 111662"/>
                <a:gd name="connsiteY0" fmla="*/ 201949 h 207372"/>
                <a:gd name="connsiteX1" fmla="*/ 11964 w 111662"/>
                <a:gd name="connsiteY1" fmla="*/ 11964 h 207372"/>
                <a:gd name="connsiteX2" fmla="*/ 96986 w 111662"/>
                <a:gd name="connsiteY2" fmla="*/ 11964 h 207372"/>
                <a:gd name="connsiteX3" fmla="*/ 96986 w 111662"/>
                <a:gd name="connsiteY3" fmla="*/ 40358 h 207372"/>
                <a:gd name="connsiteX4" fmla="*/ 42751 w 111662"/>
                <a:gd name="connsiteY4" fmla="*/ 40358 h 207372"/>
                <a:gd name="connsiteX5" fmla="*/ 42751 w 111662"/>
                <a:gd name="connsiteY5" fmla="*/ 90765 h 207372"/>
                <a:gd name="connsiteX6" fmla="*/ 92839 w 111662"/>
                <a:gd name="connsiteY6" fmla="*/ 90765 h 207372"/>
                <a:gd name="connsiteX7" fmla="*/ 92839 w 111662"/>
                <a:gd name="connsiteY7" fmla="*/ 117086 h 207372"/>
                <a:gd name="connsiteX8" fmla="*/ 42751 w 111662"/>
                <a:gd name="connsiteY8" fmla="*/ 117086 h 207372"/>
                <a:gd name="connsiteX9" fmla="*/ 42751 w 111662"/>
                <a:gd name="connsiteY9" fmla="*/ 173236 h 207372"/>
                <a:gd name="connsiteX10" fmla="*/ 99698 w 111662"/>
                <a:gd name="connsiteY10" fmla="*/ 173236 h 207372"/>
                <a:gd name="connsiteX11" fmla="*/ 99698 w 111662"/>
                <a:gd name="connsiteY11" fmla="*/ 201949 h 207372"/>
                <a:gd name="connsiteX12" fmla="*/ 11964 w 111662"/>
                <a:gd name="connsiteY12" fmla="*/ 20194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662" h="207372">
                  <a:moveTo>
                    <a:pt x="11964" y="201949"/>
                  </a:moveTo>
                  <a:lnTo>
                    <a:pt x="11964" y="11964"/>
                  </a:lnTo>
                  <a:lnTo>
                    <a:pt x="96986" y="11964"/>
                  </a:lnTo>
                  <a:lnTo>
                    <a:pt x="96986" y="40358"/>
                  </a:lnTo>
                  <a:lnTo>
                    <a:pt x="42751" y="40358"/>
                  </a:lnTo>
                  <a:lnTo>
                    <a:pt x="42751" y="90765"/>
                  </a:lnTo>
                  <a:lnTo>
                    <a:pt x="92839" y="90765"/>
                  </a:lnTo>
                  <a:lnTo>
                    <a:pt x="92839" y="117086"/>
                  </a:lnTo>
                  <a:lnTo>
                    <a:pt x="42751" y="117086"/>
                  </a:lnTo>
                  <a:lnTo>
                    <a:pt x="42751" y="173236"/>
                  </a:lnTo>
                  <a:lnTo>
                    <a:pt x="99698" y="173236"/>
                  </a:lnTo>
                  <a:lnTo>
                    <a:pt x="99698" y="201949"/>
                  </a:lnTo>
                  <a:lnTo>
                    <a:pt x="11964" y="201949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F243FDEF-57CB-4792-92A1-B30A5694ED04}"/>
                </a:ext>
              </a:extLst>
            </p:cNvPr>
            <p:cNvSpPr/>
            <p:nvPr/>
          </p:nvSpPr>
          <p:spPr>
            <a:xfrm>
              <a:off x="6765126" y="1824029"/>
              <a:ext cx="127614" cy="207372"/>
            </a:xfrm>
            <a:custGeom>
              <a:avLst/>
              <a:gdLst>
                <a:gd name="connsiteX0" fmla="*/ 95232 w 127613"/>
                <a:gd name="connsiteY0" fmla="*/ 201949 h 207372"/>
                <a:gd name="connsiteX1" fmla="*/ 41315 w 127613"/>
                <a:gd name="connsiteY1" fmla="*/ 67795 h 207372"/>
                <a:gd name="connsiteX2" fmla="*/ 40518 w 127613"/>
                <a:gd name="connsiteY2" fmla="*/ 67795 h 207372"/>
                <a:gd name="connsiteX3" fmla="*/ 40996 w 127613"/>
                <a:gd name="connsiteY3" fmla="*/ 201949 h 207372"/>
                <a:gd name="connsiteX4" fmla="*/ 11964 w 127613"/>
                <a:gd name="connsiteY4" fmla="*/ 201949 h 207372"/>
                <a:gd name="connsiteX5" fmla="*/ 11964 w 127613"/>
                <a:gd name="connsiteY5" fmla="*/ 11964 h 207372"/>
                <a:gd name="connsiteX6" fmla="*/ 48653 w 127613"/>
                <a:gd name="connsiteY6" fmla="*/ 11964 h 207372"/>
                <a:gd name="connsiteX7" fmla="*/ 102091 w 127613"/>
                <a:gd name="connsiteY7" fmla="*/ 146915 h 207372"/>
                <a:gd name="connsiteX8" fmla="*/ 102889 w 127613"/>
                <a:gd name="connsiteY8" fmla="*/ 146915 h 207372"/>
                <a:gd name="connsiteX9" fmla="*/ 102570 w 127613"/>
                <a:gd name="connsiteY9" fmla="*/ 11964 h 207372"/>
                <a:gd name="connsiteX10" fmla="*/ 130485 w 127613"/>
                <a:gd name="connsiteY10" fmla="*/ 11964 h 207372"/>
                <a:gd name="connsiteX11" fmla="*/ 130485 w 127613"/>
                <a:gd name="connsiteY11" fmla="*/ 201949 h 207372"/>
                <a:gd name="connsiteX12" fmla="*/ 95232 w 127613"/>
                <a:gd name="connsiteY12" fmla="*/ 20194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13" h="207372">
                  <a:moveTo>
                    <a:pt x="95232" y="201949"/>
                  </a:moveTo>
                  <a:lnTo>
                    <a:pt x="41315" y="67795"/>
                  </a:lnTo>
                  <a:lnTo>
                    <a:pt x="40518" y="67795"/>
                  </a:lnTo>
                  <a:lnTo>
                    <a:pt x="40996" y="201949"/>
                  </a:lnTo>
                  <a:lnTo>
                    <a:pt x="11964" y="201949"/>
                  </a:lnTo>
                  <a:lnTo>
                    <a:pt x="11964" y="11964"/>
                  </a:lnTo>
                  <a:lnTo>
                    <a:pt x="48653" y="11964"/>
                  </a:lnTo>
                  <a:lnTo>
                    <a:pt x="102091" y="146915"/>
                  </a:lnTo>
                  <a:lnTo>
                    <a:pt x="102889" y="146915"/>
                  </a:lnTo>
                  <a:lnTo>
                    <a:pt x="102570" y="11964"/>
                  </a:lnTo>
                  <a:lnTo>
                    <a:pt x="130485" y="11964"/>
                  </a:lnTo>
                  <a:lnTo>
                    <a:pt x="130485" y="201949"/>
                  </a:lnTo>
                  <a:lnTo>
                    <a:pt x="95232" y="201949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78AFEC94-5BF0-404B-814E-B8CDA35A6241}"/>
                </a:ext>
              </a:extLst>
            </p:cNvPr>
            <p:cNvSpPr/>
            <p:nvPr/>
          </p:nvSpPr>
          <p:spPr>
            <a:xfrm>
              <a:off x="6936128" y="1819403"/>
              <a:ext cx="127614" cy="223324"/>
            </a:xfrm>
            <a:custGeom>
              <a:avLst/>
              <a:gdLst>
                <a:gd name="connsiteX0" fmla="*/ 111184 w 127613"/>
                <a:gd name="connsiteY0" fmla="*/ 204501 h 223324"/>
                <a:gd name="connsiteX1" fmla="*/ 81832 w 127613"/>
                <a:gd name="connsiteY1" fmla="*/ 211520 h 223324"/>
                <a:gd name="connsiteX2" fmla="*/ 52800 w 127613"/>
                <a:gd name="connsiteY2" fmla="*/ 204022 h 223324"/>
                <a:gd name="connsiteX3" fmla="*/ 30787 w 127613"/>
                <a:gd name="connsiteY3" fmla="*/ 183285 h 223324"/>
                <a:gd name="connsiteX4" fmla="*/ 16909 w 127613"/>
                <a:gd name="connsiteY4" fmla="*/ 151701 h 223324"/>
                <a:gd name="connsiteX5" fmla="*/ 11964 w 127613"/>
                <a:gd name="connsiteY5" fmla="*/ 111662 h 223324"/>
                <a:gd name="connsiteX6" fmla="*/ 16909 w 127613"/>
                <a:gd name="connsiteY6" fmla="*/ 71623 h 223324"/>
                <a:gd name="connsiteX7" fmla="*/ 30946 w 127613"/>
                <a:gd name="connsiteY7" fmla="*/ 40039 h 223324"/>
                <a:gd name="connsiteX8" fmla="*/ 53119 w 127613"/>
                <a:gd name="connsiteY8" fmla="*/ 19302 h 223324"/>
                <a:gd name="connsiteX9" fmla="*/ 81992 w 127613"/>
                <a:gd name="connsiteY9" fmla="*/ 11964 h 223324"/>
                <a:gd name="connsiteX10" fmla="*/ 110705 w 127613"/>
                <a:gd name="connsiteY10" fmla="*/ 18025 h 223324"/>
                <a:gd name="connsiteX11" fmla="*/ 130804 w 127613"/>
                <a:gd name="connsiteY11" fmla="*/ 35413 h 223324"/>
                <a:gd name="connsiteX12" fmla="*/ 112300 w 127613"/>
                <a:gd name="connsiteY12" fmla="*/ 57905 h 223324"/>
                <a:gd name="connsiteX13" fmla="*/ 83906 w 127613"/>
                <a:gd name="connsiteY13" fmla="*/ 42113 h 223324"/>
                <a:gd name="connsiteX14" fmla="*/ 66997 w 127613"/>
                <a:gd name="connsiteY14" fmla="*/ 47696 h 223324"/>
                <a:gd name="connsiteX15" fmla="*/ 54874 w 127613"/>
                <a:gd name="connsiteY15" fmla="*/ 62531 h 223324"/>
                <a:gd name="connsiteX16" fmla="*/ 47696 w 127613"/>
                <a:gd name="connsiteY16" fmla="*/ 84704 h 223324"/>
                <a:gd name="connsiteX17" fmla="*/ 45303 w 127613"/>
                <a:gd name="connsiteY17" fmla="*/ 111981 h 223324"/>
                <a:gd name="connsiteX18" fmla="*/ 47696 w 127613"/>
                <a:gd name="connsiteY18" fmla="*/ 138940 h 223324"/>
                <a:gd name="connsiteX19" fmla="*/ 54874 w 127613"/>
                <a:gd name="connsiteY19" fmla="*/ 161112 h 223324"/>
                <a:gd name="connsiteX20" fmla="*/ 67157 w 127613"/>
                <a:gd name="connsiteY20" fmla="*/ 175948 h 223324"/>
                <a:gd name="connsiteX21" fmla="*/ 84385 w 127613"/>
                <a:gd name="connsiteY21" fmla="*/ 181371 h 223324"/>
                <a:gd name="connsiteX22" fmla="*/ 100655 w 127613"/>
                <a:gd name="connsiteY22" fmla="*/ 176586 h 223324"/>
                <a:gd name="connsiteX23" fmla="*/ 111981 w 127613"/>
                <a:gd name="connsiteY23" fmla="*/ 164781 h 223324"/>
                <a:gd name="connsiteX24" fmla="*/ 130485 w 127613"/>
                <a:gd name="connsiteY24" fmla="*/ 186476 h 223324"/>
                <a:gd name="connsiteX25" fmla="*/ 111184 w 127613"/>
                <a:gd name="connsiteY25" fmla="*/ 204501 h 22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613" h="223324">
                  <a:moveTo>
                    <a:pt x="111184" y="204501"/>
                  </a:moveTo>
                  <a:cubicBezTo>
                    <a:pt x="103367" y="209127"/>
                    <a:pt x="93637" y="211520"/>
                    <a:pt x="81832" y="211520"/>
                  </a:cubicBezTo>
                  <a:cubicBezTo>
                    <a:pt x="71145" y="211520"/>
                    <a:pt x="61414" y="208968"/>
                    <a:pt x="52800" y="204022"/>
                  </a:cubicBezTo>
                  <a:cubicBezTo>
                    <a:pt x="44186" y="199077"/>
                    <a:pt x="36848" y="192059"/>
                    <a:pt x="30787" y="183285"/>
                  </a:cubicBezTo>
                  <a:cubicBezTo>
                    <a:pt x="24725" y="174352"/>
                    <a:pt x="20099" y="163984"/>
                    <a:pt x="16909" y="151701"/>
                  </a:cubicBezTo>
                  <a:cubicBezTo>
                    <a:pt x="13559" y="139578"/>
                    <a:pt x="11964" y="126178"/>
                    <a:pt x="11964" y="111662"/>
                  </a:cubicBezTo>
                  <a:cubicBezTo>
                    <a:pt x="11964" y="97146"/>
                    <a:pt x="13559" y="83747"/>
                    <a:pt x="16909" y="71623"/>
                  </a:cubicBezTo>
                  <a:cubicBezTo>
                    <a:pt x="20259" y="59340"/>
                    <a:pt x="24885" y="48812"/>
                    <a:pt x="30946" y="40039"/>
                  </a:cubicBezTo>
                  <a:cubicBezTo>
                    <a:pt x="37008" y="31106"/>
                    <a:pt x="44346" y="24247"/>
                    <a:pt x="53119" y="19302"/>
                  </a:cubicBezTo>
                  <a:cubicBezTo>
                    <a:pt x="61733" y="14357"/>
                    <a:pt x="71464" y="11964"/>
                    <a:pt x="81992" y="11964"/>
                  </a:cubicBezTo>
                  <a:cubicBezTo>
                    <a:pt x="92839" y="11964"/>
                    <a:pt x="102410" y="14038"/>
                    <a:pt x="110705" y="18025"/>
                  </a:cubicBezTo>
                  <a:cubicBezTo>
                    <a:pt x="119000" y="22013"/>
                    <a:pt x="125700" y="27916"/>
                    <a:pt x="130804" y="35413"/>
                  </a:cubicBezTo>
                  <a:lnTo>
                    <a:pt x="112300" y="57905"/>
                  </a:lnTo>
                  <a:cubicBezTo>
                    <a:pt x="104962" y="47377"/>
                    <a:pt x="95551" y="42113"/>
                    <a:pt x="83906" y="42113"/>
                  </a:cubicBezTo>
                  <a:cubicBezTo>
                    <a:pt x="77525" y="42113"/>
                    <a:pt x="71783" y="44027"/>
                    <a:pt x="66997" y="47696"/>
                  </a:cubicBezTo>
                  <a:cubicBezTo>
                    <a:pt x="62212" y="51365"/>
                    <a:pt x="58064" y="56310"/>
                    <a:pt x="54874" y="62531"/>
                  </a:cubicBezTo>
                  <a:cubicBezTo>
                    <a:pt x="51684" y="68752"/>
                    <a:pt x="49291" y="76249"/>
                    <a:pt x="47696" y="84704"/>
                  </a:cubicBezTo>
                  <a:cubicBezTo>
                    <a:pt x="46100" y="93158"/>
                    <a:pt x="45303" y="102251"/>
                    <a:pt x="45303" y="111981"/>
                  </a:cubicBezTo>
                  <a:cubicBezTo>
                    <a:pt x="45303" y="121393"/>
                    <a:pt x="46100" y="130485"/>
                    <a:pt x="47696" y="138940"/>
                  </a:cubicBezTo>
                  <a:cubicBezTo>
                    <a:pt x="49291" y="147394"/>
                    <a:pt x="51684" y="154891"/>
                    <a:pt x="54874" y="161112"/>
                  </a:cubicBezTo>
                  <a:cubicBezTo>
                    <a:pt x="58064" y="167334"/>
                    <a:pt x="62212" y="172279"/>
                    <a:pt x="67157" y="175948"/>
                  </a:cubicBezTo>
                  <a:cubicBezTo>
                    <a:pt x="72102" y="179616"/>
                    <a:pt x="77845" y="181371"/>
                    <a:pt x="84385" y="181371"/>
                  </a:cubicBezTo>
                  <a:cubicBezTo>
                    <a:pt x="90606" y="181371"/>
                    <a:pt x="96029" y="179776"/>
                    <a:pt x="100655" y="176586"/>
                  </a:cubicBezTo>
                  <a:cubicBezTo>
                    <a:pt x="105281" y="173395"/>
                    <a:pt x="108950" y="169407"/>
                    <a:pt x="111981" y="164781"/>
                  </a:cubicBezTo>
                  <a:lnTo>
                    <a:pt x="130485" y="186476"/>
                  </a:lnTo>
                  <a:cubicBezTo>
                    <a:pt x="125381" y="193813"/>
                    <a:pt x="119000" y="199875"/>
                    <a:pt x="111184" y="204501"/>
                  </a:cubicBez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D053890E-B38E-4951-8AE1-5F344242C92B}"/>
                </a:ext>
              </a:extLst>
            </p:cNvPr>
            <p:cNvSpPr/>
            <p:nvPr/>
          </p:nvSpPr>
          <p:spPr>
            <a:xfrm>
              <a:off x="7100272" y="1824029"/>
              <a:ext cx="111662" cy="207372"/>
            </a:xfrm>
            <a:custGeom>
              <a:avLst/>
              <a:gdLst>
                <a:gd name="connsiteX0" fmla="*/ 11964 w 111662"/>
                <a:gd name="connsiteY0" fmla="*/ 201949 h 207372"/>
                <a:gd name="connsiteX1" fmla="*/ 11964 w 111662"/>
                <a:gd name="connsiteY1" fmla="*/ 11964 h 207372"/>
                <a:gd name="connsiteX2" fmla="*/ 96987 w 111662"/>
                <a:gd name="connsiteY2" fmla="*/ 11964 h 207372"/>
                <a:gd name="connsiteX3" fmla="*/ 96987 w 111662"/>
                <a:gd name="connsiteY3" fmla="*/ 40358 h 207372"/>
                <a:gd name="connsiteX4" fmla="*/ 42751 w 111662"/>
                <a:gd name="connsiteY4" fmla="*/ 40358 h 207372"/>
                <a:gd name="connsiteX5" fmla="*/ 42751 w 111662"/>
                <a:gd name="connsiteY5" fmla="*/ 90765 h 207372"/>
                <a:gd name="connsiteX6" fmla="*/ 92839 w 111662"/>
                <a:gd name="connsiteY6" fmla="*/ 90765 h 207372"/>
                <a:gd name="connsiteX7" fmla="*/ 92839 w 111662"/>
                <a:gd name="connsiteY7" fmla="*/ 117086 h 207372"/>
                <a:gd name="connsiteX8" fmla="*/ 42751 w 111662"/>
                <a:gd name="connsiteY8" fmla="*/ 117086 h 207372"/>
                <a:gd name="connsiteX9" fmla="*/ 42751 w 111662"/>
                <a:gd name="connsiteY9" fmla="*/ 173236 h 207372"/>
                <a:gd name="connsiteX10" fmla="*/ 99698 w 111662"/>
                <a:gd name="connsiteY10" fmla="*/ 173236 h 207372"/>
                <a:gd name="connsiteX11" fmla="*/ 99698 w 111662"/>
                <a:gd name="connsiteY11" fmla="*/ 201949 h 207372"/>
                <a:gd name="connsiteX12" fmla="*/ 11964 w 111662"/>
                <a:gd name="connsiteY12" fmla="*/ 20194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662" h="207372">
                  <a:moveTo>
                    <a:pt x="11964" y="201949"/>
                  </a:moveTo>
                  <a:lnTo>
                    <a:pt x="11964" y="11964"/>
                  </a:lnTo>
                  <a:lnTo>
                    <a:pt x="96987" y="11964"/>
                  </a:lnTo>
                  <a:lnTo>
                    <a:pt x="96987" y="40358"/>
                  </a:lnTo>
                  <a:lnTo>
                    <a:pt x="42751" y="40358"/>
                  </a:lnTo>
                  <a:lnTo>
                    <a:pt x="42751" y="90765"/>
                  </a:lnTo>
                  <a:lnTo>
                    <a:pt x="92839" y="90765"/>
                  </a:lnTo>
                  <a:lnTo>
                    <a:pt x="92839" y="117086"/>
                  </a:lnTo>
                  <a:lnTo>
                    <a:pt x="42751" y="117086"/>
                  </a:lnTo>
                  <a:lnTo>
                    <a:pt x="42751" y="173236"/>
                  </a:lnTo>
                  <a:lnTo>
                    <a:pt x="99698" y="173236"/>
                  </a:lnTo>
                  <a:lnTo>
                    <a:pt x="99698" y="201949"/>
                  </a:lnTo>
                  <a:lnTo>
                    <a:pt x="11964" y="201949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D9596CC0-82F0-491F-AAE7-BEFB04C3E061}"/>
                </a:ext>
              </a:extLst>
            </p:cNvPr>
            <p:cNvSpPr/>
            <p:nvPr/>
          </p:nvSpPr>
          <p:spPr>
            <a:xfrm>
              <a:off x="6166298" y="1051327"/>
              <a:ext cx="223324" cy="701876"/>
            </a:xfrm>
            <a:custGeom>
              <a:avLst/>
              <a:gdLst>
                <a:gd name="connsiteX0" fmla="*/ 226674 w 223324"/>
                <a:gd name="connsiteY0" fmla="*/ 11964 h 701875"/>
                <a:gd name="connsiteX1" fmla="*/ 226674 w 223324"/>
                <a:gd name="connsiteY1" fmla="*/ 89170 h 701875"/>
                <a:gd name="connsiteX2" fmla="*/ 95072 w 223324"/>
                <a:gd name="connsiteY2" fmla="*/ 89170 h 701875"/>
                <a:gd name="connsiteX3" fmla="*/ 95072 w 223324"/>
                <a:gd name="connsiteY3" fmla="*/ 319672 h 701875"/>
                <a:gd name="connsiteX4" fmla="*/ 212796 w 223324"/>
                <a:gd name="connsiteY4" fmla="*/ 319672 h 701875"/>
                <a:gd name="connsiteX5" fmla="*/ 212796 w 223324"/>
                <a:gd name="connsiteY5" fmla="*/ 396879 h 701875"/>
                <a:gd name="connsiteX6" fmla="*/ 95072 w 223324"/>
                <a:gd name="connsiteY6" fmla="*/ 396879 h 701875"/>
                <a:gd name="connsiteX7" fmla="*/ 95072 w 223324"/>
                <a:gd name="connsiteY7" fmla="*/ 627381 h 701875"/>
                <a:gd name="connsiteX8" fmla="*/ 226674 w 223324"/>
                <a:gd name="connsiteY8" fmla="*/ 627381 h 701875"/>
                <a:gd name="connsiteX9" fmla="*/ 226674 w 223324"/>
                <a:gd name="connsiteY9" fmla="*/ 704588 h 701875"/>
                <a:gd name="connsiteX10" fmla="*/ 11964 w 223324"/>
                <a:gd name="connsiteY10" fmla="*/ 704588 h 701875"/>
                <a:gd name="connsiteX11" fmla="*/ 11964 w 223324"/>
                <a:gd name="connsiteY11" fmla="*/ 11964 h 701875"/>
                <a:gd name="connsiteX12" fmla="*/ 226674 w 223324"/>
                <a:gd name="connsiteY12" fmla="*/ 11964 h 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324" h="701875">
                  <a:moveTo>
                    <a:pt x="226674" y="11964"/>
                  </a:moveTo>
                  <a:lnTo>
                    <a:pt x="226674" y="89170"/>
                  </a:lnTo>
                  <a:lnTo>
                    <a:pt x="95072" y="89170"/>
                  </a:lnTo>
                  <a:lnTo>
                    <a:pt x="95072" y="319672"/>
                  </a:lnTo>
                  <a:lnTo>
                    <a:pt x="212796" y="319672"/>
                  </a:lnTo>
                  <a:lnTo>
                    <a:pt x="212796" y="396879"/>
                  </a:lnTo>
                  <a:lnTo>
                    <a:pt x="95072" y="396879"/>
                  </a:lnTo>
                  <a:lnTo>
                    <a:pt x="95072" y="627381"/>
                  </a:lnTo>
                  <a:lnTo>
                    <a:pt x="226674" y="627381"/>
                  </a:lnTo>
                  <a:lnTo>
                    <a:pt x="226674" y="704588"/>
                  </a:lnTo>
                  <a:lnTo>
                    <a:pt x="11964" y="704588"/>
                  </a:lnTo>
                  <a:lnTo>
                    <a:pt x="11964" y="11964"/>
                  </a:lnTo>
                  <a:lnTo>
                    <a:pt x="226674" y="11964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D65C65A7-506B-4559-BA26-FE0F9B7769B7}"/>
                </a:ext>
              </a:extLst>
            </p:cNvPr>
            <p:cNvSpPr/>
            <p:nvPr/>
          </p:nvSpPr>
          <p:spPr>
            <a:xfrm>
              <a:off x="6450877" y="1209728"/>
              <a:ext cx="271179" cy="558310"/>
            </a:xfrm>
            <a:custGeom>
              <a:avLst/>
              <a:gdLst>
                <a:gd name="connsiteX0" fmla="*/ 93158 w 271179"/>
                <a:gd name="connsiteY0" fmla="*/ 375025 h 558310"/>
                <a:gd name="connsiteX1" fmla="*/ 93158 w 271179"/>
                <a:gd name="connsiteY1" fmla="*/ 437396 h 558310"/>
                <a:gd name="connsiteX2" fmla="*/ 135749 w 271179"/>
                <a:gd name="connsiteY2" fmla="*/ 479987 h 558310"/>
                <a:gd name="connsiteX3" fmla="*/ 178340 w 271179"/>
                <a:gd name="connsiteY3" fmla="*/ 437396 h 558310"/>
                <a:gd name="connsiteX4" fmla="*/ 178340 w 271179"/>
                <a:gd name="connsiteY4" fmla="*/ 380927 h 558310"/>
                <a:gd name="connsiteX5" fmla="*/ 12123 w 271179"/>
                <a:gd name="connsiteY5" fmla="*/ 176107 h 558310"/>
                <a:gd name="connsiteX6" fmla="*/ 12123 w 271179"/>
                <a:gd name="connsiteY6" fmla="*/ 130645 h 558310"/>
                <a:gd name="connsiteX7" fmla="*/ 135749 w 271179"/>
                <a:gd name="connsiteY7" fmla="*/ 11964 h 558310"/>
                <a:gd name="connsiteX8" fmla="*/ 259375 w 271179"/>
                <a:gd name="connsiteY8" fmla="*/ 130645 h 558310"/>
                <a:gd name="connsiteX9" fmla="*/ 259375 w 271179"/>
                <a:gd name="connsiteY9" fmla="*/ 185997 h 558310"/>
                <a:gd name="connsiteX10" fmla="*/ 178181 w 271179"/>
                <a:gd name="connsiteY10" fmla="*/ 185997 h 558310"/>
                <a:gd name="connsiteX11" fmla="*/ 178181 w 271179"/>
                <a:gd name="connsiteY11" fmla="*/ 130645 h 558310"/>
                <a:gd name="connsiteX12" fmla="*/ 135590 w 271179"/>
                <a:gd name="connsiteY12" fmla="*/ 87096 h 558310"/>
                <a:gd name="connsiteX13" fmla="*/ 92999 w 271179"/>
                <a:gd name="connsiteY13" fmla="*/ 130645 h 558310"/>
                <a:gd name="connsiteX14" fmla="*/ 92999 w 271179"/>
                <a:gd name="connsiteY14" fmla="*/ 176107 h 558310"/>
                <a:gd name="connsiteX15" fmla="*/ 259216 w 271179"/>
                <a:gd name="connsiteY15" fmla="*/ 380927 h 558310"/>
                <a:gd name="connsiteX16" fmla="*/ 259216 w 271179"/>
                <a:gd name="connsiteY16" fmla="*/ 437396 h 558310"/>
                <a:gd name="connsiteX17" fmla="*/ 135590 w 271179"/>
                <a:gd name="connsiteY17" fmla="*/ 555120 h 558310"/>
                <a:gd name="connsiteX18" fmla="*/ 11964 w 271179"/>
                <a:gd name="connsiteY18" fmla="*/ 437396 h 558310"/>
                <a:gd name="connsiteX19" fmla="*/ 11964 w 271179"/>
                <a:gd name="connsiteY19" fmla="*/ 375025 h 558310"/>
                <a:gd name="connsiteX20" fmla="*/ 93158 w 271179"/>
                <a:gd name="connsiteY20" fmla="*/ 375025 h 5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1179" h="558310">
                  <a:moveTo>
                    <a:pt x="93158" y="375025"/>
                  </a:moveTo>
                  <a:lnTo>
                    <a:pt x="93158" y="437396"/>
                  </a:lnTo>
                  <a:cubicBezTo>
                    <a:pt x="93158" y="464036"/>
                    <a:pt x="113895" y="479987"/>
                    <a:pt x="135749" y="479987"/>
                  </a:cubicBezTo>
                  <a:cubicBezTo>
                    <a:pt x="157603" y="479987"/>
                    <a:pt x="178340" y="464195"/>
                    <a:pt x="178340" y="437396"/>
                  </a:cubicBezTo>
                  <a:lnTo>
                    <a:pt x="178340" y="380927"/>
                  </a:lnTo>
                  <a:cubicBezTo>
                    <a:pt x="178340" y="306752"/>
                    <a:pt x="12123" y="305795"/>
                    <a:pt x="12123" y="176107"/>
                  </a:cubicBezTo>
                  <a:lnTo>
                    <a:pt x="12123" y="130645"/>
                  </a:lnTo>
                  <a:cubicBezTo>
                    <a:pt x="12123" y="52481"/>
                    <a:pt x="69550" y="11964"/>
                    <a:pt x="135749" y="11964"/>
                  </a:cubicBezTo>
                  <a:cubicBezTo>
                    <a:pt x="203065" y="11964"/>
                    <a:pt x="259375" y="52481"/>
                    <a:pt x="259375" y="130645"/>
                  </a:cubicBezTo>
                  <a:lnTo>
                    <a:pt x="259375" y="185997"/>
                  </a:lnTo>
                  <a:lnTo>
                    <a:pt x="178181" y="185997"/>
                  </a:lnTo>
                  <a:lnTo>
                    <a:pt x="178181" y="130645"/>
                  </a:lnTo>
                  <a:cubicBezTo>
                    <a:pt x="178181" y="104005"/>
                    <a:pt x="157443" y="87096"/>
                    <a:pt x="135590" y="87096"/>
                  </a:cubicBezTo>
                  <a:cubicBezTo>
                    <a:pt x="113736" y="87096"/>
                    <a:pt x="92999" y="103846"/>
                    <a:pt x="92999" y="130645"/>
                  </a:cubicBezTo>
                  <a:lnTo>
                    <a:pt x="92999" y="176107"/>
                  </a:lnTo>
                  <a:cubicBezTo>
                    <a:pt x="92999" y="248368"/>
                    <a:pt x="259216" y="247411"/>
                    <a:pt x="259216" y="380927"/>
                  </a:cubicBezTo>
                  <a:lnTo>
                    <a:pt x="259216" y="437396"/>
                  </a:lnTo>
                  <a:cubicBezTo>
                    <a:pt x="259216" y="510615"/>
                    <a:pt x="202747" y="555120"/>
                    <a:pt x="135590" y="555120"/>
                  </a:cubicBezTo>
                  <a:cubicBezTo>
                    <a:pt x="69230" y="555120"/>
                    <a:pt x="11964" y="510615"/>
                    <a:pt x="11964" y="437396"/>
                  </a:cubicBezTo>
                  <a:lnTo>
                    <a:pt x="11964" y="375025"/>
                  </a:lnTo>
                  <a:lnTo>
                    <a:pt x="93158" y="375025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11394FD9-B3B2-4B0B-BF24-9E645040FF0D}"/>
                </a:ext>
              </a:extLst>
            </p:cNvPr>
            <p:cNvSpPr/>
            <p:nvPr/>
          </p:nvSpPr>
          <p:spPr>
            <a:xfrm>
              <a:off x="6772304" y="1041437"/>
              <a:ext cx="111662" cy="717827"/>
            </a:xfrm>
            <a:custGeom>
              <a:avLst/>
              <a:gdLst>
                <a:gd name="connsiteX0" fmla="*/ 59500 w 111662"/>
                <a:gd name="connsiteY0" fmla="*/ 11964 h 717827"/>
                <a:gd name="connsiteX1" fmla="*/ 107036 w 111662"/>
                <a:gd name="connsiteY1" fmla="*/ 59500 h 717827"/>
                <a:gd name="connsiteX2" fmla="*/ 59500 w 111662"/>
                <a:gd name="connsiteY2" fmla="*/ 107036 h 717827"/>
                <a:gd name="connsiteX3" fmla="*/ 11964 w 111662"/>
                <a:gd name="connsiteY3" fmla="*/ 59500 h 717827"/>
                <a:gd name="connsiteX4" fmla="*/ 59500 w 111662"/>
                <a:gd name="connsiteY4" fmla="*/ 11964 h 717827"/>
                <a:gd name="connsiteX5" fmla="*/ 100017 w 111662"/>
                <a:gd name="connsiteY5" fmla="*/ 189985 h 717827"/>
                <a:gd name="connsiteX6" fmla="*/ 100017 w 111662"/>
                <a:gd name="connsiteY6" fmla="*/ 714478 h 717827"/>
                <a:gd name="connsiteX7" fmla="*/ 18823 w 111662"/>
                <a:gd name="connsiteY7" fmla="*/ 714478 h 717827"/>
                <a:gd name="connsiteX8" fmla="*/ 18823 w 111662"/>
                <a:gd name="connsiteY8" fmla="*/ 189985 h 717827"/>
                <a:gd name="connsiteX9" fmla="*/ 100017 w 111662"/>
                <a:gd name="connsiteY9" fmla="*/ 189985 h 71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662" h="717827">
                  <a:moveTo>
                    <a:pt x="59500" y="11964"/>
                  </a:moveTo>
                  <a:cubicBezTo>
                    <a:pt x="86139" y="11964"/>
                    <a:pt x="107036" y="31744"/>
                    <a:pt x="107036" y="59500"/>
                  </a:cubicBezTo>
                  <a:cubicBezTo>
                    <a:pt x="107036" y="87256"/>
                    <a:pt x="86299" y="107036"/>
                    <a:pt x="59500" y="107036"/>
                  </a:cubicBezTo>
                  <a:cubicBezTo>
                    <a:pt x="32861" y="107036"/>
                    <a:pt x="11964" y="87256"/>
                    <a:pt x="11964" y="59500"/>
                  </a:cubicBezTo>
                  <a:cubicBezTo>
                    <a:pt x="11964" y="31744"/>
                    <a:pt x="32701" y="11964"/>
                    <a:pt x="59500" y="11964"/>
                  </a:cubicBezTo>
                  <a:close/>
                  <a:moveTo>
                    <a:pt x="100017" y="189985"/>
                  </a:moveTo>
                  <a:lnTo>
                    <a:pt x="100017" y="714478"/>
                  </a:lnTo>
                  <a:lnTo>
                    <a:pt x="18823" y="714478"/>
                  </a:lnTo>
                  <a:lnTo>
                    <a:pt x="18823" y="189985"/>
                  </a:lnTo>
                  <a:lnTo>
                    <a:pt x="100017" y="189985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A0100905-9E4E-4985-8A6B-60CD901E0C51}"/>
                </a:ext>
              </a:extLst>
            </p:cNvPr>
            <p:cNvSpPr/>
            <p:nvPr/>
          </p:nvSpPr>
          <p:spPr>
            <a:xfrm>
              <a:off x="6940116" y="1209728"/>
              <a:ext cx="271179" cy="558310"/>
            </a:xfrm>
            <a:custGeom>
              <a:avLst/>
              <a:gdLst>
                <a:gd name="connsiteX0" fmla="*/ 93158 w 271179"/>
                <a:gd name="connsiteY0" fmla="*/ 375025 h 558310"/>
                <a:gd name="connsiteX1" fmla="*/ 93158 w 271179"/>
                <a:gd name="connsiteY1" fmla="*/ 437396 h 558310"/>
                <a:gd name="connsiteX2" fmla="*/ 135749 w 271179"/>
                <a:gd name="connsiteY2" fmla="*/ 479987 h 558310"/>
                <a:gd name="connsiteX3" fmla="*/ 178340 w 271179"/>
                <a:gd name="connsiteY3" fmla="*/ 437396 h 558310"/>
                <a:gd name="connsiteX4" fmla="*/ 178340 w 271179"/>
                <a:gd name="connsiteY4" fmla="*/ 380927 h 558310"/>
                <a:gd name="connsiteX5" fmla="*/ 12123 w 271179"/>
                <a:gd name="connsiteY5" fmla="*/ 176107 h 558310"/>
                <a:gd name="connsiteX6" fmla="*/ 12123 w 271179"/>
                <a:gd name="connsiteY6" fmla="*/ 130645 h 558310"/>
                <a:gd name="connsiteX7" fmla="*/ 135749 w 271179"/>
                <a:gd name="connsiteY7" fmla="*/ 11964 h 558310"/>
                <a:gd name="connsiteX8" fmla="*/ 259375 w 271179"/>
                <a:gd name="connsiteY8" fmla="*/ 130645 h 558310"/>
                <a:gd name="connsiteX9" fmla="*/ 259375 w 271179"/>
                <a:gd name="connsiteY9" fmla="*/ 185997 h 558310"/>
                <a:gd name="connsiteX10" fmla="*/ 178181 w 271179"/>
                <a:gd name="connsiteY10" fmla="*/ 185997 h 558310"/>
                <a:gd name="connsiteX11" fmla="*/ 178181 w 271179"/>
                <a:gd name="connsiteY11" fmla="*/ 130645 h 558310"/>
                <a:gd name="connsiteX12" fmla="*/ 135590 w 271179"/>
                <a:gd name="connsiteY12" fmla="*/ 87096 h 558310"/>
                <a:gd name="connsiteX13" fmla="*/ 92999 w 271179"/>
                <a:gd name="connsiteY13" fmla="*/ 130645 h 558310"/>
                <a:gd name="connsiteX14" fmla="*/ 92999 w 271179"/>
                <a:gd name="connsiteY14" fmla="*/ 176107 h 558310"/>
                <a:gd name="connsiteX15" fmla="*/ 259216 w 271179"/>
                <a:gd name="connsiteY15" fmla="*/ 380927 h 558310"/>
                <a:gd name="connsiteX16" fmla="*/ 259216 w 271179"/>
                <a:gd name="connsiteY16" fmla="*/ 437396 h 558310"/>
                <a:gd name="connsiteX17" fmla="*/ 135590 w 271179"/>
                <a:gd name="connsiteY17" fmla="*/ 555120 h 558310"/>
                <a:gd name="connsiteX18" fmla="*/ 11964 w 271179"/>
                <a:gd name="connsiteY18" fmla="*/ 437396 h 558310"/>
                <a:gd name="connsiteX19" fmla="*/ 11964 w 271179"/>
                <a:gd name="connsiteY19" fmla="*/ 375025 h 558310"/>
                <a:gd name="connsiteX20" fmla="*/ 93158 w 271179"/>
                <a:gd name="connsiteY20" fmla="*/ 375025 h 5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1179" h="558310">
                  <a:moveTo>
                    <a:pt x="93158" y="375025"/>
                  </a:moveTo>
                  <a:lnTo>
                    <a:pt x="93158" y="437396"/>
                  </a:lnTo>
                  <a:cubicBezTo>
                    <a:pt x="93158" y="464036"/>
                    <a:pt x="113895" y="479987"/>
                    <a:pt x="135749" y="479987"/>
                  </a:cubicBezTo>
                  <a:cubicBezTo>
                    <a:pt x="157444" y="479987"/>
                    <a:pt x="178340" y="464195"/>
                    <a:pt x="178340" y="437396"/>
                  </a:cubicBezTo>
                  <a:lnTo>
                    <a:pt x="178340" y="380927"/>
                  </a:lnTo>
                  <a:cubicBezTo>
                    <a:pt x="178340" y="306752"/>
                    <a:pt x="12123" y="305795"/>
                    <a:pt x="12123" y="176107"/>
                  </a:cubicBezTo>
                  <a:lnTo>
                    <a:pt x="12123" y="130645"/>
                  </a:lnTo>
                  <a:cubicBezTo>
                    <a:pt x="12123" y="52481"/>
                    <a:pt x="69550" y="11964"/>
                    <a:pt x="135749" y="11964"/>
                  </a:cubicBezTo>
                  <a:cubicBezTo>
                    <a:pt x="203066" y="11964"/>
                    <a:pt x="259375" y="52481"/>
                    <a:pt x="259375" y="130645"/>
                  </a:cubicBezTo>
                  <a:lnTo>
                    <a:pt x="259375" y="185997"/>
                  </a:lnTo>
                  <a:lnTo>
                    <a:pt x="178181" y="185997"/>
                  </a:lnTo>
                  <a:lnTo>
                    <a:pt x="178181" y="130645"/>
                  </a:lnTo>
                  <a:cubicBezTo>
                    <a:pt x="178181" y="104005"/>
                    <a:pt x="157444" y="87096"/>
                    <a:pt x="135590" y="87096"/>
                  </a:cubicBezTo>
                  <a:cubicBezTo>
                    <a:pt x="113895" y="87096"/>
                    <a:pt x="92999" y="103846"/>
                    <a:pt x="92999" y="130645"/>
                  </a:cubicBezTo>
                  <a:lnTo>
                    <a:pt x="92999" y="176107"/>
                  </a:lnTo>
                  <a:cubicBezTo>
                    <a:pt x="92999" y="248368"/>
                    <a:pt x="259216" y="247411"/>
                    <a:pt x="259216" y="380927"/>
                  </a:cubicBezTo>
                  <a:lnTo>
                    <a:pt x="259216" y="437396"/>
                  </a:lnTo>
                  <a:cubicBezTo>
                    <a:pt x="259216" y="510615"/>
                    <a:pt x="202747" y="555120"/>
                    <a:pt x="135590" y="555120"/>
                  </a:cubicBezTo>
                  <a:cubicBezTo>
                    <a:pt x="69231" y="555120"/>
                    <a:pt x="11964" y="510615"/>
                    <a:pt x="11964" y="437396"/>
                  </a:cubicBezTo>
                  <a:lnTo>
                    <a:pt x="11964" y="375025"/>
                  </a:lnTo>
                  <a:lnTo>
                    <a:pt x="93158" y="375025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A3E34F6D-71A1-4917-990A-A5358D1174F2}"/>
                </a:ext>
              </a:extLst>
            </p:cNvPr>
            <p:cNvSpPr/>
            <p:nvPr/>
          </p:nvSpPr>
          <p:spPr>
            <a:xfrm>
              <a:off x="7262182" y="1209728"/>
              <a:ext cx="271179" cy="558310"/>
            </a:xfrm>
            <a:custGeom>
              <a:avLst/>
              <a:gdLst>
                <a:gd name="connsiteX0" fmla="*/ 259375 w 271179"/>
                <a:gd name="connsiteY0" fmla="*/ 437396 h 558310"/>
                <a:gd name="connsiteX1" fmla="*/ 135749 w 271179"/>
                <a:gd name="connsiteY1" fmla="*/ 556077 h 558310"/>
                <a:gd name="connsiteX2" fmla="*/ 12123 w 271179"/>
                <a:gd name="connsiteY2" fmla="*/ 437396 h 558310"/>
                <a:gd name="connsiteX3" fmla="*/ 12123 w 271179"/>
                <a:gd name="connsiteY3" fmla="*/ 367209 h 558310"/>
                <a:gd name="connsiteX4" fmla="*/ 88373 w 271179"/>
                <a:gd name="connsiteY4" fmla="*/ 254430 h 558310"/>
                <a:gd name="connsiteX5" fmla="*/ 178340 w 271179"/>
                <a:gd name="connsiteY5" fmla="*/ 214870 h 558310"/>
                <a:gd name="connsiteX6" fmla="*/ 178340 w 271179"/>
                <a:gd name="connsiteY6" fmla="*/ 130645 h 558310"/>
                <a:gd name="connsiteX7" fmla="*/ 135749 w 271179"/>
                <a:gd name="connsiteY7" fmla="*/ 87096 h 558310"/>
                <a:gd name="connsiteX8" fmla="*/ 93158 w 271179"/>
                <a:gd name="connsiteY8" fmla="*/ 130645 h 558310"/>
                <a:gd name="connsiteX9" fmla="*/ 93158 w 271179"/>
                <a:gd name="connsiteY9" fmla="*/ 185997 h 558310"/>
                <a:gd name="connsiteX10" fmla="*/ 11964 w 271179"/>
                <a:gd name="connsiteY10" fmla="*/ 185997 h 558310"/>
                <a:gd name="connsiteX11" fmla="*/ 11964 w 271179"/>
                <a:gd name="connsiteY11" fmla="*/ 130645 h 558310"/>
                <a:gd name="connsiteX12" fmla="*/ 135590 w 271179"/>
                <a:gd name="connsiteY12" fmla="*/ 11964 h 558310"/>
                <a:gd name="connsiteX13" fmla="*/ 259216 w 271179"/>
                <a:gd name="connsiteY13" fmla="*/ 130645 h 558310"/>
                <a:gd name="connsiteX14" fmla="*/ 259216 w 271179"/>
                <a:gd name="connsiteY14" fmla="*/ 437396 h 558310"/>
                <a:gd name="connsiteX15" fmla="*/ 93158 w 271179"/>
                <a:gd name="connsiteY15" fmla="*/ 437396 h 558310"/>
                <a:gd name="connsiteX16" fmla="*/ 135749 w 271179"/>
                <a:gd name="connsiteY16" fmla="*/ 480944 h 558310"/>
                <a:gd name="connsiteX17" fmla="*/ 178340 w 271179"/>
                <a:gd name="connsiteY17" fmla="*/ 437396 h 558310"/>
                <a:gd name="connsiteX18" fmla="*/ 178340 w 271179"/>
                <a:gd name="connsiteY18" fmla="*/ 298935 h 558310"/>
                <a:gd name="connsiteX19" fmla="*/ 122988 w 271179"/>
                <a:gd name="connsiteY19" fmla="*/ 323660 h 558310"/>
                <a:gd name="connsiteX20" fmla="*/ 93318 w 271179"/>
                <a:gd name="connsiteY20" fmla="*/ 367209 h 558310"/>
                <a:gd name="connsiteX21" fmla="*/ 93318 w 271179"/>
                <a:gd name="connsiteY21" fmla="*/ 437396 h 5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1179" h="558310">
                  <a:moveTo>
                    <a:pt x="259375" y="437396"/>
                  </a:moveTo>
                  <a:cubicBezTo>
                    <a:pt x="259375" y="516517"/>
                    <a:pt x="200992" y="556077"/>
                    <a:pt x="135749" y="556077"/>
                  </a:cubicBezTo>
                  <a:cubicBezTo>
                    <a:pt x="69390" y="556077"/>
                    <a:pt x="12123" y="516517"/>
                    <a:pt x="12123" y="437396"/>
                  </a:cubicBezTo>
                  <a:lnTo>
                    <a:pt x="12123" y="367209"/>
                  </a:lnTo>
                  <a:cubicBezTo>
                    <a:pt x="12123" y="310740"/>
                    <a:pt x="45781" y="273253"/>
                    <a:pt x="88373" y="254430"/>
                  </a:cubicBezTo>
                  <a:lnTo>
                    <a:pt x="178340" y="214870"/>
                  </a:lnTo>
                  <a:lnTo>
                    <a:pt x="178340" y="130645"/>
                  </a:lnTo>
                  <a:cubicBezTo>
                    <a:pt x="178340" y="104962"/>
                    <a:pt x="159517" y="87096"/>
                    <a:pt x="135749" y="87096"/>
                  </a:cubicBezTo>
                  <a:cubicBezTo>
                    <a:pt x="111981" y="87096"/>
                    <a:pt x="93158" y="104962"/>
                    <a:pt x="93158" y="130645"/>
                  </a:cubicBezTo>
                  <a:lnTo>
                    <a:pt x="93158" y="185997"/>
                  </a:lnTo>
                  <a:lnTo>
                    <a:pt x="11964" y="185997"/>
                  </a:lnTo>
                  <a:lnTo>
                    <a:pt x="11964" y="130645"/>
                  </a:lnTo>
                  <a:cubicBezTo>
                    <a:pt x="11964" y="51524"/>
                    <a:pt x="69390" y="11964"/>
                    <a:pt x="135590" y="11964"/>
                  </a:cubicBezTo>
                  <a:cubicBezTo>
                    <a:pt x="200832" y="11964"/>
                    <a:pt x="259216" y="51524"/>
                    <a:pt x="259216" y="130645"/>
                  </a:cubicBezTo>
                  <a:lnTo>
                    <a:pt x="259216" y="437396"/>
                  </a:lnTo>
                  <a:close/>
                  <a:moveTo>
                    <a:pt x="93158" y="437396"/>
                  </a:moveTo>
                  <a:cubicBezTo>
                    <a:pt x="93158" y="463079"/>
                    <a:pt x="111981" y="480944"/>
                    <a:pt x="135749" y="480944"/>
                  </a:cubicBezTo>
                  <a:cubicBezTo>
                    <a:pt x="159517" y="480944"/>
                    <a:pt x="178340" y="463079"/>
                    <a:pt x="178340" y="437396"/>
                  </a:cubicBezTo>
                  <a:lnTo>
                    <a:pt x="178340" y="298935"/>
                  </a:lnTo>
                  <a:lnTo>
                    <a:pt x="122988" y="323660"/>
                  </a:lnTo>
                  <a:cubicBezTo>
                    <a:pt x="106239" y="331636"/>
                    <a:pt x="93318" y="342483"/>
                    <a:pt x="93318" y="367209"/>
                  </a:cubicBezTo>
                  <a:lnTo>
                    <a:pt x="93318" y="437396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2ED3FCF4-83F5-428B-8DCE-D10CF623D67E}"/>
                </a:ext>
              </a:extLst>
            </p:cNvPr>
            <p:cNvSpPr/>
            <p:nvPr/>
          </p:nvSpPr>
          <p:spPr>
            <a:xfrm>
              <a:off x="7590947" y="1210685"/>
              <a:ext cx="239276" cy="542359"/>
            </a:xfrm>
            <a:custGeom>
              <a:avLst/>
              <a:gdLst>
                <a:gd name="connsiteX0" fmla="*/ 93158 w 239275"/>
                <a:gd name="connsiteY0" fmla="*/ 545230 h 542358"/>
                <a:gd name="connsiteX1" fmla="*/ 11964 w 239275"/>
                <a:gd name="connsiteY1" fmla="*/ 545230 h 542358"/>
                <a:gd name="connsiteX2" fmla="*/ 11964 w 239275"/>
                <a:gd name="connsiteY2" fmla="*/ 129688 h 542358"/>
                <a:gd name="connsiteX3" fmla="*/ 126816 w 239275"/>
                <a:gd name="connsiteY3" fmla="*/ 11964 h 542358"/>
                <a:gd name="connsiteX4" fmla="*/ 241669 w 239275"/>
                <a:gd name="connsiteY4" fmla="*/ 129688 h 542358"/>
                <a:gd name="connsiteX5" fmla="*/ 241669 w 239275"/>
                <a:gd name="connsiteY5" fmla="*/ 184083 h 542358"/>
                <a:gd name="connsiteX6" fmla="*/ 160474 w 239275"/>
                <a:gd name="connsiteY6" fmla="*/ 184083 h 542358"/>
                <a:gd name="connsiteX7" fmla="*/ 160474 w 239275"/>
                <a:gd name="connsiteY7" fmla="*/ 129688 h 542358"/>
                <a:gd name="connsiteX8" fmla="*/ 126816 w 239275"/>
                <a:gd name="connsiteY8" fmla="*/ 87096 h 542358"/>
                <a:gd name="connsiteX9" fmla="*/ 93158 w 239275"/>
                <a:gd name="connsiteY9" fmla="*/ 129688 h 542358"/>
                <a:gd name="connsiteX10" fmla="*/ 93158 w 239275"/>
                <a:gd name="connsiteY10" fmla="*/ 545230 h 54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275" h="542358">
                  <a:moveTo>
                    <a:pt x="93158" y="545230"/>
                  </a:moveTo>
                  <a:lnTo>
                    <a:pt x="11964" y="545230"/>
                  </a:lnTo>
                  <a:lnTo>
                    <a:pt x="11964" y="129688"/>
                  </a:lnTo>
                  <a:cubicBezTo>
                    <a:pt x="11964" y="56469"/>
                    <a:pt x="57426" y="11964"/>
                    <a:pt x="126816" y="11964"/>
                  </a:cubicBezTo>
                  <a:cubicBezTo>
                    <a:pt x="196047" y="11964"/>
                    <a:pt x="241669" y="57426"/>
                    <a:pt x="241669" y="129688"/>
                  </a:cubicBezTo>
                  <a:lnTo>
                    <a:pt x="241669" y="184083"/>
                  </a:lnTo>
                  <a:lnTo>
                    <a:pt x="160474" y="184083"/>
                  </a:lnTo>
                  <a:lnTo>
                    <a:pt x="160474" y="129688"/>
                  </a:lnTo>
                  <a:cubicBezTo>
                    <a:pt x="160474" y="100974"/>
                    <a:pt x="144682" y="87096"/>
                    <a:pt x="126816" y="87096"/>
                  </a:cubicBezTo>
                  <a:cubicBezTo>
                    <a:pt x="108950" y="87096"/>
                    <a:pt x="93158" y="100974"/>
                    <a:pt x="93158" y="129688"/>
                  </a:cubicBezTo>
                  <a:lnTo>
                    <a:pt x="93158" y="54523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2ECA3EF9-C0C8-43FD-BA81-EED7E7BAEF5A}"/>
                </a:ext>
              </a:extLst>
            </p:cNvPr>
            <p:cNvSpPr/>
            <p:nvPr/>
          </p:nvSpPr>
          <p:spPr>
            <a:xfrm>
              <a:off x="4332328" y="1824348"/>
              <a:ext cx="207372" cy="207372"/>
            </a:xfrm>
            <a:custGeom>
              <a:avLst/>
              <a:gdLst>
                <a:gd name="connsiteX0" fmla="*/ 107515 w 207372"/>
                <a:gd name="connsiteY0" fmla="*/ 204342 h 207372"/>
                <a:gd name="connsiteX1" fmla="*/ 11964 w 207372"/>
                <a:gd name="connsiteY1" fmla="*/ 116288 h 207372"/>
                <a:gd name="connsiteX2" fmla="*/ 11964 w 207372"/>
                <a:gd name="connsiteY2" fmla="*/ 11964 h 207372"/>
                <a:gd name="connsiteX3" fmla="*/ 54395 w 207372"/>
                <a:gd name="connsiteY3" fmla="*/ 11964 h 207372"/>
                <a:gd name="connsiteX4" fmla="*/ 54395 w 207372"/>
                <a:gd name="connsiteY4" fmla="*/ 116288 h 207372"/>
                <a:gd name="connsiteX5" fmla="*/ 107355 w 207372"/>
                <a:gd name="connsiteY5" fmla="*/ 165260 h 207372"/>
                <a:gd name="connsiteX6" fmla="*/ 160315 w 207372"/>
                <a:gd name="connsiteY6" fmla="*/ 116288 h 207372"/>
                <a:gd name="connsiteX7" fmla="*/ 160315 w 207372"/>
                <a:gd name="connsiteY7" fmla="*/ 11964 h 207372"/>
                <a:gd name="connsiteX8" fmla="*/ 202746 w 207372"/>
                <a:gd name="connsiteY8" fmla="*/ 11964 h 207372"/>
                <a:gd name="connsiteX9" fmla="*/ 202746 w 207372"/>
                <a:gd name="connsiteY9" fmla="*/ 116288 h 207372"/>
                <a:gd name="connsiteX10" fmla="*/ 107515 w 207372"/>
                <a:gd name="connsiteY10" fmla="*/ 204342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372" h="207372">
                  <a:moveTo>
                    <a:pt x="107515" y="204342"/>
                  </a:moveTo>
                  <a:cubicBezTo>
                    <a:pt x="54874" y="204342"/>
                    <a:pt x="11964" y="164781"/>
                    <a:pt x="11964" y="116288"/>
                  </a:cubicBezTo>
                  <a:lnTo>
                    <a:pt x="11964" y="11964"/>
                  </a:lnTo>
                  <a:lnTo>
                    <a:pt x="54395" y="11964"/>
                  </a:lnTo>
                  <a:lnTo>
                    <a:pt x="54395" y="116288"/>
                  </a:lnTo>
                  <a:cubicBezTo>
                    <a:pt x="54395" y="143246"/>
                    <a:pt x="78163" y="165260"/>
                    <a:pt x="107355" y="165260"/>
                  </a:cubicBezTo>
                  <a:cubicBezTo>
                    <a:pt x="136547" y="165260"/>
                    <a:pt x="160315" y="143246"/>
                    <a:pt x="160315" y="116288"/>
                  </a:cubicBezTo>
                  <a:lnTo>
                    <a:pt x="160315" y="11964"/>
                  </a:lnTo>
                  <a:lnTo>
                    <a:pt x="202746" y="11964"/>
                  </a:lnTo>
                  <a:lnTo>
                    <a:pt x="202746" y="116288"/>
                  </a:lnTo>
                  <a:cubicBezTo>
                    <a:pt x="202906" y="164781"/>
                    <a:pt x="160155" y="204342"/>
                    <a:pt x="107515" y="20434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15DCD709-76EF-4A0F-A80B-EE4D0ED26178}"/>
                </a:ext>
              </a:extLst>
            </p:cNvPr>
            <p:cNvSpPr/>
            <p:nvPr/>
          </p:nvSpPr>
          <p:spPr>
            <a:xfrm>
              <a:off x="4778498" y="1824348"/>
              <a:ext cx="255228" cy="207372"/>
            </a:xfrm>
            <a:custGeom>
              <a:avLst/>
              <a:gdLst>
                <a:gd name="connsiteX0" fmla="*/ 130645 w 255227"/>
                <a:gd name="connsiteY0" fmla="*/ 90446 h 207372"/>
                <a:gd name="connsiteX1" fmla="*/ 200194 w 255227"/>
                <a:gd name="connsiteY1" fmla="*/ 201630 h 207372"/>
                <a:gd name="connsiteX2" fmla="*/ 249325 w 255227"/>
                <a:gd name="connsiteY2" fmla="*/ 201630 h 207372"/>
                <a:gd name="connsiteX3" fmla="*/ 130645 w 255227"/>
                <a:gd name="connsiteY3" fmla="*/ 11964 h 207372"/>
                <a:gd name="connsiteX4" fmla="*/ 11964 w 255227"/>
                <a:gd name="connsiteY4" fmla="*/ 201630 h 207372"/>
                <a:gd name="connsiteX5" fmla="*/ 60936 w 255227"/>
                <a:gd name="connsiteY5" fmla="*/ 201630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27" h="207372">
                  <a:moveTo>
                    <a:pt x="130645" y="90446"/>
                  </a:moveTo>
                  <a:lnTo>
                    <a:pt x="200194" y="201630"/>
                  </a:lnTo>
                  <a:lnTo>
                    <a:pt x="249325" y="201630"/>
                  </a:lnTo>
                  <a:lnTo>
                    <a:pt x="130645" y="11964"/>
                  </a:lnTo>
                  <a:lnTo>
                    <a:pt x="11964" y="201630"/>
                  </a:lnTo>
                  <a:lnTo>
                    <a:pt x="60936" y="20163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590B1944-BE37-48D2-9BF0-1DC5300292A2}"/>
                </a:ext>
              </a:extLst>
            </p:cNvPr>
            <p:cNvSpPr/>
            <p:nvPr/>
          </p:nvSpPr>
          <p:spPr>
            <a:xfrm>
              <a:off x="4559753" y="1820890"/>
              <a:ext cx="207372" cy="207372"/>
            </a:xfrm>
            <a:custGeom>
              <a:avLst/>
              <a:gdLst>
                <a:gd name="connsiteX0" fmla="*/ 117930 w 207372"/>
                <a:gd name="connsiteY0" fmla="*/ 207799 h 207372"/>
                <a:gd name="connsiteX1" fmla="*/ 60026 w 207372"/>
                <a:gd name="connsiteY1" fmla="*/ 191848 h 207372"/>
                <a:gd name="connsiteX2" fmla="*/ 29239 w 207372"/>
                <a:gd name="connsiteY2" fmla="*/ 56258 h 207372"/>
                <a:gd name="connsiteX3" fmla="*/ 176154 w 207372"/>
                <a:gd name="connsiteY3" fmla="*/ 27864 h 207372"/>
                <a:gd name="connsiteX4" fmla="*/ 152865 w 207372"/>
                <a:gd name="connsiteY4" fmla="*/ 60724 h 207372"/>
                <a:gd name="connsiteX5" fmla="*/ 64811 w 207372"/>
                <a:gd name="connsiteY5" fmla="*/ 77793 h 207372"/>
                <a:gd name="connsiteX6" fmla="*/ 83315 w 207372"/>
                <a:gd name="connsiteY6" fmla="*/ 159147 h 207372"/>
                <a:gd name="connsiteX7" fmla="*/ 171369 w 207372"/>
                <a:gd name="connsiteY7" fmla="*/ 142078 h 207372"/>
                <a:gd name="connsiteX8" fmla="*/ 206941 w 207372"/>
                <a:gd name="connsiteY8" fmla="*/ 163453 h 207372"/>
                <a:gd name="connsiteX9" fmla="*/ 117930 w 207372"/>
                <a:gd name="connsiteY9" fmla="*/ 20779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372" h="207372">
                  <a:moveTo>
                    <a:pt x="117930" y="207799"/>
                  </a:moveTo>
                  <a:cubicBezTo>
                    <a:pt x="97991" y="207799"/>
                    <a:pt x="77892" y="202695"/>
                    <a:pt x="60026" y="191848"/>
                  </a:cubicBezTo>
                  <a:cubicBezTo>
                    <a:pt x="11054" y="162337"/>
                    <a:pt x="-2824" y="101561"/>
                    <a:pt x="29239" y="56258"/>
                  </a:cubicBezTo>
                  <a:cubicBezTo>
                    <a:pt x="61302" y="11115"/>
                    <a:pt x="127182" y="-1647"/>
                    <a:pt x="176154" y="27864"/>
                  </a:cubicBezTo>
                  <a:lnTo>
                    <a:pt x="152865" y="60724"/>
                  </a:lnTo>
                  <a:cubicBezTo>
                    <a:pt x="123513" y="43018"/>
                    <a:pt x="83953" y="50675"/>
                    <a:pt x="64811" y="77793"/>
                  </a:cubicBezTo>
                  <a:cubicBezTo>
                    <a:pt x="45669" y="104911"/>
                    <a:pt x="53964" y="141440"/>
                    <a:pt x="83315" y="159147"/>
                  </a:cubicBezTo>
                  <a:cubicBezTo>
                    <a:pt x="112666" y="176853"/>
                    <a:pt x="152227" y="169196"/>
                    <a:pt x="171369" y="142078"/>
                  </a:cubicBezTo>
                  <a:lnTo>
                    <a:pt x="206941" y="163453"/>
                  </a:lnTo>
                  <a:cubicBezTo>
                    <a:pt x="186523" y="192167"/>
                    <a:pt x="152546" y="207799"/>
                    <a:pt x="117930" y="207799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3CBDD65D-EB4A-4679-9471-240F627DBA84}"/>
                </a:ext>
              </a:extLst>
            </p:cNvPr>
            <p:cNvSpPr/>
            <p:nvPr/>
          </p:nvSpPr>
          <p:spPr>
            <a:xfrm>
              <a:off x="4664603" y="1899161"/>
              <a:ext cx="111662" cy="47855"/>
            </a:xfrm>
            <a:custGeom>
              <a:avLst/>
              <a:gdLst>
                <a:gd name="connsiteX0" fmla="*/ 11964 w 111662"/>
                <a:gd name="connsiteY0" fmla="*/ 11964 h 47855"/>
                <a:gd name="connsiteX1" fmla="*/ 106558 w 111662"/>
                <a:gd name="connsiteY1" fmla="*/ 11964 h 47855"/>
                <a:gd name="connsiteX2" fmla="*/ 106558 w 111662"/>
                <a:gd name="connsiteY2" fmla="*/ 51205 h 47855"/>
                <a:gd name="connsiteX3" fmla="*/ 11964 w 111662"/>
                <a:gd name="connsiteY3" fmla="*/ 51205 h 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62" h="47855">
                  <a:moveTo>
                    <a:pt x="11964" y="11964"/>
                  </a:moveTo>
                  <a:lnTo>
                    <a:pt x="106558" y="11964"/>
                  </a:lnTo>
                  <a:lnTo>
                    <a:pt x="106558" y="51205"/>
                  </a:lnTo>
                  <a:lnTo>
                    <a:pt x="11964" y="512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A77D003A-A71A-429B-B1D6-AF31A065354A}"/>
                </a:ext>
              </a:extLst>
            </p:cNvPr>
            <p:cNvSpPr/>
            <p:nvPr/>
          </p:nvSpPr>
          <p:spPr>
            <a:xfrm>
              <a:off x="4846612" y="1987055"/>
              <a:ext cx="111662" cy="95710"/>
            </a:xfrm>
            <a:custGeom>
              <a:avLst/>
              <a:gdLst>
                <a:gd name="connsiteX0" fmla="*/ 62531 w 111662"/>
                <a:gd name="connsiteY0" fmla="*/ 11964 h 95710"/>
                <a:gd name="connsiteX1" fmla="*/ 11964 w 111662"/>
                <a:gd name="connsiteY1" fmla="*/ 92680 h 95710"/>
                <a:gd name="connsiteX2" fmla="*/ 112938 w 111662"/>
                <a:gd name="connsiteY2" fmla="*/ 92680 h 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662" h="95710">
                  <a:moveTo>
                    <a:pt x="62531" y="11964"/>
                  </a:moveTo>
                  <a:lnTo>
                    <a:pt x="11964" y="92680"/>
                  </a:lnTo>
                  <a:lnTo>
                    <a:pt x="112938" y="92680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937BA9AF-6F82-4374-BA2A-E6CAE07B308E}"/>
                </a:ext>
              </a:extLst>
            </p:cNvPr>
            <p:cNvSpPr/>
            <p:nvPr/>
          </p:nvSpPr>
          <p:spPr>
            <a:xfrm>
              <a:off x="5355153" y="1053241"/>
              <a:ext cx="558310" cy="701876"/>
            </a:xfrm>
            <a:custGeom>
              <a:avLst/>
              <a:gdLst>
                <a:gd name="connsiteX0" fmla="*/ 293671 w 558310"/>
                <a:gd name="connsiteY0" fmla="*/ 11964 h 701875"/>
                <a:gd name="connsiteX1" fmla="*/ 118043 w 558310"/>
                <a:gd name="connsiteY1" fmla="*/ 11964 h 701875"/>
                <a:gd name="connsiteX2" fmla="*/ 11964 w 558310"/>
                <a:gd name="connsiteY2" fmla="*/ 118043 h 701875"/>
                <a:gd name="connsiteX3" fmla="*/ 11964 w 558310"/>
                <a:gd name="connsiteY3" fmla="*/ 703630 h 701875"/>
                <a:gd name="connsiteX4" fmla="*/ 146915 w 558310"/>
                <a:gd name="connsiteY4" fmla="*/ 703630 h 701875"/>
                <a:gd name="connsiteX5" fmla="*/ 146915 w 558310"/>
                <a:gd name="connsiteY5" fmla="*/ 137504 h 701875"/>
                <a:gd name="connsiteX6" fmla="*/ 295585 w 558310"/>
                <a:gd name="connsiteY6" fmla="*/ 137504 h 701875"/>
                <a:gd name="connsiteX7" fmla="*/ 415862 w 558310"/>
                <a:gd name="connsiteY7" fmla="*/ 246135 h 701875"/>
                <a:gd name="connsiteX8" fmla="*/ 295585 w 558310"/>
                <a:gd name="connsiteY8" fmla="*/ 355883 h 701875"/>
                <a:gd name="connsiteX9" fmla="*/ 201789 w 558310"/>
                <a:gd name="connsiteY9" fmla="*/ 355883 h 701875"/>
                <a:gd name="connsiteX10" fmla="*/ 201789 w 558310"/>
                <a:gd name="connsiteY10" fmla="*/ 480306 h 701875"/>
                <a:gd name="connsiteX11" fmla="*/ 293512 w 558310"/>
                <a:gd name="connsiteY11" fmla="*/ 480306 h 701875"/>
                <a:gd name="connsiteX12" fmla="*/ 552887 w 558310"/>
                <a:gd name="connsiteY12" fmla="*/ 246135 h 701875"/>
                <a:gd name="connsiteX13" fmla="*/ 293671 w 558310"/>
                <a:gd name="connsiteY13" fmla="*/ 11964 h 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310" h="701875">
                  <a:moveTo>
                    <a:pt x="293671" y="11964"/>
                  </a:moveTo>
                  <a:lnTo>
                    <a:pt x="118043" y="11964"/>
                  </a:lnTo>
                  <a:cubicBezTo>
                    <a:pt x="59500" y="11964"/>
                    <a:pt x="11964" y="59500"/>
                    <a:pt x="11964" y="118043"/>
                  </a:cubicBezTo>
                  <a:lnTo>
                    <a:pt x="11964" y="703630"/>
                  </a:lnTo>
                  <a:lnTo>
                    <a:pt x="146915" y="703630"/>
                  </a:lnTo>
                  <a:lnTo>
                    <a:pt x="146915" y="137504"/>
                  </a:lnTo>
                  <a:lnTo>
                    <a:pt x="295585" y="137504"/>
                  </a:lnTo>
                  <a:cubicBezTo>
                    <a:pt x="385234" y="137504"/>
                    <a:pt x="415862" y="183923"/>
                    <a:pt x="415862" y="246135"/>
                  </a:cubicBezTo>
                  <a:cubicBezTo>
                    <a:pt x="415862" y="309463"/>
                    <a:pt x="385234" y="355883"/>
                    <a:pt x="295585" y="355883"/>
                  </a:cubicBezTo>
                  <a:lnTo>
                    <a:pt x="201789" y="355883"/>
                  </a:lnTo>
                  <a:lnTo>
                    <a:pt x="201789" y="480306"/>
                  </a:lnTo>
                  <a:lnTo>
                    <a:pt x="293512" y="480306"/>
                  </a:lnTo>
                  <a:cubicBezTo>
                    <a:pt x="472809" y="480306"/>
                    <a:pt x="552887" y="381087"/>
                    <a:pt x="552887" y="246135"/>
                  </a:cubicBezTo>
                  <a:cubicBezTo>
                    <a:pt x="552887" y="111184"/>
                    <a:pt x="472969" y="11964"/>
                    <a:pt x="293671" y="1196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33EA8C7-B2C3-45B6-9ED1-8D729BB737B8}"/>
                </a:ext>
              </a:extLst>
            </p:cNvPr>
            <p:cNvSpPr/>
            <p:nvPr/>
          </p:nvSpPr>
          <p:spPr>
            <a:xfrm>
              <a:off x="4332328" y="1051487"/>
              <a:ext cx="143566" cy="701876"/>
            </a:xfrm>
            <a:custGeom>
              <a:avLst/>
              <a:gdLst>
                <a:gd name="connsiteX0" fmla="*/ 11964 w 143565"/>
                <a:gd name="connsiteY0" fmla="*/ 11964 h 701875"/>
                <a:gd name="connsiteX1" fmla="*/ 137504 w 143565"/>
                <a:gd name="connsiteY1" fmla="*/ 11964 h 701875"/>
                <a:gd name="connsiteX2" fmla="*/ 137504 w 143565"/>
                <a:gd name="connsiteY2" fmla="*/ 705226 h 701875"/>
                <a:gd name="connsiteX3" fmla="*/ 11964 w 143565"/>
                <a:gd name="connsiteY3" fmla="*/ 705226 h 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65" h="701875">
                  <a:moveTo>
                    <a:pt x="11964" y="11964"/>
                  </a:moveTo>
                  <a:lnTo>
                    <a:pt x="137504" y="11964"/>
                  </a:lnTo>
                  <a:lnTo>
                    <a:pt x="137504" y="705226"/>
                  </a:lnTo>
                  <a:lnTo>
                    <a:pt x="11964" y="70522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7FE80E12-A65F-4EE4-B3BE-4DB66C33407D}"/>
                </a:ext>
              </a:extLst>
            </p:cNvPr>
            <p:cNvSpPr/>
            <p:nvPr/>
          </p:nvSpPr>
          <p:spPr>
            <a:xfrm>
              <a:off x="4332488" y="819868"/>
              <a:ext cx="143566" cy="159517"/>
            </a:xfrm>
            <a:custGeom>
              <a:avLst/>
              <a:gdLst>
                <a:gd name="connsiteX0" fmla="*/ 11964 w 143565"/>
                <a:gd name="connsiteY0" fmla="*/ 163505 h 159517"/>
                <a:gd name="connsiteX1" fmla="*/ 137504 w 143565"/>
                <a:gd name="connsiteY1" fmla="*/ 163505 h 159517"/>
                <a:gd name="connsiteX2" fmla="*/ 137504 w 143565"/>
                <a:gd name="connsiteY2" fmla="*/ 11964 h 159517"/>
                <a:gd name="connsiteX3" fmla="*/ 137504 w 143565"/>
                <a:gd name="connsiteY3" fmla="*/ 11964 h 159517"/>
                <a:gd name="connsiteX4" fmla="*/ 11964 w 143565"/>
                <a:gd name="connsiteY4" fmla="*/ 137504 h 159517"/>
                <a:gd name="connsiteX5" fmla="*/ 11964 w 143565"/>
                <a:gd name="connsiteY5" fmla="*/ 163505 h 15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565" h="159517">
                  <a:moveTo>
                    <a:pt x="11964" y="163505"/>
                  </a:moveTo>
                  <a:lnTo>
                    <a:pt x="137504" y="163505"/>
                  </a:lnTo>
                  <a:lnTo>
                    <a:pt x="137504" y="11964"/>
                  </a:lnTo>
                  <a:lnTo>
                    <a:pt x="137504" y="11964"/>
                  </a:lnTo>
                  <a:cubicBezTo>
                    <a:pt x="68273" y="11964"/>
                    <a:pt x="11964" y="68114"/>
                    <a:pt x="11964" y="137504"/>
                  </a:cubicBezTo>
                  <a:lnTo>
                    <a:pt x="11964" y="163505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F4D3EA61-60FA-466D-A2F7-6B92CA1C4D32}"/>
                </a:ext>
              </a:extLst>
            </p:cNvPr>
            <p:cNvSpPr/>
            <p:nvPr/>
          </p:nvSpPr>
          <p:spPr>
            <a:xfrm>
              <a:off x="4581654" y="1051646"/>
              <a:ext cx="478552" cy="701876"/>
            </a:xfrm>
            <a:custGeom>
              <a:avLst/>
              <a:gdLst>
                <a:gd name="connsiteX0" fmla="*/ 477595 w 478551"/>
                <a:gd name="connsiteY0" fmla="*/ 265756 h 701875"/>
                <a:gd name="connsiteX1" fmla="*/ 143725 w 478551"/>
                <a:gd name="connsiteY1" fmla="*/ 24725 h 701875"/>
                <a:gd name="connsiteX2" fmla="*/ 143725 w 478551"/>
                <a:gd name="connsiteY2" fmla="*/ 24885 h 701875"/>
                <a:gd name="connsiteX3" fmla="*/ 98422 w 478551"/>
                <a:gd name="connsiteY3" fmla="*/ 11964 h 701875"/>
                <a:gd name="connsiteX4" fmla="*/ 11964 w 478551"/>
                <a:gd name="connsiteY4" fmla="*/ 98422 h 701875"/>
                <a:gd name="connsiteX5" fmla="*/ 11964 w 478551"/>
                <a:gd name="connsiteY5" fmla="*/ 705226 h 701875"/>
                <a:gd name="connsiteX6" fmla="*/ 138142 w 478551"/>
                <a:gd name="connsiteY6" fmla="*/ 705226 h 701875"/>
                <a:gd name="connsiteX7" fmla="*/ 138142 w 478551"/>
                <a:gd name="connsiteY7" fmla="*/ 182488 h 701875"/>
                <a:gd name="connsiteX8" fmla="*/ 477595 w 478551"/>
                <a:gd name="connsiteY8" fmla="*/ 427985 h 701875"/>
                <a:gd name="connsiteX9" fmla="*/ 477595 w 478551"/>
                <a:gd name="connsiteY9" fmla="*/ 265756 h 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551" h="701875">
                  <a:moveTo>
                    <a:pt x="477595" y="265756"/>
                  </a:moveTo>
                  <a:lnTo>
                    <a:pt x="143725" y="24725"/>
                  </a:lnTo>
                  <a:lnTo>
                    <a:pt x="143725" y="24885"/>
                  </a:lnTo>
                  <a:cubicBezTo>
                    <a:pt x="130485" y="16749"/>
                    <a:pt x="115012" y="11964"/>
                    <a:pt x="98422" y="11964"/>
                  </a:cubicBezTo>
                  <a:cubicBezTo>
                    <a:pt x="50726" y="11964"/>
                    <a:pt x="11964" y="50726"/>
                    <a:pt x="11964" y="98422"/>
                  </a:cubicBezTo>
                  <a:lnTo>
                    <a:pt x="11964" y="705226"/>
                  </a:lnTo>
                  <a:lnTo>
                    <a:pt x="138142" y="705226"/>
                  </a:lnTo>
                  <a:lnTo>
                    <a:pt x="138142" y="182488"/>
                  </a:lnTo>
                  <a:lnTo>
                    <a:pt x="477595" y="427985"/>
                  </a:lnTo>
                  <a:lnTo>
                    <a:pt x="477595" y="26575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5E2E796F-2ED1-489B-9BC8-0FE18CD75786}"/>
                </a:ext>
              </a:extLst>
            </p:cNvPr>
            <p:cNvSpPr/>
            <p:nvPr/>
          </p:nvSpPr>
          <p:spPr>
            <a:xfrm>
              <a:off x="4758558" y="1051487"/>
              <a:ext cx="478552" cy="701876"/>
            </a:xfrm>
            <a:custGeom>
              <a:avLst/>
              <a:gdLst>
                <a:gd name="connsiteX0" fmla="*/ 11964 w 478551"/>
                <a:gd name="connsiteY0" fmla="*/ 451434 h 701875"/>
                <a:gd name="connsiteX1" fmla="*/ 345674 w 478551"/>
                <a:gd name="connsiteY1" fmla="*/ 692464 h 701875"/>
                <a:gd name="connsiteX2" fmla="*/ 345674 w 478551"/>
                <a:gd name="connsiteY2" fmla="*/ 692305 h 701875"/>
                <a:gd name="connsiteX3" fmla="*/ 390977 w 478551"/>
                <a:gd name="connsiteY3" fmla="*/ 705226 h 701875"/>
                <a:gd name="connsiteX4" fmla="*/ 477435 w 478551"/>
                <a:gd name="connsiteY4" fmla="*/ 618767 h 701875"/>
                <a:gd name="connsiteX5" fmla="*/ 477435 w 478551"/>
                <a:gd name="connsiteY5" fmla="*/ 11964 h 701875"/>
                <a:gd name="connsiteX6" fmla="*/ 351417 w 478551"/>
                <a:gd name="connsiteY6" fmla="*/ 11964 h 701875"/>
                <a:gd name="connsiteX7" fmla="*/ 351417 w 478551"/>
                <a:gd name="connsiteY7" fmla="*/ 534702 h 701875"/>
                <a:gd name="connsiteX8" fmla="*/ 11964 w 478551"/>
                <a:gd name="connsiteY8" fmla="*/ 289205 h 701875"/>
                <a:gd name="connsiteX9" fmla="*/ 11964 w 478551"/>
                <a:gd name="connsiteY9" fmla="*/ 451434 h 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551" h="701875">
                  <a:moveTo>
                    <a:pt x="11964" y="451434"/>
                  </a:moveTo>
                  <a:lnTo>
                    <a:pt x="345674" y="692464"/>
                  </a:lnTo>
                  <a:lnTo>
                    <a:pt x="345674" y="692305"/>
                  </a:lnTo>
                  <a:cubicBezTo>
                    <a:pt x="358914" y="700440"/>
                    <a:pt x="374387" y="705226"/>
                    <a:pt x="390977" y="705226"/>
                  </a:cubicBezTo>
                  <a:cubicBezTo>
                    <a:pt x="438673" y="705226"/>
                    <a:pt x="477435" y="666463"/>
                    <a:pt x="477435" y="618767"/>
                  </a:cubicBezTo>
                  <a:lnTo>
                    <a:pt x="477435" y="11964"/>
                  </a:lnTo>
                  <a:lnTo>
                    <a:pt x="351417" y="11964"/>
                  </a:lnTo>
                  <a:lnTo>
                    <a:pt x="351417" y="534702"/>
                  </a:lnTo>
                  <a:lnTo>
                    <a:pt x="11964" y="289205"/>
                  </a:lnTo>
                  <a:lnTo>
                    <a:pt x="11964" y="451434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AC6CBCBA-78C8-44F1-B124-A0B847305982}"/>
                </a:ext>
              </a:extLst>
            </p:cNvPr>
            <p:cNvSpPr/>
            <p:nvPr/>
          </p:nvSpPr>
          <p:spPr>
            <a:xfrm>
              <a:off x="4581813" y="814823"/>
              <a:ext cx="159517" cy="175469"/>
            </a:xfrm>
            <a:custGeom>
              <a:avLst/>
              <a:gdLst>
                <a:gd name="connsiteX0" fmla="*/ 66838 w 159517"/>
                <a:gd name="connsiteY0" fmla="*/ 61035 h 175468"/>
                <a:gd name="connsiteX1" fmla="*/ 79440 w 159517"/>
                <a:gd name="connsiteY1" fmla="*/ 52262 h 175468"/>
                <a:gd name="connsiteX2" fmla="*/ 113257 w 159517"/>
                <a:gd name="connsiteY2" fmla="*/ 52741 h 175468"/>
                <a:gd name="connsiteX3" fmla="*/ 125859 w 159517"/>
                <a:gd name="connsiteY3" fmla="*/ 61674 h 175468"/>
                <a:gd name="connsiteX4" fmla="*/ 128092 w 159517"/>
                <a:gd name="connsiteY4" fmla="*/ 64385 h 175468"/>
                <a:gd name="connsiteX5" fmla="*/ 154572 w 159517"/>
                <a:gd name="connsiteY5" fmla="*/ 34237 h 175468"/>
                <a:gd name="connsiteX6" fmla="*/ 152499 w 159517"/>
                <a:gd name="connsiteY6" fmla="*/ 32163 h 175468"/>
                <a:gd name="connsiteX7" fmla="*/ 127295 w 159517"/>
                <a:gd name="connsiteY7" fmla="*/ 17328 h 175468"/>
                <a:gd name="connsiteX8" fmla="*/ 62052 w 159517"/>
                <a:gd name="connsiteY8" fmla="*/ 17487 h 175468"/>
                <a:gd name="connsiteX9" fmla="*/ 35891 w 159517"/>
                <a:gd name="connsiteY9" fmla="*/ 33439 h 175468"/>
                <a:gd name="connsiteX10" fmla="*/ 18344 w 159517"/>
                <a:gd name="connsiteY10" fmla="*/ 58643 h 175468"/>
                <a:gd name="connsiteX11" fmla="*/ 11964 w 159517"/>
                <a:gd name="connsiteY11" fmla="*/ 91503 h 175468"/>
                <a:gd name="connsiteX12" fmla="*/ 18185 w 159517"/>
                <a:gd name="connsiteY12" fmla="*/ 124045 h 175468"/>
                <a:gd name="connsiteX13" fmla="*/ 35413 w 159517"/>
                <a:gd name="connsiteY13" fmla="*/ 149248 h 175468"/>
                <a:gd name="connsiteX14" fmla="*/ 61733 w 159517"/>
                <a:gd name="connsiteY14" fmla="*/ 165519 h 175468"/>
                <a:gd name="connsiteX15" fmla="*/ 95232 w 159517"/>
                <a:gd name="connsiteY15" fmla="*/ 171421 h 175468"/>
                <a:gd name="connsiteX16" fmla="*/ 127135 w 159517"/>
                <a:gd name="connsiteY16" fmla="*/ 167752 h 175468"/>
                <a:gd name="connsiteX17" fmla="*/ 127135 w 159517"/>
                <a:gd name="connsiteY17" fmla="*/ 167752 h 175468"/>
                <a:gd name="connsiteX18" fmla="*/ 152818 w 159517"/>
                <a:gd name="connsiteY18" fmla="*/ 158500 h 175468"/>
                <a:gd name="connsiteX19" fmla="*/ 154413 w 159517"/>
                <a:gd name="connsiteY19" fmla="*/ 157703 h 175468"/>
                <a:gd name="connsiteX20" fmla="*/ 154413 w 159517"/>
                <a:gd name="connsiteY20" fmla="*/ 75552 h 175468"/>
                <a:gd name="connsiteX21" fmla="*/ 88213 w 159517"/>
                <a:gd name="connsiteY21" fmla="*/ 75552 h 175468"/>
                <a:gd name="connsiteX22" fmla="*/ 88213 w 159517"/>
                <a:gd name="connsiteY22" fmla="*/ 110007 h 175468"/>
                <a:gd name="connsiteX23" fmla="*/ 115969 w 159517"/>
                <a:gd name="connsiteY23" fmla="*/ 110007 h 175468"/>
                <a:gd name="connsiteX24" fmla="*/ 115969 w 159517"/>
                <a:gd name="connsiteY24" fmla="*/ 131542 h 175468"/>
                <a:gd name="connsiteX25" fmla="*/ 108153 w 159517"/>
                <a:gd name="connsiteY25" fmla="*/ 133616 h 175468"/>
                <a:gd name="connsiteX26" fmla="*/ 96827 w 159517"/>
                <a:gd name="connsiteY26" fmla="*/ 134573 h 175468"/>
                <a:gd name="connsiteX27" fmla="*/ 78961 w 159517"/>
                <a:gd name="connsiteY27" fmla="*/ 131383 h 175468"/>
                <a:gd name="connsiteX28" fmla="*/ 66040 w 159517"/>
                <a:gd name="connsiteY28" fmla="*/ 122609 h 175468"/>
                <a:gd name="connsiteX29" fmla="*/ 58224 w 159517"/>
                <a:gd name="connsiteY29" fmla="*/ 109210 h 175468"/>
                <a:gd name="connsiteX30" fmla="*/ 55512 w 159517"/>
                <a:gd name="connsiteY30" fmla="*/ 91663 h 175468"/>
                <a:gd name="connsiteX31" fmla="*/ 58543 w 159517"/>
                <a:gd name="connsiteY31" fmla="*/ 74435 h 175468"/>
                <a:gd name="connsiteX32" fmla="*/ 66838 w 159517"/>
                <a:gd name="connsiteY32" fmla="*/ 61035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517" h="175468">
                  <a:moveTo>
                    <a:pt x="66838" y="61035"/>
                  </a:moveTo>
                  <a:cubicBezTo>
                    <a:pt x="70347" y="57367"/>
                    <a:pt x="74654" y="54336"/>
                    <a:pt x="79440" y="52262"/>
                  </a:cubicBezTo>
                  <a:cubicBezTo>
                    <a:pt x="89808" y="47796"/>
                    <a:pt x="103527" y="48274"/>
                    <a:pt x="113257" y="52741"/>
                  </a:cubicBezTo>
                  <a:cubicBezTo>
                    <a:pt x="118521" y="55133"/>
                    <a:pt x="122669" y="58164"/>
                    <a:pt x="125859" y="61674"/>
                  </a:cubicBezTo>
                  <a:lnTo>
                    <a:pt x="128092" y="64385"/>
                  </a:lnTo>
                  <a:lnTo>
                    <a:pt x="154572" y="34237"/>
                  </a:lnTo>
                  <a:lnTo>
                    <a:pt x="152499" y="32163"/>
                  </a:lnTo>
                  <a:cubicBezTo>
                    <a:pt x="145958" y="25942"/>
                    <a:pt x="137504" y="20997"/>
                    <a:pt x="127295" y="17328"/>
                  </a:cubicBezTo>
                  <a:cubicBezTo>
                    <a:pt x="107196" y="10309"/>
                    <a:pt x="82151" y="9990"/>
                    <a:pt x="62052" y="17487"/>
                  </a:cubicBezTo>
                  <a:cubicBezTo>
                    <a:pt x="52162" y="21156"/>
                    <a:pt x="43389" y="26580"/>
                    <a:pt x="35891" y="33439"/>
                  </a:cubicBezTo>
                  <a:cubicBezTo>
                    <a:pt x="28394" y="40298"/>
                    <a:pt x="22651" y="48912"/>
                    <a:pt x="18344" y="58643"/>
                  </a:cubicBezTo>
                  <a:cubicBezTo>
                    <a:pt x="14197" y="68373"/>
                    <a:pt x="11964" y="79539"/>
                    <a:pt x="11964" y="91503"/>
                  </a:cubicBezTo>
                  <a:cubicBezTo>
                    <a:pt x="11964" y="103467"/>
                    <a:pt x="14038" y="114314"/>
                    <a:pt x="18185" y="124045"/>
                  </a:cubicBezTo>
                  <a:cubicBezTo>
                    <a:pt x="22332" y="133775"/>
                    <a:pt x="28075" y="142230"/>
                    <a:pt x="35413" y="149248"/>
                  </a:cubicBezTo>
                  <a:cubicBezTo>
                    <a:pt x="42751" y="156267"/>
                    <a:pt x="51684" y="161691"/>
                    <a:pt x="61733" y="165519"/>
                  </a:cubicBezTo>
                  <a:cubicBezTo>
                    <a:pt x="71942" y="169507"/>
                    <a:pt x="83268" y="171421"/>
                    <a:pt x="95232" y="171421"/>
                  </a:cubicBezTo>
                  <a:cubicBezTo>
                    <a:pt x="106717" y="171421"/>
                    <a:pt x="117405" y="170145"/>
                    <a:pt x="127135" y="167752"/>
                  </a:cubicBezTo>
                  <a:lnTo>
                    <a:pt x="127135" y="167752"/>
                  </a:lnTo>
                  <a:cubicBezTo>
                    <a:pt x="136866" y="165360"/>
                    <a:pt x="145480" y="162169"/>
                    <a:pt x="152818" y="158500"/>
                  </a:cubicBezTo>
                  <a:lnTo>
                    <a:pt x="154413" y="157703"/>
                  </a:lnTo>
                  <a:lnTo>
                    <a:pt x="154413" y="75552"/>
                  </a:lnTo>
                  <a:lnTo>
                    <a:pt x="88213" y="75552"/>
                  </a:lnTo>
                  <a:lnTo>
                    <a:pt x="88213" y="110007"/>
                  </a:lnTo>
                  <a:lnTo>
                    <a:pt x="115969" y="110007"/>
                  </a:lnTo>
                  <a:lnTo>
                    <a:pt x="115969" y="131542"/>
                  </a:lnTo>
                  <a:cubicBezTo>
                    <a:pt x="113576" y="132499"/>
                    <a:pt x="111024" y="133137"/>
                    <a:pt x="108153" y="133616"/>
                  </a:cubicBezTo>
                  <a:cubicBezTo>
                    <a:pt x="104643" y="134254"/>
                    <a:pt x="100815" y="134573"/>
                    <a:pt x="96827" y="134573"/>
                  </a:cubicBezTo>
                  <a:cubicBezTo>
                    <a:pt x="90127" y="134573"/>
                    <a:pt x="84066" y="133456"/>
                    <a:pt x="78961" y="131383"/>
                  </a:cubicBezTo>
                  <a:cubicBezTo>
                    <a:pt x="73856" y="129309"/>
                    <a:pt x="69550" y="126278"/>
                    <a:pt x="66040" y="122609"/>
                  </a:cubicBezTo>
                  <a:cubicBezTo>
                    <a:pt x="62531" y="118940"/>
                    <a:pt x="59978" y="114314"/>
                    <a:pt x="58224" y="109210"/>
                  </a:cubicBezTo>
                  <a:cubicBezTo>
                    <a:pt x="56469" y="103946"/>
                    <a:pt x="55512" y="98043"/>
                    <a:pt x="55512" y="91663"/>
                  </a:cubicBezTo>
                  <a:cubicBezTo>
                    <a:pt x="55512" y="85442"/>
                    <a:pt x="56469" y="79699"/>
                    <a:pt x="58543" y="74435"/>
                  </a:cubicBezTo>
                  <a:cubicBezTo>
                    <a:pt x="60457" y="69171"/>
                    <a:pt x="63328" y="64704"/>
                    <a:pt x="66838" y="6103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10A3D489-199B-4216-9136-82BA5A8DC54C}"/>
                </a:ext>
              </a:extLst>
            </p:cNvPr>
            <p:cNvSpPr/>
            <p:nvPr/>
          </p:nvSpPr>
          <p:spPr>
            <a:xfrm>
              <a:off x="4775786" y="818751"/>
              <a:ext cx="143566" cy="175469"/>
            </a:xfrm>
            <a:custGeom>
              <a:avLst/>
              <a:gdLst>
                <a:gd name="connsiteX0" fmla="*/ 120914 w 143565"/>
                <a:gd name="connsiteY0" fmla="*/ 85820 h 175468"/>
                <a:gd name="connsiteX1" fmla="*/ 129688 w 143565"/>
                <a:gd name="connsiteY1" fmla="*/ 59021 h 175468"/>
                <a:gd name="connsiteX2" fmla="*/ 124583 w 143565"/>
                <a:gd name="connsiteY2" fmla="*/ 36529 h 175468"/>
                <a:gd name="connsiteX3" fmla="*/ 110865 w 143565"/>
                <a:gd name="connsiteY3" fmla="*/ 21854 h 175468"/>
                <a:gd name="connsiteX4" fmla="*/ 91882 w 143565"/>
                <a:gd name="connsiteY4" fmla="*/ 14197 h 175468"/>
                <a:gd name="connsiteX5" fmla="*/ 70666 w 143565"/>
                <a:gd name="connsiteY5" fmla="*/ 11964 h 175468"/>
                <a:gd name="connsiteX6" fmla="*/ 11964 w 143565"/>
                <a:gd name="connsiteY6" fmla="*/ 11964 h 175468"/>
                <a:gd name="connsiteX7" fmla="*/ 11964 w 143565"/>
                <a:gd name="connsiteY7" fmla="*/ 163824 h 175468"/>
                <a:gd name="connsiteX8" fmla="*/ 52481 w 143565"/>
                <a:gd name="connsiteY8" fmla="*/ 163824 h 175468"/>
                <a:gd name="connsiteX9" fmla="*/ 52481 w 143565"/>
                <a:gd name="connsiteY9" fmla="*/ 105919 h 175468"/>
                <a:gd name="connsiteX10" fmla="*/ 59659 w 143565"/>
                <a:gd name="connsiteY10" fmla="*/ 105919 h 175468"/>
                <a:gd name="connsiteX11" fmla="*/ 91403 w 143565"/>
                <a:gd name="connsiteY11" fmla="*/ 163824 h 175468"/>
                <a:gd name="connsiteX12" fmla="*/ 139737 w 143565"/>
                <a:gd name="connsiteY12" fmla="*/ 163824 h 175468"/>
                <a:gd name="connsiteX13" fmla="*/ 100815 w 143565"/>
                <a:gd name="connsiteY13" fmla="*/ 100017 h 175468"/>
                <a:gd name="connsiteX14" fmla="*/ 120914 w 143565"/>
                <a:gd name="connsiteY14" fmla="*/ 85820 h 175468"/>
                <a:gd name="connsiteX15" fmla="*/ 52322 w 143565"/>
                <a:gd name="connsiteY15" fmla="*/ 46420 h 175468"/>
                <a:gd name="connsiteX16" fmla="*/ 68114 w 143565"/>
                <a:gd name="connsiteY16" fmla="*/ 46420 h 175468"/>
                <a:gd name="connsiteX17" fmla="*/ 75771 w 143565"/>
                <a:gd name="connsiteY17" fmla="*/ 47058 h 175468"/>
                <a:gd name="connsiteX18" fmla="*/ 82470 w 143565"/>
                <a:gd name="connsiteY18" fmla="*/ 49131 h 175468"/>
                <a:gd name="connsiteX19" fmla="*/ 86937 w 143565"/>
                <a:gd name="connsiteY19" fmla="*/ 53119 h 175468"/>
                <a:gd name="connsiteX20" fmla="*/ 88532 w 143565"/>
                <a:gd name="connsiteY20" fmla="*/ 59819 h 175468"/>
                <a:gd name="connsiteX21" fmla="*/ 86618 w 143565"/>
                <a:gd name="connsiteY21" fmla="*/ 67157 h 175468"/>
                <a:gd name="connsiteX22" fmla="*/ 81673 w 143565"/>
                <a:gd name="connsiteY22" fmla="*/ 71464 h 175468"/>
                <a:gd name="connsiteX23" fmla="*/ 74335 w 143565"/>
                <a:gd name="connsiteY23" fmla="*/ 73697 h 175468"/>
                <a:gd name="connsiteX24" fmla="*/ 65881 w 143565"/>
                <a:gd name="connsiteY24" fmla="*/ 74335 h 175468"/>
                <a:gd name="connsiteX25" fmla="*/ 52162 w 143565"/>
                <a:gd name="connsiteY25" fmla="*/ 74335 h 175468"/>
                <a:gd name="connsiteX26" fmla="*/ 52162 w 143565"/>
                <a:gd name="connsiteY26" fmla="*/ 46420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565" h="175468">
                  <a:moveTo>
                    <a:pt x="120914" y="85820"/>
                  </a:moveTo>
                  <a:cubicBezTo>
                    <a:pt x="126657" y="78642"/>
                    <a:pt x="129688" y="69550"/>
                    <a:pt x="129688" y="59021"/>
                  </a:cubicBezTo>
                  <a:cubicBezTo>
                    <a:pt x="129688" y="50088"/>
                    <a:pt x="127933" y="42591"/>
                    <a:pt x="124583" y="36529"/>
                  </a:cubicBezTo>
                  <a:cubicBezTo>
                    <a:pt x="121074" y="30468"/>
                    <a:pt x="116448" y="25523"/>
                    <a:pt x="110865" y="21854"/>
                  </a:cubicBezTo>
                  <a:cubicBezTo>
                    <a:pt x="105281" y="18185"/>
                    <a:pt x="98901" y="15633"/>
                    <a:pt x="91882" y="14197"/>
                  </a:cubicBezTo>
                  <a:cubicBezTo>
                    <a:pt x="85023" y="12761"/>
                    <a:pt x="78004" y="11964"/>
                    <a:pt x="70666" y="11964"/>
                  </a:cubicBezTo>
                  <a:lnTo>
                    <a:pt x="11964" y="11964"/>
                  </a:lnTo>
                  <a:lnTo>
                    <a:pt x="11964" y="163824"/>
                  </a:lnTo>
                  <a:lnTo>
                    <a:pt x="52481" y="163824"/>
                  </a:lnTo>
                  <a:lnTo>
                    <a:pt x="52481" y="105919"/>
                  </a:lnTo>
                  <a:lnTo>
                    <a:pt x="59659" y="105919"/>
                  </a:lnTo>
                  <a:lnTo>
                    <a:pt x="91403" y="163824"/>
                  </a:lnTo>
                  <a:lnTo>
                    <a:pt x="139737" y="163824"/>
                  </a:lnTo>
                  <a:lnTo>
                    <a:pt x="100815" y="100017"/>
                  </a:lnTo>
                  <a:cubicBezTo>
                    <a:pt x="109269" y="96827"/>
                    <a:pt x="115969" y="92041"/>
                    <a:pt x="120914" y="85820"/>
                  </a:cubicBezTo>
                  <a:close/>
                  <a:moveTo>
                    <a:pt x="52322" y="46420"/>
                  </a:moveTo>
                  <a:lnTo>
                    <a:pt x="68114" y="46420"/>
                  </a:lnTo>
                  <a:cubicBezTo>
                    <a:pt x="70507" y="46420"/>
                    <a:pt x="73218" y="46579"/>
                    <a:pt x="75771" y="47058"/>
                  </a:cubicBezTo>
                  <a:cubicBezTo>
                    <a:pt x="78323" y="47377"/>
                    <a:pt x="80556" y="48174"/>
                    <a:pt x="82470" y="49131"/>
                  </a:cubicBezTo>
                  <a:cubicBezTo>
                    <a:pt x="84385" y="50088"/>
                    <a:pt x="85820" y="51365"/>
                    <a:pt x="86937" y="53119"/>
                  </a:cubicBezTo>
                  <a:cubicBezTo>
                    <a:pt x="88054" y="54714"/>
                    <a:pt x="88532" y="56948"/>
                    <a:pt x="88532" y="59819"/>
                  </a:cubicBezTo>
                  <a:cubicBezTo>
                    <a:pt x="88532" y="62850"/>
                    <a:pt x="87894" y="65402"/>
                    <a:pt x="86618" y="67157"/>
                  </a:cubicBezTo>
                  <a:cubicBezTo>
                    <a:pt x="85342" y="69071"/>
                    <a:pt x="83747" y="70507"/>
                    <a:pt x="81673" y="71464"/>
                  </a:cubicBezTo>
                  <a:cubicBezTo>
                    <a:pt x="79440" y="72580"/>
                    <a:pt x="77047" y="73378"/>
                    <a:pt x="74335" y="73697"/>
                  </a:cubicBezTo>
                  <a:cubicBezTo>
                    <a:pt x="71464" y="74176"/>
                    <a:pt x="68592" y="74335"/>
                    <a:pt x="65881" y="74335"/>
                  </a:cubicBezTo>
                  <a:lnTo>
                    <a:pt x="52162" y="74335"/>
                  </a:lnTo>
                  <a:lnTo>
                    <a:pt x="52162" y="4642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93901C7A-8EE6-4318-AAB9-50432508A047}"/>
                </a:ext>
              </a:extLst>
            </p:cNvPr>
            <p:cNvSpPr/>
            <p:nvPr/>
          </p:nvSpPr>
          <p:spPr>
            <a:xfrm>
              <a:off x="4945513" y="818592"/>
              <a:ext cx="127614" cy="175469"/>
            </a:xfrm>
            <a:custGeom>
              <a:avLst/>
              <a:gdLst>
                <a:gd name="connsiteX0" fmla="*/ 52003 w 127613"/>
                <a:gd name="connsiteY0" fmla="*/ 103527 h 175468"/>
                <a:gd name="connsiteX1" fmla="*/ 112619 w 127613"/>
                <a:gd name="connsiteY1" fmla="*/ 103527 h 175468"/>
                <a:gd name="connsiteX2" fmla="*/ 112619 w 127613"/>
                <a:gd name="connsiteY2" fmla="*/ 69230 h 175468"/>
                <a:gd name="connsiteX3" fmla="*/ 52003 w 127613"/>
                <a:gd name="connsiteY3" fmla="*/ 69230 h 175468"/>
                <a:gd name="connsiteX4" fmla="*/ 52003 w 127613"/>
                <a:gd name="connsiteY4" fmla="*/ 47696 h 175468"/>
                <a:gd name="connsiteX5" fmla="*/ 116129 w 127613"/>
                <a:gd name="connsiteY5" fmla="*/ 47696 h 175468"/>
                <a:gd name="connsiteX6" fmla="*/ 116129 w 127613"/>
                <a:gd name="connsiteY6" fmla="*/ 11964 h 175468"/>
                <a:gd name="connsiteX7" fmla="*/ 11964 w 127613"/>
                <a:gd name="connsiteY7" fmla="*/ 11964 h 175468"/>
                <a:gd name="connsiteX8" fmla="*/ 11964 w 127613"/>
                <a:gd name="connsiteY8" fmla="*/ 163984 h 175468"/>
                <a:gd name="connsiteX9" fmla="*/ 119798 w 127613"/>
                <a:gd name="connsiteY9" fmla="*/ 163984 h 175468"/>
                <a:gd name="connsiteX10" fmla="*/ 119798 w 127613"/>
                <a:gd name="connsiteY10" fmla="*/ 127773 h 175468"/>
                <a:gd name="connsiteX11" fmla="*/ 52003 w 127613"/>
                <a:gd name="connsiteY11" fmla="*/ 127773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613" h="175468">
                  <a:moveTo>
                    <a:pt x="52003" y="103527"/>
                  </a:moveTo>
                  <a:lnTo>
                    <a:pt x="112619" y="103527"/>
                  </a:lnTo>
                  <a:lnTo>
                    <a:pt x="112619" y="69230"/>
                  </a:lnTo>
                  <a:lnTo>
                    <a:pt x="52003" y="69230"/>
                  </a:lnTo>
                  <a:lnTo>
                    <a:pt x="52003" y="47696"/>
                  </a:lnTo>
                  <a:lnTo>
                    <a:pt x="116129" y="47696"/>
                  </a:lnTo>
                  <a:lnTo>
                    <a:pt x="116129" y="11964"/>
                  </a:lnTo>
                  <a:lnTo>
                    <a:pt x="11964" y="11964"/>
                  </a:lnTo>
                  <a:lnTo>
                    <a:pt x="11964" y="163984"/>
                  </a:lnTo>
                  <a:lnTo>
                    <a:pt x="119798" y="163984"/>
                  </a:lnTo>
                  <a:lnTo>
                    <a:pt x="119798" y="127773"/>
                  </a:lnTo>
                  <a:lnTo>
                    <a:pt x="52003" y="12777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F6ECC68D-A633-4BE6-9EBC-C26D9FBE81EE}"/>
                </a:ext>
              </a:extLst>
            </p:cNvPr>
            <p:cNvSpPr/>
            <p:nvPr/>
          </p:nvSpPr>
          <p:spPr>
            <a:xfrm>
              <a:off x="5101520" y="818592"/>
              <a:ext cx="159517" cy="175469"/>
            </a:xfrm>
            <a:custGeom>
              <a:avLst/>
              <a:gdLst>
                <a:gd name="connsiteX0" fmla="*/ 111183 w 159517"/>
                <a:gd name="connsiteY0" fmla="*/ 100336 h 175468"/>
                <a:gd name="connsiteX1" fmla="*/ 56788 w 159517"/>
                <a:gd name="connsiteY1" fmla="*/ 11964 h 175468"/>
                <a:gd name="connsiteX2" fmla="*/ 11964 w 159517"/>
                <a:gd name="connsiteY2" fmla="*/ 11964 h 175468"/>
                <a:gd name="connsiteX3" fmla="*/ 11964 w 159517"/>
                <a:gd name="connsiteY3" fmla="*/ 163984 h 175468"/>
                <a:gd name="connsiteX4" fmla="*/ 52162 w 159517"/>
                <a:gd name="connsiteY4" fmla="*/ 163984 h 175468"/>
                <a:gd name="connsiteX5" fmla="*/ 51365 w 159517"/>
                <a:gd name="connsiteY5" fmla="*/ 75292 h 175468"/>
                <a:gd name="connsiteX6" fmla="*/ 105919 w 159517"/>
                <a:gd name="connsiteY6" fmla="*/ 163984 h 175468"/>
                <a:gd name="connsiteX7" fmla="*/ 150584 w 159517"/>
                <a:gd name="connsiteY7" fmla="*/ 163984 h 175468"/>
                <a:gd name="connsiteX8" fmla="*/ 150584 w 159517"/>
                <a:gd name="connsiteY8" fmla="*/ 11964 h 175468"/>
                <a:gd name="connsiteX9" fmla="*/ 110386 w 159517"/>
                <a:gd name="connsiteY9" fmla="*/ 11964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517" h="175468">
                  <a:moveTo>
                    <a:pt x="111183" y="100336"/>
                  </a:moveTo>
                  <a:lnTo>
                    <a:pt x="56788" y="11964"/>
                  </a:lnTo>
                  <a:lnTo>
                    <a:pt x="11964" y="11964"/>
                  </a:lnTo>
                  <a:lnTo>
                    <a:pt x="11964" y="163984"/>
                  </a:lnTo>
                  <a:lnTo>
                    <a:pt x="52162" y="163984"/>
                  </a:lnTo>
                  <a:lnTo>
                    <a:pt x="51365" y="75292"/>
                  </a:lnTo>
                  <a:lnTo>
                    <a:pt x="105919" y="163984"/>
                  </a:lnTo>
                  <a:lnTo>
                    <a:pt x="150584" y="163984"/>
                  </a:lnTo>
                  <a:lnTo>
                    <a:pt x="150584" y="11964"/>
                  </a:lnTo>
                  <a:lnTo>
                    <a:pt x="110386" y="1196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09E0E962-4267-41A9-B9C4-8E35FDA92E35}"/>
                </a:ext>
              </a:extLst>
            </p:cNvPr>
            <p:cNvSpPr/>
            <p:nvPr/>
          </p:nvSpPr>
          <p:spPr>
            <a:xfrm>
              <a:off x="5280020" y="814683"/>
              <a:ext cx="175469" cy="175469"/>
            </a:xfrm>
            <a:custGeom>
              <a:avLst/>
              <a:gdLst>
                <a:gd name="connsiteX0" fmla="*/ 153456 w 175468"/>
                <a:gd name="connsiteY0" fmla="*/ 33419 h 175468"/>
                <a:gd name="connsiteX1" fmla="*/ 127135 w 175468"/>
                <a:gd name="connsiteY1" fmla="*/ 17467 h 175468"/>
                <a:gd name="connsiteX2" fmla="*/ 61733 w 175468"/>
                <a:gd name="connsiteY2" fmla="*/ 17467 h 175468"/>
                <a:gd name="connsiteX3" fmla="*/ 35572 w 175468"/>
                <a:gd name="connsiteY3" fmla="*/ 33419 h 175468"/>
                <a:gd name="connsiteX4" fmla="*/ 18185 w 175468"/>
                <a:gd name="connsiteY4" fmla="*/ 58463 h 175468"/>
                <a:gd name="connsiteX5" fmla="*/ 11964 w 175468"/>
                <a:gd name="connsiteY5" fmla="*/ 91324 h 175468"/>
                <a:gd name="connsiteX6" fmla="*/ 18185 w 175468"/>
                <a:gd name="connsiteY6" fmla="*/ 124184 h 175468"/>
                <a:gd name="connsiteX7" fmla="*/ 35413 w 175468"/>
                <a:gd name="connsiteY7" fmla="*/ 149707 h 175468"/>
                <a:gd name="connsiteX8" fmla="*/ 61574 w 175468"/>
                <a:gd name="connsiteY8" fmla="*/ 166137 h 175468"/>
                <a:gd name="connsiteX9" fmla="*/ 94275 w 175468"/>
                <a:gd name="connsiteY9" fmla="*/ 171880 h 175468"/>
                <a:gd name="connsiteX10" fmla="*/ 127135 w 175468"/>
                <a:gd name="connsiteY10" fmla="*/ 166137 h 175468"/>
                <a:gd name="connsiteX11" fmla="*/ 153456 w 175468"/>
                <a:gd name="connsiteY11" fmla="*/ 149707 h 175468"/>
                <a:gd name="connsiteX12" fmla="*/ 170683 w 175468"/>
                <a:gd name="connsiteY12" fmla="*/ 124184 h 175468"/>
                <a:gd name="connsiteX13" fmla="*/ 176905 w 175468"/>
                <a:gd name="connsiteY13" fmla="*/ 91324 h 175468"/>
                <a:gd name="connsiteX14" fmla="*/ 170683 w 175468"/>
                <a:gd name="connsiteY14" fmla="*/ 58463 h 175468"/>
                <a:gd name="connsiteX15" fmla="*/ 153456 w 175468"/>
                <a:gd name="connsiteY15" fmla="*/ 33419 h 175468"/>
                <a:gd name="connsiteX16" fmla="*/ 133197 w 175468"/>
                <a:gd name="connsiteY16" fmla="*/ 91324 h 175468"/>
                <a:gd name="connsiteX17" fmla="*/ 130326 w 175468"/>
                <a:gd name="connsiteY17" fmla="*/ 108551 h 175468"/>
                <a:gd name="connsiteX18" fmla="*/ 122350 w 175468"/>
                <a:gd name="connsiteY18" fmla="*/ 121791 h 175468"/>
                <a:gd name="connsiteX19" fmla="*/ 110226 w 175468"/>
                <a:gd name="connsiteY19" fmla="*/ 130405 h 175468"/>
                <a:gd name="connsiteX20" fmla="*/ 78961 w 175468"/>
                <a:gd name="connsiteY20" fmla="*/ 130405 h 175468"/>
                <a:gd name="connsiteX21" fmla="*/ 66838 w 175468"/>
                <a:gd name="connsiteY21" fmla="*/ 121791 h 175468"/>
                <a:gd name="connsiteX22" fmla="*/ 58862 w 175468"/>
                <a:gd name="connsiteY22" fmla="*/ 108392 h 175468"/>
                <a:gd name="connsiteX23" fmla="*/ 55991 w 175468"/>
                <a:gd name="connsiteY23" fmla="*/ 91164 h 175468"/>
                <a:gd name="connsiteX24" fmla="*/ 58862 w 175468"/>
                <a:gd name="connsiteY24" fmla="*/ 74415 h 175468"/>
                <a:gd name="connsiteX25" fmla="*/ 66838 w 175468"/>
                <a:gd name="connsiteY25" fmla="*/ 61334 h 175468"/>
                <a:gd name="connsiteX26" fmla="*/ 79121 w 175468"/>
                <a:gd name="connsiteY26" fmla="*/ 52720 h 175468"/>
                <a:gd name="connsiteX27" fmla="*/ 94753 w 175468"/>
                <a:gd name="connsiteY27" fmla="*/ 49530 h 175468"/>
                <a:gd name="connsiteX28" fmla="*/ 110545 w 175468"/>
                <a:gd name="connsiteY28" fmla="*/ 52720 h 175468"/>
                <a:gd name="connsiteX29" fmla="*/ 122669 w 175468"/>
                <a:gd name="connsiteY29" fmla="*/ 61334 h 175468"/>
                <a:gd name="connsiteX30" fmla="*/ 130645 w 175468"/>
                <a:gd name="connsiteY30" fmla="*/ 74415 h 175468"/>
                <a:gd name="connsiteX31" fmla="*/ 133197 w 175468"/>
                <a:gd name="connsiteY31" fmla="*/ 91324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5468" h="175468">
                  <a:moveTo>
                    <a:pt x="153456" y="33419"/>
                  </a:moveTo>
                  <a:cubicBezTo>
                    <a:pt x="146118" y="26560"/>
                    <a:pt x="137344" y="21296"/>
                    <a:pt x="127135" y="17467"/>
                  </a:cubicBezTo>
                  <a:cubicBezTo>
                    <a:pt x="107036" y="10129"/>
                    <a:pt x="81673" y="10129"/>
                    <a:pt x="61733" y="17467"/>
                  </a:cubicBezTo>
                  <a:cubicBezTo>
                    <a:pt x="51684" y="21136"/>
                    <a:pt x="42910" y="26560"/>
                    <a:pt x="35572" y="33419"/>
                  </a:cubicBezTo>
                  <a:cubicBezTo>
                    <a:pt x="28235" y="40278"/>
                    <a:pt x="22332" y="48733"/>
                    <a:pt x="18185" y="58463"/>
                  </a:cubicBezTo>
                  <a:cubicBezTo>
                    <a:pt x="14038" y="68194"/>
                    <a:pt x="11964" y="79200"/>
                    <a:pt x="11964" y="91324"/>
                  </a:cubicBezTo>
                  <a:cubicBezTo>
                    <a:pt x="11964" y="103287"/>
                    <a:pt x="14038" y="114294"/>
                    <a:pt x="18185" y="124184"/>
                  </a:cubicBezTo>
                  <a:cubicBezTo>
                    <a:pt x="22332" y="134074"/>
                    <a:pt x="28075" y="142688"/>
                    <a:pt x="35413" y="149707"/>
                  </a:cubicBezTo>
                  <a:cubicBezTo>
                    <a:pt x="42751" y="156726"/>
                    <a:pt x="51524" y="162309"/>
                    <a:pt x="61574" y="166137"/>
                  </a:cubicBezTo>
                  <a:cubicBezTo>
                    <a:pt x="71623" y="169966"/>
                    <a:pt x="82630" y="171880"/>
                    <a:pt x="94275" y="171880"/>
                  </a:cubicBezTo>
                  <a:cubicBezTo>
                    <a:pt x="105920" y="171880"/>
                    <a:pt x="117086" y="169966"/>
                    <a:pt x="127135" y="166137"/>
                  </a:cubicBezTo>
                  <a:cubicBezTo>
                    <a:pt x="137185" y="162309"/>
                    <a:pt x="146118" y="156726"/>
                    <a:pt x="153456" y="149707"/>
                  </a:cubicBezTo>
                  <a:cubicBezTo>
                    <a:pt x="160793" y="142688"/>
                    <a:pt x="166536" y="134074"/>
                    <a:pt x="170683" y="124184"/>
                  </a:cubicBezTo>
                  <a:cubicBezTo>
                    <a:pt x="174831" y="114294"/>
                    <a:pt x="176905" y="103287"/>
                    <a:pt x="176905" y="91324"/>
                  </a:cubicBezTo>
                  <a:cubicBezTo>
                    <a:pt x="176905" y="79360"/>
                    <a:pt x="174831" y="68194"/>
                    <a:pt x="170683" y="58463"/>
                  </a:cubicBezTo>
                  <a:cubicBezTo>
                    <a:pt x="166536" y="48733"/>
                    <a:pt x="160793" y="40278"/>
                    <a:pt x="153456" y="33419"/>
                  </a:cubicBezTo>
                  <a:close/>
                  <a:moveTo>
                    <a:pt x="133197" y="91324"/>
                  </a:moveTo>
                  <a:cubicBezTo>
                    <a:pt x="133197" y="97545"/>
                    <a:pt x="132240" y="103287"/>
                    <a:pt x="130326" y="108551"/>
                  </a:cubicBezTo>
                  <a:cubicBezTo>
                    <a:pt x="128411" y="113656"/>
                    <a:pt x="125700" y="118123"/>
                    <a:pt x="122350" y="121791"/>
                  </a:cubicBezTo>
                  <a:cubicBezTo>
                    <a:pt x="119000" y="125460"/>
                    <a:pt x="114852" y="128332"/>
                    <a:pt x="110226" y="130405"/>
                  </a:cubicBezTo>
                  <a:cubicBezTo>
                    <a:pt x="100815" y="134553"/>
                    <a:pt x="88213" y="134553"/>
                    <a:pt x="78961" y="130405"/>
                  </a:cubicBezTo>
                  <a:cubicBezTo>
                    <a:pt x="74335" y="128332"/>
                    <a:pt x="70188" y="125460"/>
                    <a:pt x="66838" y="121791"/>
                  </a:cubicBezTo>
                  <a:cubicBezTo>
                    <a:pt x="63488" y="118123"/>
                    <a:pt x="60776" y="113656"/>
                    <a:pt x="58862" y="108392"/>
                  </a:cubicBezTo>
                  <a:cubicBezTo>
                    <a:pt x="56948" y="103128"/>
                    <a:pt x="55991" y="97385"/>
                    <a:pt x="55991" y="91164"/>
                  </a:cubicBezTo>
                  <a:cubicBezTo>
                    <a:pt x="55991" y="85262"/>
                    <a:pt x="56948" y="79679"/>
                    <a:pt x="58862" y="74415"/>
                  </a:cubicBezTo>
                  <a:cubicBezTo>
                    <a:pt x="60776" y="69310"/>
                    <a:pt x="63328" y="65003"/>
                    <a:pt x="66838" y="61334"/>
                  </a:cubicBezTo>
                  <a:cubicBezTo>
                    <a:pt x="70188" y="57665"/>
                    <a:pt x="74335" y="54794"/>
                    <a:pt x="79121" y="52720"/>
                  </a:cubicBezTo>
                  <a:cubicBezTo>
                    <a:pt x="83747" y="50647"/>
                    <a:pt x="89011" y="49530"/>
                    <a:pt x="94753" y="49530"/>
                  </a:cubicBezTo>
                  <a:cubicBezTo>
                    <a:pt x="100496" y="49530"/>
                    <a:pt x="105760" y="50647"/>
                    <a:pt x="110545" y="52720"/>
                  </a:cubicBezTo>
                  <a:cubicBezTo>
                    <a:pt x="115331" y="54794"/>
                    <a:pt x="119319" y="57665"/>
                    <a:pt x="122669" y="61334"/>
                  </a:cubicBezTo>
                  <a:cubicBezTo>
                    <a:pt x="126019" y="65003"/>
                    <a:pt x="128730" y="69310"/>
                    <a:pt x="130645" y="74415"/>
                  </a:cubicBezTo>
                  <a:cubicBezTo>
                    <a:pt x="132240" y="79679"/>
                    <a:pt x="133197" y="85421"/>
                    <a:pt x="133197" y="9132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C71D4F07-DCBB-420F-AB14-627612733384}"/>
                </a:ext>
              </a:extLst>
            </p:cNvPr>
            <p:cNvSpPr/>
            <p:nvPr/>
          </p:nvSpPr>
          <p:spPr>
            <a:xfrm>
              <a:off x="5484840" y="818592"/>
              <a:ext cx="143566" cy="175469"/>
            </a:xfrm>
            <a:custGeom>
              <a:avLst/>
              <a:gdLst>
                <a:gd name="connsiteX0" fmla="*/ 122190 w 143565"/>
                <a:gd name="connsiteY0" fmla="*/ 93318 h 175468"/>
                <a:gd name="connsiteX1" fmla="*/ 111822 w 143565"/>
                <a:gd name="connsiteY1" fmla="*/ 85501 h 175468"/>
                <a:gd name="connsiteX2" fmla="*/ 107355 w 143565"/>
                <a:gd name="connsiteY2" fmla="*/ 83587 h 175468"/>
                <a:gd name="connsiteX3" fmla="*/ 118362 w 143565"/>
                <a:gd name="connsiteY3" fmla="*/ 74495 h 175468"/>
                <a:gd name="connsiteX4" fmla="*/ 125700 w 143565"/>
                <a:gd name="connsiteY4" fmla="*/ 52481 h 175468"/>
                <a:gd name="connsiteX5" fmla="*/ 120755 w 143565"/>
                <a:gd name="connsiteY5" fmla="*/ 32542 h 175468"/>
                <a:gd name="connsiteX6" fmla="*/ 107993 w 143565"/>
                <a:gd name="connsiteY6" fmla="*/ 20099 h 175468"/>
                <a:gd name="connsiteX7" fmla="*/ 90925 w 143565"/>
                <a:gd name="connsiteY7" fmla="*/ 13718 h 175468"/>
                <a:gd name="connsiteX8" fmla="*/ 73059 w 143565"/>
                <a:gd name="connsiteY8" fmla="*/ 11964 h 175468"/>
                <a:gd name="connsiteX9" fmla="*/ 11964 w 143565"/>
                <a:gd name="connsiteY9" fmla="*/ 11964 h 175468"/>
                <a:gd name="connsiteX10" fmla="*/ 11964 w 143565"/>
                <a:gd name="connsiteY10" fmla="*/ 163824 h 175468"/>
                <a:gd name="connsiteX11" fmla="*/ 73059 w 143565"/>
                <a:gd name="connsiteY11" fmla="*/ 163824 h 175468"/>
                <a:gd name="connsiteX12" fmla="*/ 94275 w 143565"/>
                <a:gd name="connsiteY12" fmla="*/ 161591 h 175468"/>
                <a:gd name="connsiteX13" fmla="*/ 113098 w 143565"/>
                <a:gd name="connsiteY13" fmla="*/ 154094 h 175468"/>
                <a:gd name="connsiteX14" fmla="*/ 126657 w 143565"/>
                <a:gd name="connsiteY14" fmla="*/ 139897 h 175468"/>
                <a:gd name="connsiteX15" fmla="*/ 131761 w 143565"/>
                <a:gd name="connsiteY15" fmla="*/ 118362 h 175468"/>
                <a:gd name="connsiteX16" fmla="*/ 129209 w 143565"/>
                <a:gd name="connsiteY16" fmla="*/ 104165 h 175468"/>
                <a:gd name="connsiteX17" fmla="*/ 122190 w 143565"/>
                <a:gd name="connsiteY17" fmla="*/ 93318 h 175468"/>
                <a:gd name="connsiteX18" fmla="*/ 81513 w 143565"/>
                <a:gd name="connsiteY18" fmla="*/ 66678 h 175468"/>
                <a:gd name="connsiteX19" fmla="*/ 67954 w 143565"/>
                <a:gd name="connsiteY19" fmla="*/ 70028 h 175468"/>
                <a:gd name="connsiteX20" fmla="*/ 52003 w 143565"/>
                <a:gd name="connsiteY20" fmla="*/ 70028 h 175468"/>
                <a:gd name="connsiteX21" fmla="*/ 52003 w 143565"/>
                <a:gd name="connsiteY21" fmla="*/ 46100 h 175468"/>
                <a:gd name="connsiteX22" fmla="*/ 66359 w 143565"/>
                <a:gd name="connsiteY22" fmla="*/ 46100 h 175468"/>
                <a:gd name="connsiteX23" fmla="*/ 81513 w 143565"/>
                <a:gd name="connsiteY23" fmla="*/ 49131 h 175468"/>
                <a:gd name="connsiteX24" fmla="*/ 85661 w 143565"/>
                <a:gd name="connsiteY24" fmla="*/ 57426 h 175468"/>
                <a:gd name="connsiteX25" fmla="*/ 81513 w 143565"/>
                <a:gd name="connsiteY25" fmla="*/ 66678 h 175468"/>
                <a:gd name="connsiteX26" fmla="*/ 52003 w 143565"/>
                <a:gd name="connsiteY26" fmla="*/ 102091 h 175468"/>
                <a:gd name="connsiteX27" fmla="*/ 68592 w 143565"/>
                <a:gd name="connsiteY27" fmla="*/ 102091 h 175468"/>
                <a:gd name="connsiteX28" fmla="*/ 85342 w 143565"/>
                <a:gd name="connsiteY28" fmla="*/ 105281 h 175468"/>
                <a:gd name="connsiteX29" fmla="*/ 90446 w 143565"/>
                <a:gd name="connsiteY29" fmla="*/ 115171 h 175468"/>
                <a:gd name="connsiteX30" fmla="*/ 88692 w 143565"/>
                <a:gd name="connsiteY30" fmla="*/ 122190 h 175468"/>
                <a:gd name="connsiteX31" fmla="*/ 83906 w 143565"/>
                <a:gd name="connsiteY31" fmla="*/ 126497 h 175468"/>
                <a:gd name="connsiteX32" fmla="*/ 76728 w 143565"/>
                <a:gd name="connsiteY32" fmla="*/ 128730 h 175468"/>
                <a:gd name="connsiteX33" fmla="*/ 68592 w 143565"/>
                <a:gd name="connsiteY33" fmla="*/ 129368 h 175468"/>
                <a:gd name="connsiteX34" fmla="*/ 51843 w 143565"/>
                <a:gd name="connsiteY34" fmla="*/ 129368 h 175468"/>
                <a:gd name="connsiteX35" fmla="*/ 51843 w 143565"/>
                <a:gd name="connsiteY35" fmla="*/ 102091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565" h="175468">
                  <a:moveTo>
                    <a:pt x="122190" y="93318"/>
                  </a:moveTo>
                  <a:cubicBezTo>
                    <a:pt x="119319" y="90127"/>
                    <a:pt x="115810" y="87575"/>
                    <a:pt x="111822" y="85501"/>
                  </a:cubicBezTo>
                  <a:cubicBezTo>
                    <a:pt x="110386" y="84704"/>
                    <a:pt x="108950" y="84066"/>
                    <a:pt x="107355" y="83587"/>
                  </a:cubicBezTo>
                  <a:cubicBezTo>
                    <a:pt x="111662" y="81194"/>
                    <a:pt x="115331" y="78163"/>
                    <a:pt x="118362" y="74495"/>
                  </a:cubicBezTo>
                  <a:cubicBezTo>
                    <a:pt x="123147" y="68592"/>
                    <a:pt x="125700" y="61255"/>
                    <a:pt x="125700" y="52481"/>
                  </a:cubicBezTo>
                  <a:cubicBezTo>
                    <a:pt x="125700" y="44505"/>
                    <a:pt x="123945" y="37806"/>
                    <a:pt x="120755" y="32542"/>
                  </a:cubicBezTo>
                  <a:cubicBezTo>
                    <a:pt x="117405" y="27277"/>
                    <a:pt x="113257" y="23130"/>
                    <a:pt x="107993" y="20099"/>
                  </a:cubicBezTo>
                  <a:cubicBezTo>
                    <a:pt x="102889" y="17068"/>
                    <a:pt x="97146" y="14995"/>
                    <a:pt x="90925" y="13718"/>
                  </a:cubicBezTo>
                  <a:cubicBezTo>
                    <a:pt x="84863" y="12442"/>
                    <a:pt x="78802" y="11964"/>
                    <a:pt x="73059" y="11964"/>
                  </a:cubicBezTo>
                  <a:lnTo>
                    <a:pt x="11964" y="11964"/>
                  </a:lnTo>
                  <a:lnTo>
                    <a:pt x="11964" y="163824"/>
                  </a:lnTo>
                  <a:lnTo>
                    <a:pt x="73059" y="163824"/>
                  </a:lnTo>
                  <a:cubicBezTo>
                    <a:pt x="80237" y="163824"/>
                    <a:pt x="87416" y="163027"/>
                    <a:pt x="94275" y="161591"/>
                  </a:cubicBezTo>
                  <a:cubicBezTo>
                    <a:pt x="101293" y="160155"/>
                    <a:pt x="107515" y="157603"/>
                    <a:pt x="113098" y="154094"/>
                  </a:cubicBezTo>
                  <a:cubicBezTo>
                    <a:pt x="118681" y="150584"/>
                    <a:pt x="123307" y="145799"/>
                    <a:pt x="126657" y="139897"/>
                  </a:cubicBezTo>
                  <a:cubicBezTo>
                    <a:pt x="130007" y="133994"/>
                    <a:pt x="131761" y="126816"/>
                    <a:pt x="131761" y="118362"/>
                  </a:cubicBezTo>
                  <a:cubicBezTo>
                    <a:pt x="131761" y="113257"/>
                    <a:pt x="130964" y="108472"/>
                    <a:pt x="129209" y="104165"/>
                  </a:cubicBezTo>
                  <a:cubicBezTo>
                    <a:pt x="127454" y="100177"/>
                    <a:pt x="125221" y="96508"/>
                    <a:pt x="122190" y="93318"/>
                  </a:cubicBezTo>
                  <a:close/>
                  <a:moveTo>
                    <a:pt x="81513" y="66678"/>
                  </a:moveTo>
                  <a:cubicBezTo>
                    <a:pt x="78482" y="68911"/>
                    <a:pt x="73856" y="70028"/>
                    <a:pt x="67954" y="70028"/>
                  </a:cubicBezTo>
                  <a:lnTo>
                    <a:pt x="52003" y="70028"/>
                  </a:lnTo>
                  <a:lnTo>
                    <a:pt x="52003" y="46100"/>
                  </a:lnTo>
                  <a:lnTo>
                    <a:pt x="66359" y="46100"/>
                  </a:lnTo>
                  <a:cubicBezTo>
                    <a:pt x="73218" y="46100"/>
                    <a:pt x="78323" y="47058"/>
                    <a:pt x="81513" y="49131"/>
                  </a:cubicBezTo>
                  <a:cubicBezTo>
                    <a:pt x="84385" y="50886"/>
                    <a:pt x="85661" y="53438"/>
                    <a:pt x="85661" y="57426"/>
                  </a:cubicBezTo>
                  <a:cubicBezTo>
                    <a:pt x="85820" y="61574"/>
                    <a:pt x="84385" y="64604"/>
                    <a:pt x="81513" y="66678"/>
                  </a:cubicBezTo>
                  <a:close/>
                  <a:moveTo>
                    <a:pt x="52003" y="102091"/>
                  </a:moveTo>
                  <a:lnTo>
                    <a:pt x="68592" y="102091"/>
                  </a:lnTo>
                  <a:cubicBezTo>
                    <a:pt x="75611" y="102091"/>
                    <a:pt x="81194" y="103208"/>
                    <a:pt x="85342" y="105281"/>
                  </a:cubicBezTo>
                  <a:cubicBezTo>
                    <a:pt x="88851" y="107036"/>
                    <a:pt x="90446" y="110226"/>
                    <a:pt x="90446" y="115171"/>
                  </a:cubicBezTo>
                  <a:cubicBezTo>
                    <a:pt x="90446" y="118043"/>
                    <a:pt x="89808" y="120436"/>
                    <a:pt x="88692" y="122190"/>
                  </a:cubicBezTo>
                  <a:cubicBezTo>
                    <a:pt x="87416" y="124104"/>
                    <a:pt x="85980" y="125381"/>
                    <a:pt x="83906" y="126497"/>
                  </a:cubicBezTo>
                  <a:cubicBezTo>
                    <a:pt x="81832" y="127614"/>
                    <a:pt x="79440" y="128411"/>
                    <a:pt x="76728" y="128730"/>
                  </a:cubicBezTo>
                  <a:cubicBezTo>
                    <a:pt x="73856" y="129209"/>
                    <a:pt x="71145" y="129368"/>
                    <a:pt x="68592" y="129368"/>
                  </a:cubicBezTo>
                  <a:lnTo>
                    <a:pt x="51843" y="129368"/>
                  </a:lnTo>
                  <a:lnTo>
                    <a:pt x="51843" y="10209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D5B0BBE6-879D-4B74-9EC6-EEEC347DA25D}"/>
                </a:ext>
              </a:extLst>
            </p:cNvPr>
            <p:cNvSpPr/>
            <p:nvPr/>
          </p:nvSpPr>
          <p:spPr>
            <a:xfrm>
              <a:off x="5648665" y="818592"/>
              <a:ext cx="111662" cy="175469"/>
            </a:xfrm>
            <a:custGeom>
              <a:avLst/>
              <a:gdLst>
                <a:gd name="connsiteX0" fmla="*/ 53438 w 111662"/>
                <a:gd name="connsiteY0" fmla="*/ 11964 h 175468"/>
                <a:gd name="connsiteX1" fmla="*/ 11964 w 111662"/>
                <a:gd name="connsiteY1" fmla="*/ 11964 h 175468"/>
                <a:gd name="connsiteX2" fmla="*/ 11964 w 111662"/>
                <a:gd name="connsiteY2" fmla="*/ 163984 h 175468"/>
                <a:gd name="connsiteX3" fmla="*/ 109908 w 111662"/>
                <a:gd name="connsiteY3" fmla="*/ 163984 h 175468"/>
                <a:gd name="connsiteX4" fmla="*/ 109908 w 111662"/>
                <a:gd name="connsiteY4" fmla="*/ 127135 h 175468"/>
                <a:gd name="connsiteX5" fmla="*/ 53438 w 111662"/>
                <a:gd name="connsiteY5" fmla="*/ 127135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662" h="175468">
                  <a:moveTo>
                    <a:pt x="53438" y="11964"/>
                  </a:moveTo>
                  <a:lnTo>
                    <a:pt x="11964" y="11964"/>
                  </a:lnTo>
                  <a:lnTo>
                    <a:pt x="11964" y="163984"/>
                  </a:lnTo>
                  <a:lnTo>
                    <a:pt x="109908" y="163984"/>
                  </a:lnTo>
                  <a:lnTo>
                    <a:pt x="109908" y="127135"/>
                  </a:lnTo>
                  <a:lnTo>
                    <a:pt x="53438" y="12713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20B83FA4-B8DF-42BF-8074-94176E78090D}"/>
                </a:ext>
              </a:extLst>
            </p:cNvPr>
            <p:cNvSpPr/>
            <p:nvPr/>
          </p:nvSpPr>
          <p:spPr>
            <a:xfrm>
              <a:off x="5785850" y="818592"/>
              <a:ext cx="127614" cy="175469"/>
            </a:xfrm>
            <a:custGeom>
              <a:avLst/>
              <a:gdLst>
                <a:gd name="connsiteX0" fmla="*/ 52003 w 127613"/>
                <a:gd name="connsiteY0" fmla="*/ 127773 h 175468"/>
                <a:gd name="connsiteX1" fmla="*/ 52003 w 127613"/>
                <a:gd name="connsiteY1" fmla="*/ 103527 h 175468"/>
                <a:gd name="connsiteX2" fmla="*/ 112619 w 127613"/>
                <a:gd name="connsiteY2" fmla="*/ 103527 h 175468"/>
                <a:gd name="connsiteX3" fmla="*/ 112619 w 127613"/>
                <a:gd name="connsiteY3" fmla="*/ 69230 h 175468"/>
                <a:gd name="connsiteX4" fmla="*/ 52003 w 127613"/>
                <a:gd name="connsiteY4" fmla="*/ 69230 h 175468"/>
                <a:gd name="connsiteX5" fmla="*/ 52003 w 127613"/>
                <a:gd name="connsiteY5" fmla="*/ 47696 h 175468"/>
                <a:gd name="connsiteX6" fmla="*/ 116129 w 127613"/>
                <a:gd name="connsiteY6" fmla="*/ 47696 h 175468"/>
                <a:gd name="connsiteX7" fmla="*/ 116129 w 127613"/>
                <a:gd name="connsiteY7" fmla="*/ 11964 h 175468"/>
                <a:gd name="connsiteX8" fmla="*/ 11964 w 127613"/>
                <a:gd name="connsiteY8" fmla="*/ 11964 h 175468"/>
                <a:gd name="connsiteX9" fmla="*/ 11964 w 127613"/>
                <a:gd name="connsiteY9" fmla="*/ 163984 h 175468"/>
                <a:gd name="connsiteX10" fmla="*/ 119797 w 127613"/>
                <a:gd name="connsiteY10" fmla="*/ 163984 h 175468"/>
                <a:gd name="connsiteX11" fmla="*/ 119797 w 127613"/>
                <a:gd name="connsiteY11" fmla="*/ 127773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613" h="175468">
                  <a:moveTo>
                    <a:pt x="52003" y="127773"/>
                  </a:moveTo>
                  <a:lnTo>
                    <a:pt x="52003" y="103527"/>
                  </a:lnTo>
                  <a:lnTo>
                    <a:pt x="112619" y="103527"/>
                  </a:lnTo>
                  <a:lnTo>
                    <a:pt x="112619" y="69230"/>
                  </a:lnTo>
                  <a:lnTo>
                    <a:pt x="52003" y="69230"/>
                  </a:lnTo>
                  <a:lnTo>
                    <a:pt x="52003" y="47696"/>
                  </a:lnTo>
                  <a:lnTo>
                    <a:pt x="116129" y="47696"/>
                  </a:lnTo>
                  <a:lnTo>
                    <a:pt x="116129" y="11964"/>
                  </a:lnTo>
                  <a:lnTo>
                    <a:pt x="11964" y="11964"/>
                  </a:lnTo>
                  <a:lnTo>
                    <a:pt x="11964" y="163984"/>
                  </a:lnTo>
                  <a:lnTo>
                    <a:pt x="119797" y="163984"/>
                  </a:lnTo>
                  <a:lnTo>
                    <a:pt x="119797" y="12777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5" name="Graphique 1">
            <a:extLst>
              <a:ext uri="{FF2B5EF4-FFF2-40B4-BE49-F238E27FC236}">
                <a16:creationId xmlns:a16="http://schemas.microsoft.com/office/drawing/2014/main" id="{D8FF89A0-6518-4962-AB44-916D3265B8D6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7F327EA3-8BC0-4808-B214-7E2685173E2A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68EFE94-B421-44C4-8B0E-AD63899AEAD9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35621022-FE2B-4FA0-A9B3-2AE5F41D01FC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F47EBAF3-9349-4134-9698-F01B5BCE192F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5037B7EC-B823-4F88-BF97-1044BB4ECE86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CC77A3D9-9EFE-45A6-BFFA-CAD9973DA7B2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D7F7D488-5CAE-4BE6-9B9E-93DBF1464AFC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E5422B72-6B7C-4007-A94F-1050AC922B09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41D1EBC4-F48A-4E89-A4BB-624AA5458A0E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4F2368F7-E3C4-4171-A52E-395210C6EB76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9D1C5993-091C-481B-A5E3-05DB357F6259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0D393632-35EE-4365-B362-AC414CE13381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40DAD0CC-6BB9-432C-97F1-56B28E4AA6D6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0A018273-9E6F-41AC-AFEE-CD1544EA41DD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56DEDEB-A3CE-4307-8C31-E4042571054C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A1721017-5740-4DA9-9D2E-3DE1A5130F1F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AF1F2DBE-0708-4710-B059-24BACE7E9226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F5986AA1-E886-4AA0-B07B-225E0115C637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5516E355-EFD6-439C-992C-EDACD7A28609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8959D047-B03C-41CB-96D6-9494B2AFBC40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325C9C50-9E6C-4694-A456-965B6B12AC14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0C42400B-5774-4E30-B304-C94835ABA330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19077631-D50F-40E5-923E-D57C8151CF94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A97A776A-102A-472A-9081-D3A788C18E93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A3A1F737-D667-44A7-BBCB-859E69E89941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C843EE89-E190-4ADC-9800-B58A188F6B56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E007F7A5-CC43-47F8-B5DD-02771705F906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5" name="Graphique 18">
            <a:extLst>
              <a:ext uri="{FF2B5EF4-FFF2-40B4-BE49-F238E27FC236}">
                <a16:creationId xmlns:a16="http://schemas.microsoft.com/office/drawing/2014/main" id="{C575C49D-2621-4F00-B74A-24347858B1A5}"/>
              </a:ext>
            </a:extLst>
          </p:cNvPr>
          <p:cNvGrpSpPr/>
          <p:nvPr userDrawn="1"/>
        </p:nvGrpSpPr>
        <p:grpSpPr>
          <a:xfrm>
            <a:off x="3973587" y="2275192"/>
            <a:ext cx="4232869" cy="212707"/>
            <a:chOff x="3973587" y="2671036"/>
            <a:chExt cx="4232869" cy="212707"/>
          </a:xfrm>
        </p:grpSpPr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AEBEA793-F5AF-4950-894F-6AFDC78F69BD}"/>
                </a:ext>
              </a:extLst>
            </p:cNvPr>
            <p:cNvSpPr/>
            <p:nvPr/>
          </p:nvSpPr>
          <p:spPr>
            <a:xfrm>
              <a:off x="3937993" y="2635442"/>
              <a:ext cx="127624" cy="233978"/>
            </a:xfrm>
            <a:custGeom>
              <a:avLst/>
              <a:gdLst>
                <a:gd name="connsiteX0" fmla="*/ 100257 w 127624"/>
                <a:gd name="connsiteY0" fmla="*/ 140245 h 233977"/>
                <a:gd name="connsiteX1" fmla="*/ 46654 w 127624"/>
                <a:gd name="connsiteY1" fmla="*/ 140245 h 233977"/>
                <a:gd name="connsiteX2" fmla="*/ 46654 w 127624"/>
                <a:gd name="connsiteY2" fmla="*/ 196400 h 233977"/>
                <a:gd name="connsiteX3" fmla="*/ 108127 w 127624"/>
                <a:gd name="connsiteY3" fmla="*/ 196400 h 233977"/>
                <a:gd name="connsiteX4" fmla="*/ 108127 w 127624"/>
                <a:gd name="connsiteY4" fmla="*/ 205972 h 233977"/>
                <a:gd name="connsiteX5" fmla="*/ 35594 w 127624"/>
                <a:gd name="connsiteY5" fmla="*/ 205972 h 233977"/>
                <a:gd name="connsiteX6" fmla="*/ 35594 w 127624"/>
                <a:gd name="connsiteY6" fmla="*/ 69840 h 233977"/>
                <a:gd name="connsiteX7" fmla="*/ 107489 w 127624"/>
                <a:gd name="connsiteY7" fmla="*/ 69840 h 233977"/>
                <a:gd name="connsiteX8" fmla="*/ 107489 w 127624"/>
                <a:gd name="connsiteY8" fmla="*/ 79837 h 233977"/>
                <a:gd name="connsiteX9" fmla="*/ 46654 w 127624"/>
                <a:gd name="connsiteY9" fmla="*/ 79837 h 233977"/>
                <a:gd name="connsiteX10" fmla="*/ 46654 w 127624"/>
                <a:gd name="connsiteY10" fmla="*/ 130674 h 233977"/>
                <a:gd name="connsiteX11" fmla="*/ 100257 w 127624"/>
                <a:gd name="connsiteY11" fmla="*/ 130674 h 233977"/>
                <a:gd name="connsiteX12" fmla="*/ 78986 w 127624"/>
                <a:gd name="connsiteY12" fmla="*/ 35594 h 233977"/>
                <a:gd name="connsiteX13" fmla="*/ 92599 w 127624"/>
                <a:gd name="connsiteY13" fmla="*/ 35594 h 233977"/>
                <a:gd name="connsiteX14" fmla="*/ 92599 w 127624"/>
                <a:gd name="connsiteY14" fmla="*/ 35594 h 233977"/>
                <a:gd name="connsiteX15" fmla="*/ 71328 w 127624"/>
                <a:gd name="connsiteY15" fmla="*/ 60055 h 233977"/>
                <a:gd name="connsiteX16" fmla="*/ 61757 w 127624"/>
                <a:gd name="connsiteY16" fmla="*/ 60055 h 23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624" h="233977">
                  <a:moveTo>
                    <a:pt x="100257" y="140245"/>
                  </a:moveTo>
                  <a:lnTo>
                    <a:pt x="46654" y="140245"/>
                  </a:lnTo>
                  <a:lnTo>
                    <a:pt x="46654" y="196400"/>
                  </a:lnTo>
                  <a:lnTo>
                    <a:pt x="108127" y="196400"/>
                  </a:lnTo>
                  <a:lnTo>
                    <a:pt x="108127" y="205972"/>
                  </a:lnTo>
                  <a:lnTo>
                    <a:pt x="35594" y="205972"/>
                  </a:lnTo>
                  <a:lnTo>
                    <a:pt x="35594" y="69840"/>
                  </a:lnTo>
                  <a:lnTo>
                    <a:pt x="107489" y="69840"/>
                  </a:lnTo>
                  <a:lnTo>
                    <a:pt x="107489" y="79837"/>
                  </a:lnTo>
                  <a:lnTo>
                    <a:pt x="46654" y="79837"/>
                  </a:lnTo>
                  <a:lnTo>
                    <a:pt x="46654" y="130674"/>
                  </a:lnTo>
                  <a:lnTo>
                    <a:pt x="100257" y="130674"/>
                  </a:lnTo>
                  <a:close/>
                  <a:moveTo>
                    <a:pt x="78986" y="35594"/>
                  </a:moveTo>
                  <a:lnTo>
                    <a:pt x="92599" y="35594"/>
                  </a:lnTo>
                  <a:lnTo>
                    <a:pt x="92599" y="35594"/>
                  </a:lnTo>
                  <a:lnTo>
                    <a:pt x="71328" y="60055"/>
                  </a:lnTo>
                  <a:lnTo>
                    <a:pt x="61757" y="600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947E43D4-CC2B-44E6-B127-E3FCB3D31EA2}"/>
                </a:ext>
              </a:extLst>
            </p:cNvPr>
            <p:cNvSpPr/>
            <p:nvPr/>
          </p:nvSpPr>
          <p:spPr>
            <a:xfrm>
              <a:off x="4022380" y="2703042"/>
              <a:ext cx="127624" cy="170166"/>
            </a:xfrm>
            <a:custGeom>
              <a:avLst/>
              <a:gdLst>
                <a:gd name="connsiteX0" fmla="*/ 72237 w 127624"/>
                <a:gd name="connsiteY0" fmla="*/ 130927 h 170165"/>
                <a:gd name="connsiteX1" fmla="*/ 87765 w 127624"/>
                <a:gd name="connsiteY1" fmla="*/ 124546 h 170165"/>
                <a:gd name="connsiteX2" fmla="*/ 94359 w 127624"/>
                <a:gd name="connsiteY2" fmla="*/ 106891 h 170165"/>
                <a:gd name="connsiteX3" fmla="*/ 104143 w 127624"/>
                <a:gd name="connsiteY3" fmla="*/ 106891 h 170165"/>
                <a:gd name="connsiteX4" fmla="*/ 104143 w 127624"/>
                <a:gd name="connsiteY4" fmla="*/ 106891 h 170165"/>
                <a:gd name="connsiteX5" fmla="*/ 94572 w 127624"/>
                <a:gd name="connsiteY5" fmla="*/ 130289 h 170165"/>
                <a:gd name="connsiteX6" fmla="*/ 46753 w 127624"/>
                <a:gd name="connsiteY6" fmla="*/ 129268 h 170165"/>
                <a:gd name="connsiteX7" fmla="*/ 45011 w 127624"/>
                <a:gd name="connsiteY7" fmla="*/ 127311 h 170165"/>
                <a:gd name="connsiteX8" fmla="*/ 35652 w 127624"/>
                <a:gd name="connsiteY8" fmla="*/ 95192 h 170165"/>
                <a:gd name="connsiteX9" fmla="*/ 35652 w 127624"/>
                <a:gd name="connsiteY9" fmla="*/ 80303 h 170165"/>
                <a:gd name="connsiteX10" fmla="*/ 45011 w 127624"/>
                <a:gd name="connsiteY10" fmla="*/ 48184 h 170165"/>
                <a:gd name="connsiteX11" fmla="*/ 71812 w 127624"/>
                <a:gd name="connsiteY11" fmla="*/ 35634 h 170165"/>
                <a:gd name="connsiteX12" fmla="*/ 95210 w 127624"/>
                <a:gd name="connsiteY12" fmla="*/ 45419 h 170165"/>
                <a:gd name="connsiteX13" fmla="*/ 104143 w 127624"/>
                <a:gd name="connsiteY13" fmla="*/ 71369 h 170165"/>
                <a:gd name="connsiteX14" fmla="*/ 104143 w 127624"/>
                <a:gd name="connsiteY14" fmla="*/ 71369 h 170165"/>
                <a:gd name="connsiteX15" fmla="*/ 94146 w 127624"/>
                <a:gd name="connsiteY15" fmla="*/ 71369 h 170165"/>
                <a:gd name="connsiteX16" fmla="*/ 87765 w 127624"/>
                <a:gd name="connsiteY16" fmla="*/ 52226 h 170165"/>
                <a:gd name="connsiteX17" fmla="*/ 72025 w 127624"/>
                <a:gd name="connsiteY17" fmla="*/ 45206 h 170165"/>
                <a:gd name="connsiteX18" fmla="*/ 53094 w 127624"/>
                <a:gd name="connsiteY18" fmla="*/ 54991 h 170165"/>
                <a:gd name="connsiteX19" fmla="*/ 46925 w 127624"/>
                <a:gd name="connsiteY19" fmla="*/ 79878 h 170165"/>
                <a:gd name="connsiteX20" fmla="*/ 46925 w 127624"/>
                <a:gd name="connsiteY20" fmla="*/ 95618 h 170165"/>
                <a:gd name="connsiteX21" fmla="*/ 53094 w 127624"/>
                <a:gd name="connsiteY21" fmla="*/ 120717 h 170165"/>
                <a:gd name="connsiteX22" fmla="*/ 72237 w 127624"/>
                <a:gd name="connsiteY22" fmla="*/ 13092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624" h="170165">
                  <a:moveTo>
                    <a:pt x="72237" y="130927"/>
                  </a:moveTo>
                  <a:cubicBezTo>
                    <a:pt x="78070" y="131012"/>
                    <a:pt x="83683" y="128715"/>
                    <a:pt x="87765" y="124546"/>
                  </a:cubicBezTo>
                  <a:cubicBezTo>
                    <a:pt x="92364" y="119867"/>
                    <a:pt x="94759" y="113443"/>
                    <a:pt x="94359" y="106891"/>
                  </a:cubicBezTo>
                  <a:lnTo>
                    <a:pt x="104143" y="106891"/>
                  </a:lnTo>
                  <a:lnTo>
                    <a:pt x="104143" y="106891"/>
                  </a:lnTo>
                  <a:cubicBezTo>
                    <a:pt x="104556" y="115719"/>
                    <a:pt x="101055" y="124291"/>
                    <a:pt x="94572" y="130289"/>
                  </a:cubicBezTo>
                  <a:cubicBezTo>
                    <a:pt x="81088" y="143222"/>
                    <a:pt x="59677" y="142754"/>
                    <a:pt x="46753" y="129268"/>
                  </a:cubicBezTo>
                  <a:cubicBezTo>
                    <a:pt x="46147" y="128651"/>
                    <a:pt x="45566" y="127992"/>
                    <a:pt x="45011" y="127311"/>
                  </a:cubicBezTo>
                  <a:cubicBezTo>
                    <a:pt x="38402" y="117952"/>
                    <a:pt x="35107" y="106636"/>
                    <a:pt x="35652" y="95192"/>
                  </a:cubicBezTo>
                  <a:lnTo>
                    <a:pt x="35652" y="80303"/>
                  </a:lnTo>
                  <a:cubicBezTo>
                    <a:pt x="35141" y="68859"/>
                    <a:pt x="38432" y="57565"/>
                    <a:pt x="45011" y="48184"/>
                  </a:cubicBezTo>
                  <a:cubicBezTo>
                    <a:pt x="51299" y="39803"/>
                    <a:pt x="61347" y="35103"/>
                    <a:pt x="71812" y="35634"/>
                  </a:cubicBezTo>
                  <a:cubicBezTo>
                    <a:pt x="80658" y="35358"/>
                    <a:pt x="89190" y="38931"/>
                    <a:pt x="95210" y="45419"/>
                  </a:cubicBezTo>
                  <a:cubicBezTo>
                    <a:pt x="101544" y="52523"/>
                    <a:pt x="104762" y="61861"/>
                    <a:pt x="104143" y="71369"/>
                  </a:cubicBezTo>
                  <a:lnTo>
                    <a:pt x="104143" y="71369"/>
                  </a:lnTo>
                  <a:lnTo>
                    <a:pt x="94146" y="71369"/>
                  </a:lnTo>
                  <a:cubicBezTo>
                    <a:pt x="94465" y="64414"/>
                    <a:pt x="92191" y="57586"/>
                    <a:pt x="87765" y="52226"/>
                  </a:cubicBezTo>
                  <a:cubicBezTo>
                    <a:pt x="83847" y="47631"/>
                    <a:pt x="78061" y="45058"/>
                    <a:pt x="72025" y="45206"/>
                  </a:cubicBezTo>
                  <a:cubicBezTo>
                    <a:pt x="64418" y="44845"/>
                    <a:pt x="57197" y="48567"/>
                    <a:pt x="53094" y="54991"/>
                  </a:cubicBezTo>
                  <a:cubicBezTo>
                    <a:pt x="48761" y="62542"/>
                    <a:pt x="46625" y="71178"/>
                    <a:pt x="46925" y="79878"/>
                  </a:cubicBezTo>
                  <a:lnTo>
                    <a:pt x="46925" y="95618"/>
                  </a:lnTo>
                  <a:cubicBezTo>
                    <a:pt x="46572" y="104403"/>
                    <a:pt x="48712" y="113103"/>
                    <a:pt x="53094" y="120717"/>
                  </a:cubicBezTo>
                  <a:cubicBezTo>
                    <a:pt x="57129" y="127354"/>
                    <a:pt x="64469" y="131289"/>
                    <a:pt x="72237" y="1309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0B2EF91D-F83C-4A9A-872F-81F7F7B598E7}"/>
                </a:ext>
              </a:extLst>
            </p:cNvPr>
            <p:cNvSpPr/>
            <p:nvPr/>
          </p:nvSpPr>
          <p:spPr>
            <a:xfrm>
              <a:off x="4106836" y="2702636"/>
              <a:ext cx="127624" cy="170166"/>
            </a:xfrm>
            <a:custGeom>
              <a:avLst/>
              <a:gdLst>
                <a:gd name="connsiteX0" fmla="*/ 35640 w 127624"/>
                <a:gd name="connsiteY0" fmla="*/ 80709 h 170165"/>
                <a:gd name="connsiteX1" fmla="*/ 45850 w 127624"/>
                <a:gd name="connsiteY1" fmla="*/ 48377 h 170165"/>
                <a:gd name="connsiteX2" fmla="*/ 72864 w 127624"/>
                <a:gd name="connsiteY2" fmla="*/ 35615 h 170165"/>
                <a:gd name="connsiteX3" fmla="*/ 100090 w 127624"/>
                <a:gd name="connsiteY3" fmla="*/ 48377 h 170165"/>
                <a:gd name="connsiteX4" fmla="*/ 110088 w 127624"/>
                <a:gd name="connsiteY4" fmla="*/ 80709 h 170165"/>
                <a:gd name="connsiteX5" fmla="*/ 110088 w 127624"/>
                <a:gd name="connsiteY5" fmla="*/ 95598 h 170165"/>
                <a:gd name="connsiteX6" fmla="*/ 100090 w 127624"/>
                <a:gd name="connsiteY6" fmla="*/ 127930 h 170165"/>
                <a:gd name="connsiteX7" fmla="*/ 50028 w 127624"/>
                <a:gd name="connsiteY7" fmla="*/ 132099 h 170165"/>
                <a:gd name="connsiteX8" fmla="*/ 45850 w 127624"/>
                <a:gd name="connsiteY8" fmla="*/ 127930 h 170165"/>
                <a:gd name="connsiteX9" fmla="*/ 35640 w 127624"/>
                <a:gd name="connsiteY9" fmla="*/ 95598 h 170165"/>
                <a:gd name="connsiteX10" fmla="*/ 46914 w 127624"/>
                <a:gd name="connsiteY10" fmla="*/ 95598 h 170165"/>
                <a:gd name="connsiteX11" fmla="*/ 53720 w 127624"/>
                <a:gd name="connsiteY11" fmla="*/ 120911 h 170165"/>
                <a:gd name="connsiteX12" fmla="*/ 73077 w 127624"/>
                <a:gd name="connsiteY12" fmla="*/ 131120 h 170165"/>
                <a:gd name="connsiteX13" fmla="*/ 92007 w 127624"/>
                <a:gd name="connsiteY13" fmla="*/ 120911 h 170165"/>
                <a:gd name="connsiteX14" fmla="*/ 98814 w 127624"/>
                <a:gd name="connsiteY14" fmla="*/ 95598 h 170165"/>
                <a:gd name="connsiteX15" fmla="*/ 98814 w 127624"/>
                <a:gd name="connsiteY15" fmla="*/ 80709 h 170165"/>
                <a:gd name="connsiteX16" fmla="*/ 92007 w 127624"/>
                <a:gd name="connsiteY16" fmla="*/ 55610 h 170165"/>
                <a:gd name="connsiteX17" fmla="*/ 59410 w 127624"/>
                <a:gd name="connsiteY17" fmla="*/ 49909 h 170165"/>
                <a:gd name="connsiteX18" fmla="*/ 53720 w 127624"/>
                <a:gd name="connsiteY18" fmla="*/ 55610 h 170165"/>
                <a:gd name="connsiteX19" fmla="*/ 46914 w 127624"/>
                <a:gd name="connsiteY19" fmla="*/ 8070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24" h="170165">
                  <a:moveTo>
                    <a:pt x="35640" y="80709"/>
                  </a:moveTo>
                  <a:cubicBezTo>
                    <a:pt x="35155" y="69074"/>
                    <a:pt x="38767" y="57630"/>
                    <a:pt x="45850" y="48377"/>
                  </a:cubicBezTo>
                  <a:cubicBezTo>
                    <a:pt x="52255" y="39997"/>
                    <a:pt x="62322" y="35232"/>
                    <a:pt x="72864" y="35615"/>
                  </a:cubicBezTo>
                  <a:cubicBezTo>
                    <a:pt x="83457" y="35275"/>
                    <a:pt x="93573" y="40018"/>
                    <a:pt x="100090" y="48377"/>
                  </a:cubicBezTo>
                  <a:cubicBezTo>
                    <a:pt x="107129" y="57630"/>
                    <a:pt x="110670" y="69095"/>
                    <a:pt x="110088" y="80709"/>
                  </a:cubicBezTo>
                  <a:lnTo>
                    <a:pt x="110088" y="95598"/>
                  </a:lnTo>
                  <a:cubicBezTo>
                    <a:pt x="110670" y="107212"/>
                    <a:pt x="107129" y="118677"/>
                    <a:pt x="100090" y="127930"/>
                  </a:cubicBezTo>
                  <a:cubicBezTo>
                    <a:pt x="87419" y="142904"/>
                    <a:pt x="65006" y="144776"/>
                    <a:pt x="50028" y="132099"/>
                  </a:cubicBezTo>
                  <a:cubicBezTo>
                    <a:pt x="48522" y="130844"/>
                    <a:pt x="47124" y="129440"/>
                    <a:pt x="45850" y="127930"/>
                  </a:cubicBezTo>
                  <a:cubicBezTo>
                    <a:pt x="38752" y="118698"/>
                    <a:pt x="35136" y="107233"/>
                    <a:pt x="35640" y="95598"/>
                  </a:cubicBezTo>
                  <a:close/>
                  <a:moveTo>
                    <a:pt x="46914" y="95598"/>
                  </a:moveTo>
                  <a:cubicBezTo>
                    <a:pt x="46614" y="104532"/>
                    <a:pt x="48983" y="113338"/>
                    <a:pt x="53720" y="120911"/>
                  </a:cubicBezTo>
                  <a:cubicBezTo>
                    <a:pt x="57794" y="127632"/>
                    <a:pt x="65234" y="131546"/>
                    <a:pt x="73077" y="131120"/>
                  </a:cubicBezTo>
                  <a:cubicBezTo>
                    <a:pt x="80770" y="131397"/>
                    <a:pt x="88009" y="127483"/>
                    <a:pt x="92007" y="120911"/>
                  </a:cubicBezTo>
                  <a:cubicBezTo>
                    <a:pt x="96806" y="113360"/>
                    <a:pt x="99182" y="104532"/>
                    <a:pt x="98814" y="95598"/>
                  </a:cubicBezTo>
                  <a:lnTo>
                    <a:pt x="98814" y="80709"/>
                  </a:lnTo>
                  <a:cubicBezTo>
                    <a:pt x="99220" y="71839"/>
                    <a:pt x="96840" y="63054"/>
                    <a:pt x="92007" y="55610"/>
                  </a:cubicBezTo>
                  <a:cubicBezTo>
                    <a:pt x="84578" y="45038"/>
                    <a:pt x="69984" y="42486"/>
                    <a:pt x="59410" y="49909"/>
                  </a:cubicBezTo>
                  <a:cubicBezTo>
                    <a:pt x="57200" y="51483"/>
                    <a:pt x="55275" y="53397"/>
                    <a:pt x="53720" y="55610"/>
                  </a:cubicBezTo>
                  <a:cubicBezTo>
                    <a:pt x="49013" y="63118"/>
                    <a:pt x="46643" y="71860"/>
                    <a:pt x="46914" y="8070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859D80FF-55F2-406A-B475-7022E31F1AA1}"/>
                </a:ext>
              </a:extLst>
            </p:cNvPr>
            <p:cNvSpPr/>
            <p:nvPr/>
          </p:nvSpPr>
          <p:spPr>
            <a:xfrm>
              <a:off x="4203239" y="2660116"/>
              <a:ext cx="63812" cy="212707"/>
            </a:xfrm>
            <a:custGeom>
              <a:avLst/>
              <a:gdLst>
                <a:gd name="connsiteX0" fmla="*/ 46867 w 63812"/>
                <a:gd name="connsiteY0" fmla="*/ 181298 h 212707"/>
                <a:gd name="connsiteX1" fmla="*/ 35594 w 63812"/>
                <a:gd name="connsiteY1" fmla="*/ 181298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2" h="212707"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04FC015B-89B1-48B6-8DFC-98FC70DB2A20}"/>
                </a:ext>
              </a:extLst>
            </p:cNvPr>
            <p:cNvSpPr/>
            <p:nvPr/>
          </p:nvSpPr>
          <p:spPr>
            <a:xfrm>
              <a:off x="4236592" y="2703261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8 w 127624"/>
                <a:gd name="connsiteY1" fmla="*/ 127944 h 170165"/>
                <a:gd name="connsiteX2" fmla="*/ 35636 w 127624"/>
                <a:gd name="connsiteY2" fmla="*/ 96463 h 170165"/>
                <a:gd name="connsiteX3" fmla="*/ 35636 w 127624"/>
                <a:gd name="connsiteY3" fmla="*/ 80085 h 170165"/>
                <a:gd name="connsiteX4" fmla="*/ 46058 w 127624"/>
                <a:gd name="connsiteY4" fmla="*/ 48391 h 170165"/>
                <a:gd name="connsiteX5" fmla="*/ 71158 w 127624"/>
                <a:gd name="connsiteY5" fmla="*/ 35629 h 170165"/>
                <a:gd name="connsiteX6" fmla="*/ 95832 w 127624"/>
                <a:gd name="connsiteY6" fmla="*/ 46902 h 170165"/>
                <a:gd name="connsiteX7" fmla="*/ 104553 w 127624"/>
                <a:gd name="connsiteY7" fmla="*/ 77319 h 170165"/>
                <a:gd name="connsiteX8" fmla="*/ 104553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6 w 127624"/>
                <a:gd name="connsiteY11" fmla="*/ 121350 h 170165"/>
                <a:gd name="connsiteX12" fmla="*/ 72860 w 127624"/>
                <a:gd name="connsiteY12" fmla="*/ 131134 h 170165"/>
                <a:gd name="connsiteX13" fmla="*/ 87111 w 127624"/>
                <a:gd name="connsiteY13" fmla="*/ 128156 h 170165"/>
                <a:gd name="connsiteX14" fmla="*/ 97534 w 127624"/>
                <a:gd name="connsiteY14" fmla="*/ 119861 h 170165"/>
                <a:gd name="connsiteX15" fmla="*/ 102000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8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2 w 127624"/>
                <a:gd name="connsiteY21" fmla="*/ 78383 h 170165"/>
                <a:gd name="connsiteX22" fmla="*/ 93492 w 127624"/>
                <a:gd name="connsiteY22" fmla="*/ 74129 h 170165"/>
                <a:gd name="connsiteX23" fmla="*/ 87536 w 127624"/>
                <a:gd name="connsiteY23" fmla="*/ 52858 h 170165"/>
                <a:gd name="connsiteX24" fmla="*/ 71158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31" y="140387"/>
                    <a:pt x="52635" y="135920"/>
                    <a:pt x="46058" y="127944"/>
                  </a:cubicBezTo>
                  <a:cubicBezTo>
                    <a:pt x="38858" y="119074"/>
                    <a:pt x="35151" y="107886"/>
                    <a:pt x="35636" y="96463"/>
                  </a:cubicBezTo>
                  <a:lnTo>
                    <a:pt x="35636" y="80085"/>
                  </a:lnTo>
                  <a:cubicBezTo>
                    <a:pt x="35157" y="68599"/>
                    <a:pt x="38861" y="57346"/>
                    <a:pt x="46058" y="48391"/>
                  </a:cubicBezTo>
                  <a:cubicBezTo>
                    <a:pt x="51950" y="40415"/>
                    <a:pt x="61250" y="35693"/>
                    <a:pt x="71158" y="35629"/>
                  </a:cubicBezTo>
                  <a:cubicBezTo>
                    <a:pt x="80723" y="35161"/>
                    <a:pt x="89919" y="39373"/>
                    <a:pt x="95832" y="46902"/>
                  </a:cubicBezTo>
                  <a:cubicBezTo>
                    <a:pt x="102105" y="55751"/>
                    <a:pt x="105178" y="66493"/>
                    <a:pt x="104553" y="77319"/>
                  </a:cubicBezTo>
                  <a:lnTo>
                    <a:pt x="104553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86" y="105588"/>
                    <a:pt x="48845" y="114139"/>
                    <a:pt x="53716" y="121350"/>
                  </a:cubicBezTo>
                  <a:cubicBezTo>
                    <a:pt x="58057" y="127603"/>
                    <a:pt x="65243" y="131283"/>
                    <a:pt x="72860" y="131134"/>
                  </a:cubicBezTo>
                  <a:cubicBezTo>
                    <a:pt x="77773" y="131220"/>
                    <a:pt x="82644" y="130198"/>
                    <a:pt x="87111" y="128156"/>
                  </a:cubicBezTo>
                  <a:cubicBezTo>
                    <a:pt x="91163" y="126200"/>
                    <a:pt x="94726" y="123371"/>
                    <a:pt x="97534" y="119861"/>
                  </a:cubicBezTo>
                  <a:lnTo>
                    <a:pt x="102000" y="127731"/>
                  </a:lnTo>
                  <a:cubicBezTo>
                    <a:pt x="98844" y="131687"/>
                    <a:pt x="94847" y="134878"/>
                    <a:pt x="90302" y="137090"/>
                  </a:cubicBezTo>
                  <a:cubicBezTo>
                    <a:pt x="84784" y="139366"/>
                    <a:pt x="78824" y="140387"/>
                    <a:pt x="72860" y="140068"/>
                  </a:cubicBezTo>
                  <a:close/>
                  <a:moveTo>
                    <a:pt x="71158" y="45201"/>
                  </a:moveTo>
                  <a:cubicBezTo>
                    <a:pt x="64194" y="45371"/>
                    <a:pt x="57757" y="48944"/>
                    <a:pt x="53929" y="54772"/>
                  </a:cubicBezTo>
                  <a:cubicBezTo>
                    <a:pt x="49113" y="61685"/>
                    <a:pt x="46586" y="69960"/>
                    <a:pt x="46697" y="78383"/>
                  </a:cubicBezTo>
                  <a:lnTo>
                    <a:pt x="93492" y="78383"/>
                  </a:lnTo>
                  <a:lnTo>
                    <a:pt x="93492" y="74129"/>
                  </a:lnTo>
                  <a:cubicBezTo>
                    <a:pt x="93894" y="66578"/>
                    <a:pt x="91801" y="59112"/>
                    <a:pt x="87536" y="52858"/>
                  </a:cubicBezTo>
                  <a:cubicBezTo>
                    <a:pt x="83701" y="47732"/>
                    <a:pt x="77554" y="44860"/>
                    <a:pt x="71158" y="45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142E5D5F-3451-48E6-BC61-813F2973DCDC}"/>
                </a:ext>
              </a:extLst>
            </p:cNvPr>
            <p:cNvSpPr/>
            <p:nvPr/>
          </p:nvSpPr>
          <p:spPr>
            <a:xfrm>
              <a:off x="4365322" y="2703257"/>
              <a:ext cx="127624" cy="170166"/>
            </a:xfrm>
            <a:custGeom>
              <a:avLst/>
              <a:gdLst>
                <a:gd name="connsiteX0" fmla="*/ 46229 w 127624"/>
                <a:gd name="connsiteY0" fmla="*/ 37547 h 170165"/>
                <a:gd name="connsiteX1" fmla="*/ 46229 w 127624"/>
                <a:gd name="connsiteY1" fmla="*/ 54138 h 170165"/>
                <a:gd name="connsiteX2" fmla="*/ 56864 w 127624"/>
                <a:gd name="connsiteY2" fmla="*/ 40525 h 170165"/>
                <a:gd name="connsiteX3" fmla="*/ 72605 w 127624"/>
                <a:gd name="connsiteY3" fmla="*/ 35633 h 170165"/>
                <a:gd name="connsiteX4" fmla="*/ 93875 w 127624"/>
                <a:gd name="connsiteY4" fmla="*/ 45630 h 170165"/>
                <a:gd name="connsiteX5" fmla="*/ 101107 w 127624"/>
                <a:gd name="connsiteY5" fmla="*/ 76898 h 170165"/>
                <a:gd name="connsiteX6" fmla="*/ 101107 w 127624"/>
                <a:gd name="connsiteY6" fmla="*/ 138583 h 170165"/>
                <a:gd name="connsiteX7" fmla="*/ 89621 w 127624"/>
                <a:gd name="connsiteY7" fmla="*/ 138583 h 170165"/>
                <a:gd name="connsiteX8" fmla="*/ 89621 w 127624"/>
                <a:gd name="connsiteY8" fmla="*/ 77111 h 170165"/>
                <a:gd name="connsiteX9" fmla="*/ 84729 w 127624"/>
                <a:gd name="connsiteY9" fmla="*/ 52650 h 170165"/>
                <a:gd name="connsiteX10" fmla="*/ 70052 w 127624"/>
                <a:gd name="connsiteY10" fmla="*/ 45630 h 170165"/>
                <a:gd name="connsiteX11" fmla="*/ 55588 w 127624"/>
                <a:gd name="connsiteY11" fmla="*/ 51373 h 170165"/>
                <a:gd name="connsiteX12" fmla="*/ 46867 w 127624"/>
                <a:gd name="connsiteY12" fmla="*/ 66475 h 170165"/>
                <a:gd name="connsiteX13" fmla="*/ 46867 w 127624"/>
                <a:gd name="connsiteY13" fmla="*/ 138583 h 170165"/>
                <a:gd name="connsiteX14" fmla="*/ 35594 w 127624"/>
                <a:gd name="connsiteY14" fmla="*/ 138583 h 170165"/>
                <a:gd name="connsiteX15" fmla="*/ 35594 w 127624"/>
                <a:gd name="connsiteY15" fmla="*/ 3754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229" y="37547"/>
                  </a:moveTo>
                  <a:lnTo>
                    <a:pt x="46229" y="54138"/>
                  </a:lnTo>
                  <a:cubicBezTo>
                    <a:pt x="48569" y="48778"/>
                    <a:pt x="52227" y="44099"/>
                    <a:pt x="56864" y="40525"/>
                  </a:cubicBezTo>
                  <a:cubicBezTo>
                    <a:pt x="61461" y="37271"/>
                    <a:pt x="66972" y="35548"/>
                    <a:pt x="72605" y="35633"/>
                  </a:cubicBezTo>
                  <a:cubicBezTo>
                    <a:pt x="80928" y="35165"/>
                    <a:pt x="88930" y="38908"/>
                    <a:pt x="93875" y="45630"/>
                  </a:cubicBezTo>
                  <a:cubicBezTo>
                    <a:pt x="99312" y="55117"/>
                    <a:pt x="101828" y="65986"/>
                    <a:pt x="101107" y="76898"/>
                  </a:cubicBezTo>
                  <a:lnTo>
                    <a:pt x="101107" y="138583"/>
                  </a:lnTo>
                  <a:lnTo>
                    <a:pt x="89621" y="138583"/>
                  </a:lnTo>
                  <a:lnTo>
                    <a:pt x="89621" y="77111"/>
                  </a:lnTo>
                  <a:cubicBezTo>
                    <a:pt x="90472" y="68645"/>
                    <a:pt x="88768" y="60137"/>
                    <a:pt x="84729" y="52650"/>
                  </a:cubicBezTo>
                  <a:cubicBezTo>
                    <a:pt x="81345" y="47970"/>
                    <a:pt x="75819" y="45332"/>
                    <a:pt x="70052" y="45630"/>
                  </a:cubicBezTo>
                  <a:cubicBezTo>
                    <a:pt x="64649" y="45481"/>
                    <a:pt x="59423" y="47566"/>
                    <a:pt x="55588" y="51373"/>
                  </a:cubicBezTo>
                  <a:cubicBezTo>
                    <a:pt x="51457" y="55585"/>
                    <a:pt x="48458" y="60796"/>
                    <a:pt x="46867" y="66475"/>
                  </a:cubicBezTo>
                  <a:lnTo>
                    <a:pt x="46867" y="138583"/>
                  </a:lnTo>
                  <a:lnTo>
                    <a:pt x="35594" y="138583"/>
                  </a:lnTo>
                  <a:lnTo>
                    <a:pt x="35594" y="375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D498315B-85E9-4FA8-9467-4193E604721B}"/>
                </a:ext>
              </a:extLst>
            </p:cNvPr>
            <p:cNvSpPr/>
            <p:nvPr/>
          </p:nvSpPr>
          <p:spPr>
            <a:xfrm>
              <a:off x="4453746" y="2702410"/>
              <a:ext cx="127624" cy="170166"/>
            </a:xfrm>
            <a:custGeom>
              <a:avLst/>
              <a:gdLst>
                <a:gd name="connsiteX0" fmla="*/ 91172 w 127624"/>
                <a:gd name="connsiteY0" fmla="*/ 139005 h 170165"/>
                <a:gd name="connsiteX1" fmla="*/ 89896 w 127624"/>
                <a:gd name="connsiteY1" fmla="*/ 130496 h 170165"/>
                <a:gd name="connsiteX2" fmla="*/ 89896 w 127624"/>
                <a:gd name="connsiteY2" fmla="*/ 123690 h 170165"/>
                <a:gd name="connsiteX3" fmla="*/ 77984 w 127624"/>
                <a:gd name="connsiteY3" fmla="*/ 136027 h 170165"/>
                <a:gd name="connsiteX4" fmla="*/ 61818 w 127624"/>
                <a:gd name="connsiteY4" fmla="*/ 140919 h 170165"/>
                <a:gd name="connsiteX5" fmla="*/ 42462 w 127624"/>
                <a:gd name="connsiteY5" fmla="*/ 133262 h 170165"/>
                <a:gd name="connsiteX6" fmla="*/ 35655 w 127624"/>
                <a:gd name="connsiteY6" fmla="*/ 111991 h 170165"/>
                <a:gd name="connsiteX7" fmla="*/ 45440 w 127624"/>
                <a:gd name="connsiteY7" fmla="*/ 89444 h 170165"/>
                <a:gd name="connsiteX8" fmla="*/ 72241 w 127624"/>
                <a:gd name="connsiteY8" fmla="*/ 81148 h 170165"/>
                <a:gd name="connsiteX9" fmla="*/ 89896 w 127624"/>
                <a:gd name="connsiteY9" fmla="*/ 81148 h 170165"/>
                <a:gd name="connsiteX10" fmla="*/ 89896 w 127624"/>
                <a:gd name="connsiteY10" fmla="*/ 68599 h 170165"/>
                <a:gd name="connsiteX11" fmla="*/ 84578 w 127624"/>
                <a:gd name="connsiteY11" fmla="*/ 51795 h 170165"/>
                <a:gd name="connsiteX12" fmla="*/ 69476 w 127624"/>
                <a:gd name="connsiteY12" fmla="*/ 45839 h 170165"/>
                <a:gd name="connsiteX13" fmla="*/ 54586 w 127624"/>
                <a:gd name="connsiteY13" fmla="*/ 51582 h 170165"/>
                <a:gd name="connsiteX14" fmla="*/ 48631 w 127624"/>
                <a:gd name="connsiteY14" fmla="*/ 65833 h 170165"/>
                <a:gd name="connsiteX15" fmla="*/ 38208 w 127624"/>
                <a:gd name="connsiteY15" fmla="*/ 65833 h 170165"/>
                <a:gd name="connsiteX16" fmla="*/ 38208 w 127624"/>
                <a:gd name="connsiteY16" fmla="*/ 65833 h 170165"/>
                <a:gd name="connsiteX17" fmla="*/ 46929 w 127624"/>
                <a:gd name="connsiteY17" fmla="*/ 44563 h 170165"/>
                <a:gd name="connsiteX18" fmla="*/ 70114 w 127624"/>
                <a:gd name="connsiteY18" fmla="*/ 35629 h 170165"/>
                <a:gd name="connsiteX19" fmla="*/ 92874 w 127624"/>
                <a:gd name="connsiteY19" fmla="*/ 44137 h 170165"/>
                <a:gd name="connsiteX20" fmla="*/ 101382 w 127624"/>
                <a:gd name="connsiteY20" fmla="*/ 68599 h 170165"/>
                <a:gd name="connsiteX21" fmla="*/ 101382 w 127624"/>
                <a:gd name="connsiteY21" fmla="*/ 118159 h 170165"/>
                <a:gd name="connsiteX22" fmla="*/ 101382 w 127624"/>
                <a:gd name="connsiteY22" fmla="*/ 128795 h 170165"/>
                <a:gd name="connsiteX23" fmla="*/ 103084 w 127624"/>
                <a:gd name="connsiteY23" fmla="*/ 138579 h 170165"/>
                <a:gd name="connsiteX24" fmla="*/ 62669 w 127624"/>
                <a:gd name="connsiteY24" fmla="*/ 130922 h 170165"/>
                <a:gd name="connsiteX25" fmla="*/ 79260 w 127624"/>
                <a:gd name="connsiteY25" fmla="*/ 125604 h 170165"/>
                <a:gd name="connsiteX26" fmla="*/ 89470 w 127624"/>
                <a:gd name="connsiteY26" fmla="*/ 111778 h 170165"/>
                <a:gd name="connsiteX27" fmla="*/ 89470 w 127624"/>
                <a:gd name="connsiteY27" fmla="*/ 90507 h 170165"/>
                <a:gd name="connsiteX28" fmla="*/ 71603 w 127624"/>
                <a:gd name="connsiteY28" fmla="*/ 90507 h 170165"/>
                <a:gd name="connsiteX29" fmla="*/ 53310 w 127624"/>
                <a:gd name="connsiteY29" fmla="*/ 96889 h 170165"/>
                <a:gd name="connsiteX30" fmla="*/ 46291 w 127624"/>
                <a:gd name="connsiteY30" fmla="*/ 112842 h 170165"/>
                <a:gd name="connsiteX31" fmla="*/ 50758 w 127624"/>
                <a:gd name="connsiteY31" fmla="*/ 126242 h 170165"/>
                <a:gd name="connsiteX32" fmla="*/ 62244 w 127624"/>
                <a:gd name="connsiteY32" fmla="*/ 130922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172" y="139005"/>
                  </a:moveTo>
                  <a:cubicBezTo>
                    <a:pt x="91172" y="135601"/>
                    <a:pt x="91172" y="132623"/>
                    <a:pt x="89896" y="130496"/>
                  </a:cubicBezTo>
                  <a:cubicBezTo>
                    <a:pt x="88620" y="128369"/>
                    <a:pt x="89896" y="126029"/>
                    <a:pt x="89896" y="123690"/>
                  </a:cubicBezTo>
                  <a:cubicBezTo>
                    <a:pt x="86897" y="128646"/>
                    <a:pt x="82827" y="132857"/>
                    <a:pt x="77984" y="136027"/>
                  </a:cubicBezTo>
                  <a:cubicBezTo>
                    <a:pt x="73243" y="139324"/>
                    <a:pt x="67587" y="141025"/>
                    <a:pt x="61818" y="140919"/>
                  </a:cubicBezTo>
                  <a:cubicBezTo>
                    <a:pt x="54544" y="141408"/>
                    <a:pt x="47435" y="138600"/>
                    <a:pt x="42462" y="133262"/>
                  </a:cubicBezTo>
                  <a:cubicBezTo>
                    <a:pt x="37597" y="127285"/>
                    <a:pt x="35166" y="119691"/>
                    <a:pt x="35655" y="111991"/>
                  </a:cubicBezTo>
                  <a:cubicBezTo>
                    <a:pt x="35213" y="103355"/>
                    <a:pt x="38833" y="95017"/>
                    <a:pt x="45440" y="89444"/>
                  </a:cubicBezTo>
                  <a:cubicBezTo>
                    <a:pt x="53097" y="83573"/>
                    <a:pt x="62603" y="80617"/>
                    <a:pt x="72241" y="81148"/>
                  </a:cubicBezTo>
                  <a:lnTo>
                    <a:pt x="89896" y="81148"/>
                  </a:lnTo>
                  <a:lnTo>
                    <a:pt x="89896" y="68599"/>
                  </a:lnTo>
                  <a:cubicBezTo>
                    <a:pt x="90272" y="62536"/>
                    <a:pt x="88377" y="56538"/>
                    <a:pt x="84578" y="51795"/>
                  </a:cubicBezTo>
                  <a:cubicBezTo>
                    <a:pt x="80660" y="47689"/>
                    <a:pt x="75140" y="45520"/>
                    <a:pt x="69476" y="45839"/>
                  </a:cubicBezTo>
                  <a:cubicBezTo>
                    <a:pt x="63931" y="45605"/>
                    <a:pt x="58536" y="47689"/>
                    <a:pt x="54586" y="51582"/>
                  </a:cubicBezTo>
                  <a:cubicBezTo>
                    <a:pt x="50643" y="55262"/>
                    <a:pt x="48471" y="60452"/>
                    <a:pt x="48631" y="65833"/>
                  </a:cubicBezTo>
                  <a:lnTo>
                    <a:pt x="38208" y="65833"/>
                  </a:lnTo>
                  <a:lnTo>
                    <a:pt x="38208" y="65833"/>
                  </a:lnTo>
                  <a:cubicBezTo>
                    <a:pt x="37710" y="57772"/>
                    <a:pt x="40922" y="49944"/>
                    <a:pt x="46929" y="44563"/>
                  </a:cubicBezTo>
                  <a:cubicBezTo>
                    <a:pt x="53119" y="38543"/>
                    <a:pt x="61491" y="35331"/>
                    <a:pt x="70114" y="35629"/>
                  </a:cubicBezTo>
                  <a:cubicBezTo>
                    <a:pt x="78546" y="35225"/>
                    <a:pt x="86771" y="38309"/>
                    <a:pt x="92874" y="44137"/>
                  </a:cubicBezTo>
                  <a:cubicBezTo>
                    <a:pt x="98927" y="50795"/>
                    <a:pt x="102001" y="59622"/>
                    <a:pt x="101382" y="68599"/>
                  </a:cubicBezTo>
                  <a:lnTo>
                    <a:pt x="101382" y="118159"/>
                  </a:lnTo>
                  <a:cubicBezTo>
                    <a:pt x="101382" y="121775"/>
                    <a:pt x="101382" y="125391"/>
                    <a:pt x="101382" y="128795"/>
                  </a:cubicBezTo>
                  <a:cubicBezTo>
                    <a:pt x="101741" y="132092"/>
                    <a:pt x="102309" y="135367"/>
                    <a:pt x="103084" y="138579"/>
                  </a:cubicBezTo>
                  <a:close/>
                  <a:moveTo>
                    <a:pt x="62669" y="130922"/>
                  </a:moveTo>
                  <a:cubicBezTo>
                    <a:pt x="68644" y="131092"/>
                    <a:pt x="74500" y="129220"/>
                    <a:pt x="79260" y="125604"/>
                  </a:cubicBezTo>
                  <a:cubicBezTo>
                    <a:pt x="84006" y="122158"/>
                    <a:pt x="87571" y="117330"/>
                    <a:pt x="89470" y="111778"/>
                  </a:cubicBezTo>
                  <a:lnTo>
                    <a:pt x="89470" y="90507"/>
                  </a:lnTo>
                  <a:lnTo>
                    <a:pt x="71603" y="90507"/>
                  </a:lnTo>
                  <a:cubicBezTo>
                    <a:pt x="64903" y="90146"/>
                    <a:pt x="58332" y="92443"/>
                    <a:pt x="53310" y="96889"/>
                  </a:cubicBezTo>
                  <a:cubicBezTo>
                    <a:pt x="48799" y="100951"/>
                    <a:pt x="46244" y="106758"/>
                    <a:pt x="46291" y="112842"/>
                  </a:cubicBezTo>
                  <a:cubicBezTo>
                    <a:pt x="46059" y="117713"/>
                    <a:pt x="47652" y="122477"/>
                    <a:pt x="50758" y="126242"/>
                  </a:cubicBezTo>
                  <a:cubicBezTo>
                    <a:pt x="53689" y="129454"/>
                    <a:pt x="57907" y="131156"/>
                    <a:pt x="62244" y="13092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84849D3B-FCCE-4081-B445-D5E9CCE84CE1}"/>
                </a:ext>
              </a:extLst>
            </p:cNvPr>
            <p:cNvSpPr/>
            <p:nvPr/>
          </p:nvSpPr>
          <p:spPr>
            <a:xfrm>
              <a:off x="4535275" y="2678834"/>
              <a:ext cx="106353" cy="191436"/>
            </a:xfrm>
            <a:custGeom>
              <a:avLst/>
              <a:gdLst>
                <a:gd name="connsiteX0" fmla="*/ 60906 w 106353"/>
                <a:gd name="connsiteY0" fmla="*/ 35594 h 191436"/>
                <a:gd name="connsiteX1" fmla="*/ 60906 w 106353"/>
                <a:gd name="connsiteY1" fmla="*/ 61969 h 191436"/>
                <a:gd name="connsiteX2" fmla="*/ 78561 w 106353"/>
                <a:gd name="connsiteY2" fmla="*/ 61969 h 191436"/>
                <a:gd name="connsiteX3" fmla="*/ 78561 w 106353"/>
                <a:gd name="connsiteY3" fmla="*/ 71541 h 191436"/>
                <a:gd name="connsiteX4" fmla="*/ 60906 w 106353"/>
                <a:gd name="connsiteY4" fmla="*/ 71541 h 191436"/>
                <a:gd name="connsiteX5" fmla="*/ 60906 w 106353"/>
                <a:gd name="connsiteY5" fmla="*/ 137055 h 191436"/>
                <a:gd name="connsiteX6" fmla="*/ 63671 w 106353"/>
                <a:gd name="connsiteY6" fmla="*/ 150881 h 191436"/>
                <a:gd name="connsiteX7" fmla="*/ 71116 w 106353"/>
                <a:gd name="connsiteY7" fmla="*/ 154922 h 191436"/>
                <a:gd name="connsiteX8" fmla="*/ 75583 w 106353"/>
                <a:gd name="connsiteY8" fmla="*/ 154922 h 191436"/>
                <a:gd name="connsiteX9" fmla="*/ 80475 w 106353"/>
                <a:gd name="connsiteY9" fmla="*/ 154922 h 191436"/>
                <a:gd name="connsiteX10" fmla="*/ 81964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737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0906" y="35594"/>
                  </a:moveTo>
                  <a:lnTo>
                    <a:pt x="60906" y="61969"/>
                  </a:lnTo>
                  <a:lnTo>
                    <a:pt x="78561" y="61969"/>
                  </a:lnTo>
                  <a:lnTo>
                    <a:pt x="78561" y="71541"/>
                  </a:lnTo>
                  <a:lnTo>
                    <a:pt x="60906" y="71541"/>
                  </a:lnTo>
                  <a:lnTo>
                    <a:pt x="60906" y="137055"/>
                  </a:lnTo>
                  <a:cubicBezTo>
                    <a:pt x="60608" y="141820"/>
                    <a:pt x="61561" y="146584"/>
                    <a:pt x="63671" y="150881"/>
                  </a:cubicBezTo>
                  <a:cubicBezTo>
                    <a:pt x="65288" y="153434"/>
                    <a:pt x="68102" y="154944"/>
                    <a:pt x="71116" y="154922"/>
                  </a:cubicBezTo>
                  <a:lnTo>
                    <a:pt x="75583" y="154922"/>
                  </a:lnTo>
                  <a:lnTo>
                    <a:pt x="80475" y="154922"/>
                  </a:lnTo>
                  <a:lnTo>
                    <a:pt x="81964" y="163643"/>
                  </a:lnTo>
                  <a:cubicBezTo>
                    <a:pt x="80056" y="164452"/>
                    <a:pt x="78054" y="165026"/>
                    <a:pt x="76008" y="165345"/>
                  </a:cubicBezTo>
                  <a:cubicBezTo>
                    <a:pt x="73602" y="165558"/>
                    <a:pt x="71182" y="165558"/>
                    <a:pt x="68776" y="165345"/>
                  </a:cubicBezTo>
                  <a:cubicBezTo>
                    <a:pt x="63295" y="165600"/>
                    <a:pt x="58038" y="163133"/>
                    <a:pt x="54737" y="158751"/>
                  </a:cubicBezTo>
                  <a:cubicBezTo>
                    <a:pt x="50840" y="152370"/>
                    <a:pt x="49054" y="144925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43E907A6-A8B2-4513-9A0D-24F03C0D81C6}"/>
                </a:ext>
              </a:extLst>
            </p:cNvPr>
            <p:cNvSpPr/>
            <p:nvPr/>
          </p:nvSpPr>
          <p:spPr>
            <a:xfrm>
              <a:off x="4600576" y="2660116"/>
              <a:ext cx="63812" cy="212707"/>
            </a:xfrm>
            <a:custGeom>
              <a:avLst/>
              <a:gdLst>
                <a:gd name="connsiteX0" fmla="*/ 46867 w 63812"/>
                <a:gd name="connsiteY0" fmla="*/ 51334 h 212707"/>
                <a:gd name="connsiteX1" fmla="*/ 35594 w 63812"/>
                <a:gd name="connsiteY1" fmla="*/ 51334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  <a:gd name="connsiteX4" fmla="*/ 46867 w 63812"/>
                <a:gd name="connsiteY4" fmla="*/ 181298 h 212707"/>
                <a:gd name="connsiteX5" fmla="*/ 35594 w 63812"/>
                <a:gd name="connsiteY5" fmla="*/ 181298 h 212707"/>
                <a:gd name="connsiteX6" fmla="*/ 35594 w 63812"/>
                <a:gd name="connsiteY6" fmla="*/ 80687 h 212707"/>
                <a:gd name="connsiteX7" fmla="*/ 46867 w 63812"/>
                <a:gd name="connsiteY7" fmla="*/ 80687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2" h="212707">
                  <a:moveTo>
                    <a:pt x="46867" y="51334"/>
                  </a:moveTo>
                  <a:lnTo>
                    <a:pt x="35594" y="51334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80687"/>
                  </a:lnTo>
                  <a:lnTo>
                    <a:pt x="46867" y="806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D46F2E9E-3CDE-4303-968F-EB2137FD0C06}"/>
                </a:ext>
              </a:extLst>
            </p:cNvPr>
            <p:cNvSpPr/>
            <p:nvPr/>
          </p:nvSpPr>
          <p:spPr>
            <a:xfrm>
              <a:off x="4633716" y="2702711"/>
              <a:ext cx="127624" cy="170166"/>
            </a:xfrm>
            <a:custGeom>
              <a:avLst/>
              <a:gdLst>
                <a:gd name="connsiteX0" fmla="*/ 35636 w 127624"/>
                <a:gd name="connsiteY0" fmla="*/ 80634 h 170165"/>
                <a:gd name="connsiteX1" fmla="*/ 45633 w 127624"/>
                <a:gd name="connsiteY1" fmla="*/ 48302 h 170165"/>
                <a:gd name="connsiteX2" fmla="*/ 95675 w 127624"/>
                <a:gd name="connsiteY2" fmla="*/ 43899 h 170165"/>
                <a:gd name="connsiteX3" fmla="*/ 100086 w 127624"/>
                <a:gd name="connsiteY3" fmla="*/ 48302 h 170165"/>
                <a:gd name="connsiteX4" fmla="*/ 110083 w 127624"/>
                <a:gd name="connsiteY4" fmla="*/ 80634 h 170165"/>
                <a:gd name="connsiteX5" fmla="*/ 110083 w 127624"/>
                <a:gd name="connsiteY5" fmla="*/ 95523 h 170165"/>
                <a:gd name="connsiteX6" fmla="*/ 100086 w 127624"/>
                <a:gd name="connsiteY6" fmla="*/ 127855 h 170165"/>
                <a:gd name="connsiteX7" fmla="*/ 49715 w 127624"/>
                <a:gd name="connsiteY7" fmla="*/ 131939 h 170165"/>
                <a:gd name="connsiteX8" fmla="*/ 45633 w 127624"/>
                <a:gd name="connsiteY8" fmla="*/ 127855 h 170165"/>
                <a:gd name="connsiteX9" fmla="*/ 35636 w 127624"/>
                <a:gd name="connsiteY9" fmla="*/ 95523 h 170165"/>
                <a:gd name="connsiteX10" fmla="*/ 46909 w 127624"/>
                <a:gd name="connsiteY10" fmla="*/ 95523 h 170165"/>
                <a:gd name="connsiteX11" fmla="*/ 53716 w 127624"/>
                <a:gd name="connsiteY11" fmla="*/ 120836 h 170165"/>
                <a:gd name="connsiteX12" fmla="*/ 85558 w 127624"/>
                <a:gd name="connsiteY12" fmla="*/ 127281 h 170165"/>
                <a:gd name="connsiteX13" fmla="*/ 92003 w 127624"/>
                <a:gd name="connsiteY13" fmla="*/ 120836 h 170165"/>
                <a:gd name="connsiteX14" fmla="*/ 98810 w 127624"/>
                <a:gd name="connsiteY14" fmla="*/ 95523 h 170165"/>
                <a:gd name="connsiteX15" fmla="*/ 98810 w 127624"/>
                <a:gd name="connsiteY15" fmla="*/ 80634 h 170165"/>
                <a:gd name="connsiteX16" fmla="*/ 92003 w 127624"/>
                <a:gd name="connsiteY16" fmla="*/ 55535 h 170165"/>
                <a:gd name="connsiteX17" fmla="*/ 59406 w 127624"/>
                <a:gd name="connsiteY17" fmla="*/ 49834 h 170165"/>
                <a:gd name="connsiteX18" fmla="*/ 53716 w 127624"/>
                <a:gd name="connsiteY18" fmla="*/ 55535 h 170165"/>
                <a:gd name="connsiteX19" fmla="*/ 46909 w 127624"/>
                <a:gd name="connsiteY19" fmla="*/ 80634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24" h="170165">
                  <a:moveTo>
                    <a:pt x="35636" y="80634"/>
                  </a:moveTo>
                  <a:cubicBezTo>
                    <a:pt x="35196" y="69042"/>
                    <a:pt x="38722" y="57619"/>
                    <a:pt x="45633" y="48302"/>
                  </a:cubicBezTo>
                  <a:cubicBezTo>
                    <a:pt x="58234" y="33264"/>
                    <a:pt x="80638" y="31286"/>
                    <a:pt x="95675" y="43899"/>
                  </a:cubicBezTo>
                  <a:cubicBezTo>
                    <a:pt x="97272" y="45240"/>
                    <a:pt x="98748" y="46707"/>
                    <a:pt x="100086" y="48302"/>
                  </a:cubicBezTo>
                  <a:cubicBezTo>
                    <a:pt x="107029" y="57619"/>
                    <a:pt x="110558" y="69020"/>
                    <a:pt x="110083" y="80634"/>
                  </a:cubicBezTo>
                  <a:lnTo>
                    <a:pt x="110083" y="95523"/>
                  </a:lnTo>
                  <a:cubicBezTo>
                    <a:pt x="110558" y="107137"/>
                    <a:pt x="107029" y="118538"/>
                    <a:pt x="100086" y="127855"/>
                  </a:cubicBezTo>
                  <a:cubicBezTo>
                    <a:pt x="87302" y="142893"/>
                    <a:pt x="64751" y="144723"/>
                    <a:pt x="49715" y="131939"/>
                  </a:cubicBezTo>
                  <a:cubicBezTo>
                    <a:pt x="48245" y="130684"/>
                    <a:pt x="46882" y="129323"/>
                    <a:pt x="45633" y="127855"/>
                  </a:cubicBezTo>
                  <a:cubicBezTo>
                    <a:pt x="38690" y="118538"/>
                    <a:pt x="35162" y="107137"/>
                    <a:pt x="35636" y="95523"/>
                  </a:cubicBezTo>
                  <a:close/>
                  <a:moveTo>
                    <a:pt x="46909" y="95523"/>
                  </a:moveTo>
                  <a:cubicBezTo>
                    <a:pt x="46609" y="104457"/>
                    <a:pt x="48979" y="113263"/>
                    <a:pt x="53716" y="120836"/>
                  </a:cubicBezTo>
                  <a:cubicBezTo>
                    <a:pt x="60729" y="131407"/>
                    <a:pt x="74985" y="134300"/>
                    <a:pt x="85558" y="127281"/>
                  </a:cubicBezTo>
                  <a:cubicBezTo>
                    <a:pt x="88115" y="125579"/>
                    <a:pt x="90308" y="123388"/>
                    <a:pt x="92003" y="120836"/>
                  </a:cubicBezTo>
                  <a:cubicBezTo>
                    <a:pt x="96717" y="113263"/>
                    <a:pt x="99084" y="104457"/>
                    <a:pt x="98810" y="95523"/>
                  </a:cubicBezTo>
                  <a:lnTo>
                    <a:pt x="98810" y="80634"/>
                  </a:lnTo>
                  <a:cubicBezTo>
                    <a:pt x="99080" y="71785"/>
                    <a:pt x="96711" y="63043"/>
                    <a:pt x="92003" y="55535"/>
                  </a:cubicBezTo>
                  <a:cubicBezTo>
                    <a:pt x="84573" y="44963"/>
                    <a:pt x="69980" y="42411"/>
                    <a:pt x="59406" y="49834"/>
                  </a:cubicBezTo>
                  <a:cubicBezTo>
                    <a:pt x="57196" y="51408"/>
                    <a:pt x="55271" y="53323"/>
                    <a:pt x="53716" y="55535"/>
                  </a:cubicBezTo>
                  <a:cubicBezTo>
                    <a:pt x="49009" y="63043"/>
                    <a:pt x="46639" y="71785"/>
                    <a:pt x="46909" y="806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591B99DA-4C77-4981-A6E2-E7A34080580D}"/>
                </a:ext>
              </a:extLst>
            </p:cNvPr>
            <p:cNvSpPr/>
            <p:nvPr/>
          </p:nvSpPr>
          <p:spPr>
            <a:xfrm>
              <a:off x="4728625" y="2703242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39 w 127624"/>
                <a:gd name="connsiteY10" fmla="*/ 45644 h 170165"/>
                <a:gd name="connsiteX11" fmla="*/ 55375 w 127624"/>
                <a:gd name="connsiteY11" fmla="*/ 51387 h 170165"/>
                <a:gd name="connsiteX12" fmla="*/ 46654 w 127624"/>
                <a:gd name="connsiteY12" fmla="*/ 66490 h 170165"/>
                <a:gd name="connsiteX13" fmla="*/ 46654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33" y="48771"/>
                    <a:pt x="52164" y="44092"/>
                    <a:pt x="56864" y="40539"/>
                  </a:cubicBezTo>
                  <a:cubicBezTo>
                    <a:pt x="61367" y="37263"/>
                    <a:pt x="66821" y="35541"/>
                    <a:pt x="72392" y="35647"/>
                  </a:cubicBezTo>
                  <a:cubicBezTo>
                    <a:pt x="80732" y="35094"/>
                    <a:pt x="88768" y="38859"/>
                    <a:pt x="93663" y="45644"/>
                  </a:cubicBezTo>
                  <a:cubicBezTo>
                    <a:pt x="99197" y="55089"/>
                    <a:pt x="101720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6" y="68638"/>
                    <a:pt x="88628" y="60130"/>
                    <a:pt x="84516" y="52664"/>
                  </a:cubicBezTo>
                  <a:cubicBezTo>
                    <a:pt x="81132" y="47984"/>
                    <a:pt x="75606" y="45346"/>
                    <a:pt x="69839" y="45644"/>
                  </a:cubicBezTo>
                  <a:cubicBezTo>
                    <a:pt x="64441" y="45517"/>
                    <a:pt x="59223" y="47601"/>
                    <a:pt x="55375" y="51387"/>
                  </a:cubicBezTo>
                  <a:cubicBezTo>
                    <a:pt x="51313" y="55663"/>
                    <a:pt x="48324" y="60831"/>
                    <a:pt x="46654" y="66490"/>
                  </a:cubicBezTo>
                  <a:lnTo>
                    <a:pt x="46654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0D922AA8-16AD-4614-A188-66A40CF1379F}"/>
                </a:ext>
              </a:extLst>
            </p:cNvPr>
            <p:cNvSpPr/>
            <p:nvPr/>
          </p:nvSpPr>
          <p:spPr>
            <a:xfrm>
              <a:off x="4816433" y="2702406"/>
              <a:ext cx="127624" cy="170166"/>
            </a:xfrm>
            <a:custGeom>
              <a:avLst/>
              <a:gdLst>
                <a:gd name="connsiteX0" fmla="*/ 91363 w 127624"/>
                <a:gd name="connsiteY0" fmla="*/ 139008 h 170165"/>
                <a:gd name="connsiteX1" fmla="*/ 90087 w 127624"/>
                <a:gd name="connsiteY1" fmla="*/ 130500 h 170165"/>
                <a:gd name="connsiteX2" fmla="*/ 90087 w 127624"/>
                <a:gd name="connsiteY2" fmla="*/ 123693 h 170165"/>
                <a:gd name="connsiteX3" fmla="*/ 78175 w 127624"/>
                <a:gd name="connsiteY3" fmla="*/ 136030 h 170165"/>
                <a:gd name="connsiteX4" fmla="*/ 61797 w 127624"/>
                <a:gd name="connsiteY4" fmla="*/ 140923 h 170165"/>
                <a:gd name="connsiteX5" fmla="*/ 42441 w 127624"/>
                <a:gd name="connsiteY5" fmla="*/ 133265 h 170165"/>
                <a:gd name="connsiteX6" fmla="*/ 35634 w 127624"/>
                <a:gd name="connsiteY6" fmla="*/ 111995 h 170165"/>
                <a:gd name="connsiteX7" fmla="*/ 45418 w 127624"/>
                <a:gd name="connsiteY7" fmla="*/ 89447 h 170165"/>
                <a:gd name="connsiteX8" fmla="*/ 72432 w 127624"/>
                <a:gd name="connsiteY8" fmla="*/ 81152 h 170165"/>
                <a:gd name="connsiteX9" fmla="*/ 90087 w 127624"/>
                <a:gd name="connsiteY9" fmla="*/ 81152 h 170165"/>
                <a:gd name="connsiteX10" fmla="*/ 90087 w 127624"/>
                <a:gd name="connsiteY10" fmla="*/ 68602 h 170165"/>
                <a:gd name="connsiteX11" fmla="*/ 84556 w 127624"/>
                <a:gd name="connsiteY11" fmla="*/ 51798 h 170165"/>
                <a:gd name="connsiteX12" fmla="*/ 69454 w 127624"/>
                <a:gd name="connsiteY12" fmla="*/ 45843 h 170165"/>
                <a:gd name="connsiteX13" fmla="*/ 54565 w 127624"/>
                <a:gd name="connsiteY13" fmla="*/ 51586 h 170165"/>
                <a:gd name="connsiteX14" fmla="*/ 48609 w 127624"/>
                <a:gd name="connsiteY14" fmla="*/ 65837 h 170165"/>
                <a:gd name="connsiteX15" fmla="*/ 38186 w 127624"/>
                <a:gd name="connsiteY15" fmla="*/ 65837 h 170165"/>
                <a:gd name="connsiteX16" fmla="*/ 38186 w 127624"/>
                <a:gd name="connsiteY16" fmla="*/ 65837 h 170165"/>
                <a:gd name="connsiteX17" fmla="*/ 46907 w 127624"/>
                <a:gd name="connsiteY17" fmla="*/ 44566 h 170165"/>
                <a:gd name="connsiteX18" fmla="*/ 70305 w 127624"/>
                <a:gd name="connsiteY18" fmla="*/ 35632 h 170165"/>
                <a:gd name="connsiteX19" fmla="*/ 92852 w 127624"/>
                <a:gd name="connsiteY19" fmla="*/ 44141 h 170165"/>
                <a:gd name="connsiteX20" fmla="*/ 101360 w 127624"/>
                <a:gd name="connsiteY20" fmla="*/ 68602 h 170165"/>
                <a:gd name="connsiteX21" fmla="*/ 101360 w 127624"/>
                <a:gd name="connsiteY21" fmla="*/ 118163 h 170165"/>
                <a:gd name="connsiteX22" fmla="*/ 101360 w 127624"/>
                <a:gd name="connsiteY22" fmla="*/ 128798 h 170165"/>
                <a:gd name="connsiteX23" fmla="*/ 102849 w 127624"/>
                <a:gd name="connsiteY23" fmla="*/ 138583 h 170165"/>
                <a:gd name="connsiteX24" fmla="*/ 62860 w 127624"/>
                <a:gd name="connsiteY24" fmla="*/ 130925 h 170165"/>
                <a:gd name="connsiteX25" fmla="*/ 79452 w 127624"/>
                <a:gd name="connsiteY25" fmla="*/ 125608 h 170165"/>
                <a:gd name="connsiteX26" fmla="*/ 89662 w 127624"/>
                <a:gd name="connsiteY26" fmla="*/ 111782 h 170165"/>
                <a:gd name="connsiteX27" fmla="*/ 89662 w 127624"/>
                <a:gd name="connsiteY27" fmla="*/ 90511 h 170165"/>
                <a:gd name="connsiteX28" fmla="*/ 71581 w 127624"/>
                <a:gd name="connsiteY28" fmla="*/ 90511 h 170165"/>
                <a:gd name="connsiteX29" fmla="*/ 53289 w 127624"/>
                <a:gd name="connsiteY29" fmla="*/ 96892 h 170165"/>
                <a:gd name="connsiteX30" fmla="*/ 46482 w 127624"/>
                <a:gd name="connsiteY30" fmla="*/ 112845 h 170165"/>
                <a:gd name="connsiteX31" fmla="*/ 50736 w 127624"/>
                <a:gd name="connsiteY31" fmla="*/ 126246 h 170165"/>
                <a:gd name="connsiteX32" fmla="*/ 62860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3" y="139008"/>
                  </a:moveTo>
                  <a:cubicBezTo>
                    <a:pt x="91363" y="135605"/>
                    <a:pt x="91363" y="132627"/>
                    <a:pt x="90087" y="130500"/>
                  </a:cubicBezTo>
                  <a:cubicBezTo>
                    <a:pt x="89876" y="128245"/>
                    <a:pt x="89876" y="125948"/>
                    <a:pt x="90087" y="123693"/>
                  </a:cubicBezTo>
                  <a:cubicBezTo>
                    <a:pt x="87024" y="128586"/>
                    <a:pt x="82965" y="132797"/>
                    <a:pt x="78175" y="136030"/>
                  </a:cubicBezTo>
                  <a:cubicBezTo>
                    <a:pt x="73358" y="139327"/>
                    <a:pt x="67631" y="141029"/>
                    <a:pt x="61797" y="140923"/>
                  </a:cubicBezTo>
                  <a:cubicBezTo>
                    <a:pt x="54527" y="141369"/>
                    <a:pt x="47431" y="138583"/>
                    <a:pt x="42441" y="133265"/>
                  </a:cubicBezTo>
                  <a:cubicBezTo>
                    <a:pt x="37665" y="127246"/>
                    <a:pt x="35247" y="119673"/>
                    <a:pt x="35634" y="111995"/>
                  </a:cubicBezTo>
                  <a:cubicBezTo>
                    <a:pt x="35194" y="103359"/>
                    <a:pt x="38812" y="95020"/>
                    <a:pt x="45418" y="89447"/>
                  </a:cubicBezTo>
                  <a:cubicBezTo>
                    <a:pt x="53214" y="83683"/>
                    <a:pt x="62746" y="80748"/>
                    <a:pt x="72432" y="81152"/>
                  </a:cubicBezTo>
                  <a:lnTo>
                    <a:pt x="90087" y="81152"/>
                  </a:lnTo>
                  <a:lnTo>
                    <a:pt x="90087" y="68602"/>
                  </a:lnTo>
                  <a:cubicBezTo>
                    <a:pt x="90385" y="62519"/>
                    <a:pt x="88413" y="56521"/>
                    <a:pt x="84556" y="51798"/>
                  </a:cubicBezTo>
                  <a:cubicBezTo>
                    <a:pt x="80639" y="47693"/>
                    <a:pt x="75119" y="45524"/>
                    <a:pt x="69454" y="45843"/>
                  </a:cubicBezTo>
                  <a:cubicBezTo>
                    <a:pt x="63935" y="45757"/>
                    <a:pt x="58594" y="47821"/>
                    <a:pt x="54565" y="51586"/>
                  </a:cubicBezTo>
                  <a:cubicBezTo>
                    <a:pt x="50687" y="55308"/>
                    <a:pt x="48530" y="60477"/>
                    <a:pt x="48609" y="65837"/>
                  </a:cubicBezTo>
                  <a:lnTo>
                    <a:pt x="38186" y="65837"/>
                  </a:lnTo>
                  <a:lnTo>
                    <a:pt x="38186" y="65837"/>
                  </a:lnTo>
                  <a:cubicBezTo>
                    <a:pt x="37689" y="57775"/>
                    <a:pt x="40901" y="49948"/>
                    <a:pt x="46907" y="44566"/>
                  </a:cubicBezTo>
                  <a:cubicBezTo>
                    <a:pt x="53176" y="38547"/>
                    <a:pt x="61618" y="35313"/>
                    <a:pt x="70305" y="35632"/>
                  </a:cubicBezTo>
                  <a:cubicBezTo>
                    <a:pt x="78675" y="35207"/>
                    <a:pt x="86843" y="38291"/>
                    <a:pt x="92852" y="44141"/>
                  </a:cubicBezTo>
                  <a:cubicBezTo>
                    <a:pt x="98906" y="50798"/>
                    <a:pt x="101979" y="59626"/>
                    <a:pt x="101360" y="68602"/>
                  </a:cubicBezTo>
                  <a:lnTo>
                    <a:pt x="101360" y="118163"/>
                  </a:lnTo>
                  <a:cubicBezTo>
                    <a:pt x="101143" y="121715"/>
                    <a:pt x="101143" y="125246"/>
                    <a:pt x="101360" y="128798"/>
                  </a:cubicBezTo>
                  <a:cubicBezTo>
                    <a:pt x="101648" y="132095"/>
                    <a:pt x="102145" y="135350"/>
                    <a:pt x="102849" y="138583"/>
                  </a:cubicBezTo>
                  <a:close/>
                  <a:moveTo>
                    <a:pt x="62860" y="130925"/>
                  </a:moveTo>
                  <a:cubicBezTo>
                    <a:pt x="68827" y="131032"/>
                    <a:pt x="74659" y="129160"/>
                    <a:pt x="79452" y="125608"/>
                  </a:cubicBezTo>
                  <a:cubicBezTo>
                    <a:pt x="84072" y="122034"/>
                    <a:pt x="87607" y="117248"/>
                    <a:pt x="89662" y="111782"/>
                  </a:cubicBezTo>
                  <a:lnTo>
                    <a:pt x="89662" y="90511"/>
                  </a:lnTo>
                  <a:lnTo>
                    <a:pt x="71581" y="90511"/>
                  </a:lnTo>
                  <a:cubicBezTo>
                    <a:pt x="64881" y="90149"/>
                    <a:pt x="58311" y="92447"/>
                    <a:pt x="53289" y="96892"/>
                  </a:cubicBezTo>
                  <a:cubicBezTo>
                    <a:pt x="48856" y="100997"/>
                    <a:pt x="46382" y="106804"/>
                    <a:pt x="46482" y="112845"/>
                  </a:cubicBezTo>
                  <a:cubicBezTo>
                    <a:pt x="46191" y="117695"/>
                    <a:pt x="47707" y="122460"/>
                    <a:pt x="50736" y="126246"/>
                  </a:cubicBezTo>
                  <a:cubicBezTo>
                    <a:pt x="53829" y="129606"/>
                    <a:pt x="58311" y="131330"/>
                    <a:pt x="62860" y="1309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AF783F67-E3BA-421D-B77D-F6B59C9AB13D}"/>
                </a:ext>
              </a:extLst>
            </p:cNvPr>
            <p:cNvSpPr/>
            <p:nvPr/>
          </p:nvSpPr>
          <p:spPr>
            <a:xfrm>
              <a:off x="4908363" y="2660116"/>
              <a:ext cx="63812" cy="212707"/>
            </a:xfrm>
            <a:custGeom>
              <a:avLst/>
              <a:gdLst>
                <a:gd name="connsiteX0" fmla="*/ 46867 w 63812"/>
                <a:gd name="connsiteY0" fmla="*/ 181298 h 212707"/>
                <a:gd name="connsiteX1" fmla="*/ 35594 w 63812"/>
                <a:gd name="connsiteY1" fmla="*/ 181298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2" h="212707"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648FD8AF-78C6-4A0B-9738-656C272F4682}"/>
                </a:ext>
              </a:extLst>
            </p:cNvPr>
            <p:cNvSpPr/>
            <p:nvPr/>
          </p:nvSpPr>
          <p:spPr>
            <a:xfrm>
              <a:off x="4941715" y="2703266"/>
              <a:ext cx="127624" cy="170166"/>
            </a:xfrm>
            <a:custGeom>
              <a:avLst/>
              <a:gdLst>
                <a:gd name="connsiteX0" fmla="*/ 72647 w 127624"/>
                <a:gd name="connsiteY0" fmla="*/ 140062 h 170165"/>
                <a:gd name="connsiteX1" fmla="*/ 46059 w 127624"/>
                <a:gd name="connsiteY1" fmla="*/ 127938 h 170165"/>
                <a:gd name="connsiteX2" fmla="*/ 35636 w 127624"/>
                <a:gd name="connsiteY2" fmla="*/ 96457 h 170165"/>
                <a:gd name="connsiteX3" fmla="*/ 35636 w 127624"/>
                <a:gd name="connsiteY3" fmla="*/ 80079 h 170165"/>
                <a:gd name="connsiteX4" fmla="*/ 46059 w 127624"/>
                <a:gd name="connsiteY4" fmla="*/ 48385 h 170165"/>
                <a:gd name="connsiteX5" fmla="*/ 71158 w 127624"/>
                <a:gd name="connsiteY5" fmla="*/ 35623 h 170165"/>
                <a:gd name="connsiteX6" fmla="*/ 95832 w 127624"/>
                <a:gd name="connsiteY6" fmla="*/ 46897 h 170165"/>
                <a:gd name="connsiteX7" fmla="*/ 104553 w 127624"/>
                <a:gd name="connsiteY7" fmla="*/ 77314 h 170165"/>
                <a:gd name="connsiteX8" fmla="*/ 104553 w 127624"/>
                <a:gd name="connsiteY8" fmla="*/ 88374 h 170165"/>
                <a:gd name="connsiteX9" fmla="*/ 46697 w 127624"/>
                <a:gd name="connsiteY9" fmla="*/ 88374 h 170165"/>
                <a:gd name="connsiteX10" fmla="*/ 46697 w 127624"/>
                <a:gd name="connsiteY10" fmla="*/ 96883 h 170165"/>
                <a:gd name="connsiteX11" fmla="*/ 53716 w 127624"/>
                <a:gd name="connsiteY11" fmla="*/ 121344 h 170165"/>
                <a:gd name="connsiteX12" fmla="*/ 72647 w 127624"/>
                <a:gd name="connsiteY12" fmla="*/ 131128 h 170165"/>
                <a:gd name="connsiteX13" fmla="*/ 87111 w 127624"/>
                <a:gd name="connsiteY13" fmla="*/ 128151 h 170165"/>
                <a:gd name="connsiteX14" fmla="*/ 97321 w 127624"/>
                <a:gd name="connsiteY14" fmla="*/ 119855 h 170165"/>
                <a:gd name="connsiteX15" fmla="*/ 102000 w 127624"/>
                <a:gd name="connsiteY15" fmla="*/ 127725 h 170165"/>
                <a:gd name="connsiteX16" fmla="*/ 90089 w 127624"/>
                <a:gd name="connsiteY16" fmla="*/ 137084 h 170165"/>
                <a:gd name="connsiteX17" fmla="*/ 72647 w 127624"/>
                <a:gd name="connsiteY17" fmla="*/ 140062 h 170165"/>
                <a:gd name="connsiteX18" fmla="*/ 71158 w 127624"/>
                <a:gd name="connsiteY18" fmla="*/ 45195 h 170165"/>
                <a:gd name="connsiteX19" fmla="*/ 53716 w 127624"/>
                <a:gd name="connsiteY19" fmla="*/ 54767 h 170165"/>
                <a:gd name="connsiteX20" fmla="*/ 46697 w 127624"/>
                <a:gd name="connsiteY20" fmla="*/ 78377 h 170165"/>
                <a:gd name="connsiteX21" fmla="*/ 93492 w 127624"/>
                <a:gd name="connsiteY21" fmla="*/ 78377 h 170165"/>
                <a:gd name="connsiteX22" fmla="*/ 93492 w 127624"/>
                <a:gd name="connsiteY22" fmla="*/ 74123 h 170165"/>
                <a:gd name="connsiteX23" fmla="*/ 87536 w 127624"/>
                <a:gd name="connsiteY23" fmla="*/ 52852 h 170165"/>
                <a:gd name="connsiteX24" fmla="*/ 71158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7" y="140062"/>
                  </a:moveTo>
                  <a:cubicBezTo>
                    <a:pt x="62386" y="140360"/>
                    <a:pt x="52569" y="135872"/>
                    <a:pt x="46059" y="127938"/>
                  </a:cubicBezTo>
                  <a:cubicBezTo>
                    <a:pt x="38858" y="119068"/>
                    <a:pt x="35151" y="107880"/>
                    <a:pt x="35636" y="96457"/>
                  </a:cubicBezTo>
                  <a:lnTo>
                    <a:pt x="35636" y="80079"/>
                  </a:lnTo>
                  <a:cubicBezTo>
                    <a:pt x="35157" y="68593"/>
                    <a:pt x="38860" y="57341"/>
                    <a:pt x="46059" y="48385"/>
                  </a:cubicBezTo>
                  <a:cubicBezTo>
                    <a:pt x="51951" y="40409"/>
                    <a:pt x="61250" y="35687"/>
                    <a:pt x="71158" y="35623"/>
                  </a:cubicBezTo>
                  <a:cubicBezTo>
                    <a:pt x="80717" y="35198"/>
                    <a:pt x="89895" y="39388"/>
                    <a:pt x="95832" y="46897"/>
                  </a:cubicBezTo>
                  <a:cubicBezTo>
                    <a:pt x="102103" y="55745"/>
                    <a:pt x="105178" y="66487"/>
                    <a:pt x="104553" y="77314"/>
                  </a:cubicBezTo>
                  <a:lnTo>
                    <a:pt x="104553" y="88374"/>
                  </a:lnTo>
                  <a:lnTo>
                    <a:pt x="46697" y="88374"/>
                  </a:lnTo>
                  <a:lnTo>
                    <a:pt x="46697" y="96883"/>
                  </a:lnTo>
                  <a:cubicBezTo>
                    <a:pt x="46386" y="105583"/>
                    <a:pt x="48845" y="114133"/>
                    <a:pt x="53716" y="121344"/>
                  </a:cubicBezTo>
                  <a:cubicBezTo>
                    <a:pt x="57989" y="127576"/>
                    <a:pt x="65096" y="131235"/>
                    <a:pt x="72647" y="131128"/>
                  </a:cubicBezTo>
                  <a:cubicBezTo>
                    <a:pt x="77628" y="131214"/>
                    <a:pt x="82568" y="130193"/>
                    <a:pt x="87111" y="128151"/>
                  </a:cubicBezTo>
                  <a:cubicBezTo>
                    <a:pt x="91138" y="126258"/>
                    <a:pt x="94641" y="123407"/>
                    <a:pt x="97321" y="119855"/>
                  </a:cubicBezTo>
                  <a:lnTo>
                    <a:pt x="102000" y="127725"/>
                  </a:lnTo>
                  <a:cubicBezTo>
                    <a:pt x="98810" y="131724"/>
                    <a:pt x="94732" y="134936"/>
                    <a:pt x="90089" y="137084"/>
                  </a:cubicBezTo>
                  <a:cubicBezTo>
                    <a:pt x="84575" y="139382"/>
                    <a:pt x="78611" y="140403"/>
                    <a:pt x="72647" y="140062"/>
                  </a:cubicBezTo>
                  <a:close/>
                  <a:moveTo>
                    <a:pt x="71158" y="45195"/>
                  </a:moveTo>
                  <a:cubicBezTo>
                    <a:pt x="64117" y="45301"/>
                    <a:pt x="57587" y="48896"/>
                    <a:pt x="53716" y="54767"/>
                  </a:cubicBezTo>
                  <a:cubicBezTo>
                    <a:pt x="49098" y="61765"/>
                    <a:pt x="46656" y="69997"/>
                    <a:pt x="46697" y="78377"/>
                  </a:cubicBezTo>
                  <a:lnTo>
                    <a:pt x="93492" y="78377"/>
                  </a:lnTo>
                  <a:lnTo>
                    <a:pt x="93492" y="74123"/>
                  </a:lnTo>
                  <a:cubicBezTo>
                    <a:pt x="93788" y="66593"/>
                    <a:pt x="91706" y="59149"/>
                    <a:pt x="87536" y="52852"/>
                  </a:cubicBezTo>
                  <a:cubicBezTo>
                    <a:pt x="83678" y="47747"/>
                    <a:pt x="77548" y="44876"/>
                    <a:pt x="71158" y="451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2B8665A5-7597-43C8-BE61-8828F9DA5D8E}"/>
                </a:ext>
              </a:extLst>
            </p:cNvPr>
            <p:cNvSpPr/>
            <p:nvPr/>
          </p:nvSpPr>
          <p:spPr>
            <a:xfrm>
              <a:off x="5065727" y="2702820"/>
              <a:ext cx="127624" cy="170166"/>
            </a:xfrm>
            <a:custGeom>
              <a:avLst/>
              <a:gdLst>
                <a:gd name="connsiteX0" fmla="*/ 89448 w 127624"/>
                <a:gd name="connsiteY0" fmla="*/ 114559 h 170165"/>
                <a:gd name="connsiteX1" fmla="*/ 84981 w 127624"/>
                <a:gd name="connsiteY1" fmla="*/ 102647 h 170165"/>
                <a:gd name="connsiteX2" fmla="*/ 68177 w 127624"/>
                <a:gd name="connsiteY2" fmla="*/ 92011 h 170165"/>
                <a:gd name="connsiteX3" fmla="*/ 45630 w 127624"/>
                <a:gd name="connsiteY3" fmla="*/ 79036 h 170165"/>
                <a:gd name="connsiteX4" fmla="*/ 38611 w 127624"/>
                <a:gd name="connsiteY4" fmla="*/ 61807 h 170165"/>
                <a:gd name="connsiteX5" fmla="*/ 47119 w 127624"/>
                <a:gd name="connsiteY5" fmla="*/ 43302 h 170165"/>
                <a:gd name="connsiteX6" fmla="*/ 68390 w 127624"/>
                <a:gd name="connsiteY6" fmla="*/ 35644 h 170165"/>
                <a:gd name="connsiteX7" fmla="*/ 91362 w 127624"/>
                <a:gd name="connsiteY7" fmla="*/ 44152 h 170165"/>
                <a:gd name="connsiteX8" fmla="*/ 99232 w 127624"/>
                <a:gd name="connsiteY8" fmla="*/ 65423 h 170165"/>
                <a:gd name="connsiteX9" fmla="*/ 99232 w 127624"/>
                <a:gd name="connsiteY9" fmla="*/ 65423 h 170165"/>
                <a:gd name="connsiteX10" fmla="*/ 88597 w 127624"/>
                <a:gd name="connsiteY10" fmla="*/ 65423 h 170165"/>
                <a:gd name="connsiteX11" fmla="*/ 83067 w 127624"/>
                <a:gd name="connsiteY11" fmla="*/ 51172 h 170165"/>
                <a:gd name="connsiteX12" fmla="*/ 68390 w 127624"/>
                <a:gd name="connsiteY12" fmla="*/ 45216 h 170165"/>
                <a:gd name="connsiteX13" fmla="*/ 54138 w 127624"/>
                <a:gd name="connsiteY13" fmla="*/ 49895 h 170165"/>
                <a:gd name="connsiteX14" fmla="*/ 49033 w 127624"/>
                <a:gd name="connsiteY14" fmla="*/ 60956 h 170165"/>
                <a:gd name="connsiteX15" fmla="*/ 53075 w 127624"/>
                <a:gd name="connsiteY15" fmla="*/ 71804 h 170165"/>
                <a:gd name="connsiteX16" fmla="*/ 69879 w 127624"/>
                <a:gd name="connsiteY16" fmla="*/ 82014 h 170165"/>
                <a:gd name="connsiteX17" fmla="*/ 92426 w 127624"/>
                <a:gd name="connsiteY17" fmla="*/ 95202 h 170165"/>
                <a:gd name="connsiteX18" fmla="*/ 100083 w 127624"/>
                <a:gd name="connsiteY18" fmla="*/ 113282 h 170165"/>
                <a:gd name="connsiteX19" fmla="*/ 91362 w 127624"/>
                <a:gd name="connsiteY19" fmla="*/ 132851 h 170165"/>
                <a:gd name="connsiteX20" fmla="*/ 68390 w 127624"/>
                <a:gd name="connsiteY20" fmla="*/ 140083 h 170165"/>
                <a:gd name="connsiteX21" fmla="*/ 44141 w 127624"/>
                <a:gd name="connsiteY21" fmla="*/ 131362 h 170165"/>
                <a:gd name="connsiteX22" fmla="*/ 35633 w 127624"/>
                <a:gd name="connsiteY22" fmla="*/ 110092 h 170165"/>
                <a:gd name="connsiteX23" fmla="*/ 35633 w 127624"/>
                <a:gd name="connsiteY23" fmla="*/ 110092 h 170165"/>
                <a:gd name="connsiteX24" fmla="*/ 46056 w 127624"/>
                <a:gd name="connsiteY24" fmla="*/ 110092 h 170165"/>
                <a:gd name="connsiteX25" fmla="*/ 53075 w 127624"/>
                <a:gd name="connsiteY25" fmla="*/ 125832 h 170165"/>
                <a:gd name="connsiteX26" fmla="*/ 68177 w 127624"/>
                <a:gd name="connsiteY26" fmla="*/ 130937 h 170165"/>
                <a:gd name="connsiteX27" fmla="*/ 83067 w 127624"/>
                <a:gd name="connsiteY27" fmla="*/ 126045 h 170165"/>
                <a:gd name="connsiteX28" fmla="*/ 89448 w 127624"/>
                <a:gd name="connsiteY28" fmla="*/ 11455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448" y="114559"/>
                  </a:moveTo>
                  <a:cubicBezTo>
                    <a:pt x="89577" y="110156"/>
                    <a:pt x="87974" y="105880"/>
                    <a:pt x="84981" y="102647"/>
                  </a:cubicBezTo>
                  <a:cubicBezTo>
                    <a:pt x="80099" y="98074"/>
                    <a:pt x="74397" y="94479"/>
                    <a:pt x="68177" y="92011"/>
                  </a:cubicBezTo>
                  <a:cubicBezTo>
                    <a:pt x="59994" y="88970"/>
                    <a:pt x="52375" y="84588"/>
                    <a:pt x="45630" y="79036"/>
                  </a:cubicBezTo>
                  <a:cubicBezTo>
                    <a:pt x="40942" y="74548"/>
                    <a:pt x="38390" y="68295"/>
                    <a:pt x="38611" y="61807"/>
                  </a:cubicBezTo>
                  <a:cubicBezTo>
                    <a:pt x="38534" y="54682"/>
                    <a:pt x="41657" y="47896"/>
                    <a:pt x="47119" y="43302"/>
                  </a:cubicBezTo>
                  <a:cubicBezTo>
                    <a:pt x="53007" y="38175"/>
                    <a:pt x="60592" y="35453"/>
                    <a:pt x="68390" y="35644"/>
                  </a:cubicBezTo>
                  <a:cubicBezTo>
                    <a:pt x="76898" y="35155"/>
                    <a:pt x="85221" y="38239"/>
                    <a:pt x="91362" y="44152"/>
                  </a:cubicBezTo>
                  <a:cubicBezTo>
                    <a:pt x="96931" y="49768"/>
                    <a:pt x="99800" y="57532"/>
                    <a:pt x="99232" y="65423"/>
                  </a:cubicBezTo>
                  <a:lnTo>
                    <a:pt x="99232" y="65423"/>
                  </a:lnTo>
                  <a:lnTo>
                    <a:pt x="88597" y="65423"/>
                  </a:lnTo>
                  <a:cubicBezTo>
                    <a:pt x="88584" y="60148"/>
                    <a:pt x="86612" y="55064"/>
                    <a:pt x="83067" y="51172"/>
                  </a:cubicBezTo>
                  <a:cubicBezTo>
                    <a:pt x="79297" y="47109"/>
                    <a:pt x="73922" y="44939"/>
                    <a:pt x="68390" y="45216"/>
                  </a:cubicBezTo>
                  <a:cubicBezTo>
                    <a:pt x="63206" y="44812"/>
                    <a:pt x="58078" y="46514"/>
                    <a:pt x="54138" y="49895"/>
                  </a:cubicBezTo>
                  <a:cubicBezTo>
                    <a:pt x="50914" y="52661"/>
                    <a:pt x="49053" y="56702"/>
                    <a:pt x="49033" y="60956"/>
                  </a:cubicBezTo>
                  <a:cubicBezTo>
                    <a:pt x="48931" y="64955"/>
                    <a:pt x="50380" y="68848"/>
                    <a:pt x="53075" y="71804"/>
                  </a:cubicBezTo>
                  <a:cubicBezTo>
                    <a:pt x="58095" y="76080"/>
                    <a:pt x="63768" y="79526"/>
                    <a:pt x="69879" y="82014"/>
                  </a:cubicBezTo>
                  <a:cubicBezTo>
                    <a:pt x="78132" y="85013"/>
                    <a:pt x="85772" y="89480"/>
                    <a:pt x="92426" y="95202"/>
                  </a:cubicBezTo>
                  <a:cubicBezTo>
                    <a:pt x="97435" y="99860"/>
                    <a:pt x="100221" y="106433"/>
                    <a:pt x="100083" y="113282"/>
                  </a:cubicBezTo>
                  <a:cubicBezTo>
                    <a:pt x="100306" y="120791"/>
                    <a:pt x="97097" y="128001"/>
                    <a:pt x="91362" y="132851"/>
                  </a:cubicBezTo>
                  <a:cubicBezTo>
                    <a:pt x="84832" y="137956"/>
                    <a:pt x="76671" y="140530"/>
                    <a:pt x="68390" y="140083"/>
                  </a:cubicBezTo>
                  <a:cubicBezTo>
                    <a:pt x="59448" y="140658"/>
                    <a:pt x="50667" y="137510"/>
                    <a:pt x="44141" y="131362"/>
                  </a:cubicBezTo>
                  <a:cubicBezTo>
                    <a:pt x="38315" y="125875"/>
                    <a:pt x="35203" y="118090"/>
                    <a:pt x="35633" y="110092"/>
                  </a:cubicBezTo>
                  <a:lnTo>
                    <a:pt x="35633" y="110092"/>
                  </a:lnTo>
                  <a:lnTo>
                    <a:pt x="46056" y="110092"/>
                  </a:lnTo>
                  <a:cubicBezTo>
                    <a:pt x="45898" y="116132"/>
                    <a:pt x="48478" y="121918"/>
                    <a:pt x="53075" y="125832"/>
                  </a:cubicBezTo>
                  <a:cubicBezTo>
                    <a:pt x="57365" y="129235"/>
                    <a:pt x="62704" y="131043"/>
                    <a:pt x="68177" y="130937"/>
                  </a:cubicBezTo>
                  <a:cubicBezTo>
                    <a:pt x="73582" y="131256"/>
                    <a:pt x="78908" y="129512"/>
                    <a:pt x="83067" y="126045"/>
                  </a:cubicBezTo>
                  <a:cubicBezTo>
                    <a:pt x="86836" y="123386"/>
                    <a:pt x="89186" y="119153"/>
                    <a:pt x="89448" y="11455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08DC6B15-4AE6-4C13-AB8C-CCF43F44C1CB}"/>
                </a:ext>
              </a:extLst>
            </p:cNvPr>
            <p:cNvSpPr/>
            <p:nvPr/>
          </p:nvSpPr>
          <p:spPr>
            <a:xfrm>
              <a:off x="5151134" y="2705210"/>
              <a:ext cx="127624" cy="170166"/>
            </a:xfrm>
            <a:custGeom>
              <a:avLst/>
              <a:gdLst>
                <a:gd name="connsiteX0" fmla="*/ 90612 w 127624"/>
                <a:gd name="connsiteY0" fmla="*/ 120676 h 170165"/>
                <a:gd name="connsiteX1" fmla="*/ 79977 w 127624"/>
                <a:gd name="connsiteY1" fmla="*/ 133864 h 170165"/>
                <a:gd name="connsiteX2" fmla="*/ 64449 w 127624"/>
                <a:gd name="connsiteY2" fmla="*/ 138331 h 170165"/>
                <a:gd name="connsiteX3" fmla="*/ 43179 w 127624"/>
                <a:gd name="connsiteY3" fmla="*/ 127696 h 170165"/>
                <a:gd name="connsiteX4" fmla="*/ 35734 w 127624"/>
                <a:gd name="connsiteY4" fmla="*/ 94088 h 170165"/>
                <a:gd name="connsiteX5" fmla="*/ 35734 w 127624"/>
                <a:gd name="connsiteY5" fmla="*/ 35594 h 170165"/>
                <a:gd name="connsiteX6" fmla="*/ 47007 w 127624"/>
                <a:gd name="connsiteY6" fmla="*/ 35594 h 170165"/>
                <a:gd name="connsiteX7" fmla="*/ 47007 w 127624"/>
                <a:gd name="connsiteY7" fmla="*/ 94514 h 170165"/>
                <a:gd name="connsiteX8" fmla="*/ 51687 w 127624"/>
                <a:gd name="connsiteY8" fmla="*/ 120676 h 170165"/>
                <a:gd name="connsiteX9" fmla="*/ 65726 w 127624"/>
                <a:gd name="connsiteY9" fmla="*/ 128547 h 170165"/>
                <a:gd name="connsiteX10" fmla="*/ 81466 w 127624"/>
                <a:gd name="connsiteY10" fmla="*/ 123442 h 170165"/>
                <a:gd name="connsiteX11" fmla="*/ 89974 w 127624"/>
                <a:gd name="connsiteY11" fmla="*/ 109190 h 170165"/>
                <a:gd name="connsiteX12" fmla="*/ 89974 w 127624"/>
                <a:gd name="connsiteY12" fmla="*/ 35594 h 170165"/>
                <a:gd name="connsiteX13" fmla="*/ 101248 w 127624"/>
                <a:gd name="connsiteY13" fmla="*/ 35594 h 170165"/>
                <a:gd name="connsiteX14" fmla="*/ 101248 w 127624"/>
                <a:gd name="connsiteY14" fmla="*/ 136630 h 170165"/>
                <a:gd name="connsiteX15" fmla="*/ 91463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612" y="120676"/>
                  </a:moveTo>
                  <a:cubicBezTo>
                    <a:pt x="88338" y="125952"/>
                    <a:pt x="84661" y="130525"/>
                    <a:pt x="79977" y="133864"/>
                  </a:cubicBezTo>
                  <a:cubicBezTo>
                    <a:pt x="75372" y="136885"/>
                    <a:pt x="69959" y="138438"/>
                    <a:pt x="64449" y="138331"/>
                  </a:cubicBezTo>
                  <a:cubicBezTo>
                    <a:pt x="55988" y="138735"/>
                    <a:pt x="47924" y="134715"/>
                    <a:pt x="43179" y="127696"/>
                  </a:cubicBezTo>
                  <a:cubicBezTo>
                    <a:pt x="37525" y="117443"/>
                    <a:pt x="34941" y="105766"/>
                    <a:pt x="35734" y="94088"/>
                  </a:cubicBezTo>
                  <a:lnTo>
                    <a:pt x="35734" y="35594"/>
                  </a:lnTo>
                  <a:lnTo>
                    <a:pt x="47007" y="35594"/>
                  </a:lnTo>
                  <a:lnTo>
                    <a:pt x="47007" y="94514"/>
                  </a:lnTo>
                  <a:cubicBezTo>
                    <a:pt x="46318" y="103490"/>
                    <a:pt x="47929" y="112487"/>
                    <a:pt x="51687" y="120676"/>
                  </a:cubicBezTo>
                  <a:cubicBezTo>
                    <a:pt x="54535" y="125718"/>
                    <a:pt x="59946" y="128738"/>
                    <a:pt x="65726" y="128547"/>
                  </a:cubicBezTo>
                  <a:cubicBezTo>
                    <a:pt x="71413" y="128781"/>
                    <a:pt x="76997" y="126973"/>
                    <a:pt x="81466" y="123442"/>
                  </a:cubicBezTo>
                  <a:cubicBezTo>
                    <a:pt x="85663" y="119655"/>
                    <a:pt x="88628" y="114678"/>
                    <a:pt x="89974" y="109190"/>
                  </a:cubicBezTo>
                  <a:lnTo>
                    <a:pt x="89974" y="35594"/>
                  </a:lnTo>
                  <a:lnTo>
                    <a:pt x="101248" y="35594"/>
                  </a:lnTo>
                  <a:lnTo>
                    <a:pt x="101248" y="136630"/>
                  </a:lnTo>
                  <a:lnTo>
                    <a:pt x="91463" y="1366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5C64AA98-762B-4EDE-B109-43EA35DFD758}"/>
                </a:ext>
              </a:extLst>
            </p:cNvPr>
            <p:cNvSpPr/>
            <p:nvPr/>
          </p:nvSpPr>
          <p:spPr>
            <a:xfrm>
              <a:off x="5242313" y="2703281"/>
              <a:ext cx="127624" cy="191436"/>
            </a:xfrm>
            <a:custGeom>
              <a:avLst/>
              <a:gdLst>
                <a:gd name="connsiteX0" fmla="*/ 104511 w 127624"/>
                <a:gd name="connsiteY0" fmla="*/ 96442 h 191436"/>
                <a:gd name="connsiteX1" fmla="*/ 95790 w 127624"/>
                <a:gd name="connsiteY1" fmla="*/ 128348 h 191436"/>
                <a:gd name="connsiteX2" fmla="*/ 72392 w 127624"/>
                <a:gd name="connsiteY2" fmla="*/ 140047 h 191436"/>
                <a:gd name="connsiteX3" fmla="*/ 57502 w 127624"/>
                <a:gd name="connsiteY3" fmla="*/ 136644 h 191436"/>
                <a:gd name="connsiteX4" fmla="*/ 46867 w 127624"/>
                <a:gd name="connsiteY4" fmla="*/ 126221 h 191436"/>
                <a:gd name="connsiteX5" fmla="*/ 46867 w 127624"/>
                <a:gd name="connsiteY5" fmla="*/ 177058 h 191436"/>
                <a:gd name="connsiteX6" fmla="*/ 35594 w 127624"/>
                <a:gd name="connsiteY6" fmla="*/ 177058 h 191436"/>
                <a:gd name="connsiteX7" fmla="*/ 35594 w 127624"/>
                <a:gd name="connsiteY7" fmla="*/ 37522 h 191436"/>
                <a:gd name="connsiteX8" fmla="*/ 45166 w 127624"/>
                <a:gd name="connsiteY8" fmla="*/ 37522 h 191436"/>
                <a:gd name="connsiteX9" fmla="*/ 45166 w 127624"/>
                <a:gd name="connsiteY9" fmla="*/ 51348 h 191436"/>
                <a:gd name="connsiteX10" fmla="*/ 55801 w 127624"/>
                <a:gd name="connsiteY10" fmla="*/ 39650 h 191436"/>
                <a:gd name="connsiteX11" fmla="*/ 70903 w 127624"/>
                <a:gd name="connsiteY11" fmla="*/ 35608 h 191436"/>
                <a:gd name="connsiteX12" fmla="*/ 94726 w 127624"/>
                <a:gd name="connsiteY12" fmla="*/ 48583 h 191436"/>
                <a:gd name="connsiteX13" fmla="*/ 103447 w 127624"/>
                <a:gd name="connsiteY13" fmla="*/ 83042 h 191436"/>
                <a:gd name="connsiteX14" fmla="*/ 93025 w 127624"/>
                <a:gd name="connsiteY14" fmla="*/ 82829 h 191436"/>
                <a:gd name="connsiteX15" fmla="*/ 87069 w 127624"/>
                <a:gd name="connsiteY15" fmla="*/ 55815 h 191436"/>
                <a:gd name="connsiteX16" fmla="*/ 69201 w 127624"/>
                <a:gd name="connsiteY16" fmla="*/ 45180 h 191436"/>
                <a:gd name="connsiteX17" fmla="*/ 55375 w 127624"/>
                <a:gd name="connsiteY17" fmla="*/ 50285 h 191436"/>
                <a:gd name="connsiteX18" fmla="*/ 46867 w 127624"/>
                <a:gd name="connsiteY18" fmla="*/ 63260 h 191436"/>
                <a:gd name="connsiteX19" fmla="*/ 46867 w 127624"/>
                <a:gd name="connsiteY19" fmla="*/ 114310 h 191436"/>
                <a:gd name="connsiteX20" fmla="*/ 55375 w 127624"/>
                <a:gd name="connsiteY20" fmla="*/ 126221 h 191436"/>
                <a:gd name="connsiteX21" fmla="*/ 69201 w 127624"/>
                <a:gd name="connsiteY21" fmla="*/ 130688 h 191436"/>
                <a:gd name="connsiteX22" fmla="*/ 87069 w 127624"/>
                <a:gd name="connsiteY22" fmla="*/ 121329 h 191436"/>
                <a:gd name="connsiteX23" fmla="*/ 93025 w 127624"/>
                <a:gd name="connsiteY23" fmla="*/ 96655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624" h="191436">
                  <a:moveTo>
                    <a:pt x="104511" y="96442"/>
                  </a:moveTo>
                  <a:cubicBezTo>
                    <a:pt x="105040" y="107737"/>
                    <a:pt x="101988" y="118904"/>
                    <a:pt x="95790" y="128348"/>
                  </a:cubicBezTo>
                  <a:cubicBezTo>
                    <a:pt x="90525" y="136006"/>
                    <a:pt x="81685" y="140430"/>
                    <a:pt x="72392" y="140047"/>
                  </a:cubicBezTo>
                  <a:cubicBezTo>
                    <a:pt x="67219" y="140217"/>
                    <a:pt x="62093" y="139026"/>
                    <a:pt x="57502" y="136644"/>
                  </a:cubicBezTo>
                  <a:cubicBezTo>
                    <a:pt x="53072" y="134198"/>
                    <a:pt x="49392" y="130603"/>
                    <a:pt x="46867" y="126221"/>
                  </a:cubicBezTo>
                  <a:lnTo>
                    <a:pt x="46867" y="177058"/>
                  </a:lnTo>
                  <a:lnTo>
                    <a:pt x="35594" y="177058"/>
                  </a:lnTo>
                  <a:lnTo>
                    <a:pt x="35594" y="37522"/>
                  </a:lnTo>
                  <a:lnTo>
                    <a:pt x="45166" y="37522"/>
                  </a:lnTo>
                  <a:lnTo>
                    <a:pt x="45166" y="51348"/>
                  </a:lnTo>
                  <a:cubicBezTo>
                    <a:pt x="47786" y="46690"/>
                    <a:pt x="51421" y="42691"/>
                    <a:pt x="55801" y="39650"/>
                  </a:cubicBezTo>
                  <a:cubicBezTo>
                    <a:pt x="60342" y="36884"/>
                    <a:pt x="65585" y="35481"/>
                    <a:pt x="70903" y="35608"/>
                  </a:cubicBezTo>
                  <a:cubicBezTo>
                    <a:pt x="80609" y="35289"/>
                    <a:pt x="89721" y="40266"/>
                    <a:pt x="94726" y="48583"/>
                  </a:cubicBezTo>
                  <a:cubicBezTo>
                    <a:pt x="100976" y="58963"/>
                    <a:pt x="104011" y="70939"/>
                    <a:pt x="103447" y="83042"/>
                  </a:cubicBezTo>
                  <a:close/>
                  <a:moveTo>
                    <a:pt x="93025" y="82829"/>
                  </a:moveTo>
                  <a:cubicBezTo>
                    <a:pt x="93467" y="73449"/>
                    <a:pt x="91412" y="64132"/>
                    <a:pt x="87069" y="55815"/>
                  </a:cubicBezTo>
                  <a:cubicBezTo>
                    <a:pt x="83570" y="49200"/>
                    <a:pt x="76678" y="45116"/>
                    <a:pt x="69201" y="45180"/>
                  </a:cubicBezTo>
                  <a:cubicBezTo>
                    <a:pt x="64097" y="44967"/>
                    <a:pt x="59119" y="46797"/>
                    <a:pt x="55375" y="50285"/>
                  </a:cubicBezTo>
                  <a:cubicBezTo>
                    <a:pt x="51502" y="53837"/>
                    <a:pt x="48577" y="58283"/>
                    <a:pt x="46867" y="63260"/>
                  </a:cubicBezTo>
                  <a:lnTo>
                    <a:pt x="46867" y="114310"/>
                  </a:lnTo>
                  <a:cubicBezTo>
                    <a:pt x="48601" y="118968"/>
                    <a:pt x="51536" y="123073"/>
                    <a:pt x="55375" y="126221"/>
                  </a:cubicBezTo>
                  <a:cubicBezTo>
                    <a:pt x="59317" y="129284"/>
                    <a:pt x="64211" y="130858"/>
                    <a:pt x="69201" y="130688"/>
                  </a:cubicBezTo>
                  <a:cubicBezTo>
                    <a:pt x="76410" y="131028"/>
                    <a:pt x="83238" y="127455"/>
                    <a:pt x="87069" y="121329"/>
                  </a:cubicBezTo>
                  <a:cubicBezTo>
                    <a:pt x="91397" y="113863"/>
                    <a:pt x="93467" y="105291"/>
                    <a:pt x="93025" y="966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79DA84C2-9350-4ED3-A4CA-98D8DEA4AA72}"/>
                </a:ext>
              </a:extLst>
            </p:cNvPr>
            <p:cNvSpPr/>
            <p:nvPr/>
          </p:nvSpPr>
          <p:spPr>
            <a:xfrm>
              <a:off x="5328417" y="2665434"/>
              <a:ext cx="127624" cy="212707"/>
            </a:xfrm>
            <a:custGeom>
              <a:avLst/>
              <a:gdLst>
                <a:gd name="connsiteX0" fmla="*/ 72647 w 127624"/>
                <a:gd name="connsiteY0" fmla="*/ 177895 h 212707"/>
                <a:gd name="connsiteX1" fmla="*/ 46059 w 127624"/>
                <a:gd name="connsiteY1" fmla="*/ 165770 h 212707"/>
                <a:gd name="connsiteX2" fmla="*/ 35636 w 127624"/>
                <a:gd name="connsiteY2" fmla="*/ 134290 h 212707"/>
                <a:gd name="connsiteX3" fmla="*/ 35636 w 127624"/>
                <a:gd name="connsiteY3" fmla="*/ 117911 h 212707"/>
                <a:gd name="connsiteX4" fmla="*/ 46059 w 127624"/>
                <a:gd name="connsiteY4" fmla="*/ 86218 h 212707"/>
                <a:gd name="connsiteX5" fmla="*/ 71158 w 127624"/>
                <a:gd name="connsiteY5" fmla="*/ 73456 h 212707"/>
                <a:gd name="connsiteX6" fmla="*/ 95832 w 127624"/>
                <a:gd name="connsiteY6" fmla="*/ 84729 h 212707"/>
                <a:gd name="connsiteX7" fmla="*/ 104553 w 127624"/>
                <a:gd name="connsiteY7" fmla="*/ 115146 h 212707"/>
                <a:gd name="connsiteX8" fmla="*/ 104553 w 127624"/>
                <a:gd name="connsiteY8" fmla="*/ 126207 h 212707"/>
                <a:gd name="connsiteX9" fmla="*/ 46059 w 127624"/>
                <a:gd name="connsiteY9" fmla="*/ 126207 h 212707"/>
                <a:gd name="connsiteX10" fmla="*/ 46059 w 127624"/>
                <a:gd name="connsiteY10" fmla="*/ 134715 h 212707"/>
                <a:gd name="connsiteX11" fmla="*/ 53078 w 127624"/>
                <a:gd name="connsiteY11" fmla="*/ 159176 h 212707"/>
                <a:gd name="connsiteX12" fmla="*/ 72009 w 127624"/>
                <a:gd name="connsiteY12" fmla="*/ 168961 h 212707"/>
                <a:gd name="connsiteX13" fmla="*/ 86473 w 127624"/>
                <a:gd name="connsiteY13" fmla="*/ 165983 h 212707"/>
                <a:gd name="connsiteX14" fmla="*/ 96683 w 127624"/>
                <a:gd name="connsiteY14" fmla="*/ 157687 h 212707"/>
                <a:gd name="connsiteX15" fmla="*/ 101362 w 127624"/>
                <a:gd name="connsiteY15" fmla="*/ 165558 h 212707"/>
                <a:gd name="connsiteX16" fmla="*/ 89451 w 127624"/>
                <a:gd name="connsiteY16" fmla="*/ 174917 h 212707"/>
                <a:gd name="connsiteX17" fmla="*/ 72647 w 127624"/>
                <a:gd name="connsiteY17" fmla="*/ 177895 h 212707"/>
                <a:gd name="connsiteX18" fmla="*/ 71158 w 127624"/>
                <a:gd name="connsiteY18" fmla="*/ 83027 h 212707"/>
                <a:gd name="connsiteX19" fmla="*/ 53716 w 127624"/>
                <a:gd name="connsiteY19" fmla="*/ 92599 h 212707"/>
                <a:gd name="connsiteX20" fmla="*/ 46697 w 127624"/>
                <a:gd name="connsiteY20" fmla="*/ 116209 h 212707"/>
                <a:gd name="connsiteX21" fmla="*/ 93492 w 127624"/>
                <a:gd name="connsiteY21" fmla="*/ 116209 h 212707"/>
                <a:gd name="connsiteX22" fmla="*/ 93492 w 127624"/>
                <a:gd name="connsiteY22" fmla="*/ 111955 h 212707"/>
                <a:gd name="connsiteX23" fmla="*/ 87536 w 127624"/>
                <a:gd name="connsiteY23" fmla="*/ 90685 h 212707"/>
                <a:gd name="connsiteX24" fmla="*/ 71158 w 127624"/>
                <a:gd name="connsiteY24" fmla="*/ 83027 h 212707"/>
                <a:gd name="connsiteX25" fmla="*/ 81581 w 127624"/>
                <a:gd name="connsiteY25" fmla="*/ 35594 h 212707"/>
                <a:gd name="connsiteX26" fmla="*/ 95407 w 127624"/>
                <a:gd name="connsiteY26" fmla="*/ 35594 h 212707"/>
                <a:gd name="connsiteX27" fmla="*/ 95407 w 127624"/>
                <a:gd name="connsiteY27" fmla="*/ 35594 h 212707"/>
                <a:gd name="connsiteX28" fmla="*/ 74136 w 127624"/>
                <a:gd name="connsiteY28" fmla="*/ 60055 h 212707"/>
                <a:gd name="connsiteX29" fmla="*/ 65202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7" y="177895"/>
                  </a:moveTo>
                  <a:cubicBezTo>
                    <a:pt x="62386" y="178192"/>
                    <a:pt x="52569" y="173704"/>
                    <a:pt x="46059" y="165770"/>
                  </a:cubicBezTo>
                  <a:cubicBezTo>
                    <a:pt x="38858" y="156900"/>
                    <a:pt x="35151" y="145712"/>
                    <a:pt x="35636" y="134290"/>
                  </a:cubicBezTo>
                  <a:lnTo>
                    <a:pt x="35636" y="117911"/>
                  </a:lnTo>
                  <a:cubicBezTo>
                    <a:pt x="35157" y="106425"/>
                    <a:pt x="38860" y="95173"/>
                    <a:pt x="46059" y="86218"/>
                  </a:cubicBezTo>
                  <a:cubicBezTo>
                    <a:pt x="51951" y="78241"/>
                    <a:pt x="61250" y="73519"/>
                    <a:pt x="71158" y="73456"/>
                  </a:cubicBezTo>
                  <a:cubicBezTo>
                    <a:pt x="80717" y="73030"/>
                    <a:pt x="89895" y="77220"/>
                    <a:pt x="95832" y="84729"/>
                  </a:cubicBezTo>
                  <a:cubicBezTo>
                    <a:pt x="102103" y="93578"/>
                    <a:pt x="105178" y="104319"/>
                    <a:pt x="104553" y="115146"/>
                  </a:cubicBezTo>
                  <a:lnTo>
                    <a:pt x="104553" y="126207"/>
                  </a:lnTo>
                  <a:lnTo>
                    <a:pt x="46059" y="126207"/>
                  </a:lnTo>
                  <a:lnTo>
                    <a:pt x="46059" y="134715"/>
                  </a:lnTo>
                  <a:cubicBezTo>
                    <a:pt x="45748" y="143415"/>
                    <a:pt x="48207" y="151966"/>
                    <a:pt x="53078" y="159176"/>
                  </a:cubicBezTo>
                  <a:cubicBezTo>
                    <a:pt x="57351" y="165409"/>
                    <a:pt x="64458" y="169067"/>
                    <a:pt x="72009" y="168961"/>
                  </a:cubicBezTo>
                  <a:cubicBezTo>
                    <a:pt x="76992" y="169067"/>
                    <a:pt x="81938" y="168046"/>
                    <a:pt x="86473" y="165983"/>
                  </a:cubicBezTo>
                  <a:cubicBezTo>
                    <a:pt x="90499" y="164090"/>
                    <a:pt x="94003" y="161240"/>
                    <a:pt x="96683" y="157687"/>
                  </a:cubicBezTo>
                  <a:lnTo>
                    <a:pt x="101362" y="165558"/>
                  </a:lnTo>
                  <a:cubicBezTo>
                    <a:pt x="98172" y="169556"/>
                    <a:pt x="94094" y="172768"/>
                    <a:pt x="89451" y="174917"/>
                  </a:cubicBezTo>
                  <a:cubicBezTo>
                    <a:pt x="84135" y="177129"/>
                    <a:pt x="78399" y="178150"/>
                    <a:pt x="72647" y="177895"/>
                  </a:cubicBezTo>
                  <a:close/>
                  <a:moveTo>
                    <a:pt x="71158" y="83027"/>
                  </a:moveTo>
                  <a:cubicBezTo>
                    <a:pt x="64117" y="83134"/>
                    <a:pt x="57587" y="86728"/>
                    <a:pt x="53716" y="92599"/>
                  </a:cubicBezTo>
                  <a:cubicBezTo>
                    <a:pt x="49098" y="99597"/>
                    <a:pt x="46656" y="107829"/>
                    <a:pt x="46697" y="116209"/>
                  </a:cubicBezTo>
                  <a:lnTo>
                    <a:pt x="93492" y="116209"/>
                  </a:lnTo>
                  <a:lnTo>
                    <a:pt x="93492" y="111955"/>
                  </a:lnTo>
                  <a:cubicBezTo>
                    <a:pt x="93788" y="104426"/>
                    <a:pt x="91706" y="96981"/>
                    <a:pt x="87536" y="90685"/>
                  </a:cubicBezTo>
                  <a:cubicBezTo>
                    <a:pt x="83678" y="85580"/>
                    <a:pt x="77548" y="82708"/>
                    <a:pt x="71158" y="83027"/>
                  </a:cubicBezTo>
                  <a:close/>
                  <a:moveTo>
                    <a:pt x="81581" y="35594"/>
                  </a:moveTo>
                  <a:lnTo>
                    <a:pt x="95407" y="35594"/>
                  </a:lnTo>
                  <a:lnTo>
                    <a:pt x="95407" y="35594"/>
                  </a:lnTo>
                  <a:lnTo>
                    <a:pt x="74136" y="60055"/>
                  </a:lnTo>
                  <a:lnTo>
                    <a:pt x="65202" y="600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9EF84A2-39DC-45EA-868B-FE5B58A30E0C}"/>
                </a:ext>
              </a:extLst>
            </p:cNvPr>
            <p:cNvSpPr/>
            <p:nvPr/>
          </p:nvSpPr>
          <p:spPr>
            <a:xfrm>
              <a:off x="5417158" y="2703294"/>
              <a:ext cx="106353" cy="170166"/>
            </a:xfrm>
            <a:custGeom>
              <a:avLst/>
              <a:gdLst>
                <a:gd name="connsiteX0" fmla="*/ 74732 w 106353"/>
                <a:gd name="connsiteY0" fmla="*/ 47081 h 170165"/>
                <a:gd name="connsiteX1" fmla="*/ 67287 w 106353"/>
                <a:gd name="connsiteY1" fmla="*/ 47081 h 170165"/>
                <a:gd name="connsiteX2" fmla="*/ 54312 w 106353"/>
                <a:gd name="connsiteY2" fmla="*/ 52187 h 170165"/>
                <a:gd name="connsiteX3" fmla="*/ 46654 w 106353"/>
                <a:gd name="connsiteY3" fmla="*/ 66863 h 170165"/>
                <a:gd name="connsiteX4" fmla="*/ 46654 w 106353"/>
                <a:gd name="connsiteY4" fmla="*/ 138546 h 170165"/>
                <a:gd name="connsiteX5" fmla="*/ 35594 w 106353"/>
                <a:gd name="connsiteY5" fmla="*/ 138546 h 170165"/>
                <a:gd name="connsiteX6" fmla="*/ 35594 w 106353"/>
                <a:gd name="connsiteY6" fmla="*/ 37510 h 170165"/>
                <a:gd name="connsiteX7" fmla="*/ 45378 w 106353"/>
                <a:gd name="connsiteY7" fmla="*/ 37510 h 170165"/>
                <a:gd name="connsiteX8" fmla="*/ 46654 w 106353"/>
                <a:gd name="connsiteY8" fmla="*/ 54101 h 170165"/>
                <a:gd name="connsiteX9" fmla="*/ 56014 w 106353"/>
                <a:gd name="connsiteY9" fmla="*/ 40488 h 170165"/>
                <a:gd name="connsiteX10" fmla="*/ 69840 w 106353"/>
                <a:gd name="connsiteY10" fmla="*/ 35595 h 170165"/>
                <a:gd name="connsiteX11" fmla="*/ 73456 w 106353"/>
                <a:gd name="connsiteY11" fmla="*/ 35595 h 170165"/>
                <a:gd name="connsiteX12" fmla="*/ 76221 w 106353"/>
                <a:gd name="connsiteY12" fmla="*/ 355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1"/>
                  </a:moveTo>
                  <a:lnTo>
                    <a:pt x="67287" y="47081"/>
                  </a:lnTo>
                  <a:cubicBezTo>
                    <a:pt x="62439" y="46911"/>
                    <a:pt x="57739" y="48762"/>
                    <a:pt x="54312" y="52187"/>
                  </a:cubicBezTo>
                  <a:cubicBezTo>
                    <a:pt x="50598" y="56377"/>
                    <a:pt x="47969" y="61418"/>
                    <a:pt x="46654" y="66863"/>
                  </a:cubicBezTo>
                  <a:lnTo>
                    <a:pt x="46654" y="138546"/>
                  </a:lnTo>
                  <a:lnTo>
                    <a:pt x="35594" y="138546"/>
                  </a:lnTo>
                  <a:lnTo>
                    <a:pt x="35594" y="37510"/>
                  </a:lnTo>
                  <a:lnTo>
                    <a:pt x="45378" y="37510"/>
                  </a:lnTo>
                  <a:lnTo>
                    <a:pt x="46654" y="54101"/>
                  </a:lnTo>
                  <a:cubicBezTo>
                    <a:pt x="48624" y="48868"/>
                    <a:pt x="51836" y="44189"/>
                    <a:pt x="56014" y="40488"/>
                  </a:cubicBezTo>
                  <a:cubicBezTo>
                    <a:pt x="59895" y="37276"/>
                    <a:pt x="64796" y="35531"/>
                    <a:pt x="69840" y="35595"/>
                  </a:cubicBezTo>
                  <a:lnTo>
                    <a:pt x="73456" y="35595"/>
                  </a:lnTo>
                  <a:lnTo>
                    <a:pt x="76221" y="355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4F08DFF2-0D00-44AC-A11E-71C9F2D05380}"/>
                </a:ext>
              </a:extLst>
            </p:cNvPr>
            <p:cNvSpPr/>
            <p:nvPr/>
          </p:nvSpPr>
          <p:spPr>
            <a:xfrm>
              <a:off x="5474376" y="2660116"/>
              <a:ext cx="63812" cy="212707"/>
            </a:xfrm>
            <a:custGeom>
              <a:avLst/>
              <a:gdLst>
                <a:gd name="connsiteX0" fmla="*/ 46867 w 63812"/>
                <a:gd name="connsiteY0" fmla="*/ 51334 h 212707"/>
                <a:gd name="connsiteX1" fmla="*/ 35594 w 63812"/>
                <a:gd name="connsiteY1" fmla="*/ 51334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  <a:gd name="connsiteX4" fmla="*/ 46867 w 63812"/>
                <a:gd name="connsiteY4" fmla="*/ 181298 h 212707"/>
                <a:gd name="connsiteX5" fmla="*/ 35594 w 63812"/>
                <a:gd name="connsiteY5" fmla="*/ 181298 h 212707"/>
                <a:gd name="connsiteX6" fmla="*/ 35594 w 63812"/>
                <a:gd name="connsiteY6" fmla="*/ 80687 h 212707"/>
                <a:gd name="connsiteX7" fmla="*/ 46867 w 63812"/>
                <a:gd name="connsiteY7" fmla="*/ 80687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2" h="212707">
                  <a:moveTo>
                    <a:pt x="46867" y="51334"/>
                  </a:moveTo>
                  <a:lnTo>
                    <a:pt x="35594" y="51334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80687"/>
                  </a:lnTo>
                  <a:lnTo>
                    <a:pt x="46867" y="806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988FDD2E-29C1-4640-97E4-9AB336AFD072}"/>
                </a:ext>
              </a:extLst>
            </p:cNvPr>
            <p:cNvSpPr/>
            <p:nvPr/>
          </p:nvSpPr>
          <p:spPr>
            <a:xfrm>
              <a:off x="5507729" y="2703266"/>
              <a:ext cx="127624" cy="170166"/>
            </a:xfrm>
            <a:custGeom>
              <a:avLst/>
              <a:gdLst>
                <a:gd name="connsiteX0" fmla="*/ 72647 w 127624"/>
                <a:gd name="connsiteY0" fmla="*/ 140062 h 170165"/>
                <a:gd name="connsiteX1" fmla="*/ 46059 w 127624"/>
                <a:gd name="connsiteY1" fmla="*/ 127938 h 170165"/>
                <a:gd name="connsiteX2" fmla="*/ 35636 w 127624"/>
                <a:gd name="connsiteY2" fmla="*/ 96457 h 170165"/>
                <a:gd name="connsiteX3" fmla="*/ 35636 w 127624"/>
                <a:gd name="connsiteY3" fmla="*/ 80079 h 170165"/>
                <a:gd name="connsiteX4" fmla="*/ 46059 w 127624"/>
                <a:gd name="connsiteY4" fmla="*/ 48385 h 170165"/>
                <a:gd name="connsiteX5" fmla="*/ 71158 w 127624"/>
                <a:gd name="connsiteY5" fmla="*/ 35623 h 170165"/>
                <a:gd name="connsiteX6" fmla="*/ 95832 w 127624"/>
                <a:gd name="connsiteY6" fmla="*/ 46897 h 170165"/>
                <a:gd name="connsiteX7" fmla="*/ 104553 w 127624"/>
                <a:gd name="connsiteY7" fmla="*/ 77314 h 170165"/>
                <a:gd name="connsiteX8" fmla="*/ 104553 w 127624"/>
                <a:gd name="connsiteY8" fmla="*/ 88374 h 170165"/>
                <a:gd name="connsiteX9" fmla="*/ 46697 w 127624"/>
                <a:gd name="connsiteY9" fmla="*/ 88374 h 170165"/>
                <a:gd name="connsiteX10" fmla="*/ 46697 w 127624"/>
                <a:gd name="connsiteY10" fmla="*/ 96883 h 170165"/>
                <a:gd name="connsiteX11" fmla="*/ 53716 w 127624"/>
                <a:gd name="connsiteY11" fmla="*/ 121344 h 170165"/>
                <a:gd name="connsiteX12" fmla="*/ 72647 w 127624"/>
                <a:gd name="connsiteY12" fmla="*/ 131128 h 170165"/>
                <a:gd name="connsiteX13" fmla="*/ 87111 w 127624"/>
                <a:gd name="connsiteY13" fmla="*/ 128151 h 170165"/>
                <a:gd name="connsiteX14" fmla="*/ 97321 w 127624"/>
                <a:gd name="connsiteY14" fmla="*/ 119855 h 170165"/>
                <a:gd name="connsiteX15" fmla="*/ 102000 w 127624"/>
                <a:gd name="connsiteY15" fmla="*/ 127725 h 170165"/>
                <a:gd name="connsiteX16" fmla="*/ 90089 w 127624"/>
                <a:gd name="connsiteY16" fmla="*/ 137084 h 170165"/>
                <a:gd name="connsiteX17" fmla="*/ 72647 w 127624"/>
                <a:gd name="connsiteY17" fmla="*/ 140062 h 170165"/>
                <a:gd name="connsiteX18" fmla="*/ 71158 w 127624"/>
                <a:gd name="connsiteY18" fmla="*/ 45195 h 170165"/>
                <a:gd name="connsiteX19" fmla="*/ 53716 w 127624"/>
                <a:gd name="connsiteY19" fmla="*/ 54767 h 170165"/>
                <a:gd name="connsiteX20" fmla="*/ 46697 w 127624"/>
                <a:gd name="connsiteY20" fmla="*/ 78377 h 170165"/>
                <a:gd name="connsiteX21" fmla="*/ 93279 w 127624"/>
                <a:gd name="connsiteY21" fmla="*/ 78377 h 170165"/>
                <a:gd name="connsiteX22" fmla="*/ 93279 w 127624"/>
                <a:gd name="connsiteY22" fmla="*/ 74123 h 170165"/>
                <a:gd name="connsiteX23" fmla="*/ 87536 w 127624"/>
                <a:gd name="connsiteY23" fmla="*/ 52852 h 170165"/>
                <a:gd name="connsiteX24" fmla="*/ 71158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7" y="140062"/>
                  </a:moveTo>
                  <a:cubicBezTo>
                    <a:pt x="62386" y="140360"/>
                    <a:pt x="52569" y="135872"/>
                    <a:pt x="46059" y="127938"/>
                  </a:cubicBezTo>
                  <a:cubicBezTo>
                    <a:pt x="38858" y="119068"/>
                    <a:pt x="35151" y="107880"/>
                    <a:pt x="35636" y="96457"/>
                  </a:cubicBezTo>
                  <a:lnTo>
                    <a:pt x="35636" y="80079"/>
                  </a:lnTo>
                  <a:cubicBezTo>
                    <a:pt x="35157" y="68593"/>
                    <a:pt x="38860" y="57341"/>
                    <a:pt x="46059" y="48385"/>
                  </a:cubicBezTo>
                  <a:cubicBezTo>
                    <a:pt x="51927" y="40388"/>
                    <a:pt x="61242" y="35666"/>
                    <a:pt x="71158" y="35623"/>
                  </a:cubicBezTo>
                  <a:cubicBezTo>
                    <a:pt x="80717" y="35198"/>
                    <a:pt x="89895" y="39388"/>
                    <a:pt x="95832" y="46897"/>
                  </a:cubicBezTo>
                  <a:cubicBezTo>
                    <a:pt x="102013" y="55788"/>
                    <a:pt x="105081" y="66487"/>
                    <a:pt x="104553" y="77314"/>
                  </a:cubicBezTo>
                  <a:lnTo>
                    <a:pt x="104553" y="88374"/>
                  </a:lnTo>
                  <a:lnTo>
                    <a:pt x="46697" y="88374"/>
                  </a:lnTo>
                  <a:lnTo>
                    <a:pt x="46697" y="96883"/>
                  </a:lnTo>
                  <a:cubicBezTo>
                    <a:pt x="46386" y="105583"/>
                    <a:pt x="48845" y="114133"/>
                    <a:pt x="53716" y="121344"/>
                  </a:cubicBezTo>
                  <a:cubicBezTo>
                    <a:pt x="57989" y="127576"/>
                    <a:pt x="65096" y="131235"/>
                    <a:pt x="72647" y="131128"/>
                  </a:cubicBezTo>
                  <a:cubicBezTo>
                    <a:pt x="77628" y="131214"/>
                    <a:pt x="82568" y="130193"/>
                    <a:pt x="87111" y="128151"/>
                  </a:cubicBezTo>
                  <a:cubicBezTo>
                    <a:pt x="91138" y="126258"/>
                    <a:pt x="94641" y="123407"/>
                    <a:pt x="97321" y="119855"/>
                  </a:cubicBezTo>
                  <a:lnTo>
                    <a:pt x="102000" y="127725"/>
                  </a:lnTo>
                  <a:cubicBezTo>
                    <a:pt x="98810" y="131724"/>
                    <a:pt x="94732" y="134936"/>
                    <a:pt x="90089" y="137084"/>
                  </a:cubicBezTo>
                  <a:cubicBezTo>
                    <a:pt x="84575" y="139382"/>
                    <a:pt x="78611" y="140403"/>
                    <a:pt x="72647" y="140062"/>
                  </a:cubicBezTo>
                  <a:close/>
                  <a:moveTo>
                    <a:pt x="71158" y="45195"/>
                  </a:moveTo>
                  <a:cubicBezTo>
                    <a:pt x="64117" y="45301"/>
                    <a:pt x="57587" y="48896"/>
                    <a:pt x="53716" y="54767"/>
                  </a:cubicBezTo>
                  <a:cubicBezTo>
                    <a:pt x="49098" y="61765"/>
                    <a:pt x="46656" y="69997"/>
                    <a:pt x="46697" y="78377"/>
                  </a:cubicBezTo>
                  <a:lnTo>
                    <a:pt x="93279" y="78377"/>
                  </a:lnTo>
                  <a:lnTo>
                    <a:pt x="93279" y="74123"/>
                  </a:lnTo>
                  <a:cubicBezTo>
                    <a:pt x="93639" y="66615"/>
                    <a:pt x="91629" y="59170"/>
                    <a:pt x="87536" y="52852"/>
                  </a:cubicBezTo>
                  <a:cubicBezTo>
                    <a:pt x="83678" y="47747"/>
                    <a:pt x="77548" y="44876"/>
                    <a:pt x="71158" y="451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1B4E769C-CCD8-4FF5-B790-9C3E24D11452}"/>
                </a:ext>
              </a:extLst>
            </p:cNvPr>
            <p:cNvSpPr/>
            <p:nvPr/>
          </p:nvSpPr>
          <p:spPr>
            <a:xfrm>
              <a:off x="5595464" y="2705210"/>
              <a:ext cx="127624" cy="170166"/>
            </a:xfrm>
            <a:custGeom>
              <a:avLst/>
              <a:gdLst>
                <a:gd name="connsiteX0" fmla="*/ 90840 w 127624"/>
                <a:gd name="connsiteY0" fmla="*/ 120676 h 170165"/>
                <a:gd name="connsiteX1" fmla="*/ 80205 w 127624"/>
                <a:gd name="connsiteY1" fmla="*/ 133864 h 170165"/>
                <a:gd name="connsiteX2" fmla="*/ 64677 w 127624"/>
                <a:gd name="connsiteY2" fmla="*/ 138331 h 170165"/>
                <a:gd name="connsiteX3" fmla="*/ 43406 w 127624"/>
                <a:gd name="connsiteY3" fmla="*/ 127696 h 170165"/>
                <a:gd name="connsiteX4" fmla="*/ 35749 w 127624"/>
                <a:gd name="connsiteY4" fmla="*/ 94088 h 170165"/>
                <a:gd name="connsiteX5" fmla="*/ 35749 w 127624"/>
                <a:gd name="connsiteY5" fmla="*/ 35594 h 170165"/>
                <a:gd name="connsiteX6" fmla="*/ 47022 w 127624"/>
                <a:gd name="connsiteY6" fmla="*/ 35594 h 170165"/>
                <a:gd name="connsiteX7" fmla="*/ 47022 w 127624"/>
                <a:gd name="connsiteY7" fmla="*/ 94514 h 170165"/>
                <a:gd name="connsiteX8" fmla="*/ 51702 w 127624"/>
                <a:gd name="connsiteY8" fmla="*/ 120676 h 170165"/>
                <a:gd name="connsiteX9" fmla="*/ 65741 w 127624"/>
                <a:gd name="connsiteY9" fmla="*/ 128547 h 170165"/>
                <a:gd name="connsiteX10" fmla="*/ 81481 w 127624"/>
                <a:gd name="connsiteY10" fmla="*/ 123442 h 170165"/>
                <a:gd name="connsiteX11" fmla="*/ 89989 w 127624"/>
                <a:gd name="connsiteY11" fmla="*/ 109190 h 170165"/>
                <a:gd name="connsiteX12" fmla="*/ 89989 w 127624"/>
                <a:gd name="connsiteY12" fmla="*/ 35594 h 170165"/>
                <a:gd name="connsiteX13" fmla="*/ 101263 w 127624"/>
                <a:gd name="connsiteY13" fmla="*/ 35594 h 170165"/>
                <a:gd name="connsiteX14" fmla="*/ 101263 w 127624"/>
                <a:gd name="connsiteY14" fmla="*/ 136630 h 170165"/>
                <a:gd name="connsiteX15" fmla="*/ 91265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840" y="120676"/>
                  </a:moveTo>
                  <a:cubicBezTo>
                    <a:pt x="88564" y="125952"/>
                    <a:pt x="84884" y="130525"/>
                    <a:pt x="80205" y="133864"/>
                  </a:cubicBezTo>
                  <a:cubicBezTo>
                    <a:pt x="75610" y="136885"/>
                    <a:pt x="70186" y="138438"/>
                    <a:pt x="64677" y="138331"/>
                  </a:cubicBezTo>
                  <a:cubicBezTo>
                    <a:pt x="56190" y="138884"/>
                    <a:pt x="48065" y="134821"/>
                    <a:pt x="43406" y="127696"/>
                  </a:cubicBezTo>
                  <a:cubicBezTo>
                    <a:pt x="37557" y="117507"/>
                    <a:pt x="34898" y="105808"/>
                    <a:pt x="35749" y="94088"/>
                  </a:cubicBezTo>
                  <a:lnTo>
                    <a:pt x="35749" y="35594"/>
                  </a:lnTo>
                  <a:lnTo>
                    <a:pt x="47022" y="35594"/>
                  </a:lnTo>
                  <a:lnTo>
                    <a:pt x="47022" y="94514"/>
                  </a:lnTo>
                  <a:cubicBezTo>
                    <a:pt x="46342" y="103490"/>
                    <a:pt x="47937" y="112487"/>
                    <a:pt x="51702" y="120676"/>
                  </a:cubicBezTo>
                  <a:cubicBezTo>
                    <a:pt x="54552" y="125718"/>
                    <a:pt x="59955" y="128738"/>
                    <a:pt x="65741" y="128547"/>
                  </a:cubicBezTo>
                  <a:cubicBezTo>
                    <a:pt x="71420" y="128781"/>
                    <a:pt x="77014" y="126973"/>
                    <a:pt x="81481" y="123442"/>
                  </a:cubicBezTo>
                  <a:cubicBezTo>
                    <a:pt x="85671" y="119655"/>
                    <a:pt x="88649" y="114678"/>
                    <a:pt x="89989" y="109190"/>
                  </a:cubicBezTo>
                  <a:lnTo>
                    <a:pt x="89989" y="35594"/>
                  </a:lnTo>
                  <a:lnTo>
                    <a:pt x="101263" y="35594"/>
                  </a:lnTo>
                  <a:lnTo>
                    <a:pt x="101263" y="136630"/>
                  </a:lnTo>
                  <a:lnTo>
                    <a:pt x="91265" y="1366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FEA77CFA-BF8B-4BC8-AD4A-44C3409824D1}"/>
                </a:ext>
              </a:extLst>
            </p:cNvPr>
            <p:cNvSpPr/>
            <p:nvPr/>
          </p:nvSpPr>
          <p:spPr>
            <a:xfrm>
              <a:off x="5686870" y="2703294"/>
              <a:ext cx="106353" cy="170166"/>
            </a:xfrm>
            <a:custGeom>
              <a:avLst/>
              <a:gdLst>
                <a:gd name="connsiteX0" fmla="*/ 74732 w 106353"/>
                <a:gd name="connsiteY0" fmla="*/ 47081 h 170165"/>
                <a:gd name="connsiteX1" fmla="*/ 67500 w 106353"/>
                <a:gd name="connsiteY1" fmla="*/ 47081 h 170165"/>
                <a:gd name="connsiteX2" fmla="*/ 54525 w 106353"/>
                <a:gd name="connsiteY2" fmla="*/ 52187 h 170165"/>
                <a:gd name="connsiteX3" fmla="*/ 46867 w 106353"/>
                <a:gd name="connsiteY3" fmla="*/ 66863 h 170165"/>
                <a:gd name="connsiteX4" fmla="*/ 46867 w 106353"/>
                <a:gd name="connsiteY4" fmla="*/ 138546 h 170165"/>
                <a:gd name="connsiteX5" fmla="*/ 35594 w 106353"/>
                <a:gd name="connsiteY5" fmla="*/ 138546 h 170165"/>
                <a:gd name="connsiteX6" fmla="*/ 35594 w 106353"/>
                <a:gd name="connsiteY6" fmla="*/ 37510 h 170165"/>
                <a:gd name="connsiteX7" fmla="*/ 45591 w 106353"/>
                <a:gd name="connsiteY7" fmla="*/ 37510 h 170165"/>
                <a:gd name="connsiteX8" fmla="*/ 46867 w 106353"/>
                <a:gd name="connsiteY8" fmla="*/ 54101 h 170165"/>
                <a:gd name="connsiteX9" fmla="*/ 56226 w 106353"/>
                <a:gd name="connsiteY9" fmla="*/ 40488 h 170165"/>
                <a:gd name="connsiteX10" fmla="*/ 70052 w 106353"/>
                <a:gd name="connsiteY10" fmla="*/ 35595 h 170165"/>
                <a:gd name="connsiteX11" fmla="*/ 73456 w 106353"/>
                <a:gd name="connsiteY11" fmla="*/ 35595 h 170165"/>
                <a:gd name="connsiteX12" fmla="*/ 76221 w 106353"/>
                <a:gd name="connsiteY12" fmla="*/ 355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1"/>
                  </a:moveTo>
                  <a:lnTo>
                    <a:pt x="67500" y="47081"/>
                  </a:lnTo>
                  <a:cubicBezTo>
                    <a:pt x="62650" y="46911"/>
                    <a:pt x="57949" y="48762"/>
                    <a:pt x="54525" y="52187"/>
                  </a:cubicBezTo>
                  <a:cubicBezTo>
                    <a:pt x="50738" y="56334"/>
                    <a:pt x="48101" y="61375"/>
                    <a:pt x="46867" y="66863"/>
                  </a:cubicBezTo>
                  <a:lnTo>
                    <a:pt x="46867" y="138546"/>
                  </a:lnTo>
                  <a:lnTo>
                    <a:pt x="35594" y="138546"/>
                  </a:lnTo>
                  <a:lnTo>
                    <a:pt x="35594" y="37510"/>
                  </a:lnTo>
                  <a:lnTo>
                    <a:pt x="45591" y="37510"/>
                  </a:lnTo>
                  <a:lnTo>
                    <a:pt x="46867" y="54101"/>
                  </a:lnTo>
                  <a:cubicBezTo>
                    <a:pt x="48845" y="48868"/>
                    <a:pt x="52057" y="44189"/>
                    <a:pt x="56226" y="40488"/>
                  </a:cubicBezTo>
                  <a:cubicBezTo>
                    <a:pt x="60119" y="37276"/>
                    <a:pt x="65011" y="35531"/>
                    <a:pt x="70052" y="35595"/>
                  </a:cubicBezTo>
                  <a:lnTo>
                    <a:pt x="73456" y="35595"/>
                  </a:lnTo>
                  <a:lnTo>
                    <a:pt x="76221" y="355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29869D06-E4EC-46F6-91EE-FF03BDFD5E15}"/>
                </a:ext>
              </a:extLst>
            </p:cNvPr>
            <p:cNvSpPr/>
            <p:nvPr/>
          </p:nvSpPr>
          <p:spPr>
            <a:xfrm>
              <a:off x="5736813" y="2703266"/>
              <a:ext cx="127624" cy="170166"/>
            </a:xfrm>
            <a:custGeom>
              <a:avLst/>
              <a:gdLst>
                <a:gd name="connsiteX0" fmla="*/ 72648 w 127624"/>
                <a:gd name="connsiteY0" fmla="*/ 140062 h 170165"/>
                <a:gd name="connsiteX1" fmla="*/ 46059 w 127624"/>
                <a:gd name="connsiteY1" fmla="*/ 127938 h 170165"/>
                <a:gd name="connsiteX2" fmla="*/ 35637 w 127624"/>
                <a:gd name="connsiteY2" fmla="*/ 96457 h 170165"/>
                <a:gd name="connsiteX3" fmla="*/ 35637 w 127624"/>
                <a:gd name="connsiteY3" fmla="*/ 80079 h 170165"/>
                <a:gd name="connsiteX4" fmla="*/ 46059 w 127624"/>
                <a:gd name="connsiteY4" fmla="*/ 48385 h 170165"/>
                <a:gd name="connsiteX5" fmla="*/ 71159 w 127624"/>
                <a:gd name="connsiteY5" fmla="*/ 35623 h 170165"/>
                <a:gd name="connsiteX6" fmla="*/ 95833 w 127624"/>
                <a:gd name="connsiteY6" fmla="*/ 46897 h 170165"/>
                <a:gd name="connsiteX7" fmla="*/ 104554 w 127624"/>
                <a:gd name="connsiteY7" fmla="*/ 77314 h 170165"/>
                <a:gd name="connsiteX8" fmla="*/ 104554 w 127624"/>
                <a:gd name="connsiteY8" fmla="*/ 88374 h 170165"/>
                <a:gd name="connsiteX9" fmla="*/ 46698 w 127624"/>
                <a:gd name="connsiteY9" fmla="*/ 88374 h 170165"/>
                <a:gd name="connsiteX10" fmla="*/ 46698 w 127624"/>
                <a:gd name="connsiteY10" fmla="*/ 96883 h 170165"/>
                <a:gd name="connsiteX11" fmla="*/ 53717 w 127624"/>
                <a:gd name="connsiteY11" fmla="*/ 121344 h 170165"/>
                <a:gd name="connsiteX12" fmla="*/ 72648 w 127624"/>
                <a:gd name="connsiteY12" fmla="*/ 131128 h 170165"/>
                <a:gd name="connsiteX13" fmla="*/ 87112 w 127624"/>
                <a:gd name="connsiteY13" fmla="*/ 128151 h 170165"/>
                <a:gd name="connsiteX14" fmla="*/ 97322 w 127624"/>
                <a:gd name="connsiteY14" fmla="*/ 119855 h 170165"/>
                <a:gd name="connsiteX15" fmla="*/ 102001 w 127624"/>
                <a:gd name="connsiteY15" fmla="*/ 127725 h 170165"/>
                <a:gd name="connsiteX16" fmla="*/ 90090 w 127624"/>
                <a:gd name="connsiteY16" fmla="*/ 137084 h 170165"/>
                <a:gd name="connsiteX17" fmla="*/ 72648 w 127624"/>
                <a:gd name="connsiteY17" fmla="*/ 140062 h 170165"/>
                <a:gd name="connsiteX18" fmla="*/ 71159 w 127624"/>
                <a:gd name="connsiteY18" fmla="*/ 45195 h 170165"/>
                <a:gd name="connsiteX19" fmla="*/ 53717 w 127624"/>
                <a:gd name="connsiteY19" fmla="*/ 54767 h 170165"/>
                <a:gd name="connsiteX20" fmla="*/ 46698 w 127624"/>
                <a:gd name="connsiteY20" fmla="*/ 78377 h 170165"/>
                <a:gd name="connsiteX21" fmla="*/ 93493 w 127624"/>
                <a:gd name="connsiteY21" fmla="*/ 78377 h 170165"/>
                <a:gd name="connsiteX22" fmla="*/ 93493 w 127624"/>
                <a:gd name="connsiteY22" fmla="*/ 74123 h 170165"/>
                <a:gd name="connsiteX23" fmla="*/ 87537 w 127624"/>
                <a:gd name="connsiteY23" fmla="*/ 52852 h 170165"/>
                <a:gd name="connsiteX24" fmla="*/ 71159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8" y="140062"/>
                  </a:moveTo>
                  <a:cubicBezTo>
                    <a:pt x="62395" y="140360"/>
                    <a:pt x="52568" y="135872"/>
                    <a:pt x="46059" y="127938"/>
                  </a:cubicBezTo>
                  <a:cubicBezTo>
                    <a:pt x="38849" y="119068"/>
                    <a:pt x="35147" y="107880"/>
                    <a:pt x="35637" y="96457"/>
                  </a:cubicBezTo>
                  <a:lnTo>
                    <a:pt x="35637" y="80079"/>
                  </a:lnTo>
                  <a:cubicBezTo>
                    <a:pt x="35169" y="68593"/>
                    <a:pt x="38870" y="57341"/>
                    <a:pt x="46059" y="48385"/>
                  </a:cubicBezTo>
                  <a:cubicBezTo>
                    <a:pt x="51951" y="40409"/>
                    <a:pt x="61247" y="35687"/>
                    <a:pt x="71159" y="35623"/>
                  </a:cubicBezTo>
                  <a:cubicBezTo>
                    <a:pt x="80709" y="35198"/>
                    <a:pt x="89898" y="39388"/>
                    <a:pt x="95833" y="46897"/>
                  </a:cubicBezTo>
                  <a:cubicBezTo>
                    <a:pt x="102023" y="55788"/>
                    <a:pt x="105085" y="66487"/>
                    <a:pt x="104554" y="77314"/>
                  </a:cubicBezTo>
                  <a:lnTo>
                    <a:pt x="104554" y="88374"/>
                  </a:lnTo>
                  <a:lnTo>
                    <a:pt x="46698" y="88374"/>
                  </a:lnTo>
                  <a:lnTo>
                    <a:pt x="46698" y="96883"/>
                  </a:lnTo>
                  <a:cubicBezTo>
                    <a:pt x="46378" y="105583"/>
                    <a:pt x="48846" y="114133"/>
                    <a:pt x="53717" y="121344"/>
                  </a:cubicBezTo>
                  <a:cubicBezTo>
                    <a:pt x="57992" y="127576"/>
                    <a:pt x="65097" y="131235"/>
                    <a:pt x="72648" y="131128"/>
                  </a:cubicBezTo>
                  <a:cubicBezTo>
                    <a:pt x="77625" y="131214"/>
                    <a:pt x="82560" y="130193"/>
                    <a:pt x="87112" y="128151"/>
                  </a:cubicBezTo>
                  <a:cubicBezTo>
                    <a:pt x="91132" y="126258"/>
                    <a:pt x="94642" y="123407"/>
                    <a:pt x="97322" y="119855"/>
                  </a:cubicBezTo>
                  <a:lnTo>
                    <a:pt x="102001" y="127725"/>
                  </a:lnTo>
                  <a:cubicBezTo>
                    <a:pt x="98811" y="131724"/>
                    <a:pt x="94727" y="134936"/>
                    <a:pt x="90090" y="137084"/>
                  </a:cubicBezTo>
                  <a:cubicBezTo>
                    <a:pt x="84581" y="139382"/>
                    <a:pt x="78604" y="140403"/>
                    <a:pt x="72648" y="140062"/>
                  </a:cubicBezTo>
                  <a:close/>
                  <a:moveTo>
                    <a:pt x="71159" y="45195"/>
                  </a:moveTo>
                  <a:cubicBezTo>
                    <a:pt x="64118" y="45301"/>
                    <a:pt x="57588" y="48896"/>
                    <a:pt x="53717" y="54767"/>
                  </a:cubicBezTo>
                  <a:cubicBezTo>
                    <a:pt x="49101" y="61765"/>
                    <a:pt x="46655" y="69997"/>
                    <a:pt x="46698" y="78377"/>
                  </a:cubicBezTo>
                  <a:lnTo>
                    <a:pt x="93493" y="78377"/>
                  </a:lnTo>
                  <a:lnTo>
                    <a:pt x="93493" y="74123"/>
                  </a:lnTo>
                  <a:cubicBezTo>
                    <a:pt x="93791" y="66593"/>
                    <a:pt x="91706" y="59149"/>
                    <a:pt x="87537" y="52852"/>
                  </a:cubicBezTo>
                  <a:cubicBezTo>
                    <a:pt x="83687" y="47747"/>
                    <a:pt x="77540" y="44876"/>
                    <a:pt x="71159" y="451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EB636A87-D67E-4F9D-A433-A925F2A0B52B}"/>
                </a:ext>
              </a:extLst>
            </p:cNvPr>
            <p:cNvSpPr/>
            <p:nvPr/>
          </p:nvSpPr>
          <p:spPr>
            <a:xfrm>
              <a:off x="5861460" y="2703261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860 w 127624"/>
                <a:gd name="connsiteY12" fmla="*/ 131134 h 170165"/>
                <a:gd name="connsiteX13" fmla="*/ 87112 w 127624"/>
                <a:gd name="connsiteY13" fmla="*/ 128156 h 170165"/>
                <a:gd name="connsiteX14" fmla="*/ 97534 w 127624"/>
                <a:gd name="connsiteY14" fmla="*/ 119861 h 170165"/>
                <a:gd name="connsiteX15" fmla="*/ 102001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9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3 w 127624"/>
                <a:gd name="connsiteY21" fmla="*/ 78383 h 170165"/>
                <a:gd name="connsiteX22" fmla="*/ 93493 w 127624"/>
                <a:gd name="connsiteY22" fmla="*/ 74129 h 170165"/>
                <a:gd name="connsiteX23" fmla="*/ 87537 w 127624"/>
                <a:gd name="connsiteY23" fmla="*/ 52858 h 170165"/>
                <a:gd name="connsiteX24" fmla="*/ 71159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23" y="140387"/>
                    <a:pt x="52632" y="135920"/>
                    <a:pt x="46059" y="127944"/>
                  </a:cubicBezTo>
                  <a:cubicBezTo>
                    <a:pt x="38849" y="119074"/>
                    <a:pt x="35147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1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8056" y="127603"/>
                    <a:pt x="65245" y="131283"/>
                    <a:pt x="72860" y="131134"/>
                  </a:cubicBezTo>
                  <a:cubicBezTo>
                    <a:pt x="77774" y="131220"/>
                    <a:pt x="82645" y="130198"/>
                    <a:pt x="87112" y="128156"/>
                  </a:cubicBezTo>
                  <a:cubicBezTo>
                    <a:pt x="91174" y="126200"/>
                    <a:pt x="94727" y="123371"/>
                    <a:pt x="97534" y="119861"/>
                  </a:cubicBezTo>
                  <a:lnTo>
                    <a:pt x="102001" y="127731"/>
                  </a:lnTo>
                  <a:cubicBezTo>
                    <a:pt x="98853" y="131687"/>
                    <a:pt x="94854" y="134878"/>
                    <a:pt x="90302" y="137090"/>
                  </a:cubicBezTo>
                  <a:cubicBezTo>
                    <a:pt x="84793" y="139366"/>
                    <a:pt x="78816" y="140387"/>
                    <a:pt x="72860" y="140068"/>
                  </a:cubicBezTo>
                  <a:close/>
                  <a:moveTo>
                    <a:pt x="71159" y="45201"/>
                  </a:moveTo>
                  <a:cubicBezTo>
                    <a:pt x="64203" y="45371"/>
                    <a:pt x="57758" y="48944"/>
                    <a:pt x="53929" y="54772"/>
                  </a:cubicBezTo>
                  <a:cubicBezTo>
                    <a:pt x="49122" y="61685"/>
                    <a:pt x="46591" y="69960"/>
                    <a:pt x="46697" y="78383"/>
                  </a:cubicBezTo>
                  <a:lnTo>
                    <a:pt x="93493" y="78383"/>
                  </a:lnTo>
                  <a:lnTo>
                    <a:pt x="93493" y="74129"/>
                  </a:lnTo>
                  <a:cubicBezTo>
                    <a:pt x="93897" y="66578"/>
                    <a:pt x="91813" y="59112"/>
                    <a:pt x="87537" y="52858"/>
                  </a:cubicBezTo>
                  <a:cubicBezTo>
                    <a:pt x="83708" y="47732"/>
                    <a:pt x="77561" y="44860"/>
                    <a:pt x="71159" y="45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5FBBB79F-29C7-43C2-9BE0-31F1BA367020}"/>
                </a:ext>
              </a:extLst>
            </p:cNvPr>
            <p:cNvSpPr/>
            <p:nvPr/>
          </p:nvSpPr>
          <p:spPr>
            <a:xfrm>
              <a:off x="5949776" y="2703242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40 w 127624"/>
                <a:gd name="connsiteY10" fmla="*/ 45644 h 170165"/>
                <a:gd name="connsiteX11" fmla="*/ 55375 w 127624"/>
                <a:gd name="connsiteY11" fmla="*/ 51387 h 170165"/>
                <a:gd name="connsiteX12" fmla="*/ 46867 w 127624"/>
                <a:gd name="connsiteY12" fmla="*/ 66490 h 170165"/>
                <a:gd name="connsiteX13" fmla="*/ 46867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41" y="48771"/>
                    <a:pt x="52164" y="44092"/>
                    <a:pt x="56864" y="40539"/>
                  </a:cubicBezTo>
                  <a:cubicBezTo>
                    <a:pt x="61374" y="37263"/>
                    <a:pt x="66819" y="35541"/>
                    <a:pt x="72392" y="35647"/>
                  </a:cubicBezTo>
                  <a:cubicBezTo>
                    <a:pt x="80730" y="35094"/>
                    <a:pt x="88770" y="38859"/>
                    <a:pt x="93663" y="45644"/>
                  </a:cubicBezTo>
                  <a:cubicBezTo>
                    <a:pt x="99193" y="55089"/>
                    <a:pt x="101724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8" y="68638"/>
                    <a:pt x="88621" y="60130"/>
                    <a:pt x="84516" y="52664"/>
                  </a:cubicBezTo>
                  <a:cubicBezTo>
                    <a:pt x="81134" y="47984"/>
                    <a:pt x="75604" y="45346"/>
                    <a:pt x="69840" y="45644"/>
                  </a:cubicBezTo>
                  <a:cubicBezTo>
                    <a:pt x="64437" y="45517"/>
                    <a:pt x="59225" y="47601"/>
                    <a:pt x="55375" y="51387"/>
                  </a:cubicBezTo>
                  <a:cubicBezTo>
                    <a:pt x="51313" y="55620"/>
                    <a:pt x="48377" y="60810"/>
                    <a:pt x="46867" y="66490"/>
                  </a:cubicBezTo>
                  <a:lnTo>
                    <a:pt x="46867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989C6AB0-7659-4F67-BA56-4A3E74511F77}"/>
                </a:ext>
              </a:extLst>
            </p:cNvPr>
            <p:cNvSpPr/>
            <p:nvPr/>
          </p:nvSpPr>
          <p:spPr>
            <a:xfrm>
              <a:off x="6076723" y="2701969"/>
              <a:ext cx="127624" cy="170166"/>
            </a:xfrm>
            <a:custGeom>
              <a:avLst/>
              <a:gdLst>
                <a:gd name="connsiteX0" fmla="*/ 88809 w 127624"/>
                <a:gd name="connsiteY0" fmla="*/ 115409 h 170165"/>
                <a:gd name="connsiteX1" fmla="*/ 84768 w 127624"/>
                <a:gd name="connsiteY1" fmla="*/ 102647 h 170165"/>
                <a:gd name="connsiteX2" fmla="*/ 68176 w 127624"/>
                <a:gd name="connsiteY2" fmla="*/ 92011 h 170165"/>
                <a:gd name="connsiteX3" fmla="*/ 45417 w 127624"/>
                <a:gd name="connsiteY3" fmla="*/ 79036 h 170165"/>
                <a:gd name="connsiteX4" fmla="*/ 38397 w 127624"/>
                <a:gd name="connsiteY4" fmla="*/ 61807 h 170165"/>
                <a:gd name="connsiteX5" fmla="*/ 46906 w 127624"/>
                <a:gd name="connsiteY5" fmla="*/ 43302 h 170165"/>
                <a:gd name="connsiteX6" fmla="*/ 68176 w 127624"/>
                <a:gd name="connsiteY6" fmla="*/ 35644 h 170165"/>
                <a:gd name="connsiteX7" fmla="*/ 91149 w 127624"/>
                <a:gd name="connsiteY7" fmla="*/ 44152 h 170165"/>
                <a:gd name="connsiteX8" fmla="*/ 99232 w 127624"/>
                <a:gd name="connsiteY8" fmla="*/ 65423 h 170165"/>
                <a:gd name="connsiteX9" fmla="*/ 99232 w 127624"/>
                <a:gd name="connsiteY9" fmla="*/ 65423 h 170165"/>
                <a:gd name="connsiteX10" fmla="*/ 88596 w 127624"/>
                <a:gd name="connsiteY10" fmla="*/ 65423 h 170165"/>
                <a:gd name="connsiteX11" fmla="*/ 83066 w 127624"/>
                <a:gd name="connsiteY11" fmla="*/ 51172 h 170165"/>
                <a:gd name="connsiteX12" fmla="*/ 68389 w 127624"/>
                <a:gd name="connsiteY12" fmla="*/ 45216 h 170165"/>
                <a:gd name="connsiteX13" fmla="*/ 54138 w 127624"/>
                <a:gd name="connsiteY13" fmla="*/ 49896 h 170165"/>
                <a:gd name="connsiteX14" fmla="*/ 49246 w 127624"/>
                <a:gd name="connsiteY14" fmla="*/ 60956 h 170165"/>
                <a:gd name="connsiteX15" fmla="*/ 53074 w 127624"/>
                <a:gd name="connsiteY15" fmla="*/ 71804 h 170165"/>
                <a:gd name="connsiteX16" fmla="*/ 69878 w 127624"/>
                <a:gd name="connsiteY16" fmla="*/ 82014 h 170165"/>
                <a:gd name="connsiteX17" fmla="*/ 92425 w 127624"/>
                <a:gd name="connsiteY17" fmla="*/ 95202 h 170165"/>
                <a:gd name="connsiteX18" fmla="*/ 100083 w 127624"/>
                <a:gd name="connsiteY18" fmla="*/ 113282 h 170165"/>
                <a:gd name="connsiteX19" fmla="*/ 91361 w 127624"/>
                <a:gd name="connsiteY19" fmla="*/ 132851 h 170165"/>
                <a:gd name="connsiteX20" fmla="*/ 68389 w 127624"/>
                <a:gd name="connsiteY20" fmla="*/ 140083 h 170165"/>
                <a:gd name="connsiteX21" fmla="*/ 44140 w 127624"/>
                <a:gd name="connsiteY21" fmla="*/ 131362 h 170165"/>
                <a:gd name="connsiteX22" fmla="*/ 35632 w 127624"/>
                <a:gd name="connsiteY22" fmla="*/ 110092 h 170165"/>
                <a:gd name="connsiteX23" fmla="*/ 35632 w 127624"/>
                <a:gd name="connsiteY23" fmla="*/ 110092 h 170165"/>
                <a:gd name="connsiteX24" fmla="*/ 46055 w 127624"/>
                <a:gd name="connsiteY24" fmla="*/ 110092 h 170165"/>
                <a:gd name="connsiteX25" fmla="*/ 53074 w 127624"/>
                <a:gd name="connsiteY25" fmla="*/ 125832 h 170165"/>
                <a:gd name="connsiteX26" fmla="*/ 68176 w 127624"/>
                <a:gd name="connsiteY26" fmla="*/ 130937 h 170165"/>
                <a:gd name="connsiteX27" fmla="*/ 83066 w 127624"/>
                <a:gd name="connsiteY27" fmla="*/ 126045 h 170165"/>
                <a:gd name="connsiteX28" fmla="*/ 88809 w 127624"/>
                <a:gd name="connsiteY28" fmla="*/ 11540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8809" y="115409"/>
                  </a:moveTo>
                  <a:cubicBezTo>
                    <a:pt x="89298" y="110772"/>
                    <a:pt x="87831" y="106156"/>
                    <a:pt x="84768" y="102647"/>
                  </a:cubicBezTo>
                  <a:cubicBezTo>
                    <a:pt x="79939" y="98116"/>
                    <a:pt x="74302" y="94521"/>
                    <a:pt x="68176" y="92011"/>
                  </a:cubicBezTo>
                  <a:cubicBezTo>
                    <a:pt x="59902" y="89012"/>
                    <a:pt x="52202" y="84630"/>
                    <a:pt x="45417" y="79036"/>
                  </a:cubicBezTo>
                  <a:cubicBezTo>
                    <a:pt x="40737" y="74548"/>
                    <a:pt x="38185" y="68294"/>
                    <a:pt x="38397" y="61807"/>
                  </a:cubicBezTo>
                  <a:cubicBezTo>
                    <a:pt x="38312" y="54681"/>
                    <a:pt x="41439" y="47896"/>
                    <a:pt x="46906" y="43302"/>
                  </a:cubicBezTo>
                  <a:cubicBezTo>
                    <a:pt x="52798" y="38175"/>
                    <a:pt x="60370" y="35453"/>
                    <a:pt x="68176" y="35644"/>
                  </a:cubicBezTo>
                  <a:cubicBezTo>
                    <a:pt x="76685" y="35155"/>
                    <a:pt x="85002" y="38239"/>
                    <a:pt x="91149" y="44152"/>
                  </a:cubicBezTo>
                  <a:cubicBezTo>
                    <a:pt x="96700" y="49789"/>
                    <a:pt x="99636" y="57510"/>
                    <a:pt x="99232" y="65423"/>
                  </a:cubicBezTo>
                  <a:lnTo>
                    <a:pt x="99232" y="65423"/>
                  </a:lnTo>
                  <a:lnTo>
                    <a:pt x="88596" y="65423"/>
                  </a:lnTo>
                  <a:cubicBezTo>
                    <a:pt x="88575" y="60148"/>
                    <a:pt x="86618" y="55064"/>
                    <a:pt x="83066" y="51172"/>
                  </a:cubicBezTo>
                  <a:cubicBezTo>
                    <a:pt x="79301" y="47109"/>
                    <a:pt x="73919" y="44939"/>
                    <a:pt x="68389" y="45216"/>
                  </a:cubicBezTo>
                  <a:cubicBezTo>
                    <a:pt x="63199" y="44812"/>
                    <a:pt x="58073" y="46513"/>
                    <a:pt x="54138" y="49896"/>
                  </a:cubicBezTo>
                  <a:cubicBezTo>
                    <a:pt x="50969" y="52682"/>
                    <a:pt x="49182" y="56723"/>
                    <a:pt x="49246" y="60956"/>
                  </a:cubicBezTo>
                  <a:cubicBezTo>
                    <a:pt x="49054" y="64934"/>
                    <a:pt x="50437" y="68826"/>
                    <a:pt x="53074" y="71804"/>
                  </a:cubicBezTo>
                  <a:cubicBezTo>
                    <a:pt x="58094" y="76080"/>
                    <a:pt x="63773" y="79525"/>
                    <a:pt x="69878" y="82014"/>
                  </a:cubicBezTo>
                  <a:cubicBezTo>
                    <a:pt x="78152" y="84950"/>
                    <a:pt x="85810" y="89417"/>
                    <a:pt x="92425" y="95202"/>
                  </a:cubicBezTo>
                  <a:cubicBezTo>
                    <a:pt x="97445" y="99860"/>
                    <a:pt x="100210" y="106433"/>
                    <a:pt x="100083" y="113282"/>
                  </a:cubicBezTo>
                  <a:cubicBezTo>
                    <a:pt x="100317" y="120791"/>
                    <a:pt x="97105" y="128001"/>
                    <a:pt x="91361" y="132851"/>
                  </a:cubicBezTo>
                  <a:cubicBezTo>
                    <a:pt x="84831" y="137956"/>
                    <a:pt x="76664" y="140530"/>
                    <a:pt x="68389" y="140083"/>
                  </a:cubicBezTo>
                  <a:cubicBezTo>
                    <a:pt x="59455" y="140658"/>
                    <a:pt x="50671" y="137510"/>
                    <a:pt x="44140" y="131362"/>
                  </a:cubicBezTo>
                  <a:cubicBezTo>
                    <a:pt x="38312" y="125874"/>
                    <a:pt x="35207" y="118089"/>
                    <a:pt x="35632" y="110092"/>
                  </a:cubicBezTo>
                  <a:lnTo>
                    <a:pt x="35632" y="110092"/>
                  </a:lnTo>
                  <a:lnTo>
                    <a:pt x="46055" y="110092"/>
                  </a:lnTo>
                  <a:cubicBezTo>
                    <a:pt x="45906" y="116132"/>
                    <a:pt x="48480" y="121918"/>
                    <a:pt x="53074" y="125832"/>
                  </a:cubicBezTo>
                  <a:cubicBezTo>
                    <a:pt x="57371" y="129193"/>
                    <a:pt x="62710" y="131000"/>
                    <a:pt x="68176" y="130937"/>
                  </a:cubicBezTo>
                  <a:cubicBezTo>
                    <a:pt x="73579" y="131256"/>
                    <a:pt x="78897" y="129512"/>
                    <a:pt x="83066" y="126045"/>
                  </a:cubicBezTo>
                  <a:cubicBezTo>
                    <a:pt x="86384" y="123449"/>
                    <a:pt x="88469" y="119599"/>
                    <a:pt x="88809" y="11540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FEC0F116-54D8-43F0-A039-584289AC9B2A}"/>
                </a:ext>
              </a:extLst>
            </p:cNvPr>
            <p:cNvSpPr/>
            <p:nvPr/>
          </p:nvSpPr>
          <p:spPr>
            <a:xfrm>
              <a:off x="6151422" y="2704785"/>
              <a:ext cx="127624" cy="212707"/>
            </a:xfrm>
            <a:custGeom>
              <a:avLst/>
              <a:gdLst>
                <a:gd name="connsiteX0" fmla="*/ 70690 w 127624"/>
                <a:gd name="connsiteY0" fmla="*/ 108765 h 212707"/>
                <a:gd name="connsiteX1" fmla="*/ 73243 w 127624"/>
                <a:gd name="connsiteY1" fmla="*/ 118975 h 212707"/>
                <a:gd name="connsiteX2" fmla="*/ 73243 w 127624"/>
                <a:gd name="connsiteY2" fmla="*/ 118975 h 212707"/>
                <a:gd name="connsiteX3" fmla="*/ 97279 w 127624"/>
                <a:gd name="connsiteY3" fmla="*/ 35594 h 212707"/>
                <a:gd name="connsiteX4" fmla="*/ 109616 w 127624"/>
                <a:gd name="connsiteY4" fmla="*/ 35594 h 212707"/>
                <a:gd name="connsiteX5" fmla="*/ 73881 w 127624"/>
                <a:gd name="connsiteY5" fmla="*/ 152795 h 212707"/>
                <a:gd name="connsiteX6" fmla="*/ 65160 w 127624"/>
                <a:gd name="connsiteY6" fmla="*/ 170237 h 212707"/>
                <a:gd name="connsiteX7" fmla="*/ 49845 w 127624"/>
                <a:gd name="connsiteY7" fmla="*/ 177469 h 212707"/>
                <a:gd name="connsiteX8" fmla="*/ 45591 w 127624"/>
                <a:gd name="connsiteY8" fmla="*/ 177469 h 212707"/>
                <a:gd name="connsiteX9" fmla="*/ 41975 w 127624"/>
                <a:gd name="connsiteY9" fmla="*/ 177469 h 212707"/>
                <a:gd name="connsiteX10" fmla="*/ 41975 w 127624"/>
                <a:gd name="connsiteY10" fmla="*/ 167897 h 212707"/>
                <a:gd name="connsiteX11" fmla="*/ 45166 w 127624"/>
                <a:gd name="connsiteY11" fmla="*/ 167897 h 212707"/>
                <a:gd name="connsiteX12" fmla="*/ 48356 w 127624"/>
                <a:gd name="connsiteY12" fmla="*/ 167897 h 212707"/>
                <a:gd name="connsiteX13" fmla="*/ 57503 w 127624"/>
                <a:gd name="connsiteY13" fmla="*/ 162580 h 212707"/>
                <a:gd name="connsiteX14" fmla="*/ 63246 w 127624"/>
                <a:gd name="connsiteY14" fmla="*/ 149392 h 212707"/>
                <a:gd name="connsiteX15" fmla="*/ 67500 w 127624"/>
                <a:gd name="connsiteY15" fmla="*/ 135991 h 212707"/>
                <a:gd name="connsiteX16" fmla="*/ 35594 w 127624"/>
                <a:gd name="connsiteY16" fmla="*/ 36232 h 212707"/>
                <a:gd name="connsiteX17" fmla="*/ 47931 w 127624"/>
                <a:gd name="connsiteY17" fmla="*/ 36232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624" h="212707">
                  <a:moveTo>
                    <a:pt x="70690" y="108765"/>
                  </a:moveTo>
                  <a:lnTo>
                    <a:pt x="73243" y="118975"/>
                  </a:lnTo>
                  <a:lnTo>
                    <a:pt x="73243" y="118975"/>
                  </a:lnTo>
                  <a:lnTo>
                    <a:pt x="97279" y="35594"/>
                  </a:lnTo>
                  <a:lnTo>
                    <a:pt x="109616" y="35594"/>
                  </a:lnTo>
                  <a:lnTo>
                    <a:pt x="73881" y="152795"/>
                  </a:lnTo>
                  <a:cubicBezTo>
                    <a:pt x="71967" y="159049"/>
                    <a:pt x="69031" y="164962"/>
                    <a:pt x="65160" y="170237"/>
                  </a:cubicBezTo>
                  <a:cubicBezTo>
                    <a:pt x="61586" y="175066"/>
                    <a:pt x="55843" y="177788"/>
                    <a:pt x="49845" y="177469"/>
                  </a:cubicBezTo>
                  <a:cubicBezTo>
                    <a:pt x="48441" y="177640"/>
                    <a:pt x="46995" y="177640"/>
                    <a:pt x="45591" y="177469"/>
                  </a:cubicBezTo>
                  <a:lnTo>
                    <a:pt x="41975" y="177469"/>
                  </a:lnTo>
                  <a:lnTo>
                    <a:pt x="41975" y="167897"/>
                  </a:lnTo>
                  <a:lnTo>
                    <a:pt x="45166" y="167897"/>
                  </a:lnTo>
                  <a:lnTo>
                    <a:pt x="48356" y="167897"/>
                  </a:lnTo>
                  <a:cubicBezTo>
                    <a:pt x="52142" y="167919"/>
                    <a:pt x="55652" y="165877"/>
                    <a:pt x="57503" y="162580"/>
                  </a:cubicBezTo>
                  <a:cubicBezTo>
                    <a:pt x="60076" y="158496"/>
                    <a:pt x="62012" y="154050"/>
                    <a:pt x="63246" y="149392"/>
                  </a:cubicBezTo>
                  <a:lnTo>
                    <a:pt x="67500" y="135991"/>
                  </a:lnTo>
                  <a:lnTo>
                    <a:pt x="35594" y="36232"/>
                  </a:lnTo>
                  <a:lnTo>
                    <a:pt x="47931" y="3623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3D98477B-0D94-4981-9749-6DE65AF7A6B3}"/>
                </a:ext>
              </a:extLst>
            </p:cNvPr>
            <p:cNvSpPr/>
            <p:nvPr/>
          </p:nvSpPr>
          <p:spPr>
            <a:xfrm>
              <a:off x="6237060" y="2702824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4 w 127624"/>
                <a:gd name="connsiteY8" fmla="*/ 65419 h 170165"/>
                <a:gd name="connsiteX9" fmla="*/ 99064 w 127624"/>
                <a:gd name="connsiteY9" fmla="*/ 65419 h 170165"/>
                <a:gd name="connsiteX10" fmla="*/ 88428 w 127624"/>
                <a:gd name="connsiteY10" fmla="*/ 65419 h 170165"/>
                <a:gd name="connsiteX11" fmla="*/ 83111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59989" y="89072"/>
                    <a:pt x="52353" y="84669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8" y="57506"/>
                    <a:pt x="99064" y="65419"/>
                  </a:cubicBezTo>
                  <a:lnTo>
                    <a:pt x="99064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1" y="51168"/>
                  </a:cubicBezTo>
                  <a:cubicBezTo>
                    <a:pt x="79346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7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4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28" y="129231"/>
                    <a:pt x="62967" y="131039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1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4CE821A6-C23D-45CB-9770-F016B171EAB4}"/>
                </a:ext>
              </a:extLst>
            </p:cNvPr>
            <p:cNvSpPr/>
            <p:nvPr/>
          </p:nvSpPr>
          <p:spPr>
            <a:xfrm>
              <a:off x="6314143" y="2678834"/>
              <a:ext cx="106353" cy="191436"/>
            </a:xfrm>
            <a:custGeom>
              <a:avLst/>
              <a:gdLst>
                <a:gd name="connsiteX0" fmla="*/ 61118 w 106353"/>
                <a:gd name="connsiteY0" fmla="*/ 35594 h 191436"/>
                <a:gd name="connsiteX1" fmla="*/ 61118 w 106353"/>
                <a:gd name="connsiteY1" fmla="*/ 61969 h 191436"/>
                <a:gd name="connsiteX2" fmla="*/ 78560 w 106353"/>
                <a:gd name="connsiteY2" fmla="*/ 61969 h 191436"/>
                <a:gd name="connsiteX3" fmla="*/ 78560 w 106353"/>
                <a:gd name="connsiteY3" fmla="*/ 71541 h 191436"/>
                <a:gd name="connsiteX4" fmla="*/ 61118 w 106353"/>
                <a:gd name="connsiteY4" fmla="*/ 71541 h 191436"/>
                <a:gd name="connsiteX5" fmla="*/ 61118 w 106353"/>
                <a:gd name="connsiteY5" fmla="*/ 137055 h 191436"/>
                <a:gd name="connsiteX6" fmla="*/ 63883 w 106353"/>
                <a:gd name="connsiteY6" fmla="*/ 150881 h 191436"/>
                <a:gd name="connsiteX7" fmla="*/ 71116 w 106353"/>
                <a:gd name="connsiteY7" fmla="*/ 154922 h 191436"/>
                <a:gd name="connsiteX8" fmla="*/ 75582 w 106353"/>
                <a:gd name="connsiteY8" fmla="*/ 154922 h 191436"/>
                <a:gd name="connsiteX9" fmla="*/ 80475 w 106353"/>
                <a:gd name="connsiteY9" fmla="*/ 154922 h 191436"/>
                <a:gd name="connsiteX10" fmla="*/ 81964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737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1118" y="35594"/>
                  </a:moveTo>
                  <a:lnTo>
                    <a:pt x="61118" y="61969"/>
                  </a:lnTo>
                  <a:lnTo>
                    <a:pt x="78560" y="61969"/>
                  </a:lnTo>
                  <a:lnTo>
                    <a:pt x="78560" y="71541"/>
                  </a:lnTo>
                  <a:lnTo>
                    <a:pt x="61118" y="71541"/>
                  </a:lnTo>
                  <a:lnTo>
                    <a:pt x="61118" y="137055"/>
                  </a:lnTo>
                  <a:cubicBezTo>
                    <a:pt x="60714" y="141841"/>
                    <a:pt x="61672" y="146627"/>
                    <a:pt x="63883" y="150881"/>
                  </a:cubicBezTo>
                  <a:cubicBezTo>
                    <a:pt x="65394" y="153412"/>
                    <a:pt x="68159" y="154965"/>
                    <a:pt x="71116" y="154922"/>
                  </a:cubicBezTo>
                  <a:lnTo>
                    <a:pt x="75582" y="154922"/>
                  </a:lnTo>
                  <a:lnTo>
                    <a:pt x="80475" y="154922"/>
                  </a:lnTo>
                  <a:lnTo>
                    <a:pt x="81964" y="163643"/>
                  </a:lnTo>
                  <a:cubicBezTo>
                    <a:pt x="80049" y="164452"/>
                    <a:pt x="78050" y="165026"/>
                    <a:pt x="76008" y="165345"/>
                  </a:cubicBezTo>
                  <a:cubicBezTo>
                    <a:pt x="73604" y="165558"/>
                    <a:pt x="71179" y="165558"/>
                    <a:pt x="68776" y="165345"/>
                  </a:cubicBezTo>
                  <a:cubicBezTo>
                    <a:pt x="63288" y="165600"/>
                    <a:pt x="58034" y="163133"/>
                    <a:pt x="54737" y="158751"/>
                  </a:cubicBezTo>
                  <a:cubicBezTo>
                    <a:pt x="50845" y="152370"/>
                    <a:pt x="49058" y="144925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B9CEDC0A-A5AF-4804-8CF6-E4CD1F4C0AAE}"/>
                </a:ext>
              </a:extLst>
            </p:cNvPr>
            <p:cNvSpPr/>
            <p:nvPr/>
          </p:nvSpPr>
          <p:spPr>
            <a:xfrm>
              <a:off x="6373871" y="2665434"/>
              <a:ext cx="127624" cy="212707"/>
            </a:xfrm>
            <a:custGeom>
              <a:avLst/>
              <a:gdLst>
                <a:gd name="connsiteX0" fmla="*/ 72648 w 127624"/>
                <a:gd name="connsiteY0" fmla="*/ 177895 h 212707"/>
                <a:gd name="connsiteX1" fmla="*/ 46059 w 127624"/>
                <a:gd name="connsiteY1" fmla="*/ 165770 h 212707"/>
                <a:gd name="connsiteX2" fmla="*/ 35637 w 127624"/>
                <a:gd name="connsiteY2" fmla="*/ 134290 h 212707"/>
                <a:gd name="connsiteX3" fmla="*/ 35637 w 127624"/>
                <a:gd name="connsiteY3" fmla="*/ 117911 h 212707"/>
                <a:gd name="connsiteX4" fmla="*/ 46059 w 127624"/>
                <a:gd name="connsiteY4" fmla="*/ 86218 h 212707"/>
                <a:gd name="connsiteX5" fmla="*/ 71159 w 127624"/>
                <a:gd name="connsiteY5" fmla="*/ 73456 h 212707"/>
                <a:gd name="connsiteX6" fmla="*/ 95833 w 127624"/>
                <a:gd name="connsiteY6" fmla="*/ 84729 h 212707"/>
                <a:gd name="connsiteX7" fmla="*/ 104554 w 127624"/>
                <a:gd name="connsiteY7" fmla="*/ 115146 h 212707"/>
                <a:gd name="connsiteX8" fmla="*/ 104554 w 127624"/>
                <a:gd name="connsiteY8" fmla="*/ 126207 h 212707"/>
                <a:gd name="connsiteX9" fmla="*/ 46697 w 127624"/>
                <a:gd name="connsiteY9" fmla="*/ 126207 h 212707"/>
                <a:gd name="connsiteX10" fmla="*/ 46697 w 127624"/>
                <a:gd name="connsiteY10" fmla="*/ 134715 h 212707"/>
                <a:gd name="connsiteX11" fmla="*/ 53717 w 127624"/>
                <a:gd name="connsiteY11" fmla="*/ 159176 h 212707"/>
                <a:gd name="connsiteX12" fmla="*/ 72648 w 127624"/>
                <a:gd name="connsiteY12" fmla="*/ 168961 h 212707"/>
                <a:gd name="connsiteX13" fmla="*/ 87112 w 127624"/>
                <a:gd name="connsiteY13" fmla="*/ 165983 h 212707"/>
                <a:gd name="connsiteX14" fmla="*/ 97322 w 127624"/>
                <a:gd name="connsiteY14" fmla="*/ 157687 h 212707"/>
                <a:gd name="connsiteX15" fmla="*/ 102001 w 127624"/>
                <a:gd name="connsiteY15" fmla="*/ 165558 h 212707"/>
                <a:gd name="connsiteX16" fmla="*/ 90090 w 127624"/>
                <a:gd name="connsiteY16" fmla="*/ 174917 h 212707"/>
                <a:gd name="connsiteX17" fmla="*/ 72648 w 127624"/>
                <a:gd name="connsiteY17" fmla="*/ 177895 h 212707"/>
                <a:gd name="connsiteX18" fmla="*/ 71159 w 127624"/>
                <a:gd name="connsiteY18" fmla="*/ 83027 h 212707"/>
                <a:gd name="connsiteX19" fmla="*/ 53717 w 127624"/>
                <a:gd name="connsiteY19" fmla="*/ 92599 h 212707"/>
                <a:gd name="connsiteX20" fmla="*/ 46697 w 127624"/>
                <a:gd name="connsiteY20" fmla="*/ 116209 h 212707"/>
                <a:gd name="connsiteX21" fmla="*/ 93280 w 127624"/>
                <a:gd name="connsiteY21" fmla="*/ 116209 h 212707"/>
                <a:gd name="connsiteX22" fmla="*/ 93280 w 127624"/>
                <a:gd name="connsiteY22" fmla="*/ 111955 h 212707"/>
                <a:gd name="connsiteX23" fmla="*/ 87537 w 127624"/>
                <a:gd name="connsiteY23" fmla="*/ 90685 h 212707"/>
                <a:gd name="connsiteX24" fmla="*/ 71159 w 127624"/>
                <a:gd name="connsiteY24" fmla="*/ 83027 h 212707"/>
                <a:gd name="connsiteX25" fmla="*/ 77753 w 127624"/>
                <a:gd name="connsiteY25" fmla="*/ 59842 h 212707"/>
                <a:gd name="connsiteX26" fmla="*/ 67117 w 127624"/>
                <a:gd name="connsiteY26" fmla="*/ 59842 h 212707"/>
                <a:gd name="connsiteX27" fmla="*/ 47336 w 127624"/>
                <a:gd name="connsiteY27" fmla="*/ 35594 h 212707"/>
                <a:gd name="connsiteX28" fmla="*/ 47336 w 127624"/>
                <a:gd name="connsiteY28" fmla="*/ 35594 h 212707"/>
                <a:gd name="connsiteX29" fmla="*/ 61587 w 127624"/>
                <a:gd name="connsiteY29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8" y="177895"/>
                  </a:moveTo>
                  <a:cubicBezTo>
                    <a:pt x="62395" y="178192"/>
                    <a:pt x="52568" y="173704"/>
                    <a:pt x="46059" y="165770"/>
                  </a:cubicBezTo>
                  <a:cubicBezTo>
                    <a:pt x="38849" y="156900"/>
                    <a:pt x="35147" y="145712"/>
                    <a:pt x="35637" y="134290"/>
                  </a:cubicBezTo>
                  <a:lnTo>
                    <a:pt x="35637" y="117911"/>
                  </a:lnTo>
                  <a:cubicBezTo>
                    <a:pt x="35169" y="106425"/>
                    <a:pt x="38870" y="95173"/>
                    <a:pt x="46059" y="86218"/>
                  </a:cubicBezTo>
                  <a:cubicBezTo>
                    <a:pt x="51930" y="78220"/>
                    <a:pt x="61247" y="73498"/>
                    <a:pt x="71159" y="73456"/>
                  </a:cubicBezTo>
                  <a:cubicBezTo>
                    <a:pt x="80709" y="73030"/>
                    <a:pt x="89898" y="77220"/>
                    <a:pt x="95833" y="84729"/>
                  </a:cubicBezTo>
                  <a:cubicBezTo>
                    <a:pt x="102023" y="93620"/>
                    <a:pt x="105086" y="104319"/>
                    <a:pt x="104554" y="115146"/>
                  </a:cubicBezTo>
                  <a:lnTo>
                    <a:pt x="104554" y="126207"/>
                  </a:lnTo>
                  <a:lnTo>
                    <a:pt x="46697" y="126207"/>
                  </a:lnTo>
                  <a:lnTo>
                    <a:pt x="46697" y="134715"/>
                  </a:lnTo>
                  <a:cubicBezTo>
                    <a:pt x="46378" y="143415"/>
                    <a:pt x="48846" y="151966"/>
                    <a:pt x="53717" y="159176"/>
                  </a:cubicBezTo>
                  <a:cubicBezTo>
                    <a:pt x="57992" y="165409"/>
                    <a:pt x="65096" y="169067"/>
                    <a:pt x="72648" y="168961"/>
                  </a:cubicBezTo>
                  <a:cubicBezTo>
                    <a:pt x="77625" y="169046"/>
                    <a:pt x="82560" y="168025"/>
                    <a:pt x="87112" y="165983"/>
                  </a:cubicBezTo>
                  <a:cubicBezTo>
                    <a:pt x="91132" y="164090"/>
                    <a:pt x="94642" y="161240"/>
                    <a:pt x="97322" y="157687"/>
                  </a:cubicBezTo>
                  <a:lnTo>
                    <a:pt x="102001" y="165558"/>
                  </a:lnTo>
                  <a:cubicBezTo>
                    <a:pt x="98768" y="169514"/>
                    <a:pt x="94705" y="172705"/>
                    <a:pt x="90090" y="174917"/>
                  </a:cubicBezTo>
                  <a:cubicBezTo>
                    <a:pt x="84580" y="177214"/>
                    <a:pt x="78603" y="178235"/>
                    <a:pt x="72648" y="177895"/>
                  </a:cubicBezTo>
                  <a:close/>
                  <a:moveTo>
                    <a:pt x="71159" y="83027"/>
                  </a:moveTo>
                  <a:cubicBezTo>
                    <a:pt x="64118" y="83134"/>
                    <a:pt x="57588" y="86728"/>
                    <a:pt x="53717" y="92599"/>
                  </a:cubicBezTo>
                  <a:cubicBezTo>
                    <a:pt x="49101" y="99597"/>
                    <a:pt x="46655" y="107829"/>
                    <a:pt x="46697" y="116209"/>
                  </a:cubicBezTo>
                  <a:lnTo>
                    <a:pt x="93280" y="116209"/>
                  </a:lnTo>
                  <a:lnTo>
                    <a:pt x="93280" y="111955"/>
                  </a:lnTo>
                  <a:cubicBezTo>
                    <a:pt x="93642" y="104447"/>
                    <a:pt x="91621" y="97002"/>
                    <a:pt x="87537" y="90685"/>
                  </a:cubicBezTo>
                  <a:cubicBezTo>
                    <a:pt x="83687" y="85580"/>
                    <a:pt x="77540" y="82708"/>
                    <a:pt x="71159" y="83027"/>
                  </a:cubicBezTo>
                  <a:close/>
                  <a:moveTo>
                    <a:pt x="77753" y="59842"/>
                  </a:moveTo>
                  <a:lnTo>
                    <a:pt x="67117" y="59842"/>
                  </a:lnTo>
                  <a:lnTo>
                    <a:pt x="47336" y="35594"/>
                  </a:lnTo>
                  <a:lnTo>
                    <a:pt x="47336" y="35594"/>
                  </a:lnTo>
                  <a:lnTo>
                    <a:pt x="61587" y="3559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0F89333E-9F6F-415E-93B7-B1A4265C7758}"/>
                </a:ext>
              </a:extLst>
            </p:cNvPr>
            <p:cNvSpPr/>
            <p:nvPr/>
          </p:nvSpPr>
          <p:spPr>
            <a:xfrm>
              <a:off x="6461974" y="2703247"/>
              <a:ext cx="170166" cy="170166"/>
            </a:xfrm>
            <a:custGeom>
              <a:avLst/>
              <a:gdLst>
                <a:gd name="connsiteX0" fmla="*/ 45804 w 170165"/>
                <a:gd name="connsiteY0" fmla="*/ 37557 h 170165"/>
                <a:gd name="connsiteX1" fmla="*/ 45804 w 170165"/>
                <a:gd name="connsiteY1" fmla="*/ 53297 h 170165"/>
                <a:gd name="connsiteX2" fmla="*/ 56439 w 170165"/>
                <a:gd name="connsiteY2" fmla="*/ 40109 h 170165"/>
                <a:gd name="connsiteX3" fmla="*/ 72179 w 170165"/>
                <a:gd name="connsiteY3" fmla="*/ 35643 h 170165"/>
                <a:gd name="connsiteX4" fmla="*/ 87494 w 170165"/>
                <a:gd name="connsiteY4" fmla="*/ 40960 h 170165"/>
                <a:gd name="connsiteX5" fmla="*/ 96640 w 170165"/>
                <a:gd name="connsiteY5" fmla="*/ 57338 h 170165"/>
                <a:gd name="connsiteX6" fmla="*/ 107276 w 170165"/>
                <a:gd name="connsiteY6" fmla="*/ 41385 h 170165"/>
                <a:gd name="connsiteX7" fmla="*/ 123867 w 170165"/>
                <a:gd name="connsiteY7" fmla="*/ 35643 h 170165"/>
                <a:gd name="connsiteX8" fmla="*/ 145138 w 170165"/>
                <a:gd name="connsiteY8" fmla="*/ 46491 h 170165"/>
                <a:gd name="connsiteX9" fmla="*/ 152370 w 170165"/>
                <a:gd name="connsiteY9" fmla="*/ 79673 h 170165"/>
                <a:gd name="connsiteX10" fmla="*/ 152370 w 170165"/>
                <a:gd name="connsiteY10" fmla="*/ 138593 h 170165"/>
                <a:gd name="connsiteX11" fmla="*/ 141096 w 170165"/>
                <a:gd name="connsiteY11" fmla="*/ 138593 h 170165"/>
                <a:gd name="connsiteX12" fmla="*/ 141096 w 170165"/>
                <a:gd name="connsiteY12" fmla="*/ 80098 h 170165"/>
                <a:gd name="connsiteX13" fmla="*/ 136204 w 170165"/>
                <a:gd name="connsiteY13" fmla="*/ 53935 h 170165"/>
                <a:gd name="connsiteX14" fmla="*/ 121740 w 170165"/>
                <a:gd name="connsiteY14" fmla="*/ 46278 h 170165"/>
                <a:gd name="connsiteX15" fmla="*/ 106425 w 170165"/>
                <a:gd name="connsiteY15" fmla="*/ 54786 h 170165"/>
                <a:gd name="connsiteX16" fmla="*/ 99618 w 170165"/>
                <a:gd name="connsiteY16" fmla="*/ 76057 h 170165"/>
                <a:gd name="connsiteX17" fmla="*/ 99618 w 170165"/>
                <a:gd name="connsiteY17" fmla="*/ 139869 h 170165"/>
                <a:gd name="connsiteX18" fmla="*/ 88345 w 170165"/>
                <a:gd name="connsiteY18" fmla="*/ 139869 h 170165"/>
                <a:gd name="connsiteX19" fmla="*/ 88345 w 170165"/>
                <a:gd name="connsiteY19" fmla="*/ 80098 h 170165"/>
                <a:gd name="connsiteX20" fmla="*/ 83240 w 170165"/>
                <a:gd name="connsiteY20" fmla="*/ 54148 h 170165"/>
                <a:gd name="connsiteX21" fmla="*/ 68776 w 170165"/>
                <a:gd name="connsiteY21" fmla="*/ 46278 h 170165"/>
                <a:gd name="connsiteX22" fmla="*/ 54525 w 170165"/>
                <a:gd name="connsiteY22" fmla="*/ 51808 h 170165"/>
                <a:gd name="connsiteX23" fmla="*/ 46867 w 170165"/>
                <a:gd name="connsiteY23" fmla="*/ 66485 h 170165"/>
                <a:gd name="connsiteX24" fmla="*/ 46867 w 170165"/>
                <a:gd name="connsiteY24" fmla="*/ 139231 h 170165"/>
                <a:gd name="connsiteX25" fmla="*/ 35594 w 170165"/>
                <a:gd name="connsiteY25" fmla="*/ 139231 h 170165"/>
                <a:gd name="connsiteX26" fmla="*/ 35594 w 170165"/>
                <a:gd name="connsiteY26" fmla="*/ 3755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0165" h="170165">
                  <a:moveTo>
                    <a:pt x="45804" y="37557"/>
                  </a:moveTo>
                  <a:lnTo>
                    <a:pt x="45804" y="53297"/>
                  </a:lnTo>
                  <a:cubicBezTo>
                    <a:pt x="48143" y="48065"/>
                    <a:pt x="51802" y="43513"/>
                    <a:pt x="56439" y="40109"/>
                  </a:cubicBezTo>
                  <a:cubicBezTo>
                    <a:pt x="61118" y="37046"/>
                    <a:pt x="66606" y="35494"/>
                    <a:pt x="72179" y="35643"/>
                  </a:cubicBezTo>
                  <a:cubicBezTo>
                    <a:pt x="77774" y="35472"/>
                    <a:pt x="83219" y="37365"/>
                    <a:pt x="87494" y="40960"/>
                  </a:cubicBezTo>
                  <a:cubicBezTo>
                    <a:pt x="92152" y="45363"/>
                    <a:pt x="95343" y="51064"/>
                    <a:pt x="96640" y="57338"/>
                  </a:cubicBezTo>
                  <a:cubicBezTo>
                    <a:pt x="98768" y="51213"/>
                    <a:pt x="102426" y="45725"/>
                    <a:pt x="107276" y="41385"/>
                  </a:cubicBezTo>
                  <a:cubicBezTo>
                    <a:pt x="111934" y="37557"/>
                    <a:pt x="117826" y="35515"/>
                    <a:pt x="123867" y="35643"/>
                  </a:cubicBezTo>
                  <a:cubicBezTo>
                    <a:pt x="132418" y="35090"/>
                    <a:pt x="140565" y="39259"/>
                    <a:pt x="145138" y="46491"/>
                  </a:cubicBezTo>
                  <a:cubicBezTo>
                    <a:pt x="150711" y="56615"/>
                    <a:pt x="153221" y="68144"/>
                    <a:pt x="152370" y="79673"/>
                  </a:cubicBezTo>
                  <a:lnTo>
                    <a:pt x="152370" y="138593"/>
                  </a:lnTo>
                  <a:lnTo>
                    <a:pt x="141096" y="138593"/>
                  </a:lnTo>
                  <a:lnTo>
                    <a:pt x="141096" y="80098"/>
                  </a:lnTo>
                  <a:cubicBezTo>
                    <a:pt x="141820" y="71101"/>
                    <a:pt x="140139" y="62061"/>
                    <a:pt x="136204" y="53935"/>
                  </a:cubicBezTo>
                  <a:cubicBezTo>
                    <a:pt x="133099" y="48979"/>
                    <a:pt x="127589" y="46065"/>
                    <a:pt x="121740" y="46278"/>
                  </a:cubicBezTo>
                  <a:cubicBezTo>
                    <a:pt x="115465" y="46065"/>
                    <a:pt x="109573" y="49341"/>
                    <a:pt x="106425" y="54786"/>
                  </a:cubicBezTo>
                  <a:cubicBezTo>
                    <a:pt x="102362" y="61167"/>
                    <a:pt x="100022" y="68506"/>
                    <a:pt x="99618" y="76057"/>
                  </a:cubicBezTo>
                  <a:lnTo>
                    <a:pt x="99618" y="139869"/>
                  </a:lnTo>
                  <a:lnTo>
                    <a:pt x="88345" y="139869"/>
                  </a:lnTo>
                  <a:lnTo>
                    <a:pt x="88345" y="80098"/>
                  </a:lnTo>
                  <a:cubicBezTo>
                    <a:pt x="89047" y="71143"/>
                    <a:pt x="87281" y="62167"/>
                    <a:pt x="83240" y="54148"/>
                  </a:cubicBezTo>
                  <a:cubicBezTo>
                    <a:pt x="80156" y="49149"/>
                    <a:pt x="74647" y="46150"/>
                    <a:pt x="68776" y="46278"/>
                  </a:cubicBezTo>
                  <a:cubicBezTo>
                    <a:pt x="63458" y="46065"/>
                    <a:pt x="58311" y="48065"/>
                    <a:pt x="54525" y="51808"/>
                  </a:cubicBezTo>
                  <a:cubicBezTo>
                    <a:pt x="50653" y="55892"/>
                    <a:pt x="47994" y="60976"/>
                    <a:pt x="46867" y="66485"/>
                  </a:cubicBezTo>
                  <a:lnTo>
                    <a:pt x="46867" y="139231"/>
                  </a:lnTo>
                  <a:lnTo>
                    <a:pt x="35594" y="139231"/>
                  </a:lnTo>
                  <a:lnTo>
                    <a:pt x="35594" y="3755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5FB276C2-4E35-4B34-813A-403853AEFE0C}"/>
                </a:ext>
              </a:extLst>
            </p:cNvPr>
            <p:cNvSpPr/>
            <p:nvPr/>
          </p:nvSpPr>
          <p:spPr>
            <a:xfrm>
              <a:off x="6599340" y="2703261"/>
              <a:ext cx="127624" cy="170166"/>
            </a:xfrm>
            <a:custGeom>
              <a:avLst/>
              <a:gdLst>
                <a:gd name="connsiteX0" fmla="*/ 72648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648 w 127624"/>
                <a:gd name="connsiteY12" fmla="*/ 131134 h 170165"/>
                <a:gd name="connsiteX13" fmla="*/ 87112 w 127624"/>
                <a:gd name="connsiteY13" fmla="*/ 128156 h 170165"/>
                <a:gd name="connsiteX14" fmla="*/ 97322 w 127624"/>
                <a:gd name="connsiteY14" fmla="*/ 119861 h 170165"/>
                <a:gd name="connsiteX15" fmla="*/ 102001 w 127624"/>
                <a:gd name="connsiteY15" fmla="*/ 127731 h 170165"/>
                <a:gd name="connsiteX16" fmla="*/ 90090 w 127624"/>
                <a:gd name="connsiteY16" fmla="*/ 137090 h 170165"/>
                <a:gd name="connsiteX17" fmla="*/ 72648 w 127624"/>
                <a:gd name="connsiteY17" fmla="*/ 140068 h 170165"/>
                <a:gd name="connsiteX18" fmla="*/ 71159 w 127624"/>
                <a:gd name="connsiteY18" fmla="*/ 45201 h 170165"/>
                <a:gd name="connsiteX19" fmla="*/ 53717 w 127624"/>
                <a:gd name="connsiteY19" fmla="*/ 54772 h 170165"/>
                <a:gd name="connsiteX20" fmla="*/ 46697 w 127624"/>
                <a:gd name="connsiteY20" fmla="*/ 78383 h 170165"/>
                <a:gd name="connsiteX21" fmla="*/ 93918 w 127624"/>
                <a:gd name="connsiteY21" fmla="*/ 78383 h 170165"/>
                <a:gd name="connsiteX22" fmla="*/ 93918 w 127624"/>
                <a:gd name="connsiteY22" fmla="*/ 74129 h 170165"/>
                <a:gd name="connsiteX23" fmla="*/ 87963 w 127624"/>
                <a:gd name="connsiteY23" fmla="*/ 52858 h 170165"/>
                <a:gd name="connsiteX24" fmla="*/ 71372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8" y="140068"/>
                  </a:moveTo>
                  <a:cubicBezTo>
                    <a:pt x="62395" y="140366"/>
                    <a:pt x="52568" y="135878"/>
                    <a:pt x="46059" y="127944"/>
                  </a:cubicBezTo>
                  <a:cubicBezTo>
                    <a:pt x="38849" y="119074"/>
                    <a:pt x="35148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1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7992" y="127582"/>
                    <a:pt x="65097" y="131241"/>
                    <a:pt x="72648" y="131134"/>
                  </a:cubicBezTo>
                  <a:cubicBezTo>
                    <a:pt x="77625" y="131241"/>
                    <a:pt x="82581" y="130220"/>
                    <a:pt x="87112" y="128156"/>
                  </a:cubicBezTo>
                  <a:cubicBezTo>
                    <a:pt x="91132" y="126263"/>
                    <a:pt x="94642" y="123413"/>
                    <a:pt x="97322" y="119861"/>
                  </a:cubicBezTo>
                  <a:lnTo>
                    <a:pt x="102001" y="127731"/>
                  </a:lnTo>
                  <a:cubicBezTo>
                    <a:pt x="98811" y="131730"/>
                    <a:pt x="94727" y="134942"/>
                    <a:pt x="90090" y="137090"/>
                  </a:cubicBezTo>
                  <a:cubicBezTo>
                    <a:pt x="84581" y="139387"/>
                    <a:pt x="78604" y="140408"/>
                    <a:pt x="72648" y="140068"/>
                  </a:cubicBezTo>
                  <a:close/>
                  <a:moveTo>
                    <a:pt x="71159" y="45201"/>
                  </a:moveTo>
                  <a:cubicBezTo>
                    <a:pt x="64118" y="45307"/>
                    <a:pt x="57588" y="48902"/>
                    <a:pt x="53717" y="54772"/>
                  </a:cubicBezTo>
                  <a:cubicBezTo>
                    <a:pt x="49101" y="61771"/>
                    <a:pt x="46655" y="70002"/>
                    <a:pt x="46697" y="78383"/>
                  </a:cubicBezTo>
                  <a:lnTo>
                    <a:pt x="93918" y="78383"/>
                  </a:lnTo>
                  <a:lnTo>
                    <a:pt x="93918" y="74129"/>
                  </a:lnTo>
                  <a:cubicBezTo>
                    <a:pt x="94216" y="66599"/>
                    <a:pt x="92132" y="59154"/>
                    <a:pt x="87963" y="52858"/>
                  </a:cubicBezTo>
                  <a:cubicBezTo>
                    <a:pt x="84070" y="47689"/>
                    <a:pt x="77838" y="44818"/>
                    <a:pt x="71372" y="45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5E8F0671-EBB3-416F-A4EC-CC8C620A66CA}"/>
                </a:ext>
              </a:extLst>
            </p:cNvPr>
            <p:cNvSpPr/>
            <p:nvPr/>
          </p:nvSpPr>
          <p:spPr>
            <a:xfrm>
              <a:off x="6683107" y="2702824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3 w 127624"/>
                <a:gd name="connsiteY8" fmla="*/ 65419 h 170165"/>
                <a:gd name="connsiteX9" fmla="*/ 99063 w 127624"/>
                <a:gd name="connsiteY9" fmla="*/ 65419 h 170165"/>
                <a:gd name="connsiteX10" fmla="*/ 88428 w 127624"/>
                <a:gd name="connsiteY10" fmla="*/ 65419 h 170165"/>
                <a:gd name="connsiteX11" fmla="*/ 83110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60010" y="89008"/>
                    <a:pt x="52374" y="84626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8" y="57506"/>
                    <a:pt x="99063" y="65419"/>
                  </a:cubicBezTo>
                  <a:lnTo>
                    <a:pt x="99063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0" y="51168"/>
                  </a:cubicBezTo>
                  <a:cubicBezTo>
                    <a:pt x="79346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7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4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28" y="129231"/>
                    <a:pt x="62967" y="131039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0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F3DD8C61-3B36-4437-A09D-382806C06F8C}"/>
                </a:ext>
              </a:extLst>
            </p:cNvPr>
            <p:cNvSpPr/>
            <p:nvPr/>
          </p:nvSpPr>
          <p:spPr>
            <a:xfrm>
              <a:off x="6806498" y="2702406"/>
              <a:ext cx="127624" cy="170166"/>
            </a:xfrm>
            <a:custGeom>
              <a:avLst/>
              <a:gdLst>
                <a:gd name="connsiteX0" fmla="*/ 91385 w 127624"/>
                <a:gd name="connsiteY0" fmla="*/ 139008 h 170165"/>
                <a:gd name="connsiteX1" fmla="*/ 90108 w 127624"/>
                <a:gd name="connsiteY1" fmla="*/ 130500 h 170165"/>
                <a:gd name="connsiteX2" fmla="*/ 90108 w 127624"/>
                <a:gd name="connsiteY2" fmla="*/ 123693 h 170165"/>
                <a:gd name="connsiteX3" fmla="*/ 78197 w 127624"/>
                <a:gd name="connsiteY3" fmla="*/ 136030 h 170165"/>
                <a:gd name="connsiteX4" fmla="*/ 61818 w 127624"/>
                <a:gd name="connsiteY4" fmla="*/ 140923 h 170165"/>
                <a:gd name="connsiteX5" fmla="*/ 42462 w 127624"/>
                <a:gd name="connsiteY5" fmla="*/ 133265 h 170165"/>
                <a:gd name="connsiteX6" fmla="*/ 35656 w 127624"/>
                <a:gd name="connsiteY6" fmla="*/ 111995 h 170165"/>
                <a:gd name="connsiteX7" fmla="*/ 45440 w 127624"/>
                <a:gd name="connsiteY7" fmla="*/ 89447 h 170165"/>
                <a:gd name="connsiteX8" fmla="*/ 72454 w 127624"/>
                <a:gd name="connsiteY8" fmla="*/ 81152 h 170165"/>
                <a:gd name="connsiteX9" fmla="*/ 90108 w 127624"/>
                <a:gd name="connsiteY9" fmla="*/ 81152 h 170165"/>
                <a:gd name="connsiteX10" fmla="*/ 90108 w 127624"/>
                <a:gd name="connsiteY10" fmla="*/ 68602 h 170165"/>
                <a:gd name="connsiteX11" fmla="*/ 84578 w 127624"/>
                <a:gd name="connsiteY11" fmla="*/ 51798 h 170165"/>
                <a:gd name="connsiteX12" fmla="*/ 69476 w 127624"/>
                <a:gd name="connsiteY12" fmla="*/ 45843 h 170165"/>
                <a:gd name="connsiteX13" fmla="*/ 54586 w 127624"/>
                <a:gd name="connsiteY13" fmla="*/ 51586 h 170165"/>
                <a:gd name="connsiteX14" fmla="*/ 48631 w 127624"/>
                <a:gd name="connsiteY14" fmla="*/ 65837 h 170165"/>
                <a:gd name="connsiteX15" fmla="*/ 38208 w 127624"/>
                <a:gd name="connsiteY15" fmla="*/ 65837 h 170165"/>
                <a:gd name="connsiteX16" fmla="*/ 38208 w 127624"/>
                <a:gd name="connsiteY16" fmla="*/ 65837 h 170165"/>
                <a:gd name="connsiteX17" fmla="*/ 46929 w 127624"/>
                <a:gd name="connsiteY17" fmla="*/ 44566 h 170165"/>
                <a:gd name="connsiteX18" fmla="*/ 70327 w 127624"/>
                <a:gd name="connsiteY18" fmla="*/ 35632 h 170165"/>
                <a:gd name="connsiteX19" fmla="*/ 92874 w 127624"/>
                <a:gd name="connsiteY19" fmla="*/ 44141 h 170165"/>
                <a:gd name="connsiteX20" fmla="*/ 101382 w 127624"/>
                <a:gd name="connsiteY20" fmla="*/ 68602 h 170165"/>
                <a:gd name="connsiteX21" fmla="*/ 101382 w 127624"/>
                <a:gd name="connsiteY21" fmla="*/ 118163 h 170165"/>
                <a:gd name="connsiteX22" fmla="*/ 101382 w 127624"/>
                <a:gd name="connsiteY22" fmla="*/ 128798 h 170165"/>
                <a:gd name="connsiteX23" fmla="*/ 103296 w 127624"/>
                <a:gd name="connsiteY23" fmla="*/ 138583 h 170165"/>
                <a:gd name="connsiteX24" fmla="*/ 62669 w 127624"/>
                <a:gd name="connsiteY24" fmla="*/ 130925 h 170165"/>
                <a:gd name="connsiteX25" fmla="*/ 79261 w 127624"/>
                <a:gd name="connsiteY25" fmla="*/ 125608 h 170165"/>
                <a:gd name="connsiteX26" fmla="*/ 89683 w 127624"/>
                <a:gd name="connsiteY26" fmla="*/ 111782 h 170165"/>
                <a:gd name="connsiteX27" fmla="*/ 89683 w 127624"/>
                <a:gd name="connsiteY27" fmla="*/ 90511 h 170165"/>
                <a:gd name="connsiteX28" fmla="*/ 71603 w 127624"/>
                <a:gd name="connsiteY28" fmla="*/ 90511 h 170165"/>
                <a:gd name="connsiteX29" fmla="*/ 53310 w 127624"/>
                <a:gd name="connsiteY29" fmla="*/ 96892 h 170165"/>
                <a:gd name="connsiteX30" fmla="*/ 46503 w 127624"/>
                <a:gd name="connsiteY30" fmla="*/ 112845 h 170165"/>
                <a:gd name="connsiteX31" fmla="*/ 50758 w 127624"/>
                <a:gd name="connsiteY31" fmla="*/ 126246 h 170165"/>
                <a:gd name="connsiteX32" fmla="*/ 62669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85" y="139008"/>
                  </a:moveTo>
                  <a:cubicBezTo>
                    <a:pt x="91385" y="135605"/>
                    <a:pt x="90321" y="132627"/>
                    <a:pt x="90108" y="130500"/>
                  </a:cubicBezTo>
                  <a:cubicBezTo>
                    <a:pt x="89896" y="128245"/>
                    <a:pt x="89896" y="125948"/>
                    <a:pt x="90108" y="123693"/>
                  </a:cubicBezTo>
                  <a:cubicBezTo>
                    <a:pt x="87046" y="128586"/>
                    <a:pt x="82983" y="132797"/>
                    <a:pt x="78197" y="136030"/>
                  </a:cubicBezTo>
                  <a:cubicBezTo>
                    <a:pt x="73368" y="139327"/>
                    <a:pt x="67647" y="141029"/>
                    <a:pt x="61818" y="140923"/>
                  </a:cubicBezTo>
                  <a:cubicBezTo>
                    <a:pt x="54544" y="141369"/>
                    <a:pt x="47461" y="138583"/>
                    <a:pt x="42462" y="133265"/>
                  </a:cubicBezTo>
                  <a:cubicBezTo>
                    <a:pt x="37591" y="127288"/>
                    <a:pt x="35166" y="119695"/>
                    <a:pt x="35656" y="111995"/>
                  </a:cubicBezTo>
                  <a:cubicBezTo>
                    <a:pt x="35209" y="103359"/>
                    <a:pt x="38825" y="95020"/>
                    <a:pt x="45440" y="89447"/>
                  </a:cubicBezTo>
                  <a:cubicBezTo>
                    <a:pt x="53161" y="83534"/>
                    <a:pt x="62754" y="80599"/>
                    <a:pt x="72454" y="81152"/>
                  </a:cubicBezTo>
                  <a:lnTo>
                    <a:pt x="90108" y="81152"/>
                  </a:lnTo>
                  <a:lnTo>
                    <a:pt x="90108" y="68602"/>
                  </a:lnTo>
                  <a:cubicBezTo>
                    <a:pt x="90406" y="62519"/>
                    <a:pt x="88428" y="56521"/>
                    <a:pt x="84578" y="51798"/>
                  </a:cubicBezTo>
                  <a:cubicBezTo>
                    <a:pt x="80664" y="47693"/>
                    <a:pt x="75134" y="45524"/>
                    <a:pt x="69476" y="45843"/>
                  </a:cubicBezTo>
                  <a:cubicBezTo>
                    <a:pt x="63946" y="45757"/>
                    <a:pt x="58607" y="47821"/>
                    <a:pt x="54586" y="51586"/>
                  </a:cubicBezTo>
                  <a:cubicBezTo>
                    <a:pt x="50715" y="55308"/>
                    <a:pt x="48546" y="60477"/>
                    <a:pt x="48631" y="65837"/>
                  </a:cubicBezTo>
                  <a:lnTo>
                    <a:pt x="38208" y="65837"/>
                  </a:lnTo>
                  <a:lnTo>
                    <a:pt x="38208" y="65837"/>
                  </a:lnTo>
                  <a:cubicBezTo>
                    <a:pt x="37719" y="57775"/>
                    <a:pt x="40931" y="49948"/>
                    <a:pt x="46929" y="44566"/>
                  </a:cubicBezTo>
                  <a:cubicBezTo>
                    <a:pt x="53204" y="38547"/>
                    <a:pt x="61648" y="35313"/>
                    <a:pt x="70327" y="35632"/>
                  </a:cubicBezTo>
                  <a:cubicBezTo>
                    <a:pt x="78707" y="35207"/>
                    <a:pt x="86854" y="38291"/>
                    <a:pt x="92874" y="44141"/>
                  </a:cubicBezTo>
                  <a:cubicBezTo>
                    <a:pt x="98936" y="50798"/>
                    <a:pt x="101999" y="59626"/>
                    <a:pt x="101382" y="68602"/>
                  </a:cubicBezTo>
                  <a:lnTo>
                    <a:pt x="101382" y="118163"/>
                  </a:lnTo>
                  <a:cubicBezTo>
                    <a:pt x="101382" y="121779"/>
                    <a:pt x="101382" y="125395"/>
                    <a:pt x="101382" y="128798"/>
                  </a:cubicBezTo>
                  <a:cubicBezTo>
                    <a:pt x="101807" y="132095"/>
                    <a:pt x="102446" y="135371"/>
                    <a:pt x="103296" y="138583"/>
                  </a:cubicBezTo>
                  <a:close/>
                  <a:moveTo>
                    <a:pt x="62669" y="130925"/>
                  </a:moveTo>
                  <a:cubicBezTo>
                    <a:pt x="68646" y="131096"/>
                    <a:pt x="74496" y="129224"/>
                    <a:pt x="79261" y="125608"/>
                  </a:cubicBezTo>
                  <a:cubicBezTo>
                    <a:pt x="84004" y="122098"/>
                    <a:pt x="87620" y="117312"/>
                    <a:pt x="89683" y="111782"/>
                  </a:cubicBezTo>
                  <a:lnTo>
                    <a:pt x="89683" y="90511"/>
                  </a:lnTo>
                  <a:lnTo>
                    <a:pt x="71603" y="90511"/>
                  </a:lnTo>
                  <a:cubicBezTo>
                    <a:pt x="64903" y="90149"/>
                    <a:pt x="58330" y="92447"/>
                    <a:pt x="53310" y="96892"/>
                  </a:cubicBezTo>
                  <a:cubicBezTo>
                    <a:pt x="48886" y="100997"/>
                    <a:pt x="46397" y="106804"/>
                    <a:pt x="46503" y="112845"/>
                  </a:cubicBezTo>
                  <a:cubicBezTo>
                    <a:pt x="46206" y="117695"/>
                    <a:pt x="47737" y="122460"/>
                    <a:pt x="50758" y="126246"/>
                  </a:cubicBezTo>
                  <a:cubicBezTo>
                    <a:pt x="53778" y="129564"/>
                    <a:pt x="58181" y="131308"/>
                    <a:pt x="62669" y="1309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0A7AE426-0DA5-4D28-8DAB-EE2D54E21E05}"/>
                </a:ext>
              </a:extLst>
            </p:cNvPr>
            <p:cNvSpPr/>
            <p:nvPr/>
          </p:nvSpPr>
          <p:spPr>
            <a:xfrm>
              <a:off x="6887601" y="2704785"/>
              <a:ext cx="127624" cy="170166"/>
            </a:xfrm>
            <a:custGeom>
              <a:avLst/>
              <a:gdLst>
                <a:gd name="connsiteX0" fmla="*/ 68989 w 127624"/>
                <a:gd name="connsiteY0" fmla="*/ 111105 h 170165"/>
                <a:gd name="connsiteX1" fmla="*/ 71329 w 127624"/>
                <a:gd name="connsiteY1" fmla="*/ 120889 h 170165"/>
                <a:gd name="connsiteX2" fmla="*/ 71329 w 127624"/>
                <a:gd name="connsiteY2" fmla="*/ 120889 h 170165"/>
                <a:gd name="connsiteX3" fmla="*/ 73668 w 127624"/>
                <a:gd name="connsiteY3" fmla="*/ 111105 h 170165"/>
                <a:gd name="connsiteX4" fmla="*/ 94939 w 127624"/>
                <a:gd name="connsiteY4" fmla="*/ 35594 h 170165"/>
                <a:gd name="connsiteX5" fmla="*/ 106425 w 127624"/>
                <a:gd name="connsiteY5" fmla="*/ 35594 h 170165"/>
                <a:gd name="connsiteX6" fmla="*/ 74945 w 127624"/>
                <a:gd name="connsiteY6" fmla="*/ 136630 h 170165"/>
                <a:gd name="connsiteX7" fmla="*/ 66224 w 127624"/>
                <a:gd name="connsiteY7" fmla="*/ 136630 h 170165"/>
                <a:gd name="connsiteX8" fmla="*/ 35594 w 127624"/>
                <a:gd name="connsiteY8" fmla="*/ 36019 h 170165"/>
                <a:gd name="connsiteX9" fmla="*/ 47080 w 127624"/>
                <a:gd name="connsiteY9" fmla="*/ 3601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624" h="170165">
                  <a:moveTo>
                    <a:pt x="68989" y="111105"/>
                  </a:moveTo>
                  <a:lnTo>
                    <a:pt x="71329" y="120889"/>
                  </a:lnTo>
                  <a:lnTo>
                    <a:pt x="71329" y="120889"/>
                  </a:lnTo>
                  <a:lnTo>
                    <a:pt x="73668" y="111105"/>
                  </a:lnTo>
                  <a:lnTo>
                    <a:pt x="94939" y="35594"/>
                  </a:lnTo>
                  <a:lnTo>
                    <a:pt x="106425" y="35594"/>
                  </a:lnTo>
                  <a:lnTo>
                    <a:pt x="74945" y="136630"/>
                  </a:lnTo>
                  <a:lnTo>
                    <a:pt x="66224" y="136630"/>
                  </a:lnTo>
                  <a:lnTo>
                    <a:pt x="35594" y="36019"/>
                  </a:lnTo>
                  <a:lnTo>
                    <a:pt x="47080" y="360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9040B9E3-0991-4A2B-90A2-8F17E6E80363}"/>
                </a:ext>
              </a:extLst>
            </p:cNvPr>
            <p:cNvSpPr/>
            <p:nvPr/>
          </p:nvSpPr>
          <p:spPr>
            <a:xfrm>
              <a:off x="6971368" y="2702406"/>
              <a:ext cx="127624" cy="170166"/>
            </a:xfrm>
            <a:custGeom>
              <a:avLst/>
              <a:gdLst>
                <a:gd name="connsiteX0" fmla="*/ 91362 w 127624"/>
                <a:gd name="connsiteY0" fmla="*/ 139008 h 170165"/>
                <a:gd name="connsiteX1" fmla="*/ 90086 w 127624"/>
                <a:gd name="connsiteY1" fmla="*/ 130500 h 170165"/>
                <a:gd name="connsiteX2" fmla="*/ 90086 w 127624"/>
                <a:gd name="connsiteY2" fmla="*/ 123693 h 170165"/>
                <a:gd name="connsiteX3" fmla="*/ 78174 w 127624"/>
                <a:gd name="connsiteY3" fmla="*/ 136030 h 170165"/>
                <a:gd name="connsiteX4" fmla="*/ 61796 w 127624"/>
                <a:gd name="connsiteY4" fmla="*/ 140923 h 170165"/>
                <a:gd name="connsiteX5" fmla="*/ 42440 w 127624"/>
                <a:gd name="connsiteY5" fmla="*/ 133265 h 170165"/>
                <a:gd name="connsiteX6" fmla="*/ 35633 w 127624"/>
                <a:gd name="connsiteY6" fmla="*/ 111995 h 170165"/>
                <a:gd name="connsiteX7" fmla="*/ 45630 w 127624"/>
                <a:gd name="connsiteY7" fmla="*/ 89447 h 170165"/>
                <a:gd name="connsiteX8" fmla="*/ 72431 w 127624"/>
                <a:gd name="connsiteY8" fmla="*/ 81152 h 170165"/>
                <a:gd name="connsiteX9" fmla="*/ 90086 w 127624"/>
                <a:gd name="connsiteY9" fmla="*/ 81152 h 170165"/>
                <a:gd name="connsiteX10" fmla="*/ 90086 w 127624"/>
                <a:gd name="connsiteY10" fmla="*/ 68602 h 170165"/>
                <a:gd name="connsiteX11" fmla="*/ 84556 w 127624"/>
                <a:gd name="connsiteY11" fmla="*/ 51798 h 170165"/>
                <a:gd name="connsiteX12" fmla="*/ 69453 w 127624"/>
                <a:gd name="connsiteY12" fmla="*/ 45843 h 170165"/>
                <a:gd name="connsiteX13" fmla="*/ 54564 w 127624"/>
                <a:gd name="connsiteY13" fmla="*/ 51586 h 170165"/>
                <a:gd name="connsiteX14" fmla="*/ 48821 w 127624"/>
                <a:gd name="connsiteY14" fmla="*/ 65837 h 170165"/>
                <a:gd name="connsiteX15" fmla="*/ 38185 w 127624"/>
                <a:gd name="connsiteY15" fmla="*/ 65837 h 170165"/>
                <a:gd name="connsiteX16" fmla="*/ 38185 w 127624"/>
                <a:gd name="connsiteY16" fmla="*/ 65837 h 170165"/>
                <a:gd name="connsiteX17" fmla="*/ 46906 w 127624"/>
                <a:gd name="connsiteY17" fmla="*/ 44566 h 170165"/>
                <a:gd name="connsiteX18" fmla="*/ 70304 w 127624"/>
                <a:gd name="connsiteY18" fmla="*/ 35632 h 170165"/>
                <a:gd name="connsiteX19" fmla="*/ 92851 w 127624"/>
                <a:gd name="connsiteY19" fmla="*/ 44141 h 170165"/>
                <a:gd name="connsiteX20" fmla="*/ 101572 w 127624"/>
                <a:gd name="connsiteY20" fmla="*/ 68602 h 170165"/>
                <a:gd name="connsiteX21" fmla="*/ 101572 w 127624"/>
                <a:gd name="connsiteY21" fmla="*/ 118163 h 170165"/>
                <a:gd name="connsiteX22" fmla="*/ 101572 w 127624"/>
                <a:gd name="connsiteY22" fmla="*/ 128798 h 170165"/>
                <a:gd name="connsiteX23" fmla="*/ 103274 w 127624"/>
                <a:gd name="connsiteY23" fmla="*/ 138583 h 170165"/>
                <a:gd name="connsiteX24" fmla="*/ 62859 w 127624"/>
                <a:gd name="connsiteY24" fmla="*/ 130925 h 170165"/>
                <a:gd name="connsiteX25" fmla="*/ 79451 w 127624"/>
                <a:gd name="connsiteY25" fmla="*/ 125608 h 170165"/>
                <a:gd name="connsiteX26" fmla="*/ 89660 w 127624"/>
                <a:gd name="connsiteY26" fmla="*/ 111782 h 170165"/>
                <a:gd name="connsiteX27" fmla="*/ 89660 w 127624"/>
                <a:gd name="connsiteY27" fmla="*/ 90511 h 170165"/>
                <a:gd name="connsiteX28" fmla="*/ 71581 w 127624"/>
                <a:gd name="connsiteY28" fmla="*/ 90511 h 170165"/>
                <a:gd name="connsiteX29" fmla="*/ 53288 w 127624"/>
                <a:gd name="connsiteY29" fmla="*/ 96892 h 170165"/>
                <a:gd name="connsiteX30" fmla="*/ 46481 w 127624"/>
                <a:gd name="connsiteY30" fmla="*/ 112845 h 170165"/>
                <a:gd name="connsiteX31" fmla="*/ 50735 w 127624"/>
                <a:gd name="connsiteY31" fmla="*/ 126246 h 170165"/>
                <a:gd name="connsiteX32" fmla="*/ 62221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2" y="139008"/>
                  </a:moveTo>
                  <a:cubicBezTo>
                    <a:pt x="91362" y="135605"/>
                    <a:pt x="90299" y="132627"/>
                    <a:pt x="90086" y="130500"/>
                  </a:cubicBezTo>
                  <a:cubicBezTo>
                    <a:pt x="89873" y="128245"/>
                    <a:pt x="89873" y="125948"/>
                    <a:pt x="90086" y="123693"/>
                  </a:cubicBezTo>
                  <a:cubicBezTo>
                    <a:pt x="87023" y="128586"/>
                    <a:pt x="82960" y="132797"/>
                    <a:pt x="78174" y="136030"/>
                  </a:cubicBezTo>
                  <a:cubicBezTo>
                    <a:pt x="73346" y="139327"/>
                    <a:pt x="67624" y="141029"/>
                    <a:pt x="61796" y="140923"/>
                  </a:cubicBezTo>
                  <a:cubicBezTo>
                    <a:pt x="54521" y="141369"/>
                    <a:pt x="47438" y="138583"/>
                    <a:pt x="42440" y="133265"/>
                  </a:cubicBezTo>
                  <a:cubicBezTo>
                    <a:pt x="37675" y="127246"/>
                    <a:pt x="35250" y="119673"/>
                    <a:pt x="35633" y="111995"/>
                  </a:cubicBezTo>
                  <a:cubicBezTo>
                    <a:pt x="35271" y="103337"/>
                    <a:pt x="38972" y="94999"/>
                    <a:pt x="45630" y="89447"/>
                  </a:cubicBezTo>
                  <a:cubicBezTo>
                    <a:pt x="53288" y="83577"/>
                    <a:pt x="62796" y="80620"/>
                    <a:pt x="72431" y="81152"/>
                  </a:cubicBezTo>
                  <a:lnTo>
                    <a:pt x="90086" y="81152"/>
                  </a:lnTo>
                  <a:lnTo>
                    <a:pt x="90086" y="68602"/>
                  </a:lnTo>
                  <a:cubicBezTo>
                    <a:pt x="90384" y="62519"/>
                    <a:pt x="88406" y="56521"/>
                    <a:pt x="84556" y="51798"/>
                  </a:cubicBezTo>
                  <a:cubicBezTo>
                    <a:pt x="80663" y="47650"/>
                    <a:pt x="75133" y="45460"/>
                    <a:pt x="69453" y="45843"/>
                  </a:cubicBezTo>
                  <a:cubicBezTo>
                    <a:pt x="63923" y="45757"/>
                    <a:pt x="58584" y="47821"/>
                    <a:pt x="54564" y="51586"/>
                  </a:cubicBezTo>
                  <a:cubicBezTo>
                    <a:pt x="50735" y="55329"/>
                    <a:pt x="48651" y="60498"/>
                    <a:pt x="48821" y="65837"/>
                  </a:cubicBezTo>
                  <a:lnTo>
                    <a:pt x="38185" y="65837"/>
                  </a:lnTo>
                  <a:lnTo>
                    <a:pt x="38185" y="65837"/>
                  </a:lnTo>
                  <a:cubicBezTo>
                    <a:pt x="37781" y="57797"/>
                    <a:pt x="40972" y="50012"/>
                    <a:pt x="46906" y="44566"/>
                  </a:cubicBezTo>
                  <a:cubicBezTo>
                    <a:pt x="53181" y="38547"/>
                    <a:pt x="61626" y="35313"/>
                    <a:pt x="70304" y="35632"/>
                  </a:cubicBezTo>
                  <a:cubicBezTo>
                    <a:pt x="78685" y="35207"/>
                    <a:pt x="86832" y="38291"/>
                    <a:pt x="92851" y="44141"/>
                  </a:cubicBezTo>
                  <a:cubicBezTo>
                    <a:pt x="98977" y="50756"/>
                    <a:pt x="102125" y="59605"/>
                    <a:pt x="101572" y="68602"/>
                  </a:cubicBezTo>
                  <a:lnTo>
                    <a:pt x="101572" y="118163"/>
                  </a:lnTo>
                  <a:cubicBezTo>
                    <a:pt x="101359" y="121715"/>
                    <a:pt x="101359" y="125246"/>
                    <a:pt x="101572" y="128798"/>
                  </a:cubicBezTo>
                  <a:cubicBezTo>
                    <a:pt x="101827" y="132117"/>
                    <a:pt x="102402" y="135392"/>
                    <a:pt x="103274" y="138583"/>
                  </a:cubicBezTo>
                  <a:close/>
                  <a:moveTo>
                    <a:pt x="62859" y="130925"/>
                  </a:moveTo>
                  <a:cubicBezTo>
                    <a:pt x="68815" y="131032"/>
                    <a:pt x="74665" y="129160"/>
                    <a:pt x="79451" y="125608"/>
                  </a:cubicBezTo>
                  <a:cubicBezTo>
                    <a:pt x="84066" y="122034"/>
                    <a:pt x="87597" y="117248"/>
                    <a:pt x="89660" y="111782"/>
                  </a:cubicBezTo>
                  <a:lnTo>
                    <a:pt x="89660" y="90511"/>
                  </a:lnTo>
                  <a:lnTo>
                    <a:pt x="71581" y="90511"/>
                  </a:lnTo>
                  <a:cubicBezTo>
                    <a:pt x="64880" y="90192"/>
                    <a:pt x="58329" y="92489"/>
                    <a:pt x="53288" y="96892"/>
                  </a:cubicBezTo>
                  <a:cubicBezTo>
                    <a:pt x="48863" y="100997"/>
                    <a:pt x="46375" y="106804"/>
                    <a:pt x="46481" y="112845"/>
                  </a:cubicBezTo>
                  <a:cubicBezTo>
                    <a:pt x="46332" y="117674"/>
                    <a:pt x="47843" y="122396"/>
                    <a:pt x="50735" y="126246"/>
                  </a:cubicBezTo>
                  <a:cubicBezTo>
                    <a:pt x="53692" y="129436"/>
                    <a:pt x="57882" y="131138"/>
                    <a:pt x="62221" y="1309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EFEEEB16-29B5-4399-BEE1-9BD2E88F5D69}"/>
                </a:ext>
              </a:extLst>
            </p:cNvPr>
            <p:cNvSpPr/>
            <p:nvPr/>
          </p:nvSpPr>
          <p:spPr>
            <a:xfrm>
              <a:off x="7061808" y="2703242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40 w 127624"/>
                <a:gd name="connsiteY10" fmla="*/ 45644 h 170165"/>
                <a:gd name="connsiteX11" fmla="*/ 55588 w 127624"/>
                <a:gd name="connsiteY11" fmla="*/ 51387 h 170165"/>
                <a:gd name="connsiteX12" fmla="*/ 46867 w 127624"/>
                <a:gd name="connsiteY12" fmla="*/ 66490 h 170165"/>
                <a:gd name="connsiteX13" fmla="*/ 46867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41" y="48771"/>
                    <a:pt x="52164" y="44092"/>
                    <a:pt x="56864" y="40539"/>
                  </a:cubicBezTo>
                  <a:cubicBezTo>
                    <a:pt x="61374" y="37285"/>
                    <a:pt x="66819" y="35562"/>
                    <a:pt x="72392" y="35647"/>
                  </a:cubicBezTo>
                  <a:cubicBezTo>
                    <a:pt x="80730" y="35094"/>
                    <a:pt x="88770" y="38859"/>
                    <a:pt x="93663" y="45644"/>
                  </a:cubicBezTo>
                  <a:cubicBezTo>
                    <a:pt x="99193" y="55089"/>
                    <a:pt x="101724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8" y="68638"/>
                    <a:pt x="88621" y="60130"/>
                    <a:pt x="84516" y="52664"/>
                  </a:cubicBezTo>
                  <a:cubicBezTo>
                    <a:pt x="81134" y="47984"/>
                    <a:pt x="75604" y="45346"/>
                    <a:pt x="69840" y="45644"/>
                  </a:cubicBezTo>
                  <a:cubicBezTo>
                    <a:pt x="64500" y="45474"/>
                    <a:pt x="59332" y="47559"/>
                    <a:pt x="55588" y="51387"/>
                  </a:cubicBezTo>
                  <a:cubicBezTo>
                    <a:pt x="51377" y="55556"/>
                    <a:pt x="48356" y="60768"/>
                    <a:pt x="46867" y="66490"/>
                  </a:cubicBezTo>
                  <a:lnTo>
                    <a:pt x="46867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6FD1D8ED-6C68-45F4-A432-F6A9D57A3C47}"/>
                </a:ext>
              </a:extLst>
            </p:cNvPr>
            <p:cNvSpPr/>
            <p:nvPr/>
          </p:nvSpPr>
          <p:spPr>
            <a:xfrm>
              <a:off x="7148107" y="2703042"/>
              <a:ext cx="127624" cy="170166"/>
            </a:xfrm>
            <a:custGeom>
              <a:avLst/>
              <a:gdLst>
                <a:gd name="connsiteX0" fmla="*/ 72239 w 127624"/>
                <a:gd name="connsiteY0" fmla="*/ 130927 h 170165"/>
                <a:gd name="connsiteX1" fmla="*/ 87767 w 127624"/>
                <a:gd name="connsiteY1" fmla="*/ 124546 h 170165"/>
                <a:gd name="connsiteX2" fmla="*/ 94361 w 127624"/>
                <a:gd name="connsiteY2" fmla="*/ 106891 h 170165"/>
                <a:gd name="connsiteX3" fmla="*/ 104145 w 127624"/>
                <a:gd name="connsiteY3" fmla="*/ 106891 h 170165"/>
                <a:gd name="connsiteX4" fmla="*/ 104145 w 127624"/>
                <a:gd name="connsiteY4" fmla="*/ 106891 h 170165"/>
                <a:gd name="connsiteX5" fmla="*/ 94573 w 127624"/>
                <a:gd name="connsiteY5" fmla="*/ 130289 h 170165"/>
                <a:gd name="connsiteX6" fmla="*/ 46757 w 127624"/>
                <a:gd name="connsiteY6" fmla="*/ 129268 h 170165"/>
                <a:gd name="connsiteX7" fmla="*/ 45013 w 127624"/>
                <a:gd name="connsiteY7" fmla="*/ 127311 h 170165"/>
                <a:gd name="connsiteX8" fmla="*/ 35653 w 127624"/>
                <a:gd name="connsiteY8" fmla="*/ 95192 h 170165"/>
                <a:gd name="connsiteX9" fmla="*/ 35653 w 127624"/>
                <a:gd name="connsiteY9" fmla="*/ 80303 h 170165"/>
                <a:gd name="connsiteX10" fmla="*/ 45013 w 127624"/>
                <a:gd name="connsiteY10" fmla="*/ 48184 h 170165"/>
                <a:gd name="connsiteX11" fmla="*/ 71814 w 127624"/>
                <a:gd name="connsiteY11" fmla="*/ 35634 h 170165"/>
                <a:gd name="connsiteX12" fmla="*/ 95211 w 127624"/>
                <a:gd name="connsiteY12" fmla="*/ 45419 h 170165"/>
                <a:gd name="connsiteX13" fmla="*/ 104145 w 127624"/>
                <a:gd name="connsiteY13" fmla="*/ 71369 h 170165"/>
                <a:gd name="connsiteX14" fmla="*/ 104145 w 127624"/>
                <a:gd name="connsiteY14" fmla="*/ 71369 h 170165"/>
                <a:gd name="connsiteX15" fmla="*/ 94148 w 127624"/>
                <a:gd name="connsiteY15" fmla="*/ 71369 h 170165"/>
                <a:gd name="connsiteX16" fmla="*/ 87767 w 127624"/>
                <a:gd name="connsiteY16" fmla="*/ 52226 h 170165"/>
                <a:gd name="connsiteX17" fmla="*/ 72027 w 127624"/>
                <a:gd name="connsiteY17" fmla="*/ 45206 h 170165"/>
                <a:gd name="connsiteX18" fmla="*/ 52883 w 127624"/>
                <a:gd name="connsiteY18" fmla="*/ 54991 h 170165"/>
                <a:gd name="connsiteX19" fmla="*/ 46927 w 127624"/>
                <a:gd name="connsiteY19" fmla="*/ 79878 h 170165"/>
                <a:gd name="connsiteX20" fmla="*/ 46927 w 127624"/>
                <a:gd name="connsiteY20" fmla="*/ 95618 h 170165"/>
                <a:gd name="connsiteX21" fmla="*/ 52883 w 127624"/>
                <a:gd name="connsiteY21" fmla="*/ 120717 h 170165"/>
                <a:gd name="connsiteX22" fmla="*/ 72239 w 127624"/>
                <a:gd name="connsiteY22" fmla="*/ 13092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624" h="170165">
                  <a:moveTo>
                    <a:pt x="72239" y="130927"/>
                  </a:moveTo>
                  <a:cubicBezTo>
                    <a:pt x="78067" y="131012"/>
                    <a:pt x="83683" y="128715"/>
                    <a:pt x="87767" y="124546"/>
                  </a:cubicBezTo>
                  <a:cubicBezTo>
                    <a:pt x="92276" y="119803"/>
                    <a:pt x="94658" y="113422"/>
                    <a:pt x="94361" y="106891"/>
                  </a:cubicBezTo>
                  <a:lnTo>
                    <a:pt x="104145" y="106891"/>
                  </a:lnTo>
                  <a:lnTo>
                    <a:pt x="104145" y="106891"/>
                  </a:lnTo>
                  <a:cubicBezTo>
                    <a:pt x="104549" y="115719"/>
                    <a:pt x="101061" y="124291"/>
                    <a:pt x="94573" y="130289"/>
                  </a:cubicBezTo>
                  <a:cubicBezTo>
                    <a:pt x="81088" y="143222"/>
                    <a:pt x="59689" y="142754"/>
                    <a:pt x="46757" y="129268"/>
                  </a:cubicBezTo>
                  <a:cubicBezTo>
                    <a:pt x="46140" y="128651"/>
                    <a:pt x="45566" y="127992"/>
                    <a:pt x="45013" y="127311"/>
                  </a:cubicBezTo>
                  <a:cubicBezTo>
                    <a:pt x="38397" y="117952"/>
                    <a:pt x="35100" y="106636"/>
                    <a:pt x="35653" y="95192"/>
                  </a:cubicBezTo>
                  <a:lnTo>
                    <a:pt x="35653" y="80303"/>
                  </a:lnTo>
                  <a:cubicBezTo>
                    <a:pt x="35143" y="68859"/>
                    <a:pt x="38440" y="57565"/>
                    <a:pt x="45013" y="48184"/>
                  </a:cubicBezTo>
                  <a:cubicBezTo>
                    <a:pt x="51309" y="39803"/>
                    <a:pt x="61349" y="35103"/>
                    <a:pt x="71814" y="35634"/>
                  </a:cubicBezTo>
                  <a:cubicBezTo>
                    <a:pt x="80662" y="35358"/>
                    <a:pt x="89192" y="38931"/>
                    <a:pt x="95211" y="45419"/>
                  </a:cubicBezTo>
                  <a:cubicBezTo>
                    <a:pt x="101550" y="52523"/>
                    <a:pt x="104762" y="61861"/>
                    <a:pt x="104145" y="71369"/>
                  </a:cubicBezTo>
                  <a:lnTo>
                    <a:pt x="104145" y="71369"/>
                  </a:lnTo>
                  <a:lnTo>
                    <a:pt x="94148" y="71369"/>
                  </a:lnTo>
                  <a:cubicBezTo>
                    <a:pt x="94467" y="64414"/>
                    <a:pt x="92191" y="57586"/>
                    <a:pt x="87767" y="52226"/>
                  </a:cubicBezTo>
                  <a:cubicBezTo>
                    <a:pt x="83747" y="47780"/>
                    <a:pt x="78025" y="45228"/>
                    <a:pt x="72027" y="45206"/>
                  </a:cubicBezTo>
                  <a:cubicBezTo>
                    <a:pt x="64348" y="44760"/>
                    <a:pt x="57031" y="48503"/>
                    <a:pt x="52883" y="54991"/>
                  </a:cubicBezTo>
                  <a:cubicBezTo>
                    <a:pt x="48735" y="62606"/>
                    <a:pt x="46672" y="71199"/>
                    <a:pt x="46927" y="79878"/>
                  </a:cubicBezTo>
                  <a:lnTo>
                    <a:pt x="46927" y="95618"/>
                  </a:lnTo>
                  <a:cubicBezTo>
                    <a:pt x="46629" y="104360"/>
                    <a:pt x="48671" y="113039"/>
                    <a:pt x="52883" y="120717"/>
                  </a:cubicBezTo>
                  <a:cubicBezTo>
                    <a:pt x="56946" y="127439"/>
                    <a:pt x="64390" y="131353"/>
                    <a:pt x="72239" y="1309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AC9FB043-EF12-4A9D-9FFA-03598B93E076}"/>
                </a:ext>
              </a:extLst>
            </p:cNvPr>
            <p:cNvSpPr/>
            <p:nvPr/>
          </p:nvSpPr>
          <p:spPr>
            <a:xfrm>
              <a:off x="7232781" y="2665434"/>
              <a:ext cx="127624" cy="212707"/>
            </a:xfrm>
            <a:custGeom>
              <a:avLst/>
              <a:gdLst>
                <a:gd name="connsiteX0" fmla="*/ 72648 w 127624"/>
                <a:gd name="connsiteY0" fmla="*/ 177895 h 212707"/>
                <a:gd name="connsiteX1" fmla="*/ 46059 w 127624"/>
                <a:gd name="connsiteY1" fmla="*/ 165770 h 212707"/>
                <a:gd name="connsiteX2" fmla="*/ 35637 w 127624"/>
                <a:gd name="connsiteY2" fmla="*/ 134290 h 212707"/>
                <a:gd name="connsiteX3" fmla="*/ 35637 w 127624"/>
                <a:gd name="connsiteY3" fmla="*/ 117911 h 212707"/>
                <a:gd name="connsiteX4" fmla="*/ 46059 w 127624"/>
                <a:gd name="connsiteY4" fmla="*/ 86218 h 212707"/>
                <a:gd name="connsiteX5" fmla="*/ 71159 w 127624"/>
                <a:gd name="connsiteY5" fmla="*/ 73456 h 212707"/>
                <a:gd name="connsiteX6" fmla="*/ 95833 w 127624"/>
                <a:gd name="connsiteY6" fmla="*/ 84729 h 212707"/>
                <a:gd name="connsiteX7" fmla="*/ 104554 w 127624"/>
                <a:gd name="connsiteY7" fmla="*/ 115146 h 212707"/>
                <a:gd name="connsiteX8" fmla="*/ 104554 w 127624"/>
                <a:gd name="connsiteY8" fmla="*/ 126207 h 212707"/>
                <a:gd name="connsiteX9" fmla="*/ 46697 w 127624"/>
                <a:gd name="connsiteY9" fmla="*/ 126207 h 212707"/>
                <a:gd name="connsiteX10" fmla="*/ 46697 w 127624"/>
                <a:gd name="connsiteY10" fmla="*/ 134715 h 212707"/>
                <a:gd name="connsiteX11" fmla="*/ 53717 w 127624"/>
                <a:gd name="connsiteY11" fmla="*/ 159176 h 212707"/>
                <a:gd name="connsiteX12" fmla="*/ 72648 w 127624"/>
                <a:gd name="connsiteY12" fmla="*/ 168961 h 212707"/>
                <a:gd name="connsiteX13" fmla="*/ 87112 w 127624"/>
                <a:gd name="connsiteY13" fmla="*/ 165983 h 212707"/>
                <a:gd name="connsiteX14" fmla="*/ 97322 w 127624"/>
                <a:gd name="connsiteY14" fmla="*/ 157687 h 212707"/>
                <a:gd name="connsiteX15" fmla="*/ 102001 w 127624"/>
                <a:gd name="connsiteY15" fmla="*/ 165558 h 212707"/>
                <a:gd name="connsiteX16" fmla="*/ 90090 w 127624"/>
                <a:gd name="connsiteY16" fmla="*/ 174917 h 212707"/>
                <a:gd name="connsiteX17" fmla="*/ 72648 w 127624"/>
                <a:gd name="connsiteY17" fmla="*/ 177895 h 212707"/>
                <a:gd name="connsiteX18" fmla="*/ 71159 w 127624"/>
                <a:gd name="connsiteY18" fmla="*/ 83027 h 212707"/>
                <a:gd name="connsiteX19" fmla="*/ 53717 w 127624"/>
                <a:gd name="connsiteY19" fmla="*/ 92599 h 212707"/>
                <a:gd name="connsiteX20" fmla="*/ 46697 w 127624"/>
                <a:gd name="connsiteY20" fmla="*/ 116209 h 212707"/>
                <a:gd name="connsiteX21" fmla="*/ 93493 w 127624"/>
                <a:gd name="connsiteY21" fmla="*/ 116209 h 212707"/>
                <a:gd name="connsiteX22" fmla="*/ 93493 w 127624"/>
                <a:gd name="connsiteY22" fmla="*/ 111955 h 212707"/>
                <a:gd name="connsiteX23" fmla="*/ 87537 w 127624"/>
                <a:gd name="connsiteY23" fmla="*/ 90685 h 212707"/>
                <a:gd name="connsiteX24" fmla="*/ 71159 w 127624"/>
                <a:gd name="connsiteY24" fmla="*/ 83027 h 212707"/>
                <a:gd name="connsiteX25" fmla="*/ 81581 w 127624"/>
                <a:gd name="connsiteY25" fmla="*/ 35594 h 212707"/>
                <a:gd name="connsiteX26" fmla="*/ 95408 w 127624"/>
                <a:gd name="connsiteY26" fmla="*/ 35594 h 212707"/>
                <a:gd name="connsiteX27" fmla="*/ 95408 w 127624"/>
                <a:gd name="connsiteY27" fmla="*/ 35594 h 212707"/>
                <a:gd name="connsiteX28" fmla="*/ 74137 w 127624"/>
                <a:gd name="connsiteY28" fmla="*/ 60055 h 212707"/>
                <a:gd name="connsiteX29" fmla="*/ 64352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8" y="177895"/>
                  </a:moveTo>
                  <a:cubicBezTo>
                    <a:pt x="62395" y="178192"/>
                    <a:pt x="52568" y="173704"/>
                    <a:pt x="46059" y="165770"/>
                  </a:cubicBezTo>
                  <a:cubicBezTo>
                    <a:pt x="38849" y="156900"/>
                    <a:pt x="35148" y="145712"/>
                    <a:pt x="35637" y="134290"/>
                  </a:cubicBezTo>
                  <a:lnTo>
                    <a:pt x="35637" y="117911"/>
                  </a:lnTo>
                  <a:cubicBezTo>
                    <a:pt x="35169" y="106425"/>
                    <a:pt x="38870" y="95173"/>
                    <a:pt x="46059" y="86218"/>
                  </a:cubicBezTo>
                  <a:cubicBezTo>
                    <a:pt x="51952" y="78241"/>
                    <a:pt x="61247" y="73519"/>
                    <a:pt x="71159" y="73456"/>
                  </a:cubicBezTo>
                  <a:cubicBezTo>
                    <a:pt x="80709" y="73030"/>
                    <a:pt x="89898" y="77220"/>
                    <a:pt x="95833" y="84729"/>
                  </a:cubicBezTo>
                  <a:cubicBezTo>
                    <a:pt x="102108" y="93578"/>
                    <a:pt x="105171" y="104319"/>
                    <a:pt x="104554" y="115146"/>
                  </a:cubicBezTo>
                  <a:lnTo>
                    <a:pt x="104554" y="126207"/>
                  </a:lnTo>
                  <a:lnTo>
                    <a:pt x="46697" y="126207"/>
                  </a:lnTo>
                  <a:lnTo>
                    <a:pt x="46697" y="134715"/>
                  </a:lnTo>
                  <a:cubicBezTo>
                    <a:pt x="46378" y="143415"/>
                    <a:pt x="48846" y="151966"/>
                    <a:pt x="53717" y="159176"/>
                  </a:cubicBezTo>
                  <a:cubicBezTo>
                    <a:pt x="57992" y="165409"/>
                    <a:pt x="65097" y="169067"/>
                    <a:pt x="72648" y="168961"/>
                  </a:cubicBezTo>
                  <a:cubicBezTo>
                    <a:pt x="77625" y="169046"/>
                    <a:pt x="82560" y="168025"/>
                    <a:pt x="87112" y="165983"/>
                  </a:cubicBezTo>
                  <a:cubicBezTo>
                    <a:pt x="91132" y="164090"/>
                    <a:pt x="94642" y="161240"/>
                    <a:pt x="97322" y="157687"/>
                  </a:cubicBezTo>
                  <a:lnTo>
                    <a:pt x="102001" y="165558"/>
                  </a:lnTo>
                  <a:cubicBezTo>
                    <a:pt x="98811" y="169556"/>
                    <a:pt x="94727" y="172768"/>
                    <a:pt x="90090" y="174917"/>
                  </a:cubicBezTo>
                  <a:cubicBezTo>
                    <a:pt x="84581" y="177214"/>
                    <a:pt x="78604" y="178235"/>
                    <a:pt x="72648" y="177895"/>
                  </a:cubicBezTo>
                  <a:close/>
                  <a:moveTo>
                    <a:pt x="71159" y="83027"/>
                  </a:moveTo>
                  <a:cubicBezTo>
                    <a:pt x="64118" y="83134"/>
                    <a:pt x="57588" y="86728"/>
                    <a:pt x="53717" y="92599"/>
                  </a:cubicBezTo>
                  <a:cubicBezTo>
                    <a:pt x="49101" y="99597"/>
                    <a:pt x="46655" y="107829"/>
                    <a:pt x="46697" y="116209"/>
                  </a:cubicBezTo>
                  <a:lnTo>
                    <a:pt x="93493" y="116209"/>
                  </a:lnTo>
                  <a:lnTo>
                    <a:pt x="93493" y="111955"/>
                  </a:lnTo>
                  <a:cubicBezTo>
                    <a:pt x="93791" y="104426"/>
                    <a:pt x="91706" y="96981"/>
                    <a:pt x="87537" y="90685"/>
                  </a:cubicBezTo>
                  <a:cubicBezTo>
                    <a:pt x="83687" y="85580"/>
                    <a:pt x="77540" y="82708"/>
                    <a:pt x="71159" y="83027"/>
                  </a:cubicBezTo>
                  <a:close/>
                  <a:moveTo>
                    <a:pt x="81581" y="35594"/>
                  </a:moveTo>
                  <a:lnTo>
                    <a:pt x="95408" y="35594"/>
                  </a:lnTo>
                  <a:lnTo>
                    <a:pt x="95408" y="35594"/>
                  </a:lnTo>
                  <a:lnTo>
                    <a:pt x="74137" y="60055"/>
                  </a:lnTo>
                  <a:lnTo>
                    <a:pt x="64352" y="600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3EEB8943-1203-4092-A8AA-2CAFB0DC84BC}"/>
                </a:ext>
              </a:extLst>
            </p:cNvPr>
            <p:cNvSpPr/>
            <p:nvPr/>
          </p:nvSpPr>
          <p:spPr>
            <a:xfrm>
              <a:off x="7316335" y="2702824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3 w 127624"/>
                <a:gd name="connsiteY8" fmla="*/ 65419 h 170165"/>
                <a:gd name="connsiteX9" fmla="*/ 99063 w 127624"/>
                <a:gd name="connsiteY9" fmla="*/ 65419 h 170165"/>
                <a:gd name="connsiteX10" fmla="*/ 88428 w 127624"/>
                <a:gd name="connsiteY10" fmla="*/ 65419 h 170165"/>
                <a:gd name="connsiteX11" fmla="*/ 83110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59989" y="89072"/>
                    <a:pt x="52353" y="84669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7" y="57506"/>
                    <a:pt x="99063" y="65419"/>
                  </a:cubicBezTo>
                  <a:lnTo>
                    <a:pt x="99063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0" y="51168"/>
                  </a:cubicBezTo>
                  <a:cubicBezTo>
                    <a:pt x="79345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6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3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07" y="129253"/>
                    <a:pt x="62946" y="131061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0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038D496F-48F1-4AC8-9AD0-6C200A27F39A}"/>
                </a:ext>
              </a:extLst>
            </p:cNvPr>
            <p:cNvSpPr/>
            <p:nvPr/>
          </p:nvSpPr>
          <p:spPr>
            <a:xfrm>
              <a:off x="7438272" y="2703261"/>
              <a:ext cx="127624" cy="170166"/>
            </a:xfrm>
            <a:custGeom>
              <a:avLst/>
              <a:gdLst>
                <a:gd name="connsiteX0" fmla="*/ 72844 w 127624"/>
                <a:gd name="connsiteY0" fmla="*/ 140068 h 170165"/>
                <a:gd name="connsiteX1" fmla="*/ 46043 w 127624"/>
                <a:gd name="connsiteY1" fmla="*/ 127944 h 170165"/>
                <a:gd name="connsiteX2" fmla="*/ 35621 w 127624"/>
                <a:gd name="connsiteY2" fmla="*/ 96463 h 170165"/>
                <a:gd name="connsiteX3" fmla="*/ 35621 w 127624"/>
                <a:gd name="connsiteY3" fmla="*/ 80085 h 170165"/>
                <a:gd name="connsiteX4" fmla="*/ 46043 w 127624"/>
                <a:gd name="connsiteY4" fmla="*/ 48391 h 170165"/>
                <a:gd name="connsiteX5" fmla="*/ 71143 w 127624"/>
                <a:gd name="connsiteY5" fmla="*/ 35629 h 170165"/>
                <a:gd name="connsiteX6" fmla="*/ 95817 w 127624"/>
                <a:gd name="connsiteY6" fmla="*/ 46902 h 170165"/>
                <a:gd name="connsiteX7" fmla="*/ 104750 w 127624"/>
                <a:gd name="connsiteY7" fmla="*/ 77319 h 170165"/>
                <a:gd name="connsiteX8" fmla="*/ 104750 w 127624"/>
                <a:gd name="connsiteY8" fmla="*/ 88380 h 170165"/>
                <a:gd name="connsiteX9" fmla="*/ 46894 w 127624"/>
                <a:gd name="connsiteY9" fmla="*/ 88380 h 170165"/>
                <a:gd name="connsiteX10" fmla="*/ 46894 w 127624"/>
                <a:gd name="connsiteY10" fmla="*/ 96888 h 170165"/>
                <a:gd name="connsiteX11" fmla="*/ 53913 w 127624"/>
                <a:gd name="connsiteY11" fmla="*/ 121350 h 170165"/>
                <a:gd name="connsiteX12" fmla="*/ 72844 w 127624"/>
                <a:gd name="connsiteY12" fmla="*/ 131134 h 170165"/>
                <a:gd name="connsiteX13" fmla="*/ 87096 w 127624"/>
                <a:gd name="connsiteY13" fmla="*/ 128156 h 170165"/>
                <a:gd name="connsiteX14" fmla="*/ 97518 w 127624"/>
                <a:gd name="connsiteY14" fmla="*/ 119861 h 170165"/>
                <a:gd name="connsiteX15" fmla="*/ 101985 w 127624"/>
                <a:gd name="connsiteY15" fmla="*/ 127731 h 170165"/>
                <a:gd name="connsiteX16" fmla="*/ 90287 w 127624"/>
                <a:gd name="connsiteY16" fmla="*/ 137090 h 170165"/>
                <a:gd name="connsiteX17" fmla="*/ 72844 w 127624"/>
                <a:gd name="connsiteY17" fmla="*/ 140068 h 170165"/>
                <a:gd name="connsiteX18" fmla="*/ 71143 w 127624"/>
                <a:gd name="connsiteY18" fmla="*/ 45201 h 170165"/>
                <a:gd name="connsiteX19" fmla="*/ 53913 w 127624"/>
                <a:gd name="connsiteY19" fmla="*/ 54772 h 170165"/>
                <a:gd name="connsiteX20" fmla="*/ 46894 w 127624"/>
                <a:gd name="connsiteY20" fmla="*/ 78383 h 170165"/>
                <a:gd name="connsiteX21" fmla="*/ 93477 w 127624"/>
                <a:gd name="connsiteY21" fmla="*/ 78383 h 170165"/>
                <a:gd name="connsiteX22" fmla="*/ 93477 w 127624"/>
                <a:gd name="connsiteY22" fmla="*/ 74129 h 170165"/>
                <a:gd name="connsiteX23" fmla="*/ 87521 w 127624"/>
                <a:gd name="connsiteY23" fmla="*/ 52858 h 170165"/>
                <a:gd name="connsiteX24" fmla="*/ 71143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44" y="140068"/>
                  </a:moveTo>
                  <a:cubicBezTo>
                    <a:pt x="62528" y="140366"/>
                    <a:pt x="52637" y="135878"/>
                    <a:pt x="46043" y="127944"/>
                  </a:cubicBezTo>
                  <a:cubicBezTo>
                    <a:pt x="38939" y="119010"/>
                    <a:pt x="35259" y="107864"/>
                    <a:pt x="35621" y="96463"/>
                  </a:cubicBezTo>
                  <a:lnTo>
                    <a:pt x="35621" y="80085"/>
                  </a:lnTo>
                  <a:cubicBezTo>
                    <a:pt x="35238" y="68620"/>
                    <a:pt x="38939" y="57389"/>
                    <a:pt x="46043" y="48391"/>
                  </a:cubicBezTo>
                  <a:cubicBezTo>
                    <a:pt x="51935" y="40415"/>
                    <a:pt x="61231" y="35693"/>
                    <a:pt x="71143" y="35629"/>
                  </a:cubicBezTo>
                  <a:cubicBezTo>
                    <a:pt x="80715" y="35161"/>
                    <a:pt x="89904" y="39373"/>
                    <a:pt x="95817" y="46902"/>
                  </a:cubicBezTo>
                  <a:cubicBezTo>
                    <a:pt x="102156" y="55730"/>
                    <a:pt x="105325" y="66450"/>
                    <a:pt x="104750" y="77319"/>
                  </a:cubicBezTo>
                  <a:lnTo>
                    <a:pt x="104750" y="88380"/>
                  </a:lnTo>
                  <a:lnTo>
                    <a:pt x="46894" y="88380"/>
                  </a:lnTo>
                  <a:lnTo>
                    <a:pt x="46894" y="96888"/>
                  </a:lnTo>
                  <a:cubicBezTo>
                    <a:pt x="46575" y="105588"/>
                    <a:pt x="49042" y="114139"/>
                    <a:pt x="53913" y="121350"/>
                  </a:cubicBezTo>
                  <a:cubicBezTo>
                    <a:pt x="58019" y="127774"/>
                    <a:pt x="65229" y="131496"/>
                    <a:pt x="72844" y="131134"/>
                  </a:cubicBezTo>
                  <a:cubicBezTo>
                    <a:pt x="77758" y="131220"/>
                    <a:pt x="82629" y="130198"/>
                    <a:pt x="87096" y="128156"/>
                  </a:cubicBezTo>
                  <a:cubicBezTo>
                    <a:pt x="91159" y="126200"/>
                    <a:pt x="94711" y="123371"/>
                    <a:pt x="97518" y="119861"/>
                  </a:cubicBezTo>
                  <a:lnTo>
                    <a:pt x="101985" y="127731"/>
                  </a:lnTo>
                  <a:cubicBezTo>
                    <a:pt x="98837" y="131687"/>
                    <a:pt x="94838" y="134878"/>
                    <a:pt x="90287" y="137090"/>
                  </a:cubicBezTo>
                  <a:cubicBezTo>
                    <a:pt x="84777" y="139366"/>
                    <a:pt x="78800" y="140387"/>
                    <a:pt x="72844" y="140068"/>
                  </a:cubicBezTo>
                  <a:close/>
                  <a:moveTo>
                    <a:pt x="71143" y="45201"/>
                  </a:moveTo>
                  <a:cubicBezTo>
                    <a:pt x="64187" y="45371"/>
                    <a:pt x="57742" y="48944"/>
                    <a:pt x="53913" y="54772"/>
                  </a:cubicBezTo>
                  <a:cubicBezTo>
                    <a:pt x="49170" y="61707"/>
                    <a:pt x="46703" y="69981"/>
                    <a:pt x="46894" y="78383"/>
                  </a:cubicBezTo>
                  <a:lnTo>
                    <a:pt x="93477" y="78383"/>
                  </a:lnTo>
                  <a:lnTo>
                    <a:pt x="93477" y="74129"/>
                  </a:lnTo>
                  <a:cubicBezTo>
                    <a:pt x="93881" y="66578"/>
                    <a:pt x="91797" y="59112"/>
                    <a:pt x="87521" y="52858"/>
                  </a:cubicBezTo>
                  <a:cubicBezTo>
                    <a:pt x="83693" y="47732"/>
                    <a:pt x="77545" y="44860"/>
                    <a:pt x="71143" y="45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1539243B-08CE-4064-8FB3-806545F732A1}"/>
                </a:ext>
              </a:extLst>
            </p:cNvPr>
            <p:cNvSpPr/>
            <p:nvPr/>
          </p:nvSpPr>
          <p:spPr>
            <a:xfrm>
              <a:off x="7518277" y="2678834"/>
              <a:ext cx="106353" cy="191436"/>
            </a:xfrm>
            <a:custGeom>
              <a:avLst/>
              <a:gdLst>
                <a:gd name="connsiteX0" fmla="*/ 60906 w 106353"/>
                <a:gd name="connsiteY0" fmla="*/ 35594 h 191436"/>
                <a:gd name="connsiteX1" fmla="*/ 60906 w 106353"/>
                <a:gd name="connsiteY1" fmla="*/ 61969 h 191436"/>
                <a:gd name="connsiteX2" fmla="*/ 78348 w 106353"/>
                <a:gd name="connsiteY2" fmla="*/ 61969 h 191436"/>
                <a:gd name="connsiteX3" fmla="*/ 78348 w 106353"/>
                <a:gd name="connsiteY3" fmla="*/ 71541 h 191436"/>
                <a:gd name="connsiteX4" fmla="*/ 60906 w 106353"/>
                <a:gd name="connsiteY4" fmla="*/ 71541 h 191436"/>
                <a:gd name="connsiteX5" fmla="*/ 60906 w 106353"/>
                <a:gd name="connsiteY5" fmla="*/ 137055 h 191436"/>
                <a:gd name="connsiteX6" fmla="*/ 63671 w 106353"/>
                <a:gd name="connsiteY6" fmla="*/ 150881 h 191436"/>
                <a:gd name="connsiteX7" fmla="*/ 71116 w 106353"/>
                <a:gd name="connsiteY7" fmla="*/ 154922 h 191436"/>
                <a:gd name="connsiteX8" fmla="*/ 75370 w 106353"/>
                <a:gd name="connsiteY8" fmla="*/ 154922 h 191436"/>
                <a:gd name="connsiteX9" fmla="*/ 80262 w 106353"/>
                <a:gd name="connsiteY9" fmla="*/ 154922 h 191436"/>
                <a:gd name="connsiteX10" fmla="*/ 81751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525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0906" y="35594"/>
                  </a:moveTo>
                  <a:lnTo>
                    <a:pt x="60906" y="61969"/>
                  </a:lnTo>
                  <a:lnTo>
                    <a:pt x="78348" y="61969"/>
                  </a:lnTo>
                  <a:lnTo>
                    <a:pt x="78348" y="71541"/>
                  </a:lnTo>
                  <a:lnTo>
                    <a:pt x="60906" y="71541"/>
                  </a:lnTo>
                  <a:lnTo>
                    <a:pt x="60906" y="137055"/>
                  </a:lnTo>
                  <a:cubicBezTo>
                    <a:pt x="60501" y="141841"/>
                    <a:pt x="61459" y="146627"/>
                    <a:pt x="63671" y="150881"/>
                  </a:cubicBezTo>
                  <a:cubicBezTo>
                    <a:pt x="65266" y="153455"/>
                    <a:pt x="68095" y="154986"/>
                    <a:pt x="71116" y="154922"/>
                  </a:cubicBezTo>
                  <a:lnTo>
                    <a:pt x="75370" y="154922"/>
                  </a:lnTo>
                  <a:lnTo>
                    <a:pt x="80262" y="154922"/>
                  </a:lnTo>
                  <a:lnTo>
                    <a:pt x="81751" y="163643"/>
                  </a:lnTo>
                  <a:cubicBezTo>
                    <a:pt x="79900" y="164430"/>
                    <a:pt x="77986" y="165005"/>
                    <a:pt x="76008" y="165345"/>
                  </a:cubicBezTo>
                  <a:lnTo>
                    <a:pt x="68776" y="165345"/>
                  </a:lnTo>
                  <a:cubicBezTo>
                    <a:pt x="63224" y="165643"/>
                    <a:pt x="57885" y="163175"/>
                    <a:pt x="54525" y="158751"/>
                  </a:cubicBezTo>
                  <a:cubicBezTo>
                    <a:pt x="50823" y="152306"/>
                    <a:pt x="49122" y="144904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779A76FB-D60C-4006-890C-18ABEC35E908}"/>
                </a:ext>
              </a:extLst>
            </p:cNvPr>
            <p:cNvSpPr/>
            <p:nvPr/>
          </p:nvSpPr>
          <p:spPr>
            <a:xfrm>
              <a:off x="7622929" y="2703296"/>
              <a:ext cx="106353" cy="170166"/>
            </a:xfrm>
            <a:custGeom>
              <a:avLst/>
              <a:gdLst>
                <a:gd name="connsiteX0" fmla="*/ 74732 w 106353"/>
                <a:gd name="connsiteY0" fmla="*/ 47080 h 170165"/>
                <a:gd name="connsiteX1" fmla="*/ 67287 w 106353"/>
                <a:gd name="connsiteY1" fmla="*/ 47080 h 170165"/>
                <a:gd name="connsiteX2" fmla="*/ 54312 w 106353"/>
                <a:gd name="connsiteY2" fmla="*/ 52185 h 170165"/>
                <a:gd name="connsiteX3" fmla="*/ 46867 w 106353"/>
                <a:gd name="connsiteY3" fmla="*/ 66862 h 170165"/>
                <a:gd name="connsiteX4" fmla="*/ 46867 w 106353"/>
                <a:gd name="connsiteY4" fmla="*/ 138544 h 170165"/>
                <a:gd name="connsiteX5" fmla="*/ 35594 w 106353"/>
                <a:gd name="connsiteY5" fmla="*/ 138544 h 170165"/>
                <a:gd name="connsiteX6" fmla="*/ 35594 w 106353"/>
                <a:gd name="connsiteY6" fmla="*/ 37508 h 170165"/>
                <a:gd name="connsiteX7" fmla="*/ 45378 w 106353"/>
                <a:gd name="connsiteY7" fmla="*/ 37508 h 170165"/>
                <a:gd name="connsiteX8" fmla="*/ 46867 w 106353"/>
                <a:gd name="connsiteY8" fmla="*/ 54099 h 170165"/>
                <a:gd name="connsiteX9" fmla="*/ 56226 w 106353"/>
                <a:gd name="connsiteY9" fmla="*/ 40486 h 170165"/>
                <a:gd name="connsiteX10" fmla="*/ 69840 w 106353"/>
                <a:gd name="connsiteY10" fmla="*/ 35594 h 170165"/>
                <a:gd name="connsiteX11" fmla="*/ 73456 w 106353"/>
                <a:gd name="connsiteY11" fmla="*/ 35594 h 170165"/>
                <a:gd name="connsiteX12" fmla="*/ 76220 w 106353"/>
                <a:gd name="connsiteY12" fmla="*/ 35594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0"/>
                  </a:moveTo>
                  <a:lnTo>
                    <a:pt x="67287" y="47080"/>
                  </a:lnTo>
                  <a:cubicBezTo>
                    <a:pt x="62459" y="46952"/>
                    <a:pt x="57758" y="48803"/>
                    <a:pt x="54312" y="52185"/>
                  </a:cubicBezTo>
                  <a:cubicBezTo>
                    <a:pt x="50590" y="56332"/>
                    <a:pt x="48016" y="61395"/>
                    <a:pt x="46867" y="66862"/>
                  </a:cubicBezTo>
                  <a:lnTo>
                    <a:pt x="46867" y="138544"/>
                  </a:lnTo>
                  <a:lnTo>
                    <a:pt x="35594" y="138544"/>
                  </a:lnTo>
                  <a:lnTo>
                    <a:pt x="35594" y="37508"/>
                  </a:lnTo>
                  <a:lnTo>
                    <a:pt x="45378" y="37508"/>
                  </a:lnTo>
                  <a:lnTo>
                    <a:pt x="46867" y="54099"/>
                  </a:lnTo>
                  <a:cubicBezTo>
                    <a:pt x="48760" y="48824"/>
                    <a:pt x="51972" y="44144"/>
                    <a:pt x="56226" y="40486"/>
                  </a:cubicBezTo>
                  <a:cubicBezTo>
                    <a:pt x="60055" y="37316"/>
                    <a:pt x="64862" y="35594"/>
                    <a:pt x="69840" y="35594"/>
                  </a:cubicBezTo>
                  <a:lnTo>
                    <a:pt x="73456" y="35594"/>
                  </a:lnTo>
                  <a:lnTo>
                    <a:pt x="76220" y="3559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98D527B8-095E-4E4A-9034-6B6C703E3683}"/>
                </a:ext>
              </a:extLst>
            </p:cNvPr>
            <p:cNvSpPr/>
            <p:nvPr/>
          </p:nvSpPr>
          <p:spPr>
            <a:xfrm>
              <a:off x="7672676" y="2665434"/>
              <a:ext cx="127624" cy="212707"/>
            </a:xfrm>
            <a:custGeom>
              <a:avLst/>
              <a:gdLst>
                <a:gd name="connsiteX0" fmla="*/ 72844 w 127624"/>
                <a:gd name="connsiteY0" fmla="*/ 177895 h 212707"/>
                <a:gd name="connsiteX1" fmla="*/ 46043 w 127624"/>
                <a:gd name="connsiteY1" fmla="*/ 165770 h 212707"/>
                <a:gd name="connsiteX2" fmla="*/ 35621 w 127624"/>
                <a:gd name="connsiteY2" fmla="*/ 134290 h 212707"/>
                <a:gd name="connsiteX3" fmla="*/ 35621 w 127624"/>
                <a:gd name="connsiteY3" fmla="*/ 117911 h 212707"/>
                <a:gd name="connsiteX4" fmla="*/ 46043 w 127624"/>
                <a:gd name="connsiteY4" fmla="*/ 86218 h 212707"/>
                <a:gd name="connsiteX5" fmla="*/ 71143 w 127624"/>
                <a:gd name="connsiteY5" fmla="*/ 73456 h 212707"/>
                <a:gd name="connsiteX6" fmla="*/ 95817 w 127624"/>
                <a:gd name="connsiteY6" fmla="*/ 84729 h 212707"/>
                <a:gd name="connsiteX7" fmla="*/ 104750 w 127624"/>
                <a:gd name="connsiteY7" fmla="*/ 115146 h 212707"/>
                <a:gd name="connsiteX8" fmla="*/ 104750 w 127624"/>
                <a:gd name="connsiteY8" fmla="*/ 126207 h 212707"/>
                <a:gd name="connsiteX9" fmla="*/ 46894 w 127624"/>
                <a:gd name="connsiteY9" fmla="*/ 126207 h 212707"/>
                <a:gd name="connsiteX10" fmla="*/ 46894 w 127624"/>
                <a:gd name="connsiteY10" fmla="*/ 134715 h 212707"/>
                <a:gd name="connsiteX11" fmla="*/ 53914 w 127624"/>
                <a:gd name="connsiteY11" fmla="*/ 159176 h 212707"/>
                <a:gd name="connsiteX12" fmla="*/ 72844 w 127624"/>
                <a:gd name="connsiteY12" fmla="*/ 168961 h 212707"/>
                <a:gd name="connsiteX13" fmla="*/ 87096 w 127624"/>
                <a:gd name="connsiteY13" fmla="*/ 165983 h 212707"/>
                <a:gd name="connsiteX14" fmla="*/ 97519 w 127624"/>
                <a:gd name="connsiteY14" fmla="*/ 157687 h 212707"/>
                <a:gd name="connsiteX15" fmla="*/ 101985 w 127624"/>
                <a:gd name="connsiteY15" fmla="*/ 165558 h 212707"/>
                <a:gd name="connsiteX16" fmla="*/ 90286 w 127624"/>
                <a:gd name="connsiteY16" fmla="*/ 174917 h 212707"/>
                <a:gd name="connsiteX17" fmla="*/ 72844 w 127624"/>
                <a:gd name="connsiteY17" fmla="*/ 177895 h 212707"/>
                <a:gd name="connsiteX18" fmla="*/ 71143 w 127624"/>
                <a:gd name="connsiteY18" fmla="*/ 83027 h 212707"/>
                <a:gd name="connsiteX19" fmla="*/ 53914 w 127624"/>
                <a:gd name="connsiteY19" fmla="*/ 92599 h 212707"/>
                <a:gd name="connsiteX20" fmla="*/ 46894 w 127624"/>
                <a:gd name="connsiteY20" fmla="*/ 116209 h 212707"/>
                <a:gd name="connsiteX21" fmla="*/ 93477 w 127624"/>
                <a:gd name="connsiteY21" fmla="*/ 116209 h 212707"/>
                <a:gd name="connsiteX22" fmla="*/ 93477 w 127624"/>
                <a:gd name="connsiteY22" fmla="*/ 111955 h 212707"/>
                <a:gd name="connsiteX23" fmla="*/ 87521 w 127624"/>
                <a:gd name="connsiteY23" fmla="*/ 90685 h 212707"/>
                <a:gd name="connsiteX24" fmla="*/ 71143 w 127624"/>
                <a:gd name="connsiteY24" fmla="*/ 83027 h 212707"/>
                <a:gd name="connsiteX25" fmla="*/ 81778 w 127624"/>
                <a:gd name="connsiteY25" fmla="*/ 35594 h 212707"/>
                <a:gd name="connsiteX26" fmla="*/ 95391 w 127624"/>
                <a:gd name="connsiteY26" fmla="*/ 35594 h 212707"/>
                <a:gd name="connsiteX27" fmla="*/ 95391 w 127624"/>
                <a:gd name="connsiteY27" fmla="*/ 35594 h 212707"/>
                <a:gd name="connsiteX28" fmla="*/ 74121 w 127624"/>
                <a:gd name="connsiteY28" fmla="*/ 60055 h 212707"/>
                <a:gd name="connsiteX29" fmla="*/ 64549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844" y="177895"/>
                  </a:moveTo>
                  <a:cubicBezTo>
                    <a:pt x="62528" y="178128"/>
                    <a:pt x="52680" y="173662"/>
                    <a:pt x="46043" y="165770"/>
                  </a:cubicBezTo>
                  <a:cubicBezTo>
                    <a:pt x="38939" y="156837"/>
                    <a:pt x="35259" y="145691"/>
                    <a:pt x="35621" y="134290"/>
                  </a:cubicBezTo>
                  <a:lnTo>
                    <a:pt x="35621" y="117911"/>
                  </a:lnTo>
                  <a:cubicBezTo>
                    <a:pt x="35238" y="106446"/>
                    <a:pt x="38939" y="95215"/>
                    <a:pt x="46043" y="86218"/>
                  </a:cubicBezTo>
                  <a:cubicBezTo>
                    <a:pt x="51935" y="78241"/>
                    <a:pt x="61230" y="73519"/>
                    <a:pt x="71143" y="73456"/>
                  </a:cubicBezTo>
                  <a:cubicBezTo>
                    <a:pt x="80714" y="72987"/>
                    <a:pt x="89904" y="77199"/>
                    <a:pt x="95817" y="84729"/>
                  </a:cubicBezTo>
                  <a:cubicBezTo>
                    <a:pt x="102156" y="93556"/>
                    <a:pt x="105325" y="104277"/>
                    <a:pt x="104750" y="115146"/>
                  </a:cubicBezTo>
                  <a:lnTo>
                    <a:pt x="104750" y="126207"/>
                  </a:lnTo>
                  <a:lnTo>
                    <a:pt x="46894" y="126207"/>
                  </a:lnTo>
                  <a:lnTo>
                    <a:pt x="46894" y="134715"/>
                  </a:lnTo>
                  <a:cubicBezTo>
                    <a:pt x="46575" y="143415"/>
                    <a:pt x="49042" y="151966"/>
                    <a:pt x="53914" y="159176"/>
                  </a:cubicBezTo>
                  <a:cubicBezTo>
                    <a:pt x="58019" y="165600"/>
                    <a:pt x="65229" y="169323"/>
                    <a:pt x="72844" y="168961"/>
                  </a:cubicBezTo>
                  <a:cubicBezTo>
                    <a:pt x="77758" y="169067"/>
                    <a:pt x="82629" y="168046"/>
                    <a:pt x="87096" y="165983"/>
                  </a:cubicBezTo>
                  <a:cubicBezTo>
                    <a:pt x="91158" y="164026"/>
                    <a:pt x="94711" y="161197"/>
                    <a:pt x="97519" y="157687"/>
                  </a:cubicBezTo>
                  <a:lnTo>
                    <a:pt x="101985" y="165558"/>
                  </a:lnTo>
                  <a:cubicBezTo>
                    <a:pt x="98880" y="169556"/>
                    <a:pt x="94860" y="172768"/>
                    <a:pt x="90286" y="174917"/>
                  </a:cubicBezTo>
                  <a:cubicBezTo>
                    <a:pt x="84777" y="177193"/>
                    <a:pt x="78800" y="178214"/>
                    <a:pt x="72844" y="177895"/>
                  </a:cubicBezTo>
                  <a:close/>
                  <a:moveTo>
                    <a:pt x="71143" y="83027"/>
                  </a:moveTo>
                  <a:cubicBezTo>
                    <a:pt x="64187" y="83197"/>
                    <a:pt x="57742" y="86771"/>
                    <a:pt x="53914" y="92599"/>
                  </a:cubicBezTo>
                  <a:cubicBezTo>
                    <a:pt x="49298" y="99597"/>
                    <a:pt x="46852" y="107829"/>
                    <a:pt x="46894" y="116209"/>
                  </a:cubicBezTo>
                  <a:lnTo>
                    <a:pt x="93477" y="116209"/>
                  </a:lnTo>
                  <a:lnTo>
                    <a:pt x="93477" y="111955"/>
                  </a:lnTo>
                  <a:cubicBezTo>
                    <a:pt x="93881" y="104404"/>
                    <a:pt x="91796" y="96938"/>
                    <a:pt x="87521" y="90685"/>
                  </a:cubicBezTo>
                  <a:cubicBezTo>
                    <a:pt x="83692" y="85559"/>
                    <a:pt x="77545" y="82687"/>
                    <a:pt x="71143" y="83027"/>
                  </a:cubicBezTo>
                  <a:close/>
                  <a:moveTo>
                    <a:pt x="81778" y="35594"/>
                  </a:moveTo>
                  <a:lnTo>
                    <a:pt x="95391" y="35594"/>
                  </a:lnTo>
                  <a:lnTo>
                    <a:pt x="95391" y="35594"/>
                  </a:lnTo>
                  <a:lnTo>
                    <a:pt x="74121" y="60055"/>
                  </a:lnTo>
                  <a:lnTo>
                    <a:pt x="64549" y="600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692A2539-09F6-4AB5-8958-4D066A70A910}"/>
                </a:ext>
              </a:extLst>
            </p:cNvPr>
            <p:cNvSpPr/>
            <p:nvPr/>
          </p:nvSpPr>
          <p:spPr>
            <a:xfrm>
              <a:off x="7757320" y="2701973"/>
              <a:ext cx="127624" cy="170166"/>
            </a:xfrm>
            <a:custGeom>
              <a:avLst/>
              <a:gdLst>
                <a:gd name="connsiteX0" fmla="*/ 88385 w 127624"/>
                <a:gd name="connsiteY0" fmla="*/ 115405 h 170165"/>
                <a:gd name="connsiteX1" fmla="*/ 84556 w 127624"/>
                <a:gd name="connsiteY1" fmla="*/ 102643 h 170165"/>
                <a:gd name="connsiteX2" fmla="*/ 67965 w 127624"/>
                <a:gd name="connsiteY2" fmla="*/ 92007 h 170165"/>
                <a:gd name="connsiteX3" fmla="*/ 45418 w 127624"/>
                <a:gd name="connsiteY3" fmla="*/ 79032 h 170165"/>
                <a:gd name="connsiteX4" fmla="*/ 38399 w 127624"/>
                <a:gd name="connsiteY4" fmla="*/ 61803 h 170165"/>
                <a:gd name="connsiteX5" fmla="*/ 46907 w 127624"/>
                <a:gd name="connsiteY5" fmla="*/ 43298 h 170165"/>
                <a:gd name="connsiteX6" fmla="*/ 68177 w 127624"/>
                <a:gd name="connsiteY6" fmla="*/ 35640 h 170165"/>
                <a:gd name="connsiteX7" fmla="*/ 90937 w 127624"/>
                <a:gd name="connsiteY7" fmla="*/ 44148 h 170165"/>
                <a:gd name="connsiteX8" fmla="*/ 99020 w 127624"/>
                <a:gd name="connsiteY8" fmla="*/ 65419 h 170165"/>
                <a:gd name="connsiteX9" fmla="*/ 99020 w 127624"/>
                <a:gd name="connsiteY9" fmla="*/ 65419 h 170165"/>
                <a:gd name="connsiteX10" fmla="*/ 88597 w 127624"/>
                <a:gd name="connsiteY10" fmla="*/ 65419 h 170165"/>
                <a:gd name="connsiteX11" fmla="*/ 83067 w 127624"/>
                <a:gd name="connsiteY11" fmla="*/ 51168 h 170165"/>
                <a:gd name="connsiteX12" fmla="*/ 68390 w 127624"/>
                <a:gd name="connsiteY12" fmla="*/ 45212 h 170165"/>
                <a:gd name="connsiteX13" fmla="*/ 53926 w 127624"/>
                <a:gd name="connsiteY13" fmla="*/ 49891 h 170165"/>
                <a:gd name="connsiteX14" fmla="*/ 49034 w 127624"/>
                <a:gd name="connsiteY14" fmla="*/ 60952 h 170165"/>
                <a:gd name="connsiteX15" fmla="*/ 53075 w 127624"/>
                <a:gd name="connsiteY15" fmla="*/ 71800 h 170165"/>
                <a:gd name="connsiteX16" fmla="*/ 69879 w 127624"/>
                <a:gd name="connsiteY16" fmla="*/ 82010 h 170165"/>
                <a:gd name="connsiteX17" fmla="*/ 92426 w 127624"/>
                <a:gd name="connsiteY17" fmla="*/ 95198 h 170165"/>
                <a:gd name="connsiteX18" fmla="*/ 99871 w 127624"/>
                <a:gd name="connsiteY18" fmla="*/ 113278 h 170165"/>
                <a:gd name="connsiteX19" fmla="*/ 91363 w 127624"/>
                <a:gd name="connsiteY19" fmla="*/ 132847 h 170165"/>
                <a:gd name="connsiteX20" fmla="*/ 68390 w 127624"/>
                <a:gd name="connsiteY20" fmla="*/ 140079 h 170165"/>
                <a:gd name="connsiteX21" fmla="*/ 43929 w 127624"/>
                <a:gd name="connsiteY21" fmla="*/ 131358 h 170165"/>
                <a:gd name="connsiteX22" fmla="*/ 35633 w 127624"/>
                <a:gd name="connsiteY22" fmla="*/ 110088 h 170165"/>
                <a:gd name="connsiteX23" fmla="*/ 35633 w 127624"/>
                <a:gd name="connsiteY23" fmla="*/ 110088 h 170165"/>
                <a:gd name="connsiteX24" fmla="*/ 46056 w 127624"/>
                <a:gd name="connsiteY24" fmla="*/ 110088 h 170165"/>
                <a:gd name="connsiteX25" fmla="*/ 53075 w 127624"/>
                <a:gd name="connsiteY25" fmla="*/ 125828 h 170165"/>
                <a:gd name="connsiteX26" fmla="*/ 68177 w 127624"/>
                <a:gd name="connsiteY26" fmla="*/ 130933 h 170165"/>
                <a:gd name="connsiteX27" fmla="*/ 83067 w 127624"/>
                <a:gd name="connsiteY27" fmla="*/ 126041 h 170165"/>
                <a:gd name="connsiteX28" fmla="*/ 88385 w 127624"/>
                <a:gd name="connsiteY28" fmla="*/ 11540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8385" y="115405"/>
                  </a:moveTo>
                  <a:cubicBezTo>
                    <a:pt x="88895" y="110811"/>
                    <a:pt x="87513" y="106195"/>
                    <a:pt x="84556" y="102643"/>
                  </a:cubicBezTo>
                  <a:cubicBezTo>
                    <a:pt x="79791" y="98027"/>
                    <a:pt x="74155" y="94411"/>
                    <a:pt x="67965" y="92007"/>
                  </a:cubicBezTo>
                  <a:cubicBezTo>
                    <a:pt x="59776" y="88966"/>
                    <a:pt x="52161" y="84584"/>
                    <a:pt x="45418" y="79032"/>
                  </a:cubicBezTo>
                  <a:cubicBezTo>
                    <a:pt x="40738" y="74544"/>
                    <a:pt x="38186" y="68290"/>
                    <a:pt x="38399" y="61803"/>
                  </a:cubicBezTo>
                  <a:cubicBezTo>
                    <a:pt x="38314" y="54677"/>
                    <a:pt x="41440" y="47892"/>
                    <a:pt x="46907" y="43298"/>
                  </a:cubicBezTo>
                  <a:cubicBezTo>
                    <a:pt x="52799" y="38171"/>
                    <a:pt x="60371" y="35449"/>
                    <a:pt x="68177" y="35640"/>
                  </a:cubicBezTo>
                  <a:cubicBezTo>
                    <a:pt x="76622" y="35172"/>
                    <a:pt x="84875" y="38256"/>
                    <a:pt x="90937" y="44148"/>
                  </a:cubicBezTo>
                  <a:cubicBezTo>
                    <a:pt x="96553" y="49743"/>
                    <a:pt x="99509" y="57506"/>
                    <a:pt x="99020" y="65419"/>
                  </a:cubicBezTo>
                  <a:lnTo>
                    <a:pt x="99020" y="65419"/>
                  </a:lnTo>
                  <a:lnTo>
                    <a:pt x="88597" y="65419"/>
                  </a:lnTo>
                  <a:cubicBezTo>
                    <a:pt x="88576" y="60144"/>
                    <a:pt x="86619" y="55060"/>
                    <a:pt x="83067" y="51168"/>
                  </a:cubicBezTo>
                  <a:cubicBezTo>
                    <a:pt x="79302" y="47105"/>
                    <a:pt x="73921" y="44935"/>
                    <a:pt x="68390" y="45212"/>
                  </a:cubicBezTo>
                  <a:cubicBezTo>
                    <a:pt x="63158" y="44935"/>
                    <a:pt x="58010" y="46595"/>
                    <a:pt x="53926" y="49891"/>
                  </a:cubicBezTo>
                  <a:cubicBezTo>
                    <a:pt x="50821" y="52742"/>
                    <a:pt x="49055" y="56740"/>
                    <a:pt x="49034" y="60952"/>
                  </a:cubicBezTo>
                  <a:cubicBezTo>
                    <a:pt x="48842" y="64972"/>
                    <a:pt x="50289" y="68886"/>
                    <a:pt x="53075" y="71800"/>
                  </a:cubicBezTo>
                  <a:cubicBezTo>
                    <a:pt x="58053" y="76139"/>
                    <a:pt x="63732" y="79585"/>
                    <a:pt x="69879" y="82010"/>
                  </a:cubicBezTo>
                  <a:cubicBezTo>
                    <a:pt x="78132" y="85009"/>
                    <a:pt x="85769" y="89476"/>
                    <a:pt x="92426" y="95198"/>
                  </a:cubicBezTo>
                  <a:cubicBezTo>
                    <a:pt x="97382" y="99877"/>
                    <a:pt x="100083" y="106471"/>
                    <a:pt x="99871" y="113278"/>
                  </a:cubicBezTo>
                  <a:cubicBezTo>
                    <a:pt x="100190" y="120765"/>
                    <a:pt x="97042" y="127976"/>
                    <a:pt x="91363" y="132847"/>
                  </a:cubicBezTo>
                  <a:cubicBezTo>
                    <a:pt x="84832" y="137952"/>
                    <a:pt x="76664" y="140526"/>
                    <a:pt x="68390" y="140079"/>
                  </a:cubicBezTo>
                  <a:cubicBezTo>
                    <a:pt x="59393" y="140675"/>
                    <a:pt x="50523" y="137506"/>
                    <a:pt x="43929" y="131358"/>
                  </a:cubicBezTo>
                  <a:cubicBezTo>
                    <a:pt x="38228" y="125785"/>
                    <a:pt x="35208" y="118043"/>
                    <a:pt x="35633" y="110088"/>
                  </a:cubicBezTo>
                  <a:lnTo>
                    <a:pt x="35633" y="110088"/>
                  </a:lnTo>
                  <a:lnTo>
                    <a:pt x="46056" y="110088"/>
                  </a:lnTo>
                  <a:cubicBezTo>
                    <a:pt x="45907" y="116128"/>
                    <a:pt x="48481" y="121914"/>
                    <a:pt x="53075" y="125828"/>
                  </a:cubicBezTo>
                  <a:cubicBezTo>
                    <a:pt x="57372" y="129231"/>
                    <a:pt x="62711" y="131039"/>
                    <a:pt x="68177" y="130933"/>
                  </a:cubicBezTo>
                  <a:cubicBezTo>
                    <a:pt x="73580" y="131252"/>
                    <a:pt x="78898" y="129508"/>
                    <a:pt x="83067" y="126041"/>
                  </a:cubicBezTo>
                  <a:cubicBezTo>
                    <a:pt x="86215" y="123382"/>
                    <a:pt x="88151" y="119532"/>
                    <a:pt x="88385" y="11540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28C77913-326A-4CE5-8BCC-DED039815A8D}"/>
                </a:ext>
              </a:extLst>
            </p:cNvPr>
            <p:cNvSpPr/>
            <p:nvPr/>
          </p:nvSpPr>
          <p:spPr>
            <a:xfrm>
              <a:off x="7837720" y="2703261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860 w 127624"/>
                <a:gd name="connsiteY12" fmla="*/ 131134 h 170165"/>
                <a:gd name="connsiteX13" fmla="*/ 87112 w 127624"/>
                <a:gd name="connsiteY13" fmla="*/ 128156 h 170165"/>
                <a:gd name="connsiteX14" fmla="*/ 97534 w 127624"/>
                <a:gd name="connsiteY14" fmla="*/ 119861 h 170165"/>
                <a:gd name="connsiteX15" fmla="*/ 102001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9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3 w 127624"/>
                <a:gd name="connsiteY21" fmla="*/ 78383 h 170165"/>
                <a:gd name="connsiteX22" fmla="*/ 93493 w 127624"/>
                <a:gd name="connsiteY22" fmla="*/ 74129 h 170165"/>
                <a:gd name="connsiteX23" fmla="*/ 87537 w 127624"/>
                <a:gd name="connsiteY23" fmla="*/ 52858 h 170165"/>
                <a:gd name="connsiteX24" fmla="*/ 71159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23" y="140387"/>
                    <a:pt x="52632" y="135920"/>
                    <a:pt x="46059" y="127944"/>
                  </a:cubicBezTo>
                  <a:cubicBezTo>
                    <a:pt x="38849" y="119074"/>
                    <a:pt x="35148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0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8056" y="127603"/>
                    <a:pt x="65245" y="131283"/>
                    <a:pt x="72860" y="131134"/>
                  </a:cubicBezTo>
                  <a:cubicBezTo>
                    <a:pt x="77774" y="131220"/>
                    <a:pt x="82645" y="130198"/>
                    <a:pt x="87112" y="128156"/>
                  </a:cubicBezTo>
                  <a:cubicBezTo>
                    <a:pt x="91153" y="126200"/>
                    <a:pt x="94727" y="123371"/>
                    <a:pt x="97534" y="119861"/>
                  </a:cubicBezTo>
                  <a:lnTo>
                    <a:pt x="102001" y="127731"/>
                  </a:lnTo>
                  <a:cubicBezTo>
                    <a:pt x="98853" y="131687"/>
                    <a:pt x="94855" y="134878"/>
                    <a:pt x="90302" y="137090"/>
                  </a:cubicBezTo>
                  <a:cubicBezTo>
                    <a:pt x="84772" y="139345"/>
                    <a:pt x="78816" y="140366"/>
                    <a:pt x="72860" y="140068"/>
                  </a:cubicBezTo>
                  <a:close/>
                  <a:moveTo>
                    <a:pt x="71159" y="45201"/>
                  </a:moveTo>
                  <a:cubicBezTo>
                    <a:pt x="64203" y="45371"/>
                    <a:pt x="57758" y="48944"/>
                    <a:pt x="53929" y="54772"/>
                  </a:cubicBezTo>
                  <a:cubicBezTo>
                    <a:pt x="49122" y="61685"/>
                    <a:pt x="46591" y="69960"/>
                    <a:pt x="46697" y="78383"/>
                  </a:cubicBezTo>
                  <a:lnTo>
                    <a:pt x="93493" y="78383"/>
                  </a:lnTo>
                  <a:lnTo>
                    <a:pt x="93493" y="74129"/>
                  </a:lnTo>
                  <a:cubicBezTo>
                    <a:pt x="93791" y="66599"/>
                    <a:pt x="91706" y="59154"/>
                    <a:pt x="87537" y="52858"/>
                  </a:cubicBezTo>
                  <a:cubicBezTo>
                    <a:pt x="83709" y="47732"/>
                    <a:pt x="77561" y="44860"/>
                    <a:pt x="71159" y="45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EF8B2342-DA52-4EA3-A368-5F3F03A0DDFD}"/>
                </a:ext>
              </a:extLst>
            </p:cNvPr>
            <p:cNvSpPr/>
            <p:nvPr/>
          </p:nvSpPr>
          <p:spPr>
            <a:xfrm>
              <a:off x="7923232" y="2702406"/>
              <a:ext cx="127624" cy="170166"/>
            </a:xfrm>
            <a:custGeom>
              <a:avLst/>
              <a:gdLst>
                <a:gd name="connsiteX0" fmla="*/ 91362 w 127624"/>
                <a:gd name="connsiteY0" fmla="*/ 139008 h 170165"/>
                <a:gd name="connsiteX1" fmla="*/ 90086 w 127624"/>
                <a:gd name="connsiteY1" fmla="*/ 130500 h 170165"/>
                <a:gd name="connsiteX2" fmla="*/ 90086 w 127624"/>
                <a:gd name="connsiteY2" fmla="*/ 123693 h 170165"/>
                <a:gd name="connsiteX3" fmla="*/ 78174 w 127624"/>
                <a:gd name="connsiteY3" fmla="*/ 136030 h 170165"/>
                <a:gd name="connsiteX4" fmla="*/ 61796 w 127624"/>
                <a:gd name="connsiteY4" fmla="*/ 140923 h 170165"/>
                <a:gd name="connsiteX5" fmla="*/ 42440 w 127624"/>
                <a:gd name="connsiteY5" fmla="*/ 133265 h 170165"/>
                <a:gd name="connsiteX6" fmla="*/ 35633 w 127624"/>
                <a:gd name="connsiteY6" fmla="*/ 111995 h 170165"/>
                <a:gd name="connsiteX7" fmla="*/ 45630 w 127624"/>
                <a:gd name="connsiteY7" fmla="*/ 89447 h 170165"/>
                <a:gd name="connsiteX8" fmla="*/ 72431 w 127624"/>
                <a:gd name="connsiteY8" fmla="*/ 81152 h 170165"/>
                <a:gd name="connsiteX9" fmla="*/ 88810 w 127624"/>
                <a:gd name="connsiteY9" fmla="*/ 81152 h 170165"/>
                <a:gd name="connsiteX10" fmla="*/ 88810 w 127624"/>
                <a:gd name="connsiteY10" fmla="*/ 68602 h 170165"/>
                <a:gd name="connsiteX11" fmla="*/ 83279 w 127624"/>
                <a:gd name="connsiteY11" fmla="*/ 51798 h 170165"/>
                <a:gd name="connsiteX12" fmla="*/ 68177 w 127624"/>
                <a:gd name="connsiteY12" fmla="*/ 45843 h 170165"/>
                <a:gd name="connsiteX13" fmla="*/ 53288 w 127624"/>
                <a:gd name="connsiteY13" fmla="*/ 51586 h 170165"/>
                <a:gd name="connsiteX14" fmla="*/ 47545 w 127624"/>
                <a:gd name="connsiteY14" fmla="*/ 65837 h 170165"/>
                <a:gd name="connsiteX15" fmla="*/ 36909 w 127624"/>
                <a:gd name="connsiteY15" fmla="*/ 65837 h 170165"/>
                <a:gd name="connsiteX16" fmla="*/ 36909 w 127624"/>
                <a:gd name="connsiteY16" fmla="*/ 65837 h 170165"/>
                <a:gd name="connsiteX17" fmla="*/ 45630 w 127624"/>
                <a:gd name="connsiteY17" fmla="*/ 44566 h 170165"/>
                <a:gd name="connsiteX18" fmla="*/ 69028 w 127624"/>
                <a:gd name="connsiteY18" fmla="*/ 35632 h 170165"/>
                <a:gd name="connsiteX19" fmla="*/ 91575 w 127624"/>
                <a:gd name="connsiteY19" fmla="*/ 44141 h 170165"/>
                <a:gd name="connsiteX20" fmla="*/ 100296 w 127624"/>
                <a:gd name="connsiteY20" fmla="*/ 68602 h 170165"/>
                <a:gd name="connsiteX21" fmla="*/ 100296 w 127624"/>
                <a:gd name="connsiteY21" fmla="*/ 118163 h 170165"/>
                <a:gd name="connsiteX22" fmla="*/ 100296 w 127624"/>
                <a:gd name="connsiteY22" fmla="*/ 128798 h 170165"/>
                <a:gd name="connsiteX23" fmla="*/ 101997 w 127624"/>
                <a:gd name="connsiteY23" fmla="*/ 138583 h 170165"/>
                <a:gd name="connsiteX24" fmla="*/ 62859 w 127624"/>
                <a:gd name="connsiteY24" fmla="*/ 130925 h 170165"/>
                <a:gd name="connsiteX25" fmla="*/ 79451 w 127624"/>
                <a:gd name="connsiteY25" fmla="*/ 125608 h 170165"/>
                <a:gd name="connsiteX26" fmla="*/ 89660 w 127624"/>
                <a:gd name="connsiteY26" fmla="*/ 111782 h 170165"/>
                <a:gd name="connsiteX27" fmla="*/ 89660 w 127624"/>
                <a:gd name="connsiteY27" fmla="*/ 90511 h 170165"/>
                <a:gd name="connsiteX28" fmla="*/ 71581 w 127624"/>
                <a:gd name="connsiteY28" fmla="*/ 90511 h 170165"/>
                <a:gd name="connsiteX29" fmla="*/ 53288 w 127624"/>
                <a:gd name="connsiteY29" fmla="*/ 96892 h 170165"/>
                <a:gd name="connsiteX30" fmla="*/ 46481 w 127624"/>
                <a:gd name="connsiteY30" fmla="*/ 112845 h 170165"/>
                <a:gd name="connsiteX31" fmla="*/ 50735 w 127624"/>
                <a:gd name="connsiteY31" fmla="*/ 126246 h 170165"/>
                <a:gd name="connsiteX32" fmla="*/ 62859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2" y="139008"/>
                  </a:moveTo>
                  <a:cubicBezTo>
                    <a:pt x="91362" y="135605"/>
                    <a:pt x="90299" y="132627"/>
                    <a:pt x="90086" y="130500"/>
                  </a:cubicBezTo>
                  <a:cubicBezTo>
                    <a:pt x="89873" y="128245"/>
                    <a:pt x="89873" y="125948"/>
                    <a:pt x="90086" y="123693"/>
                  </a:cubicBezTo>
                  <a:cubicBezTo>
                    <a:pt x="87023" y="128586"/>
                    <a:pt x="82960" y="132797"/>
                    <a:pt x="78174" y="136030"/>
                  </a:cubicBezTo>
                  <a:cubicBezTo>
                    <a:pt x="73346" y="139327"/>
                    <a:pt x="67624" y="141029"/>
                    <a:pt x="61796" y="140923"/>
                  </a:cubicBezTo>
                  <a:cubicBezTo>
                    <a:pt x="54521" y="141369"/>
                    <a:pt x="47438" y="138583"/>
                    <a:pt x="42440" y="133265"/>
                  </a:cubicBezTo>
                  <a:cubicBezTo>
                    <a:pt x="37675" y="127246"/>
                    <a:pt x="35250" y="119673"/>
                    <a:pt x="35633" y="111995"/>
                  </a:cubicBezTo>
                  <a:cubicBezTo>
                    <a:pt x="35271" y="103337"/>
                    <a:pt x="38972" y="94999"/>
                    <a:pt x="45630" y="89447"/>
                  </a:cubicBezTo>
                  <a:cubicBezTo>
                    <a:pt x="53288" y="83577"/>
                    <a:pt x="62796" y="80620"/>
                    <a:pt x="72431" y="81152"/>
                  </a:cubicBezTo>
                  <a:lnTo>
                    <a:pt x="88810" y="81152"/>
                  </a:lnTo>
                  <a:lnTo>
                    <a:pt x="88810" y="68602"/>
                  </a:lnTo>
                  <a:cubicBezTo>
                    <a:pt x="89108" y="62519"/>
                    <a:pt x="87129" y="56521"/>
                    <a:pt x="83279" y="51798"/>
                  </a:cubicBezTo>
                  <a:cubicBezTo>
                    <a:pt x="79387" y="47650"/>
                    <a:pt x="73856" y="45460"/>
                    <a:pt x="68177" y="45843"/>
                  </a:cubicBezTo>
                  <a:cubicBezTo>
                    <a:pt x="62647" y="45757"/>
                    <a:pt x="57308" y="47821"/>
                    <a:pt x="53288" y="51586"/>
                  </a:cubicBezTo>
                  <a:cubicBezTo>
                    <a:pt x="49459" y="55329"/>
                    <a:pt x="47374" y="60498"/>
                    <a:pt x="47545" y="65837"/>
                  </a:cubicBezTo>
                  <a:lnTo>
                    <a:pt x="36909" y="65837"/>
                  </a:lnTo>
                  <a:lnTo>
                    <a:pt x="36909" y="65837"/>
                  </a:lnTo>
                  <a:cubicBezTo>
                    <a:pt x="36505" y="57797"/>
                    <a:pt x="39696" y="50012"/>
                    <a:pt x="45630" y="44566"/>
                  </a:cubicBezTo>
                  <a:cubicBezTo>
                    <a:pt x="51905" y="38547"/>
                    <a:pt x="60350" y="35313"/>
                    <a:pt x="69028" y="35632"/>
                  </a:cubicBezTo>
                  <a:cubicBezTo>
                    <a:pt x="77409" y="35207"/>
                    <a:pt x="85555" y="38291"/>
                    <a:pt x="91575" y="44141"/>
                  </a:cubicBezTo>
                  <a:cubicBezTo>
                    <a:pt x="97701" y="50756"/>
                    <a:pt x="100849" y="59605"/>
                    <a:pt x="100296" y="68602"/>
                  </a:cubicBezTo>
                  <a:lnTo>
                    <a:pt x="100296" y="118163"/>
                  </a:lnTo>
                  <a:cubicBezTo>
                    <a:pt x="100083" y="121715"/>
                    <a:pt x="100083" y="125246"/>
                    <a:pt x="100296" y="128798"/>
                  </a:cubicBezTo>
                  <a:cubicBezTo>
                    <a:pt x="100551" y="132117"/>
                    <a:pt x="101125" y="135392"/>
                    <a:pt x="101997" y="138583"/>
                  </a:cubicBezTo>
                  <a:close/>
                  <a:moveTo>
                    <a:pt x="62859" y="130925"/>
                  </a:moveTo>
                  <a:cubicBezTo>
                    <a:pt x="68815" y="131032"/>
                    <a:pt x="74665" y="129160"/>
                    <a:pt x="79451" y="125608"/>
                  </a:cubicBezTo>
                  <a:cubicBezTo>
                    <a:pt x="84066" y="122034"/>
                    <a:pt x="87597" y="117248"/>
                    <a:pt x="89660" y="111782"/>
                  </a:cubicBezTo>
                  <a:lnTo>
                    <a:pt x="89660" y="90511"/>
                  </a:lnTo>
                  <a:lnTo>
                    <a:pt x="71581" y="90511"/>
                  </a:lnTo>
                  <a:cubicBezTo>
                    <a:pt x="64880" y="90192"/>
                    <a:pt x="58329" y="92489"/>
                    <a:pt x="53288" y="96892"/>
                  </a:cubicBezTo>
                  <a:cubicBezTo>
                    <a:pt x="48863" y="100997"/>
                    <a:pt x="46375" y="106804"/>
                    <a:pt x="46481" y="112845"/>
                  </a:cubicBezTo>
                  <a:cubicBezTo>
                    <a:pt x="46332" y="117674"/>
                    <a:pt x="47843" y="122396"/>
                    <a:pt x="50735" y="126246"/>
                  </a:cubicBezTo>
                  <a:cubicBezTo>
                    <a:pt x="53819" y="129606"/>
                    <a:pt x="58307" y="131330"/>
                    <a:pt x="62859" y="1309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0AB54B80-6714-4CA7-8BC9-73CBC139B87E}"/>
                </a:ext>
              </a:extLst>
            </p:cNvPr>
            <p:cNvSpPr/>
            <p:nvPr/>
          </p:nvSpPr>
          <p:spPr>
            <a:xfrm>
              <a:off x="8013304" y="2705210"/>
              <a:ext cx="127624" cy="170166"/>
            </a:xfrm>
            <a:custGeom>
              <a:avLst/>
              <a:gdLst>
                <a:gd name="connsiteX0" fmla="*/ 90840 w 127624"/>
                <a:gd name="connsiteY0" fmla="*/ 120676 h 170165"/>
                <a:gd name="connsiteX1" fmla="*/ 80205 w 127624"/>
                <a:gd name="connsiteY1" fmla="*/ 133864 h 170165"/>
                <a:gd name="connsiteX2" fmla="*/ 64677 w 127624"/>
                <a:gd name="connsiteY2" fmla="*/ 138331 h 170165"/>
                <a:gd name="connsiteX3" fmla="*/ 43406 w 127624"/>
                <a:gd name="connsiteY3" fmla="*/ 127696 h 170165"/>
                <a:gd name="connsiteX4" fmla="*/ 35749 w 127624"/>
                <a:gd name="connsiteY4" fmla="*/ 94088 h 170165"/>
                <a:gd name="connsiteX5" fmla="*/ 35749 w 127624"/>
                <a:gd name="connsiteY5" fmla="*/ 35594 h 170165"/>
                <a:gd name="connsiteX6" fmla="*/ 47022 w 127624"/>
                <a:gd name="connsiteY6" fmla="*/ 35594 h 170165"/>
                <a:gd name="connsiteX7" fmla="*/ 47022 w 127624"/>
                <a:gd name="connsiteY7" fmla="*/ 94514 h 170165"/>
                <a:gd name="connsiteX8" fmla="*/ 51915 w 127624"/>
                <a:gd name="connsiteY8" fmla="*/ 120676 h 170165"/>
                <a:gd name="connsiteX9" fmla="*/ 65953 w 127624"/>
                <a:gd name="connsiteY9" fmla="*/ 128547 h 170165"/>
                <a:gd name="connsiteX10" fmla="*/ 81481 w 127624"/>
                <a:gd name="connsiteY10" fmla="*/ 123442 h 170165"/>
                <a:gd name="connsiteX11" fmla="*/ 90202 w 127624"/>
                <a:gd name="connsiteY11" fmla="*/ 109190 h 170165"/>
                <a:gd name="connsiteX12" fmla="*/ 90202 w 127624"/>
                <a:gd name="connsiteY12" fmla="*/ 35594 h 170165"/>
                <a:gd name="connsiteX13" fmla="*/ 101475 w 127624"/>
                <a:gd name="connsiteY13" fmla="*/ 35594 h 170165"/>
                <a:gd name="connsiteX14" fmla="*/ 101475 w 127624"/>
                <a:gd name="connsiteY14" fmla="*/ 136630 h 170165"/>
                <a:gd name="connsiteX15" fmla="*/ 91266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840" y="120676"/>
                  </a:moveTo>
                  <a:cubicBezTo>
                    <a:pt x="88415" y="125867"/>
                    <a:pt x="84778" y="130397"/>
                    <a:pt x="80205" y="133864"/>
                  </a:cubicBezTo>
                  <a:cubicBezTo>
                    <a:pt x="75589" y="136864"/>
                    <a:pt x="70186" y="138416"/>
                    <a:pt x="64677" y="138331"/>
                  </a:cubicBezTo>
                  <a:cubicBezTo>
                    <a:pt x="56190" y="138842"/>
                    <a:pt x="48086" y="134779"/>
                    <a:pt x="43406" y="127696"/>
                  </a:cubicBezTo>
                  <a:cubicBezTo>
                    <a:pt x="37557" y="117507"/>
                    <a:pt x="34898" y="105808"/>
                    <a:pt x="35749" y="94088"/>
                  </a:cubicBezTo>
                  <a:lnTo>
                    <a:pt x="35749" y="35594"/>
                  </a:lnTo>
                  <a:lnTo>
                    <a:pt x="47022" y="35594"/>
                  </a:lnTo>
                  <a:lnTo>
                    <a:pt x="47022" y="94514"/>
                  </a:lnTo>
                  <a:cubicBezTo>
                    <a:pt x="46384" y="103511"/>
                    <a:pt x="48065" y="112530"/>
                    <a:pt x="51915" y="120676"/>
                  </a:cubicBezTo>
                  <a:cubicBezTo>
                    <a:pt x="54722" y="125739"/>
                    <a:pt x="60168" y="128802"/>
                    <a:pt x="65953" y="128547"/>
                  </a:cubicBezTo>
                  <a:cubicBezTo>
                    <a:pt x="71569" y="128781"/>
                    <a:pt x="77099" y="126973"/>
                    <a:pt x="81481" y="123442"/>
                  </a:cubicBezTo>
                  <a:cubicBezTo>
                    <a:pt x="85756" y="119677"/>
                    <a:pt x="88777" y="114699"/>
                    <a:pt x="90202" y="109190"/>
                  </a:cubicBezTo>
                  <a:lnTo>
                    <a:pt x="90202" y="35594"/>
                  </a:lnTo>
                  <a:lnTo>
                    <a:pt x="101475" y="35594"/>
                  </a:lnTo>
                  <a:lnTo>
                    <a:pt x="101475" y="136630"/>
                  </a:lnTo>
                  <a:lnTo>
                    <a:pt x="91266" y="1366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ABF73E13-B18E-411E-B2D6-DC7C48C5F257}"/>
                </a:ext>
              </a:extLst>
            </p:cNvPr>
            <p:cNvSpPr/>
            <p:nvPr/>
          </p:nvSpPr>
          <p:spPr>
            <a:xfrm>
              <a:off x="8097478" y="2704785"/>
              <a:ext cx="127624" cy="170166"/>
            </a:xfrm>
            <a:custGeom>
              <a:avLst/>
              <a:gdLst>
                <a:gd name="connsiteX0" fmla="*/ 69840 w 127624"/>
                <a:gd name="connsiteY0" fmla="*/ 76646 h 170165"/>
                <a:gd name="connsiteX1" fmla="*/ 91110 w 127624"/>
                <a:gd name="connsiteY1" fmla="*/ 35594 h 170165"/>
                <a:gd name="connsiteX2" fmla="*/ 104298 w 127624"/>
                <a:gd name="connsiteY2" fmla="*/ 35594 h 170165"/>
                <a:gd name="connsiteX3" fmla="*/ 76433 w 127624"/>
                <a:gd name="connsiteY3" fmla="*/ 85367 h 170165"/>
                <a:gd name="connsiteX4" fmla="*/ 105362 w 127624"/>
                <a:gd name="connsiteY4" fmla="*/ 136630 h 170165"/>
                <a:gd name="connsiteX5" fmla="*/ 92386 w 127624"/>
                <a:gd name="connsiteY5" fmla="*/ 136630 h 170165"/>
                <a:gd name="connsiteX6" fmla="*/ 71116 w 127624"/>
                <a:gd name="connsiteY6" fmla="*/ 94088 h 170165"/>
                <a:gd name="connsiteX7" fmla="*/ 48781 w 127624"/>
                <a:gd name="connsiteY7" fmla="*/ 136630 h 170165"/>
                <a:gd name="connsiteX8" fmla="*/ 35594 w 127624"/>
                <a:gd name="connsiteY8" fmla="*/ 136630 h 170165"/>
                <a:gd name="connsiteX9" fmla="*/ 64947 w 127624"/>
                <a:gd name="connsiteY9" fmla="*/ 85367 h 170165"/>
                <a:gd name="connsiteX10" fmla="*/ 35806 w 127624"/>
                <a:gd name="connsiteY10" fmla="*/ 36019 h 170165"/>
                <a:gd name="connsiteX11" fmla="*/ 48781 w 127624"/>
                <a:gd name="connsiteY11" fmla="*/ 3601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624" h="170165">
                  <a:moveTo>
                    <a:pt x="69840" y="76646"/>
                  </a:moveTo>
                  <a:lnTo>
                    <a:pt x="91110" y="35594"/>
                  </a:lnTo>
                  <a:lnTo>
                    <a:pt x="104298" y="35594"/>
                  </a:lnTo>
                  <a:lnTo>
                    <a:pt x="76433" y="85367"/>
                  </a:lnTo>
                  <a:lnTo>
                    <a:pt x="105362" y="136630"/>
                  </a:lnTo>
                  <a:lnTo>
                    <a:pt x="92386" y="136630"/>
                  </a:lnTo>
                  <a:lnTo>
                    <a:pt x="71116" y="94088"/>
                  </a:lnTo>
                  <a:lnTo>
                    <a:pt x="48781" y="136630"/>
                  </a:lnTo>
                  <a:lnTo>
                    <a:pt x="35594" y="136630"/>
                  </a:lnTo>
                  <a:lnTo>
                    <a:pt x="64947" y="85367"/>
                  </a:lnTo>
                  <a:lnTo>
                    <a:pt x="35806" y="36019"/>
                  </a:lnTo>
                  <a:lnTo>
                    <a:pt x="48781" y="360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2726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ie indust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7589A8E-D461-408F-BF4B-B81F97CE01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3D39FDA9-1409-4F27-8D09-7E893798F317}"/>
              </a:ext>
            </a:extLst>
          </p:cNvPr>
          <p:cNvSpPr/>
          <p:nvPr userDrawn="1"/>
        </p:nvSpPr>
        <p:spPr>
          <a:xfrm>
            <a:off x="0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872BD05C-041F-4415-BF43-DC8E603FB89E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249F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A863927-C358-4504-B859-1BD49324EEFD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A2706F53-4C12-4BB5-BC6A-BC206D30C599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249F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C50F5F0-6F74-49D9-8581-303DCEEA183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206093" y="1995802"/>
            <a:ext cx="38337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aphique 19">
            <a:extLst>
              <a:ext uri="{FF2B5EF4-FFF2-40B4-BE49-F238E27FC236}">
                <a16:creationId xmlns:a16="http://schemas.microsoft.com/office/drawing/2014/main" id="{D078575B-77A6-435A-BCCC-567AFD130195}"/>
              </a:ext>
            </a:extLst>
          </p:cNvPr>
          <p:cNvGrpSpPr/>
          <p:nvPr/>
        </p:nvGrpSpPr>
        <p:grpSpPr>
          <a:xfrm>
            <a:off x="4511824" y="2239701"/>
            <a:ext cx="3168351" cy="209824"/>
            <a:chOff x="4511824" y="2664787"/>
            <a:chExt cx="3168351" cy="209824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5D52DD7-29B6-4C5F-8DD8-79EF68397B95}"/>
                </a:ext>
              </a:extLst>
            </p:cNvPr>
            <p:cNvSpPr/>
            <p:nvPr/>
          </p:nvSpPr>
          <p:spPr>
            <a:xfrm>
              <a:off x="4477224" y="2630187"/>
              <a:ext cx="125895" cy="230806"/>
            </a:xfrm>
            <a:custGeom>
              <a:avLst/>
              <a:gdLst>
                <a:gd name="connsiteX0" fmla="*/ 98387 w 125894"/>
                <a:gd name="connsiteY0" fmla="*/ 137833 h 230806"/>
                <a:gd name="connsiteX1" fmla="*/ 45511 w 125894"/>
                <a:gd name="connsiteY1" fmla="*/ 137833 h 230806"/>
                <a:gd name="connsiteX2" fmla="*/ 45511 w 125894"/>
                <a:gd name="connsiteY2" fmla="*/ 193227 h 230806"/>
                <a:gd name="connsiteX3" fmla="*/ 106150 w 125894"/>
                <a:gd name="connsiteY3" fmla="*/ 193227 h 230806"/>
                <a:gd name="connsiteX4" fmla="*/ 106150 w 125894"/>
                <a:gd name="connsiteY4" fmla="*/ 202669 h 230806"/>
                <a:gd name="connsiteX5" fmla="*/ 34600 w 125894"/>
                <a:gd name="connsiteY5" fmla="*/ 202669 h 230806"/>
                <a:gd name="connsiteX6" fmla="*/ 34600 w 125894"/>
                <a:gd name="connsiteY6" fmla="*/ 68382 h 230806"/>
                <a:gd name="connsiteX7" fmla="*/ 105731 w 125894"/>
                <a:gd name="connsiteY7" fmla="*/ 68382 h 230806"/>
                <a:gd name="connsiteX8" fmla="*/ 105731 w 125894"/>
                <a:gd name="connsiteY8" fmla="*/ 78244 h 230806"/>
                <a:gd name="connsiteX9" fmla="*/ 45511 w 125894"/>
                <a:gd name="connsiteY9" fmla="*/ 78244 h 230806"/>
                <a:gd name="connsiteX10" fmla="*/ 45511 w 125894"/>
                <a:gd name="connsiteY10" fmla="*/ 128391 h 230806"/>
                <a:gd name="connsiteX11" fmla="*/ 98387 w 125894"/>
                <a:gd name="connsiteY11" fmla="*/ 128391 h 230806"/>
                <a:gd name="connsiteX12" fmla="*/ 77404 w 125894"/>
                <a:gd name="connsiteY12" fmla="*/ 34600 h 230806"/>
                <a:gd name="connsiteX13" fmla="*/ 90833 w 125894"/>
                <a:gd name="connsiteY13" fmla="*/ 34600 h 230806"/>
                <a:gd name="connsiteX14" fmla="*/ 90833 w 125894"/>
                <a:gd name="connsiteY14" fmla="*/ 34600 h 230806"/>
                <a:gd name="connsiteX15" fmla="*/ 69851 w 125894"/>
                <a:gd name="connsiteY15" fmla="*/ 58730 h 230806"/>
                <a:gd name="connsiteX16" fmla="*/ 60409 w 125894"/>
                <a:gd name="connsiteY16" fmla="*/ 58730 h 2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894" h="230806">
                  <a:moveTo>
                    <a:pt x="98387" y="137833"/>
                  </a:moveTo>
                  <a:lnTo>
                    <a:pt x="45511" y="137833"/>
                  </a:lnTo>
                  <a:lnTo>
                    <a:pt x="45511" y="193227"/>
                  </a:lnTo>
                  <a:lnTo>
                    <a:pt x="106150" y="193227"/>
                  </a:lnTo>
                  <a:lnTo>
                    <a:pt x="106150" y="202669"/>
                  </a:lnTo>
                  <a:lnTo>
                    <a:pt x="34600" y="202669"/>
                  </a:lnTo>
                  <a:lnTo>
                    <a:pt x="34600" y="68382"/>
                  </a:lnTo>
                  <a:lnTo>
                    <a:pt x="105731" y="68382"/>
                  </a:lnTo>
                  <a:lnTo>
                    <a:pt x="105731" y="78244"/>
                  </a:lnTo>
                  <a:lnTo>
                    <a:pt x="45511" y="78244"/>
                  </a:lnTo>
                  <a:lnTo>
                    <a:pt x="45511" y="128391"/>
                  </a:lnTo>
                  <a:lnTo>
                    <a:pt x="98387" y="128391"/>
                  </a:lnTo>
                  <a:close/>
                  <a:moveTo>
                    <a:pt x="77404" y="34600"/>
                  </a:moveTo>
                  <a:lnTo>
                    <a:pt x="90833" y="34600"/>
                  </a:lnTo>
                  <a:lnTo>
                    <a:pt x="90833" y="34600"/>
                  </a:lnTo>
                  <a:lnTo>
                    <a:pt x="69851" y="58730"/>
                  </a:lnTo>
                  <a:lnTo>
                    <a:pt x="60409" y="587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265A3D76-439F-4B23-8232-A0F310ED4D98}"/>
                </a:ext>
              </a:extLst>
            </p:cNvPr>
            <p:cNvSpPr/>
            <p:nvPr/>
          </p:nvSpPr>
          <p:spPr>
            <a:xfrm>
              <a:off x="4560694" y="2696871"/>
              <a:ext cx="125895" cy="167859"/>
            </a:xfrm>
            <a:custGeom>
              <a:avLst/>
              <a:gdLst>
                <a:gd name="connsiteX0" fmla="*/ 70520 w 125894"/>
                <a:gd name="connsiteY0" fmla="*/ 128642 h 167859"/>
                <a:gd name="connsiteX1" fmla="*/ 85837 w 125894"/>
                <a:gd name="connsiteY1" fmla="*/ 122347 h 167859"/>
                <a:gd name="connsiteX2" fmla="*/ 92342 w 125894"/>
                <a:gd name="connsiteY2" fmla="*/ 104931 h 167859"/>
                <a:gd name="connsiteX3" fmla="*/ 102204 w 125894"/>
                <a:gd name="connsiteY3" fmla="*/ 104931 h 167859"/>
                <a:gd name="connsiteX4" fmla="*/ 102204 w 125894"/>
                <a:gd name="connsiteY4" fmla="*/ 104931 h 167859"/>
                <a:gd name="connsiteX5" fmla="*/ 92762 w 125894"/>
                <a:gd name="connsiteY5" fmla="*/ 128012 h 167859"/>
                <a:gd name="connsiteX6" fmla="*/ 45591 w 125894"/>
                <a:gd name="connsiteY6" fmla="*/ 127005 h 167859"/>
                <a:gd name="connsiteX7" fmla="*/ 43873 w 125894"/>
                <a:gd name="connsiteY7" fmla="*/ 125075 h 167859"/>
                <a:gd name="connsiteX8" fmla="*/ 34640 w 125894"/>
                <a:gd name="connsiteY8" fmla="*/ 93391 h 167859"/>
                <a:gd name="connsiteX9" fmla="*/ 34640 w 125894"/>
                <a:gd name="connsiteY9" fmla="*/ 78703 h 167859"/>
                <a:gd name="connsiteX10" fmla="*/ 43873 w 125894"/>
                <a:gd name="connsiteY10" fmla="*/ 47020 h 167859"/>
                <a:gd name="connsiteX11" fmla="*/ 70310 w 125894"/>
                <a:gd name="connsiteY11" fmla="*/ 34640 h 167859"/>
                <a:gd name="connsiteX12" fmla="*/ 93391 w 125894"/>
                <a:gd name="connsiteY12" fmla="*/ 44292 h 167859"/>
                <a:gd name="connsiteX13" fmla="*/ 102204 w 125894"/>
                <a:gd name="connsiteY13" fmla="*/ 69891 h 167859"/>
                <a:gd name="connsiteX14" fmla="*/ 102204 w 125894"/>
                <a:gd name="connsiteY14" fmla="*/ 69891 h 167859"/>
                <a:gd name="connsiteX15" fmla="*/ 92342 w 125894"/>
                <a:gd name="connsiteY15" fmla="*/ 69891 h 167859"/>
                <a:gd name="connsiteX16" fmla="*/ 86047 w 125894"/>
                <a:gd name="connsiteY16" fmla="*/ 51007 h 167859"/>
                <a:gd name="connsiteX17" fmla="*/ 70520 w 125894"/>
                <a:gd name="connsiteY17" fmla="*/ 43873 h 167859"/>
                <a:gd name="connsiteX18" fmla="*/ 51846 w 125894"/>
                <a:gd name="connsiteY18" fmla="*/ 53734 h 167859"/>
                <a:gd name="connsiteX19" fmla="*/ 45971 w 125894"/>
                <a:gd name="connsiteY19" fmla="*/ 78284 h 167859"/>
                <a:gd name="connsiteX20" fmla="*/ 45971 w 125894"/>
                <a:gd name="connsiteY20" fmla="*/ 93811 h 167859"/>
                <a:gd name="connsiteX21" fmla="*/ 51846 w 125894"/>
                <a:gd name="connsiteY21" fmla="*/ 118570 h 167859"/>
                <a:gd name="connsiteX22" fmla="*/ 70520 w 125894"/>
                <a:gd name="connsiteY22" fmla="*/ 12864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5894" h="167859">
                  <a:moveTo>
                    <a:pt x="70520" y="128642"/>
                  </a:moveTo>
                  <a:cubicBezTo>
                    <a:pt x="76274" y="128726"/>
                    <a:pt x="81811" y="126459"/>
                    <a:pt x="85837" y="122347"/>
                  </a:cubicBezTo>
                  <a:cubicBezTo>
                    <a:pt x="90374" y="117731"/>
                    <a:pt x="92736" y="111394"/>
                    <a:pt x="92342" y="104931"/>
                  </a:cubicBezTo>
                  <a:lnTo>
                    <a:pt x="102204" y="104931"/>
                  </a:lnTo>
                  <a:lnTo>
                    <a:pt x="102204" y="104931"/>
                  </a:lnTo>
                  <a:cubicBezTo>
                    <a:pt x="102611" y="113639"/>
                    <a:pt x="99157" y="122095"/>
                    <a:pt x="92762" y="128012"/>
                  </a:cubicBezTo>
                  <a:cubicBezTo>
                    <a:pt x="79461" y="140769"/>
                    <a:pt x="58340" y="140308"/>
                    <a:pt x="45591" y="127005"/>
                  </a:cubicBezTo>
                  <a:cubicBezTo>
                    <a:pt x="44993" y="126396"/>
                    <a:pt x="44420" y="125746"/>
                    <a:pt x="43873" y="125075"/>
                  </a:cubicBezTo>
                  <a:cubicBezTo>
                    <a:pt x="37439" y="115800"/>
                    <a:pt x="34197" y="104680"/>
                    <a:pt x="34640" y="93391"/>
                  </a:cubicBezTo>
                  <a:lnTo>
                    <a:pt x="34640" y="78703"/>
                  </a:lnTo>
                  <a:cubicBezTo>
                    <a:pt x="34197" y="67415"/>
                    <a:pt x="37439" y="56294"/>
                    <a:pt x="43873" y="47020"/>
                  </a:cubicBezTo>
                  <a:cubicBezTo>
                    <a:pt x="50075" y="38753"/>
                    <a:pt x="59987" y="34116"/>
                    <a:pt x="70310" y="34640"/>
                  </a:cubicBezTo>
                  <a:cubicBezTo>
                    <a:pt x="79043" y="34347"/>
                    <a:pt x="87470" y="37872"/>
                    <a:pt x="93391" y="44292"/>
                  </a:cubicBezTo>
                  <a:cubicBezTo>
                    <a:pt x="99640" y="51300"/>
                    <a:pt x="102814" y="60512"/>
                    <a:pt x="102204" y="69891"/>
                  </a:cubicBezTo>
                  <a:lnTo>
                    <a:pt x="102204" y="69891"/>
                  </a:lnTo>
                  <a:lnTo>
                    <a:pt x="92342" y="69891"/>
                  </a:lnTo>
                  <a:cubicBezTo>
                    <a:pt x="92657" y="63030"/>
                    <a:pt x="90414" y="56294"/>
                    <a:pt x="86047" y="51007"/>
                  </a:cubicBezTo>
                  <a:cubicBezTo>
                    <a:pt x="82117" y="46537"/>
                    <a:pt x="76473" y="43936"/>
                    <a:pt x="70520" y="43873"/>
                  </a:cubicBezTo>
                  <a:cubicBezTo>
                    <a:pt x="62975" y="43558"/>
                    <a:pt x="55843" y="47335"/>
                    <a:pt x="51846" y="53734"/>
                  </a:cubicBezTo>
                  <a:cubicBezTo>
                    <a:pt x="47645" y="61204"/>
                    <a:pt x="45610" y="69723"/>
                    <a:pt x="45971" y="78284"/>
                  </a:cubicBezTo>
                  <a:lnTo>
                    <a:pt x="45971" y="93811"/>
                  </a:lnTo>
                  <a:cubicBezTo>
                    <a:pt x="45593" y="102456"/>
                    <a:pt x="47628" y="111016"/>
                    <a:pt x="51846" y="118570"/>
                  </a:cubicBezTo>
                  <a:cubicBezTo>
                    <a:pt x="55791" y="125054"/>
                    <a:pt x="62931" y="128914"/>
                    <a:pt x="70520" y="12864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325D5E3-20EE-49B3-87C7-20F7BDBF5BBE}"/>
                </a:ext>
              </a:extLst>
            </p:cNvPr>
            <p:cNvSpPr/>
            <p:nvPr/>
          </p:nvSpPr>
          <p:spPr>
            <a:xfrm>
              <a:off x="4643779" y="2696470"/>
              <a:ext cx="125895" cy="167859"/>
            </a:xfrm>
            <a:custGeom>
              <a:avLst/>
              <a:gdLst>
                <a:gd name="connsiteX0" fmla="*/ 34646 w 125894"/>
                <a:gd name="connsiteY0" fmla="*/ 79104 h 167859"/>
                <a:gd name="connsiteX1" fmla="*/ 44718 w 125894"/>
                <a:gd name="connsiteY1" fmla="*/ 47211 h 167859"/>
                <a:gd name="connsiteX2" fmla="*/ 71365 w 125894"/>
                <a:gd name="connsiteY2" fmla="*/ 34621 h 167859"/>
                <a:gd name="connsiteX3" fmla="*/ 98223 w 125894"/>
                <a:gd name="connsiteY3" fmla="*/ 47001 h 167859"/>
                <a:gd name="connsiteX4" fmla="*/ 108294 w 125894"/>
                <a:gd name="connsiteY4" fmla="*/ 79104 h 167859"/>
                <a:gd name="connsiteX5" fmla="*/ 108294 w 125894"/>
                <a:gd name="connsiteY5" fmla="*/ 93791 h 167859"/>
                <a:gd name="connsiteX6" fmla="*/ 98223 w 125894"/>
                <a:gd name="connsiteY6" fmla="*/ 125685 h 167859"/>
                <a:gd name="connsiteX7" fmla="*/ 48839 w 125894"/>
                <a:gd name="connsiteY7" fmla="*/ 129797 h 167859"/>
                <a:gd name="connsiteX8" fmla="*/ 44718 w 125894"/>
                <a:gd name="connsiteY8" fmla="*/ 125685 h 167859"/>
                <a:gd name="connsiteX9" fmla="*/ 34646 w 125894"/>
                <a:gd name="connsiteY9" fmla="*/ 93791 h 167859"/>
                <a:gd name="connsiteX10" fmla="*/ 45767 w 125894"/>
                <a:gd name="connsiteY10" fmla="*/ 93791 h 167859"/>
                <a:gd name="connsiteX11" fmla="*/ 52481 w 125894"/>
                <a:gd name="connsiteY11" fmla="*/ 118761 h 167859"/>
                <a:gd name="connsiteX12" fmla="*/ 71575 w 125894"/>
                <a:gd name="connsiteY12" fmla="*/ 128832 h 167859"/>
                <a:gd name="connsiteX13" fmla="*/ 90250 w 125894"/>
                <a:gd name="connsiteY13" fmla="*/ 118761 h 167859"/>
                <a:gd name="connsiteX14" fmla="*/ 96964 w 125894"/>
                <a:gd name="connsiteY14" fmla="*/ 93791 h 167859"/>
                <a:gd name="connsiteX15" fmla="*/ 96964 w 125894"/>
                <a:gd name="connsiteY15" fmla="*/ 79104 h 167859"/>
                <a:gd name="connsiteX16" fmla="*/ 90250 w 125894"/>
                <a:gd name="connsiteY16" fmla="*/ 54345 h 167859"/>
                <a:gd name="connsiteX17" fmla="*/ 58839 w 125894"/>
                <a:gd name="connsiteY17" fmla="*/ 47987 h 167859"/>
                <a:gd name="connsiteX18" fmla="*/ 52481 w 125894"/>
                <a:gd name="connsiteY18" fmla="*/ 54345 h 167859"/>
                <a:gd name="connsiteX19" fmla="*/ 45767 w 125894"/>
                <a:gd name="connsiteY19" fmla="*/ 79104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894" h="167859">
                  <a:moveTo>
                    <a:pt x="34646" y="79104"/>
                  </a:moveTo>
                  <a:cubicBezTo>
                    <a:pt x="34149" y="67627"/>
                    <a:pt x="37716" y="56317"/>
                    <a:pt x="44718" y="47211"/>
                  </a:cubicBezTo>
                  <a:cubicBezTo>
                    <a:pt x="51035" y="38944"/>
                    <a:pt x="60969" y="34243"/>
                    <a:pt x="71365" y="34621"/>
                  </a:cubicBezTo>
                  <a:cubicBezTo>
                    <a:pt x="81764" y="34307"/>
                    <a:pt x="91708" y="38880"/>
                    <a:pt x="98223" y="47001"/>
                  </a:cubicBezTo>
                  <a:cubicBezTo>
                    <a:pt x="105208" y="56212"/>
                    <a:pt x="108769" y="67563"/>
                    <a:pt x="108294" y="79104"/>
                  </a:cubicBezTo>
                  <a:lnTo>
                    <a:pt x="108294" y="93791"/>
                  </a:lnTo>
                  <a:cubicBezTo>
                    <a:pt x="108792" y="105269"/>
                    <a:pt x="105225" y="116578"/>
                    <a:pt x="98223" y="125685"/>
                  </a:cubicBezTo>
                  <a:cubicBezTo>
                    <a:pt x="85724" y="140456"/>
                    <a:pt x="63614" y="142303"/>
                    <a:pt x="48839" y="129797"/>
                  </a:cubicBezTo>
                  <a:cubicBezTo>
                    <a:pt x="47353" y="128559"/>
                    <a:pt x="45974" y="127175"/>
                    <a:pt x="44718" y="125685"/>
                  </a:cubicBezTo>
                  <a:cubicBezTo>
                    <a:pt x="37716" y="116578"/>
                    <a:pt x="34149" y="105269"/>
                    <a:pt x="34646" y="93791"/>
                  </a:cubicBezTo>
                  <a:close/>
                  <a:moveTo>
                    <a:pt x="45767" y="93791"/>
                  </a:moveTo>
                  <a:cubicBezTo>
                    <a:pt x="45471" y="102604"/>
                    <a:pt x="47808" y="111291"/>
                    <a:pt x="52481" y="118761"/>
                  </a:cubicBezTo>
                  <a:cubicBezTo>
                    <a:pt x="56497" y="125391"/>
                    <a:pt x="63839" y="129252"/>
                    <a:pt x="71575" y="128832"/>
                  </a:cubicBezTo>
                  <a:cubicBezTo>
                    <a:pt x="79164" y="129105"/>
                    <a:pt x="86305" y="125244"/>
                    <a:pt x="90250" y="118761"/>
                  </a:cubicBezTo>
                  <a:cubicBezTo>
                    <a:pt x="94983" y="111312"/>
                    <a:pt x="97327" y="102604"/>
                    <a:pt x="96964" y="93791"/>
                  </a:cubicBezTo>
                  <a:lnTo>
                    <a:pt x="96964" y="79104"/>
                  </a:lnTo>
                  <a:cubicBezTo>
                    <a:pt x="97365" y="70354"/>
                    <a:pt x="95017" y="61688"/>
                    <a:pt x="90250" y="54345"/>
                  </a:cubicBezTo>
                  <a:cubicBezTo>
                    <a:pt x="83332" y="43916"/>
                    <a:pt x="69269" y="41063"/>
                    <a:pt x="58839" y="47987"/>
                  </a:cubicBezTo>
                  <a:cubicBezTo>
                    <a:pt x="56317" y="49666"/>
                    <a:pt x="54155" y="51827"/>
                    <a:pt x="52481" y="54345"/>
                  </a:cubicBezTo>
                  <a:cubicBezTo>
                    <a:pt x="47838" y="61752"/>
                    <a:pt x="45500" y="70375"/>
                    <a:pt x="45767" y="7910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6452D825-4516-4549-BF42-A49896C2AB6D}"/>
                </a:ext>
              </a:extLst>
            </p:cNvPr>
            <p:cNvSpPr/>
            <p:nvPr/>
          </p:nvSpPr>
          <p:spPr>
            <a:xfrm>
              <a:off x="4738875" y="2654527"/>
              <a:ext cx="62947" cy="209824"/>
            </a:xfrm>
            <a:custGeom>
              <a:avLst/>
              <a:gdLst>
                <a:gd name="connsiteX0" fmla="*/ 4593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93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931" y="34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2C406D97-5D83-429A-ADA5-124FA0124DAD}"/>
                </a:ext>
              </a:extLst>
            </p:cNvPr>
            <p:cNvSpPr/>
            <p:nvPr/>
          </p:nvSpPr>
          <p:spPr>
            <a:xfrm>
              <a:off x="4771776" y="2697086"/>
              <a:ext cx="125895" cy="167859"/>
            </a:xfrm>
            <a:custGeom>
              <a:avLst/>
              <a:gdLst>
                <a:gd name="connsiteX0" fmla="*/ 71361 w 125894"/>
                <a:gd name="connsiteY0" fmla="*/ 137659 h 167859"/>
                <a:gd name="connsiteX1" fmla="*/ 44923 w 125894"/>
                <a:gd name="connsiteY1" fmla="*/ 125698 h 167859"/>
                <a:gd name="connsiteX2" fmla="*/ 34642 w 125894"/>
                <a:gd name="connsiteY2" fmla="*/ 94645 h 167859"/>
                <a:gd name="connsiteX3" fmla="*/ 34642 w 125894"/>
                <a:gd name="connsiteY3" fmla="*/ 78488 h 167859"/>
                <a:gd name="connsiteX4" fmla="*/ 44923 w 125894"/>
                <a:gd name="connsiteY4" fmla="*/ 47014 h 167859"/>
                <a:gd name="connsiteX5" fmla="*/ 69683 w 125894"/>
                <a:gd name="connsiteY5" fmla="*/ 34635 h 167859"/>
                <a:gd name="connsiteX6" fmla="*/ 94022 w 125894"/>
                <a:gd name="connsiteY6" fmla="*/ 45756 h 167859"/>
                <a:gd name="connsiteX7" fmla="*/ 102835 w 125894"/>
                <a:gd name="connsiteY7" fmla="*/ 75760 h 167859"/>
                <a:gd name="connsiteX8" fmla="*/ 102835 w 125894"/>
                <a:gd name="connsiteY8" fmla="*/ 86671 h 167859"/>
                <a:gd name="connsiteX9" fmla="*/ 45763 w 125894"/>
                <a:gd name="connsiteY9" fmla="*/ 86671 h 167859"/>
                <a:gd name="connsiteX10" fmla="*/ 45763 w 125894"/>
                <a:gd name="connsiteY10" fmla="*/ 95064 h 167859"/>
                <a:gd name="connsiteX11" fmla="*/ 52477 w 125894"/>
                <a:gd name="connsiteY11" fmla="*/ 119194 h 167859"/>
                <a:gd name="connsiteX12" fmla="*/ 71361 w 125894"/>
                <a:gd name="connsiteY12" fmla="*/ 128846 h 167859"/>
                <a:gd name="connsiteX13" fmla="*/ 85419 w 125894"/>
                <a:gd name="connsiteY13" fmla="*/ 125908 h 167859"/>
                <a:gd name="connsiteX14" fmla="*/ 95701 w 125894"/>
                <a:gd name="connsiteY14" fmla="*/ 117725 h 167859"/>
                <a:gd name="connsiteX15" fmla="*/ 100107 w 125894"/>
                <a:gd name="connsiteY15" fmla="*/ 125489 h 167859"/>
                <a:gd name="connsiteX16" fmla="*/ 88567 w 125894"/>
                <a:gd name="connsiteY16" fmla="*/ 134721 h 167859"/>
                <a:gd name="connsiteX17" fmla="*/ 71361 w 125894"/>
                <a:gd name="connsiteY17" fmla="*/ 137659 h 167859"/>
                <a:gd name="connsiteX18" fmla="*/ 69683 w 125894"/>
                <a:gd name="connsiteY18" fmla="*/ 43867 h 167859"/>
                <a:gd name="connsiteX19" fmla="*/ 52687 w 125894"/>
                <a:gd name="connsiteY19" fmla="*/ 53519 h 167859"/>
                <a:gd name="connsiteX20" fmla="*/ 45763 w 125894"/>
                <a:gd name="connsiteY20" fmla="*/ 76809 h 167859"/>
                <a:gd name="connsiteX21" fmla="*/ 91714 w 125894"/>
                <a:gd name="connsiteY21" fmla="*/ 76809 h 167859"/>
                <a:gd name="connsiteX22" fmla="*/ 91714 w 125894"/>
                <a:gd name="connsiteY22" fmla="*/ 72613 h 167859"/>
                <a:gd name="connsiteX23" fmla="*/ 85839 w 125894"/>
                <a:gd name="connsiteY23" fmla="*/ 51631 h 167859"/>
                <a:gd name="connsiteX24" fmla="*/ 69683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61" y="137659"/>
                  </a:moveTo>
                  <a:cubicBezTo>
                    <a:pt x="61178" y="137952"/>
                    <a:pt x="51430" y="133525"/>
                    <a:pt x="44923" y="125698"/>
                  </a:cubicBezTo>
                  <a:cubicBezTo>
                    <a:pt x="37821" y="116949"/>
                    <a:pt x="34163" y="105912"/>
                    <a:pt x="34642" y="94645"/>
                  </a:cubicBezTo>
                  <a:lnTo>
                    <a:pt x="34642" y="78488"/>
                  </a:lnTo>
                  <a:cubicBezTo>
                    <a:pt x="34304" y="67115"/>
                    <a:pt x="37940" y="55995"/>
                    <a:pt x="44923" y="47014"/>
                  </a:cubicBezTo>
                  <a:cubicBezTo>
                    <a:pt x="50821" y="39293"/>
                    <a:pt x="59961" y="34719"/>
                    <a:pt x="69683" y="34635"/>
                  </a:cubicBezTo>
                  <a:cubicBezTo>
                    <a:pt x="79118" y="34173"/>
                    <a:pt x="88189" y="38328"/>
                    <a:pt x="94022" y="45756"/>
                  </a:cubicBezTo>
                  <a:cubicBezTo>
                    <a:pt x="100283" y="54463"/>
                    <a:pt x="103391" y="65038"/>
                    <a:pt x="102835" y="75760"/>
                  </a:cubicBezTo>
                  <a:lnTo>
                    <a:pt x="102835" y="86671"/>
                  </a:lnTo>
                  <a:lnTo>
                    <a:pt x="45763" y="86671"/>
                  </a:lnTo>
                  <a:lnTo>
                    <a:pt x="45763" y="95064"/>
                  </a:lnTo>
                  <a:cubicBezTo>
                    <a:pt x="45492" y="103604"/>
                    <a:pt x="47836" y="112018"/>
                    <a:pt x="52477" y="119194"/>
                  </a:cubicBezTo>
                  <a:cubicBezTo>
                    <a:pt x="56759" y="125363"/>
                    <a:pt x="63847" y="128993"/>
                    <a:pt x="71361" y="128846"/>
                  </a:cubicBezTo>
                  <a:cubicBezTo>
                    <a:pt x="76208" y="128930"/>
                    <a:pt x="81013" y="127923"/>
                    <a:pt x="85419" y="125908"/>
                  </a:cubicBezTo>
                  <a:cubicBezTo>
                    <a:pt x="89417" y="123978"/>
                    <a:pt x="92931" y="121187"/>
                    <a:pt x="95701" y="117725"/>
                  </a:cubicBezTo>
                  <a:lnTo>
                    <a:pt x="100107" y="125489"/>
                  </a:lnTo>
                  <a:cubicBezTo>
                    <a:pt x="96993" y="129391"/>
                    <a:pt x="93051" y="132539"/>
                    <a:pt x="88567" y="134721"/>
                  </a:cubicBezTo>
                  <a:cubicBezTo>
                    <a:pt x="83124" y="136966"/>
                    <a:pt x="77245" y="137973"/>
                    <a:pt x="71361" y="137659"/>
                  </a:cubicBezTo>
                  <a:close/>
                  <a:moveTo>
                    <a:pt x="69683" y="43867"/>
                  </a:moveTo>
                  <a:cubicBezTo>
                    <a:pt x="62773" y="44098"/>
                    <a:pt x="56415" y="47707"/>
                    <a:pt x="52687" y="53519"/>
                  </a:cubicBezTo>
                  <a:cubicBezTo>
                    <a:pt x="47917" y="60338"/>
                    <a:pt x="45488" y="68500"/>
                    <a:pt x="45763" y="76809"/>
                  </a:cubicBezTo>
                  <a:lnTo>
                    <a:pt x="91714" y="76809"/>
                  </a:lnTo>
                  <a:lnTo>
                    <a:pt x="91714" y="72613"/>
                  </a:lnTo>
                  <a:cubicBezTo>
                    <a:pt x="92111" y="65164"/>
                    <a:pt x="90046" y="57800"/>
                    <a:pt x="85839" y="51631"/>
                  </a:cubicBezTo>
                  <a:cubicBezTo>
                    <a:pt x="82154" y="46427"/>
                    <a:pt x="76046" y="43489"/>
                    <a:pt x="69683" y="438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727207A-9605-4FB3-B503-EBC37A41A9ED}"/>
                </a:ext>
              </a:extLst>
            </p:cNvPr>
            <p:cNvSpPr/>
            <p:nvPr/>
          </p:nvSpPr>
          <p:spPr>
            <a:xfrm>
              <a:off x="4899810" y="2697082"/>
              <a:ext cx="125895" cy="167859"/>
            </a:xfrm>
            <a:custGeom>
              <a:avLst/>
              <a:gdLst>
                <a:gd name="connsiteX0" fmla="*/ 44042 w 125894"/>
                <a:gd name="connsiteY0" fmla="*/ 36527 h 167859"/>
                <a:gd name="connsiteX1" fmla="*/ 44042 w 125894"/>
                <a:gd name="connsiteY1" fmla="*/ 52893 h 167859"/>
                <a:gd name="connsiteX2" fmla="*/ 54534 w 125894"/>
                <a:gd name="connsiteY2" fmla="*/ 39465 h 167859"/>
                <a:gd name="connsiteX3" fmla="*/ 70061 w 125894"/>
                <a:gd name="connsiteY3" fmla="*/ 34639 h 167859"/>
                <a:gd name="connsiteX4" fmla="*/ 91043 w 125894"/>
                <a:gd name="connsiteY4" fmla="*/ 44501 h 167859"/>
                <a:gd name="connsiteX5" fmla="*/ 98177 w 125894"/>
                <a:gd name="connsiteY5" fmla="*/ 75345 h 167859"/>
                <a:gd name="connsiteX6" fmla="*/ 98177 w 125894"/>
                <a:gd name="connsiteY6" fmla="*/ 136194 h 167859"/>
                <a:gd name="connsiteX7" fmla="*/ 87056 w 125894"/>
                <a:gd name="connsiteY7" fmla="*/ 136194 h 167859"/>
                <a:gd name="connsiteX8" fmla="*/ 87056 w 125894"/>
                <a:gd name="connsiteY8" fmla="*/ 75345 h 167859"/>
                <a:gd name="connsiteX9" fmla="*/ 82021 w 125894"/>
                <a:gd name="connsiteY9" fmla="*/ 51425 h 167859"/>
                <a:gd name="connsiteX10" fmla="*/ 67543 w 125894"/>
                <a:gd name="connsiteY10" fmla="*/ 44501 h 167859"/>
                <a:gd name="connsiteX11" fmla="*/ 53275 w 125894"/>
                <a:gd name="connsiteY11" fmla="*/ 50166 h 167859"/>
                <a:gd name="connsiteX12" fmla="*/ 44672 w 125894"/>
                <a:gd name="connsiteY12" fmla="*/ 65063 h 167859"/>
                <a:gd name="connsiteX13" fmla="*/ 44672 w 125894"/>
                <a:gd name="connsiteY13" fmla="*/ 136194 h 167859"/>
                <a:gd name="connsiteX14" fmla="*/ 34600 w 125894"/>
                <a:gd name="connsiteY14" fmla="*/ 136194 h 167859"/>
                <a:gd name="connsiteX15" fmla="*/ 34600 w 125894"/>
                <a:gd name="connsiteY15" fmla="*/ 3652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4042" y="36527"/>
                  </a:moveTo>
                  <a:lnTo>
                    <a:pt x="44042" y="52893"/>
                  </a:lnTo>
                  <a:cubicBezTo>
                    <a:pt x="46350" y="47606"/>
                    <a:pt x="49959" y="42990"/>
                    <a:pt x="54534" y="39465"/>
                  </a:cubicBezTo>
                  <a:cubicBezTo>
                    <a:pt x="59026" y="36170"/>
                    <a:pt x="64492" y="34471"/>
                    <a:pt x="70061" y="34639"/>
                  </a:cubicBezTo>
                  <a:cubicBezTo>
                    <a:pt x="78271" y="34177"/>
                    <a:pt x="86165" y="37870"/>
                    <a:pt x="91043" y="44501"/>
                  </a:cubicBezTo>
                  <a:cubicBezTo>
                    <a:pt x="96406" y="53859"/>
                    <a:pt x="98888" y="64581"/>
                    <a:pt x="98177" y="75345"/>
                  </a:cubicBezTo>
                  <a:lnTo>
                    <a:pt x="98177" y="136194"/>
                  </a:lnTo>
                  <a:lnTo>
                    <a:pt x="87056" y="136194"/>
                  </a:lnTo>
                  <a:lnTo>
                    <a:pt x="87056" y="75345"/>
                  </a:lnTo>
                  <a:cubicBezTo>
                    <a:pt x="87789" y="67057"/>
                    <a:pt x="86037" y="58726"/>
                    <a:pt x="82021" y="51425"/>
                  </a:cubicBezTo>
                  <a:cubicBezTo>
                    <a:pt x="78682" y="46809"/>
                    <a:pt x="73231" y="44207"/>
                    <a:pt x="67543" y="44501"/>
                  </a:cubicBezTo>
                  <a:cubicBezTo>
                    <a:pt x="62213" y="44354"/>
                    <a:pt x="57058" y="46410"/>
                    <a:pt x="53275" y="50166"/>
                  </a:cubicBezTo>
                  <a:cubicBezTo>
                    <a:pt x="49200" y="54320"/>
                    <a:pt x="46241" y="59461"/>
                    <a:pt x="44672" y="65063"/>
                  </a:cubicBezTo>
                  <a:lnTo>
                    <a:pt x="44672" y="136194"/>
                  </a:lnTo>
                  <a:lnTo>
                    <a:pt x="34600" y="136194"/>
                  </a:lnTo>
                  <a:lnTo>
                    <a:pt x="34600" y="3652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FBE493E9-9BF6-4A56-960B-2419228D9FD6}"/>
                </a:ext>
              </a:extLst>
            </p:cNvPr>
            <p:cNvSpPr/>
            <p:nvPr/>
          </p:nvSpPr>
          <p:spPr>
            <a:xfrm>
              <a:off x="4985568" y="2697086"/>
              <a:ext cx="125895" cy="167859"/>
            </a:xfrm>
            <a:custGeom>
              <a:avLst/>
              <a:gdLst>
                <a:gd name="connsiteX0" fmla="*/ 89425 w 125894"/>
                <a:gd name="connsiteY0" fmla="*/ 135770 h 167859"/>
                <a:gd name="connsiteX1" fmla="*/ 88166 w 125894"/>
                <a:gd name="connsiteY1" fmla="*/ 127377 h 167859"/>
                <a:gd name="connsiteX2" fmla="*/ 88166 w 125894"/>
                <a:gd name="connsiteY2" fmla="*/ 120663 h 167859"/>
                <a:gd name="connsiteX3" fmla="*/ 76416 w 125894"/>
                <a:gd name="connsiteY3" fmla="*/ 132832 h 167859"/>
                <a:gd name="connsiteX4" fmla="*/ 60470 w 125894"/>
                <a:gd name="connsiteY4" fmla="*/ 137659 h 167859"/>
                <a:gd name="connsiteX5" fmla="*/ 41376 w 125894"/>
                <a:gd name="connsiteY5" fmla="*/ 130105 h 167859"/>
                <a:gd name="connsiteX6" fmla="*/ 34661 w 125894"/>
                <a:gd name="connsiteY6" fmla="*/ 109122 h 167859"/>
                <a:gd name="connsiteX7" fmla="*/ 44313 w 125894"/>
                <a:gd name="connsiteY7" fmla="*/ 86881 h 167859"/>
                <a:gd name="connsiteX8" fmla="*/ 70751 w 125894"/>
                <a:gd name="connsiteY8" fmla="*/ 78698 h 167859"/>
                <a:gd name="connsiteX9" fmla="*/ 88166 w 125894"/>
                <a:gd name="connsiteY9" fmla="*/ 78698 h 167859"/>
                <a:gd name="connsiteX10" fmla="*/ 88166 w 125894"/>
                <a:gd name="connsiteY10" fmla="*/ 66318 h 167859"/>
                <a:gd name="connsiteX11" fmla="*/ 82921 w 125894"/>
                <a:gd name="connsiteY11" fmla="*/ 49742 h 167859"/>
                <a:gd name="connsiteX12" fmla="*/ 68023 w 125894"/>
                <a:gd name="connsiteY12" fmla="*/ 43657 h 167859"/>
                <a:gd name="connsiteX13" fmla="*/ 53335 w 125894"/>
                <a:gd name="connsiteY13" fmla="*/ 49532 h 167859"/>
                <a:gd name="connsiteX14" fmla="*/ 47460 w 125894"/>
                <a:gd name="connsiteY14" fmla="*/ 63381 h 167859"/>
                <a:gd name="connsiteX15" fmla="*/ 37179 w 125894"/>
                <a:gd name="connsiteY15" fmla="*/ 63381 h 167859"/>
                <a:gd name="connsiteX16" fmla="*/ 37179 w 125894"/>
                <a:gd name="connsiteY16" fmla="*/ 63381 h 167859"/>
                <a:gd name="connsiteX17" fmla="*/ 45782 w 125894"/>
                <a:gd name="connsiteY17" fmla="*/ 43447 h 167859"/>
                <a:gd name="connsiteX18" fmla="*/ 68653 w 125894"/>
                <a:gd name="connsiteY18" fmla="*/ 34635 h 167859"/>
                <a:gd name="connsiteX19" fmla="*/ 91104 w 125894"/>
                <a:gd name="connsiteY19" fmla="*/ 43028 h 167859"/>
                <a:gd name="connsiteX20" fmla="*/ 99497 w 125894"/>
                <a:gd name="connsiteY20" fmla="*/ 67158 h 167859"/>
                <a:gd name="connsiteX21" fmla="*/ 99497 w 125894"/>
                <a:gd name="connsiteY21" fmla="*/ 116046 h 167859"/>
                <a:gd name="connsiteX22" fmla="*/ 99497 w 125894"/>
                <a:gd name="connsiteY22" fmla="*/ 126538 h 167859"/>
                <a:gd name="connsiteX23" fmla="*/ 101175 w 125894"/>
                <a:gd name="connsiteY23" fmla="*/ 136190 h 167859"/>
                <a:gd name="connsiteX24" fmla="*/ 61309 w 125894"/>
                <a:gd name="connsiteY24" fmla="*/ 127797 h 167859"/>
                <a:gd name="connsiteX25" fmla="*/ 77675 w 125894"/>
                <a:gd name="connsiteY25" fmla="*/ 122551 h 167859"/>
                <a:gd name="connsiteX26" fmla="*/ 87747 w 125894"/>
                <a:gd name="connsiteY26" fmla="*/ 108912 h 167859"/>
                <a:gd name="connsiteX27" fmla="*/ 87747 w 125894"/>
                <a:gd name="connsiteY27" fmla="*/ 87930 h 167859"/>
                <a:gd name="connsiteX28" fmla="*/ 70121 w 125894"/>
                <a:gd name="connsiteY28" fmla="*/ 87930 h 167859"/>
                <a:gd name="connsiteX29" fmla="*/ 52077 w 125894"/>
                <a:gd name="connsiteY29" fmla="*/ 94435 h 167859"/>
                <a:gd name="connsiteX30" fmla="*/ 45152 w 125894"/>
                <a:gd name="connsiteY30" fmla="*/ 110171 h 167859"/>
                <a:gd name="connsiteX31" fmla="*/ 49559 w 125894"/>
                <a:gd name="connsiteY31" fmla="*/ 123390 h 167859"/>
                <a:gd name="connsiteX32" fmla="*/ 61309 w 125894"/>
                <a:gd name="connsiteY32" fmla="*/ 12779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894" h="167859">
                  <a:moveTo>
                    <a:pt x="89425" y="135770"/>
                  </a:moveTo>
                  <a:cubicBezTo>
                    <a:pt x="89425" y="132413"/>
                    <a:pt x="89425" y="129475"/>
                    <a:pt x="88166" y="127377"/>
                  </a:cubicBezTo>
                  <a:cubicBezTo>
                    <a:pt x="86907" y="125279"/>
                    <a:pt x="88166" y="122971"/>
                    <a:pt x="88166" y="120663"/>
                  </a:cubicBezTo>
                  <a:cubicBezTo>
                    <a:pt x="85208" y="125551"/>
                    <a:pt x="81194" y="129706"/>
                    <a:pt x="76416" y="132832"/>
                  </a:cubicBezTo>
                  <a:cubicBezTo>
                    <a:pt x="71739" y="136085"/>
                    <a:pt x="66160" y="137763"/>
                    <a:pt x="60470" y="137659"/>
                  </a:cubicBezTo>
                  <a:cubicBezTo>
                    <a:pt x="53294" y="138141"/>
                    <a:pt x="46281" y="135371"/>
                    <a:pt x="41376" y="130105"/>
                  </a:cubicBezTo>
                  <a:cubicBezTo>
                    <a:pt x="36577" y="124209"/>
                    <a:pt x="34179" y="116718"/>
                    <a:pt x="34661" y="109122"/>
                  </a:cubicBezTo>
                  <a:cubicBezTo>
                    <a:pt x="34225" y="100604"/>
                    <a:pt x="37796" y="92378"/>
                    <a:pt x="44313" y="86881"/>
                  </a:cubicBezTo>
                  <a:cubicBezTo>
                    <a:pt x="51867" y="81090"/>
                    <a:pt x="61244" y="78173"/>
                    <a:pt x="70751" y="78698"/>
                  </a:cubicBezTo>
                  <a:lnTo>
                    <a:pt x="88166" y="78698"/>
                  </a:lnTo>
                  <a:lnTo>
                    <a:pt x="88166" y="66318"/>
                  </a:lnTo>
                  <a:cubicBezTo>
                    <a:pt x="88559" y="60338"/>
                    <a:pt x="86687" y="54421"/>
                    <a:pt x="82921" y="49742"/>
                  </a:cubicBezTo>
                  <a:cubicBezTo>
                    <a:pt x="79094" y="45609"/>
                    <a:pt x="73642" y="43384"/>
                    <a:pt x="68023" y="43657"/>
                  </a:cubicBezTo>
                  <a:cubicBezTo>
                    <a:pt x="62549" y="43615"/>
                    <a:pt x="57278" y="45734"/>
                    <a:pt x="53335" y="49532"/>
                  </a:cubicBezTo>
                  <a:cubicBezTo>
                    <a:pt x="49477" y="53099"/>
                    <a:pt x="47337" y="58135"/>
                    <a:pt x="47460" y="63381"/>
                  </a:cubicBezTo>
                  <a:lnTo>
                    <a:pt x="37179" y="63381"/>
                  </a:lnTo>
                  <a:lnTo>
                    <a:pt x="37179" y="63381"/>
                  </a:lnTo>
                  <a:cubicBezTo>
                    <a:pt x="36975" y="55785"/>
                    <a:pt x="40123" y="48504"/>
                    <a:pt x="45782" y="43447"/>
                  </a:cubicBezTo>
                  <a:cubicBezTo>
                    <a:pt x="51888" y="37509"/>
                    <a:pt x="60146" y="34341"/>
                    <a:pt x="68653" y="34635"/>
                  </a:cubicBezTo>
                  <a:cubicBezTo>
                    <a:pt x="76970" y="34236"/>
                    <a:pt x="85084" y="37279"/>
                    <a:pt x="91104" y="43028"/>
                  </a:cubicBezTo>
                  <a:cubicBezTo>
                    <a:pt x="97076" y="49595"/>
                    <a:pt x="100107" y="58303"/>
                    <a:pt x="99497" y="67158"/>
                  </a:cubicBezTo>
                  <a:lnTo>
                    <a:pt x="99497" y="116046"/>
                  </a:lnTo>
                  <a:cubicBezTo>
                    <a:pt x="99497" y="119614"/>
                    <a:pt x="99497" y="123181"/>
                    <a:pt x="99497" y="126538"/>
                  </a:cubicBezTo>
                  <a:cubicBezTo>
                    <a:pt x="99852" y="129790"/>
                    <a:pt x="100412" y="133000"/>
                    <a:pt x="101175" y="136190"/>
                  </a:cubicBezTo>
                  <a:close/>
                  <a:moveTo>
                    <a:pt x="61309" y="127797"/>
                  </a:moveTo>
                  <a:cubicBezTo>
                    <a:pt x="67186" y="127860"/>
                    <a:pt x="72927" y="126013"/>
                    <a:pt x="77675" y="122551"/>
                  </a:cubicBezTo>
                  <a:cubicBezTo>
                    <a:pt x="82356" y="119152"/>
                    <a:pt x="85873" y="114389"/>
                    <a:pt x="87747" y="108912"/>
                  </a:cubicBezTo>
                  <a:lnTo>
                    <a:pt x="87747" y="87930"/>
                  </a:lnTo>
                  <a:lnTo>
                    <a:pt x="70121" y="87930"/>
                  </a:lnTo>
                  <a:cubicBezTo>
                    <a:pt x="63487" y="87657"/>
                    <a:pt x="57010" y="89986"/>
                    <a:pt x="52077" y="94435"/>
                  </a:cubicBezTo>
                  <a:cubicBezTo>
                    <a:pt x="47626" y="98442"/>
                    <a:pt x="45106" y="104170"/>
                    <a:pt x="45152" y="110171"/>
                  </a:cubicBezTo>
                  <a:cubicBezTo>
                    <a:pt x="44924" y="114976"/>
                    <a:pt x="46495" y="119676"/>
                    <a:pt x="49559" y="123390"/>
                  </a:cubicBezTo>
                  <a:cubicBezTo>
                    <a:pt x="52584" y="126601"/>
                    <a:pt x="56921" y="128216"/>
                    <a:pt x="61309" y="12779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47E348E-BF12-47E6-8809-81AC63F3D33B}"/>
                </a:ext>
              </a:extLst>
            </p:cNvPr>
            <p:cNvSpPr/>
            <p:nvPr/>
          </p:nvSpPr>
          <p:spPr>
            <a:xfrm>
              <a:off x="5067250" y="2672991"/>
              <a:ext cx="104912" cy="188842"/>
            </a:xfrm>
            <a:custGeom>
              <a:avLst/>
              <a:gdLst>
                <a:gd name="connsiteX0" fmla="*/ 58730 w 104912"/>
                <a:gd name="connsiteY0" fmla="*/ 34600 h 188841"/>
                <a:gd name="connsiteX1" fmla="*/ 58730 w 104912"/>
                <a:gd name="connsiteY1" fmla="*/ 60618 h 188841"/>
                <a:gd name="connsiteX2" fmla="*/ 76985 w 104912"/>
                <a:gd name="connsiteY2" fmla="*/ 60618 h 188841"/>
                <a:gd name="connsiteX3" fmla="*/ 76985 w 104912"/>
                <a:gd name="connsiteY3" fmla="*/ 69851 h 188841"/>
                <a:gd name="connsiteX4" fmla="*/ 59569 w 104912"/>
                <a:gd name="connsiteY4" fmla="*/ 69851 h 188841"/>
                <a:gd name="connsiteX5" fmla="*/ 59569 w 104912"/>
                <a:gd name="connsiteY5" fmla="*/ 134686 h 188841"/>
                <a:gd name="connsiteX6" fmla="*/ 62507 w 104912"/>
                <a:gd name="connsiteY6" fmla="*/ 148325 h 188841"/>
                <a:gd name="connsiteX7" fmla="*/ 69641 w 104912"/>
                <a:gd name="connsiteY7" fmla="*/ 152311 h 188841"/>
                <a:gd name="connsiteX8" fmla="*/ 74047 w 104912"/>
                <a:gd name="connsiteY8" fmla="*/ 152311 h 188841"/>
                <a:gd name="connsiteX9" fmla="*/ 78873 w 104912"/>
                <a:gd name="connsiteY9" fmla="*/ 152311 h 188841"/>
                <a:gd name="connsiteX10" fmla="*/ 80342 w 104912"/>
                <a:gd name="connsiteY10" fmla="*/ 160914 h 188841"/>
                <a:gd name="connsiteX11" fmla="*/ 74467 w 104912"/>
                <a:gd name="connsiteY11" fmla="*/ 162593 h 188841"/>
                <a:gd name="connsiteX12" fmla="*/ 67333 w 104912"/>
                <a:gd name="connsiteY12" fmla="*/ 162593 h 188841"/>
                <a:gd name="connsiteX13" fmla="*/ 53484 w 104912"/>
                <a:gd name="connsiteY13" fmla="*/ 156088 h 188841"/>
                <a:gd name="connsiteX14" fmla="*/ 48449 w 104912"/>
                <a:gd name="connsiteY14" fmla="*/ 135106 h 188841"/>
                <a:gd name="connsiteX15" fmla="*/ 48449 w 104912"/>
                <a:gd name="connsiteY15" fmla="*/ 70270 h 188841"/>
                <a:gd name="connsiteX16" fmla="*/ 34600 w 104912"/>
                <a:gd name="connsiteY16" fmla="*/ 70270 h 188841"/>
                <a:gd name="connsiteX17" fmla="*/ 34600 w 104912"/>
                <a:gd name="connsiteY17" fmla="*/ 60618 h 188841"/>
                <a:gd name="connsiteX18" fmla="*/ 48449 w 104912"/>
                <a:gd name="connsiteY18" fmla="*/ 60618 h 188841"/>
                <a:gd name="connsiteX19" fmla="*/ 48449 w 104912"/>
                <a:gd name="connsiteY19" fmla="*/ 3502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912" h="188841">
                  <a:moveTo>
                    <a:pt x="58730" y="34600"/>
                  </a:moveTo>
                  <a:lnTo>
                    <a:pt x="58730" y="60618"/>
                  </a:lnTo>
                  <a:lnTo>
                    <a:pt x="76985" y="60618"/>
                  </a:lnTo>
                  <a:lnTo>
                    <a:pt x="76985" y="69851"/>
                  </a:lnTo>
                  <a:lnTo>
                    <a:pt x="59569" y="69851"/>
                  </a:lnTo>
                  <a:lnTo>
                    <a:pt x="59569" y="134686"/>
                  </a:lnTo>
                  <a:cubicBezTo>
                    <a:pt x="59221" y="139428"/>
                    <a:pt x="60241" y="144149"/>
                    <a:pt x="62507" y="148325"/>
                  </a:cubicBezTo>
                  <a:cubicBezTo>
                    <a:pt x="63971" y="150864"/>
                    <a:pt x="66712" y="152395"/>
                    <a:pt x="69641" y="152311"/>
                  </a:cubicBezTo>
                  <a:lnTo>
                    <a:pt x="74047" y="152311"/>
                  </a:lnTo>
                  <a:lnTo>
                    <a:pt x="78873" y="152311"/>
                  </a:lnTo>
                  <a:lnTo>
                    <a:pt x="80342" y="160914"/>
                  </a:lnTo>
                  <a:cubicBezTo>
                    <a:pt x="78460" y="161711"/>
                    <a:pt x="76485" y="162278"/>
                    <a:pt x="74467" y="162593"/>
                  </a:cubicBezTo>
                  <a:cubicBezTo>
                    <a:pt x="72094" y="162803"/>
                    <a:pt x="69706" y="162803"/>
                    <a:pt x="67333" y="162593"/>
                  </a:cubicBezTo>
                  <a:cubicBezTo>
                    <a:pt x="61926" y="162845"/>
                    <a:pt x="56741" y="160411"/>
                    <a:pt x="53484" y="156088"/>
                  </a:cubicBezTo>
                  <a:cubicBezTo>
                    <a:pt x="49640" y="149794"/>
                    <a:pt x="47878" y="142450"/>
                    <a:pt x="48449" y="135106"/>
                  </a:cubicBezTo>
                  <a:lnTo>
                    <a:pt x="48449" y="70270"/>
                  </a:lnTo>
                  <a:lnTo>
                    <a:pt x="34600" y="70270"/>
                  </a:lnTo>
                  <a:lnTo>
                    <a:pt x="34600" y="60618"/>
                  </a:lnTo>
                  <a:lnTo>
                    <a:pt x="48449" y="60618"/>
                  </a:lnTo>
                  <a:lnTo>
                    <a:pt x="48449" y="350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FF7B6D-F206-4FD9-86E8-979C5B8B2AF3}"/>
                </a:ext>
              </a:extLst>
            </p:cNvPr>
            <p:cNvSpPr/>
            <p:nvPr/>
          </p:nvSpPr>
          <p:spPr>
            <a:xfrm>
              <a:off x="5130617" y="2654527"/>
              <a:ext cx="62947" cy="209824"/>
            </a:xfrm>
            <a:custGeom>
              <a:avLst/>
              <a:gdLst>
                <a:gd name="connsiteX0" fmla="*/ 4593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93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93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A9F0A75-3628-4336-B5FA-9EF55AB106D7}"/>
                </a:ext>
              </a:extLst>
            </p:cNvPr>
            <p:cNvSpPr/>
            <p:nvPr/>
          </p:nvSpPr>
          <p:spPr>
            <a:xfrm>
              <a:off x="5163518" y="2696474"/>
              <a:ext cx="125895" cy="167859"/>
            </a:xfrm>
            <a:custGeom>
              <a:avLst/>
              <a:gdLst>
                <a:gd name="connsiteX0" fmla="*/ 34642 w 125894"/>
                <a:gd name="connsiteY0" fmla="*/ 79100 h 167859"/>
                <a:gd name="connsiteX1" fmla="*/ 44504 w 125894"/>
                <a:gd name="connsiteY1" fmla="*/ 47206 h 167859"/>
                <a:gd name="connsiteX2" fmla="*/ 71361 w 125894"/>
                <a:gd name="connsiteY2" fmla="*/ 34617 h 167859"/>
                <a:gd name="connsiteX3" fmla="*/ 98219 w 125894"/>
                <a:gd name="connsiteY3" fmla="*/ 46997 h 167859"/>
                <a:gd name="connsiteX4" fmla="*/ 108081 w 125894"/>
                <a:gd name="connsiteY4" fmla="*/ 79100 h 167859"/>
                <a:gd name="connsiteX5" fmla="*/ 108081 w 125894"/>
                <a:gd name="connsiteY5" fmla="*/ 93787 h 167859"/>
                <a:gd name="connsiteX6" fmla="*/ 98219 w 125894"/>
                <a:gd name="connsiteY6" fmla="*/ 125681 h 167859"/>
                <a:gd name="connsiteX7" fmla="*/ 48530 w 125894"/>
                <a:gd name="connsiteY7" fmla="*/ 129709 h 167859"/>
                <a:gd name="connsiteX8" fmla="*/ 44504 w 125894"/>
                <a:gd name="connsiteY8" fmla="*/ 125681 h 167859"/>
                <a:gd name="connsiteX9" fmla="*/ 34642 w 125894"/>
                <a:gd name="connsiteY9" fmla="*/ 93787 h 167859"/>
                <a:gd name="connsiteX10" fmla="*/ 45763 w 125894"/>
                <a:gd name="connsiteY10" fmla="*/ 93787 h 167859"/>
                <a:gd name="connsiteX11" fmla="*/ 52477 w 125894"/>
                <a:gd name="connsiteY11" fmla="*/ 118756 h 167859"/>
                <a:gd name="connsiteX12" fmla="*/ 83888 w 125894"/>
                <a:gd name="connsiteY12" fmla="*/ 125114 h 167859"/>
                <a:gd name="connsiteX13" fmla="*/ 90245 w 125894"/>
                <a:gd name="connsiteY13" fmla="*/ 118756 h 167859"/>
                <a:gd name="connsiteX14" fmla="*/ 96960 w 125894"/>
                <a:gd name="connsiteY14" fmla="*/ 93787 h 167859"/>
                <a:gd name="connsiteX15" fmla="*/ 96960 w 125894"/>
                <a:gd name="connsiteY15" fmla="*/ 79100 h 167859"/>
                <a:gd name="connsiteX16" fmla="*/ 90245 w 125894"/>
                <a:gd name="connsiteY16" fmla="*/ 54341 h 167859"/>
                <a:gd name="connsiteX17" fmla="*/ 58835 w 125894"/>
                <a:gd name="connsiteY17" fmla="*/ 47983 h 167859"/>
                <a:gd name="connsiteX18" fmla="*/ 52477 w 125894"/>
                <a:gd name="connsiteY18" fmla="*/ 54341 h 167859"/>
                <a:gd name="connsiteX19" fmla="*/ 45763 w 125894"/>
                <a:gd name="connsiteY19" fmla="*/ 79100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894" h="167859">
                  <a:moveTo>
                    <a:pt x="34642" y="79100"/>
                  </a:moveTo>
                  <a:cubicBezTo>
                    <a:pt x="34174" y="67643"/>
                    <a:pt x="37655" y="56397"/>
                    <a:pt x="44504" y="47206"/>
                  </a:cubicBezTo>
                  <a:cubicBezTo>
                    <a:pt x="50933" y="38960"/>
                    <a:pt x="60912" y="34281"/>
                    <a:pt x="71361" y="34617"/>
                  </a:cubicBezTo>
                  <a:cubicBezTo>
                    <a:pt x="81760" y="34302"/>
                    <a:pt x="91704" y="38876"/>
                    <a:pt x="98219" y="46997"/>
                  </a:cubicBezTo>
                  <a:cubicBezTo>
                    <a:pt x="105036" y="56271"/>
                    <a:pt x="108513" y="67601"/>
                    <a:pt x="108081" y="79100"/>
                  </a:cubicBezTo>
                  <a:lnTo>
                    <a:pt x="108081" y="93787"/>
                  </a:lnTo>
                  <a:cubicBezTo>
                    <a:pt x="108548" y="105244"/>
                    <a:pt x="105067" y="116490"/>
                    <a:pt x="98219" y="125681"/>
                  </a:cubicBezTo>
                  <a:cubicBezTo>
                    <a:pt x="85608" y="140515"/>
                    <a:pt x="63363" y="142320"/>
                    <a:pt x="48530" y="129709"/>
                  </a:cubicBezTo>
                  <a:cubicBezTo>
                    <a:pt x="47080" y="128471"/>
                    <a:pt x="45735" y="127128"/>
                    <a:pt x="44504" y="125681"/>
                  </a:cubicBezTo>
                  <a:cubicBezTo>
                    <a:pt x="37655" y="116490"/>
                    <a:pt x="34174" y="105244"/>
                    <a:pt x="34642" y="93787"/>
                  </a:cubicBezTo>
                  <a:close/>
                  <a:moveTo>
                    <a:pt x="45763" y="93787"/>
                  </a:moveTo>
                  <a:cubicBezTo>
                    <a:pt x="45467" y="102600"/>
                    <a:pt x="47804" y="111287"/>
                    <a:pt x="52477" y="118756"/>
                  </a:cubicBezTo>
                  <a:cubicBezTo>
                    <a:pt x="59395" y="129184"/>
                    <a:pt x="73457" y="132038"/>
                    <a:pt x="83888" y="125114"/>
                  </a:cubicBezTo>
                  <a:cubicBezTo>
                    <a:pt x="86410" y="123436"/>
                    <a:pt x="88573" y="121274"/>
                    <a:pt x="90245" y="118756"/>
                  </a:cubicBezTo>
                  <a:cubicBezTo>
                    <a:pt x="94895" y="111287"/>
                    <a:pt x="97230" y="102600"/>
                    <a:pt x="96960" y="93787"/>
                  </a:cubicBezTo>
                  <a:lnTo>
                    <a:pt x="96960" y="79100"/>
                  </a:lnTo>
                  <a:cubicBezTo>
                    <a:pt x="97226" y="70371"/>
                    <a:pt x="94889" y="61747"/>
                    <a:pt x="90245" y="54341"/>
                  </a:cubicBezTo>
                  <a:cubicBezTo>
                    <a:pt x="83328" y="43912"/>
                    <a:pt x="69265" y="41058"/>
                    <a:pt x="58835" y="47983"/>
                  </a:cubicBezTo>
                  <a:cubicBezTo>
                    <a:pt x="56313" y="49661"/>
                    <a:pt x="54149" y="51822"/>
                    <a:pt x="52477" y="54341"/>
                  </a:cubicBezTo>
                  <a:cubicBezTo>
                    <a:pt x="47834" y="61747"/>
                    <a:pt x="45496" y="70371"/>
                    <a:pt x="45763" y="791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10E29F9E-282C-490C-B8F3-5F3BAF5E23FE}"/>
                </a:ext>
              </a:extLst>
            </p:cNvPr>
            <p:cNvSpPr/>
            <p:nvPr/>
          </p:nvSpPr>
          <p:spPr>
            <a:xfrm>
              <a:off x="5256722" y="2697092"/>
              <a:ext cx="125895" cy="167859"/>
            </a:xfrm>
            <a:custGeom>
              <a:avLst/>
              <a:gdLst>
                <a:gd name="connsiteX0" fmla="*/ 45301 w 125894"/>
                <a:gd name="connsiteY0" fmla="*/ 36517 h 167859"/>
                <a:gd name="connsiteX1" fmla="*/ 45301 w 125894"/>
                <a:gd name="connsiteY1" fmla="*/ 52883 h 167859"/>
                <a:gd name="connsiteX2" fmla="*/ 56002 w 125894"/>
                <a:gd name="connsiteY2" fmla="*/ 39454 h 167859"/>
                <a:gd name="connsiteX3" fmla="*/ 91882 w 125894"/>
                <a:gd name="connsiteY3" fmla="*/ 44490 h 167859"/>
                <a:gd name="connsiteX4" fmla="*/ 99016 w 125894"/>
                <a:gd name="connsiteY4" fmla="*/ 75334 h 167859"/>
                <a:gd name="connsiteX5" fmla="*/ 99016 w 125894"/>
                <a:gd name="connsiteY5" fmla="*/ 136183 h 167859"/>
                <a:gd name="connsiteX6" fmla="*/ 87896 w 125894"/>
                <a:gd name="connsiteY6" fmla="*/ 136183 h 167859"/>
                <a:gd name="connsiteX7" fmla="*/ 87896 w 125894"/>
                <a:gd name="connsiteY7" fmla="*/ 75334 h 167859"/>
                <a:gd name="connsiteX8" fmla="*/ 82860 w 125894"/>
                <a:gd name="connsiteY8" fmla="*/ 51414 h 167859"/>
                <a:gd name="connsiteX9" fmla="*/ 68382 w 125894"/>
                <a:gd name="connsiteY9" fmla="*/ 44490 h 167859"/>
                <a:gd name="connsiteX10" fmla="*/ 54114 w 125894"/>
                <a:gd name="connsiteY10" fmla="*/ 50155 h 167859"/>
                <a:gd name="connsiteX11" fmla="*/ 45721 w 125894"/>
                <a:gd name="connsiteY11" fmla="*/ 65053 h 167859"/>
                <a:gd name="connsiteX12" fmla="*/ 45721 w 125894"/>
                <a:gd name="connsiteY12" fmla="*/ 136183 h 167859"/>
                <a:gd name="connsiteX13" fmla="*/ 34600 w 125894"/>
                <a:gd name="connsiteY13" fmla="*/ 136183 h 167859"/>
                <a:gd name="connsiteX14" fmla="*/ 34600 w 125894"/>
                <a:gd name="connsiteY14" fmla="*/ 3651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894" h="167859">
                  <a:moveTo>
                    <a:pt x="45301" y="36517"/>
                  </a:moveTo>
                  <a:lnTo>
                    <a:pt x="45301" y="52883"/>
                  </a:lnTo>
                  <a:cubicBezTo>
                    <a:pt x="47685" y="47574"/>
                    <a:pt x="51365" y="42959"/>
                    <a:pt x="56002" y="39454"/>
                  </a:cubicBezTo>
                  <a:cubicBezTo>
                    <a:pt x="67413" y="31376"/>
                    <a:pt x="83133" y="33600"/>
                    <a:pt x="91882" y="44490"/>
                  </a:cubicBezTo>
                  <a:cubicBezTo>
                    <a:pt x="97342" y="53806"/>
                    <a:pt x="99831" y="64570"/>
                    <a:pt x="99016" y="75334"/>
                  </a:cubicBezTo>
                  <a:lnTo>
                    <a:pt x="99016" y="136183"/>
                  </a:lnTo>
                  <a:lnTo>
                    <a:pt x="87896" y="136183"/>
                  </a:lnTo>
                  <a:lnTo>
                    <a:pt x="87896" y="75334"/>
                  </a:lnTo>
                  <a:cubicBezTo>
                    <a:pt x="88628" y="67046"/>
                    <a:pt x="86876" y="58716"/>
                    <a:pt x="82860" y="51414"/>
                  </a:cubicBezTo>
                  <a:cubicBezTo>
                    <a:pt x="79522" y="46798"/>
                    <a:pt x="74070" y="44196"/>
                    <a:pt x="68382" y="44490"/>
                  </a:cubicBezTo>
                  <a:cubicBezTo>
                    <a:pt x="63057" y="44364"/>
                    <a:pt x="57910" y="46421"/>
                    <a:pt x="54114" y="50155"/>
                  </a:cubicBezTo>
                  <a:cubicBezTo>
                    <a:pt x="50100" y="54331"/>
                    <a:pt x="47213" y="59451"/>
                    <a:pt x="45721" y="65053"/>
                  </a:cubicBezTo>
                  <a:lnTo>
                    <a:pt x="45721" y="136183"/>
                  </a:lnTo>
                  <a:lnTo>
                    <a:pt x="34600" y="136183"/>
                  </a:lnTo>
                  <a:lnTo>
                    <a:pt x="34600" y="3651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F88E5ADF-DAF4-4C4E-AE7A-18CA280333BF}"/>
                </a:ext>
              </a:extLst>
            </p:cNvPr>
            <p:cNvSpPr/>
            <p:nvPr/>
          </p:nvSpPr>
          <p:spPr>
            <a:xfrm>
              <a:off x="5343760" y="2697086"/>
              <a:ext cx="125895" cy="167859"/>
            </a:xfrm>
            <a:custGeom>
              <a:avLst/>
              <a:gdLst>
                <a:gd name="connsiteX0" fmla="*/ 89614 w 125894"/>
                <a:gd name="connsiteY0" fmla="*/ 135770 h 167859"/>
                <a:gd name="connsiteX1" fmla="*/ 88355 w 125894"/>
                <a:gd name="connsiteY1" fmla="*/ 127377 h 167859"/>
                <a:gd name="connsiteX2" fmla="*/ 88355 w 125894"/>
                <a:gd name="connsiteY2" fmla="*/ 120663 h 167859"/>
                <a:gd name="connsiteX3" fmla="*/ 76605 w 125894"/>
                <a:gd name="connsiteY3" fmla="*/ 132833 h 167859"/>
                <a:gd name="connsiteX4" fmla="*/ 60448 w 125894"/>
                <a:gd name="connsiteY4" fmla="*/ 137659 h 167859"/>
                <a:gd name="connsiteX5" fmla="*/ 41354 w 125894"/>
                <a:gd name="connsiteY5" fmla="*/ 130105 h 167859"/>
                <a:gd name="connsiteX6" fmla="*/ 34640 w 125894"/>
                <a:gd name="connsiteY6" fmla="*/ 109123 h 167859"/>
                <a:gd name="connsiteX7" fmla="*/ 44502 w 125894"/>
                <a:gd name="connsiteY7" fmla="*/ 86881 h 167859"/>
                <a:gd name="connsiteX8" fmla="*/ 70939 w 125894"/>
                <a:gd name="connsiteY8" fmla="*/ 78698 h 167859"/>
                <a:gd name="connsiteX9" fmla="*/ 88355 w 125894"/>
                <a:gd name="connsiteY9" fmla="*/ 78698 h 167859"/>
                <a:gd name="connsiteX10" fmla="*/ 88355 w 125894"/>
                <a:gd name="connsiteY10" fmla="*/ 66318 h 167859"/>
                <a:gd name="connsiteX11" fmla="*/ 82899 w 125894"/>
                <a:gd name="connsiteY11" fmla="*/ 49742 h 167859"/>
                <a:gd name="connsiteX12" fmla="*/ 68002 w 125894"/>
                <a:gd name="connsiteY12" fmla="*/ 43657 h 167859"/>
                <a:gd name="connsiteX13" fmla="*/ 53314 w 125894"/>
                <a:gd name="connsiteY13" fmla="*/ 49532 h 167859"/>
                <a:gd name="connsiteX14" fmla="*/ 47439 w 125894"/>
                <a:gd name="connsiteY14" fmla="*/ 63381 h 167859"/>
                <a:gd name="connsiteX15" fmla="*/ 37158 w 125894"/>
                <a:gd name="connsiteY15" fmla="*/ 63381 h 167859"/>
                <a:gd name="connsiteX16" fmla="*/ 37158 w 125894"/>
                <a:gd name="connsiteY16" fmla="*/ 63381 h 167859"/>
                <a:gd name="connsiteX17" fmla="*/ 45761 w 125894"/>
                <a:gd name="connsiteY17" fmla="*/ 43448 h 167859"/>
                <a:gd name="connsiteX18" fmla="*/ 68841 w 125894"/>
                <a:gd name="connsiteY18" fmla="*/ 34635 h 167859"/>
                <a:gd name="connsiteX19" fmla="*/ 91083 w 125894"/>
                <a:gd name="connsiteY19" fmla="*/ 43028 h 167859"/>
                <a:gd name="connsiteX20" fmla="*/ 99476 w 125894"/>
                <a:gd name="connsiteY20" fmla="*/ 67158 h 167859"/>
                <a:gd name="connsiteX21" fmla="*/ 99476 w 125894"/>
                <a:gd name="connsiteY21" fmla="*/ 116047 h 167859"/>
                <a:gd name="connsiteX22" fmla="*/ 99476 w 125894"/>
                <a:gd name="connsiteY22" fmla="*/ 126538 h 167859"/>
                <a:gd name="connsiteX23" fmla="*/ 101154 w 125894"/>
                <a:gd name="connsiteY23" fmla="*/ 136190 h 167859"/>
                <a:gd name="connsiteX24" fmla="*/ 61497 w 125894"/>
                <a:gd name="connsiteY24" fmla="*/ 127797 h 167859"/>
                <a:gd name="connsiteX25" fmla="*/ 77864 w 125894"/>
                <a:gd name="connsiteY25" fmla="*/ 122551 h 167859"/>
                <a:gd name="connsiteX26" fmla="*/ 87935 w 125894"/>
                <a:gd name="connsiteY26" fmla="*/ 108913 h 167859"/>
                <a:gd name="connsiteX27" fmla="*/ 87935 w 125894"/>
                <a:gd name="connsiteY27" fmla="*/ 87930 h 167859"/>
                <a:gd name="connsiteX28" fmla="*/ 70100 w 125894"/>
                <a:gd name="connsiteY28" fmla="*/ 87930 h 167859"/>
                <a:gd name="connsiteX29" fmla="*/ 52055 w 125894"/>
                <a:gd name="connsiteY29" fmla="*/ 94435 h 167859"/>
                <a:gd name="connsiteX30" fmla="*/ 45341 w 125894"/>
                <a:gd name="connsiteY30" fmla="*/ 110172 h 167859"/>
                <a:gd name="connsiteX31" fmla="*/ 49537 w 125894"/>
                <a:gd name="connsiteY31" fmla="*/ 123391 h 167859"/>
                <a:gd name="connsiteX32" fmla="*/ 61497 w 125894"/>
                <a:gd name="connsiteY32" fmla="*/ 12779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894" h="167859">
                  <a:moveTo>
                    <a:pt x="89614" y="135770"/>
                  </a:moveTo>
                  <a:cubicBezTo>
                    <a:pt x="89614" y="132413"/>
                    <a:pt x="89614" y="129475"/>
                    <a:pt x="88355" y="127377"/>
                  </a:cubicBezTo>
                  <a:cubicBezTo>
                    <a:pt x="88147" y="125153"/>
                    <a:pt x="88147" y="122887"/>
                    <a:pt x="88355" y="120663"/>
                  </a:cubicBezTo>
                  <a:cubicBezTo>
                    <a:pt x="85333" y="125489"/>
                    <a:pt x="81330" y="129643"/>
                    <a:pt x="76605" y="132833"/>
                  </a:cubicBezTo>
                  <a:cubicBezTo>
                    <a:pt x="71852" y="136085"/>
                    <a:pt x="66204" y="137763"/>
                    <a:pt x="60448" y="137659"/>
                  </a:cubicBezTo>
                  <a:cubicBezTo>
                    <a:pt x="53276" y="138099"/>
                    <a:pt x="46277" y="135351"/>
                    <a:pt x="41354" y="130105"/>
                  </a:cubicBezTo>
                  <a:cubicBezTo>
                    <a:pt x="36644" y="124167"/>
                    <a:pt x="34258" y="116697"/>
                    <a:pt x="34640" y="109123"/>
                  </a:cubicBezTo>
                  <a:cubicBezTo>
                    <a:pt x="34189" y="100562"/>
                    <a:pt x="37852" y="92295"/>
                    <a:pt x="44502" y="86881"/>
                  </a:cubicBezTo>
                  <a:cubicBezTo>
                    <a:pt x="52055" y="81090"/>
                    <a:pt x="61432" y="78174"/>
                    <a:pt x="70939" y="78698"/>
                  </a:cubicBezTo>
                  <a:lnTo>
                    <a:pt x="88355" y="78698"/>
                  </a:lnTo>
                  <a:lnTo>
                    <a:pt x="88355" y="66318"/>
                  </a:lnTo>
                  <a:cubicBezTo>
                    <a:pt x="88689" y="60296"/>
                    <a:pt x="86741" y="54379"/>
                    <a:pt x="82899" y="49742"/>
                  </a:cubicBezTo>
                  <a:cubicBezTo>
                    <a:pt x="79089" y="45588"/>
                    <a:pt x="73627" y="43364"/>
                    <a:pt x="68002" y="43657"/>
                  </a:cubicBezTo>
                  <a:cubicBezTo>
                    <a:pt x="62528" y="43615"/>
                    <a:pt x="57257" y="45735"/>
                    <a:pt x="53314" y="49532"/>
                  </a:cubicBezTo>
                  <a:cubicBezTo>
                    <a:pt x="49544" y="53142"/>
                    <a:pt x="47420" y="58156"/>
                    <a:pt x="47439" y="63381"/>
                  </a:cubicBezTo>
                  <a:lnTo>
                    <a:pt x="37158" y="63381"/>
                  </a:lnTo>
                  <a:lnTo>
                    <a:pt x="37158" y="63381"/>
                  </a:lnTo>
                  <a:cubicBezTo>
                    <a:pt x="37065" y="55806"/>
                    <a:pt x="40194" y="48567"/>
                    <a:pt x="45761" y="43448"/>
                  </a:cubicBezTo>
                  <a:cubicBezTo>
                    <a:pt x="51944" y="37510"/>
                    <a:pt x="60272" y="34320"/>
                    <a:pt x="68841" y="34635"/>
                  </a:cubicBezTo>
                  <a:cubicBezTo>
                    <a:pt x="77098" y="34236"/>
                    <a:pt x="85155" y="37258"/>
                    <a:pt x="91083" y="43028"/>
                  </a:cubicBezTo>
                  <a:cubicBezTo>
                    <a:pt x="97054" y="49595"/>
                    <a:pt x="100086" y="58303"/>
                    <a:pt x="99476" y="67158"/>
                  </a:cubicBezTo>
                  <a:lnTo>
                    <a:pt x="99476" y="116047"/>
                  </a:lnTo>
                  <a:cubicBezTo>
                    <a:pt x="99262" y="119530"/>
                    <a:pt x="99262" y="123034"/>
                    <a:pt x="99476" y="126538"/>
                  </a:cubicBezTo>
                  <a:cubicBezTo>
                    <a:pt x="99727" y="129811"/>
                    <a:pt x="100290" y="133043"/>
                    <a:pt x="101154" y="136190"/>
                  </a:cubicBezTo>
                  <a:close/>
                  <a:moveTo>
                    <a:pt x="61497" y="127797"/>
                  </a:moveTo>
                  <a:cubicBezTo>
                    <a:pt x="67366" y="127797"/>
                    <a:pt x="73090" y="125971"/>
                    <a:pt x="77864" y="122551"/>
                  </a:cubicBezTo>
                  <a:cubicBezTo>
                    <a:pt x="82421" y="119026"/>
                    <a:pt x="85908" y="114305"/>
                    <a:pt x="87935" y="108913"/>
                  </a:cubicBezTo>
                  <a:lnTo>
                    <a:pt x="87935" y="87930"/>
                  </a:lnTo>
                  <a:lnTo>
                    <a:pt x="70100" y="87930"/>
                  </a:lnTo>
                  <a:cubicBezTo>
                    <a:pt x="63470" y="87679"/>
                    <a:pt x="57001" y="90007"/>
                    <a:pt x="52055" y="94435"/>
                  </a:cubicBezTo>
                  <a:cubicBezTo>
                    <a:pt x="47683" y="98485"/>
                    <a:pt x="45242" y="104213"/>
                    <a:pt x="45341" y="110172"/>
                  </a:cubicBezTo>
                  <a:cubicBezTo>
                    <a:pt x="45053" y="114956"/>
                    <a:pt x="46549" y="119656"/>
                    <a:pt x="49537" y="123391"/>
                  </a:cubicBezTo>
                  <a:cubicBezTo>
                    <a:pt x="52628" y="126622"/>
                    <a:pt x="57043" y="128258"/>
                    <a:pt x="61497" y="12779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8628F97-0A5B-408D-BF27-CAC1EEECAEB8}"/>
                </a:ext>
              </a:extLst>
            </p:cNvPr>
            <p:cNvSpPr/>
            <p:nvPr/>
          </p:nvSpPr>
          <p:spPr>
            <a:xfrm>
              <a:off x="5434234" y="2654527"/>
              <a:ext cx="62947" cy="209824"/>
            </a:xfrm>
            <a:custGeom>
              <a:avLst/>
              <a:gdLst>
                <a:gd name="connsiteX0" fmla="*/ 4572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A36902F-8791-4BA0-B079-B1E826591834}"/>
                </a:ext>
              </a:extLst>
            </p:cNvPr>
            <p:cNvSpPr/>
            <p:nvPr/>
          </p:nvSpPr>
          <p:spPr>
            <a:xfrm>
              <a:off x="5467344" y="2697092"/>
              <a:ext cx="125895" cy="167859"/>
            </a:xfrm>
            <a:custGeom>
              <a:avLst/>
              <a:gdLst>
                <a:gd name="connsiteX0" fmla="*/ 71151 w 125894"/>
                <a:gd name="connsiteY0" fmla="*/ 137653 h 167859"/>
                <a:gd name="connsiteX1" fmla="*/ 44923 w 125894"/>
                <a:gd name="connsiteY1" fmla="*/ 125693 h 167859"/>
                <a:gd name="connsiteX2" fmla="*/ 34642 w 125894"/>
                <a:gd name="connsiteY2" fmla="*/ 94639 h 167859"/>
                <a:gd name="connsiteX3" fmla="*/ 34642 w 125894"/>
                <a:gd name="connsiteY3" fmla="*/ 78482 h 167859"/>
                <a:gd name="connsiteX4" fmla="*/ 44923 w 125894"/>
                <a:gd name="connsiteY4" fmla="*/ 47009 h 167859"/>
                <a:gd name="connsiteX5" fmla="*/ 69683 w 125894"/>
                <a:gd name="connsiteY5" fmla="*/ 34629 h 167859"/>
                <a:gd name="connsiteX6" fmla="*/ 94022 w 125894"/>
                <a:gd name="connsiteY6" fmla="*/ 45750 h 167859"/>
                <a:gd name="connsiteX7" fmla="*/ 102625 w 125894"/>
                <a:gd name="connsiteY7" fmla="*/ 75755 h 167859"/>
                <a:gd name="connsiteX8" fmla="*/ 102625 w 125894"/>
                <a:gd name="connsiteY8" fmla="*/ 86666 h 167859"/>
                <a:gd name="connsiteX9" fmla="*/ 45553 w 125894"/>
                <a:gd name="connsiteY9" fmla="*/ 86666 h 167859"/>
                <a:gd name="connsiteX10" fmla="*/ 45553 w 125894"/>
                <a:gd name="connsiteY10" fmla="*/ 95058 h 167859"/>
                <a:gd name="connsiteX11" fmla="*/ 52477 w 125894"/>
                <a:gd name="connsiteY11" fmla="*/ 119188 h 167859"/>
                <a:gd name="connsiteX12" fmla="*/ 71151 w 125894"/>
                <a:gd name="connsiteY12" fmla="*/ 128840 h 167859"/>
                <a:gd name="connsiteX13" fmla="*/ 85419 w 125894"/>
                <a:gd name="connsiteY13" fmla="*/ 125903 h 167859"/>
                <a:gd name="connsiteX14" fmla="*/ 95701 w 125894"/>
                <a:gd name="connsiteY14" fmla="*/ 117719 h 167859"/>
                <a:gd name="connsiteX15" fmla="*/ 100107 w 125894"/>
                <a:gd name="connsiteY15" fmla="*/ 125483 h 167859"/>
                <a:gd name="connsiteX16" fmla="*/ 88357 w 125894"/>
                <a:gd name="connsiteY16" fmla="*/ 134715 h 167859"/>
                <a:gd name="connsiteX17" fmla="*/ 71151 w 125894"/>
                <a:gd name="connsiteY17" fmla="*/ 137653 h 167859"/>
                <a:gd name="connsiteX18" fmla="*/ 69683 w 125894"/>
                <a:gd name="connsiteY18" fmla="*/ 43862 h 167859"/>
                <a:gd name="connsiteX19" fmla="*/ 52477 w 125894"/>
                <a:gd name="connsiteY19" fmla="*/ 53513 h 167859"/>
                <a:gd name="connsiteX20" fmla="*/ 45553 w 125894"/>
                <a:gd name="connsiteY20" fmla="*/ 76804 h 167859"/>
                <a:gd name="connsiteX21" fmla="*/ 91714 w 125894"/>
                <a:gd name="connsiteY21" fmla="*/ 76804 h 167859"/>
                <a:gd name="connsiteX22" fmla="*/ 91714 w 125894"/>
                <a:gd name="connsiteY22" fmla="*/ 72607 h 167859"/>
                <a:gd name="connsiteX23" fmla="*/ 85839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1" y="137653"/>
                  </a:moveTo>
                  <a:cubicBezTo>
                    <a:pt x="61029" y="137947"/>
                    <a:pt x="51346" y="133519"/>
                    <a:pt x="44923" y="125693"/>
                  </a:cubicBezTo>
                  <a:cubicBezTo>
                    <a:pt x="37821" y="116943"/>
                    <a:pt x="34163" y="105907"/>
                    <a:pt x="34642" y="94639"/>
                  </a:cubicBezTo>
                  <a:lnTo>
                    <a:pt x="34642" y="78482"/>
                  </a:lnTo>
                  <a:cubicBezTo>
                    <a:pt x="34214" y="67110"/>
                    <a:pt x="37858" y="55947"/>
                    <a:pt x="44923" y="47009"/>
                  </a:cubicBezTo>
                  <a:cubicBezTo>
                    <a:pt x="50821" y="39287"/>
                    <a:pt x="59961" y="34713"/>
                    <a:pt x="69683" y="34629"/>
                  </a:cubicBezTo>
                  <a:cubicBezTo>
                    <a:pt x="79112" y="34210"/>
                    <a:pt x="88166" y="38343"/>
                    <a:pt x="94022" y="45750"/>
                  </a:cubicBezTo>
                  <a:cubicBezTo>
                    <a:pt x="100210" y="54479"/>
                    <a:pt x="103242" y="65074"/>
                    <a:pt x="102625" y="75755"/>
                  </a:cubicBezTo>
                  <a:lnTo>
                    <a:pt x="102625" y="86666"/>
                  </a:lnTo>
                  <a:lnTo>
                    <a:pt x="45553" y="86666"/>
                  </a:lnTo>
                  <a:lnTo>
                    <a:pt x="45553" y="95058"/>
                  </a:lnTo>
                  <a:cubicBezTo>
                    <a:pt x="45246" y="103640"/>
                    <a:pt x="47672" y="112075"/>
                    <a:pt x="52477" y="119188"/>
                  </a:cubicBezTo>
                  <a:cubicBezTo>
                    <a:pt x="56692" y="125336"/>
                    <a:pt x="63702" y="128945"/>
                    <a:pt x="71151" y="128840"/>
                  </a:cubicBezTo>
                  <a:cubicBezTo>
                    <a:pt x="76067" y="128945"/>
                    <a:pt x="80946" y="127938"/>
                    <a:pt x="85419" y="125903"/>
                  </a:cubicBezTo>
                  <a:cubicBezTo>
                    <a:pt x="89416" y="123972"/>
                    <a:pt x="92931" y="121182"/>
                    <a:pt x="95701" y="117719"/>
                  </a:cubicBezTo>
                  <a:lnTo>
                    <a:pt x="100107" y="125483"/>
                  </a:lnTo>
                  <a:cubicBezTo>
                    <a:pt x="96960" y="129428"/>
                    <a:pt x="92937" y="132596"/>
                    <a:pt x="88357" y="134715"/>
                  </a:cubicBezTo>
                  <a:cubicBezTo>
                    <a:pt x="82918" y="136981"/>
                    <a:pt x="77035" y="137988"/>
                    <a:pt x="71151" y="137653"/>
                  </a:cubicBezTo>
                  <a:close/>
                  <a:moveTo>
                    <a:pt x="69683" y="43862"/>
                  </a:moveTo>
                  <a:cubicBezTo>
                    <a:pt x="62697" y="44008"/>
                    <a:pt x="56247" y="47638"/>
                    <a:pt x="52477" y="53513"/>
                  </a:cubicBezTo>
                  <a:cubicBezTo>
                    <a:pt x="47922" y="60417"/>
                    <a:pt x="45513" y="68537"/>
                    <a:pt x="45553" y="76804"/>
                  </a:cubicBezTo>
                  <a:lnTo>
                    <a:pt x="91714" y="76804"/>
                  </a:lnTo>
                  <a:lnTo>
                    <a:pt x="91714" y="72607"/>
                  </a:lnTo>
                  <a:cubicBezTo>
                    <a:pt x="92006" y="65180"/>
                    <a:pt x="89951" y="57836"/>
                    <a:pt x="85839" y="51625"/>
                  </a:cubicBezTo>
                  <a:cubicBezTo>
                    <a:pt x="82104" y="46484"/>
                    <a:pt x="76032" y="43568"/>
                    <a:pt x="69683" y="438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13B712F0-A897-4F12-9890-27D9445DB437}"/>
                </a:ext>
              </a:extLst>
            </p:cNvPr>
            <p:cNvSpPr/>
            <p:nvPr/>
          </p:nvSpPr>
          <p:spPr>
            <a:xfrm>
              <a:off x="5589675" y="2696659"/>
              <a:ext cx="125895" cy="167859"/>
            </a:xfrm>
            <a:custGeom>
              <a:avLst/>
              <a:gdLst>
                <a:gd name="connsiteX0" fmla="*/ 87725 w 125894"/>
                <a:gd name="connsiteY0" fmla="*/ 112487 h 167859"/>
                <a:gd name="connsiteX1" fmla="*/ 83318 w 125894"/>
                <a:gd name="connsiteY1" fmla="*/ 100737 h 167859"/>
                <a:gd name="connsiteX2" fmla="*/ 66952 w 125894"/>
                <a:gd name="connsiteY2" fmla="*/ 90245 h 167859"/>
                <a:gd name="connsiteX3" fmla="*/ 44501 w 125894"/>
                <a:gd name="connsiteY3" fmla="*/ 77446 h 167859"/>
                <a:gd name="connsiteX4" fmla="*/ 37576 w 125894"/>
                <a:gd name="connsiteY4" fmla="*/ 60450 h 167859"/>
                <a:gd name="connsiteX5" fmla="*/ 45969 w 125894"/>
                <a:gd name="connsiteY5" fmla="*/ 42196 h 167859"/>
                <a:gd name="connsiteX6" fmla="*/ 66952 w 125894"/>
                <a:gd name="connsiteY6" fmla="*/ 34642 h 167859"/>
                <a:gd name="connsiteX7" fmla="*/ 89403 w 125894"/>
                <a:gd name="connsiteY7" fmla="*/ 43035 h 167859"/>
                <a:gd name="connsiteX8" fmla="*/ 97377 w 125894"/>
                <a:gd name="connsiteY8" fmla="*/ 64017 h 167859"/>
                <a:gd name="connsiteX9" fmla="*/ 97377 w 125894"/>
                <a:gd name="connsiteY9" fmla="*/ 64017 h 167859"/>
                <a:gd name="connsiteX10" fmla="*/ 86885 w 125894"/>
                <a:gd name="connsiteY10" fmla="*/ 64017 h 167859"/>
                <a:gd name="connsiteX11" fmla="*/ 81640 w 125894"/>
                <a:gd name="connsiteY11" fmla="*/ 49959 h 167859"/>
                <a:gd name="connsiteX12" fmla="*/ 67162 w 125894"/>
                <a:gd name="connsiteY12" fmla="*/ 43874 h 167859"/>
                <a:gd name="connsiteX13" fmla="*/ 52894 w 125894"/>
                <a:gd name="connsiteY13" fmla="*/ 48700 h 167859"/>
                <a:gd name="connsiteX14" fmla="*/ 48068 w 125894"/>
                <a:gd name="connsiteY14" fmla="*/ 59611 h 167859"/>
                <a:gd name="connsiteX15" fmla="*/ 51845 w 125894"/>
                <a:gd name="connsiteY15" fmla="*/ 70312 h 167859"/>
                <a:gd name="connsiteX16" fmla="*/ 68421 w 125894"/>
                <a:gd name="connsiteY16" fmla="*/ 80384 h 167859"/>
                <a:gd name="connsiteX17" fmla="*/ 90662 w 125894"/>
                <a:gd name="connsiteY17" fmla="*/ 93393 h 167859"/>
                <a:gd name="connsiteX18" fmla="*/ 98216 w 125894"/>
                <a:gd name="connsiteY18" fmla="*/ 111228 h 167859"/>
                <a:gd name="connsiteX19" fmla="*/ 89613 w 125894"/>
                <a:gd name="connsiteY19" fmla="*/ 130532 h 167859"/>
                <a:gd name="connsiteX20" fmla="*/ 67162 w 125894"/>
                <a:gd name="connsiteY20" fmla="*/ 137666 h 167859"/>
                <a:gd name="connsiteX21" fmla="*/ 43032 w 125894"/>
                <a:gd name="connsiteY21" fmla="*/ 129063 h 167859"/>
                <a:gd name="connsiteX22" fmla="*/ 34639 w 125894"/>
                <a:gd name="connsiteY22" fmla="*/ 108080 h 167859"/>
                <a:gd name="connsiteX23" fmla="*/ 34639 w 125894"/>
                <a:gd name="connsiteY23" fmla="*/ 108080 h 167859"/>
                <a:gd name="connsiteX24" fmla="*/ 44920 w 125894"/>
                <a:gd name="connsiteY24" fmla="*/ 108080 h 167859"/>
                <a:gd name="connsiteX25" fmla="*/ 51845 w 125894"/>
                <a:gd name="connsiteY25" fmla="*/ 123608 h 167859"/>
                <a:gd name="connsiteX26" fmla="*/ 66952 w 125894"/>
                <a:gd name="connsiteY26" fmla="*/ 128643 h 167859"/>
                <a:gd name="connsiteX27" fmla="*/ 81430 w 125894"/>
                <a:gd name="connsiteY27" fmla="*/ 123817 h 167859"/>
                <a:gd name="connsiteX28" fmla="*/ 87725 w 125894"/>
                <a:gd name="connsiteY28" fmla="*/ 11248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5894" h="167859">
                  <a:moveTo>
                    <a:pt x="87725" y="112487"/>
                  </a:moveTo>
                  <a:cubicBezTo>
                    <a:pt x="87853" y="108144"/>
                    <a:pt x="86270" y="103926"/>
                    <a:pt x="83318" y="100737"/>
                  </a:cubicBezTo>
                  <a:cubicBezTo>
                    <a:pt x="78549" y="96267"/>
                    <a:pt x="73003" y="92721"/>
                    <a:pt x="66952" y="90245"/>
                  </a:cubicBezTo>
                  <a:cubicBezTo>
                    <a:pt x="58796" y="87287"/>
                    <a:pt x="51203" y="82964"/>
                    <a:pt x="44501" y="77446"/>
                  </a:cubicBezTo>
                  <a:cubicBezTo>
                    <a:pt x="39876" y="73019"/>
                    <a:pt x="37358" y="66850"/>
                    <a:pt x="37576" y="60450"/>
                  </a:cubicBezTo>
                  <a:cubicBezTo>
                    <a:pt x="37501" y="53421"/>
                    <a:pt x="40581" y="46728"/>
                    <a:pt x="45969" y="42196"/>
                  </a:cubicBezTo>
                  <a:cubicBezTo>
                    <a:pt x="51788" y="37160"/>
                    <a:pt x="59264" y="34474"/>
                    <a:pt x="66952" y="34642"/>
                  </a:cubicBezTo>
                  <a:cubicBezTo>
                    <a:pt x="75276" y="34202"/>
                    <a:pt x="83411" y="37244"/>
                    <a:pt x="89403" y="43035"/>
                  </a:cubicBezTo>
                  <a:cubicBezTo>
                    <a:pt x="94882" y="48595"/>
                    <a:pt x="97773" y="56212"/>
                    <a:pt x="97377" y="64017"/>
                  </a:cubicBezTo>
                  <a:lnTo>
                    <a:pt x="97377" y="64017"/>
                  </a:lnTo>
                  <a:lnTo>
                    <a:pt x="86885" y="64017"/>
                  </a:lnTo>
                  <a:cubicBezTo>
                    <a:pt x="86929" y="58835"/>
                    <a:pt x="85062" y="53841"/>
                    <a:pt x="81640" y="49959"/>
                  </a:cubicBezTo>
                  <a:cubicBezTo>
                    <a:pt x="77959" y="45868"/>
                    <a:pt x="72653" y="43644"/>
                    <a:pt x="67162" y="43874"/>
                  </a:cubicBezTo>
                  <a:cubicBezTo>
                    <a:pt x="61952" y="43518"/>
                    <a:pt x="56813" y="45238"/>
                    <a:pt x="52894" y="48700"/>
                  </a:cubicBezTo>
                  <a:cubicBezTo>
                    <a:pt x="49769" y="51449"/>
                    <a:pt x="48005" y="55436"/>
                    <a:pt x="48068" y="59611"/>
                  </a:cubicBezTo>
                  <a:cubicBezTo>
                    <a:pt x="47887" y="63535"/>
                    <a:pt x="49243" y="67375"/>
                    <a:pt x="51845" y="70312"/>
                  </a:cubicBezTo>
                  <a:cubicBezTo>
                    <a:pt x="56796" y="74530"/>
                    <a:pt x="62392" y="77929"/>
                    <a:pt x="68421" y="80384"/>
                  </a:cubicBezTo>
                  <a:cubicBezTo>
                    <a:pt x="76587" y="83279"/>
                    <a:pt x="84132" y="87686"/>
                    <a:pt x="90662" y="93393"/>
                  </a:cubicBezTo>
                  <a:cubicBezTo>
                    <a:pt x="95604" y="97988"/>
                    <a:pt x="98352" y="104472"/>
                    <a:pt x="98216" y="111228"/>
                  </a:cubicBezTo>
                  <a:cubicBezTo>
                    <a:pt x="98436" y="118635"/>
                    <a:pt x="95270" y="125748"/>
                    <a:pt x="89613" y="130532"/>
                  </a:cubicBezTo>
                  <a:cubicBezTo>
                    <a:pt x="83236" y="135547"/>
                    <a:pt x="75261" y="138086"/>
                    <a:pt x="67162" y="137666"/>
                  </a:cubicBezTo>
                  <a:cubicBezTo>
                    <a:pt x="58274" y="138274"/>
                    <a:pt x="49532" y="135148"/>
                    <a:pt x="43032" y="129063"/>
                  </a:cubicBezTo>
                  <a:cubicBezTo>
                    <a:pt x="37285" y="123650"/>
                    <a:pt x="34215" y="115970"/>
                    <a:pt x="34639" y="108080"/>
                  </a:cubicBezTo>
                  <a:lnTo>
                    <a:pt x="34639" y="108080"/>
                  </a:lnTo>
                  <a:lnTo>
                    <a:pt x="44920" y="108080"/>
                  </a:lnTo>
                  <a:cubicBezTo>
                    <a:pt x="44765" y="114039"/>
                    <a:pt x="47310" y="119747"/>
                    <a:pt x="51845" y="123608"/>
                  </a:cubicBezTo>
                  <a:cubicBezTo>
                    <a:pt x="56157" y="126965"/>
                    <a:pt x="61488" y="128748"/>
                    <a:pt x="66952" y="128643"/>
                  </a:cubicBezTo>
                  <a:cubicBezTo>
                    <a:pt x="72212" y="128916"/>
                    <a:pt x="77380" y="127195"/>
                    <a:pt x="81430" y="123817"/>
                  </a:cubicBezTo>
                  <a:cubicBezTo>
                    <a:pt x="85148" y="121194"/>
                    <a:pt x="87466" y="117019"/>
                    <a:pt x="87725" y="11248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671285A9-F750-46D6-B6D2-C5E30928CCB8}"/>
                </a:ext>
              </a:extLst>
            </p:cNvPr>
            <p:cNvSpPr/>
            <p:nvPr/>
          </p:nvSpPr>
          <p:spPr>
            <a:xfrm>
              <a:off x="5673699" y="2699009"/>
              <a:ext cx="125895" cy="167859"/>
            </a:xfrm>
            <a:custGeom>
              <a:avLst/>
              <a:gdLst>
                <a:gd name="connsiteX0" fmla="*/ 89099 w 125894"/>
                <a:gd name="connsiteY0" fmla="*/ 118530 h 167859"/>
                <a:gd name="connsiteX1" fmla="*/ 78608 w 125894"/>
                <a:gd name="connsiteY1" fmla="*/ 131539 h 167859"/>
                <a:gd name="connsiteX2" fmla="*/ 63291 w 125894"/>
                <a:gd name="connsiteY2" fmla="*/ 135945 h 167859"/>
                <a:gd name="connsiteX3" fmla="*/ 42308 w 125894"/>
                <a:gd name="connsiteY3" fmla="*/ 125454 h 167859"/>
                <a:gd name="connsiteX4" fmla="*/ 34754 w 125894"/>
                <a:gd name="connsiteY4" fmla="*/ 92302 h 167859"/>
                <a:gd name="connsiteX5" fmla="*/ 34754 w 125894"/>
                <a:gd name="connsiteY5" fmla="*/ 34600 h 167859"/>
                <a:gd name="connsiteX6" fmla="*/ 45875 w 125894"/>
                <a:gd name="connsiteY6" fmla="*/ 34600 h 167859"/>
                <a:gd name="connsiteX7" fmla="*/ 45875 w 125894"/>
                <a:gd name="connsiteY7" fmla="*/ 92721 h 167859"/>
                <a:gd name="connsiteX8" fmla="*/ 50701 w 125894"/>
                <a:gd name="connsiteY8" fmla="*/ 118530 h 167859"/>
                <a:gd name="connsiteX9" fmla="*/ 64340 w 125894"/>
                <a:gd name="connsiteY9" fmla="*/ 126293 h 167859"/>
                <a:gd name="connsiteX10" fmla="*/ 79867 w 125894"/>
                <a:gd name="connsiteY10" fmla="*/ 121258 h 167859"/>
                <a:gd name="connsiteX11" fmla="*/ 88260 w 125894"/>
                <a:gd name="connsiteY11" fmla="*/ 107199 h 167859"/>
                <a:gd name="connsiteX12" fmla="*/ 88260 w 125894"/>
                <a:gd name="connsiteY12" fmla="*/ 34600 h 167859"/>
                <a:gd name="connsiteX13" fmla="*/ 100010 w 125894"/>
                <a:gd name="connsiteY13" fmla="*/ 34600 h 167859"/>
                <a:gd name="connsiteX14" fmla="*/ 100010 w 125894"/>
                <a:gd name="connsiteY14" fmla="*/ 134267 h 167859"/>
                <a:gd name="connsiteX15" fmla="*/ 90148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9099" y="118530"/>
                  </a:moveTo>
                  <a:cubicBezTo>
                    <a:pt x="86856" y="123733"/>
                    <a:pt x="83228" y="128245"/>
                    <a:pt x="78608" y="131539"/>
                  </a:cubicBezTo>
                  <a:cubicBezTo>
                    <a:pt x="74065" y="134518"/>
                    <a:pt x="68725" y="136050"/>
                    <a:pt x="63291" y="135945"/>
                  </a:cubicBezTo>
                  <a:cubicBezTo>
                    <a:pt x="54935" y="136386"/>
                    <a:pt x="46962" y="132399"/>
                    <a:pt x="42308" y="125454"/>
                  </a:cubicBezTo>
                  <a:cubicBezTo>
                    <a:pt x="36542" y="115403"/>
                    <a:pt x="33911" y="103863"/>
                    <a:pt x="34754" y="92302"/>
                  </a:cubicBezTo>
                  <a:lnTo>
                    <a:pt x="34754" y="34600"/>
                  </a:lnTo>
                  <a:lnTo>
                    <a:pt x="45875" y="34600"/>
                  </a:lnTo>
                  <a:lnTo>
                    <a:pt x="45875" y="92721"/>
                  </a:lnTo>
                  <a:cubicBezTo>
                    <a:pt x="45164" y="101597"/>
                    <a:pt x="46830" y="110514"/>
                    <a:pt x="50701" y="118530"/>
                  </a:cubicBezTo>
                  <a:cubicBezTo>
                    <a:pt x="53406" y="123503"/>
                    <a:pt x="58689" y="126503"/>
                    <a:pt x="64340" y="126293"/>
                  </a:cubicBezTo>
                  <a:cubicBezTo>
                    <a:pt x="69950" y="126524"/>
                    <a:pt x="75458" y="124741"/>
                    <a:pt x="79867" y="121258"/>
                  </a:cubicBezTo>
                  <a:cubicBezTo>
                    <a:pt x="84006" y="117522"/>
                    <a:pt x="86932" y="112613"/>
                    <a:pt x="88260" y="107199"/>
                  </a:cubicBezTo>
                  <a:lnTo>
                    <a:pt x="88260" y="34600"/>
                  </a:lnTo>
                  <a:lnTo>
                    <a:pt x="100010" y="34600"/>
                  </a:lnTo>
                  <a:lnTo>
                    <a:pt x="100010" y="134267"/>
                  </a:lnTo>
                  <a:lnTo>
                    <a:pt x="90148" y="13426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A34C337-DB98-4B2F-8BC4-292DB95980BF}"/>
                </a:ext>
              </a:extLst>
            </p:cNvPr>
            <p:cNvSpPr/>
            <p:nvPr/>
          </p:nvSpPr>
          <p:spPr>
            <a:xfrm>
              <a:off x="5763868" y="2697107"/>
              <a:ext cx="125895" cy="188842"/>
            </a:xfrm>
            <a:custGeom>
              <a:avLst/>
              <a:gdLst>
                <a:gd name="connsiteX0" fmla="*/ 102583 w 125894"/>
                <a:gd name="connsiteY0" fmla="*/ 94624 h 188841"/>
                <a:gd name="connsiteX1" fmla="*/ 94190 w 125894"/>
                <a:gd name="connsiteY1" fmla="*/ 126098 h 188841"/>
                <a:gd name="connsiteX2" fmla="*/ 70900 w 125894"/>
                <a:gd name="connsiteY2" fmla="*/ 137638 h 188841"/>
                <a:gd name="connsiteX3" fmla="*/ 56212 w 125894"/>
                <a:gd name="connsiteY3" fmla="*/ 134281 h 188841"/>
                <a:gd name="connsiteX4" fmla="*/ 45721 w 125894"/>
                <a:gd name="connsiteY4" fmla="*/ 123999 h 188841"/>
                <a:gd name="connsiteX5" fmla="*/ 45721 w 125894"/>
                <a:gd name="connsiteY5" fmla="*/ 174147 h 188841"/>
                <a:gd name="connsiteX6" fmla="*/ 34600 w 125894"/>
                <a:gd name="connsiteY6" fmla="*/ 174147 h 188841"/>
                <a:gd name="connsiteX7" fmla="*/ 34600 w 125894"/>
                <a:gd name="connsiteY7" fmla="*/ 36503 h 188841"/>
                <a:gd name="connsiteX8" fmla="*/ 44042 w 125894"/>
                <a:gd name="connsiteY8" fmla="*/ 36503 h 188841"/>
                <a:gd name="connsiteX9" fmla="*/ 45091 w 125894"/>
                <a:gd name="connsiteY9" fmla="*/ 50141 h 188841"/>
                <a:gd name="connsiteX10" fmla="*/ 55793 w 125894"/>
                <a:gd name="connsiteY10" fmla="*/ 38601 h 188841"/>
                <a:gd name="connsiteX11" fmla="*/ 70480 w 125894"/>
                <a:gd name="connsiteY11" fmla="*/ 34614 h 188841"/>
                <a:gd name="connsiteX12" fmla="*/ 93981 w 125894"/>
                <a:gd name="connsiteY12" fmla="*/ 47414 h 188841"/>
                <a:gd name="connsiteX13" fmla="*/ 102583 w 125894"/>
                <a:gd name="connsiteY13" fmla="*/ 81405 h 188841"/>
                <a:gd name="connsiteX14" fmla="*/ 91253 w 125894"/>
                <a:gd name="connsiteY14" fmla="*/ 80985 h 188841"/>
                <a:gd name="connsiteX15" fmla="*/ 85378 w 125894"/>
                <a:gd name="connsiteY15" fmla="*/ 54338 h 188841"/>
                <a:gd name="connsiteX16" fmla="*/ 67753 w 125894"/>
                <a:gd name="connsiteY16" fmla="*/ 44056 h 188841"/>
                <a:gd name="connsiteX17" fmla="*/ 54114 w 125894"/>
                <a:gd name="connsiteY17" fmla="*/ 49092 h 188841"/>
                <a:gd name="connsiteX18" fmla="*/ 45721 w 125894"/>
                <a:gd name="connsiteY18" fmla="*/ 61682 h 188841"/>
                <a:gd name="connsiteX19" fmla="*/ 45721 w 125894"/>
                <a:gd name="connsiteY19" fmla="*/ 112039 h 188841"/>
                <a:gd name="connsiteX20" fmla="*/ 54114 w 125894"/>
                <a:gd name="connsiteY20" fmla="*/ 123999 h 188841"/>
                <a:gd name="connsiteX21" fmla="*/ 67753 w 125894"/>
                <a:gd name="connsiteY21" fmla="*/ 128406 h 188841"/>
                <a:gd name="connsiteX22" fmla="*/ 85378 w 125894"/>
                <a:gd name="connsiteY22" fmla="*/ 119173 h 188841"/>
                <a:gd name="connsiteX23" fmla="*/ 91253 w 125894"/>
                <a:gd name="connsiteY23" fmla="*/ 94834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188841">
                  <a:moveTo>
                    <a:pt x="102583" y="94624"/>
                  </a:moveTo>
                  <a:cubicBezTo>
                    <a:pt x="103070" y="105724"/>
                    <a:pt x="100141" y="116718"/>
                    <a:pt x="94190" y="126098"/>
                  </a:cubicBezTo>
                  <a:cubicBezTo>
                    <a:pt x="88876" y="133630"/>
                    <a:pt x="80115" y="137974"/>
                    <a:pt x="70900" y="137638"/>
                  </a:cubicBezTo>
                  <a:cubicBezTo>
                    <a:pt x="65797" y="137806"/>
                    <a:pt x="60740" y="136631"/>
                    <a:pt x="56212" y="134281"/>
                  </a:cubicBezTo>
                  <a:cubicBezTo>
                    <a:pt x="51890" y="131805"/>
                    <a:pt x="48277" y="128280"/>
                    <a:pt x="45721" y="123999"/>
                  </a:cubicBezTo>
                  <a:lnTo>
                    <a:pt x="45721" y="174147"/>
                  </a:lnTo>
                  <a:lnTo>
                    <a:pt x="34600" y="174147"/>
                  </a:lnTo>
                  <a:lnTo>
                    <a:pt x="34600" y="36503"/>
                  </a:lnTo>
                  <a:lnTo>
                    <a:pt x="44042" y="36503"/>
                  </a:lnTo>
                  <a:lnTo>
                    <a:pt x="45091" y="50141"/>
                  </a:lnTo>
                  <a:cubicBezTo>
                    <a:pt x="47630" y="45462"/>
                    <a:pt x="51311" y="41497"/>
                    <a:pt x="55793" y="38601"/>
                  </a:cubicBezTo>
                  <a:cubicBezTo>
                    <a:pt x="60186" y="35852"/>
                    <a:pt x="65297" y="34467"/>
                    <a:pt x="70480" y="34614"/>
                  </a:cubicBezTo>
                  <a:cubicBezTo>
                    <a:pt x="80054" y="34300"/>
                    <a:pt x="89043" y="39209"/>
                    <a:pt x="93981" y="47414"/>
                  </a:cubicBezTo>
                  <a:cubicBezTo>
                    <a:pt x="100168" y="57632"/>
                    <a:pt x="103165" y="69466"/>
                    <a:pt x="102583" y="81405"/>
                  </a:cubicBezTo>
                  <a:close/>
                  <a:moveTo>
                    <a:pt x="91253" y="80985"/>
                  </a:moveTo>
                  <a:cubicBezTo>
                    <a:pt x="91641" y="71753"/>
                    <a:pt x="89616" y="62563"/>
                    <a:pt x="85378" y="54338"/>
                  </a:cubicBezTo>
                  <a:cubicBezTo>
                    <a:pt x="81905" y="47875"/>
                    <a:pt x="75094" y="43889"/>
                    <a:pt x="67753" y="44056"/>
                  </a:cubicBezTo>
                  <a:cubicBezTo>
                    <a:pt x="62723" y="43889"/>
                    <a:pt x="57830" y="45693"/>
                    <a:pt x="54114" y="49092"/>
                  </a:cubicBezTo>
                  <a:cubicBezTo>
                    <a:pt x="50341" y="52554"/>
                    <a:pt x="47460" y="56876"/>
                    <a:pt x="45721" y="61682"/>
                  </a:cubicBezTo>
                  <a:lnTo>
                    <a:pt x="45721" y="112039"/>
                  </a:lnTo>
                  <a:cubicBezTo>
                    <a:pt x="47433" y="116698"/>
                    <a:pt x="50326" y="120810"/>
                    <a:pt x="54114" y="123999"/>
                  </a:cubicBezTo>
                  <a:cubicBezTo>
                    <a:pt x="58002" y="127021"/>
                    <a:pt x="62830" y="128574"/>
                    <a:pt x="67753" y="128406"/>
                  </a:cubicBezTo>
                  <a:cubicBezTo>
                    <a:pt x="74863" y="128741"/>
                    <a:pt x="81599" y="125216"/>
                    <a:pt x="85378" y="119173"/>
                  </a:cubicBezTo>
                  <a:cubicBezTo>
                    <a:pt x="89648" y="111809"/>
                    <a:pt x="91689" y="103353"/>
                    <a:pt x="91253" y="948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5671538-D762-4DF3-AF42-D20C090A1F82}"/>
                </a:ext>
              </a:extLst>
            </p:cNvPr>
            <p:cNvSpPr/>
            <p:nvPr/>
          </p:nvSpPr>
          <p:spPr>
            <a:xfrm>
              <a:off x="5849225" y="2659772"/>
              <a:ext cx="125895" cy="188842"/>
            </a:xfrm>
            <a:custGeom>
              <a:avLst/>
              <a:gdLst>
                <a:gd name="connsiteX0" fmla="*/ 71361 w 125894"/>
                <a:gd name="connsiteY0" fmla="*/ 174972 h 188841"/>
                <a:gd name="connsiteX1" fmla="*/ 44923 w 125894"/>
                <a:gd name="connsiteY1" fmla="*/ 163012 h 188841"/>
                <a:gd name="connsiteX2" fmla="*/ 34642 w 125894"/>
                <a:gd name="connsiteY2" fmla="*/ 131958 h 188841"/>
                <a:gd name="connsiteX3" fmla="*/ 34642 w 125894"/>
                <a:gd name="connsiteY3" fmla="*/ 115802 h 188841"/>
                <a:gd name="connsiteX4" fmla="*/ 44923 w 125894"/>
                <a:gd name="connsiteY4" fmla="*/ 84328 h 188841"/>
                <a:gd name="connsiteX5" fmla="*/ 69683 w 125894"/>
                <a:gd name="connsiteY5" fmla="*/ 71949 h 188841"/>
                <a:gd name="connsiteX6" fmla="*/ 94022 w 125894"/>
                <a:gd name="connsiteY6" fmla="*/ 83069 h 188841"/>
                <a:gd name="connsiteX7" fmla="*/ 102625 w 125894"/>
                <a:gd name="connsiteY7" fmla="*/ 113074 h 188841"/>
                <a:gd name="connsiteX8" fmla="*/ 102625 w 125894"/>
                <a:gd name="connsiteY8" fmla="*/ 123985 h 188841"/>
                <a:gd name="connsiteX9" fmla="*/ 45133 w 125894"/>
                <a:gd name="connsiteY9" fmla="*/ 123985 h 188841"/>
                <a:gd name="connsiteX10" fmla="*/ 45133 w 125894"/>
                <a:gd name="connsiteY10" fmla="*/ 132378 h 188841"/>
                <a:gd name="connsiteX11" fmla="*/ 52057 w 125894"/>
                <a:gd name="connsiteY11" fmla="*/ 156508 h 188841"/>
                <a:gd name="connsiteX12" fmla="*/ 70942 w 125894"/>
                <a:gd name="connsiteY12" fmla="*/ 166160 h 188841"/>
                <a:gd name="connsiteX13" fmla="*/ 85000 w 125894"/>
                <a:gd name="connsiteY13" fmla="*/ 163222 h 188841"/>
                <a:gd name="connsiteX14" fmla="*/ 95281 w 125894"/>
                <a:gd name="connsiteY14" fmla="*/ 155039 h 188841"/>
                <a:gd name="connsiteX15" fmla="*/ 99687 w 125894"/>
                <a:gd name="connsiteY15" fmla="*/ 162803 h 188841"/>
                <a:gd name="connsiteX16" fmla="*/ 87937 w 125894"/>
                <a:gd name="connsiteY16" fmla="*/ 172035 h 188841"/>
                <a:gd name="connsiteX17" fmla="*/ 71361 w 125894"/>
                <a:gd name="connsiteY17" fmla="*/ 174972 h 188841"/>
                <a:gd name="connsiteX18" fmla="*/ 69683 w 125894"/>
                <a:gd name="connsiteY18" fmla="*/ 81181 h 188841"/>
                <a:gd name="connsiteX19" fmla="*/ 52477 w 125894"/>
                <a:gd name="connsiteY19" fmla="*/ 90833 h 188841"/>
                <a:gd name="connsiteX20" fmla="*/ 45553 w 125894"/>
                <a:gd name="connsiteY20" fmla="*/ 114123 h 188841"/>
                <a:gd name="connsiteX21" fmla="*/ 92344 w 125894"/>
                <a:gd name="connsiteY21" fmla="*/ 114123 h 188841"/>
                <a:gd name="connsiteX22" fmla="*/ 92344 w 125894"/>
                <a:gd name="connsiteY22" fmla="*/ 109927 h 188841"/>
                <a:gd name="connsiteX23" fmla="*/ 86469 w 125894"/>
                <a:gd name="connsiteY23" fmla="*/ 88944 h 188841"/>
                <a:gd name="connsiteX24" fmla="*/ 69263 w 125894"/>
                <a:gd name="connsiteY24" fmla="*/ 81181 h 188841"/>
                <a:gd name="connsiteX25" fmla="*/ 79964 w 125894"/>
                <a:gd name="connsiteY25" fmla="*/ 34600 h 188841"/>
                <a:gd name="connsiteX26" fmla="*/ 92344 w 125894"/>
                <a:gd name="connsiteY26" fmla="*/ 34600 h 188841"/>
                <a:gd name="connsiteX27" fmla="*/ 92344 w 125894"/>
                <a:gd name="connsiteY27" fmla="*/ 34600 h 188841"/>
                <a:gd name="connsiteX28" fmla="*/ 71361 w 125894"/>
                <a:gd name="connsiteY28" fmla="*/ 58730 h 188841"/>
                <a:gd name="connsiteX29" fmla="*/ 61709 w 125894"/>
                <a:gd name="connsiteY29" fmla="*/ 5873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894" h="188841">
                  <a:moveTo>
                    <a:pt x="71361" y="174972"/>
                  </a:moveTo>
                  <a:cubicBezTo>
                    <a:pt x="61172" y="175287"/>
                    <a:pt x="51411" y="170881"/>
                    <a:pt x="44923" y="163012"/>
                  </a:cubicBezTo>
                  <a:cubicBezTo>
                    <a:pt x="37821" y="154262"/>
                    <a:pt x="34164" y="143226"/>
                    <a:pt x="34642" y="131958"/>
                  </a:cubicBezTo>
                  <a:lnTo>
                    <a:pt x="34642" y="115802"/>
                  </a:lnTo>
                  <a:cubicBezTo>
                    <a:pt x="34214" y="104429"/>
                    <a:pt x="37858" y="93267"/>
                    <a:pt x="44923" y="84328"/>
                  </a:cubicBezTo>
                  <a:cubicBezTo>
                    <a:pt x="50821" y="76607"/>
                    <a:pt x="59959" y="72033"/>
                    <a:pt x="69683" y="71949"/>
                  </a:cubicBezTo>
                  <a:cubicBezTo>
                    <a:pt x="79118" y="71487"/>
                    <a:pt x="88189" y="75642"/>
                    <a:pt x="94022" y="83069"/>
                  </a:cubicBezTo>
                  <a:cubicBezTo>
                    <a:pt x="100208" y="91798"/>
                    <a:pt x="103242" y="102394"/>
                    <a:pt x="102625" y="113074"/>
                  </a:cubicBezTo>
                  <a:lnTo>
                    <a:pt x="102625" y="123985"/>
                  </a:lnTo>
                  <a:lnTo>
                    <a:pt x="45133" y="123985"/>
                  </a:lnTo>
                  <a:lnTo>
                    <a:pt x="45133" y="132378"/>
                  </a:lnTo>
                  <a:cubicBezTo>
                    <a:pt x="44827" y="140960"/>
                    <a:pt x="47252" y="149395"/>
                    <a:pt x="52057" y="156508"/>
                  </a:cubicBezTo>
                  <a:cubicBezTo>
                    <a:pt x="56340" y="162676"/>
                    <a:pt x="63428" y="166306"/>
                    <a:pt x="70942" y="166160"/>
                  </a:cubicBezTo>
                  <a:cubicBezTo>
                    <a:pt x="75788" y="166244"/>
                    <a:pt x="80593" y="165237"/>
                    <a:pt x="85000" y="163222"/>
                  </a:cubicBezTo>
                  <a:cubicBezTo>
                    <a:pt x="88997" y="161292"/>
                    <a:pt x="92512" y="158501"/>
                    <a:pt x="95281" y="155039"/>
                  </a:cubicBezTo>
                  <a:lnTo>
                    <a:pt x="99687" y="162803"/>
                  </a:lnTo>
                  <a:cubicBezTo>
                    <a:pt x="96540" y="166747"/>
                    <a:pt x="92518" y="169915"/>
                    <a:pt x="87937" y="172035"/>
                  </a:cubicBezTo>
                  <a:cubicBezTo>
                    <a:pt x="82698" y="174238"/>
                    <a:pt x="77035" y="175224"/>
                    <a:pt x="71361" y="174972"/>
                  </a:cubicBezTo>
                  <a:close/>
                  <a:moveTo>
                    <a:pt x="69683" y="81181"/>
                  </a:moveTo>
                  <a:cubicBezTo>
                    <a:pt x="62697" y="81328"/>
                    <a:pt x="56248" y="84958"/>
                    <a:pt x="52477" y="90833"/>
                  </a:cubicBezTo>
                  <a:cubicBezTo>
                    <a:pt x="47922" y="97736"/>
                    <a:pt x="45513" y="105856"/>
                    <a:pt x="45553" y="114123"/>
                  </a:cubicBezTo>
                  <a:lnTo>
                    <a:pt x="92344" y="114123"/>
                  </a:lnTo>
                  <a:lnTo>
                    <a:pt x="92344" y="109927"/>
                  </a:lnTo>
                  <a:cubicBezTo>
                    <a:pt x="92635" y="102499"/>
                    <a:pt x="90581" y="95155"/>
                    <a:pt x="86469" y="88944"/>
                  </a:cubicBezTo>
                  <a:cubicBezTo>
                    <a:pt x="82530" y="83468"/>
                    <a:pt x="75973" y="80509"/>
                    <a:pt x="69263" y="81181"/>
                  </a:cubicBezTo>
                  <a:close/>
                  <a:moveTo>
                    <a:pt x="79964" y="34600"/>
                  </a:moveTo>
                  <a:lnTo>
                    <a:pt x="92344" y="34600"/>
                  </a:lnTo>
                  <a:lnTo>
                    <a:pt x="92344" y="34600"/>
                  </a:lnTo>
                  <a:lnTo>
                    <a:pt x="71361" y="58730"/>
                  </a:lnTo>
                  <a:lnTo>
                    <a:pt x="61709" y="587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E4B9DBBC-A22C-4582-80B6-F948814BF115}"/>
                </a:ext>
              </a:extLst>
            </p:cNvPr>
            <p:cNvSpPr/>
            <p:nvPr/>
          </p:nvSpPr>
          <p:spPr>
            <a:xfrm>
              <a:off x="5936344" y="2697121"/>
              <a:ext cx="104912" cy="167859"/>
            </a:xfrm>
            <a:custGeom>
              <a:avLst/>
              <a:gdLst>
                <a:gd name="connsiteX0" fmla="*/ 73208 w 104912"/>
                <a:gd name="connsiteY0" fmla="*/ 45930 h 167859"/>
                <a:gd name="connsiteX1" fmla="*/ 65864 w 104912"/>
                <a:gd name="connsiteY1" fmla="*/ 45930 h 167859"/>
                <a:gd name="connsiteX2" fmla="*/ 53065 w 104912"/>
                <a:gd name="connsiteY2" fmla="*/ 51176 h 167859"/>
                <a:gd name="connsiteX3" fmla="*/ 45511 w 104912"/>
                <a:gd name="connsiteY3" fmla="*/ 65654 h 167859"/>
                <a:gd name="connsiteX4" fmla="*/ 45511 w 104912"/>
                <a:gd name="connsiteY4" fmla="*/ 136365 h 167859"/>
                <a:gd name="connsiteX5" fmla="*/ 34600 w 104912"/>
                <a:gd name="connsiteY5" fmla="*/ 136365 h 167859"/>
                <a:gd name="connsiteX6" fmla="*/ 34600 w 104912"/>
                <a:gd name="connsiteY6" fmla="*/ 36488 h 167859"/>
                <a:gd name="connsiteX7" fmla="*/ 44252 w 104912"/>
                <a:gd name="connsiteY7" fmla="*/ 36488 h 167859"/>
                <a:gd name="connsiteX8" fmla="*/ 45511 w 104912"/>
                <a:gd name="connsiteY8" fmla="*/ 52855 h 167859"/>
                <a:gd name="connsiteX9" fmla="*/ 54953 w 104912"/>
                <a:gd name="connsiteY9" fmla="*/ 39426 h 167859"/>
                <a:gd name="connsiteX10" fmla="*/ 68382 w 104912"/>
                <a:gd name="connsiteY10" fmla="*/ 34600 h 167859"/>
                <a:gd name="connsiteX11" fmla="*/ 71949 w 104912"/>
                <a:gd name="connsiteY11" fmla="*/ 34600 h 167859"/>
                <a:gd name="connsiteX12" fmla="*/ 74677 w 104912"/>
                <a:gd name="connsiteY12" fmla="*/ 34600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0"/>
                  </a:moveTo>
                  <a:lnTo>
                    <a:pt x="65864" y="45930"/>
                  </a:lnTo>
                  <a:cubicBezTo>
                    <a:pt x="61057" y="45847"/>
                    <a:pt x="56424" y="47735"/>
                    <a:pt x="53065" y="51176"/>
                  </a:cubicBezTo>
                  <a:cubicBezTo>
                    <a:pt x="49401" y="55310"/>
                    <a:pt x="46808" y="60283"/>
                    <a:pt x="45511" y="65654"/>
                  </a:cubicBezTo>
                  <a:lnTo>
                    <a:pt x="45511" y="136365"/>
                  </a:lnTo>
                  <a:lnTo>
                    <a:pt x="34600" y="136365"/>
                  </a:lnTo>
                  <a:lnTo>
                    <a:pt x="34600" y="36488"/>
                  </a:lnTo>
                  <a:lnTo>
                    <a:pt x="44252" y="36488"/>
                  </a:lnTo>
                  <a:lnTo>
                    <a:pt x="45511" y="52855"/>
                  </a:lnTo>
                  <a:cubicBezTo>
                    <a:pt x="47521" y="47672"/>
                    <a:pt x="50763" y="43077"/>
                    <a:pt x="54953" y="39426"/>
                  </a:cubicBezTo>
                  <a:cubicBezTo>
                    <a:pt x="58728" y="36300"/>
                    <a:pt x="63478" y="34600"/>
                    <a:pt x="68382" y="34600"/>
                  </a:cubicBezTo>
                  <a:lnTo>
                    <a:pt x="71949" y="34600"/>
                  </a:lnTo>
                  <a:lnTo>
                    <a:pt x="74677" y="34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96BA47D6-E532-4974-8D7C-7A695A8C522B}"/>
                </a:ext>
              </a:extLst>
            </p:cNvPr>
            <p:cNvSpPr/>
            <p:nvPr/>
          </p:nvSpPr>
          <p:spPr>
            <a:xfrm>
              <a:off x="5992787" y="2654527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099B3E9-B56E-4E94-9BF2-0117CAC048A2}"/>
                </a:ext>
              </a:extLst>
            </p:cNvPr>
            <p:cNvSpPr/>
            <p:nvPr/>
          </p:nvSpPr>
          <p:spPr>
            <a:xfrm>
              <a:off x="6025688" y="2697092"/>
              <a:ext cx="125895" cy="167859"/>
            </a:xfrm>
            <a:custGeom>
              <a:avLst/>
              <a:gdLst>
                <a:gd name="connsiteX0" fmla="*/ 71151 w 125894"/>
                <a:gd name="connsiteY0" fmla="*/ 137653 h 167859"/>
                <a:gd name="connsiteX1" fmla="*/ 44923 w 125894"/>
                <a:gd name="connsiteY1" fmla="*/ 125693 h 167859"/>
                <a:gd name="connsiteX2" fmla="*/ 34642 w 125894"/>
                <a:gd name="connsiteY2" fmla="*/ 94639 h 167859"/>
                <a:gd name="connsiteX3" fmla="*/ 34642 w 125894"/>
                <a:gd name="connsiteY3" fmla="*/ 78482 h 167859"/>
                <a:gd name="connsiteX4" fmla="*/ 44923 w 125894"/>
                <a:gd name="connsiteY4" fmla="*/ 47009 h 167859"/>
                <a:gd name="connsiteX5" fmla="*/ 69683 w 125894"/>
                <a:gd name="connsiteY5" fmla="*/ 34629 h 167859"/>
                <a:gd name="connsiteX6" fmla="*/ 94022 w 125894"/>
                <a:gd name="connsiteY6" fmla="*/ 45750 h 167859"/>
                <a:gd name="connsiteX7" fmla="*/ 102625 w 125894"/>
                <a:gd name="connsiteY7" fmla="*/ 75755 h 167859"/>
                <a:gd name="connsiteX8" fmla="*/ 102625 w 125894"/>
                <a:gd name="connsiteY8" fmla="*/ 86666 h 167859"/>
                <a:gd name="connsiteX9" fmla="*/ 45553 w 125894"/>
                <a:gd name="connsiteY9" fmla="*/ 86666 h 167859"/>
                <a:gd name="connsiteX10" fmla="*/ 45553 w 125894"/>
                <a:gd name="connsiteY10" fmla="*/ 95058 h 167859"/>
                <a:gd name="connsiteX11" fmla="*/ 52477 w 125894"/>
                <a:gd name="connsiteY11" fmla="*/ 119188 h 167859"/>
                <a:gd name="connsiteX12" fmla="*/ 71151 w 125894"/>
                <a:gd name="connsiteY12" fmla="*/ 128840 h 167859"/>
                <a:gd name="connsiteX13" fmla="*/ 85419 w 125894"/>
                <a:gd name="connsiteY13" fmla="*/ 125903 h 167859"/>
                <a:gd name="connsiteX14" fmla="*/ 95491 w 125894"/>
                <a:gd name="connsiteY14" fmla="*/ 117719 h 167859"/>
                <a:gd name="connsiteX15" fmla="*/ 100107 w 125894"/>
                <a:gd name="connsiteY15" fmla="*/ 125483 h 167859"/>
                <a:gd name="connsiteX16" fmla="*/ 88357 w 125894"/>
                <a:gd name="connsiteY16" fmla="*/ 134715 h 167859"/>
                <a:gd name="connsiteX17" fmla="*/ 71151 w 125894"/>
                <a:gd name="connsiteY17" fmla="*/ 137653 h 167859"/>
                <a:gd name="connsiteX18" fmla="*/ 69683 w 125894"/>
                <a:gd name="connsiteY18" fmla="*/ 43862 h 167859"/>
                <a:gd name="connsiteX19" fmla="*/ 52477 w 125894"/>
                <a:gd name="connsiteY19" fmla="*/ 53513 h 167859"/>
                <a:gd name="connsiteX20" fmla="*/ 45553 w 125894"/>
                <a:gd name="connsiteY20" fmla="*/ 76804 h 167859"/>
                <a:gd name="connsiteX21" fmla="*/ 91714 w 125894"/>
                <a:gd name="connsiteY21" fmla="*/ 76804 h 167859"/>
                <a:gd name="connsiteX22" fmla="*/ 91714 w 125894"/>
                <a:gd name="connsiteY22" fmla="*/ 72607 h 167859"/>
                <a:gd name="connsiteX23" fmla="*/ 85839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1" y="137653"/>
                  </a:moveTo>
                  <a:cubicBezTo>
                    <a:pt x="61029" y="137947"/>
                    <a:pt x="51346" y="133519"/>
                    <a:pt x="44923" y="125693"/>
                  </a:cubicBezTo>
                  <a:cubicBezTo>
                    <a:pt x="37821" y="116943"/>
                    <a:pt x="34163" y="105907"/>
                    <a:pt x="34642" y="94639"/>
                  </a:cubicBezTo>
                  <a:lnTo>
                    <a:pt x="34642" y="78482"/>
                  </a:lnTo>
                  <a:cubicBezTo>
                    <a:pt x="34214" y="67110"/>
                    <a:pt x="37858" y="55947"/>
                    <a:pt x="44923" y="47009"/>
                  </a:cubicBezTo>
                  <a:cubicBezTo>
                    <a:pt x="50821" y="39287"/>
                    <a:pt x="59961" y="34713"/>
                    <a:pt x="69683" y="34629"/>
                  </a:cubicBezTo>
                  <a:cubicBezTo>
                    <a:pt x="79112" y="34210"/>
                    <a:pt x="88166" y="38343"/>
                    <a:pt x="94022" y="45750"/>
                  </a:cubicBezTo>
                  <a:cubicBezTo>
                    <a:pt x="100120" y="54521"/>
                    <a:pt x="103145" y="65074"/>
                    <a:pt x="102625" y="75755"/>
                  </a:cubicBezTo>
                  <a:lnTo>
                    <a:pt x="102625" y="86666"/>
                  </a:lnTo>
                  <a:lnTo>
                    <a:pt x="45553" y="86666"/>
                  </a:lnTo>
                  <a:lnTo>
                    <a:pt x="45553" y="95058"/>
                  </a:lnTo>
                  <a:cubicBezTo>
                    <a:pt x="45246" y="103640"/>
                    <a:pt x="47672" y="112075"/>
                    <a:pt x="52477" y="119188"/>
                  </a:cubicBezTo>
                  <a:cubicBezTo>
                    <a:pt x="56692" y="125336"/>
                    <a:pt x="63702" y="128945"/>
                    <a:pt x="71151" y="128840"/>
                  </a:cubicBezTo>
                  <a:cubicBezTo>
                    <a:pt x="76065" y="128924"/>
                    <a:pt x="80938" y="127917"/>
                    <a:pt x="85419" y="125903"/>
                  </a:cubicBezTo>
                  <a:cubicBezTo>
                    <a:pt x="89391" y="124035"/>
                    <a:pt x="92847" y="121224"/>
                    <a:pt x="95491" y="117719"/>
                  </a:cubicBezTo>
                  <a:lnTo>
                    <a:pt x="100107" y="125483"/>
                  </a:lnTo>
                  <a:cubicBezTo>
                    <a:pt x="96960" y="129428"/>
                    <a:pt x="92937" y="132596"/>
                    <a:pt x="88357" y="134715"/>
                  </a:cubicBezTo>
                  <a:cubicBezTo>
                    <a:pt x="82918" y="136981"/>
                    <a:pt x="77035" y="137988"/>
                    <a:pt x="71151" y="137653"/>
                  </a:cubicBezTo>
                  <a:close/>
                  <a:moveTo>
                    <a:pt x="69683" y="43862"/>
                  </a:moveTo>
                  <a:cubicBezTo>
                    <a:pt x="62697" y="44008"/>
                    <a:pt x="56247" y="47638"/>
                    <a:pt x="52477" y="53513"/>
                  </a:cubicBezTo>
                  <a:cubicBezTo>
                    <a:pt x="47922" y="60417"/>
                    <a:pt x="45513" y="68537"/>
                    <a:pt x="45553" y="76804"/>
                  </a:cubicBezTo>
                  <a:lnTo>
                    <a:pt x="91714" y="76804"/>
                  </a:lnTo>
                  <a:lnTo>
                    <a:pt x="91714" y="72607"/>
                  </a:lnTo>
                  <a:cubicBezTo>
                    <a:pt x="92006" y="65180"/>
                    <a:pt x="89951" y="57836"/>
                    <a:pt x="85839" y="51625"/>
                  </a:cubicBezTo>
                  <a:cubicBezTo>
                    <a:pt x="82104" y="46484"/>
                    <a:pt x="76032" y="43568"/>
                    <a:pt x="69683" y="438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9DA5F98-039B-40F7-95E9-3422EA3DE9E3}"/>
                </a:ext>
              </a:extLst>
            </p:cNvPr>
            <p:cNvSpPr/>
            <p:nvPr/>
          </p:nvSpPr>
          <p:spPr>
            <a:xfrm>
              <a:off x="6112234" y="2699009"/>
              <a:ext cx="125895" cy="167859"/>
            </a:xfrm>
            <a:custGeom>
              <a:avLst/>
              <a:gdLst>
                <a:gd name="connsiteX0" fmla="*/ 89098 w 125894"/>
                <a:gd name="connsiteY0" fmla="*/ 118530 h 167859"/>
                <a:gd name="connsiteX1" fmla="*/ 78607 w 125894"/>
                <a:gd name="connsiteY1" fmla="*/ 131539 h 167859"/>
                <a:gd name="connsiteX2" fmla="*/ 63290 w 125894"/>
                <a:gd name="connsiteY2" fmla="*/ 135945 h 167859"/>
                <a:gd name="connsiteX3" fmla="*/ 42307 w 125894"/>
                <a:gd name="connsiteY3" fmla="*/ 125454 h 167859"/>
                <a:gd name="connsiteX4" fmla="*/ 34753 w 125894"/>
                <a:gd name="connsiteY4" fmla="*/ 92302 h 167859"/>
                <a:gd name="connsiteX5" fmla="*/ 34753 w 125894"/>
                <a:gd name="connsiteY5" fmla="*/ 34600 h 167859"/>
                <a:gd name="connsiteX6" fmla="*/ 45874 w 125894"/>
                <a:gd name="connsiteY6" fmla="*/ 34600 h 167859"/>
                <a:gd name="connsiteX7" fmla="*/ 45874 w 125894"/>
                <a:gd name="connsiteY7" fmla="*/ 92721 h 167859"/>
                <a:gd name="connsiteX8" fmla="*/ 50700 w 125894"/>
                <a:gd name="connsiteY8" fmla="*/ 118530 h 167859"/>
                <a:gd name="connsiteX9" fmla="*/ 64339 w 125894"/>
                <a:gd name="connsiteY9" fmla="*/ 126293 h 167859"/>
                <a:gd name="connsiteX10" fmla="*/ 79866 w 125894"/>
                <a:gd name="connsiteY10" fmla="*/ 121258 h 167859"/>
                <a:gd name="connsiteX11" fmla="*/ 88468 w 125894"/>
                <a:gd name="connsiteY11" fmla="*/ 107199 h 167859"/>
                <a:gd name="connsiteX12" fmla="*/ 88468 w 125894"/>
                <a:gd name="connsiteY12" fmla="*/ 34600 h 167859"/>
                <a:gd name="connsiteX13" fmla="*/ 99379 w 125894"/>
                <a:gd name="connsiteY13" fmla="*/ 34600 h 167859"/>
                <a:gd name="connsiteX14" fmla="*/ 99379 w 125894"/>
                <a:gd name="connsiteY14" fmla="*/ 134267 h 167859"/>
                <a:gd name="connsiteX15" fmla="*/ 89518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9098" y="118530"/>
                  </a:moveTo>
                  <a:cubicBezTo>
                    <a:pt x="86853" y="123733"/>
                    <a:pt x="83223" y="128245"/>
                    <a:pt x="78607" y="131539"/>
                  </a:cubicBezTo>
                  <a:cubicBezTo>
                    <a:pt x="74075" y="134518"/>
                    <a:pt x="68724" y="136050"/>
                    <a:pt x="63290" y="135945"/>
                  </a:cubicBezTo>
                  <a:cubicBezTo>
                    <a:pt x="54938" y="136386"/>
                    <a:pt x="46965" y="132399"/>
                    <a:pt x="42307" y="125454"/>
                  </a:cubicBezTo>
                  <a:cubicBezTo>
                    <a:pt x="36537" y="115403"/>
                    <a:pt x="33914" y="103863"/>
                    <a:pt x="34753" y="92302"/>
                  </a:cubicBezTo>
                  <a:lnTo>
                    <a:pt x="34753" y="34600"/>
                  </a:lnTo>
                  <a:lnTo>
                    <a:pt x="45874" y="34600"/>
                  </a:lnTo>
                  <a:lnTo>
                    <a:pt x="45874" y="92721"/>
                  </a:lnTo>
                  <a:cubicBezTo>
                    <a:pt x="45161" y="101597"/>
                    <a:pt x="46818" y="110514"/>
                    <a:pt x="50700" y="118530"/>
                  </a:cubicBezTo>
                  <a:cubicBezTo>
                    <a:pt x="53407" y="123503"/>
                    <a:pt x="58694" y="126503"/>
                    <a:pt x="64339" y="126293"/>
                  </a:cubicBezTo>
                  <a:cubicBezTo>
                    <a:pt x="69941" y="126524"/>
                    <a:pt x="75459" y="124741"/>
                    <a:pt x="79866" y="121258"/>
                  </a:cubicBezTo>
                  <a:cubicBezTo>
                    <a:pt x="83999" y="117481"/>
                    <a:pt x="87000" y="112613"/>
                    <a:pt x="88468" y="107199"/>
                  </a:cubicBezTo>
                  <a:lnTo>
                    <a:pt x="88468" y="34600"/>
                  </a:lnTo>
                  <a:lnTo>
                    <a:pt x="99379" y="34600"/>
                  </a:lnTo>
                  <a:lnTo>
                    <a:pt x="99379" y="134267"/>
                  </a:lnTo>
                  <a:lnTo>
                    <a:pt x="89518" y="13426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B7BDDFB6-0897-4E59-A2E9-99561D04D6BD}"/>
                </a:ext>
              </a:extLst>
            </p:cNvPr>
            <p:cNvSpPr/>
            <p:nvPr/>
          </p:nvSpPr>
          <p:spPr>
            <a:xfrm>
              <a:off x="6202401" y="2697119"/>
              <a:ext cx="104912" cy="167859"/>
            </a:xfrm>
            <a:custGeom>
              <a:avLst/>
              <a:gdLst>
                <a:gd name="connsiteX0" fmla="*/ 73208 w 104912"/>
                <a:gd name="connsiteY0" fmla="*/ 45932 h 167859"/>
                <a:gd name="connsiteX1" fmla="*/ 66074 w 104912"/>
                <a:gd name="connsiteY1" fmla="*/ 45932 h 167859"/>
                <a:gd name="connsiteX2" fmla="*/ 53275 w 104912"/>
                <a:gd name="connsiteY2" fmla="*/ 51178 h 167859"/>
                <a:gd name="connsiteX3" fmla="*/ 45721 w 104912"/>
                <a:gd name="connsiteY3" fmla="*/ 65656 h 167859"/>
                <a:gd name="connsiteX4" fmla="*/ 45721 w 104912"/>
                <a:gd name="connsiteY4" fmla="*/ 136366 h 167859"/>
                <a:gd name="connsiteX5" fmla="*/ 34600 w 104912"/>
                <a:gd name="connsiteY5" fmla="*/ 136366 h 167859"/>
                <a:gd name="connsiteX6" fmla="*/ 34600 w 104912"/>
                <a:gd name="connsiteY6" fmla="*/ 36490 h 167859"/>
                <a:gd name="connsiteX7" fmla="*/ 44462 w 104912"/>
                <a:gd name="connsiteY7" fmla="*/ 36490 h 167859"/>
                <a:gd name="connsiteX8" fmla="*/ 45721 w 104912"/>
                <a:gd name="connsiteY8" fmla="*/ 52856 h 167859"/>
                <a:gd name="connsiteX9" fmla="*/ 54953 w 104912"/>
                <a:gd name="connsiteY9" fmla="*/ 39428 h 167859"/>
                <a:gd name="connsiteX10" fmla="*/ 68592 w 104912"/>
                <a:gd name="connsiteY10" fmla="*/ 34602 h 167859"/>
                <a:gd name="connsiteX11" fmla="*/ 71949 w 104912"/>
                <a:gd name="connsiteY11" fmla="*/ 34602 h 167859"/>
                <a:gd name="connsiteX12" fmla="*/ 74886 w 104912"/>
                <a:gd name="connsiteY12" fmla="*/ 3460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2"/>
                  </a:moveTo>
                  <a:lnTo>
                    <a:pt x="66074" y="45932"/>
                  </a:lnTo>
                  <a:cubicBezTo>
                    <a:pt x="61269" y="45848"/>
                    <a:pt x="56632" y="47737"/>
                    <a:pt x="53275" y="51178"/>
                  </a:cubicBezTo>
                  <a:cubicBezTo>
                    <a:pt x="49603" y="55311"/>
                    <a:pt x="47022" y="60284"/>
                    <a:pt x="45721" y="65656"/>
                  </a:cubicBezTo>
                  <a:lnTo>
                    <a:pt x="45721" y="136366"/>
                  </a:lnTo>
                  <a:lnTo>
                    <a:pt x="34600" y="136366"/>
                  </a:lnTo>
                  <a:lnTo>
                    <a:pt x="34600" y="36490"/>
                  </a:lnTo>
                  <a:lnTo>
                    <a:pt x="44462" y="36490"/>
                  </a:lnTo>
                  <a:lnTo>
                    <a:pt x="45721" y="52856"/>
                  </a:lnTo>
                  <a:cubicBezTo>
                    <a:pt x="47672" y="47695"/>
                    <a:pt x="50841" y="43079"/>
                    <a:pt x="54953" y="39428"/>
                  </a:cubicBezTo>
                  <a:cubicBezTo>
                    <a:pt x="58793" y="36259"/>
                    <a:pt x="63619" y="34539"/>
                    <a:pt x="68592" y="34602"/>
                  </a:cubicBezTo>
                  <a:lnTo>
                    <a:pt x="71949" y="34602"/>
                  </a:lnTo>
                  <a:lnTo>
                    <a:pt x="74886" y="346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8B5313C-4BC3-4BE5-A9AE-345CA04B52D1}"/>
                </a:ext>
              </a:extLst>
            </p:cNvPr>
            <p:cNvSpPr/>
            <p:nvPr/>
          </p:nvSpPr>
          <p:spPr>
            <a:xfrm>
              <a:off x="6251668" y="2697092"/>
              <a:ext cx="125895" cy="167859"/>
            </a:xfrm>
            <a:custGeom>
              <a:avLst/>
              <a:gdLst>
                <a:gd name="connsiteX0" fmla="*/ 71152 w 125894"/>
                <a:gd name="connsiteY0" fmla="*/ 137653 h 167859"/>
                <a:gd name="connsiteX1" fmla="*/ 44924 w 125894"/>
                <a:gd name="connsiteY1" fmla="*/ 125693 h 167859"/>
                <a:gd name="connsiteX2" fmla="*/ 34643 w 125894"/>
                <a:gd name="connsiteY2" fmla="*/ 94639 h 167859"/>
                <a:gd name="connsiteX3" fmla="*/ 34643 w 125894"/>
                <a:gd name="connsiteY3" fmla="*/ 78482 h 167859"/>
                <a:gd name="connsiteX4" fmla="*/ 44924 w 125894"/>
                <a:gd name="connsiteY4" fmla="*/ 47009 h 167859"/>
                <a:gd name="connsiteX5" fmla="*/ 69683 w 125894"/>
                <a:gd name="connsiteY5" fmla="*/ 34629 h 167859"/>
                <a:gd name="connsiteX6" fmla="*/ 94023 w 125894"/>
                <a:gd name="connsiteY6" fmla="*/ 45750 h 167859"/>
                <a:gd name="connsiteX7" fmla="*/ 102626 w 125894"/>
                <a:gd name="connsiteY7" fmla="*/ 75755 h 167859"/>
                <a:gd name="connsiteX8" fmla="*/ 102626 w 125894"/>
                <a:gd name="connsiteY8" fmla="*/ 86666 h 167859"/>
                <a:gd name="connsiteX9" fmla="*/ 46603 w 125894"/>
                <a:gd name="connsiteY9" fmla="*/ 86666 h 167859"/>
                <a:gd name="connsiteX10" fmla="*/ 46603 w 125894"/>
                <a:gd name="connsiteY10" fmla="*/ 95058 h 167859"/>
                <a:gd name="connsiteX11" fmla="*/ 53527 w 125894"/>
                <a:gd name="connsiteY11" fmla="*/ 119188 h 167859"/>
                <a:gd name="connsiteX12" fmla="*/ 72201 w 125894"/>
                <a:gd name="connsiteY12" fmla="*/ 128840 h 167859"/>
                <a:gd name="connsiteX13" fmla="*/ 86469 w 125894"/>
                <a:gd name="connsiteY13" fmla="*/ 125903 h 167859"/>
                <a:gd name="connsiteX14" fmla="*/ 96541 w 125894"/>
                <a:gd name="connsiteY14" fmla="*/ 117719 h 167859"/>
                <a:gd name="connsiteX15" fmla="*/ 101157 w 125894"/>
                <a:gd name="connsiteY15" fmla="*/ 125483 h 167859"/>
                <a:gd name="connsiteX16" fmla="*/ 89407 w 125894"/>
                <a:gd name="connsiteY16" fmla="*/ 134715 h 167859"/>
                <a:gd name="connsiteX17" fmla="*/ 71152 w 125894"/>
                <a:gd name="connsiteY17" fmla="*/ 137653 h 167859"/>
                <a:gd name="connsiteX18" fmla="*/ 69683 w 125894"/>
                <a:gd name="connsiteY18" fmla="*/ 43862 h 167859"/>
                <a:gd name="connsiteX19" fmla="*/ 52478 w 125894"/>
                <a:gd name="connsiteY19" fmla="*/ 53513 h 167859"/>
                <a:gd name="connsiteX20" fmla="*/ 45553 w 125894"/>
                <a:gd name="connsiteY20" fmla="*/ 76804 h 167859"/>
                <a:gd name="connsiteX21" fmla="*/ 91715 w 125894"/>
                <a:gd name="connsiteY21" fmla="*/ 76804 h 167859"/>
                <a:gd name="connsiteX22" fmla="*/ 91715 w 125894"/>
                <a:gd name="connsiteY22" fmla="*/ 72607 h 167859"/>
                <a:gd name="connsiteX23" fmla="*/ 85840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2" y="137653"/>
                  </a:moveTo>
                  <a:cubicBezTo>
                    <a:pt x="61039" y="137947"/>
                    <a:pt x="51345" y="133519"/>
                    <a:pt x="44924" y="125693"/>
                  </a:cubicBezTo>
                  <a:cubicBezTo>
                    <a:pt x="37811" y="116943"/>
                    <a:pt x="34160" y="105907"/>
                    <a:pt x="34643" y="94639"/>
                  </a:cubicBezTo>
                  <a:lnTo>
                    <a:pt x="34643" y="78482"/>
                  </a:lnTo>
                  <a:cubicBezTo>
                    <a:pt x="34223" y="67110"/>
                    <a:pt x="37853" y="55947"/>
                    <a:pt x="44924" y="47009"/>
                  </a:cubicBezTo>
                  <a:cubicBezTo>
                    <a:pt x="50820" y="39287"/>
                    <a:pt x="59968" y="34713"/>
                    <a:pt x="69683" y="34629"/>
                  </a:cubicBezTo>
                  <a:cubicBezTo>
                    <a:pt x="79105" y="34210"/>
                    <a:pt x="88169" y="38343"/>
                    <a:pt x="94023" y="45750"/>
                  </a:cubicBezTo>
                  <a:cubicBezTo>
                    <a:pt x="100213" y="54479"/>
                    <a:pt x="103234" y="65074"/>
                    <a:pt x="102626" y="75755"/>
                  </a:cubicBezTo>
                  <a:lnTo>
                    <a:pt x="102626" y="86666"/>
                  </a:lnTo>
                  <a:lnTo>
                    <a:pt x="46603" y="86666"/>
                  </a:lnTo>
                  <a:lnTo>
                    <a:pt x="46603" y="95058"/>
                  </a:lnTo>
                  <a:cubicBezTo>
                    <a:pt x="46288" y="103640"/>
                    <a:pt x="48722" y="112075"/>
                    <a:pt x="53527" y="119188"/>
                  </a:cubicBezTo>
                  <a:cubicBezTo>
                    <a:pt x="57744" y="125336"/>
                    <a:pt x="64752" y="128945"/>
                    <a:pt x="72201" y="128840"/>
                  </a:cubicBezTo>
                  <a:cubicBezTo>
                    <a:pt x="77111" y="128945"/>
                    <a:pt x="82000" y="127938"/>
                    <a:pt x="86469" y="125903"/>
                  </a:cubicBezTo>
                  <a:cubicBezTo>
                    <a:pt x="90435" y="124035"/>
                    <a:pt x="93897" y="121224"/>
                    <a:pt x="96541" y="117719"/>
                  </a:cubicBezTo>
                  <a:lnTo>
                    <a:pt x="101157" y="125483"/>
                  </a:lnTo>
                  <a:cubicBezTo>
                    <a:pt x="98010" y="129428"/>
                    <a:pt x="93981" y="132596"/>
                    <a:pt x="89407" y="134715"/>
                  </a:cubicBezTo>
                  <a:cubicBezTo>
                    <a:pt x="83658" y="137149"/>
                    <a:pt x="77384" y="138156"/>
                    <a:pt x="71152" y="137653"/>
                  </a:cubicBezTo>
                  <a:close/>
                  <a:moveTo>
                    <a:pt x="69683" y="43862"/>
                  </a:moveTo>
                  <a:cubicBezTo>
                    <a:pt x="62696" y="44008"/>
                    <a:pt x="56255" y="47638"/>
                    <a:pt x="52478" y="53513"/>
                  </a:cubicBezTo>
                  <a:cubicBezTo>
                    <a:pt x="47925" y="60417"/>
                    <a:pt x="45511" y="68537"/>
                    <a:pt x="45553" y="76804"/>
                  </a:cubicBezTo>
                  <a:lnTo>
                    <a:pt x="91715" y="76804"/>
                  </a:lnTo>
                  <a:lnTo>
                    <a:pt x="91715" y="72607"/>
                  </a:lnTo>
                  <a:cubicBezTo>
                    <a:pt x="92009" y="65180"/>
                    <a:pt x="89952" y="57836"/>
                    <a:pt x="85840" y="51625"/>
                  </a:cubicBezTo>
                  <a:cubicBezTo>
                    <a:pt x="82105" y="46484"/>
                    <a:pt x="76041" y="43568"/>
                    <a:pt x="69683" y="438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BDA44AB0-9146-4D6D-987A-74379C44C749}"/>
                </a:ext>
              </a:extLst>
            </p:cNvPr>
            <p:cNvSpPr/>
            <p:nvPr/>
          </p:nvSpPr>
          <p:spPr>
            <a:xfrm>
              <a:off x="6375442" y="2654527"/>
              <a:ext cx="125895" cy="209824"/>
            </a:xfrm>
            <a:custGeom>
              <a:avLst/>
              <a:gdLst>
                <a:gd name="connsiteX0" fmla="*/ 34665 w 125894"/>
                <a:gd name="connsiteY0" fmla="*/ 129440 h 209824"/>
                <a:gd name="connsiteX1" fmla="*/ 43058 w 125894"/>
                <a:gd name="connsiteY1" fmla="*/ 91043 h 209824"/>
                <a:gd name="connsiteX2" fmla="*/ 66558 w 125894"/>
                <a:gd name="connsiteY2" fmla="*/ 76775 h 209824"/>
                <a:gd name="connsiteX3" fmla="*/ 81036 w 125894"/>
                <a:gd name="connsiteY3" fmla="*/ 80552 h 209824"/>
                <a:gd name="connsiteX4" fmla="*/ 91318 w 125894"/>
                <a:gd name="connsiteY4" fmla="*/ 91672 h 209824"/>
                <a:gd name="connsiteX5" fmla="*/ 91318 w 125894"/>
                <a:gd name="connsiteY5" fmla="*/ 34600 h 209824"/>
                <a:gd name="connsiteX6" fmla="*/ 102229 w 125894"/>
                <a:gd name="connsiteY6" fmla="*/ 34600 h 209824"/>
                <a:gd name="connsiteX7" fmla="*/ 102229 w 125894"/>
                <a:gd name="connsiteY7" fmla="*/ 178329 h 209824"/>
                <a:gd name="connsiteX8" fmla="*/ 92577 w 125894"/>
                <a:gd name="connsiteY8" fmla="*/ 178329 h 209824"/>
                <a:gd name="connsiteX9" fmla="*/ 92577 w 125894"/>
                <a:gd name="connsiteY9" fmla="*/ 165530 h 209824"/>
                <a:gd name="connsiteX10" fmla="*/ 82295 w 125894"/>
                <a:gd name="connsiteY10" fmla="*/ 176441 h 209824"/>
                <a:gd name="connsiteX11" fmla="*/ 67608 w 125894"/>
                <a:gd name="connsiteY11" fmla="*/ 180218 h 209824"/>
                <a:gd name="connsiteX12" fmla="*/ 44107 w 125894"/>
                <a:gd name="connsiteY12" fmla="*/ 166999 h 209824"/>
                <a:gd name="connsiteX13" fmla="*/ 35714 w 125894"/>
                <a:gd name="connsiteY13" fmla="*/ 131329 h 209824"/>
                <a:gd name="connsiteX14" fmla="*/ 45996 w 125894"/>
                <a:gd name="connsiteY14" fmla="*/ 131329 h 209824"/>
                <a:gd name="connsiteX15" fmla="*/ 51661 w 125894"/>
                <a:gd name="connsiteY15" fmla="*/ 159865 h 209824"/>
                <a:gd name="connsiteX16" fmla="*/ 68867 w 125894"/>
                <a:gd name="connsiteY16" fmla="*/ 170356 h 209824"/>
                <a:gd name="connsiteX17" fmla="*/ 82505 w 125894"/>
                <a:gd name="connsiteY17" fmla="*/ 165950 h 209824"/>
                <a:gd name="connsiteX18" fmla="*/ 91318 w 125894"/>
                <a:gd name="connsiteY18" fmla="*/ 153570 h 209824"/>
                <a:gd name="connsiteX19" fmla="*/ 91318 w 125894"/>
                <a:gd name="connsiteY19" fmla="*/ 104681 h 209824"/>
                <a:gd name="connsiteX20" fmla="*/ 82715 w 125894"/>
                <a:gd name="connsiteY20" fmla="*/ 91672 h 209824"/>
                <a:gd name="connsiteX21" fmla="*/ 69076 w 125894"/>
                <a:gd name="connsiteY21" fmla="*/ 86636 h 209824"/>
                <a:gd name="connsiteX22" fmla="*/ 51661 w 125894"/>
                <a:gd name="connsiteY22" fmla="*/ 98596 h 209824"/>
                <a:gd name="connsiteX23" fmla="*/ 45996 w 125894"/>
                <a:gd name="connsiteY23" fmla="*/ 12944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209824">
                  <a:moveTo>
                    <a:pt x="34665" y="129440"/>
                  </a:moveTo>
                  <a:cubicBezTo>
                    <a:pt x="34120" y="116138"/>
                    <a:pt x="37015" y="102919"/>
                    <a:pt x="43058" y="91043"/>
                  </a:cubicBezTo>
                  <a:cubicBezTo>
                    <a:pt x="47569" y="82230"/>
                    <a:pt x="56655" y="76712"/>
                    <a:pt x="66558" y="76775"/>
                  </a:cubicBezTo>
                  <a:cubicBezTo>
                    <a:pt x="71636" y="76670"/>
                    <a:pt x="76651" y="77971"/>
                    <a:pt x="81036" y="80552"/>
                  </a:cubicBezTo>
                  <a:cubicBezTo>
                    <a:pt x="85233" y="83468"/>
                    <a:pt x="88737" y="87266"/>
                    <a:pt x="91318" y="91672"/>
                  </a:cubicBezTo>
                  <a:lnTo>
                    <a:pt x="91318" y="34600"/>
                  </a:lnTo>
                  <a:lnTo>
                    <a:pt x="102229" y="34600"/>
                  </a:lnTo>
                  <a:lnTo>
                    <a:pt x="102229" y="178329"/>
                  </a:lnTo>
                  <a:lnTo>
                    <a:pt x="92577" y="178329"/>
                  </a:lnTo>
                  <a:lnTo>
                    <a:pt x="92577" y="165530"/>
                  </a:lnTo>
                  <a:cubicBezTo>
                    <a:pt x="90122" y="169957"/>
                    <a:pt x="86576" y="173713"/>
                    <a:pt x="82295" y="176441"/>
                  </a:cubicBezTo>
                  <a:cubicBezTo>
                    <a:pt x="77826" y="179022"/>
                    <a:pt x="72748" y="180323"/>
                    <a:pt x="67608" y="180218"/>
                  </a:cubicBezTo>
                  <a:cubicBezTo>
                    <a:pt x="57956" y="180428"/>
                    <a:pt x="48933" y="175371"/>
                    <a:pt x="44107" y="166999"/>
                  </a:cubicBezTo>
                  <a:cubicBezTo>
                    <a:pt x="38064" y="156109"/>
                    <a:pt x="35169" y="143771"/>
                    <a:pt x="35714" y="131329"/>
                  </a:cubicBezTo>
                  <a:close/>
                  <a:moveTo>
                    <a:pt x="45996" y="131329"/>
                  </a:moveTo>
                  <a:cubicBezTo>
                    <a:pt x="45555" y="141148"/>
                    <a:pt x="47506" y="150947"/>
                    <a:pt x="51661" y="159865"/>
                  </a:cubicBezTo>
                  <a:cubicBezTo>
                    <a:pt x="54724" y="166537"/>
                    <a:pt x="61523" y="170692"/>
                    <a:pt x="68867" y="170356"/>
                  </a:cubicBezTo>
                  <a:cubicBezTo>
                    <a:pt x="73797" y="170524"/>
                    <a:pt x="78624" y="168971"/>
                    <a:pt x="82505" y="165950"/>
                  </a:cubicBezTo>
                  <a:cubicBezTo>
                    <a:pt x="86408" y="162614"/>
                    <a:pt x="89450" y="158354"/>
                    <a:pt x="91318" y="153570"/>
                  </a:cubicBezTo>
                  <a:lnTo>
                    <a:pt x="91318" y="104681"/>
                  </a:lnTo>
                  <a:cubicBezTo>
                    <a:pt x="89429" y="99771"/>
                    <a:pt x="86492" y="95323"/>
                    <a:pt x="82715" y="91672"/>
                  </a:cubicBezTo>
                  <a:cubicBezTo>
                    <a:pt x="79001" y="88273"/>
                    <a:pt x="74112" y="86469"/>
                    <a:pt x="69076" y="86636"/>
                  </a:cubicBezTo>
                  <a:cubicBezTo>
                    <a:pt x="61334" y="86573"/>
                    <a:pt x="54389" y="91358"/>
                    <a:pt x="51661" y="98596"/>
                  </a:cubicBezTo>
                  <a:cubicBezTo>
                    <a:pt x="47506" y="108332"/>
                    <a:pt x="45576" y="118865"/>
                    <a:pt x="45996" y="1294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60142241-CCEE-403C-A553-AA8E8042BB90}"/>
                </a:ext>
              </a:extLst>
            </p:cNvPr>
            <p:cNvSpPr/>
            <p:nvPr/>
          </p:nvSpPr>
          <p:spPr>
            <a:xfrm>
              <a:off x="6464010" y="2697086"/>
              <a:ext cx="125895" cy="167859"/>
            </a:xfrm>
            <a:custGeom>
              <a:avLst/>
              <a:gdLst>
                <a:gd name="connsiteX0" fmla="*/ 71362 w 125894"/>
                <a:gd name="connsiteY0" fmla="*/ 137659 h 167859"/>
                <a:gd name="connsiteX1" fmla="*/ 44924 w 125894"/>
                <a:gd name="connsiteY1" fmla="*/ 125698 h 167859"/>
                <a:gd name="connsiteX2" fmla="*/ 34643 w 125894"/>
                <a:gd name="connsiteY2" fmla="*/ 94645 h 167859"/>
                <a:gd name="connsiteX3" fmla="*/ 34643 w 125894"/>
                <a:gd name="connsiteY3" fmla="*/ 78488 h 167859"/>
                <a:gd name="connsiteX4" fmla="*/ 44924 w 125894"/>
                <a:gd name="connsiteY4" fmla="*/ 47014 h 167859"/>
                <a:gd name="connsiteX5" fmla="*/ 69683 w 125894"/>
                <a:gd name="connsiteY5" fmla="*/ 34635 h 167859"/>
                <a:gd name="connsiteX6" fmla="*/ 94023 w 125894"/>
                <a:gd name="connsiteY6" fmla="*/ 45756 h 167859"/>
                <a:gd name="connsiteX7" fmla="*/ 102626 w 125894"/>
                <a:gd name="connsiteY7" fmla="*/ 75760 h 167859"/>
                <a:gd name="connsiteX8" fmla="*/ 102626 w 125894"/>
                <a:gd name="connsiteY8" fmla="*/ 86671 h 167859"/>
                <a:gd name="connsiteX9" fmla="*/ 45553 w 125894"/>
                <a:gd name="connsiteY9" fmla="*/ 86671 h 167859"/>
                <a:gd name="connsiteX10" fmla="*/ 45553 w 125894"/>
                <a:gd name="connsiteY10" fmla="*/ 95064 h 167859"/>
                <a:gd name="connsiteX11" fmla="*/ 52478 w 125894"/>
                <a:gd name="connsiteY11" fmla="*/ 119194 h 167859"/>
                <a:gd name="connsiteX12" fmla="*/ 71362 w 125894"/>
                <a:gd name="connsiteY12" fmla="*/ 128846 h 167859"/>
                <a:gd name="connsiteX13" fmla="*/ 85420 w 125894"/>
                <a:gd name="connsiteY13" fmla="*/ 125908 h 167859"/>
                <a:gd name="connsiteX14" fmla="*/ 95701 w 125894"/>
                <a:gd name="connsiteY14" fmla="*/ 117725 h 167859"/>
                <a:gd name="connsiteX15" fmla="*/ 100108 w 125894"/>
                <a:gd name="connsiteY15" fmla="*/ 125489 h 167859"/>
                <a:gd name="connsiteX16" fmla="*/ 88568 w 125894"/>
                <a:gd name="connsiteY16" fmla="*/ 134721 h 167859"/>
                <a:gd name="connsiteX17" fmla="*/ 71362 w 125894"/>
                <a:gd name="connsiteY17" fmla="*/ 137659 h 167859"/>
                <a:gd name="connsiteX18" fmla="*/ 69683 w 125894"/>
                <a:gd name="connsiteY18" fmla="*/ 43867 h 167859"/>
                <a:gd name="connsiteX19" fmla="*/ 52688 w 125894"/>
                <a:gd name="connsiteY19" fmla="*/ 53519 h 167859"/>
                <a:gd name="connsiteX20" fmla="*/ 45553 w 125894"/>
                <a:gd name="connsiteY20" fmla="*/ 76809 h 167859"/>
                <a:gd name="connsiteX21" fmla="*/ 91715 w 125894"/>
                <a:gd name="connsiteY21" fmla="*/ 76809 h 167859"/>
                <a:gd name="connsiteX22" fmla="*/ 91715 w 125894"/>
                <a:gd name="connsiteY22" fmla="*/ 72613 h 167859"/>
                <a:gd name="connsiteX23" fmla="*/ 85840 w 125894"/>
                <a:gd name="connsiteY23" fmla="*/ 51631 h 167859"/>
                <a:gd name="connsiteX24" fmla="*/ 69683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62" y="137659"/>
                  </a:moveTo>
                  <a:cubicBezTo>
                    <a:pt x="61164" y="137973"/>
                    <a:pt x="51408" y="133567"/>
                    <a:pt x="44924" y="125698"/>
                  </a:cubicBezTo>
                  <a:cubicBezTo>
                    <a:pt x="37811" y="116949"/>
                    <a:pt x="34160" y="105912"/>
                    <a:pt x="34643" y="94645"/>
                  </a:cubicBezTo>
                  <a:lnTo>
                    <a:pt x="34643" y="78488"/>
                  </a:lnTo>
                  <a:cubicBezTo>
                    <a:pt x="34223" y="67115"/>
                    <a:pt x="37853" y="55953"/>
                    <a:pt x="44924" y="47014"/>
                  </a:cubicBezTo>
                  <a:cubicBezTo>
                    <a:pt x="50820" y="39293"/>
                    <a:pt x="59968" y="34719"/>
                    <a:pt x="69683" y="34635"/>
                  </a:cubicBezTo>
                  <a:cubicBezTo>
                    <a:pt x="79125" y="34173"/>
                    <a:pt x="88190" y="38328"/>
                    <a:pt x="94023" y="45756"/>
                  </a:cubicBezTo>
                  <a:cubicBezTo>
                    <a:pt x="100213" y="54484"/>
                    <a:pt x="103234" y="65080"/>
                    <a:pt x="102626" y="75760"/>
                  </a:cubicBezTo>
                  <a:lnTo>
                    <a:pt x="102626" y="86671"/>
                  </a:lnTo>
                  <a:lnTo>
                    <a:pt x="45553" y="86671"/>
                  </a:lnTo>
                  <a:lnTo>
                    <a:pt x="45553" y="95064"/>
                  </a:lnTo>
                  <a:cubicBezTo>
                    <a:pt x="45239" y="103646"/>
                    <a:pt x="47673" y="112081"/>
                    <a:pt x="52478" y="119194"/>
                  </a:cubicBezTo>
                  <a:cubicBezTo>
                    <a:pt x="56758" y="125363"/>
                    <a:pt x="63850" y="128993"/>
                    <a:pt x="71362" y="128846"/>
                  </a:cubicBezTo>
                  <a:cubicBezTo>
                    <a:pt x="76209" y="128930"/>
                    <a:pt x="81014" y="127923"/>
                    <a:pt x="85420" y="125908"/>
                  </a:cubicBezTo>
                  <a:cubicBezTo>
                    <a:pt x="89428" y="123978"/>
                    <a:pt x="92932" y="121187"/>
                    <a:pt x="95701" y="117725"/>
                  </a:cubicBezTo>
                  <a:lnTo>
                    <a:pt x="100108" y="125489"/>
                  </a:lnTo>
                  <a:cubicBezTo>
                    <a:pt x="97002" y="129391"/>
                    <a:pt x="93058" y="132539"/>
                    <a:pt x="88568" y="134721"/>
                  </a:cubicBezTo>
                  <a:cubicBezTo>
                    <a:pt x="83112" y="136945"/>
                    <a:pt x="77237" y="137952"/>
                    <a:pt x="71362" y="137659"/>
                  </a:cubicBezTo>
                  <a:close/>
                  <a:moveTo>
                    <a:pt x="69683" y="43867"/>
                  </a:moveTo>
                  <a:cubicBezTo>
                    <a:pt x="62780" y="44098"/>
                    <a:pt x="56422" y="47707"/>
                    <a:pt x="52688" y="53519"/>
                  </a:cubicBezTo>
                  <a:cubicBezTo>
                    <a:pt x="47945" y="60338"/>
                    <a:pt x="45449" y="68500"/>
                    <a:pt x="45553" y="76809"/>
                  </a:cubicBezTo>
                  <a:lnTo>
                    <a:pt x="91715" y="76809"/>
                  </a:lnTo>
                  <a:lnTo>
                    <a:pt x="91715" y="72613"/>
                  </a:lnTo>
                  <a:cubicBezTo>
                    <a:pt x="92009" y="65185"/>
                    <a:pt x="89952" y="57842"/>
                    <a:pt x="85840" y="51631"/>
                  </a:cubicBezTo>
                  <a:cubicBezTo>
                    <a:pt x="82147" y="46427"/>
                    <a:pt x="76041" y="43489"/>
                    <a:pt x="69683" y="438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62DB4D68-133B-4B15-83A1-880D8CF9DDCE}"/>
                </a:ext>
              </a:extLst>
            </p:cNvPr>
            <p:cNvSpPr/>
            <p:nvPr/>
          </p:nvSpPr>
          <p:spPr>
            <a:xfrm>
              <a:off x="6586737" y="2696689"/>
              <a:ext cx="125895" cy="209824"/>
            </a:xfrm>
            <a:custGeom>
              <a:avLst/>
              <a:gdLst>
                <a:gd name="connsiteX0" fmla="*/ 35712 w 125894"/>
                <a:gd name="connsiteY0" fmla="*/ 81403 h 209824"/>
                <a:gd name="connsiteX1" fmla="*/ 44315 w 125894"/>
                <a:gd name="connsiteY1" fmla="*/ 47412 h 209824"/>
                <a:gd name="connsiteX2" fmla="*/ 68025 w 125894"/>
                <a:gd name="connsiteY2" fmla="*/ 34613 h 209824"/>
                <a:gd name="connsiteX3" fmla="*/ 82713 w 125894"/>
                <a:gd name="connsiteY3" fmla="*/ 38599 h 209824"/>
                <a:gd name="connsiteX4" fmla="*/ 93204 w 125894"/>
                <a:gd name="connsiteY4" fmla="*/ 50349 h 209824"/>
                <a:gd name="connsiteX5" fmla="*/ 93204 w 125894"/>
                <a:gd name="connsiteY5" fmla="*/ 36501 h 209824"/>
                <a:gd name="connsiteX6" fmla="*/ 102646 w 125894"/>
                <a:gd name="connsiteY6" fmla="*/ 36501 h 209824"/>
                <a:gd name="connsiteX7" fmla="*/ 102646 w 125894"/>
                <a:gd name="connsiteY7" fmla="*/ 136377 h 209824"/>
                <a:gd name="connsiteX8" fmla="*/ 93834 w 125894"/>
                <a:gd name="connsiteY8" fmla="*/ 165962 h 209824"/>
                <a:gd name="connsiteX9" fmla="*/ 68445 w 125894"/>
                <a:gd name="connsiteY9" fmla="*/ 176454 h 209824"/>
                <a:gd name="connsiteX10" fmla="*/ 55645 w 125894"/>
                <a:gd name="connsiteY10" fmla="*/ 174775 h 209824"/>
                <a:gd name="connsiteX11" fmla="*/ 43685 w 125894"/>
                <a:gd name="connsiteY11" fmla="*/ 169949 h 209824"/>
                <a:gd name="connsiteX12" fmla="*/ 46623 w 125894"/>
                <a:gd name="connsiteY12" fmla="*/ 160297 h 209824"/>
                <a:gd name="connsiteX13" fmla="*/ 56694 w 125894"/>
                <a:gd name="connsiteY13" fmla="*/ 164703 h 209824"/>
                <a:gd name="connsiteX14" fmla="*/ 68235 w 125894"/>
                <a:gd name="connsiteY14" fmla="*/ 166382 h 209824"/>
                <a:gd name="connsiteX15" fmla="*/ 85860 w 125894"/>
                <a:gd name="connsiteY15" fmla="*/ 158619 h 209824"/>
                <a:gd name="connsiteX16" fmla="*/ 91525 w 125894"/>
                <a:gd name="connsiteY16" fmla="*/ 136377 h 209824"/>
                <a:gd name="connsiteX17" fmla="*/ 91525 w 125894"/>
                <a:gd name="connsiteY17" fmla="*/ 124208 h 209824"/>
                <a:gd name="connsiteX18" fmla="*/ 81034 w 125894"/>
                <a:gd name="connsiteY18" fmla="*/ 134489 h 209824"/>
                <a:gd name="connsiteX19" fmla="*/ 66766 w 125894"/>
                <a:gd name="connsiteY19" fmla="*/ 138056 h 209824"/>
                <a:gd name="connsiteX20" fmla="*/ 43266 w 125894"/>
                <a:gd name="connsiteY20" fmla="*/ 126306 h 209824"/>
                <a:gd name="connsiteX21" fmla="*/ 34663 w 125894"/>
                <a:gd name="connsiteY21" fmla="*/ 95042 h 209824"/>
                <a:gd name="connsiteX22" fmla="*/ 46833 w 125894"/>
                <a:gd name="connsiteY22" fmla="*/ 95042 h 209824"/>
                <a:gd name="connsiteX23" fmla="*/ 52708 w 125894"/>
                <a:gd name="connsiteY23" fmla="*/ 119172 h 209824"/>
                <a:gd name="connsiteX24" fmla="*/ 70333 w 125894"/>
                <a:gd name="connsiteY24" fmla="*/ 128194 h 209824"/>
                <a:gd name="connsiteX25" fmla="*/ 83762 w 125894"/>
                <a:gd name="connsiteY25" fmla="*/ 123788 h 209824"/>
                <a:gd name="connsiteX26" fmla="*/ 92575 w 125894"/>
                <a:gd name="connsiteY26" fmla="*/ 111828 h 209824"/>
                <a:gd name="connsiteX27" fmla="*/ 92575 w 125894"/>
                <a:gd name="connsiteY27" fmla="*/ 62310 h 209824"/>
                <a:gd name="connsiteX28" fmla="*/ 83972 w 125894"/>
                <a:gd name="connsiteY28" fmla="*/ 49510 h 209824"/>
                <a:gd name="connsiteX29" fmla="*/ 54449 w 125894"/>
                <a:gd name="connsiteY29" fmla="*/ 52594 h 209824"/>
                <a:gd name="connsiteX30" fmla="*/ 52918 w 125894"/>
                <a:gd name="connsiteY30" fmla="*/ 54756 h 209824"/>
                <a:gd name="connsiteX31" fmla="*/ 46833 w 125894"/>
                <a:gd name="connsiteY31" fmla="*/ 8140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5894" h="209824">
                  <a:moveTo>
                    <a:pt x="35712" y="81403"/>
                  </a:moveTo>
                  <a:cubicBezTo>
                    <a:pt x="35188" y="69464"/>
                    <a:pt x="38167" y="57651"/>
                    <a:pt x="44315" y="47412"/>
                  </a:cubicBezTo>
                  <a:cubicBezTo>
                    <a:pt x="49351" y="39208"/>
                    <a:pt x="58394" y="34319"/>
                    <a:pt x="68025" y="34613"/>
                  </a:cubicBezTo>
                  <a:cubicBezTo>
                    <a:pt x="73208" y="34466"/>
                    <a:pt x="78328" y="35851"/>
                    <a:pt x="82713" y="38599"/>
                  </a:cubicBezTo>
                  <a:cubicBezTo>
                    <a:pt x="87140" y="41579"/>
                    <a:pt x="90749" y="45607"/>
                    <a:pt x="93204" y="50349"/>
                  </a:cubicBezTo>
                  <a:lnTo>
                    <a:pt x="93204" y="36501"/>
                  </a:lnTo>
                  <a:lnTo>
                    <a:pt x="102646" y="36501"/>
                  </a:lnTo>
                  <a:lnTo>
                    <a:pt x="102646" y="136377"/>
                  </a:lnTo>
                  <a:cubicBezTo>
                    <a:pt x="103297" y="146973"/>
                    <a:pt x="100170" y="157444"/>
                    <a:pt x="93834" y="165962"/>
                  </a:cubicBezTo>
                  <a:cubicBezTo>
                    <a:pt x="87434" y="173180"/>
                    <a:pt x="78076" y="177062"/>
                    <a:pt x="68445" y="176454"/>
                  </a:cubicBezTo>
                  <a:cubicBezTo>
                    <a:pt x="64122" y="176370"/>
                    <a:pt x="59842" y="175803"/>
                    <a:pt x="55645" y="174775"/>
                  </a:cubicBezTo>
                  <a:cubicBezTo>
                    <a:pt x="51512" y="173579"/>
                    <a:pt x="47504" y="171964"/>
                    <a:pt x="43685" y="169949"/>
                  </a:cubicBezTo>
                  <a:lnTo>
                    <a:pt x="46623" y="160297"/>
                  </a:lnTo>
                  <a:cubicBezTo>
                    <a:pt x="49770" y="162186"/>
                    <a:pt x="53169" y="163675"/>
                    <a:pt x="56694" y="164703"/>
                  </a:cubicBezTo>
                  <a:cubicBezTo>
                    <a:pt x="60450" y="165795"/>
                    <a:pt x="64332" y="166361"/>
                    <a:pt x="68235" y="166382"/>
                  </a:cubicBezTo>
                  <a:cubicBezTo>
                    <a:pt x="75012" y="166802"/>
                    <a:pt x="81580" y="163906"/>
                    <a:pt x="85860" y="158619"/>
                  </a:cubicBezTo>
                  <a:cubicBezTo>
                    <a:pt x="90057" y="151988"/>
                    <a:pt x="92050" y="144204"/>
                    <a:pt x="91525" y="136377"/>
                  </a:cubicBezTo>
                  <a:lnTo>
                    <a:pt x="91525" y="124208"/>
                  </a:lnTo>
                  <a:cubicBezTo>
                    <a:pt x="88924" y="128425"/>
                    <a:pt x="85315" y="131971"/>
                    <a:pt x="81034" y="134489"/>
                  </a:cubicBezTo>
                  <a:cubicBezTo>
                    <a:pt x="76712" y="137007"/>
                    <a:pt x="71760" y="138245"/>
                    <a:pt x="66766" y="138056"/>
                  </a:cubicBezTo>
                  <a:cubicBezTo>
                    <a:pt x="57429" y="138455"/>
                    <a:pt x="48553" y="134027"/>
                    <a:pt x="43266" y="126306"/>
                  </a:cubicBezTo>
                  <a:cubicBezTo>
                    <a:pt x="37139" y="117074"/>
                    <a:pt x="34117" y="106121"/>
                    <a:pt x="34663" y="95042"/>
                  </a:cubicBezTo>
                  <a:close/>
                  <a:moveTo>
                    <a:pt x="46833" y="95042"/>
                  </a:moveTo>
                  <a:cubicBezTo>
                    <a:pt x="46455" y="103477"/>
                    <a:pt x="48490" y="111849"/>
                    <a:pt x="52708" y="119172"/>
                  </a:cubicBezTo>
                  <a:cubicBezTo>
                    <a:pt x="56506" y="125152"/>
                    <a:pt x="63262" y="128614"/>
                    <a:pt x="70333" y="128194"/>
                  </a:cubicBezTo>
                  <a:cubicBezTo>
                    <a:pt x="75180" y="128320"/>
                    <a:pt x="79922" y="126767"/>
                    <a:pt x="83762" y="123788"/>
                  </a:cubicBezTo>
                  <a:cubicBezTo>
                    <a:pt x="87749" y="120683"/>
                    <a:pt x="90791" y="116549"/>
                    <a:pt x="92575" y="111828"/>
                  </a:cubicBezTo>
                  <a:lnTo>
                    <a:pt x="92575" y="62310"/>
                  </a:lnTo>
                  <a:cubicBezTo>
                    <a:pt x="90749" y="57441"/>
                    <a:pt x="87791" y="53056"/>
                    <a:pt x="83972" y="49510"/>
                  </a:cubicBezTo>
                  <a:cubicBezTo>
                    <a:pt x="74970" y="42208"/>
                    <a:pt x="61751" y="43593"/>
                    <a:pt x="54449" y="52594"/>
                  </a:cubicBezTo>
                  <a:cubicBezTo>
                    <a:pt x="53904" y="53287"/>
                    <a:pt x="53379" y="54000"/>
                    <a:pt x="52918" y="54756"/>
                  </a:cubicBezTo>
                  <a:cubicBezTo>
                    <a:pt x="48574" y="62939"/>
                    <a:pt x="46476" y="72150"/>
                    <a:pt x="46833" y="8140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7C2C49-A63C-4A0B-9746-B5988A950A2C}"/>
                </a:ext>
              </a:extLst>
            </p:cNvPr>
            <p:cNvSpPr/>
            <p:nvPr/>
          </p:nvSpPr>
          <p:spPr>
            <a:xfrm>
              <a:off x="6676353" y="2659772"/>
              <a:ext cx="125895" cy="188842"/>
            </a:xfrm>
            <a:custGeom>
              <a:avLst/>
              <a:gdLst>
                <a:gd name="connsiteX0" fmla="*/ 71362 w 125894"/>
                <a:gd name="connsiteY0" fmla="*/ 174972 h 188841"/>
                <a:gd name="connsiteX1" fmla="*/ 44924 w 125894"/>
                <a:gd name="connsiteY1" fmla="*/ 163012 h 188841"/>
                <a:gd name="connsiteX2" fmla="*/ 34643 w 125894"/>
                <a:gd name="connsiteY2" fmla="*/ 131958 h 188841"/>
                <a:gd name="connsiteX3" fmla="*/ 34643 w 125894"/>
                <a:gd name="connsiteY3" fmla="*/ 115802 h 188841"/>
                <a:gd name="connsiteX4" fmla="*/ 44924 w 125894"/>
                <a:gd name="connsiteY4" fmla="*/ 84328 h 188841"/>
                <a:gd name="connsiteX5" fmla="*/ 69683 w 125894"/>
                <a:gd name="connsiteY5" fmla="*/ 71949 h 188841"/>
                <a:gd name="connsiteX6" fmla="*/ 94023 w 125894"/>
                <a:gd name="connsiteY6" fmla="*/ 83069 h 188841"/>
                <a:gd name="connsiteX7" fmla="*/ 102626 w 125894"/>
                <a:gd name="connsiteY7" fmla="*/ 113074 h 188841"/>
                <a:gd name="connsiteX8" fmla="*/ 102626 w 125894"/>
                <a:gd name="connsiteY8" fmla="*/ 123985 h 188841"/>
                <a:gd name="connsiteX9" fmla="*/ 45554 w 125894"/>
                <a:gd name="connsiteY9" fmla="*/ 123985 h 188841"/>
                <a:gd name="connsiteX10" fmla="*/ 45554 w 125894"/>
                <a:gd name="connsiteY10" fmla="*/ 132378 h 188841"/>
                <a:gd name="connsiteX11" fmla="*/ 52478 w 125894"/>
                <a:gd name="connsiteY11" fmla="*/ 156508 h 188841"/>
                <a:gd name="connsiteX12" fmla="*/ 71362 w 125894"/>
                <a:gd name="connsiteY12" fmla="*/ 166160 h 188841"/>
                <a:gd name="connsiteX13" fmla="*/ 85420 w 125894"/>
                <a:gd name="connsiteY13" fmla="*/ 163222 h 188841"/>
                <a:gd name="connsiteX14" fmla="*/ 95702 w 125894"/>
                <a:gd name="connsiteY14" fmla="*/ 155039 h 188841"/>
                <a:gd name="connsiteX15" fmla="*/ 100108 w 125894"/>
                <a:gd name="connsiteY15" fmla="*/ 162803 h 188841"/>
                <a:gd name="connsiteX16" fmla="*/ 88568 w 125894"/>
                <a:gd name="connsiteY16" fmla="*/ 172035 h 188841"/>
                <a:gd name="connsiteX17" fmla="*/ 71362 w 125894"/>
                <a:gd name="connsiteY17" fmla="*/ 174972 h 188841"/>
                <a:gd name="connsiteX18" fmla="*/ 69683 w 125894"/>
                <a:gd name="connsiteY18" fmla="*/ 81181 h 188841"/>
                <a:gd name="connsiteX19" fmla="*/ 52688 w 125894"/>
                <a:gd name="connsiteY19" fmla="*/ 90833 h 188841"/>
                <a:gd name="connsiteX20" fmla="*/ 45554 w 125894"/>
                <a:gd name="connsiteY20" fmla="*/ 114123 h 188841"/>
                <a:gd name="connsiteX21" fmla="*/ 91715 w 125894"/>
                <a:gd name="connsiteY21" fmla="*/ 114123 h 188841"/>
                <a:gd name="connsiteX22" fmla="*/ 91715 w 125894"/>
                <a:gd name="connsiteY22" fmla="*/ 109927 h 188841"/>
                <a:gd name="connsiteX23" fmla="*/ 85840 w 125894"/>
                <a:gd name="connsiteY23" fmla="*/ 88944 h 188841"/>
                <a:gd name="connsiteX24" fmla="*/ 69683 w 125894"/>
                <a:gd name="connsiteY24" fmla="*/ 81181 h 188841"/>
                <a:gd name="connsiteX25" fmla="*/ 79965 w 125894"/>
                <a:gd name="connsiteY25" fmla="*/ 34600 h 188841"/>
                <a:gd name="connsiteX26" fmla="*/ 93603 w 125894"/>
                <a:gd name="connsiteY26" fmla="*/ 34600 h 188841"/>
                <a:gd name="connsiteX27" fmla="*/ 93603 w 125894"/>
                <a:gd name="connsiteY27" fmla="*/ 34600 h 188841"/>
                <a:gd name="connsiteX28" fmla="*/ 72621 w 125894"/>
                <a:gd name="connsiteY28" fmla="*/ 58730 h 188841"/>
                <a:gd name="connsiteX29" fmla="*/ 62969 w 125894"/>
                <a:gd name="connsiteY29" fmla="*/ 5873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894" h="188841">
                  <a:moveTo>
                    <a:pt x="71362" y="174972"/>
                  </a:moveTo>
                  <a:cubicBezTo>
                    <a:pt x="61165" y="175287"/>
                    <a:pt x="51407" y="170881"/>
                    <a:pt x="44924" y="163012"/>
                  </a:cubicBezTo>
                  <a:cubicBezTo>
                    <a:pt x="37811" y="154262"/>
                    <a:pt x="34160" y="143226"/>
                    <a:pt x="34643" y="131958"/>
                  </a:cubicBezTo>
                  <a:lnTo>
                    <a:pt x="34643" y="115802"/>
                  </a:lnTo>
                  <a:cubicBezTo>
                    <a:pt x="34223" y="104429"/>
                    <a:pt x="37853" y="93267"/>
                    <a:pt x="44924" y="84328"/>
                  </a:cubicBezTo>
                  <a:cubicBezTo>
                    <a:pt x="50820" y="76607"/>
                    <a:pt x="59968" y="72033"/>
                    <a:pt x="69683" y="71949"/>
                  </a:cubicBezTo>
                  <a:cubicBezTo>
                    <a:pt x="79125" y="71487"/>
                    <a:pt x="88190" y="75642"/>
                    <a:pt x="94023" y="83069"/>
                  </a:cubicBezTo>
                  <a:cubicBezTo>
                    <a:pt x="100213" y="91798"/>
                    <a:pt x="103234" y="102394"/>
                    <a:pt x="102626" y="113074"/>
                  </a:cubicBezTo>
                  <a:lnTo>
                    <a:pt x="102626" y="123985"/>
                  </a:lnTo>
                  <a:lnTo>
                    <a:pt x="45554" y="123985"/>
                  </a:lnTo>
                  <a:lnTo>
                    <a:pt x="45554" y="132378"/>
                  </a:lnTo>
                  <a:cubicBezTo>
                    <a:pt x="45239" y="140960"/>
                    <a:pt x="47673" y="149395"/>
                    <a:pt x="52478" y="156508"/>
                  </a:cubicBezTo>
                  <a:cubicBezTo>
                    <a:pt x="56758" y="162676"/>
                    <a:pt x="63850" y="166306"/>
                    <a:pt x="71362" y="166160"/>
                  </a:cubicBezTo>
                  <a:cubicBezTo>
                    <a:pt x="76209" y="166244"/>
                    <a:pt x="81014" y="165237"/>
                    <a:pt x="85420" y="163222"/>
                  </a:cubicBezTo>
                  <a:cubicBezTo>
                    <a:pt x="89428" y="161292"/>
                    <a:pt x="92932" y="158501"/>
                    <a:pt x="95702" y="155039"/>
                  </a:cubicBezTo>
                  <a:lnTo>
                    <a:pt x="100108" y="162803"/>
                  </a:lnTo>
                  <a:cubicBezTo>
                    <a:pt x="97002" y="166705"/>
                    <a:pt x="93058" y="169853"/>
                    <a:pt x="88568" y="172035"/>
                  </a:cubicBezTo>
                  <a:cubicBezTo>
                    <a:pt x="83133" y="174280"/>
                    <a:pt x="77237" y="175287"/>
                    <a:pt x="71362" y="174972"/>
                  </a:cubicBezTo>
                  <a:close/>
                  <a:moveTo>
                    <a:pt x="69683" y="81181"/>
                  </a:moveTo>
                  <a:cubicBezTo>
                    <a:pt x="62780" y="81412"/>
                    <a:pt x="56422" y="85021"/>
                    <a:pt x="52688" y="90833"/>
                  </a:cubicBezTo>
                  <a:cubicBezTo>
                    <a:pt x="47946" y="97652"/>
                    <a:pt x="45449" y="105814"/>
                    <a:pt x="45554" y="114123"/>
                  </a:cubicBezTo>
                  <a:lnTo>
                    <a:pt x="91715" y="114123"/>
                  </a:lnTo>
                  <a:lnTo>
                    <a:pt x="91715" y="109927"/>
                  </a:lnTo>
                  <a:cubicBezTo>
                    <a:pt x="92009" y="102499"/>
                    <a:pt x="89952" y="95155"/>
                    <a:pt x="85840" y="88944"/>
                  </a:cubicBezTo>
                  <a:cubicBezTo>
                    <a:pt x="82147" y="83741"/>
                    <a:pt x="76041" y="80803"/>
                    <a:pt x="69683" y="81181"/>
                  </a:cubicBezTo>
                  <a:close/>
                  <a:moveTo>
                    <a:pt x="79965" y="34600"/>
                  </a:moveTo>
                  <a:lnTo>
                    <a:pt x="93603" y="34600"/>
                  </a:lnTo>
                  <a:lnTo>
                    <a:pt x="93603" y="34600"/>
                  </a:lnTo>
                  <a:lnTo>
                    <a:pt x="72621" y="58730"/>
                  </a:lnTo>
                  <a:lnTo>
                    <a:pt x="62969" y="587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A1E786A-9434-4A26-997F-CB184C3C2167}"/>
                </a:ext>
              </a:extLst>
            </p:cNvPr>
            <p:cNvSpPr/>
            <p:nvPr/>
          </p:nvSpPr>
          <p:spPr>
            <a:xfrm>
              <a:off x="6763472" y="2697068"/>
              <a:ext cx="125895" cy="167859"/>
            </a:xfrm>
            <a:custGeom>
              <a:avLst/>
              <a:gdLst>
                <a:gd name="connsiteX0" fmla="*/ 44881 w 125894"/>
                <a:gd name="connsiteY0" fmla="*/ 36541 h 167859"/>
                <a:gd name="connsiteX1" fmla="*/ 44881 w 125894"/>
                <a:gd name="connsiteY1" fmla="*/ 52907 h 167859"/>
                <a:gd name="connsiteX2" fmla="*/ 55373 w 125894"/>
                <a:gd name="connsiteY2" fmla="*/ 39479 h 167859"/>
                <a:gd name="connsiteX3" fmla="*/ 70900 w 125894"/>
                <a:gd name="connsiteY3" fmla="*/ 34653 h 167859"/>
                <a:gd name="connsiteX4" fmla="*/ 91882 w 125894"/>
                <a:gd name="connsiteY4" fmla="*/ 44515 h 167859"/>
                <a:gd name="connsiteX5" fmla="*/ 99016 w 125894"/>
                <a:gd name="connsiteY5" fmla="*/ 75359 h 167859"/>
                <a:gd name="connsiteX6" fmla="*/ 99016 w 125894"/>
                <a:gd name="connsiteY6" fmla="*/ 136208 h 167859"/>
                <a:gd name="connsiteX7" fmla="*/ 87896 w 125894"/>
                <a:gd name="connsiteY7" fmla="*/ 136208 h 167859"/>
                <a:gd name="connsiteX8" fmla="*/ 87896 w 125894"/>
                <a:gd name="connsiteY8" fmla="*/ 75359 h 167859"/>
                <a:gd name="connsiteX9" fmla="*/ 82860 w 125894"/>
                <a:gd name="connsiteY9" fmla="*/ 51439 h 167859"/>
                <a:gd name="connsiteX10" fmla="*/ 68382 w 125894"/>
                <a:gd name="connsiteY10" fmla="*/ 44515 h 167859"/>
                <a:gd name="connsiteX11" fmla="*/ 54114 w 125894"/>
                <a:gd name="connsiteY11" fmla="*/ 50180 h 167859"/>
                <a:gd name="connsiteX12" fmla="*/ 45511 w 125894"/>
                <a:gd name="connsiteY12" fmla="*/ 65077 h 167859"/>
                <a:gd name="connsiteX13" fmla="*/ 45511 w 125894"/>
                <a:gd name="connsiteY13" fmla="*/ 136208 h 167859"/>
                <a:gd name="connsiteX14" fmla="*/ 34600 w 125894"/>
                <a:gd name="connsiteY14" fmla="*/ 136208 h 167859"/>
                <a:gd name="connsiteX15" fmla="*/ 34600 w 125894"/>
                <a:gd name="connsiteY15" fmla="*/ 36541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4881" y="36541"/>
                  </a:moveTo>
                  <a:lnTo>
                    <a:pt x="44881" y="52907"/>
                  </a:lnTo>
                  <a:cubicBezTo>
                    <a:pt x="47253" y="47662"/>
                    <a:pt x="50861" y="43046"/>
                    <a:pt x="55373" y="39479"/>
                  </a:cubicBezTo>
                  <a:cubicBezTo>
                    <a:pt x="59863" y="36185"/>
                    <a:pt x="65339" y="34485"/>
                    <a:pt x="70900" y="34653"/>
                  </a:cubicBezTo>
                  <a:cubicBezTo>
                    <a:pt x="79125" y="34107"/>
                    <a:pt x="87056" y="37821"/>
                    <a:pt x="91882" y="44515"/>
                  </a:cubicBezTo>
                  <a:cubicBezTo>
                    <a:pt x="97338" y="53831"/>
                    <a:pt x="99835" y="64595"/>
                    <a:pt x="99016" y="75359"/>
                  </a:cubicBezTo>
                  <a:lnTo>
                    <a:pt x="99016" y="136208"/>
                  </a:lnTo>
                  <a:lnTo>
                    <a:pt x="87896" y="136208"/>
                  </a:lnTo>
                  <a:lnTo>
                    <a:pt x="87896" y="75359"/>
                  </a:lnTo>
                  <a:cubicBezTo>
                    <a:pt x="88630" y="67071"/>
                    <a:pt x="86867" y="58741"/>
                    <a:pt x="82860" y="51439"/>
                  </a:cubicBezTo>
                  <a:cubicBezTo>
                    <a:pt x="79523" y="46823"/>
                    <a:pt x="74068" y="44221"/>
                    <a:pt x="68382" y="44515"/>
                  </a:cubicBezTo>
                  <a:cubicBezTo>
                    <a:pt x="63052" y="44388"/>
                    <a:pt x="57912" y="46445"/>
                    <a:pt x="54114" y="50180"/>
                  </a:cubicBezTo>
                  <a:cubicBezTo>
                    <a:pt x="50106" y="54397"/>
                    <a:pt x="47169" y="59496"/>
                    <a:pt x="45511" y="65077"/>
                  </a:cubicBezTo>
                  <a:lnTo>
                    <a:pt x="45511" y="136208"/>
                  </a:lnTo>
                  <a:lnTo>
                    <a:pt x="34600" y="136208"/>
                  </a:lnTo>
                  <a:lnTo>
                    <a:pt x="34600" y="3654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4A813C57-32D3-42D7-9363-6DE284714B7D}"/>
                </a:ext>
              </a:extLst>
            </p:cNvPr>
            <p:cNvSpPr/>
            <p:nvPr/>
          </p:nvSpPr>
          <p:spPr>
            <a:xfrm>
              <a:off x="6854326" y="2654527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7C82C324-5E4C-47A9-A2E8-14A064E134A7}"/>
                </a:ext>
              </a:extLst>
            </p:cNvPr>
            <p:cNvSpPr/>
            <p:nvPr/>
          </p:nvSpPr>
          <p:spPr>
            <a:xfrm>
              <a:off x="6887226" y="2697092"/>
              <a:ext cx="125895" cy="167859"/>
            </a:xfrm>
            <a:custGeom>
              <a:avLst/>
              <a:gdLst>
                <a:gd name="connsiteX0" fmla="*/ 71152 w 125894"/>
                <a:gd name="connsiteY0" fmla="*/ 137653 h 167859"/>
                <a:gd name="connsiteX1" fmla="*/ 44924 w 125894"/>
                <a:gd name="connsiteY1" fmla="*/ 125693 h 167859"/>
                <a:gd name="connsiteX2" fmla="*/ 34643 w 125894"/>
                <a:gd name="connsiteY2" fmla="*/ 94639 h 167859"/>
                <a:gd name="connsiteX3" fmla="*/ 34643 w 125894"/>
                <a:gd name="connsiteY3" fmla="*/ 78482 h 167859"/>
                <a:gd name="connsiteX4" fmla="*/ 44924 w 125894"/>
                <a:gd name="connsiteY4" fmla="*/ 47009 h 167859"/>
                <a:gd name="connsiteX5" fmla="*/ 69683 w 125894"/>
                <a:gd name="connsiteY5" fmla="*/ 34629 h 167859"/>
                <a:gd name="connsiteX6" fmla="*/ 94023 w 125894"/>
                <a:gd name="connsiteY6" fmla="*/ 45750 h 167859"/>
                <a:gd name="connsiteX7" fmla="*/ 102626 w 125894"/>
                <a:gd name="connsiteY7" fmla="*/ 75755 h 167859"/>
                <a:gd name="connsiteX8" fmla="*/ 102626 w 125894"/>
                <a:gd name="connsiteY8" fmla="*/ 86666 h 167859"/>
                <a:gd name="connsiteX9" fmla="*/ 45554 w 125894"/>
                <a:gd name="connsiteY9" fmla="*/ 86666 h 167859"/>
                <a:gd name="connsiteX10" fmla="*/ 45554 w 125894"/>
                <a:gd name="connsiteY10" fmla="*/ 95058 h 167859"/>
                <a:gd name="connsiteX11" fmla="*/ 52478 w 125894"/>
                <a:gd name="connsiteY11" fmla="*/ 119188 h 167859"/>
                <a:gd name="connsiteX12" fmla="*/ 71152 w 125894"/>
                <a:gd name="connsiteY12" fmla="*/ 128840 h 167859"/>
                <a:gd name="connsiteX13" fmla="*/ 85420 w 125894"/>
                <a:gd name="connsiteY13" fmla="*/ 125903 h 167859"/>
                <a:gd name="connsiteX14" fmla="*/ 95492 w 125894"/>
                <a:gd name="connsiteY14" fmla="*/ 117719 h 167859"/>
                <a:gd name="connsiteX15" fmla="*/ 100108 w 125894"/>
                <a:gd name="connsiteY15" fmla="*/ 125483 h 167859"/>
                <a:gd name="connsiteX16" fmla="*/ 88358 w 125894"/>
                <a:gd name="connsiteY16" fmla="*/ 134715 h 167859"/>
                <a:gd name="connsiteX17" fmla="*/ 71152 w 125894"/>
                <a:gd name="connsiteY17" fmla="*/ 137653 h 167859"/>
                <a:gd name="connsiteX18" fmla="*/ 69683 w 125894"/>
                <a:gd name="connsiteY18" fmla="*/ 43862 h 167859"/>
                <a:gd name="connsiteX19" fmla="*/ 52478 w 125894"/>
                <a:gd name="connsiteY19" fmla="*/ 53513 h 167859"/>
                <a:gd name="connsiteX20" fmla="*/ 45554 w 125894"/>
                <a:gd name="connsiteY20" fmla="*/ 76804 h 167859"/>
                <a:gd name="connsiteX21" fmla="*/ 91505 w 125894"/>
                <a:gd name="connsiteY21" fmla="*/ 76804 h 167859"/>
                <a:gd name="connsiteX22" fmla="*/ 91505 w 125894"/>
                <a:gd name="connsiteY22" fmla="*/ 72607 h 167859"/>
                <a:gd name="connsiteX23" fmla="*/ 85840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2" y="137653"/>
                  </a:moveTo>
                  <a:cubicBezTo>
                    <a:pt x="61038" y="137947"/>
                    <a:pt x="51345" y="133519"/>
                    <a:pt x="44924" y="125693"/>
                  </a:cubicBezTo>
                  <a:cubicBezTo>
                    <a:pt x="37811" y="116943"/>
                    <a:pt x="34160" y="105907"/>
                    <a:pt x="34643" y="94639"/>
                  </a:cubicBezTo>
                  <a:lnTo>
                    <a:pt x="34643" y="78482"/>
                  </a:lnTo>
                  <a:cubicBezTo>
                    <a:pt x="34223" y="67110"/>
                    <a:pt x="37853" y="55947"/>
                    <a:pt x="44924" y="47009"/>
                  </a:cubicBezTo>
                  <a:cubicBezTo>
                    <a:pt x="50799" y="39245"/>
                    <a:pt x="59947" y="34671"/>
                    <a:pt x="69683" y="34629"/>
                  </a:cubicBezTo>
                  <a:cubicBezTo>
                    <a:pt x="79104" y="34210"/>
                    <a:pt x="88169" y="38343"/>
                    <a:pt x="94023" y="45750"/>
                  </a:cubicBezTo>
                  <a:cubicBezTo>
                    <a:pt x="100129" y="54521"/>
                    <a:pt x="103150" y="65074"/>
                    <a:pt x="102626" y="75755"/>
                  </a:cubicBezTo>
                  <a:lnTo>
                    <a:pt x="102626" y="86666"/>
                  </a:lnTo>
                  <a:lnTo>
                    <a:pt x="45554" y="86666"/>
                  </a:lnTo>
                  <a:lnTo>
                    <a:pt x="45554" y="95058"/>
                  </a:lnTo>
                  <a:cubicBezTo>
                    <a:pt x="45239" y="103640"/>
                    <a:pt x="47673" y="112075"/>
                    <a:pt x="52478" y="119188"/>
                  </a:cubicBezTo>
                  <a:cubicBezTo>
                    <a:pt x="56695" y="125336"/>
                    <a:pt x="63703" y="128945"/>
                    <a:pt x="71152" y="128840"/>
                  </a:cubicBezTo>
                  <a:cubicBezTo>
                    <a:pt x="76062" y="128924"/>
                    <a:pt x="80930" y="127917"/>
                    <a:pt x="85420" y="125903"/>
                  </a:cubicBezTo>
                  <a:cubicBezTo>
                    <a:pt x="89386" y="124035"/>
                    <a:pt x="92848" y="121224"/>
                    <a:pt x="95492" y="117719"/>
                  </a:cubicBezTo>
                  <a:lnTo>
                    <a:pt x="100108" y="125483"/>
                  </a:lnTo>
                  <a:cubicBezTo>
                    <a:pt x="96919" y="129386"/>
                    <a:pt x="92911" y="132533"/>
                    <a:pt x="88358" y="134715"/>
                  </a:cubicBezTo>
                  <a:cubicBezTo>
                    <a:pt x="82923" y="136960"/>
                    <a:pt x="77027" y="137968"/>
                    <a:pt x="71152" y="137653"/>
                  </a:cubicBezTo>
                  <a:close/>
                  <a:moveTo>
                    <a:pt x="69683" y="43862"/>
                  </a:moveTo>
                  <a:cubicBezTo>
                    <a:pt x="62696" y="44008"/>
                    <a:pt x="56254" y="47638"/>
                    <a:pt x="52478" y="53513"/>
                  </a:cubicBezTo>
                  <a:cubicBezTo>
                    <a:pt x="47924" y="60417"/>
                    <a:pt x="45512" y="68537"/>
                    <a:pt x="45554" y="76804"/>
                  </a:cubicBezTo>
                  <a:lnTo>
                    <a:pt x="91505" y="76804"/>
                  </a:lnTo>
                  <a:lnTo>
                    <a:pt x="91505" y="72607"/>
                  </a:lnTo>
                  <a:cubicBezTo>
                    <a:pt x="91862" y="65201"/>
                    <a:pt x="89868" y="57857"/>
                    <a:pt x="85840" y="51625"/>
                  </a:cubicBezTo>
                  <a:cubicBezTo>
                    <a:pt x="82105" y="46484"/>
                    <a:pt x="76041" y="43568"/>
                    <a:pt x="69683" y="438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979DFFF-AD96-430C-97D0-ECA3F58C1A57}"/>
                </a:ext>
              </a:extLst>
            </p:cNvPr>
            <p:cNvSpPr/>
            <p:nvPr/>
          </p:nvSpPr>
          <p:spPr>
            <a:xfrm>
              <a:off x="7015681" y="2654527"/>
              <a:ext cx="62947" cy="209824"/>
            </a:xfrm>
            <a:custGeom>
              <a:avLst/>
              <a:gdLst>
                <a:gd name="connsiteX0" fmla="*/ 4593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931 w 62947"/>
                <a:gd name="connsiteY3" fmla="*/ 34600 h 209824"/>
                <a:gd name="connsiteX4" fmla="*/ 4593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93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93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931" y="34600"/>
                  </a:lnTo>
                  <a:close/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931" y="790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16845984-78B8-49B8-B3FB-BCCCC0DB8846}"/>
                </a:ext>
              </a:extLst>
            </p:cNvPr>
            <p:cNvSpPr/>
            <p:nvPr/>
          </p:nvSpPr>
          <p:spPr>
            <a:xfrm>
              <a:off x="7052401" y="2697082"/>
              <a:ext cx="125895" cy="167859"/>
            </a:xfrm>
            <a:custGeom>
              <a:avLst/>
              <a:gdLst>
                <a:gd name="connsiteX0" fmla="*/ 45091 w 125894"/>
                <a:gd name="connsiteY0" fmla="*/ 36527 h 167859"/>
                <a:gd name="connsiteX1" fmla="*/ 45091 w 125894"/>
                <a:gd name="connsiteY1" fmla="*/ 52893 h 167859"/>
                <a:gd name="connsiteX2" fmla="*/ 55583 w 125894"/>
                <a:gd name="connsiteY2" fmla="*/ 39465 h 167859"/>
                <a:gd name="connsiteX3" fmla="*/ 71110 w 125894"/>
                <a:gd name="connsiteY3" fmla="*/ 34639 h 167859"/>
                <a:gd name="connsiteX4" fmla="*/ 92092 w 125894"/>
                <a:gd name="connsiteY4" fmla="*/ 44501 h 167859"/>
                <a:gd name="connsiteX5" fmla="*/ 99226 w 125894"/>
                <a:gd name="connsiteY5" fmla="*/ 75345 h 167859"/>
                <a:gd name="connsiteX6" fmla="*/ 99226 w 125894"/>
                <a:gd name="connsiteY6" fmla="*/ 136194 h 167859"/>
                <a:gd name="connsiteX7" fmla="*/ 87896 w 125894"/>
                <a:gd name="connsiteY7" fmla="*/ 136194 h 167859"/>
                <a:gd name="connsiteX8" fmla="*/ 87896 w 125894"/>
                <a:gd name="connsiteY8" fmla="*/ 75345 h 167859"/>
                <a:gd name="connsiteX9" fmla="*/ 83070 w 125894"/>
                <a:gd name="connsiteY9" fmla="*/ 51425 h 167859"/>
                <a:gd name="connsiteX10" fmla="*/ 68592 w 125894"/>
                <a:gd name="connsiteY10" fmla="*/ 44501 h 167859"/>
                <a:gd name="connsiteX11" fmla="*/ 54324 w 125894"/>
                <a:gd name="connsiteY11" fmla="*/ 50166 h 167859"/>
                <a:gd name="connsiteX12" fmla="*/ 45721 w 125894"/>
                <a:gd name="connsiteY12" fmla="*/ 65063 h 167859"/>
                <a:gd name="connsiteX13" fmla="*/ 45721 w 125894"/>
                <a:gd name="connsiteY13" fmla="*/ 136194 h 167859"/>
                <a:gd name="connsiteX14" fmla="*/ 34600 w 125894"/>
                <a:gd name="connsiteY14" fmla="*/ 136194 h 167859"/>
                <a:gd name="connsiteX15" fmla="*/ 34600 w 125894"/>
                <a:gd name="connsiteY15" fmla="*/ 3652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5091" y="36527"/>
                  </a:moveTo>
                  <a:lnTo>
                    <a:pt x="45091" y="52893"/>
                  </a:lnTo>
                  <a:cubicBezTo>
                    <a:pt x="47316" y="47564"/>
                    <a:pt x="50946" y="42927"/>
                    <a:pt x="55583" y="39465"/>
                  </a:cubicBezTo>
                  <a:cubicBezTo>
                    <a:pt x="60073" y="36170"/>
                    <a:pt x="65549" y="34471"/>
                    <a:pt x="71110" y="34639"/>
                  </a:cubicBezTo>
                  <a:cubicBezTo>
                    <a:pt x="79314" y="34177"/>
                    <a:pt x="87203" y="37870"/>
                    <a:pt x="92092" y="44501"/>
                  </a:cubicBezTo>
                  <a:cubicBezTo>
                    <a:pt x="97464" y="53859"/>
                    <a:pt x="99940" y="64581"/>
                    <a:pt x="99226" y="75345"/>
                  </a:cubicBezTo>
                  <a:lnTo>
                    <a:pt x="99226" y="136194"/>
                  </a:lnTo>
                  <a:lnTo>
                    <a:pt x="87896" y="136194"/>
                  </a:lnTo>
                  <a:lnTo>
                    <a:pt x="87896" y="75345"/>
                  </a:lnTo>
                  <a:cubicBezTo>
                    <a:pt x="88567" y="67077"/>
                    <a:pt x="86889" y="58790"/>
                    <a:pt x="83070" y="51425"/>
                  </a:cubicBezTo>
                  <a:cubicBezTo>
                    <a:pt x="79733" y="46809"/>
                    <a:pt x="74278" y="44207"/>
                    <a:pt x="68592" y="44501"/>
                  </a:cubicBezTo>
                  <a:cubicBezTo>
                    <a:pt x="63262" y="44354"/>
                    <a:pt x="58101" y="46410"/>
                    <a:pt x="54324" y="50166"/>
                  </a:cubicBezTo>
                  <a:cubicBezTo>
                    <a:pt x="50253" y="54320"/>
                    <a:pt x="47295" y="59461"/>
                    <a:pt x="45721" y="65063"/>
                  </a:cubicBezTo>
                  <a:lnTo>
                    <a:pt x="45721" y="136194"/>
                  </a:lnTo>
                  <a:lnTo>
                    <a:pt x="34600" y="136194"/>
                  </a:lnTo>
                  <a:lnTo>
                    <a:pt x="34600" y="3652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33EAB5E5-C37F-4EB1-B623-7C21D3E2FB0C}"/>
                </a:ext>
              </a:extLst>
            </p:cNvPr>
            <p:cNvSpPr/>
            <p:nvPr/>
          </p:nvSpPr>
          <p:spPr>
            <a:xfrm>
              <a:off x="7138759" y="2654527"/>
              <a:ext cx="125895" cy="209824"/>
            </a:xfrm>
            <a:custGeom>
              <a:avLst/>
              <a:gdLst>
                <a:gd name="connsiteX0" fmla="*/ 34689 w 125894"/>
                <a:gd name="connsiteY0" fmla="*/ 129440 h 209824"/>
                <a:gd name="connsiteX1" fmla="*/ 43082 w 125894"/>
                <a:gd name="connsiteY1" fmla="*/ 91043 h 209824"/>
                <a:gd name="connsiteX2" fmla="*/ 80074 w 125894"/>
                <a:gd name="connsiteY2" fmla="*/ 80111 h 209824"/>
                <a:gd name="connsiteX3" fmla="*/ 80851 w 125894"/>
                <a:gd name="connsiteY3" fmla="*/ 80552 h 209824"/>
                <a:gd name="connsiteX4" fmla="*/ 91132 w 125894"/>
                <a:gd name="connsiteY4" fmla="*/ 91672 h 209824"/>
                <a:gd name="connsiteX5" fmla="*/ 91132 w 125894"/>
                <a:gd name="connsiteY5" fmla="*/ 34600 h 209824"/>
                <a:gd name="connsiteX6" fmla="*/ 102253 w 125894"/>
                <a:gd name="connsiteY6" fmla="*/ 34600 h 209824"/>
                <a:gd name="connsiteX7" fmla="*/ 102253 w 125894"/>
                <a:gd name="connsiteY7" fmla="*/ 178329 h 209824"/>
                <a:gd name="connsiteX8" fmla="*/ 92601 w 125894"/>
                <a:gd name="connsiteY8" fmla="*/ 178329 h 209824"/>
                <a:gd name="connsiteX9" fmla="*/ 91552 w 125894"/>
                <a:gd name="connsiteY9" fmla="*/ 165530 h 209824"/>
                <a:gd name="connsiteX10" fmla="*/ 81061 w 125894"/>
                <a:gd name="connsiteY10" fmla="*/ 176441 h 209824"/>
                <a:gd name="connsiteX11" fmla="*/ 66583 w 125894"/>
                <a:gd name="connsiteY11" fmla="*/ 180218 h 209824"/>
                <a:gd name="connsiteX12" fmla="*/ 43082 w 125894"/>
                <a:gd name="connsiteY12" fmla="*/ 166999 h 209824"/>
                <a:gd name="connsiteX13" fmla="*/ 34689 w 125894"/>
                <a:gd name="connsiteY13" fmla="*/ 131329 h 209824"/>
                <a:gd name="connsiteX14" fmla="*/ 46020 w 125894"/>
                <a:gd name="connsiteY14" fmla="*/ 131329 h 209824"/>
                <a:gd name="connsiteX15" fmla="*/ 51685 w 125894"/>
                <a:gd name="connsiteY15" fmla="*/ 159865 h 209824"/>
                <a:gd name="connsiteX16" fmla="*/ 68891 w 125894"/>
                <a:gd name="connsiteY16" fmla="*/ 170356 h 209824"/>
                <a:gd name="connsiteX17" fmla="*/ 82529 w 125894"/>
                <a:gd name="connsiteY17" fmla="*/ 165950 h 209824"/>
                <a:gd name="connsiteX18" fmla="*/ 91132 w 125894"/>
                <a:gd name="connsiteY18" fmla="*/ 153570 h 209824"/>
                <a:gd name="connsiteX19" fmla="*/ 91132 w 125894"/>
                <a:gd name="connsiteY19" fmla="*/ 104681 h 209824"/>
                <a:gd name="connsiteX20" fmla="*/ 82739 w 125894"/>
                <a:gd name="connsiteY20" fmla="*/ 91672 h 209824"/>
                <a:gd name="connsiteX21" fmla="*/ 69101 w 125894"/>
                <a:gd name="connsiteY21" fmla="*/ 86636 h 209824"/>
                <a:gd name="connsiteX22" fmla="*/ 51685 w 125894"/>
                <a:gd name="connsiteY22" fmla="*/ 98596 h 209824"/>
                <a:gd name="connsiteX23" fmla="*/ 46020 w 125894"/>
                <a:gd name="connsiteY23" fmla="*/ 12944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209824">
                  <a:moveTo>
                    <a:pt x="34689" y="129440"/>
                  </a:moveTo>
                  <a:cubicBezTo>
                    <a:pt x="34060" y="116117"/>
                    <a:pt x="36955" y="102877"/>
                    <a:pt x="43082" y="91043"/>
                  </a:cubicBezTo>
                  <a:cubicBezTo>
                    <a:pt x="50279" y="77803"/>
                    <a:pt x="66835" y="72914"/>
                    <a:pt x="80074" y="80111"/>
                  </a:cubicBezTo>
                  <a:cubicBezTo>
                    <a:pt x="80347" y="80258"/>
                    <a:pt x="80599" y="80405"/>
                    <a:pt x="80851" y="80552"/>
                  </a:cubicBezTo>
                  <a:cubicBezTo>
                    <a:pt x="85152" y="83363"/>
                    <a:pt x="88677" y="87182"/>
                    <a:pt x="91132" y="91672"/>
                  </a:cubicBezTo>
                  <a:lnTo>
                    <a:pt x="91132" y="34600"/>
                  </a:lnTo>
                  <a:lnTo>
                    <a:pt x="102253" y="34600"/>
                  </a:lnTo>
                  <a:lnTo>
                    <a:pt x="102253" y="178329"/>
                  </a:lnTo>
                  <a:lnTo>
                    <a:pt x="92601" y="178329"/>
                  </a:lnTo>
                  <a:lnTo>
                    <a:pt x="91552" y="165530"/>
                  </a:lnTo>
                  <a:cubicBezTo>
                    <a:pt x="89013" y="169978"/>
                    <a:pt x="85404" y="173734"/>
                    <a:pt x="81061" y="176441"/>
                  </a:cubicBezTo>
                  <a:cubicBezTo>
                    <a:pt x="76675" y="179043"/>
                    <a:pt x="71660" y="180344"/>
                    <a:pt x="66583" y="180218"/>
                  </a:cubicBezTo>
                  <a:cubicBezTo>
                    <a:pt x="56931" y="180428"/>
                    <a:pt x="47908" y="175371"/>
                    <a:pt x="43082" y="166999"/>
                  </a:cubicBezTo>
                  <a:cubicBezTo>
                    <a:pt x="36955" y="156151"/>
                    <a:pt x="34039" y="143771"/>
                    <a:pt x="34689" y="131329"/>
                  </a:cubicBezTo>
                  <a:close/>
                  <a:moveTo>
                    <a:pt x="46020" y="131329"/>
                  </a:moveTo>
                  <a:cubicBezTo>
                    <a:pt x="45579" y="141148"/>
                    <a:pt x="47531" y="150947"/>
                    <a:pt x="51685" y="159865"/>
                  </a:cubicBezTo>
                  <a:cubicBezTo>
                    <a:pt x="54749" y="166537"/>
                    <a:pt x="61547" y="170692"/>
                    <a:pt x="68891" y="170356"/>
                  </a:cubicBezTo>
                  <a:cubicBezTo>
                    <a:pt x="73822" y="170524"/>
                    <a:pt x="78647" y="168971"/>
                    <a:pt x="82529" y="165950"/>
                  </a:cubicBezTo>
                  <a:cubicBezTo>
                    <a:pt x="86432" y="162656"/>
                    <a:pt x="89411" y="158375"/>
                    <a:pt x="91132" y="153570"/>
                  </a:cubicBezTo>
                  <a:lnTo>
                    <a:pt x="91132" y="104681"/>
                  </a:lnTo>
                  <a:cubicBezTo>
                    <a:pt x="89391" y="99750"/>
                    <a:pt x="86516" y="95281"/>
                    <a:pt x="82739" y="91672"/>
                  </a:cubicBezTo>
                  <a:cubicBezTo>
                    <a:pt x="79025" y="88273"/>
                    <a:pt x="74136" y="86469"/>
                    <a:pt x="69101" y="86636"/>
                  </a:cubicBezTo>
                  <a:cubicBezTo>
                    <a:pt x="61358" y="86573"/>
                    <a:pt x="54413" y="91358"/>
                    <a:pt x="51685" y="98596"/>
                  </a:cubicBezTo>
                  <a:cubicBezTo>
                    <a:pt x="47531" y="108332"/>
                    <a:pt x="45600" y="118865"/>
                    <a:pt x="46020" y="1294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B0DAE30-94CC-4CD7-B357-46297BBFB06C}"/>
                </a:ext>
              </a:extLst>
            </p:cNvPr>
            <p:cNvSpPr/>
            <p:nvPr/>
          </p:nvSpPr>
          <p:spPr>
            <a:xfrm>
              <a:off x="7231204" y="2699009"/>
              <a:ext cx="125895" cy="167859"/>
            </a:xfrm>
            <a:custGeom>
              <a:avLst/>
              <a:gdLst>
                <a:gd name="connsiteX0" fmla="*/ 88912 w 125894"/>
                <a:gd name="connsiteY0" fmla="*/ 118530 h 167859"/>
                <a:gd name="connsiteX1" fmla="*/ 78421 w 125894"/>
                <a:gd name="connsiteY1" fmla="*/ 131539 h 167859"/>
                <a:gd name="connsiteX2" fmla="*/ 63104 w 125894"/>
                <a:gd name="connsiteY2" fmla="*/ 135945 h 167859"/>
                <a:gd name="connsiteX3" fmla="*/ 42121 w 125894"/>
                <a:gd name="connsiteY3" fmla="*/ 125454 h 167859"/>
                <a:gd name="connsiteX4" fmla="*/ 34777 w 125894"/>
                <a:gd name="connsiteY4" fmla="*/ 92302 h 167859"/>
                <a:gd name="connsiteX5" fmla="*/ 34777 w 125894"/>
                <a:gd name="connsiteY5" fmla="*/ 34600 h 167859"/>
                <a:gd name="connsiteX6" fmla="*/ 45688 w 125894"/>
                <a:gd name="connsiteY6" fmla="*/ 34600 h 167859"/>
                <a:gd name="connsiteX7" fmla="*/ 45688 w 125894"/>
                <a:gd name="connsiteY7" fmla="*/ 92721 h 167859"/>
                <a:gd name="connsiteX8" fmla="*/ 50514 w 125894"/>
                <a:gd name="connsiteY8" fmla="*/ 118530 h 167859"/>
                <a:gd name="connsiteX9" fmla="*/ 64363 w 125894"/>
                <a:gd name="connsiteY9" fmla="*/ 126293 h 167859"/>
                <a:gd name="connsiteX10" fmla="*/ 79680 w 125894"/>
                <a:gd name="connsiteY10" fmla="*/ 121258 h 167859"/>
                <a:gd name="connsiteX11" fmla="*/ 88283 w 125894"/>
                <a:gd name="connsiteY11" fmla="*/ 107199 h 167859"/>
                <a:gd name="connsiteX12" fmla="*/ 88283 w 125894"/>
                <a:gd name="connsiteY12" fmla="*/ 34600 h 167859"/>
                <a:gd name="connsiteX13" fmla="*/ 99403 w 125894"/>
                <a:gd name="connsiteY13" fmla="*/ 34600 h 167859"/>
                <a:gd name="connsiteX14" fmla="*/ 99403 w 125894"/>
                <a:gd name="connsiteY14" fmla="*/ 134267 h 167859"/>
                <a:gd name="connsiteX15" fmla="*/ 89332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8912" y="118530"/>
                  </a:moveTo>
                  <a:cubicBezTo>
                    <a:pt x="86520" y="123649"/>
                    <a:pt x="82932" y="128119"/>
                    <a:pt x="78421" y="131539"/>
                  </a:cubicBezTo>
                  <a:cubicBezTo>
                    <a:pt x="73889" y="134518"/>
                    <a:pt x="68538" y="136050"/>
                    <a:pt x="63104" y="135945"/>
                  </a:cubicBezTo>
                  <a:cubicBezTo>
                    <a:pt x="54774" y="136302"/>
                    <a:pt x="46821" y="132336"/>
                    <a:pt x="42121" y="125454"/>
                  </a:cubicBezTo>
                  <a:cubicBezTo>
                    <a:pt x="36435" y="115382"/>
                    <a:pt x="33875" y="103842"/>
                    <a:pt x="34777" y="92302"/>
                  </a:cubicBezTo>
                  <a:lnTo>
                    <a:pt x="34777" y="34600"/>
                  </a:lnTo>
                  <a:lnTo>
                    <a:pt x="45688" y="34600"/>
                  </a:lnTo>
                  <a:lnTo>
                    <a:pt x="45688" y="92721"/>
                  </a:lnTo>
                  <a:cubicBezTo>
                    <a:pt x="45080" y="101597"/>
                    <a:pt x="46737" y="110472"/>
                    <a:pt x="50514" y="118530"/>
                  </a:cubicBezTo>
                  <a:cubicBezTo>
                    <a:pt x="53284" y="123524"/>
                    <a:pt x="58655" y="126545"/>
                    <a:pt x="64363" y="126293"/>
                  </a:cubicBezTo>
                  <a:cubicBezTo>
                    <a:pt x="69902" y="126524"/>
                    <a:pt x="75357" y="124741"/>
                    <a:pt x="79680" y="121258"/>
                  </a:cubicBezTo>
                  <a:cubicBezTo>
                    <a:pt x="83897" y="117544"/>
                    <a:pt x="86877" y="112634"/>
                    <a:pt x="88283" y="107199"/>
                  </a:cubicBezTo>
                  <a:lnTo>
                    <a:pt x="88283" y="34600"/>
                  </a:lnTo>
                  <a:lnTo>
                    <a:pt x="99403" y="34600"/>
                  </a:lnTo>
                  <a:lnTo>
                    <a:pt x="99403" y="134267"/>
                  </a:lnTo>
                  <a:lnTo>
                    <a:pt x="89332" y="13426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8C477CB8-A2E0-4075-8BF8-890B37876355}"/>
                </a:ext>
              </a:extLst>
            </p:cNvPr>
            <p:cNvSpPr/>
            <p:nvPr/>
          </p:nvSpPr>
          <p:spPr>
            <a:xfrm>
              <a:off x="7316068" y="2696655"/>
              <a:ext cx="125895" cy="167859"/>
            </a:xfrm>
            <a:custGeom>
              <a:avLst/>
              <a:gdLst>
                <a:gd name="connsiteX0" fmla="*/ 87558 w 125894"/>
                <a:gd name="connsiteY0" fmla="*/ 112491 h 167859"/>
                <a:gd name="connsiteX1" fmla="*/ 83152 w 125894"/>
                <a:gd name="connsiteY1" fmla="*/ 100740 h 167859"/>
                <a:gd name="connsiteX2" fmla="*/ 66785 w 125894"/>
                <a:gd name="connsiteY2" fmla="*/ 90249 h 167859"/>
                <a:gd name="connsiteX3" fmla="*/ 44544 w 125894"/>
                <a:gd name="connsiteY3" fmla="*/ 77450 h 167859"/>
                <a:gd name="connsiteX4" fmla="*/ 37410 w 125894"/>
                <a:gd name="connsiteY4" fmla="*/ 60454 h 167859"/>
                <a:gd name="connsiteX5" fmla="*/ 45803 w 125894"/>
                <a:gd name="connsiteY5" fmla="*/ 42200 h 167859"/>
                <a:gd name="connsiteX6" fmla="*/ 66785 w 125894"/>
                <a:gd name="connsiteY6" fmla="*/ 34646 h 167859"/>
                <a:gd name="connsiteX7" fmla="*/ 89236 w 125894"/>
                <a:gd name="connsiteY7" fmla="*/ 43039 h 167859"/>
                <a:gd name="connsiteX8" fmla="*/ 97210 w 125894"/>
                <a:gd name="connsiteY8" fmla="*/ 64021 h 167859"/>
                <a:gd name="connsiteX9" fmla="*/ 97210 w 125894"/>
                <a:gd name="connsiteY9" fmla="*/ 64021 h 167859"/>
                <a:gd name="connsiteX10" fmla="*/ 86719 w 125894"/>
                <a:gd name="connsiteY10" fmla="*/ 64021 h 167859"/>
                <a:gd name="connsiteX11" fmla="*/ 81473 w 125894"/>
                <a:gd name="connsiteY11" fmla="*/ 49963 h 167859"/>
                <a:gd name="connsiteX12" fmla="*/ 66995 w 125894"/>
                <a:gd name="connsiteY12" fmla="*/ 43878 h 167859"/>
                <a:gd name="connsiteX13" fmla="*/ 52727 w 125894"/>
                <a:gd name="connsiteY13" fmla="*/ 48704 h 167859"/>
                <a:gd name="connsiteX14" fmla="*/ 47901 w 125894"/>
                <a:gd name="connsiteY14" fmla="*/ 59615 h 167859"/>
                <a:gd name="connsiteX15" fmla="*/ 51678 w 125894"/>
                <a:gd name="connsiteY15" fmla="*/ 70316 h 167859"/>
                <a:gd name="connsiteX16" fmla="*/ 68464 w 125894"/>
                <a:gd name="connsiteY16" fmla="*/ 80388 h 167859"/>
                <a:gd name="connsiteX17" fmla="*/ 90705 w 125894"/>
                <a:gd name="connsiteY17" fmla="*/ 93397 h 167859"/>
                <a:gd name="connsiteX18" fmla="*/ 98049 w 125894"/>
                <a:gd name="connsiteY18" fmla="*/ 111232 h 167859"/>
                <a:gd name="connsiteX19" fmla="*/ 89446 w 125894"/>
                <a:gd name="connsiteY19" fmla="*/ 130536 h 167859"/>
                <a:gd name="connsiteX20" fmla="*/ 66995 w 125894"/>
                <a:gd name="connsiteY20" fmla="*/ 137670 h 167859"/>
                <a:gd name="connsiteX21" fmla="*/ 42865 w 125894"/>
                <a:gd name="connsiteY21" fmla="*/ 129067 h 167859"/>
                <a:gd name="connsiteX22" fmla="*/ 34682 w 125894"/>
                <a:gd name="connsiteY22" fmla="*/ 108084 h 167859"/>
                <a:gd name="connsiteX23" fmla="*/ 34682 w 125894"/>
                <a:gd name="connsiteY23" fmla="*/ 108084 h 167859"/>
                <a:gd name="connsiteX24" fmla="*/ 44963 w 125894"/>
                <a:gd name="connsiteY24" fmla="*/ 108084 h 167859"/>
                <a:gd name="connsiteX25" fmla="*/ 51888 w 125894"/>
                <a:gd name="connsiteY25" fmla="*/ 123611 h 167859"/>
                <a:gd name="connsiteX26" fmla="*/ 66785 w 125894"/>
                <a:gd name="connsiteY26" fmla="*/ 128647 h 167859"/>
                <a:gd name="connsiteX27" fmla="*/ 81473 w 125894"/>
                <a:gd name="connsiteY27" fmla="*/ 123821 h 167859"/>
                <a:gd name="connsiteX28" fmla="*/ 87558 w 125894"/>
                <a:gd name="connsiteY28" fmla="*/ 112491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5894" h="167859">
                  <a:moveTo>
                    <a:pt x="87558" y="112491"/>
                  </a:moveTo>
                  <a:cubicBezTo>
                    <a:pt x="87684" y="108147"/>
                    <a:pt x="86110" y="103930"/>
                    <a:pt x="83152" y="100740"/>
                  </a:cubicBezTo>
                  <a:cubicBezTo>
                    <a:pt x="78452" y="96187"/>
                    <a:pt x="72891" y="92620"/>
                    <a:pt x="66785" y="90249"/>
                  </a:cubicBezTo>
                  <a:cubicBezTo>
                    <a:pt x="58686" y="87291"/>
                    <a:pt x="51153" y="82968"/>
                    <a:pt x="44544" y="77450"/>
                  </a:cubicBezTo>
                  <a:cubicBezTo>
                    <a:pt x="39865" y="73044"/>
                    <a:pt x="37263" y="66875"/>
                    <a:pt x="37410" y="60454"/>
                  </a:cubicBezTo>
                  <a:cubicBezTo>
                    <a:pt x="37431" y="53446"/>
                    <a:pt x="40494" y="46774"/>
                    <a:pt x="45803" y="42200"/>
                  </a:cubicBezTo>
                  <a:cubicBezTo>
                    <a:pt x="51636" y="37206"/>
                    <a:pt x="59106" y="34520"/>
                    <a:pt x="66785" y="34646"/>
                  </a:cubicBezTo>
                  <a:cubicBezTo>
                    <a:pt x="75115" y="34184"/>
                    <a:pt x="83257" y="37227"/>
                    <a:pt x="89236" y="43039"/>
                  </a:cubicBezTo>
                  <a:cubicBezTo>
                    <a:pt x="94776" y="48557"/>
                    <a:pt x="97692" y="56216"/>
                    <a:pt x="97210" y="64021"/>
                  </a:cubicBezTo>
                  <a:lnTo>
                    <a:pt x="97210" y="64021"/>
                  </a:lnTo>
                  <a:lnTo>
                    <a:pt x="86719" y="64021"/>
                  </a:lnTo>
                  <a:cubicBezTo>
                    <a:pt x="86761" y="58839"/>
                    <a:pt x="84893" y="53845"/>
                    <a:pt x="81473" y="49963"/>
                  </a:cubicBezTo>
                  <a:cubicBezTo>
                    <a:pt x="77801" y="45872"/>
                    <a:pt x="72493" y="43647"/>
                    <a:pt x="66995" y="43878"/>
                  </a:cubicBezTo>
                  <a:cubicBezTo>
                    <a:pt x="61812" y="43669"/>
                    <a:pt x="56714" y="45389"/>
                    <a:pt x="52727" y="48704"/>
                  </a:cubicBezTo>
                  <a:cubicBezTo>
                    <a:pt x="49663" y="51516"/>
                    <a:pt x="47922" y="55461"/>
                    <a:pt x="47901" y="59615"/>
                  </a:cubicBezTo>
                  <a:cubicBezTo>
                    <a:pt x="47712" y="63539"/>
                    <a:pt x="49076" y="67378"/>
                    <a:pt x="51678" y="70316"/>
                  </a:cubicBezTo>
                  <a:cubicBezTo>
                    <a:pt x="56714" y="74534"/>
                    <a:pt x="62379" y="77933"/>
                    <a:pt x="68464" y="80388"/>
                  </a:cubicBezTo>
                  <a:cubicBezTo>
                    <a:pt x="76584" y="83388"/>
                    <a:pt x="84117" y="87794"/>
                    <a:pt x="90705" y="93397"/>
                  </a:cubicBezTo>
                  <a:cubicBezTo>
                    <a:pt x="95531" y="98055"/>
                    <a:pt x="98196" y="104517"/>
                    <a:pt x="98049" y="111232"/>
                  </a:cubicBezTo>
                  <a:cubicBezTo>
                    <a:pt x="98364" y="118659"/>
                    <a:pt x="95175" y="125815"/>
                    <a:pt x="89446" y="130536"/>
                  </a:cubicBezTo>
                  <a:cubicBezTo>
                    <a:pt x="83068" y="135550"/>
                    <a:pt x="75094" y="138089"/>
                    <a:pt x="66995" y="137670"/>
                  </a:cubicBezTo>
                  <a:cubicBezTo>
                    <a:pt x="58119" y="138257"/>
                    <a:pt x="49370" y="135131"/>
                    <a:pt x="42865" y="129067"/>
                  </a:cubicBezTo>
                  <a:cubicBezTo>
                    <a:pt x="37074" y="123695"/>
                    <a:pt x="34053" y="115953"/>
                    <a:pt x="34682" y="108084"/>
                  </a:cubicBezTo>
                  <a:lnTo>
                    <a:pt x="34682" y="108084"/>
                  </a:lnTo>
                  <a:lnTo>
                    <a:pt x="44963" y="108084"/>
                  </a:lnTo>
                  <a:cubicBezTo>
                    <a:pt x="44817" y="114043"/>
                    <a:pt x="47356" y="119751"/>
                    <a:pt x="51888" y="123611"/>
                  </a:cubicBezTo>
                  <a:cubicBezTo>
                    <a:pt x="56126" y="126968"/>
                    <a:pt x="61393" y="128752"/>
                    <a:pt x="66785" y="128647"/>
                  </a:cubicBezTo>
                  <a:cubicBezTo>
                    <a:pt x="72115" y="128962"/>
                    <a:pt x="77360" y="127241"/>
                    <a:pt x="81473" y="123821"/>
                  </a:cubicBezTo>
                  <a:cubicBezTo>
                    <a:pt x="85145" y="121178"/>
                    <a:pt x="87369" y="117002"/>
                    <a:pt x="87558" y="11249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BD92C924-2607-4E48-8558-8C5337742C92}"/>
                </a:ext>
              </a:extLst>
            </p:cNvPr>
            <p:cNvSpPr/>
            <p:nvPr/>
          </p:nvSpPr>
          <p:spPr>
            <a:xfrm>
              <a:off x="7392736" y="2672991"/>
              <a:ext cx="104912" cy="188842"/>
            </a:xfrm>
            <a:custGeom>
              <a:avLst/>
              <a:gdLst>
                <a:gd name="connsiteX0" fmla="*/ 59569 w 104912"/>
                <a:gd name="connsiteY0" fmla="*/ 34600 h 188841"/>
                <a:gd name="connsiteX1" fmla="*/ 59569 w 104912"/>
                <a:gd name="connsiteY1" fmla="*/ 60618 h 188841"/>
                <a:gd name="connsiteX2" fmla="*/ 76775 w 104912"/>
                <a:gd name="connsiteY2" fmla="*/ 60618 h 188841"/>
                <a:gd name="connsiteX3" fmla="*/ 76775 w 104912"/>
                <a:gd name="connsiteY3" fmla="*/ 69851 h 188841"/>
                <a:gd name="connsiteX4" fmla="*/ 59569 w 104912"/>
                <a:gd name="connsiteY4" fmla="*/ 69851 h 188841"/>
                <a:gd name="connsiteX5" fmla="*/ 59569 w 104912"/>
                <a:gd name="connsiteY5" fmla="*/ 134686 h 188841"/>
                <a:gd name="connsiteX6" fmla="*/ 62297 w 104912"/>
                <a:gd name="connsiteY6" fmla="*/ 148325 h 188841"/>
                <a:gd name="connsiteX7" fmla="*/ 69641 w 104912"/>
                <a:gd name="connsiteY7" fmla="*/ 152311 h 188841"/>
                <a:gd name="connsiteX8" fmla="*/ 73837 w 104912"/>
                <a:gd name="connsiteY8" fmla="*/ 152311 h 188841"/>
                <a:gd name="connsiteX9" fmla="*/ 78664 w 104912"/>
                <a:gd name="connsiteY9" fmla="*/ 152311 h 188841"/>
                <a:gd name="connsiteX10" fmla="*/ 80132 w 104912"/>
                <a:gd name="connsiteY10" fmla="*/ 160914 h 188841"/>
                <a:gd name="connsiteX11" fmla="*/ 74467 w 104912"/>
                <a:gd name="connsiteY11" fmla="*/ 162593 h 188841"/>
                <a:gd name="connsiteX12" fmla="*/ 67333 w 104912"/>
                <a:gd name="connsiteY12" fmla="*/ 162593 h 188841"/>
                <a:gd name="connsiteX13" fmla="*/ 53485 w 104912"/>
                <a:gd name="connsiteY13" fmla="*/ 156088 h 188841"/>
                <a:gd name="connsiteX14" fmla="*/ 48449 w 104912"/>
                <a:gd name="connsiteY14" fmla="*/ 135106 h 188841"/>
                <a:gd name="connsiteX15" fmla="*/ 48449 w 104912"/>
                <a:gd name="connsiteY15" fmla="*/ 70270 h 188841"/>
                <a:gd name="connsiteX16" fmla="*/ 34600 w 104912"/>
                <a:gd name="connsiteY16" fmla="*/ 70270 h 188841"/>
                <a:gd name="connsiteX17" fmla="*/ 34600 w 104912"/>
                <a:gd name="connsiteY17" fmla="*/ 60618 h 188841"/>
                <a:gd name="connsiteX18" fmla="*/ 48449 w 104912"/>
                <a:gd name="connsiteY18" fmla="*/ 60618 h 188841"/>
                <a:gd name="connsiteX19" fmla="*/ 48449 w 104912"/>
                <a:gd name="connsiteY19" fmla="*/ 3502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912" h="188841">
                  <a:moveTo>
                    <a:pt x="59569" y="34600"/>
                  </a:moveTo>
                  <a:lnTo>
                    <a:pt x="59569" y="60618"/>
                  </a:lnTo>
                  <a:lnTo>
                    <a:pt x="76775" y="60618"/>
                  </a:lnTo>
                  <a:lnTo>
                    <a:pt x="76775" y="69851"/>
                  </a:lnTo>
                  <a:lnTo>
                    <a:pt x="59569" y="69851"/>
                  </a:lnTo>
                  <a:lnTo>
                    <a:pt x="59569" y="134686"/>
                  </a:lnTo>
                  <a:cubicBezTo>
                    <a:pt x="59171" y="139407"/>
                    <a:pt x="60115" y="144128"/>
                    <a:pt x="62297" y="148325"/>
                  </a:cubicBezTo>
                  <a:cubicBezTo>
                    <a:pt x="63871" y="150864"/>
                    <a:pt x="66661" y="152374"/>
                    <a:pt x="69641" y="152311"/>
                  </a:cubicBezTo>
                  <a:lnTo>
                    <a:pt x="73837" y="152311"/>
                  </a:lnTo>
                  <a:lnTo>
                    <a:pt x="78664" y="152311"/>
                  </a:lnTo>
                  <a:lnTo>
                    <a:pt x="80132" y="160914"/>
                  </a:lnTo>
                  <a:cubicBezTo>
                    <a:pt x="78307" y="161691"/>
                    <a:pt x="76418" y="162257"/>
                    <a:pt x="74467" y="162593"/>
                  </a:cubicBezTo>
                  <a:cubicBezTo>
                    <a:pt x="72096" y="162803"/>
                    <a:pt x="69704" y="162803"/>
                    <a:pt x="67333" y="162593"/>
                  </a:cubicBezTo>
                  <a:cubicBezTo>
                    <a:pt x="61919" y="162845"/>
                    <a:pt x="56737" y="160411"/>
                    <a:pt x="53485" y="156088"/>
                  </a:cubicBezTo>
                  <a:cubicBezTo>
                    <a:pt x="49645" y="149794"/>
                    <a:pt x="47882" y="142450"/>
                    <a:pt x="48449" y="135106"/>
                  </a:cubicBezTo>
                  <a:lnTo>
                    <a:pt x="48449" y="70270"/>
                  </a:lnTo>
                  <a:lnTo>
                    <a:pt x="34600" y="70270"/>
                  </a:lnTo>
                  <a:lnTo>
                    <a:pt x="34600" y="60618"/>
                  </a:lnTo>
                  <a:lnTo>
                    <a:pt x="48449" y="60618"/>
                  </a:lnTo>
                  <a:lnTo>
                    <a:pt x="48449" y="350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61D72B39-17EF-43C9-A9B9-61378AF33E2D}"/>
                </a:ext>
              </a:extLst>
            </p:cNvPr>
            <p:cNvSpPr/>
            <p:nvPr/>
          </p:nvSpPr>
          <p:spPr>
            <a:xfrm>
              <a:off x="7455474" y="2697119"/>
              <a:ext cx="104912" cy="167859"/>
            </a:xfrm>
            <a:custGeom>
              <a:avLst/>
              <a:gdLst>
                <a:gd name="connsiteX0" fmla="*/ 73208 w 104912"/>
                <a:gd name="connsiteY0" fmla="*/ 45932 h 167859"/>
                <a:gd name="connsiteX1" fmla="*/ 66074 w 104912"/>
                <a:gd name="connsiteY1" fmla="*/ 45932 h 167859"/>
                <a:gd name="connsiteX2" fmla="*/ 53065 w 104912"/>
                <a:gd name="connsiteY2" fmla="*/ 51178 h 167859"/>
                <a:gd name="connsiteX3" fmla="*/ 45721 w 104912"/>
                <a:gd name="connsiteY3" fmla="*/ 65656 h 167859"/>
                <a:gd name="connsiteX4" fmla="*/ 45721 w 104912"/>
                <a:gd name="connsiteY4" fmla="*/ 136366 h 167859"/>
                <a:gd name="connsiteX5" fmla="*/ 34600 w 104912"/>
                <a:gd name="connsiteY5" fmla="*/ 136366 h 167859"/>
                <a:gd name="connsiteX6" fmla="*/ 34600 w 104912"/>
                <a:gd name="connsiteY6" fmla="*/ 36490 h 167859"/>
                <a:gd name="connsiteX7" fmla="*/ 44462 w 104912"/>
                <a:gd name="connsiteY7" fmla="*/ 36490 h 167859"/>
                <a:gd name="connsiteX8" fmla="*/ 45721 w 104912"/>
                <a:gd name="connsiteY8" fmla="*/ 52856 h 167859"/>
                <a:gd name="connsiteX9" fmla="*/ 54953 w 104912"/>
                <a:gd name="connsiteY9" fmla="*/ 39428 h 167859"/>
                <a:gd name="connsiteX10" fmla="*/ 68592 w 104912"/>
                <a:gd name="connsiteY10" fmla="*/ 34602 h 167859"/>
                <a:gd name="connsiteX11" fmla="*/ 71949 w 104912"/>
                <a:gd name="connsiteY11" fmla="*/ 34602 h 167859"/>
                <a:gd name="connsiteX12" fmla="*/ 74677 w 104912"/>
                <a:gd name="connsiteY12" fmla="*/ 3460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2"/>
                  </a:moveTo>
                  <a:lnTo>
                    <a:pt x="66074" y="45932"/>
                  </a:lnTo>
                  <a:cubicBezTo>
                    <a:pt x="61206" y="45869"/>
                    <a:pt x="56527" y="47758"/>
                    <a:pt x="53065" y="51178"/>
                  </a:cubicBezTo>
                  <a:cubicBezTo>
                    <a:pt x="49477" y="55332"/>
                    <a:pt x="46938" y="60305"/>
                    <a:pt x="45721" y="65656"/>
                  </a:cubicBezTo>
                  <a:lnTo>
                    <a:pt x="45721" y="136366"/>
                  </a:lnTo>
                  <a:lnTo>
                    <a:pt x="34600" y="136366"/>
                  </a:lnTo>
                  <a:lnTo>
                    <a:pt x="34600" y="36490"/>
                  </a:lnTo>
                  <a:lnTo>
                    <a:pt x="44462" y="36490"/>
                  </a:lnTo>
                  <a:lnTo>
                    <a:pt x="45721" y="52856"/>
                  </a:lnTo>
                  <a:cubicBezTo>
                    <a:pt x="47672" y="47695"/>
                    <a:pt x="50841" y="43079"/>
                    <a:pt x="54953" y="39428"/>
                  </a:cubicBezTo>
                  <a:cubicBezTo>
                    <a:pt x="58793" y="36259"/>
                    <a:pt x="63619" y="34539"/>
                    <a:pt x="68592" y="34602"/>
                  </a:cubicBezTo>
                  <a:lnTo>
                    <a:pt x="71949" y="34602"/>
                  </a:lnTo>
                  <a:lnTo>
                    <a:pt x="74677" y="346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8F2D8072-2994-4C77-8985-0305AF31DFC3}"/>
                </a:ext>
              </a:extLst>
            </p:cNvPr>
            <p:cNvSpPr/>
            <p:nvPr/>
          </p:nvSpPr>
          <p:spPr>
            <a:xfrm>
              <a:off x="7511497" y="2654527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C55D87C1-F74F-4F4D-AC6A-96CC31BFF2A3}"/>
                </a:ext>
              </a:extLst>
            </p:cNvPr>
            <p:cNvSpPr/>
            <p:nvPr/>
          </p:nvSpPr>
          <p:spPr>
            <a:xfrm>
              <a:off x="7544835" y="2697086"/>
              <a:ext cx="125895" cy="167859"/>
            </a:xfrm>
            <a:custGeom>
              <a:avLst/>
              <a:gdLst>
                <a:gd name="connsiteX0" fmla="*/ 71343 w 125894"/>
                <a:gd name="connsiteY0" fmla="*/ 137659 h 167859"/>
                <a:gd name="connsiteX1" fmla="*/ 44906 w 125894"/>
                <a:gd name="connsiteY1" fmla="*/ 125698 h 167859"/>
                <a:gd name="connsiteX2" fmla="*/ 34624 w 125894"/>
                <a:gd name="connsiteY2" fmla="*/ 94645 h 167859"/>
                <a:gd name="connsiteX3" fmla="*/ 34624 w 125894"/>
                <a:gd name="connsiteY3" fmla="*/ 78488 h 167859"/>
                <a:gd name="connsiteX4" fmla="*/ 44906 w 125894"/>
                <a:gd name="connsiteY4" fmla="*/ 47014 h 167859"/>
                <a:gd name="connsiteX5" fmla="*/ 69665 w 125894"/>
                <a:gd name="connsiteY5" fmla="*/ 34635 h 167859"/>
                <a:gd name="connsiteX6" fmla="*/ 94005 w 125894"/>
                <a:gd name="connsiteY6" fmla="*/ 45756 h 167859"/>
                <a:gd name="connsiteX7" fmla="*/ 102817 w 125894"/>
                <a:gd name="connsiteY7" fmla="*/ 75760 h 167859"/>
                <a:gd name="connsiteX8" fmla="*/ 102817 w 125894"/>
                <a:gd name="connsiteY8" fmla="*/ 86671 h 167859"/>
                <a:gd name="connsiteX9" fmla="*/ 45745 w 125894"/>
                <a:gd name="connsiteY9" fmla="*/ 86671 h 167859"/>
                <a:gd name="connsiteX10" fmla="*/ 45745 w 125894"/>
                <a:gd name="connsiteY10" fmla="*/ 95064 h 167859"/>
                <a:gd name="connsiteX11" fmla="*/ 52669 w 125894"/>
                <a:gd name="connsiteY11" fmla="*/ 119194 h 167859"/>
                <a:gd name="connsiteX12" fmla="*/ 71343 w 125894"/>
                <a:gd name="connsiteY12" fmla="*/ 128846 h 167859"/>
                <a:gd name="connsiteX13" fmla="*/ 85402 w 125894"/>
                <a:gd name="connsiteY13" fmla="*/ 125908 h 167859"/>
                <a:gd name="connsiteX14" fmla="*/ 95683 w 125894"/>
                <a:gd name="connsiteY14" fmla="*/ 117725 h 167859"/>
                <a:gd name="connsiteX15" fmla="*/ 100089 w 125894"/>
                <a:gd name="connsiteY15" fmla="*/ 125489 h 167859"/>
                <a:gd name="connsiteX16" fmla="*/ 88549 w 125894"/>
                <a:gd name="connsiteY16" fmla="*/ 134721 h 167859"/>
                <a:gd name="connsiteX17" fmla="*/ 71343 w 125894"/>
                <a:gd name="connsiteY17" fmla="*/ 137659 h 167859"/>
                <a:gd name="connsiteX18" fmla="*/ 69665 w 125894"/>
                <a:gd name="connsiteY18" fmla="*/ 43867 h 167859"/>
                <a:gd name="connsiteX19" fmla="*/ 52669 w 125894"/>
                <a:gd name="connsiteY19" fmla="*/ 53519 h 167859"/>
                <a:gd name="connsiteX20" fmla="*/ 45745 w 125894"/>
                <a:gd name="connsiteY20" fmla="*/ 76809 h 167859"/>
                <a:gd name="connsiteX21" fmla="*/ 91697 w 125894"/>
                <a:gd name="connsiteY21" fmla="*/ 76809 h 167859"/>
                <a:gd name="connsiteX22" fmla="*/ 91697 w 125894"/>
                <a:gd name="connsiteY22" fmla="*/ 72613 h 167859"/>
                <a:gd name="connsiteX23" fmla="*/ 85821 w 125894"/>
                <a:gd name="connsiteY23" fmla="*/ 51631 h 167859"/>
                <a:gd name="connsiteX24" fmla="*/ 69665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43" y="137659"/>
                  </a:moveTo>
                  <a:cubicBezTo>
                    <a:pt x="61167" y="137952"/>
                    <a:pt x="51410" y="133525"/>
                    <a:pt x="44906" y="125698"/>
                  </a:cubicBezTo>
                  <a:cubicBezTo>
                    <a:pt x="37898" y="116886"/>
                    <a:pt x="34268" y="105891"/>
                    <a:pt x="34624" y="94645"/>
                  </a:cubicBezTo>
                  <a:lnTo>
                    <a:pt x="34624" y="78488"/>
                  </a:lnTo>
                  <a:cubicBezTo>
                    <a:pt x="34289" y="67115"/>
                    <a:pt x="37918" y="55995"/>
                    <a:pt x="44906" y="47014"/>
                  </a:cubicBezTo>
                  <a:cubicBezTo>
                    <a:pt x="50802" y="39293"/>
                    <a:pt x="59950" y="34719"/>
                    <a:pt x="69665" y="34635"/>
                  </a:cubicBezTo>
                  <a:cubicBezTo>
                    <a:pt x="79107" y="34173"/>
                    <a:pt x="88171" y="38328"/>
                    <a:pt x="94005" y="45756"/>
                  </a:cubicBezTo>
                  <a:cubicBezTo>
                    <a:pt x="100257" y="54463"/>
                    <a:pt x="103384" y="65038"/>
                    <a:pt x="102817" y="75760"/>
                  </a:cubicBezTo>
                  <a:lnTo>
                    <a:pt x="102817" y="86671"/>
                  </a:lnTo>
                  <a:lnTo>
                    <a:pt x="45745" y="86671"/>
                  </a:lnTo>
                  <a:lnTo>
                    <a:pt x="45745" y="95064"/>
                  </a:lnTo>
                  <a:cubicBezTo>
                    <a:pt x="45430" y="103646"/>
                    <a:pt x="47864" y="112081"/>
                    <a:pt x="52669" y="119194"/>
                  </a:cubicBezTo>
                  <a:cubicBezTo>
                    <a:pt x="56719" y="125531"/>
                    <a:pt x="63832" y="129203"/>
                    <a:pt x="71343" y="128846"/>
                  </a:cubicBezTo>
                  <a:cubicBezTo>
                    <a:pt x="76191" y="128930"/>
                    <a:pt x="80996" y="127923"/>
                    <a:pt x="85402" y="125908"/>
                  </a:cubicBezTo>
                  <a:cubicBezTo>
                    <a:pt x="89410" y="123978"/>
                    <a:pt x="92913" y="121187"/>
                    <a:pt x="95683" y="117725"/>
                  </a:cubicBezTo>
                  <a:lnTo>
                    <a:pt x="100089" y="125489"/>
                  </a:lnTo>
                  <a:cubicBezTo>
                    <a:pt x="96984" y="129391"/>
                    <a:pt x="93039" y="132539"/>
                    <a:pt x="88549" y="134721"/>
                  </a:cubicBezTo>
                  <a:cubicBezTo>
                    <a:pt x="83115" y="136966"/>
                    <a:pt x="77219" y="137973"/>
                    <a:pt x="71343" y="137659"/>
                  </a:cubicBezTo>
                  <a:close/>
                  <a:moveTo>
                    <a:pt x="69665" y="43867"/>
                  </a:moveTo>
                  <a:cubicBezTo>
                    <a:pt x="62762" y="44098"/>
                    <a:pt x="56404" y="47707"/>
                    <a:pt x="52669" y="53519"/>
                  </a:cubicBezTo>
                  <a:cubicBezTo>
                    <a:pt x="47990" y="60359"/>
                    <a:pt x="45556" y="68521"/>
                    <a:pt x="45745" y="76809"/>
                  </a:cubicBezTo>
                  <a:lnTo>
                    <a:pt x="91697" y="76809"/>
                  </a:lnTo>
                  <a:lnTo>
                    <a:pt x="91697" y="72613"/>
                  </a:lnTo>
                  <a:cubicBezTo>
                    <a:pt x="92095" y="65164"/>
                    <a:pt x="90039" y="57800"/>
                    <a:pt x="85821" y="51631"/>
                  </a:cubicBezTo>
                  <a:cubicBezTo>
                    <a:pt x="82129" y="46427"/>
                    <a:pt x="76023" y="43489"/>
                    <a:pt x="69665" y="438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416E576C-D7FC-4E5C-B453-A9EE10425571}"/>
                </a:ext>
              </a:extLst>
            </p:cNvPr>
            <p:cNvSpPr/>
            <p:nvPr/>
          </p:nvSpPr>
          <p:spPr>
            <a:xfrm>
              <a:off x="7633405" y="2654527"/>
              <a:ext cx="62947" cy="209824"/>
            </a:xfrm>
            <a:custGeom>
              <a:avLst/>
              <a:gdLst>
                <a:gd name="connsiteX0" fmla="*/ 4572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4" name="Graphique 52">
            <a:extLst>
              <a:ext uri="{FF2B5EF4-FFF2-40B4-BE49-F238E27FC236}">
                <a16:creationId xmlns:a16="http://schemas.microsoft.com/office/drawing/2014/main" id="{2A30C15C-E385-4490-B2BA-0FD95F78C3E3}"/>
              </a:ext>
            </a:extLst>
          </p:cNvPr>
          <p:cNvGrpSpPr/>
          <p:nvPr/>
        </p:nvGrpSpPr>
        <p:grpSpPr>
          <a:xfrm>
            <a:off x="4202892" y="399177"/>
            <a:ext cx="3833785" cy="1267234"/>
            <a:chOff x="4202892" y="824263"/>
            <a:chExt cx="3833785" cy="1267234"/>
          </a:xfrm>
        </p:grpSpPr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5BAB632E-7FCF-4D61-AD14-7EA65040FDC6}"/>
                </a:ext>
              </a:extLst>
            </p:cNvPr>
            <p:cNvSpPr/>
            <p:nvPr/>
          </p:nvSpPr>
          <p:spPr>
            <a:xfrm>
              <a:off x="6040382" y="1050761"/>
              <a:ext cx="208532" cy="481228"/>
            </a:xfrm>
            <a:custGeom>
              <a:avLst/>
              <a:gdLst>
                <a:gd name="connsiteX0" fmla="*/ 111484 w 208532"/>
                <a:gd name="connsiteY0" fmla="*/ 217676 h 481228"/>
                <a:gd name="connsiteX1" fmla="*/ 210938 w 208532"/>
                <a:gd name="connsiteY1" fmla="*/ 217676 h 481228"/>
                <a:gd name="connsiteX2" fmla="*/ 210938 w 208532"/>
                <a:gd name="connsiteY2" fmla="*/ 388672 h 481228"/>
                <a:gd name="connsiteX3" fmla="*/ 111484 w 208532"/>
                <a:gd name="connsiteY3" fmla="*/ 473208 h 481228"/>
                <a:gd name="connsiteX4" fmla="*/ 12031 w 208532"/>
                <a:gd name="connsiteY4" fmla="*/ 388672 h 481228"/>
                <a:gd name="connsiteX5" fmla="*/ 12031 w 208532"/>
                <a:gd name="connsiteY5" fmla="*/ 96566 h 481228"/>
                <a:gd name="connsiteX6" fmla="*/ 111484 w 208532"/>
                <a:gd name="connsiteY6" fmla="*/ 12031 h 481228"/>
                <a:gd name="connsiteX7" fmla="*/ 210938 w 208532"/>
                <a:gd name="connsiteY7" fmla="*/ 96566 h 481228"/>
                <a:gd name="connsiteX8" fmla="*/ 210938 w 208532"/>
                <a:gd name="connsiteY8" fmla="*/ 140198 h 481228"/>
                <a:gd name="connsiteX9" fmla="*/ 148699 w 208532"/>
                <a:gd name="connsiteY9" fmla="*/ 140198 h 481228"/>
                <a:gd name="connsiteX10" fmla="*/ 148699 w 208532"/>
                <a:gd name="connsiteY10" fmla="*/ 96566 h 481228"/>
                <a:gd name="connsiteX11" fmla="*/ 111645 w 208532"/>
                <a:gd name="connsiteY11" fmla="*/ 61918 h 481228"/>
                <a:gd name="connsiteX12" fmla="*/ 74590 w 208532"/>
                <a:gd name="connsiteY12" fmla="*/ 96566 h 481228"/>
                <a:gd name="connsiteX13" fmla="*/ 74590 w 208532"/>
                <a:gd name="connsiteY13" fmla="*/ 388672 h 481228"/>
                <a:gd name="connsiteX14" fmla="*/ 111645 w 208532"/>
                <a:gd name="connsiteY14" fmla="*/ 423320 h 481228"/>
                <a:gd name="connsiteX15" fmla="*/ 148699 w 208532"/>
                <a:gd name="connsiteY15" fmla="*/ 388672 h 481228"/>
                <a:gd name="connsiteX16" fmla="*/ 148699 w 208532"/>
                <a:gd name="connsiteY16" fmla="*/ 267563 h 481228"/>
                <a:gd name="connsiteX17" fmla="*/ 111645 w 208532"/>
                <a:gd name="connsiteY17" fmla="*/ 267563 h 481228"/>
                <a:gd name="connsiteX18" fmla="*/ 111645 w 208532"/>
                <a:gd name="connsiteY18" fmla="*/ 217676 h 48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8532" h="481228">
                  <a:moveTo>
                    <a:pt x="111484" y="217676"/>
                  </a:moveTo>
                  <a:lnTo>
                    <a:pt x="210938" y="217676"/>
                  </a:lnTo>
                  <a:lnTo>
                    <a:pt x="210938" y="388672"/>
                  </a:lnTo>
                  <a:cubicBezTo>
                    <a:pt x="210938" y="441767"/>
                    <a:pt x="168590" y="473208"/>
                    <a:pt x="111484" y="473208"/>
                  </a:cubicBezTo>
                  <a:cubicBezTo>
                    <a:pt x="54379" y="473208"/>
                    <a:pt x="12031" y="441767"/>
                    <a:pt x="12031" y="388672"/>
                  </a:cubicBezTo>
                  <a:lnTo>
                    <a:pt x="12031" y="96566"/>
                  </a:lnTo>
                  <a:cubicBezTo>
                    <a:pt x="12031" y="43471"/>
                    <a:pt x="54379" y="12031"/>
                    <a:pt x="111484" y="12031"/>
                  </a:cubicBezTo>
                  <a:cubicBezTo>
                    <a:pt x="168590" y="12031"/>
                    <a:pt x="210938" y="43471"/>
                    <a:pt x="210938" y="96566"/>
                  </a:cubicBezTo>
                  <a:lnTo>
                    <a:pt x="210938" y="140198"/>
                  </a:lnTo>
                  <a:lnTo>
                    <a:pt x="148699" y="140198"/>
                  </a:lnTo>
                  <a:lnTo>
                    <a:pt x="148699" y="96566"/>
                  </a:lnTo>
                  <a:cubicBezTo>
                    <a:pt x="148699" y="75392"/>
                    <a:pt x="133942" y="61918"/>
                    <a:pt x="111645" y="61918"/>
                  </a:cubicBezTo>
                  <a:cubicBezTo>
                    <a:pt x="89348" y="61918"/>
                    <a:pt x="74590" y="75392"/>
                    <a:pt x="74590" y="96566"/>
                  </a:cubicBezTo>
                  <a:lnTo>
                    <a:pt x="74590" y="388672"/>
                  </a:lnTo>
                  <a:cubicBezTo>
                    <a:pt x="74590" y="409846"/>
                    <a:pt x="89348" y="423320"/>
                    <a:pt x="111645" y="423320"/>
                  </a:cubicBezTo>
                  <a:cubicBezTo>
                    <a:pt x="133942" y="423320"/>
                    <a:pt x="148699" y="409846"/>
                    <a:pt x="148699" y="388672"/>
                  </a:cubicBezTo>
                  <a:lnTo>
                    <a:pt x="148699" y="267563"/>
                  </a:lnTo>
                  <a:lnTo>
                    <a:pt x="111645" y="267563"/>
                  </a:lnTo>
                  <a:lnTo>
                    <a:pt x="111645" y="21767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A305E03F-602B-4AF6-B48F-3F5AA12D207A}"/>
                </a:ext>
              </a:extLst>
            </p:cNvPr>
            <p:cNvSpPr/>
            <p:nvPr/>
          </p:nvSpPr>
          <p:spPr>
            <a:xfrm>
              <a:off x="6302491" y="1050761"/>
              <a:ext cx="208532" cy="481228"/>
            </a:xfrm>
            <a:custGeom>
              <a:avLst/>
              <a:gdLst>
                <a:gd name="connsiteX0" fmla="*/ 72826 w 208532"/>
                <a:gd name="connsiteY0" fmla="*/ 332368 h 481228"/>
                <a:gd name="connsiteX1" fmla="*/ 72826 w 208532"/>
                <a:gd name="connsiteY1" fmla="*/ 396372 h 481228"/>
                <a:gd name="connsiteX2" fmla="*/ 104747 w 208532"/>
                <a:gd name="connsiteY2" fmla="*/ 424604 h 481228"/>
                <a:gd name="connsiteX3" fmla="*/ 136669 w 208532"/>
                <a:gd name="connsiteY3" fmla="*/ 396372 h 481228"/>
                <a:gd name="connsiteX4" fmla="*/ 136669 w 208532"/>
                <a:gd name="connsiteY4" fmla="*/ 355948 h 481228"/>
                <a:gd name="connsiteX5" fmla="*/ 197464 w 208532"/>
                <a:gd name="connsiteY5" fmla="*/ 355948 h 481228"/>
                <a:gd name="connsiteX6" fmla="*/ 197464 w 208532"/>
                <a:gd name="connsiteY6" fmla="*/ 396372 h 481228"/>
                <a:gd name="connsiteX7" fmla="*/ 104747 w 208532"/>
                <a:gd name="connsiteY7" fmla="*/ 473208 h 481228"/>
                <a:gd name="connsiteX8" fmla="*/ 12031 w 208532"/>
                <a:gd name="connsiteY8" fmla="*/ 396372 h 481228"/>
                <a:gd name="connsiteX9" fmla="*/ 12031 w 208532"/>
                <a:gd name="connsiteY9" fmla="*/ 197785 h 481228"/>
                <a:gd name="connsiteX10" fmla="*/ 104747 w 208532"/>
                <a:gd name="connsiteY10" fmla="*/ 120949 h 481228"/>
                <a:gd name="connsiteX11" fmla="*/ 197464 w 208532"/>
                <a:gd name="connsiteY11" fmla="*/ 197785 h 481228"/>
                <a:gd name="connsiteX12" fmla="*/ 197464 w 208532"/>
                <a:gd name="connsiteY12" fmla="*/ 245266 h 481228"/>
                <a:gd name="connsiteX13" fmla="*/ 158805 w 208532"/>
                <a:gd name="connsiteY13" fmla="*/ 296597 h 481228"/>
                <a:gd name="connsiteX14" fmla="*/ 72826 w 208532"/>
                <a:gd name="connsiteY14" fmla="*/ 332368 h 481228"/>
                <a:gd name="connsiteX15" fmla="*/ 171478 w 208532"/>
                <a:gd name="connsiteY15" fmla="*/ 12031 h 481228"/>
                <a:gd name="connsiteX16" fmla="*/ 116618 w 208532"/>
                <a:gd name="connsiteY16" fmla="*/ 81167 h 481228"/>
                <a:gd name="connsiteX17" fmla="*/ 66891 w 208532"/>
                <a:gd name="connsiteY17" fmla="*/ 81167 h 481228"/>
                <a:gd name="connsiteX18" fmla="*/ 106993 w 208532"/>
                <a:gd name="connsiteY18" fmla="*/ 12031 h 481228"/>
                <a:gd name="connsiteX19" fmla="*/ 171478 w 208532"/>
                <a:gd name="connsiteY19" fmla="*/ 12031 h 481228"/>
                <a:gd name="connsiteX20" fmla="*/ 136669 w 208532"/>
                <a:gd name="connsiteY20" fmla="*/ 245266 h 481228"/>
                <a:gd name="connsiteX21" fmla="*/ 136669 w 208532"/>
                <a:gd name="connsiteY21" fmla="*/ 197785 h 481228"/>
                <a:gd name="connsiteX22" fmla="*/ 104747 w 208532"/>
                <a:gd name="connsiteY22" fmla="*/ 169553 h 481228"/>
                <a:gd name="connsiteX23" fmla="*/ 72826 w 208532"/>
                <a:gd name="connsiteY23" fmla="*/ 197785 h 481228"/>
                <a:gd name="connsiteX24" fmla="*/ 72826 w 208532"/>
                <a:gd name="connsiteY24" fmla="*/ 277187 h 481228"/>
                <a:gd name="connsiteX25" fmla="*/ 130734 w 208532"/>
                <a:gd name="connsiteY25" fmla="*/ 253447 h 481228"/>
                <a:gd name="connsiteX26" fmla="*/ 136669 w 208532"/>
                <a:gd name="connsiteY26" fmla="*/ 245266 h 48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8532" h="481228">
                  <a:moveTo>
                    <a:pt x="72826" y="332368"/>
                  </a:moveTo>
                  <a:lnTo>
                    <a:pt x="72826" y="396372"/>
                  </a:lnTo>
                  <a:cubicBezTo>
                    <a:pt x="72826" y="413054"/>
                    <a:pt x="86942" y="424604"/>
                    <a:pt x="104747" y="424604"/>
                  </a:cubicBezTo>
                  <a:cubicBezTo>
                    <a:pt x="122553" y="424604"/>
                    <a:pt x="136669" y="413054"/>
                    <a:pt x="136669" y="396372"/>
                  </a:cubicBezTo>
                  <a:lnTo>
                    <a:pt x="136669" y="355948"/>
                  </a:lnTo>
                  <a:lnTo>
                    <a:pt x="197464" y="355948"/>
                  </a:lnTo>
                  <a:lnTo>
                    <a:pt x="197464" y="396372"/>
                  </a:lnTo>
                  <a:cubicBezTo>
                    <a:pt x="197464" y="447703"/>
                    <a:pt x="154474" y="473208"/>
                    <a:pt x="104747" y="473208"/>
                  </a:cubicBezTo>
                  <a:cubicBezTo>
                    <a:pt x="55822" y="473208"/>
                    <a:pt x="12031" y="447542"/>
                    <a:pt x="12031" y="396372"/>
                  </a:cubicBezTo>
                  <a:lnTo>
                    <a:pt x="12031" y="197785"/>
                  </a:lnTo>
                  <a:cubicBezTo>
                    <a:pt x="12031" y="146454"/>
                    <a:pt x="55822" y="120949"/>
                    <a:pt x="104747" y="120949"/>
                  </a:cubicBezTo>
                  <a:cubicBezTo>
                    <a:pt x="154474" y="120949"/>
                    <a:pt x="197464" y="146614"/>
                    <a:pt x="197464" y="197785"/>
                  </a:cubicBezTo>
                  <a:lnTo>
                    <a:pt x="197464" y="245266"/>
                  </a:lnTo>
                  <a:cubicBezTo>
                    <a:pt x="197464" y="276065"/>
                    <a:pt x="187037" y="284406"/>
                    <a:pt x="158805" y="296597"/>
                  </a:cubicBezTo>
                  <a:lnTo>
                    <a:pt x="72826" y="332368"/>
                  </a:lnTo>
                  <a:close/>
                  <a:moveTo>
                    <a:pt x="171478" y="12031"/>
                  </a:moveTo>
                  <a:lnTo>
                    <a:pt x="116618" y="81167"/>
                  </a:lnTo>
                  <a:lnTo>
                    <a:pt x="66891" y="81167"/>
                  </a:lnTo>
                  <a:lnTo>
                    <a:pt x="106993" y="12031"/>
                  </a:lnTo>
                  <a:lnTo>
                    <a:pt x="171478" y="12031"/>
                  </a:lnTo>
                  <a:close/>
                  <a:moveTo>
                    <a:pt x="136669" y="245266"/>
                  </a:moveTo>
                  <a:lnTo>
                    <a:pt x="136669" y="197785"/>
                  </a:lnTo>
                  <a:cubicBezTo>
                    <a:pt x="136669" y="181102"/>
                    <a:pt x="122553" y="169553"/>
                    <a:pt x="104747" y="169553"/>
                  </a:cubicBezTo>
                  <a:cubicBezTo>
                    <a:pt x="86942" y="169553"/>
                    <a:pt x="72826" y="181102"/>
                    <a:pt x="72826" y="197785"/>
                  </a:cubicBezTo>
                  <a:lnTo>
                    <a:pt x="72826" y="277187"/>
                  </a:lnTo>
                  <a:lnTo>
                    <a:pt x="130734" y="253447"/>
                  </a:lnTo>
                  <a:cubicBezTo>
                    <a:pt x="134423" y="252324"/>
                    <a:pt x="136669" y="248474"/>
                    <a:pt x="136669" y="245266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F7FAB0A-894A-4C5D-BAD6-2E3DECE11B2A}"/>
                </a:ext>
              </a:extLst>
            </p:cNvPr>
            <p:cNvSpPr/>
            <p:nvPr/>
          </p:nvSpPr>
          <p:spPr>
            <a:xfrm>
              <a:off x="6546313" y="1159679"/>
              <a:ext cx="208532" cy="368942"/>
            </a:xfrm>
            <a:custGeom>
              <a:avLst/>
              <a:gdLst>
                <a:gd name="connsiteX0" fmla="*/ 136669 w 208532"/>
                <a:gd name="connsiteY0" fmla="*/ 358034 h 368941"/>
                <a:gd name="connsiteX1" fmla="*/ 136669 w 208532"/>
                <a:gd name="connsiteY1" fmla="*/ 88867 h 368941"/>
                <a:gd name="connsiteX2" fmla="*/ 104747 w 208532"/>
                <a:gd name="connsiteY2" fmla="*/ 60635 h 368941"/>
                <a:gd name="connsiteX3" fmla="*/ 72826 w 208532"/>
                <a:gd name="connsiteY3" fmla="*/ 88867 h 368941"/>
                <a:gd name="connsiteX4" fmla="*/ 72826 w 208532"/>
                <a:gd name="connsiteY4" fmla="*/ 357873 h 368941"/>
                <a:gd name="connsiteX5" fmla="*/ 12031 w 208532"/>
                <a:gd name="connsiteY5" fmla="*/ 357873 h 368941"/>
                <a:gd name="connsiteX6" fmla="*/ 12031 w 208532"/>
                <a:gd name="connsiteY6" fmla="*/ 88867 h 368941"/>
                <a:gd name="connsiteX7" fmla="*/ 104747 w 208532"/>
                <a:gd name="connsiteY7" fmla="*/ 12031 h 368941"/>
                <a:gd name="connsiteX8" fmla="*/ 197464 w 208532"/>
                <a:gd name="connsiteY8" fmla="*/ 88867 h 368941"/>
                <a:gd name="connsiteX9" fmla="*/ 197464 w 208532"/>
                <a:gd name="connsiteY9" fmla="*/ 357873 h 368941"/>
                <a:gd name="connsiteX10" fmla="*/ 136669 w 208532"/>
                <a:gd name="connsiteY10" fmla="*/ 357873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532" h="368941">
                  <a:moveTo>
                    <a:pt x="136669" y="358034"/>
                  </a:moveTo>
                  <a:lnTo>
                    <a:pt x="136669" y="88867"/>
                  </a:lnTo>
                  <a:cubicBezTo>
                    <a:pt x="136669" y="72184"/>
                    <a:pt x="122553" y="60635"/>
                    <a:pt x="104747" y="60635"/>
                  </a:cubicBezTo>
                  <a:cubicBezTo>
                    <a:pt x="86942" y="60635"/>
                    <a:pt x="72826" y="72184"/>
                    <a:pt x="72826" y="88867"/>
                  </a:cubicBezTo>
                  <a:lnTo>
                    <a:pt x="72826" y="357873"/>
                  </a:lnTo>
                  <a:lnTo>
                    <a:pt x="12031" y="357873"/>
                  </a:lnTo>
                  <a:lnTo>
                    <a:pt x="12031" y="88867"/>
                  </a:lnTo>
                  <a:cubicBezTo>
                    <a:pt x="12031" y="37536"/>
                    <a:pt x="55021" y="12031"/>
                    <a:pt x="104747" y="12031"/>
                  </a:cubicBezTo>
                  <a:cubicBezTo>
                    <a:pt x="153672" y="12031"/>
                    <a:pt x="197464" y="37696"/>
                    <a:pt x="197464" y="88867"/>
                  </a:cubicBezTo>
                  <a:lnTo>
                    <a:pt x="197464" y="357873"/>
                  </a:lnTo>
                  <a:lnTo>
                    <a:pt x="136669" y="357873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5D674403-9397-4F07-91D9-A03C8CB6EF12}"/>
                </a:ext>
              </a:extLst>
            </p:cNvPr>
            <p:cNvSpPr/>
            <p:nvPr/>
          </p:nvSpPr>
          <p:spPr>
            <a:xfrm>
              <a:off x="6790777" y="1050761"/>
              <a:ext cx="80205" cy="465187"/>
            </a:xfrm>
            <a:custGeom>
              <a:avLst/>
              <a:gdLst>
                <a:gd name="connsiteX0" fmla="*/ 47642 w 80204"/>
                <a:gd name="connsiteY0" fmla="*/ 12031 h 465187"/>
                <a:gd name="connsiteX1" fmla="*/ 83253 w 80204"/>
                <a:gd name="connsiteY1" fmla="*/ 42829 h 465187"/>
                <a:gd name="connsiteX2" fmla="*/ 47642 w 80204"/>
                <a:gd name="connsiteY2" fmla="*/ 73628 h 465187"/>
                <a:gd name="connsiteX3" fmla="*/ 12031 w 80204"/>
                <a:gd name="connsiteY3" fmla="*/ 42829 h 465187"/>
                <a:gd name="connsiteX4" fmla="*/ 47642 w 80204"/>
                <a:gd name="connsiteY4" fmla="*/ 12031 h 465187"/>
                <a:gd name="connsiteX5" fmla="*/ 77959 w 80204"/>
                <a:gd name="connsiteY5" fmla="*/ 127365 h 465187"/>
                <a:gd name="connsiteX6" fmla="*/ 77959 w 80204"/>
                <a:gd name="connsiteY6" fmla="*/ 466952 h 465187"/>
                <a:gd name="connsiteX7" fmla="*/ 17164 w 80204"/>
                <a:gd name="connsiteY7" fmla="*/ 466952 h 465187"/>
                <a:gd name="connsiteX8" fmla="*/ 17164 w 80204"/>
                <a:gd name="connsiteY8" fmla="*/ 127365 h 465187"/>
                <a:gd name="connsiteX9" fmla="*/ 77959 w 80204"/>
                <a:gd name="connsiteY9" fmla="*/ 127365 h 46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04" h="465187">
                  <a:moveTo>
                    <a:pt x="47642" y="12031"/>
                  </a:moveTo>
                  <a:cubicBezTo>
                    <a:pt x="67693" y="12031"/>
                    <a:pt x="83253" y="24863"/>
                    <a:pt x="83253" y="42829"/>
                  </a:cubicBezTo>
                  <a:cubicBezTo>
                    <a:pt x="83253" y="60795"/>
                    <a:pt x="67693" y="73628"/>
                    <a:pt x="47642" y="73628"/>
                  </a:cubicBezTo>
                  <a:cubicBezTo>
                    <a:pt x="27590" y="73628"/>
                    <a:pt x="12031" y="60795"/>
                    <a:pt x="12031" y="42829"/>
                  </a:cubicBezTo>
                  <a:cubicBezTo>
                    <a:pt x="12031" y="24863"/>
                    <a:pt x="27590" y="12031"/>
                    <a:pt x="47642" y="12031"/>
                  </a:cubicBezTo>
                  <a:close/>
                  <a:moveTo>
                    <a:pt x="77959" y="127365"/>
                  </a:moveTo>
                  <a:lnTo>
                    <a:pt x="77959" y="466952"/>
                  </a:lnTo>
                  <a:lnTo>
                    <a:pt x="17164" y="466952"/>
                  </a:lnTo>
                  <a:lnTo>
                    <a:pt x="17164" y="127365"/>
                  </a:lnTo>
                  <a:lnTo>
                    <a:pt x="77959" y="127365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4CEC49A7-36CC-4FF8-AFC4-61751A8F32B6}"/>
                </a:ext>
              </a:extLst>
            </p:cNvPr>
            <p:cNvSpPr/>
            <p:nvPr/>
          </p:nvSpPr>
          <p:spPr>
            <a:xfrm>
              <a:off x="6919265" y="1159679"/>
              <a:ext cx="208532" cy="368942"/>
            </a:xfrm>
            <a:custGeom>
              <a:avLst/>
              <a:gdLst>
                <a:gd name="connsiteX0" fmla="*/ 72826 w 208532"/>
                <a:gd name="connsiteY0" fmla="*/ 223450 h 368941"/>
                <a:gd name="connsiteX1" fmla="*/ 72826 w 208532"/>
                <a:gd name="connsiteY1" fmla="*/ 287454 h 368941"/>
                <a:gd name="connsiteX2" fmla="*/ 104747 w 208532"/>
                <a:gd name="connsiteY2" fmla="*/ 315686 h 368941"/>
                <a:gd name="connsiteX3" fmla="*/ 136669 w 208532"/>
                <a:gd name="connsiteY3" fmla="*/ 287454 h 368941"/>
                <a:gd name="connsiteX4" fmla="*/ 136669 w 208532"/>
                <a:gd name="connsiteY4" fmla="*/ 247030 h 368941"/>
                <a:gd name="connsiteX5" fmla="*/ 197464 w 208532"/>
                <a:gd name="connsiteY5" fmla="*/ 247030 h 368941"/>
                <a:gd name="connsiteX6" fmla="*/ 197464 w 208532"/>
                <a:gd name="connsiteY6" fmla="*/ 287454 h 368941"/>
                <a:gd name="connsiteX7" fmla="*/ 104747 w 208532"/>
                <a:gd name="connsiteY7" fmla="*/ 364290 h 368941"/>
                <a:gd name="connsiteX8" fmla="*/ 12031 w 208532"/>
                <a:gd name="connsiteY8" fmla="*/ 287454 h 368941"/>
                <a:gd name="connsiteX9" fmla="*/ 12031 w 208532"/>
                <a:gd name="connsiteY9" fmla="*/ 88867 h 368941"/>
                <a:gd name="connsiteX10" fmla="*/ 104747 w 208532"/>
                <a:gd name="connsiteY10" fmla="*/ 12031 h 368941"/>
                <a:gd name="connsiteX11" fmla="*/ 197464 w 208532"/>
                <a:gd name="connsiteY11" fmla="*/ 88867 h 368941"/>
                <a:gd name="connsiteX12" fmla="*/ 197464 w 208532"/>
                <a:gd name="connsiteY12" fmla="*/ 136348 h 368941"/>
                <a:gd name="connsiteX13" fmla="*/ 158805 w 208532"/>
                <a:gd name="connsiteY13" fmla="*/ 187679 h 368941"/>
                <a:gd name="connsiteX14" fmla="*/ 72826 w 208532"/>
                <a:gd name="connsiteY14" fmla="*/ 223450 h 368941"/>
                <a:gd name="connsiteX15" fmla="*/ 136669 w 208532"/>
                <a:gd name="connsiteY15" fmla="*/ 136348 h 368941"/>
                <a:gd name="connsiteX16" fmla="*/ 136669 w 208532"/>
                <a:gd name="connsiteY16" fmla="*/ 88867 h 368941"/>
                <a:gd name="connsiteX17" fmla="*/ 104747 w 208532"/>
                <a:gd name="connsiteY17" fmla="*/ 60635 h 368941"/>
                <a:gd name="connsiteX18" fmla="*/ 72826 w 208532"/>
                <a:gd name="connsiteY18" fmla="*/ 88867 h 368941"/>
                <a:gd name="connsiteX19" fmla="*/ 72826 w 208532"/>
                <a:gd name="connsiteY19" fmla="*/ 168269 h 368941"/>
                <a:gd name="connsiteX20" fmla="*/ 130734 w 208532"/>
                <a:gd name="connsiteY20" fmla="*/ 144529 h 368941"/>
                <a:gd name="connsiteX21" fmla="*/ 136669 w 208532"/>
                <a:gd name="connsiteY21" fmla="*/ 136348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8532" h="368941">
                  <a:moveTo>
                    <a:pt x="72826" y="223450"/>
                  </a:moveTo>
                  <a:lnTo>
                    <a:pt x="72826" y="287454"/>
                  </a:lnTo>
                  <a:cubicBezTo>
                    <a:pt x="72826" y="304136"/>
                    <a:pt x="86942" y="315686"/>
                    <a:pt x="104747" y="315686"/>
                  </a:cubicBezTo>
                  <a:cubicBezTo>
                    <a:pt x="122553" y="315686"/>
                    <a:pt x="136669" y="304136"/>
                    <a:pt x="136669" y="287454"/>
                  </a:cubicBezTo>
                  <a:lnTo>
                    <a:pt x="136669" y="247030"/>
                  </a:lnTo>
                  <a:lnTo>
                    <a:pt x="197464" y="247030"/>
                  </a:lnTo>
                  <a:lnTo>
                    <a:pt x="197464" y="287454"/>
                  </a:lnTo>
                  <a:cubicBezTo>
                    <a:pt x="197464" y="338785"/>
                    <a:pt x="154474" y="364290"/>
                    <a:pt x="104747" y="364290"/>
                  </a:cubicBezTo>
                  <a:cubicBezTo>
                    <a:pt x="55823" y="364290"/>
                    <a:pt x="12031" y="338624"/>
                    <a:pt x="12031" y="287454"/>
                  </a:cubicBezTo>
                  <a:lnTo>
                    <a:pt x="12031" y="88867"/>
                  </a:lnTo>
                  <a:cubicBezTo>
                    <a:pt x="12031" y="37536"/>
                    <a:pt x="55823" y="12031"/>
                    <a:pt x="104747" y="12031"/>
                  </a:cubicBezTo>
                  <a:cubicBezTo>
                    <a:pt x="154474" y="12031"/>
                    <a:pt x="197464" y="37696"/>
                    <a:pt x="197464" y="88867"/>
                  </a:cubicBezTo>
                  <a:lnTo>
                    <a:pt x="197464" y="136348"/>
                  </a:lnTo>
                  <a:cubicBezTo>
                    <a:pt x="197464" y="167147"/>
                    <a:pt x="187037" y="175488"/>
                    <a:pt x="158805" y="187679"/>
                  </a:cubicBezTo>
                  <a:lnTo>
                    <a:pt x="72826" y="223450"/>
                  </a:lnTo>
                  <a:close/>
                  <a:moveTo>
                    <a:pt x="136669" y="136348"/>
                  </a:moveTo>
                  <a:lnTo>
                    <a:pt x="136669" y="88867"/>
                  </a:lnTo>
                  <a:cubicBezTo>
                    <a:pt x="136669" y="72184"/>
                    <a:pt x="122553" y="60635"/>
                    <a:pt x="104747" y="60635"/>
                  </a:cubicBezTo>
                  <a:cubicBezTo>
                    <a:pt x="86942" y="60635"/>
                    <a:pt x="72826" y="72184"/>
                    <a:pt x="72826" y="88867"/>
                  </a:cubicBezTo>
                  <a:lnTo>
                    <a:pt x="72826" y="168269"/>
                  </a:lnTo>
                  <a:lnTo>
                    <a:pt x="130734" y="144529"/>
                  </a:lnTo>
                  <a:cubicBezTo>
                    <a:pt x="134423" y="143406"/>
                    <a:pt x="136669" y="139556"/>
                    <a:pt x="136669" y="136348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530C34B8-BC21-4592-B9D7-AE94F82973C7}"/>
                </a:ext>
              </a:extLst>
            </p:cNvPr>
            <p:cNvSpPr/>
            <p:nvPr/>
          </p:nvSpPr>
          <p:spPr>
            <a:xfrm>
              <a:off x="6034767" y="1561986"/>
              <a:ext cx="80205" cy="465187"/>
            </a:xfrm>
            <a:custGeom>
              <a:avLst/>
              <a:gdLst>
                <a:gd name="connsiteX0" fmla="*/ 47642 w 80204"/>
                <a:gd name="connsiteY0" fmla="*/ 12031 h 465187"/>
                <a:gd name="connsiteX1" fmla="*/ 83253 w 80204"/>
                <a:gd name="connsiteY1" fmla="*/ 42829 h 465187"/>
                <a:gd name="connsiteX2" fmla="*/ 47642 w 80204"/>
                <a:gd name="connsiteY2" fmla="*/ 73628 h 465187"/>
                <a:gd name="connsiteX3" fmla="*/ 12031 w 80204"/>
                <a:gd name="connsiteY3" fmla="*/ 42829 h 465187"/>
                <a:gd name="connsiteX4" fmla="*/ 47642 w 80204"/>
                <a:gd name="connsiteY4" fmla="*/ 12031 h 465187"/>
                <a:gd name="connsiteX5" fmla="*/ 78119 w 80204"/>
                <a:gd name="connsiteY5" fmla="*/ 127365 h 465187"/>
                <a:gd name="connsiteX6" fmla="*/ 78119 w 80204"/>
                <a:gd name="connsiteY6" fmla="*/ 466952 h 465187"/>
                <a:gd name="connsiteX7" fmla="*/ 17324 w 80204"/>
                <a:gd name="connsiteY7" fmla="*/ 466952 h 465187"/>
                <a:gd name="connsiteX8" fmla="*/ 17324 w 80204"/>
                <a:gd name="connsiteY8" fmla="*/ 127365 h 465187"/>
                <a:gd name="connsiteX9" fmla="*/ 78119 w 80204"/>
                <a:gd name="connsiteY9" fmla="*/ 127365 h 46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04" h="465187">
                  <a:moveTo>
                    <a:pt x="47642" y="12031"/>
                  </a:moveTo>
                  <a:cubicBezTo>
                    <a:pt x="67693" y="12031"/>
                    <a:pt x="83253" y="24863"/>
                    <a:pt x="83253" y="42829"/>
                  </a:cubicBezTo>
                  <a:cubicBezTo>
                    <a:pt x="83253" y="60795"/>
                    <a:pt x="67693" y="73628"/>
                    <a:pt x="47642" y="73628"/>
                  </a:cubicBezTo>
                  <a:cubicBezTo>
                    <a:pt x="27590" y="73628"/>
                    <a:pt x="12031" y="60795"/>
                    <a:pt x="12031" y="42829"/>
                  </a:cubicBezTo>
                  <a:cubicBezTo>
                    <a:pt x="12031" y="24863"/>
                    <a:pt x="27590" y="12031"/>
                    <a:pt x="47642" y="12031"/>
                  </a:cubicBezTo>
                  <a:close/>
                  <a:moveTo>
                    <a:pt x="78119" y="127365"/>
                  </a:moveTo>
                  <a:lnTo>
                    <a:pt x="78119" y="466952"/>
                  </a:lnTo>
                  <a:lnTo>
                    <a:pt x="17324" y="466952"/>
                  </a:lnTo>
                  <a:lnTo>
                    <a:pt x="17324" y="127365"/>
                  </a:lnTo>
                  <a:lnTo>
                    <a:pt x="78119" y="127365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0D50B148-2D02-4D27-978F-CC0143D2EC30}"/>
                </a:ext>
              </a:extLst>
            </p:cNvPr>
            <p:cNvSpPr/>
            <p:nvPr/>
          </p:nvSpPr>
          <p:spPr>
            <a:xfrm>
              <a:off x="6168068" y="1670904"/>
              <a:ext cx="208532" cy="368942"/>
            </a:xfrm>
            <a:custGeom>
              <a:avLst/>
              <a:gdLst>
                <a:gd name="connsiteX0" fmla="*/ 136669 w 208532"/>
                <a:gd name="connsiteY0" fmla="*/ 358034 h 368941"/>
                <a:gd name="connsiteX1" fmla="*/ 136669 w 208532"/>
                <a:gd name="connsiteY1" fmla="*/ 88867 h 368941"/>
                <a:gd name="connsiteX2" fmla="*/ 104747 w 208532"/>
                <a:gd name="connsiteY2" fmla="*/ 60635 h 368941"/>
                <a:gd name="connsiteX3" fmla="*/ 72826 w 208532"/>
                <a:gd name="connsiteY3" fmla="*/ 88867 h 368941"/>
                <a:gd name="connsiteX4" fmla="*/ 72826 w 208532"/>
                <a:gd name="connsiteY4" fmla="*/ 358034 h 368941"/>
                <a:gd name="connsiteX5" fmla="*/ 12031 w 208532"/>
                <a:gd name="connsiteY5" fmla="*/ 358034 h 368941"/>
                <a:gd name="connsiteX6" fmla="*/ 12031 w 208532"/>
                <a:gd name="connsiteY6" fmla="*/ 88867 h 368941"/>
                <a:gd name="connsiteX7" fmla="*/ 104747 w 208532"/>
                <a:gd name="connsiteY7" fmla="*/ 12031 h 368941"/>
                <a:gd name="connsiteX8" fmla="*/ 197464 w 208532"/>
                <a:gd name="connsiteY8" fmla="*/ 88867 h 368941"/>
                <a:gd name="connsiteX9" fmla="*/ 197464 w 208532"/>
                <a:gd name="connsiteY9" fmla="*/ 358034 h 368941"/>
                <a:gd name="connsiteX10" fmla="*/ 136669 w 208532"/>
                <a:gd name="connsiteY10" fmla="*/ 358034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532" h="368941">
                  <a:moveTo>
                    <a:pt x="136669" y="358034"/>
                  </a:moveTo>
                  <a:lnTo>
                    <a:pt x="136669" y="88867"/>
                  </a:lnTo>
                  <a:cubicBezTo>
                    <a:pt x="136669" y="72184"/>
                    <a:pt x="122553" y="60635"/>
                    <a:pt x="104747" y="60635"/>
                  </a:cubicBezTo>
                  <a:cubicBezTo>
                    <a:pt x="86942" y="60635"/>
                    <a:pt x="72826" y="72184"/>
                    <a:pt x="72826" y="88867"/>
                  </a:cubicBezTo>
                  <a:lnTo>
                    <a:pt x="72826" y="358034"/>
                  </a:lnTo>
                  <a:lnTo>
                    <a:pt x="12031" y="358034"/>
                  </a:lnTo>
                  <a:lnTo>
                    <a:pt x="12031" y="88867"/>
                  </a:lnTo>
                  <a:cubicBezTo>
                    <a:pt x="12031" y="37536"/>
                    <a:pt x="55020" y="12031"/>
                    <a:pt x="104747" y="12031"/>
                  </a:cubicBezTo>
                  <a:cubicBezTo>
                    <a:pt x="153672" y="12031"/>
                    <a:pt x="197464" y="37696"/>
                    <a:pt x="197464" y="88867"/>
                  </a:cubicBezTo>
                  <a:lnTo>
                    <a:pt x="197464" y="358034"/>
                  </a:lnTo>
                  <a:lnTo>
                    <a:pt x="136669" y="358034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56C0A29F-A9A6-459C-BC38-0F69C7A50DCD}"/>
                </a:ext>
              </a:extLst>
            </p:cNvPr>
            <p:cNvSpPr/>
            <p:nvPr/>
          </p:nvSpPr>
          <p:spPr>
            <a:xfrm>
              <a:off x="6418146" y="1542737"/>
              <a:ext cx="208532" cy="497269"/>
            </a:xfrm>
            <a:custGeom>
              <a:avLst/>
              <a:gdLst>
                <a:gd name="connsiteX0" fmla="*/ 197464 w 208532"/>
                <a:gd name="connsiteY0" fmla="*/ 415621 h 497269"/>
                <a:gd name="connsiteX1" fmla="*/ 104747 w 208532"/>
                <a:gd name="connsiteY1" fmla="*/ 492457 h 497269"/>
                <a:gd name="connsiteX2" fmla="*/ 12031 w 208532"/>
                <a:gd name="connsiteY2" fmla="*/ 415621 h 497269"/>
                <a:gd name="connsiteX3" fmla="*/ 12031 w 208532"/>
                <a:gd name="connsiteY3" fmla="*/ 217034 h 497269"/>
                <a:gd name="connsiteX4" fmla="*/ 104747 w 208532"/>
                <a:gd name="connsiteY4" fmla="*/ 140198 h 497269"/>
                <a:gd name="connsiteX5" fmla="*/ 136669 w 208532"/>
                <a:gd name="connsiteY5" fmla="*/ 150464 h 497269"/>
                <a:gd name="connsiteX6" fmla="*/ 136669 w 208532"/>
                <a:gd name="connsiteY6" fmla="*/ 12031 h 497269"/>
                <a:gd name="connsiteX7" fmla="*/ 197464 w 208532"/>
                <a:gd name="connsiteY7" fmla="*/ 12031 h 497269"/>
                <a:gd name="connsiteX8" fmla="*/ 197464 w 208532"/>
                <a:gd name="connsiteY8" fmla="*/ 415621 h 497269"/>
                <a:gd name="connsiteX9" fmla="*/ 72826 w 208532"/>
                <a:gd name="connsiteY9" fmla="*/ 415621 h 497269"/>
                <a:gd name="connsiteX10" fmla="*/ 104747 w 208532"/>
                <a:gd name="connsiteY10" fmla="*/ 443853 h 497269"/>
                <a:gd name="connsiteX11" fmla="*/ 136669 w 208532"/>
                <a:gd name="connsiteY11" fmla="*/ 415621 h 497269"/>
                <a:gd name="connsiteX12" fmla="*/ 136669 w 208532"/>
                <a:gd name="connsiteY12" fmla="*/ 217034 h 497269"/>
                <a:gd name="connsiteX13" fmla="*/ 104747 w 208532"/>
                <a:gd name="connsiteY13" fmla="*/ 188802 h 497269"/>
                <a:gd name="connsiteX14" fmla="*/ 72826 w 208532"/>
                <a:gd name="connsiteY14" fmla="*/ 217034 h 497269"/>
                <a:gd name="connsiteX15" fmla="*/ 72826 w 208532"/>
                <a:gd name="connsiteY15" fmla="*/ 415621 h 49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532" h="497269">
                  <a:moveTo>
                    <a:pt x="197464" y="415621"/>
                  </a:moveTo>
                  <a:cubicBezTo>
                    <a:pt x="197464" y="466952"/>
                    <a:pt x="154474" y="492457"/>
                    <a:pt x="104747" y="492457"/>
                  </a:cubicBezTo>
                  <a:cubicBezTo>
                    <a:pt x="55822" y="492457"/>
                    <a:pt x="12031" y="466791"/>
                    <a:pt x="12031" y="415621"/>
                  </a:cubicBezTo>
                  <a:lnTo>
                    <a:pt x="12031" y="217034"/>
                  </a:lnTo>
                  <a:cubicBezTo>
                    <a:pt x="12031" y="165703"/>
                    <a:pt x="55822" y="140198"/>
                    <a:pt x="104747" y="140198"/>
                  </a:cubicBezTo>
                  <a:cubicBezTo>
                    <a:pt x="114372" y="140198"/>
                    <a:pt x="127686" y="144048"/>
                    <a:pt x="136669" y="150464"/>
                  </a:cubicBezTo>
                  <a:lnTo>
                    <a:pt x="136669" y="12031"/>
                  </a:lnTo>
                  <a:lnTo>
                    <a:pt x="197464" y="12031"/>
                  </a:lnTo>
                  <a:lnTo>
                    <a:pt x="197464" y="415621"/>
                  </a:lnTo>
                  <a:close/>
                  <a:moveTo>
                    <a:pt x="72826" y="415621"/>
                  </a:moveTo>
                  <a:cubicBezTo>
                    <a:pt x="72826" y="432303"/>
                    <a:pt x="86942" y="443853"/>
                    <a:pt x="104747" y="443853"/>
                  </a:cubicBezTo>
                  <a:cubicBezTo>
                    <a:pt x="122553" y="443853"/>
                    <a:pt x="136669" y="432303"/>
                    <a:pt x="136669" y="415621"/>
                  </a:cubicBezTo>
                  <a:lnTo>
                    <a:pt x="136669" y="217034"/>
                  </a:lnTo>
                  <a:cubicBezTo>
                    <a:pt x="136669" y="200351"/>
                    <a:pt x="122553" y="188802"/>
                    <a:pt x="104747" y="188802"/>
                  </a:cubicBezTo>
                  <a:cubicBezTo>
                    <a:pt x="86942" y="188802"/>
                    <a:pt x="72826" y="200351"/>
                    <a:pt x="72826" y="217034"/>
                  </a:cubicBezTo>
                  <a:lnTo>
                    <a:pt x="72826" y="41562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4F538947-27F8-4481-8A0F-474E171BDC73}"/>
                </a:ext>
              </a:extLst>
            </p:cNvPr>
            <p:cNvSpPr/>
            <p:nvPr/>
          </p:nvSpPr>
          <p:spPr>
            <a:xfrm>
              <a:off x="6668866" y="1677320"/>
              <a:ext cx="208532" cy="368942"/>
            </a:xfrm>
            <a:custGeom>
              <a:avLst/>
              <a:gdLst>
                <a:gd name="connsiteX0" fmla="*/ 72826 w 208532"/>
                <a:gd name="connsiteY0" fmla="*/ 12031 h 368941"/>
                <a:gd name="connsiteX1" fmla="*/ 72826 w 208532"/>
                <a:gd name="connsiteY1" fmla="*/ 281037 h 368941"/>
                <a:gd name="connsiteX2" fmla="*/ 104747 w 208532"/>
                <a:gd name="connsiteY2" fmla="*/ 309269 h 368941"/>
                <a:gd name="connsiteX3" fmla="*/ 136669 w 208532"/>
                <a:gd name="connsiteY3" fmla="*/ 281037 h 368941"/>
                <a:gd name="connsiteX4" fmla="*/ 136669 w 208532"/>
                <a:gd name="connsiteY4" fmla="*/ 12031 h 368941"/>
                <a:gd name="connsiteX5" fmla="*/ 197464 w 208532"/>
                <a:gd name="connsiteY5" fmla="*/ 12031 h 368941"/>
                <a:gd name="connsiteX6" fmla="*/ 197464 w 208532"/>
                <a:gd name="connsiteY6" fmla="*/ 281037 h 368941"/>
                <a:gd name="connsiteX7" fmla="*/ 104747 w 208532"/>
                <a:gd name="connsiteY7" fmla="*/ 357873 h 368941"/>
                <a:gd name="connsiteX8" fmla="*/ 12031 w 208532"/>
                <a:gd name="connsiteY8" fmla="*/ 281037 h 368941"/>
                <a:gd name="connsiteX9" fmla="*/ 12031 w 208532"/>
                <a:gd name="connsiteY9" fmla="*/ 12031 h 368941"/>
                <a:gd name="connsiteX10" fmla="*/ 72826 w 208532"/>
                <a:gd name="connsiteY10" fmla="*/ 12031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532" h="368941">
                  <a:moveTo>
                    <a:pt x="72826" y="12031"/>
                  </a:moveTo>
                  <a:lnTo>
                    <a:pt x="72826" y="281037"/>
                  </a:lnTo>
                  <a:cubicBezTo>
                    <a:pt x="72826" y="297720"/>
                    <a:pt x="86942" y="309269"/>
                    <a:pt x="104747" y="309269"/>
                  </a:cubicBezTo>
                  <a:cubicBezTo>
                    <a:pt x="122553" y="309269"/>
                    <a:pt x="136669" y="297720"/>
                    <a:pt x="136669" y="281037"/>
                  </a:cubicBezTo>
                  <a:lnTo>
                    <a:pt x="136669" y="12031"/>
                  </a:lnTo>
                  <a:lnTo>
                    <a:pt x="197464" y="12031"/>
                  </a:lnTo>
                  <a:lnTo>
                    <a:pt x="197464" y="281037"/>
                  </a:lnTo>
                  <a:cubicBezTo>
                    <a:pt x="197464" y="332368"/>
                    <a:pt x="153672" y="357873"/>
                    <a:pt x="104747" y="357873"/>
                  </a:cubicBezTo>
                  <a:cubicBezTo>
                    <a:pt x="55021" y="357873"/>
                    <a:pt x="12031" y="332208"/>
                    <a:pt x="12031" y="281037"/>
                  </a:cubicBezTo>
                  <a:lnTo>
                    <a:pt x="12031" y="12031"/>
                  </a:lnTo>
                  <a:lnTo>
                    <a:pt x="72826" y="1203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4D312D19-AE72-4C43-B22D-0E6FE3EEF7C6}"/>
                </a:ext>
              </a:extLst>
            </p:cNvPr>
            <p:cNvSpPr/>
            <p:nvPr/>
          </p:nvSpPr>
          <p:spPr>
            <a:xfrm>
              <a:off x="6915736" y="1670904"/>
              <a:ext cx="208532" cy="368942"/>
            </a:xfrm>
            <a:custGeom>
              <a:avLst/>
              <a:gdLst>
                <a:gd name="connsiteX0" fmla="*/ 72826 w 208532"/>
                <a:gd name="connsiteY0" fmla="*/ 247191 h 368941"/>
                <a:gd name="connsiteX1" fmla="*/ 72826 w 208532"/>
                <a:gd name="connsiteY1" fmla="*/ 287614 h 368941"/>
                <a:gd name="connsiteX2" fmla="*/ 104747 w 208532"/>
                <a:gd name="connsiteY2" fmla="*/ 315204 h 368941"/>
                <a:gd name="connsiteX3" fmla="*/ 136669 w 208532"/>
                <a:gd name="connsiteY3" fmla="*/ 287614 h 368941"/>
                <a:gd name="connsiteX4" fmla="*/ 136669 w 208532"/>
                <a:gd name="connsiteY4" fmla="*/ 251041 h 368941"/>
                <a:gd name="connsiteX5" fmla="*/ 12031 w 208532"/>
                <a:gd name="connsiteY5" fmla="*/ 118382 h 368941"/>
                <a:gd name="connsiteX6" fmla="*/ 12031 w 208532"/>
                <a:gd name="connsiteY6" fmla="*/ 88867 h 368941"/>
                <a:gd name="connsiteX7" fmla="*/ 104747 w 208532"/>
                <a:gd name="connsiteY7" fmla="*/ 12031 h 368941"/>
                <a:gd name="connsiteX8" fmla="*/ 197464 w 208532"/>
                <a:gd name="connsiteY8" fmla="*/ 88867 h 368941"/>
                <a:gd name="connsiteX9" fmla="*/ 197464 w 208532"/>
                <a:gd name="connsiteY9" fmla="*/ 124799 h 368941"/>
                <a:gd name="connsiteX10" fmla="*/ 136669 w 208532"/>
                <a:gd name="connsiteY10" fmla="*/ 124799 h 368941"/>
                <a:gd name="connsiteX11" fmla="*/ 136669 w 208532"/>
                <a:gd name="connsiteY11" fmla="*/ 88867 h 368941"/>
                <a:gd name="connsiteX12" fmla="*/ 104747 w 208532"/>
                <a:gd name="connsiteY12" fmla="*/ 60635 h 368941"/>
                <a:gd name="connsiteX13" fmla="*/ 72826 w 208532"/>
                <a:gd name="connsiteY13" fmla="*/ 88867 h 368941"/>
                <a:gd name="connsiteX14" fmla="*/ 72826 w 208532"/>
                <a:gd name="connsiteY14" fmla="*/ 118382 h 368941"/>
                <a:gd name="connsiteX15" fmla="*/ 197464 w 208532"/>
                <a:gd name="connsiteY15" fmla="*/ 251041 h 368941"/>
                <a:gd name="connsiteX16" fmla="*/ 197464 w 208532"/>
                <a:gd name="connsiteY16" fmla="*/ 287614 h 368941"/>
                <a:gd name="connsiteX17" fmla="*/ 104747 w 208532"/>
                <a:gd name="connsiteY17" fmla="*/ 363808 h 368941"/>
                <a:gd name="connsiteX18" fmla="*/ 12031 w 208532"/>
                <a:gd name="connsiteY18" fmla="*/ 287614 h 368941"/>
                <a:gd name="connsiteX19" fmla="*/ 12031 w 208532"/>
                <a:gd name="connsiteY19" fmla="*/ 247191 h 368941"/>
                <a:gd name="connsiteX20" fmla="*/ 72826 w 208532"/>
                <a:gd name="connsiteY20" fmla="*/ 247191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8532" h="368941">
                  <a:moveTo>
                    <a:pt x="72826" y="247191"/>
                  </a:moveTo>
                  <a:lnTo>
                    <a:pt x="72826" y="287614"/>
                  </a:lnTo>
                  <a:cubicBezTo>
                    <a:pt x="72826" y="304938"/>
                    <a:pt x="88386" y="315204"/>
                    <a:pt x="104747" y="315204"/>
                  </a:cubicBezTo>
                  <a:cubicBezTo>
                    <a:pt x="121109" y="315204"/>
                    <a:pt x="136669" y="304938"/>
                    <a:pt x="136669" y="287614"/>
                  </a:cubicBezTo>
                  <a:lnTo>
                    <a:pt x="136669" y="251041"/>
                  </a:lnTo>
                  <a:cubicBezTo>
                    <a:pt x="136669" y="203078"/>
                    <a:pt x="12031" y="202437"/>
                    <a:pt x="12031" y="118382"/>
                  </a:cubicBezTo>
                  <a:lnTo>
                    <a:pt x="12031" y="88867"/>
                  </a:lnTo>
                  <a:cubicBezTo>
                    <a:pt x="12031" y="38338"/>
                    <a:pt x="55021" y="12031"/>
                    <a:pt x="104747" y="12031"/>
                  </a:cubicBezTo>
                  <a:cubicBezTo>
                    <a:pt x="155116" y="12031"/>
                    <a:pt x="197464" y="38338"/>
                    <a:pt x="197464" y="88867"/>
                  </a:cubicBezTo>
                  <a:lnTo>
                    <a:pt x="197464" y="124799"/>
                  </a:lnTo>
                  <a:lnTo>
                    <a:pt x="136669" y="124799"/>
                  </a:lnTo>
                  <a:lnTo>
                    <a:pt x="136669" y="88867"/>
                  </a:lnTo>
                  <a:cubicBezTo>
                    <a:pt x="136669" y="71543"/>
                    <a:pt x="121109" y="60635"/>
                    <a:pt x="104747" y="60635"/>
                  </a:cubicBezTo>
                  <a:cubicBezTo>
                    <a:pt x="88386" y="60635"/>
                    <a:pt x="72826" y="71543"/>
                    <a:pt x="72826" y="88867"/>
                  </a:cubicBezTo>
                  <a:lnTo>
                    <a:pt x="72826" y="118382"/>
                  </a:lnTo>
                  <a:cubicBezTo>
                    <a:pt x="72826" y="165222"/>
                    <a:pt x="197464" y="164580"/>
                    <a:pt x="197464" y="251041"/>
                  </a:cubicBezTo>
                  <a:lnTo>
                    <a:pt x="197464" y="287614"/>
                  </a:lnTo>
                  <a:cubicBezTo>
                    <a:pt x="197464" y="334935"/>
                    <a:pt x="155116" y="363808"/>
                    <a:pt x="104747" y="363808"/>
                  </a:cubicBezTo>
                  <a:cubicBezTo>
                    <a:pt x="55021" y="363808"/>
                    <a:pt x="12031" y="334935"/>
                    <a:pt x="12031" y="287614"/>
                  </a:cubicBezTo>
                  <a:lnTo>
                    <a:pt x="12031" y="247191"/>
                  </a:lnTo>
                  <a:lnTo>
                    <a:pt x="72826" y="24719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1804175D-8E90-4B50-AF2A-6737E5EB40BF}"/>
                </a:ext>
              </a:extLst>
            </p:cNvPr>
            <p:cNvSpPr/>
            <p:nvPr/>
          </p:nvSpPr>
          <p:spPr>
            <a:xfrm>
              <a:off x="7148971" y="1592784"/>
              <a:ext cx="176450" cy="449146"/>
            </a:xfrm>
            <a:custGeom>
              <a:avLst/>
              <a:gdLst>
                <a:gd name="connsiteX0" fmla="*/ 12031 w 176450"/>
                <a:gd name="connsiteY0" fmla="*/ 96566 h 449146"/>
                <a:gd name="connsiteX1" fmla="*/ 52133 w 176450"/>
                <a:gd name="connsiteY1" fmla="*/ 96566 h 449146"/>
                <a:gd name="connsiteX2" fmla="*/ 52133 w 176450"/>
                <a:gd name="connsiteY2" fmla="*/ 12031 h 449146"/>
                <a:gd name="connsiteX3" fmla="*/ 112928 w 176450"/>
                <a:gd name="connsiteY3" fmla="*/ 12031 h 449146"/>
                <a:gd name="connsiteX4" fmla="*/ 112928 w 176450"/>
                <a:gd name="connsiteY4" fmla="*/ 96566 h 449146"/>
                <a:gd name="connsiteX5" fmla="*/ 173723 w 176450"/>
                <a:gd name="connsiteY5" fmla="*/ 96566 h 449146"/>
                <a:gd name="connsiteX6" fmla="*/ 173723 w 176450"/>
                <a:gd name="connsiteY6" fmla="*/ 145170 h 449146"/>
                <a:gd name="connsiteX7" fmla="*/ 112928 w 176450"/>
                <a:gd name="connsiteY7" fmla="*/ 145170 h 449146"/>
                <a:gd name="connsiteX8" fmla="*/ 112928 w 176450"/>
                <a:gd name="connsiteY8" fmla="*/ 365573 h 449146"/>
                <a:gd name="connsiteX9" fmla="*/ 134423 w 176450"/>
                <a:gd name="connsiteY9" fmla="*/ 391880 h 449146"/>
                <a:gd name="connsiteX10" fmla="*/ 171478 w 176450"/>
                <a:gd name="connsiteY10" fmla="*/ 391880 h 449146"/>
                <a:gd name="connsiteX11" fmla="*/ 171478 w 176450"/>
                <a:gd name="connsiteY11" fmla="*/ 434870 h 449146"/>
                <a:gd name="connsiteX12" fmla="*/ 134423 w 176450"/>
                <a:gd name="connsiteY12" fmla="*/ 440645 h 449146"/>
                <a:gd name="connsiteX13" fmla="*/ 52133 w 176450"/>
                <a:gd name="connsiteY13" fmla="*/ 365733 h 449146"/>
                <a:gd name="connsiteX14" fmla="*/ 52133 w 176450"/>
                <a:gd name="connsiteY14" fmla="*/ 145170 h 449146"/>
                <a:gd name="connsiteX15" fmla="*/ 12031 w 176450"/>
                <a:gd name="connsiteY15" fmla="*/ 145170 h 449146"/>
                <a:gd name="connsiteX16" fmla="*/ 12031 w 176450"/>
                <a:gd name="connsiteY16" fmla="*/ 96566 h 44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6450" h="449146">
                  <a:moveTo>
                    <a:pt x="12031" y="96566"/>
                  </a:moveTo>
                  <a:lnTo>
                    <a:pt x="52133" y="96566"/>
                  </a:lnTo>
                  <a:lnTo>
                    <a:pt x="52133" y="12031"/>
                  </a:lnTo>
                  <a:lnTo>
                    <a:pt x="112928" y="12031"/>
                  </a:lnTo>
                  <a:lnTo>
                    <a:pt x="112928" y="96566"/>
                  </a:lnTo>
                  <a:lnTo>
                    <a:pt x="173723" y="96566"/>
                  </a:lnTo>
                  <a:lnTo>
                    <a:pt x="173723" y="145170"/>
                  </a:lnTo>
                  <a:lnTo>
                    <a:pt x="112928" y="145170"/>
                  </a:lnTo>
                  <a:lnTo>
                    <a:pt x="112928" y="365573"/>
                  </a:lnTo>
                  <a:cubicBezTo>
                    <a:pt x="112928" y="381614"/>
                    <a:pt x="119665" y="391880"/>
                    <a:pt x="134423" y="391880"/>
                  </a:cubicBezTo>
                  <a:lnTo>
                    <a:pt x="171478" y="391880"/>
                  </a:lnTo>
                  <a:lnTo>
                    <a:pt x="171478" y="434870"/>
                  </a:lnTo>
                  <a:cubicBezTo>
                    <a:pt x="171478" y="434870"/>
                    <a:pt x="153672" y="440645"/>
                    <a:pt x="134423" y="440645"/>
                  </a:cubicBezTo>
                  <a:cubicBezTo>
                    <a:pt x="81809" y="440645"/>
                    <a:pt x="52133" y="413054"/>
                    <a:pt x="52133" y="365733"/>
                  </a:cubicBezTo>
                  <a:lnTo>
                    <a:pt x="52133" y="145170"/>
                  </a:lnTo>
                  <a:lnTo>
                    <a:pt x="12031" y="145170"/>
                  </a:lnTo>
                  <a:lnTo>
                    <a:pt x="12031" y="9656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E05C81D9-0AD9-470E-A4FB-35A3CAA848B7}"/>
                </a:ext>
              </a:extLst>
            </p:cNvPr>
            <p:cNvSpPr/>
            <p:nvPr/>
          </p:nvSpPr>
          <p:spPr>
            <a:xfrm>
              <a:off x="7361514" y="1671545"/>
              <a:ext cx="192491" cy="368942"/>
            </a:xfrm>
            <a:custGeom>
              <a:avLst/>
              <a:gdLst>
                <a:gd name="connsiteX0" fmla="*/ 72826 w 192491"/>
                <a:gd name="connsiteY0" fmla="*/ 357392 h 368941"/>
                <a:gd name="connsiteX1" fmla="*/ 12031 w 192491"/>
                <a:gd name="connsiteY1" fmla="*/ 357392 h 368941"/>
                <a:gd name="connsiteX2" fmla="*/ 12031 w 192491"/>
                <a:gd name="connsiteY2" fmla="*/ 88225 h 368941"/>
                <a:gd name="connsiteX3" fmla="*/ 98010 w 192491"/>
                <a:gd name="connsiteY3" fmla="*/ 12031 h 368941"/>
                <a:gd name="connsiteX4" fmla="*/ 183990 w 192491"/>
                <a:gd name="connsiteY4" fmla="*/ 88225 h 368941"/>
                <a:gd name="connsiteX5" fmla="*/ 183990 w 192491"/>
                <a:gd name="connsiteY5" fmla="*/ 123515 h 368941"/>
                <a:gd name="connsiteX6" fmla="*/ 123194 w 192491"/>
                <a:gd name="connsiteY6" fmla="*/ 123515 h 368941"/>
                <a:gd name="connsiteX7" fmla="*/ 123194 w 192491"/>
                <a:gd name="connsiteY7" fmla="*/ 88225 h 368941"/>
                <a:gd name="connsiteX8" fmla="*/ 98010 w 192491"/>
                <a:gd name="connsiteY8" fmla="*/ 60635 h 368941"/>
                <a:gd name="connsiteX9" fmla="*/ 72826 w 192491"/>
                <a:gd name="connsiteY9" fmla="*/ 88225 h 368941"/>
                <a:gd name="connsiteX10" fmla="*/ 72826 w 192491"/>
                <a:gd name="connsiteY10" fmla="*/ 357392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491" h="368941">
                  <a:moveTo>
                    <a:pt x="72826" y="357392"/>
                  </a:moveTo>
                  <a:lnTo>
                    <a:pt x="12031" y="357392"/>
                  </a:lnTo>
                  <a:lnTo>
                    <a:pt x="12031" y="88225"/>
                  </a:lnTo>
                  <a:cubicBezTo>
                    <a:pt x="12031" y="40904"/>
                    <a:pt x="46198" y="12031"/>
                    <a:pt x="98010" y="12031"/>
                  </a:cubicBezTo>
                  <a:cubicBezTo>
                    <a:pt x="149983" y="12031"/>
                    <a:pt x="183990" y="41546"/>
                    <a:pt x="183990" y="88225"/>
                  </a:cubicBezTo>
                  <a:lnTo>
                    <a:pt x="183990" y="123515"/>
                  </a:lnTo>
                  <a:lnTo>
                    <a:pt x="123194" y="123515"/>
                  </a:lnTo>
                  <a:lnTo>
                    <a:pt x="123194" y="88225"/>
                  </a:lnTo>
                  <a:cubicBezTo>
                    <a:pt x="123194" y="69618"/>
                    <a:pt x="111324" y="60635"/>
                    <a:pt x="98010" y="60635"/>
                  </a:cubicBezTo>
                  <a:cubicBezTo>
                    <a:pt x="84696" y="60635"/>
                    <a:pt x="72826" y="69618"/>
                    <a:pt x="72826" y="88225"/>
                  </a:cubicBezTo>
                  <a:lnTo>
                    <a:pt x="72826" y="35739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496C1F12-FA61-4FBA-96AD-2C9B6B415F1D}"/>
                </a:ext>
              </a:extLst>
            </p:cNvPr>
            <p:cNvSpPr/>
            <p:nvPr/>
          </p:nvSpPr>
          <p:spPr>
            <a:xfrm>
              <a:off x="7585125" y="1561986"/>
              <a:ext cx="80205" cy="465187"/>
            </a:xfrm>
            <a:custGeom>
              <a:avLst/>
              <a:gdLst>
                <a:gd name="connsiteX0" fmla="*/ 47642 w 80204"/>
                <a:gd name="connsiteY0" fmla="*/ 12031 h 465187"/>
                <a:gd name="connsiteX1" fmla="*/ 83252 w 80204"/>
                <a:gd name="connsiteY1" fmla="*/ 42829 h 465187"/>
                <a:gd name="connsiteX2" fmla="*/ 47642 w 80204"/>
                <a:gd name="connsiteY2" fmla="*/ 73628 h 465187"/>
                <a:gd name="connsiteX3" fmla="*/ 12031 w 80204"/>
                <a:gd name="connsiteY3" fmla="*/ 42829 h 465187"/>
                <a:gd name="connsiteX4" fmla="*/ 47642 w 80204"/>
                <a:gd name="connsiteY4" fmla="*/ 12031 h 465187"/>
                <a:gd name="connsiteX5" fmla="*/ 78119 w 80204"/>
                <a:gd name="connsiteY5" fmla="*/ 127365 h 465187"/>
                <a:gd name="connsiteX6" fmla="*/ 78119 w 80204"/>
                <a:gd name="connsiteY6" fmla="*/ 466952 h 465187"/>
                <a:gd name="connsiteX7" fmla="*/ 17324 w 80204"/>
                <a:gd name="connsiteY7" fmla="*/ 466952 h 465187"/>
                <a:gd name="connsiteX8" fmla="*/ 17324 w 80204"/>
                <a:gd name="connsiteY8" fmla="*/ 127365 h 465187"/>
                <a:gd name="connsiteX9" fmla="*/ 78119 w 80204"/>
                <a:gd name="connsiteY9" fmla="*/ 127365 h 46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04" h="465187">
                  <a:moveTo>
                    <a:pt x="47642" y="12031"/>
                  </a:moveTo>
                  <a:cubicBezTo>
                    <a:pt x="67693" y="12031"/>
                    <a:pt x="83252" y="24863"/>
                    <a:pt x="83252" y="42829"/>
                  </a:cubicBezTo>
                  <a:cubicBezTo>
                    <a:pt x="83252" y="60795"/>
                    <a:pt x="67693" y="73628"/>
                    <a:pt x="47642" y="73628"/>
                  </a:cubicBezTo>
                  <a:cubicBezTo>
                    <a:pt x="27590" y="73628"/>
                    <a:pt x="12031" y="60795"/>
                    <a:pt x="12031" y="42829"/>
                  </a:cubicBezTo>
                  <a:cubicBezTo>
                    <a:pt x="12191" y="24863"/>
                    <a:pt x="27751" y="12031"/>
                    <a:pt x="47642" y="12031"/>
                  </a:cubicBezTo>
                  <a:close/>
                  <a:moveTo>
                    <a:pt x="78119" y="127365"/>
                  </a:moveTo>
                  <a:lnTo>
                    <a:pt x="78119" y="466952"/>
                  </a:lnTo>
                  <a:lnTo>
                    <a:pt x="17324" y="466952"/>
                  </a:lnTo>
                  <a:lnTo>
                    <a:pt x="17324" y="127365"/>
                  </a:lnTo>
                  <a:lnTo>
                    <a:pt x="78119" y="127365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FB6E3E06-0CA5-4116-B46D-56D1748C2EC6}"/>
                </a:ext>
              </a:extLst>
            </p:cNvPr>
            <p:cNvSpPr/>
            <p:nvPr/>
          </p:nvSpPr>
          <p:spPr>
            <a:xfrm>
              <a:off x="7717462" y="1670904"/>
              <a:ext cx="208532" cy="368942"/>
            </a:xfrm>
            <a:custGeom>
              <a:avLst/>
              <a:gdLst>
                <a:gd name="connsiteX0" fmla="*/ 72826 w 208532"/>
                <a:gd name="connsiteY0" fmla="*/ 223450 h 368941"/>
                <a:gd name="connsiteX1" fmla="*/ 72826 w 208532"/>
                <a:gd name="connsiteY1" fmla="*/ 287454 h 368941"/>
                <a:gd name="connsiteX2" fmla="*/ 104747 w 208532"/>
                <a:gd name="connsiteY2" fmla="*/ 315686 h 368941"/>
                <a:gd name="connsiteX3" fmla="*/ 136669 w 208532"/>
                <a:gd name="connsiteY3" fmla="*/ 287454 h 368941"/>
                <a:gd name="connsiteX4" fmla="*/ 136669 w 208532"/>
                <a:gd name="connsiteY4" fmla="*/ 247030 h 368941"/>
                <a:gd name="connsiteX5" fmla="*/ 197464 w 208532"/>
                <a:gd name="connsiteY5" fmla="*/ 247030 h 368941"/>
                <a:gd name="connsiteX6" fmla="*/ 197464 w 208532"/>
                <a:gd name="connsiteY6" fmla="*/ 287454 h 368941"/>
                <a:gd name="connsiteX7" fmla="*/ 104747 w 208532"/>
                <a:gd name="connsiteY7" fmla="*/ 364290 h 368941"/>
                <a:gd name="connsiteX8" fmla="*/ 12031 w 208532"/>
                <a:gd name="connsiteY8" fmla="*/ 287454 h 368941"/>
                <a:gd name="connsiteX9" fmla="*/ 12031 w 208532"/>
                <a:gd name="connsiteY9" fmla="*/ 88867 h 368941"/>
                <a:gd name="connsiteX10" fmla="*/ 104747 w 208532"/>
                <a:gd name="connsiteY10" fmla="*/ 12031 h 368941"/>
                <a:gd name="connsiteX11" fmla="*/ 197464 w 208532"/>
                <a:gd name="connsiteY11" fmla="*/ 88867 h 368941"/>
                <a:gd name="connsiteX12" fmla="*/ 197464 w 208532"/>
                <a:gd name="connsiteY12" fmla="*/ 136348 h 368941"/>
                <a:gd name="connsiteX13" fmla="*/ 158805 w 208532"/>
                <a:gd name="connsiteY13" fmla="*/ 187679 h 368941"/>
                <a:gd name="connsiteX14" fmla="*/ 72826 w 208532"/>
                <a:gd name="connsiteY14" fmla="*/ 223450 h 368941"/>
                <a:gd name="connsiteX15" fmla="*/ 136669 w 208532"/>
                <a:gd name="connsiteY15" fmla="*/ 136348 h 368941"/>
                <a:gd name="connsiteX16" fmla="*/ 136669 w 208532"/>
                <a:gd name="connsiteY16" fmla="*/ 88867 h 368941"/>
                <a:gd name="connsiteX17" fmla="*/ 104747 w 208532"/>
                <a:gd name="connsiteY17" fmla="*/ 60635 h 368941"/>
                <a:gd name="connsiteX18" fmla="*/ 72826 w 208532"/>
                <a:gd name="connsiteY18" fmla="*/ 88867 h 368941"/>
                <a:gd name="connsiteX19" fmla="*/ 72826 w 208532"/>
                <a:gd name="connsiteY19" fmla="*/ 168269 h 368941"/>
                <a:gd name="connsiteX20" fmla="*/ 130734 w 208532"/>
                <a:gd name="connsiteY20" fmla="*/ 144529 h 368941"/>
                <a:gd name="connsiteX21" fmla="*/ 136669 w 208532"/>
                <a:gd name="connsiteY21" fmla="*/ 136348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8532" h="368941">
                  <a:moveTo>
                    <a:pt x="72826" y="223450"/>
                  </a:moveTo>
                  <a:lnTo>
                    <a:pt x="72826" y="287454"/>
                  </a:lnTo>
                  <a:cubicBezTo>
                    <a:pt x="72826" y="304136"/>
                    <a:pt x="86942" y="315686"/>
                    <a:pt x="104747" y="315686"/>
                  </a:cubicBezTo>
                  <a:cubicBezTo>
                    <a:pt x="122553" y="315686"/>
                    <a:pt x="136669" y="304136"/>
                    <a:pt x="136669" y="287454"/>
                  </a:cubicBezTo>
                  <a:lnTo>
                    <a:pt x="136669" y="247030"/>
                  </a:lnTo>
                  <a:lnTo>
                    <a:pt x="197464" y="247030"/>
                  </a:lnTo>
                  <a:lnTo>
                    <a:pt x="197464" y="287454"/>
                  </a:lnTo>
                  <a:cubicBezTo>
                    <a:pt x="197464" y="338785"/>
                    <a:pt x="154474" y="364290"/>
                    <a:pt x="104747" y="364290"/>
                  </a:cubicBezTo>
                  <a:cubicBezTo>
                    <a:pt x="55822" y="364290"/>
                    <a:pt x="12031" y="338624"/>
                    <a:pt x="12031" y="287454"/>
                  </a:cubicBezTo>
                  <a:lnTo>
                    <a:pt x="12031" y="88867"/>
                  </a:lnTo>
                  <a:cubicBezTo>
                    <a:pt x="12031" y="37536"/>
                    <a:pt x="55822" y="12031"/>
                    <a:pt x="104747" y="12031"/>
                  </a:cubicBezTo>
                  <a:cubicBezTo>
                    <a:pt x="154474" y="12031"/>
                    <a:pt x="197464" y="37696"/>
                    <a:pt x="197464" y="88867"/>
                  </a:cubicBezTo>
                  <a:lnTo>
                    <a:pt x="197464" y="136348"/>
                  </a:lnTo>
                  <a:cubicBezTo>
                    <a:pt x="197464" y="167147"/>
                    <a:pt x="187037" y="175488"/>
                    <a:pt x="158805" y="187679"/>
                  </a:cubicBezTo>
                  <a:lnTo>
                    <a:pt x="72826" y="223450"/>
                  </a:lnTo>
                  <a:close/>
                  <a:moveTo>
                    <a:pt x="136669" y="136348"/>
                  </a:moveTo>
                  <a:lnTo>
                    <a:pt x="136669" y="88867"/>
                  </a:lnTo>
                  <a:cubicBezTo>
                    <a:pt x="136669" y="72184"/>
                    <a:pt x="122553" y="60635"/>
                    <a:pt x="104747" y="60635"/>
                  </a:cubicBezTo>
                  <a:cubicBezTo>
                    <a:pt x="86942" y="60635"/>
                    <a:pt x="72826" y="72184"/>
                    <a:pt x="72826" y="88867"/>
                  </a:cubicBezTo>
                  <a:lnTo>
                    <a:pt x="72826" y="168269"/>
                  </a:lnTo>
                  <a:lnTo>
                    <a:pt x="130734" y="144529"/>
                  </a:lnTo>
                  <a:cubicBezTo>
                    <a:pt x="134423" y="143406"/>
                    <a:pt x="136669" y="139556"/>
                    <a:pt x="136669" y="136348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468AB8BA-25BA-4E88-8AED-693988EB0925}"/>
                </a:ext>
              </a:extLst>
            </p:cNvPr>
            <p:cNvSpPr/>
            <p:nvPr/>
          </p:nvSpPr>
          <p:spPr>
            <a:xfrm>
              <a:off x="7967861" y="1542737"/>
              <a:ext cx="80205" cy="497269"/>
            </a:xfrm>
            <a:custGeom>
              <a:avLst/>
              <a:gdLst>
                <a:gd name="connsiteX0" fmla="*/ 72826 w 80204"/>
                <a:gd name="connsiteY0" fmla="*/ 486201 h 497269"/>
                <a:gd name="connsiteX1" fmla="*/ 12031 w 80204"/>
                <a:gd name="connsiteY1" fmla="*/ 486201 h 497269"/>
                <a:gd name="connsiteX2" fmla="*/ 12031 w 80204"/>
                <a:gd name="connsiteY2" fmla="*/ 12031 h 497269"/>
                <a:gd name="connsiteX3" fmla="*/ 72826 w 80204"/>
                <a:gd name="connsiteY3" fmla="*/ 12031 h 497269"/>
                <a:gd name="connsiteX4" fmla="*/ 72826 w 80204"/>
                <a:gd name="connsiteY4" fmla="*/ 486201 h 49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04" h="497269">
                  <a:moveTo>
                    <a:pt x="72826" y="486201"/>
                  </a:moveTo>
                  <a:lnTo>
                    <a:pt x="12031" y="486201"/>
                  </a:lnTo>
                  <a:lnTo>
                    <a:pt x="12031" y="12031"/>
                  </a:lnTo>
                  <a:lnTo>
                    <a:pt x="72826" y="12031"/>
                  </a:lnTo>
                  <a:lnTo>
                    <a:pt x="72826" y="48620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CEB6E078-FB32-44E8-9F30-8B40E8E084D8}"/>
                </a:ext>
              </a:extLst>
            </p:cNvPr>
            <p:cNvSpPr/>
            <p:nvPr/>
          </p:nvSpPr>
          <p:spPr>
            <a:xfrm>
              <a:off x="4190861" y="1827463"/>
              <a:ext cx="208532" cy="208532"/>
            </a:xfrm>
            <a:custGeom>
              <a:avLst/>
              <a:gdLst>
                <a:gd name="connsiteX0" fmla="*/ 108116 w 208532"/>
                <a:gd name="connsiteY0" fmla="*/ 205484 h 208532"/>
                <a:gd name="connsiteX1" fmla="*/ 12031 w 208532"/>
                <a:gd name="connsiteY1" fmla="*/ 116938 h 208532"/>
                <a:gd name="connsiteX2" fmla="*/ 12031 w 208532"/>
                <a:gd name="connsiteY2" fmla="*/ 12031 h 208532"/>
                <a:gd name="connsiteX3" fmla="*/ 54700 w 208532"/>
                <a:gd name="connsiteY3" fmla="*/ 12031 h 208532"/>
                <a:gd name="connsiteX4" fmla="*/ 54700 w 208532"/>
                <a:gd name="connsiteY4" fmla="*/ 116938 h 208532"/>
                <a:gd name="connsiteX5" fmla="*/ 107956 w 208532"/>
                <a:gd name="connsiteY5" fmla="*/ 166184 h 208532"/>
                <a:gd name="connsiteX6" fmla="*/ 161211 w 208532"/>
                <a:gd name="connsiteY6" fmla="*/ 116938 h 208532"/>
                <a:gd name="connsiteX7" fmla="*/ 161211 w 208532"/>
                <a:gd name="connsiteY7" fmla="*/ 12031 h 208532"/>
                <a:gd name="connsiteX8" fmla="*/ 203880 w 208532"/>
                <a:gd name="connsiteY8" fmla="*/ 12031 h 208532"/>
                <a:gd name="connsiteX9" fmla="*/ 203880 w 208532"/>
                <a:gd name="connsiteY9" fmla="*/ 116938 h 208532"/>
                <a:gd name="connsiteX10" fmla="*/ 108116 w 208532"/>
                <a:gd name="connsiteY10" fmla="*/ 205484 h 20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532" h="208532">
                  <a:moveTo>
                    <a:pt x="108116" y="205484"/>
                  </a:moveTo>
                  <a:cubicBezTo>
                    <a:pt x="55181" y="205484"/>
                    <a:pt x="12031" y="165703"/>
                    <a:pt x="12031" y="116938"/>
                  </a:cubicBezTo>
                  <a:lnTo>
                    <a:pt x="12031" y="12031"/>
                  </a:lnTo>
                  <a:lnTo>
                    <a:pt x="54700" y="12031"/>
                  </a:lnTo>
                  <a:lnTo>
                    <a:pt x="54700" y="116938"/>
                  </a:lnTo>
                  <a:cubicBezTo>
                    <a:pt x="54700" y="144048"/>
                    <a:pt x="78601" y="166184"/>
                    <a:pt x="107956" y="166184"/>
                  </a:cubicBezTo>
                  <a:cubicBezTo>
                    <a:pt x="137310" y="166184"/>
                    <a:pt x="161211" y="144048"/>
                    <a:pt x="161211" y="116938"/>
                  </a:cubicBezTo>
                  <a:lnTo>
                    <a:pt x="161211" y="12031"/>
                  </a:lnTo>
                  <a:lnTo>
                    <a:pt x="203880" y="12031"/>
                  </a:lnTo>
                  <a:lnTo>
                    <a:pt x="203880" y="116938"/>
                  </a:lnTo>
                  <a:cubicBezTo>
                    <a:pt x="204041" y="165703"/>
                    <a:pt x="161051" y="205484"/>
                    <a:pt x="108116" y="20548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9472CB83-DC16-42E1-92E6-CE9A51D5331A}"/>
                </a:ext>
              </a:extLst>
            </p:cNvPr>
            <p:cNvSpPr/>
            <p:nvPr/>
          </p:nvSpPr>
          <p:spPr>
            <a:xfrm>
              <a:off x="4639526" y="1827463"/>
              <a:ext cx="256655" cy="208532"/>
            </a:xfrm>
            <a:custGeom>
              <a:avLst/>
              <a:gdLst>
                <a:gd name="connsiteX0" fmla="*/ 131375 w 256655"/>
                <a:gd name="connsiteY0" fmla="*/ 90952 h 208532"/>
                <a:gd name="connsiteX1" fmla="*/ 201314 w 256655"/>
                <a:gd name="connsiteY1" fmla="*/ 202757 h 208532"/>
                <a:gd name="connsiteX2" fmla="*/ 250720 w 256655"/>
                <a:gd name="connsiteY2" fmla="*/ 202757 h 208532"/>
                <a:gd name="connsiteX3" fmla="*/ 131375 w 256655"/>
                <a:gd name="connsiteY3" fmla="*/ 12031 h 208532"/>
                <a:gd name="connsiteX4" fmla="*/ 12031 w 256655"/>
                <a:gd name="connsiteY4" fmla="*/ 202757 h 208532"/>
                <a:gd name="connsiteX5" fmla="*/ 61276 w 256655"/>
                <a:gd name="connsiteY5" fmla="*/ 202757 h 20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55" h="208532">
                  <a:moveTo>
                    <a:pt x="131375" y="90952"/>
                  </a:moveTo>
                  <a:lnTo>
                    <a:pt x="201314" y="202757"/>
                  </a:lnTo>
                  <a:lnTo>
                    <a:pt x="250720" y="202757"/>
                  </a:lnTo>
                  <a:lnTo>
                    <a:pt x="131375" y="12031"/>
                  </a:lnTo>
                  <a:lnTo>
                    <a:pt x="12031" y="202757"/>
                  </a:lnTo>
                  <a:lnTo>
                    <a:pt x="61276" y="20275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60E7281E-39A3-42B4-855E-CC8D612FD72D}"/>
                </a:ext>
              </a:extLst>
            </p:cNvPr>
            <p:cNvSpPr/>
            <p:nvPr/>
          </p:nvSpPr>
          <p:spPr>
            <a:xfrm>
              <a:off x="4419558" y="1823986"/>
              <a:ext cx="208532" cy="208532"/>
            </a:xfrm>
            <a:custGeom>
              <a:avLst/>
              <a:gdLst>
                <a:gd name="connsiteX0" fmla="*/ 118590 w 208532"/>
                <a:gd name="connsiteY0" fmla="*/ 208961 h 208532"/>
                <a:gd name="connsiteX1" fmla="*/ 60361 w 208532"/>
                <a:gd name="connsiteY1" fmla="*/ 192920 h 208532"/>
                <a:gd name="connsiteX2" fmla="*/ 29402 w 208532"/>
                <a:gd name="connsiteY2" fmla="*/ 56573 h 208532"/>
                <a:gd name="connsiteX3" fmla="*/ 177139 w 208532"/>
                <a:gd name="connsiteY3" fmla="*/ 28020 h 208532"/>
                <a:gd name="connsiteX4" fmla="*/ 153720 w 208532"/>
                <a:gd name="connsiteY4" fmla="*/ 61064 h 208532"/>
                <a:gd name="connsiteX5" fmla="*/ 65174 w 208532"/>
                <a:gd name="connsiteY5" fmla="*/ 78228 h 208532"/>
                <a:gd name="connsiteX6" fmla="*/ 83781 w 208532"/>
                <a:gd name="connsiteY6" fmla="*/ 160037 h 208532"/>
                <a:gd name="connsiteX7" fmla="*/ 172327 w 208532"/>
                <a:gd name="connsiteY7" fmla="*/ 142873 h 208532"/>
                <a:gd name="connsiteX8" fmla="*/ 208098 w 208532"/>
                <a:gd name="connsiteY8" fmla="*/ 164368 h 208532"/>
                <a:gd name="connsiteX9" fmla="*/ 118590 w 208532"/>
                <a:gd name="connsiteY9" fmla="*/ 208961 h 20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532" h="208532">
                  <a:moveTo>
                    <a:pt x="118590" y="208961"/>
                  </a:moveTo>
                  <a:cubicBezTo>
                    <a:pt x="98539" y="208961"/>
                    <a:pt x="78327" y="203828"/>
                    <a:pt x="60361" y="192920"/>
                  </a:cubicBezTo>
                  <a:cubicBezTo>
                    <a:pt x="11116" y="163245"/>
                    <a:pt x="-2840" y="102129"/>
                    <a:pt x="29402" y="56573"/>
                  </a:cubicBezTo>
                  <a:cubicBezTo>
                    <a:pt x="61645" y="11177"/>
                    <a:pt x="127894" y="-1656"/>
                    <a:pt x="177139" y="28020"/>
                  </a:cubicBezTo>
                  <a:lnTo>
                    <a:pt x="153720" y="61064"/>
                  </a:lnTo>
                  <a:cubicBezTo>
                    <a:pt x="124204" y="43259"/>
                    <a:pt x="84423" y="50958"/>
                    <a:pt x="65174" y="78228"/>
                  </a:cubicBezTo>
                  <a:cubicBezTo>
                    <a:pt x="45924" y="105497"/>
                    <a:pt x="54266" y="142231"/>
                    <a:pt x="83781" y="160037"/>
                  </a:cubicBezTo>
                  <a:cubicBezTo>
                    <a:pt x="113296" y="177842"/>
                    <a:pt x="153078" y="170142"/>
                    <a:pt x="172327" y="142873"/>
                  </a:cubicBezTo>
                  <a:lnTo>
                    <a:pt x="208098" y="164368"/>
                  </a:lnTo>
                  <a:cubicBezTo>
                    <a:pt x="187566" y="193241"/>
                    <a:pt x="153399" y="208961"/>
                    <a:pt x="118590" y="20896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D1374B7D-B204-4264-85F7-48BF87F5923C}"/>
                </a:ext>
              </a:extLst>
            </p:cNvPr>
            <p:cNvSpPr/>
            <p:nvPr/>
          </p:nvSpPr>
          <p:spPr>
            <a:xfrm>
              <a:off x="4524994" y="1902695"/>
              <a:ext cx="112287" cy="48123"/>
            </a:xfrm>
            <a:custGeom>
              <a:avLst/>
              <a:gdLst>
                <a:gd name="connsiteX0" fmla="*/ 12031 w 112286"/>
                <a:gd name="connsiteY0" fmla="*/ 12031 h 48122"/>
                <a:gd name="connsiteX1" fmla="*/ 107153 w 112286"/>
                <a:gd name="connsiteY1" fmla="*/ 12031 h 48122"/>
                <a:gd name="connsiteX2" fmla="*/ 107153 w 112286"/>
                <a:gd name="connsiteY2" fmla="*/ 51491 h 48122"/>
                <a:gd name="connsiteX3" fmla="*/ 12031 w 112286"/>
                <a:gd name="connsiteY3" fmla="*/ 51491 h 4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86" h="48122">
                  <a:moveTo>
                    <a:pt x="12031" y="12031"/>
                  </a:moveTo>
                  <a:lnTo>
                    <a:pt x="107153" y="12031"/>
                  </a:lnTo>
                  <a:lnTo>
                    <a:pt x="107153" y="51491"/>
                  </a:lnTo>
                  <a:lnTo>
                    <a:pt x="12031" y="5149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174E99D5-FFB5-4784-93C9-2897C971BDED}"/>
                </a:ext>
              </a:extLst>
            </p:cNvPr>
            <p:cNvSpPr/>
            <p:nvPr/>
          </p:nvSpPr>
          <p:spPr>
            <a:xfrm>
              <a:off x="4708021" y="1991081"/>
              <a:ext cx="112287" cy="96246"/>
            </a:xfrm>
            <a:custGeom>
              <a:avLst/>
              <a:gdLst>
                <a:gd name="connsiteX0" fmla="*/ 62880 w 112286"/>
                <a:gd name="connsiteY0" fmla="*/ 12031 h 96245"/>
                <a:gd name="connsiteX1" fmla="*/ 12031 w 112286"/>
                <a:gd name="connsiteY1" fmla="*/ 93198 h 96245"/>
                <a:gd name="connsiteX2" fmla="*/ 113570 w 112286"/>
                <a:gd name="connsiteY2" fmla="*/ 93198 h 9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86" h="96245">
                  <a:moveTo>
                    <a:pt x="62880" y="12031"/>
                  </a:moveTo>
                  <a:lnTo>
                    <a:pt x="12031" y="93198"/>
                  </a:lnTo>
                  <a:lnTo>
                    <a:pt x="113570" y="93198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69EB3F7-7C15-40A2-9BA2-E87182BD0E48}"/>
                </a:ext>
              </a:extLst>
            </p:cNvPr>
            <p:cNvSpPr/>
            <p:nvPr/>
          </p:nvSpPr>
          <p:spPr>
            <a:xfrm>
              <a:off x="5219407" y="1052044"/>
              <a:ext cx="561433" cy="705801"/>
            </a:xfrm>
            <a:custGeom>
              <a:avLst/>
              <a:gdLst>
                <a:gd name="connsiteX0" fmla="*/ 295314 w 561432"/>
                <a:gd name="connsiteY0" fmla="*/ 12031 h 705801"/>
                <a:gd name="connsiteX1" fmla="*/ 118703 w 561432"/>
                <a:gd name="connsiteY1" fmla="*/ 12031 h 705801"/>
                <a:gd name="connsiteX2" fmla="*/ 12031 w 561432"/>
                <a:gd name="connsiteY2" fmla="*/ 118703 h 705801"/>
                <a:gd name="connsiteX3" fmla="*/ 12031 w 561432"/>
                <a:gd name="connsiteY3" fmla="*/ 707566 h 705801"/>
                <a:gd name="connsiteX4" fmla="*/ 147737 w 561432"/>
                <a:gd name="connsiteY4" fmla="*/ 707566 h 705801"/>
                <a:gd name="connsiteX5" fmla="*/ 147737 w 561432"/>
                <a:gd name="connsiteY5" fmla="*/ 138273 h 705801"/>
                <a:gd name="connsiteX6" fmla="*/ 297239 w 561432"/>
                <a:gd name="connsiteY6" fmla="*/ 138273 h 705801"/>
                <a:gd name="connsiteX7" fmla="*/ 418187 w 561432"/>
                <a:gd name="connsiteY7" fmla="*/ 247512 h 705801"/>
                <a:gd name="connsiteX8" fmla="*/ 297239 w 561432"/>
                <a:gd name="connsiteY8" fmla="*/ 357873 h 705801"/>
                <a:gd name="connsiteX9" fmla="*/ 202918 w 561432"/>
                <a:gd name="connsiteY9" fmla="*/ 357873 h 705801"/>
                <a:gd name="connsiteX10" fmla="*/ 202918 w 561432"/>
                <a:gd name="connsiteY10" fmla="*/ 482993 h 705801"/>
                <a:gd name="connsiteX11" fmla="*/ 295153 w 561432"/>
                <a:gd name="connsiteY11" fmla="*/ 482993 h 705801"/>
                <a:gd name="connsiteX12" fmla="*/ 555979 w 561432"/>
                <a:gd name="connsiteY12" fmla="*/ 247512 h 705801"/>
                <a:gd name="connsiteX13" fmla="*/ 295314 w 561432"/>
                <a:gd name="connsiteY13" fmla="*/ 12031 h 70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32" h="705801">
                  <a:moveTo>
                    <a:pt x="295314" y="12031"/>
                  </a:moveTo>
                  <a:lnTo>
                    <a:pt x="118703" y="12031"/>
                  </a:lnTo>
                  <a:cubicBezTo>
                    <a:pt x="59833" y="12031"/>
                    <a:pt x="12031" y="59833"/>
                    <a:pt x="12031" y="118703"/>
                  </a:cubicBezTo>
                  <a:lnTo>
                    <a:pt x="12031" y="707566"/>
                  </a:lnTo>
                  <a:lnTo>
                    <a:pt x="147737" y="707566"/>
                  </a:lnTo>
                  <a:lnTo>
                    <a:pt x="147737" y="138273"/>
                  </a:lnTo>
                  <a:lnTo>
                    <a:pt x="297239" y="138273"/>
                  </a:lnTo>
                  <a:cubicBezTo>
                    <a:pt x="387389" y="138273"/>
                    <a:pt x="418187" y="184952"/>
                    <a:pt x="418187" y="247512"/>
                  </a:cubicBezTo>
                  <a:cubicBezTo>
                    <a:pt x="418187" y="311194"/>
                    <a:pt x="387389" y="357873"/>
                    <a:pt x="297239" y="357873"/>
                  </a:cubicBezTo>
                  <a:lnTo>
                    <a:pt x="202918" y="357873"/>
                  </a:lnTo>
                  <a:lnTo>
                    <a:pt x="202918" y="482993"/>
                  </a:lnTo>
                  <a:lnTo>
                    <a:pt x="295153" y="482993"/>
                  </a:lnTo>
                  <a:cubicBezTo>
                    <a:pt x="475454" y="482993"/>
                    <a:pt x="555979" y="383218"/>
                    <a:pt x="555979" y="247512"/>
                  </a:cubicBezTo>
                  <a:cubicBezTo>
                    <a:pt x="555979" y="111805"/>
                    <a:pt x="475614" y="12031"/>
                    <a:pt x="295314" y="1203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71A2231E-96A8-46D6-9DD1-34CFA79E8C41}"/>
                </a:ext>
              </a:extLst>
            </p:cNvPr>
            <p:cNvSpPr/>
            <p:nvPr/>
          </p:nvSpPr>
          <p:spPr>
            <a:xfrm>
              <a:off x="4190861" y="1050280"/>
              <a:ext cx="144368" cy="705801"/>
            </a:xfrm>
            <a:custGeom>
              <a:avLst/>
              <a:gdLst>
                <a:gd name="connsiteX0" fmla="*/ 12031 w 144368"/>
                <a:gd name="connsiteY0" fmla="*/ 12031 h 705801"/>
                <a:gd name="connsiteX1" fmla="*/ 138273 w 144368"/>
                <a:gd name="connsiteY1" fmla="*/ 12031 h 705801"/>
                <a:gd name="connsiteX2" fmla="*/ 138273 w 144368"/>
                <a:gd name="connsiteY2" fmla="*/ 709170 h 705801"/>
                <a:gd name="connsiteX3" fmla="*/ 12031 w 144368"/>
                <a:gd name="connsiteY3" fmla="*/ 709170 h 70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68" h="705801">
                  <a:moveTo>
                    <a:pt x="12031" y="12031"/>
                  </a:moveTo>
                  <a:lnTo>
                    <a:pt x="138273" y="12031"/>
                  </a:lnTo>
                  <a:lnTo>
                    <a:pt x="138273" y="709170"/>
                  </a:lnTo>
                  <a:lnTo>
                    <a:pt x="12031" y="70917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5C9B982C-110C-42DB-828B-F4CDCB4F4221}"/>
                </a:ext>
              </a:extLst>
            </p:cNvPr>
            <p:cNvSpPr/>
            <p:nvPr/>
          </p:nvSpPr>
          <p:spPr>
            <a:xfrm>
              <a:off x="4191022" y="817365"/>
              <a:ext cx="144368" cy="160409"/>
            </a:xfrm>
            <a:custGeom>
              <a:avLst/>
              <a:gdLst>
                <a:gd name="connsiteX0" fmla="*/ 12031 w 144368"/>
                <a:gd name="connsiteY0" fmla="*/ 164420 h 160409"/>
                <a:gd name="connsiteX1" fmla="*/ 138273 w 144368"/>
                <a:gd name="connsiteY1" fmla="*/ 164420 h 160409"/>
                <a:gd name="connsiteX2" fmla="*/ 138273 w 144368"/>
                <a:gd name="connsiteY2" fmla="*/ 12031 h 160409"/>
                <a:gd name="connsiteX3" fmla="*/ 138273 w 144368"/>
                <a:gd name="connsiteY3" fmla="*/ 12031 h 160409"/>
                <a:gd name="connsiteX4" fmla="*/ 12031 w 144368"/>
                <a:gd name="connsiteY4" fmla="*/ 138273 h 160409"/>
                <a:gd name="connsiteX5" fmla="*/ 12031 w 144368"/>
                <a:gd name="connsiteY5" fmla="*/ 164420 h 16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368" h="160409">
                  <a:moveTo>
                    <a:pt x="12031" y="164420"/>
                  </a:moveTo>
                  <a:lnTo>
                    <a:pt x="138273" y="164420"/>
                  </a:lnTo>
                  <a:lnTo>
                    <a:pt x="138273" y="12031"/>
                  </a:lnTo>
                  <a:lnTo>
                    <a:pt x="138273" y="12031"/>
                  </a:lnTo>
                  <a:cubicBezTo>
                    <a:pt x="68655" y="12031"/>
                    <a:pt x="12031" y="68495"/>
                    <a:pt x="12031" y="138273"/>
                  </a:cubicBezTo>
                  <a:lnTo>
                    <a:pt x="12031" y="164420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8102C9B8-2D08-4CC9-8E5D-3103EF7A8D24}"/>
                </a:ext>
              </a:extLst>
            </p:cNvPr>
            <p:cNvSpPr/>
            <p:nvPr/>
          </p:nvSpPr>
          <p:spPr>
            <a:xfrm>
              <a:off x="4441581" y="1050440"/>
              <a:ext cx="481228" cy="705801"/>
            </a:xfrm>
            <a:custGeom>
              <a:avLst/>
              <a:gdLst>
                <a:gd name="connsiteX0" fmla="*/ 480266 w 481228"/>
                <a:gd name="connsiteY0" fmla="*/ 267242 h 705801"/>
                <a:gd name="connsiteX1" fmla="*/ 144529 w 481228"/>
                <a:gd name="connsiteY1" fmla="*/ 24863 h 705801"/>
                <a:gd name="connsiteX2" fmla="*/ 144529 w 481228"/>
                <a:gd name="connsiteY2" fmla="*/ 25024 h 705801"/>
                <a:gd name="connsiteX3" fmla="*/ 98973 w 481228"/>
                <a:gd name="connsiteY3" fmla="*/ 12031 h 705801"/>
                <a:gd name="connsiteX4" fmla="*/ 12031 w 481228"/>
                <a:gd name="connsiteY4" fmla="*/ 98973 h 705801"/>
                <a:gd name="connsiteX5" fmla="*/ 12031 w 481228"/>
                <a:gd name="connsiteY5" fmla="*/ 709170 h 705801"/>
                <a:gd name="connsiteX6" fmla="*/ 138915 w 481228"/>
                <a:gd name="connsiteY6" fmla="*/ 709170 h 705801"/>
                <a:gd name="connsiteX7" fmla="*/ 138915 w 481228"/>
                <a:gd name="connsiteY7" fmla="*/ 183508 h 705801"/>
                <a:gd name="connsiteX8" fmla="*/ 480266 w 481228"/>
                <a:gd name="connsiteY8" fmla="*/ 430378 h 705801"/>
                <a:gd name="connsiteX9" fmla="*/ 480266 w 481228"/>
                <a:gd name="connsiteY9" fmla="*/ 267242 h 70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28" h="705801">
                  <a:moveTo>
                    <a:pt x="480266" y="267242"/>
                  </a:moveTo>
                  <a:lnTo>
                    <a:pt x="144529" y="24863"/>
                  </a:lnTo>
                  <a:lnTo>
                    <a:pt x="144529" y="25024"/>
                  </a:lnTo>
                  <a:cubicBezTo>
                    <a:pt x="131215" y="16843"/>
                    <a:pt x="115655" y="12031"/>
                    <a:pt x="98973" y="12031"/>
                  </a:cubicBezTo>
                  <a:cubicBezTo>
                    <a:pt x="51010" y="12031"/>
                    <a:pt x="12031" y="51010"/>
                    <a:pt x="12031" y="98973"/>
                  </a:cubicBezTo>
                  <a:lnTo>
                    <a:pt x="12031" y="709170"/>
                  </a:lnTo>
                  <a:lnTo>
                    <a:pt x="138915" y="709170"/>
                  </a:lnTo>
                  <a:lnTo>
                    <a:pt x="138915" y="183508"/>
                  </a:lnTo>
                  <a:lnTo>
                    <a:pt x="480266" y="430378"/>
                  </a:lnTo>
                  <a:lnTo>
                    <a:pt x="480266" y="26724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3CE9A174-E656-4152-A3CB-856EF8B09157}"/>
                </a:ext>
              </a:extLst>
            </p:cNvPr>
            <p:cNvSpPr/>
            <p:nvPr/>
          </p:nvSpPr>
          <p:spPr>
            <a:xfrm>
              <a:off x="4619475" y="1050280"/>
              <a:ext cx="481228" cy="705801"/>
            </a:xfrm>
            <a:custGeom>
              <a:avLst/>
              <a:gdLst>
                <a:gd name="connsiteX0" fmla="*/ 12031 w 481228"/>
                <a:gd name="connsiteY0" fmla="*/ 453959 h 705801"/>
                <a:gd name="connsiteX1" fmla="*/ 347607 w 481228"/>
                <a:gd name="connsiteY1" fmla="*/ 696337 h 705801"/>
                <a:gd name="connsiteX2" fmla="*/ 347607 w 481228"/>
                <a:gd name="connsiteY2" fmla="*/ 696177 h 705801"/>
                <a:gd name="connsiteX3" fmla="*/ 393163 w 481228"/>
                <a:gd name="connsiteY3" fmla="*/ 709170 h 705801"/>
                <a:gd name="connsiteX4" fmla="*/ 480105 w 481228"/>
                <a:gd name="connsiteY4" fmla="*/ 622228 h 705801"/>
                <a:gd name="connsiteX5" fmla="*/ 480105 w 481228"/>
                <a:gd name="connsiteY5" fmla="*/ 12031 h 705801"/>
                <a:gd name="connsiteX6" fmla="*/ 353382 w 481228"/>
                <a:gd name="connsiteY6" fmla="*/ 12031 h 705801"/>
                <a:gd name="connsiteX7" fmla="*/ 353382 w 481228"/>
                <a:gd name="connsiteY7" fmla="*/ 537692 h 705801"/>
                <a:gd name="connsiteX8" fmla="*/ 12031 w 481228"/>
                <a:gd name="connsiteY8" fmla="*/ 290822 h 705801"/>
                <a:gd name="connsiteX9" fmla="*/ 12031 w 481228"/>
                <a:gd name="connsiteY9" fmla="*/ 453959 h 70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28" h="705801">
                  <a:moveTo>
                    <a:pt x="12031" y="453959"/>
                  </a:moveTo>
                  <a:lnTo>
                    <a:pt x="347607" y="696337"/>
                  </a:lnTo>
                  <a:lnTo>
                    <a:pt x="347607" y="696177"/>
                  </a:lnTo>
                  <a:cubicBezTo>
                    <a:pt x="360921" y="704358"/>
                    <a:pt x="376481" y="709170"/>
                    <a:pt x="393163" y="709170"/>
                  </a:cubicBezTo>
                  <a:cubicBezTo>
                    <a:pt x="441126" y="709170"/>
                    <a:pt x="480105" y="670190"/>
                    <a:pt x="480105" y="622228"/>
                  </a:cubicBezTo>
                  <a:lnTo>
                    <a:pt x="480105" y="12031"/>
                  </a:lnTo>
                  <a:lnTo>
                    <a:pt x="353382" y="12031"/>
                  </a:lnTo>
                  <a:lnTo>
                    <a:pt x="353382" y="537692"/>
                  </a:lnTo>
                  <a:lnTo>
                    <a:pt x="12031" y="290822"/>
                  </a:lnTo>
                  <a:lnTo>
                    <a:pt x="12031" y="453959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74D8D4B5-0098-4250-BE42-29E91E900399}"/>
                </a:ext>
              </a:extLst>
            </p:cNvPr>
            <p:cNvSpPr/>
            <p:nvPr/>
          </p:nvSpPr>
          <p:spPr>
            <a:xfrm>
              <a:off x="4441742" y="812292"/>
              <a:ext cx="160409" cy="176450"/>
            </a:xfrm>
            <a:custGeom>
              <a:avLst/>
              <a:gdLst>
                <a:gd name="connsiteX0" fmla="*/ 67212 w 160409"/>
                <a:gd name="connsiteY0" fmla="*/ 61377 h 176450"/>
                <a:gd name="connsiteX1" fmla="*/ 79884 w 160409"/>
                <a:gd name="connsiteY1" fmla="*/ 52554 h 176450"/>
                <a:gd name="connsiteX2" fmla="*/ 113891 w 160409"/>
                <a:gd name="connsiteY2" fmla="*/ 53036 h 176450"/>
                <a:gd name="connsiteX3" fmla="*/ 126563 w 160409"/>
                <a:gd name="connsiteY3" fmla="*/ 62018 h 176450"/>
                <a:gd name="connsiteX4" fmla="*/ 128809 w 160409"/>
                <a:gd name="connsiteY4" fmla="*/ 64745 h 176450"/>
                <a:gd name="connsiteX5" fmla="*/ 155437 w 160409"/>
                <a:gd name="connsiteY5" fmla="*/ 34428 h 176450"/>
                <a:gd name="connsiteX6" fmla="*/ 153351 w 160409"/>
                <a:gd name="connsiteY6" fmla="*/ 32343 h 176450"/>
                <a:gd name="connsiteX7" fmla="*/ 128007 w 160409"/>
                <a:gd name="connsiteY7" fmla="*/ 17425 h 176450"/>
                <a:gd name="connsiteX8" fmla="*/ 62399 w 160409"/>
                <a:gd name="connsiteY8" fmla="*/ 17585 h 176450"/>
                <a:gd name="connsiteX9" fmla="*/ 36092 w 160409"/>
                <a:gd name="connsiteY9" fmla="*/ 33626 h 176450"/>
                <a:gd name="connsiteX10" fmla="*/ 18447 w 160409"/>
                <a:gd name="connsiteY10" fmla="*/ 58971 h 176450"/>
                <a:gd name="connsiteX11" fmla="*/ 12031 w 160409"/>
                <a:gd name="connsiteY11" fmla="*/ 92015 h 176450"/>
                <a:gd name="connsiteX12" fmla="*/ 18287 w 160409"/>
                <a:gd name="connsiteY12" fmla="*/ 124739 h 176450"/>
                <a:gd name="connsiteX13" fmla="*/ 35611 w 160409"/>
                <a:gd name="connsiteY13" fmla="*/ 150083 h 176450"/>
                <a:gd name="connsiteX14" fmla="*/ 62078 w 160409"/>
                <a:gd name="connsiteY14" fmla="*/ 166445 h 176450"/>
                <a:gd name="connsiteX15" fmla="*/ 95764 w 160409"/>
                <a:gd name="connsiteY15" fmla="*/ 172380 h 176450"/>
                <a:gd name="connsiteX16" fmla="*/ 127846 w 160409"/>
                <a:gd name="connsiteY16" fmla="*/ 168691 h 176450"/>
                <a:gd name="connsiteX17" fmla="*/ 127846 w 160409"/>
                <a:gd name="connsiteY17" fmla="*/ 168691 h 176450"/>
                <a:gd name="connsiteX18" fmla="*/ 153672 w 160409"/>
                <a:gd name="connsiteY18" fmla="*/ 159387 h 176450"/>
                <a:gd name="connsiteX19" fmla="*/ 155276 w 160409"/>
                <a:gd name="connsiteY19" fmla="*/ 158585 h 176450"/>
                <a:gd name="connsiteX20" fmla="*/ 155276 w 160409"/>
                <a:gd name="connsiteY20" fmla="*/ 75974 h 176450"/>
                <a:gd name="connsiteX21" fmla="*/ 88706 w 160409"/>
                <a:gd name="connsiteY21" fmla="*/ 75974 h 176450"/>
                <a:gd name="connsiteX22" fmla="*/ 88706 w 160409"/>
                <a:gd name="connsiteY22" fmla="*/ 110622 h 176450"/>
                <a:gd name="connsiteX23" fmla="*/ 116618 w 160409"/>
                <a:gd name="connsiteY23" fmla="*/ 110622 h 176450"/>
                <a:gd name="connsiteX24" fmla="*/ 116618 w 160409"/>
                <a:gd name="connsiteY24" fmla="*/ 132278 h 176450"/>
                <a:gd name="connsiteX25" fmla="*/ 108758 w 160409"/>
                <a:gd name="connsiteY25" fmla="*/ 134363 h 176450"/>
                <a:gd name="connsiteX26" fmla="*/ 97368 w 160409"/>
                <a:gd name="connsiteY26" fmla="*/ 135326 h 176450"/>
                <a:gd name="connsiteX27" fmla="*/ 79403 w 160409"/>
                <a:gd name="connsiteY27" fmla="*/ 132117 h 176450"/>
                <a:gd name="connsiteX28" fmla="*/ 66410 w 160409"/>
                <a:gd name="connsiteY28" fmla="*/ 123295 h 176450"/>
                <a:gd name="connsiteX29" fmla="*/ 58549 w 160409"/>
                <a:gd name="connsiteY29" fmla="*/ 109820 h 176450"/>
                <a:gd name="connsiteX30" fmla="*/ 55822 w 160409"/>
                <a:gd name="connsiteY30" fmla="*/ 92175 h 176450"/>
                <a:gd name="connsiteX31" fmla="*/ 58870 w 160409"/>
                <a:gd name="connsiteY31" fmla="*/ 74851 h 176450"/>
                <a:gd name="connsiteX32" fmla="*/ 67212 w 160409"/>
                <a:gd name="connsiteY32" fmla="*/ 61377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409" h="176450">
                  <a:moveTo>
                    <a:pt x="67212" y="61377"/>
                  </a:moveTo>
                  <a:cubicBezTo>
                    <a:pt x="70741" y="57687"/>
                    <a:pt x="75072" y="54640"/>
                    <a:pt x="79884" y="52554"/>
                  </a:cubicBezTo>
                  <a:cubicBezTo>
                    <a:pt x="90311" y="48063"/>
                    <a:pt x="104106" y="48544"/>
                    <a:pt x="113891" y="53036"/>
                  </a:cubicBezTo>
                  <a:cubicBezTo>
                    <a:pt x="119184" y="55442"/>
                    <a:pt x="123355" y="58489"/>
                    <a:pt x="126563" y="62018"/>
                  </a:cubicBezTo>
                  <a:lnTo>
                    <a:pt x="128809" y="64745"/>
                  </a:lnTo>
                  <a:lnTo>
                    <a:pt x="155437" y="34428"/>
                  </a:lnTo>
                  <a:lnTo>
                    <a:pt x="153351" y="32343"/>
                  </a:lnTo>
                  <a:cubicBezTo>
                    <a:pt x="146775" y="26087"/>
                    <a:pt x="138273" y="21114"/>
                    <a:pt x="128007" y="17425"/>
                  </a:cubicBezTo>
                  <a:cubicBezTo>
                    <a:pt x="107795" y="10367"/>
                    <a:pt x="82611" y="10046"/>
                    <a:pt x="62399" y="17585"/>
                  </a:cubicBezTo>
                  <a:cubicBezTo>
                    <a:pt x="52454" y="21274"/>
                    <a:pt x="43631" y="26728"/>
                    <a:pt x="36092" y="33626"/>
                  </a:cubicBezTo>
                  <a:cubicBezTo>
                    <a:pt x="28553" y="40524"/>
                    <a:pt x="22778" y="49186"/>
                    <a:pt x="18447" y="58971"/>
                  </a:cubicBezTo>
                  <a:cubicBezTo>
                    <a:pt x="14276" y="68756"/>
                    <a:pt x="12031" y="79984"/>
                    <a:pt x="12031" y="92015"/>
                  </a:cubicBezTo>
                  <a:cubicBezTo>
                    <a:pt x="12031" y="104046"/>
                    <a:pt x="14116" y="114954"/>
                    <a:pt x="18287" y="124739"/>
                  </a:cubicBezTo>
                  <a:cubicBezTo>
                    <a:pt x="22457" y="134523"/>
                    <a:pt x="28232" y="143025"/>
                    <a:pt x="35611" y="150083"/>
                  </a:cubicBezTo>
                  <a:cubicBezTo>
                    <a:pt x="42990" y="157141"/>
                    <a:pt x="51973" y="162595"/>
                    <a:pt x="62078" y="166445"/>
                  </a:cubicBezTo>
                  <a:cubicBezTo>
                    <a:pt x="72345" y="170455"/>
                    <a:pt x="83734" y="172380"/>
                    <a:pt x="95764" y="172380"/>
                  </a:cubicBezTo>
                  <a:cubicBezTo>
                    <a:pt x="107314" y="172380"/>
                    <a:pt x="118061" y="171097"/>
                    <a:pt x="127846" y="168691"/>
                  </a:cubicBezTo>
                  <a:lnTo>
                    <a:pt x="127846" y="168691"/>
                  </a:lnTo>
                  <a:cubicBezTo>
                    <a:pt x="137631" y="166285"/>
                    <a:pt x="146293" y="163076"/>
                    <a:pt x="153672" y="159387"/>
                  </a:cubicBezTo>
                  <a:lnTo>
                    <a:pt x="155276" y="158585"/>
                  </a:lnTo>
                  <a:lnTo>
                    <a:pt x="155276" y="75974"/>
                  </a:lnTo>
                  <a:lnTo>
                    <a:pt x="88706" y="75974"/>
                  </a:lnTo>
                  <a:lnTo>
                    <a:pt x="88706" y="110622"/>
                  </a:lnTo>
                  <a:lnTo>
                    <a:pt x="116618" y="110622"/>
                  </a:lnTo>
                  <a:lnTo>
                    <a:pt x="116618" y="132278"/>
                  </a:lnTo>
                  <a:cubicBezTo>
                    <a:pt x="114212" y="133240"/>
                    <a:pt x="111645" y="133882"/>
                    <a:pt x="108758" y="134363"/>
                  </a:cubicBezTo>
                  <a:cubicBezTo>
                    <a:pt x="105229" y="135005"/>
                    <a:pt x="101379" y="135326"/>
                    <a:pt x="97368" y="135326"/>
                  </a:cubicBezTo>
                  <a:cubicBezTo>
                    <a:pt x="90631" y="135326"/>
                    <a:pt x="84536" y="134203"/>
                    <a:pt x="79403" y="132117"/>
                  </a:cubicBezTo>
                  <a:cubicBezTo>
                    <a:pt x="74270" y="130032"/>
                    <a:pt x="69939" y="126984"/>
                    <a:pt x="66410" y="123295"/>
                  </a:cubicBezTo>
                  <a:cubicBezTo>
                    <a:pt x="62880" y="119605"/>
                    <a:pt x="60314" y="114954"/>
                    <a:pt x="58549" y="109820"/>
                  </a:cubicBezTo>
                  <a:cubicBezTo>
                    <a:pt x="56785" y="104527"/>
                    <a:pt x="55822" y="98592"/>
                    <a:pt x="55822" y="92175"/>
                  </a:cubicBezTo>
                  <a:cubicBezTo>
                    <a:pt x="55822" y="85919"/>
                    <a:pt x="56785" y="80145"/>
                    <a:pt x="58870" y="74851"/>
                  </a:cubicBezTo>
                  <a:cubicBezTo>
                    <a:pt x="60795" y="69558"/>
                    <a:pt x="63683" y="65066"/>
                    <a:pt x="67212" y="6137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4AFB9A7E-B2D8-406E-AA34-347BBE47062B}"/>
                </a:ext>
              </a:extLst>
            </p:cNvPr>
            <p:cNvSpPr/>
            <p:nvPr/>
          </p:nvSpPr>
          <p:spPr>
            <a:xfrm>
              <a:off x="4636799" y="816243"/>
              <a:ext cx="144368" cy="176450"/>
            </a:xfrm>
            <a:custGeom>
              <a:avLst/>
              <a:gdLst>
                <a:gd name="connsiteX0" fmla="*/ 121590 w 144368"/>
                <a:gd name="connsiteY0" fmla="*/ 86300 h 176450"/>
                <a:gd name="connsiteX1" fmla="*/ 130413 w 144368"/>
                <a:gd name="connsiteY1" fmla="*/ 59351 h 176450"/>
                <a:gd name="connsiteX2" fmla="*/ 125280 w 144368"/>
                <a:gd name="connsiteY2" fmla="*/ 36734 h 176450"/>
                <a:gd name="connsiteX3" fmla="*/ 111485 w 144368"/>
                <a:gd name="connsiteY3" fmla="*/ 21976 h 176450"/>
                <a:gd name="connsiteX4" fmla="*/ 92396 w 144368"/>
                <a:gd name="connsiteY4" fmla="*/ 14276 h 176450"/>
                <a:gd name="connsiteX5" fmla="*/ 71061 w 144368"/>
                <a:gd name="connsiteY5" fmla="*/ 12031 h 176450"/>
                <a:gd name="connsiteX6" fmla="*/ 12031 w 144368"/>
                <a:gd name="connsiteY6" fmla="*/ 12031 h 176450"/>
                <a:gd name="connsiteX7" fmla="*/ 12031 w 144368"/>
                <a:gd name="connsiteY7" fmla="*/ 164740 h 176450"/>
                <a:gd name="connsiteX8" fmla="*/ 52775 w 144368"/>
                <a:gd name="connsiteY8" fmla="*/ 164740 h 176450"/>
                <a:gd name="connsiteX9" fmla="*/ 52775 w 144368"/>
                <a:gd name="connsiteY9" fmla="*/ 106512 h 176450"/>
                <a:gd name="connsiteX10" fmla="*/ 59993 w 144368"/>
                <a:gd name="connsiteY10" fmla="*/ 106512 h 176450"/>
                <a:gd name="connsiteX11" fmla="*/ 91915 w 144368"/>
                <a:gd name="connsiteY11" fmla="*/ 164740 h 176450"/>
                <a:gd name="connsiteX12" fmla="*/ 140519 w 144368"/>
                <a:gd name="connsiteY12" fmla="*/ 164740 h 176450"/>
                <a:gd name="connsiteX13" fmla="*/ 101379 w 144368"/>
                <a:gd name="connsiteY13" fmla="*/ 100577 h 176450"/>
                <a:gd name="connsiteX14" fmla="*/ 121590 w 144368"/>
                <a:gd name="connsiteY14" fmla="*/ 86300 h 176450"/>
                <a:gd name="connsiteX15" fmla="*/ 52614 w 144368"/>
                <a:gd name="connsiteY15" fmla="*/ 46679 h 176450"/>
                <a:gd name="connsiteX16" fmla="*/ 68495 w 144368"/>
                <a:gd name="connsiteY16" fmla="*/ 46679 h 176450"/>
                <a:gd name="connsiteX17" fmla="*/ 76194 w 144368"/>
                <a:gd name="connsiteY17" fmla="*/ 47321 h 176450"/>
                <a:gd name="connsiteX18" fmla="*/ 82932 w 144368"/>
                <a:gd name="connsiteY18" fmla="*/ 49406 h 176450"/>
                <a:gd name="connsiteX19" fmla="*/ 87423 w 144368"/>
                <a:gd name="connsiteY19" fmla="*/ 53416 h 176450"/>
                <a:gd name="connsiteX20" fmla="*/ 89027 w 144368"/>
                <a:gd name="connsiteY20" fmla="*/ 60154 h 176450"/>
                <a:gd name="connsiteX21" fmla="*/ 87102 w 144368"/>
                <a:gd name="connsiteY21" fmla="*/ 67532 h 176450"/>
                <a:gd name="connsiteX22" fmla="*/ 82130 w 144368"/>
                <a:gd name="connsiteY22" fmla="*/ 71863 h 176450"/>
                <a:gd name="connsiteX23" fmla="*/ 74751 w 144368"/>
                <a:gd name="connsiteY23" fmla="*/ 74109 h 176450"/>
                <a:gd name="connsiteX24" fmla="*/ 66249 w 144368"/>
                <a:gd name="connsiteY24" fmla="*/ 74751 h 176450"/>
                <a:gd name="connsiteX25" fmla="*/ 52454 w 144368"/>
                <a:gd name="connsiteY25" fmla="*/ 74751 h 176450"/>
                <a:gd name="connsiteX26" fmla="*/ 52454 w 144368"/>
                <a:gd name="connsiteY26" fmla="*/ 46679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368" h="176450">
                  <a:moveTo>
                    <a:pt x="121590" y="86300"/>
                  </a:moveTo>
                  <a:cubicBezTo>
                    <a:pt x="127365" y="79082"/>
                    <a:pt x="130413" y="69938"/>
                    <a:pt x="130413" y="59351"/>
                  </a:cubicBezTo>
                  <a:cubicBezTo>
                    <a:pt x="130413" y="50369"/>
                    <a:pt x="128648" y="42829"/>
                    <a:pt x="125280" y="36734"/>
                  </a:cubicBezTo>
                  <a:cubicBezTo>
                    <a:pt x="121751" y="30638"/>
                    <a:pt x="117099" y="25666"/>
                    <a:pt x="111485" y="21976"/>
                  </a:cubicBezTo>
                  <a:cubicBezTo>
                    <a:pt x="105870" y="18287"/>
                    <a:pt x="99454" y="15720"/>
                    <a:pt x="92396" y="14276"/>
                  </a:cubicBezTo>
                  <a:cubicBezTo>
                    <a:pt x="85498" y="12833"/>
                    <a:pt x="78440" y="12031"/>
                    <a:pt x="71061" y="12031"/>
                  </a:cubicBezTo>
                  <a:lnTo>
                    <a:pt x="12031" y="12031"/>
                  </a:lnTo>
                  <a:lnTo>
                    <a:pt x="12031" y="164740"/>
                  </a:lnTo>
                  <a:lnTo>
                    <a:pt x="52775" y="164740"/>
                  </a:lnTo>
                  <a:lnTo>
                    <a:pt x="52775" y="106512"/>
                  </a:lnTo>
                  <a:lnTo>
                    <a:pt x="59993" y="106512"/>
                  </a:lnTo>
                  <a:lnTo>
                    <a:pt x="91915" y="164740"/>
                  </a:lnTo>
                  <a:lnTo>
                    <a:pt x="140519" y="164740"/>
                  </a:lnTo>
                  <a:lnTo>
                    <a:pt x="101379" y="100577"/>
                  </a:lnTo>
                  <a:cubicBezTo>
                    <a:pt x="109880" y="97368"/>
                    <a:pt x="116618" y="92556"/>
                    <a:pt x="121590" y="86300"/>
                  </a:cubicBezTo>
                  <a:close/>
                  <a:moveTo>
                    <a:pt x="52614" y="46679"/>
                  </a:moveTo>
                  <a:lnTo>
                    <a:pt x="68495" y="46679"/>
                  </a:lnTo>
                  <a:cubicBezTo>
                    <a:pt x="70901" y="46679"/>
                    <a:pt x="73628" y="46840"/>
                    <a:pt x="76194" y="47321"/>
                  </a:cubicBezTo>
                  <a:cubicBezTo>
                    <a:pt x="78761" y="47642"/>
                    <a:pt x="81007" y="48444"/>
                    <a:pt x="82932" y="49406"/>
                  </a:cubicBezTo>
                  <a:cubicBezTo>
                    <a:pt x="84857" y="50369"/>
                    <a:pt x="86300" y="51652"/>
                    <a:pt x="87423" y="53416"/>
                  </a:cubicBezTo>
                  <a:cubicBezTo>
                    <a:pt x="88546" y="55020"/>
                    <a:pt x="89027" y="57266"/>
                    <a:pt x="89027" y="60154"/>
                  </a:cubicBezTo>
                  <a:cubicBezTo>
                    <a:pt x="89027" y="63201"/>
                    <a:pt x="88386" y="65768"/>
                    <a:pt x="87102" y="67532"/>
                  </a:cubicBezTo>
                  <a:cubicBezTo>
                    <a:pt x="85819" y="69457"/>
                    <a:pt x="84215" y="70901"/>
                    <a:pt x="82130" y="71863"/>
                  </a:cubicBezTo>
                  <a:cubicBezTo>
                    <a:pt x="79884" y="72986"/>
                    <a:pt x="77478" y="73788"/>
                    <a:pt x="74751" y="74109"/>
                  </a:cubicBezTo>
                  <a:cubicBezTo>
                    <a:pt x="71863" y="74590"/>
                    <a:pt x="68976" y="74751"/>
                    <a:pt x="66249" y="74751"/>
                  </a:cubicBezTo>
                  <a:lnTo>
                    <a:pt x="52454" y="74751"/>
                  </a:lnTo>
                  <a:lnTo>
                    <a:pt x="52454" y="4667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98A58CAE-59D7-476F-AD5F-69D055D0CE3D}"/>
                </a:ext>
              </a:extLst>
            </p:cNvPr>
            <p:cNvSpPr/>
            <p:nvPr/>
          </p:nvSpPr>
          <p:spPr>
            <a:xfrm>
              <a:off x="4807475" y="816082"/>
              <a:ext cx="128328" cy="176450"/>
            </a:xfrm>
            <a:custGeom>
              <a:avLst/>
              <a:gdLst>
                <a:gd name="connsiteX0" fmla="*/ 52294 w 128327"/>
                <a:gd name="connsiteY0" fmla="*/ 104106 h 176450"/>
                <a:gd name="connsiteX1" fmla="*/ 113249 w 128327"/>
                <a:gd name="connsiteY1" fmla="*/ 104106 h 176450"/>
                <a:gd name="connsiteX2" fmla="*/ 113249 w 128327"/>
                <a:gd name="connsiteY2" fmla="*/ 69618 h 176450"/>
                <a:gd name="connsiteX3" fmla="*/ 52294 w 128327"/>
                <a:gd name="connsiteY3" fmla="*/ 69618 h 176450"/>
                <a:gd name="connsiteX4" fmla="*/ 52294 w 128327"/>
                <a:gd name="connsiteY4" fmla="*/ 47962 h 176450"/>
                <a:gd name="connsiteX5" fmla="*/ 116778 w 128327"/>
                <a:gd name="connsiteY5" fmla="*/ 47962 h 176450"/>
                <a:gd name="connsiteX6" fmla="*/ 116778 w 128327"/>
                <a:gd name="connsiteY6" fmla="*/ 12031 h 176450"/>
                <a:gd name="connsiteX7" fmla="*/ 12031 w 128327"/>
                <a:gd name="connsiteY7" fmla="*/ 12031 h 176450"/>
                <a:gd name="connsiteX8" fmla="*/ 12031 w 128327"/>
                <a:gd name="connsiteY8" fmla="*/ 164901 h 176450"/>
                <a:gd name="connsiteX9" fmla="*/ 120468 w 128327"/>
                <a:gd name="connsiteY9" fmla="*/ 164901 h 176450"/>
                <a:gd name="connsiteX10" fmla="*/ 120468 w 128327"/>
                <a:gd name="connsiteY10" fmla="*/ 128488 h 176450"/>
                <a:gd name="connsiteX11" fmla="*/ 52294 w 128327"/>
                <a:gd name="connsiteY11" fmla="*/ 128488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27" h="176450">
                  <a:moveTo>
                    <a:pt x="52294" y="104106"/>
                  </a:moveTo>
                  <a:lnTo>
                    <a:pt x="113249" y="104106"/>
                  </a:lnTo>
                  <a:lnTo>
                    <a:pt x="113249" y="69618"/>
                  </a:lnTo>
                  <a:lnTo>
                    <a:pt x="52294" y="69618"/>
                  </a:lnTo>
                  <a:lnTo>
                    <a:pt x="52294" y="47962"/>
                  </a:lnTo>
                  <a:lnTo>
                    <a:pt x="116778" y="47962"/>
                  </a:lnTo>
                  <a:lnTo>
                    <a:pt x="116778" y="12031"/>
                  </a:lnTo>
                  <a:lnTo>
                    <a:pt x="12031" y="12031"/>
                  </a:lnTo>
                  <a:lnTo>
                    <a:pt x="12031" y="164901"/>
                  </a:lnTo>
                  <a:lnTo>
                    <a:pt x="120468" y="164901"/>
                  </a:lnTo>
                  <a:lnTo>
                    <a:pt x="120468" y="128488"/>
                  </a:lnTo>
                  <a:lnTo>
                    <a:pt x="52294" y="12848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0698EA51-1F2A-4550-936F-29383B5656C5}"/>
                </a:ext>
              </a:extLst>
            </p:cNvPr>
            <p:cNvSpPr/>
            <p:nvPr/>
          </p:nvSpPr>
          <p:spPr>
            <a:xfrm>
              <a:off x="4964356" y="816082"/>
              <a:ext cx="160409" cy="176450"/>
            </a:xfrm>
            <a:custGeom>
              <a:avLst/>
              <a:gdLst>
                <a:gd name="connsiteX0" fmla="*/ 111805 w 160409"/>
                <a:gd name="connsiteY0" fmla="*/ 100897 h 176450"/>
                <a:gd name="connsiteX1" fmla="*/ 57106 w 160409"/>
                <a:gd name="connsiteY1" fmla="*/ 12031 h 176450"/>
                <a:gd name="connsiteX2" fmla="*/ 12031 w 160409"/>
                <a:gd name="connsiteY2" fmla="*/ 12031 h 176450"/>
                <a:gd name="connsiteX3" fmla="*/ 12031 w 160409"/>
                <a:gd name="connsiteY3" fmla="*/ 164901 h 176450"/>
                <a:gd name="connsiteX4" fmla="*/ 52454 w 160409"/>
                <a:gd name="connsiteY4" fmla="*/ 164901 h 176450"/>
                <a:gd name="connsiteX5" fmla="*/ 51652 w 160409"/>
                <a:gd name="connsiteY5" fmla="*/ 75713 h 176450"/>
                <a:gd name="connsiteX6" fmla="*/ 106512 w 160409"/>
                <a:gd name="connsiteY6" fmla="*/ 164901 h 176450"/>
                <a:gd name="connsiteX7" fmla="*/ 151426 w 160409"/>
                <a:gd name="connsiteY7" fmla="*/ 164901 h 176450"/>
                <a:gd name="connsiteX8" fmla="*/ 151426 w 160409"/>
                <a:gd name="connsiteY8" fmla="*/ 12031 h 176450"/>
                <a:gd name="connsiteX9" fmla="*/ 111003 w 160409"/>
                <a:gd name="connsiteY9" fmla="*/ 12031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409" h="176450">
                  <a:moveTo>
                    <a:pt x="111805" y="100897"/>
                  </a:moveTo>
                  <a:lnTo>
                    <a:pt x="57106" y="12031"/>
                  </a:lnTo>
                  <a:lnTo>
                    <a:pt x="12031" y="12031"/>
                  </a:lnTo>
                  <a:lnTo>
                    <a:pt x="12031" y="164901"/>
                  </a:lnTo>
                  <a:lnTo>
                    <a:pt x="52454" y="164901"/>
                  </a:lnTo>
                  <a:lnTo>
                    <a:pt x="51652" y="75713"/>
                  </a:lnTo>
                  <a:lnTo>
                    <a:pt x="106512" y="164901"/>
                  </a:lnTo>
                  <a:lnTo>
                    <a:pt x="151426" y="164901"/>
                  </a:lnTo>
                  <a:lnTo>
                    <a:pt x="151426" y="12031"/>
                  </a:lnTo>
                  <a:lnTo>
                    <a:pt x="111003" y="1203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1A3290EE-68F7-4357-A331-24916172D652}"/>
                </a:ext>
              </a:extLst>
            </p:cNvPr>
            <p:cNvSpPr/>
            <p:nvPr/>
          </p:nvSpPr>
          <p:spPr>
            <a:xfrm>
              <a:off x="5143854" y="812152"/>
              <a:ext cx="176450" cy="176450"/>
            </a:xfrm>
            <a:custGeom>
              <a:avLst/>
              <a:gdLst>
                <a:gd name="connsiteX0" fmla="*/ 154314 w 176450"/>
                <a:gd name="connsiteY0" fmla="*/ 33606 h 176450"/>
                <a:gd name="connsiteX1" fmla="*/ 127846 w 176450"/>
                <a:gd name="connsiteY1" fmla="*/ 17565 h 176450"/>
                <a:gd name="connsiteX2" fmla="*/ 62078 w 176450"/>
                <a:gd name="connsiteY2" fmla="*/ 17565 h 176450"/>
                <a:gd name="connsiteX3" fmla="*/ 35771 w 176450"/>
                <a:gd name="connsiteY3" fmla="*/ 33606 h 176450"/>
                <a:gd name="connsiteX4" fmla="*/ 18287 w 176450"/>
                <a:gd name="connsiteY4" fmla="*/ 58790 h 176450"/>
                <a:gd name="connsiteX5" fmla="*/ 12031 w 176450"/>
                <a:gd name="connsiteY5" fmla="*/ 91834 h 176450"/>
                <a:gd name="connsiteX6" fmla="*/ 18287 w 176450"/>
                <a:gd name="connsiteY6" fmla="*/ 124879 h 176450"/>
                <a:gd name="connsiteX7" fmla="*/ 35611 w 176450"/>
                <a:gd name="connsiteY7" fmla="*/ 150544 h 176450"/>
                <a:gd name="connsiteX8" fmla="*/ 61918 w 176450"/>
                <a:gd name="connsiteY8" fmla="*/ 167066 h 176450"/>
                <a:gd name="connsiteX9" fmla="*/ 94802 w 176450"/>
                <a:gd name="connsiteY9" fmla="*/ 172841 h 176450"/>
                <a:gd name="connsiteX10" fmla="*/ 127846 w 176450"/>
                <a:gd name="connsiteY10" fmla="*/ 167066 h 176450"/>
                <a:gd name="connsiteX11" fmla="*/ 154314 w 176450"/>
                <a:gd name="connsiteY11" fmla="*/ 150544 h 176450"/>
                <a:gd name="connsiteX12" fmla="*/ 171638 w 176450"/>
                <a:gd name="connsiteY12" fmla="*/ 124879 h 176450"/>
                <a:gd name="connsiteX13" fmla="*/ 177894 w 176450"/>
                <a:gd name="connsiteY13" fmla="*/ 91834 h 176450"/>
                <a:gd name="connsiteX14" fmla="*/ 171638 w 176450"/>
                <a:gd name="connsiteY14" fmla="*/ 58790 h 176450"/>
                <a:gd name="connsiteX15" fmla="*/ 154314 w 176450"/>
                <a:gd name="connsiteY15" fmla="*/ 33606 h 176450"/>
                <a:gd name="connsiteX16" fmla="*/ 133942 w 176450"/>
                <a:gd name="connsiteY16" fmla="*/ 91834 h 176450"/>
                <a:gd name="connsiteX17" fmla="*/ 131055 w 176450"/>
                <a:gd name="connsiteY17" fmla="*/ 109159 h 176450"/>
                <a:gd name="connsiteX18" fmla="*/ 123034 w 176450"/>
                <a:gd name="connsiteY18" fmla="*/ 122473 h 176450"/>
                <a:gd name="connsiteX19" fmla="*/ 110843 w 176450"/>
                <a:gd name="connsiteY19" fmla="*/ 131135 h 176450"/>
                <a:gd name="connsiteX20" fmla="*/ 79403 w 176450"/>
                <a:gd name="connsiteY20" fmla="*/ 131135 h 176450"/>
                <a:gd name="connsiteX21" fmla="*/ 67212 w 176450"/>
                <a:gd name="connsiteY21" fmla="*/ 122473 h 176450"/>
                <a:gd name="connsiteX22" fmla="*/ 59191 w 176450"/>
                <a:gd name="connsiteY22" fmla="*/ 108998 h 176450"/>
                <a:gd name="connsiteX23" fmla="*/ 56304 w 176450"/>
                <a:gd name="connsiteY23" fmla="*/ 91674 h 176450"/>
                <a:gd name="connsiteX24" fmla="*/ 59191 w 176450"/>
                <a:gd name="connsiteY24" fmla="*/ 74831 h 176450"/>
                <a:gd name="connsiteX25" fmla="*/ 67212 w 176450"/>
                <a:gd name="connsiteY25" fmla="*/ 61677 h 176450"/>
                <a:gd name="connsiteX26" fmla="*/ 79563 w 176450"/>
                <a:gd name="connsiteY26" fmla="*/ 53015 h 176450"/>
                <a:gd name="connsiteX27" fmla="*/ 95283 w 176450"/>
                <a:gd name="connsiteY27" fmla="*/ 49807 h 176450"/>
                <a:gd name="connsiteX28" fmla="*/ 111164 w 176450"/>
                <a:gd name="connsiteY28" fmla="*/ 53015 h 176450"/>
                <a:gd name="connsiteX29" fmla="*/ 123355 w 176450"/>
                <a:gd name="connsiteY29" fmla="*/ 61677 h 176450"/>
                <a:gd name="connsiteX30" fmla="*/ 131375 w 176450"/>
                <a:gd name="connsiteY30" fmla="*/ 74831 h 176450"/>
                <a:gd name="connsiteX31" fmla="*/ 133942 w 176450"/>
                <a:gd name="connsiteY31" fmla="*/ 91834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450" h="176450">
                  <a:moveTo>
                    <a:pt x="154314" y="33606"/>
                  </a:moveTo>
                  <a:cubicBezTo>
                    <a:pt x="146935" y="26708"/>
                    <a:pt x="138112" y="21415"/>
                    <a:pt x="127846" y="17565"/>
                  </a:cubicBezTo>
                  <a:cubicBezTo>
                    <a:pt x="107635" y="10186"/>
                    <a:pt x="82130" y="10186"/>
                    <a:pt x="62078" y="17565"/>
                  </a:cubicBezTo>
                  <a:cubicBezTo>
                    <a:pt x="51973" y="21254"/>
                    <a:pt x="43150" y="26708"/>
                    <a:pt x="35771" y="33606"/>
                  </a:cubicBezTo>
                  <a:cubicBezTo>
                    <a:pt x="28392" y="40503"/>
                    <a:pt x="22457" y="49005"/>
                    <a:pt x="18287" y="58790"/>
                  </a:cubicBezTo>
                  <a:cubicBezTo>
                    <a:pt x="14116" y="68575"/>
                    <a:pt x="12031" y="79643"/>
                    <a:pt x="12031" y="91834"/>
                  </a:cubicBezTo>
                  <a:cubicBezTo>
                    <a:pt x="12031" y="103865"/>
                    <a:pt x="14116" y="114933"/>
                    <a:pt x="18287" y="124879"/>
                  </a:cubicBezTo>
                  <a:cubicBezTo>
                    <a:pt x="22457" y="134824"/>
                    <a:pt x="28232" y="143486"/>
                    <a:pt x="35611" y="150544"/>
                  </a:cubicBezTo>
                  <a:cubicBezTo>
                    <a:pt x="42990" y="157602"/>
                    <a:pt x="51812" y="163217"/>
                    <a:pt x="61918" y="167066"/>
                  </a:cubicBezTo>
                  <a:cubicBezTo>
                    <a:pt x="72024" y="170916"/>
                    <a:pt x="83092" y="172841"/>
                    <a:pt x="94802" y="172841"/>
                  </a:cubicBezTo>
                  <a:cubicBezTo>
                    <a:pt x="106512" y="172841"/>
                    <a:pt x="117741" y="170916"/>
                    <a:pt x="127846" y="167066"/>
                  </a:cubicBezTo>
                  <a:cubicBezTo>
                    <a:pt x="137952" y="163217"/>
                    <a:pt x="146935" y="157602"/>
                    <a:pt x="154314" y="150544"/>
                  </a:cubicBezTo>
                  <a:cubicBezTo>
                    <a:pt x="161693" y="143486"/>
                    <a:pt x="167467" y="134824"/>
                    <a:pt x="171638" y="124879"/>
                  </a:cubicBezTo>
                  <a:cubicBezTo>
                    <a:pt x="175809" y="114933"/>
                    <a:pt x="177894" y="103865"/>
                    <a:pt x="177894" y="91834"/>
                  </a:cubicBezTo>
                  <a:cubicBezTo>
                    <a:pt x="177894" y="79804"/>
                    <a:pt x="175809" y="68575"/>
                    <a:pt x="171638" y="58790"/>
                  </a:cubicBezTo>
                  <a:cubicBezTo>
                    <a:pt x="167467" y="49005"/>
                    <a:pt x="161693" y="40503"/>
                    <a:pt x="154314" y="33606"/>
                  </a:cubicBezTo>
                  <a:close/>
                  <a:moveTo>
                    <a:pt x="133942" y="91834"/>
                  </a:moveTo>
                  <a:cubicBezTo>
                    <a:pt x="133942" y="98090"/>
                    <a:pt x="132979" y="103865"/>
                    <a:pt x="131055" y="109159"/>
                  </a:cubicBezTo>
                  <a:cubicBezTo>
                    <a:pt x="129130" y="114292"/>
                    <a:pt x="126403" y="118783"/>
                    <a:pt x="123034" y="122473"/>
                  </a:cubicBezTo>
                  <a:cubicBezTo>
                    <a:pt x="119665" y="126162"/>
                    <a:pt x="115495" y="129049"/>
                    <a:pt x="110843" y="131135"/>
                  </a:cubicBezTo>
                  <a:cubicBezTo>
                    <a:pt x="101379" y="135305"/>
                    <a:pt x="88706" y="135305"/>
                    <a:pt x="79403" y="131135"/>
                  </a:cubicBezTo>
                  <a:cubicBezTo>
                    <a:pt x="74751" y="129049"/>
                    <a:pt x="70580" y="126162"/>
                    <a:pt x="67212" y="122473"/>
                  </a:cubicBezTo>
                  <a:cubicBezTo>
                    <a:pt x="63843" y="118783"/>
                    <a:pt x="61116" y="114292"/>
                    <a:pt x="59191" y="108998"/>
                  </a:cubicBezTo>
                  <a:cubicBezTo>
                    <a:pt x="57266" y="103705"/>
                    <a:pt x="56304" y="97930"/>
                    <a:pt x="56304" y="91674"/>
                  </a:cubicBezTo>
                  <a:cubicBezTo>
                    <a:pt x="56304" y="85739"/>
                    <a:pt x="57266" y="80124"/>
                    <a:pt x="59191" y="74831"/>
                  </a:cubicBezTo>
                  <a:cubicBezTo>
                    <a:pt x="61116" y="69698"/>
                    <a:pt x="63683" y="65367"/>
                    <a:pt x="67212" y="61677"/>
                  </a:cubicBezTo>
                  <a:cubicBezTo>
                    <a:pt x="70580" y="57988"/>
                    <a:pt x="74751" y="55101"/>
                    <a:pt x="79563" y="53015"/>
                  </a:cubicBezTo>
                  <a:cubicBezTo>
                    <a:pt x="84215" y="50930"/>
                    <a:pt x="89508" y="49807"/>
                    <a:pt x="95283" y="49807"/>
                  </a:cubicBezTo>
                  <a:cubicBezTo>
                    <a:pt x="101058" y="49807"/>
                    <a:pt x="106351" y="50930"/>
                    <a:pt x="111164" y="53015"/>
                  </a:cubicBezTo>
                  <a:cubicBezTo>
                    <a:pt x="115976" y="55101"/>
                    <a:pt x="119986" y="57988"/>
                    <a:pt x="123355" y="61677"/>
                  </a:cubicBezTo>
                  <a:cubicBezTo>
                    <a:pt x="126723" y="65367"/>
                    <a:pt x="129450" y="69698"/>
                    <a:pt x="131375" y="74831"/>
                  </a:cubicBezTo>
                  <a:cubicBezTo>
                    <a:pt x="132979" y="80124"/>
                    <a:pt x="133942" y="85899"/>
                    <a:pt x="133942" y="9183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C324F525-426B-452D-ACD2-E6512FC17ACF}"/>
                </a:ext>
              </a:extLst>
            </p:cNvPr>
            <p:cNvSpPr/>
            <p:nvPr/>
          </p:nvSpPr>
          <p:spPr>
            <a:xfrm>
              <a:off x="5349819" y="816082"/>
              <a:ext cx="144368" cy="176450"/>
            </a:xfrm>
            <a:custGeom>
              <a:avLst/>
              <a:gdLst>
                <a:gd name="connsiteX0" fmla="*/ 122874 w 144368"/>
                <a:gd name="connsiteY0" fmla="*/ 93839 h 176450"/>
                <a:gd name="connsiteX1" fmla="*/ 112447 w 144368"/>
                <a:gd name="connsiteY1" fmla="*/ 85979 h 176450"/>
                <a:gd name="connsiteX2" fmla="*/ 107956 w 144368"/>
                <a:gd name="connsiteY2" fmla="*/ 84055 h 176450"/>
                <a:gd name="connsiteX3" fmla="*/ 119024 w 144368"/>
                <a:gd name="connsiteY3" fmla="*/ 74911 h 176450"/>
                <a:gd name="connsiteX4" fmla="*/ 126403 w 144368"/>
                <a:gd name="connsiteY4" fmla="*/ 52775 h 176450"/>
                <a:gd name="connsiteX5" fmla="*/ 121430 w 144368"/>
                <a:gd name="connsiteY5" fmla="*/ 32724 h 176450"/>
                <a:gd name="connsiteX6" fmla="*/ 108597 w 144368"/>
                <a:gd name="connsiteY6" fmla="*/ 20212 h 176450"/>
                <a:gd name="connsiteX7" fmla="*/ 91433 w 144368"/>
                <a:gd name="connsiteY7" fmla="*/ 13795 h 176450"/>
                <a:gd name="connsiteX8" fmla="*/ 73468 w 144368"/>
                <a:gd name="connsiteY8" fmla="*/ 12031 h 176450"/>
                <a:gd name="connsiteX9" fmla="*/ 12031 w 144368"/>
                <a:gd name="connsiteY9" fmla="*/ 12031 h 176450"/>
                <a:gd name="connsiteX10" fmla="*/ 12031 w 144368"/>
                <a:gd name="connsiteY10" fmla="*/ 164740 h 176450"/>
                <a:gd name="connsiteX11" fmla="*/ 73468 w 144368"/>
                <a:gd name="connsiteY11" fmla="*/ 164740 h 176450"/>
                <a:gd name="connsiteX12" fmla="*/ 94802 w 144368"/>
                <a:gd name="connsiteY12" fmla="*/ 162495 h 176450"/>
                <a:gd name="connsiteX13" fmla="*/ 113730 w 144368"/>
                <a:gd name="connsiteY13" fmla="*/ 154955 h 176450"/>
                <a:gd name="connsiteX14" fmla="*/ 127365 w 144368"/>
                <a:gd name="connsiteY14" fmla="*/ 140679 h 176450"/>
                <a:gd name="connsiteX15" fmla="*/ 132498 w 144368"/>
                <a:gd name="connsiteY15" fmla="*/ 119024 h 176450"/>
                <a:gd name="connsiteX16" fmla="*/ 129932 w 144368"/>
                <a:gd name="connsiteY16" fmla="*/ 104747 h 176450"/>
                <a:gd name="connsiteX17" fmla="*/ 122874 w 144368"/>
                <a:gd name="connsiteY17" fmla="*/ 93839 h 176450"/>
                <a:gd name="connsiteX18" fmla="*/ 81969 w 144368"/>
                <a:gd name="connsiteY18" fmla="*/ 67051 h 176450"/>
                <a:gd name="connsiteX19" fmla="*/ 68334 w 144368"/>
                <a:gd name="connsiteY19" fmla="*/ 70420 h 176450"/>
                <a:gd name="connsiteX20" fmla="*/ 52294 w 144368"/>
                <a:gd name="connsiteY20" fmla="*/ 70420 h 176450"/>
                <a:gd name="connsiteX21" fmla="*/ 52294 w 144368"/>
                <a:gd name="connsiteY21" fmla="*/ 46358 h 176450"/>
                <a:gd name="connsiteX22" fmla="*/ 66730 w 144368"/>
                <a:gd name="connsiteY22" fmla="*/ 46358 h 176450"/>
                <a:gd name="connsiteX23" fmla="*/ 81969 w 144368"/>
                <a:gd name="connsiteY23" fmla="*/ 49406 h 176450"/>
                <a:gd name="connsiteX24" fmla="*/ 86140 w 144368"/>
                <a:gd name="connsiteY24" fmla="*/ 57747 h 176450"/>
                <a:gd name="connsiteX25" fmla="*/ 81969 w 144368"/>
                <a:gd name="connsiteY25" fmla="*/ 67051 h 176450"/>
                <a:gd name="connsiteX26" fmla="*/ 52294 w 144368"/>
                <a:gd name="connsiteY26" fmla="*/ 102662 h 176450"/>
                <a:gd name="connsiteX27" fmla="*/ 68976 w 144368"/>
                <a:gd name="connsiteY27" fmla="*/ 102662 h 176450"/>
                <a:gd name="connsiteX28" fmla="*/ 85819 w 144368"/>
                <a:gd name="connsiteY28" fmla="*/ 105870 h 176450"/>
                <a:gd name="connsiteX29" fmla="*/ 90952 w 144368"/>
                <a:gd name="connsiteY29" fmla="*/ 115816 h 176450"/>
                <a:gd name="connsiteX30" fmla="*/ 89188 w 144368"/>
                <a:gd name="connsiteY30" fmla="*/ 122874 h 176450"/>
                <a:gd name="connsiteX31" fmla="*/ 84375 w 144368"/>
                <a:gd name="connsiteY31" fmla="*/ 127205 h 176450"/>
                <a:gd name="connsiteX32" fmla="*/ 77157 w 144368"/>
                <a:gd name="connsiteY32" fmla="*/ 129450 h 176450"/>
                <a:gd name="connsiteX33" fmla="*/ 68976 w 144368"/>
                <a:gd name="connsiteY33" fmla="*/ 130092 h 176450"/>
                <a:gd name="connsiteX34" fmla="*/ 52133 w 144368"/>
                <a:gd name="connsiteY34" fmla="*/ 130092 h 176450"/>
                <a:gd name="connsiteX35" fmla="*/ 52133 w 144368"/>
                <a:gd name="connsiteY35" fmla="*/ 102662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4368" h="176450">
                  <a:moveTo>
                    <a:pt x="122874" y="93839"/>
                  </a:moveTo>
                  <a:cubicBezTo>
                    <a:pt x="119986" y="90631"/>
                    <a:pt x="116457" y="88065"/>
                    <a:pt x="112447" y="85979"/>
                  </a:cubicBezTo>
                  <a:cubicBezTo>
                    <a:pt x="111003" y="85177"/>
                    <a:pt x="109560" y="84536"/>
                    <a:pt x="107956" y="84055"/>
                  </a:cubicBezTo>
                  <a:cubicBezTo>
                    <a:pt x="112287" y="81648"/>
                    <a:pt x="115976" y="78601"/>
                    <a:pt x="119024" y="74911"/>
                  </a:cubicBezTo>
                  <a:cubicBezTo>
                    <a:pt x="123836" y="68976"/>
                    <a:pt x="126403" y="61597"/>
                    <a:pt x="126403" y="52775"/>
                  </a:cubicBezTo>
                  <a:cubicBezTo>
                    <a:pt x="126403" y="44754"/>
                    <a:pt x="124638" y="38017"/>
                    <a:pt x="121430" y="32724"/>
                  </a:cubicBezTo>
                  <a:cubicBezTo>
                    <a:pt x="118061" y="27430"/>
                    <a:pt x="113891" y="23259"/>
                    <a:pt x="108597" y="20212"/>
                  </a:cubicBezTo>
                  <a:cubicBezTo>
                    <a:pt x="103464" y="17164"/>
                    <a:pt x="97689" y="15078"/>
                    <a:pt x="91433" y="13795"/>
                  </a:cubicBezTo>
                  <a:cubicBezTo>
                    <a:pt x="85338" y="12512"/>
                    <a:pt x="79242" y="12031"/>
                    <a:pt x="73468" y="12031"/>
                  </a:cubicBezTo>
                  <a:lnTo>
                    <a:pt x="12031" y="12031"/>
                  </a:lnTo>
                  <a:lnTo>
                    <a:pt x="12031" y="164740"/>
                  </a:lnTo>
                  <a:lnTo>
                    <a:pt x="73468" y="164740"/>
                  </a:lnTo>
                  <a:cubicBezTo>
                    <a:pt x="80686" y="164740"/>
                    <a:pt x="87904" y="163938"/>
                    <a:pt x="94802" y="162495"/>
                  </a:cubicBezTo>
                  <a:cubicBezTo>
                    <a:pt x="101860" y="161051"/>
                    <a:pt x="108116" y="158484"/>
                    <a:pt x="113730" y="154955"/>
                  </a:cubicBezTo>
                  <a:cubicBezTo>
                    <a:pt x="119345" y="151426"/>
                    <a:pt x="123997" y="146614"/>
                    <a:pt x="127365" y="140679"/>
                  </a:cubicBezTo>
                  <a:cubicBezTo>
                    <a:pt x="130734" y="134744"/>
                    <a:pt x="132498" y="127525"/>
                    <a:pt x="132498" y="119024"/>
                  </a:cubicBezTo>
                  <a:cubicBezTo>
                    <a:pt x="132498" y="113891"/>
                    <a:pt x="131696" y="109078"/>
                    <a:pt x="129932" y="104747"/>
                  </a:cubicBezTo>
                  <a:cubicBezTo>
                    <a:pt x="128167" y="100737"/>
                    <a:pt x="125921" y="97048"/>
                    <a:pt x="122874" y="93839"/>
                  </a:cubicBezTo>
                  <a:close/>
                  <a:moveTo>
                    <a:pt x="81969" y="67051"/>
                  </a:moveTo>
                  <a:cubicBezTo>
                    <a:pt x="78921" y="69297"/>
                    <a:pt x="74270" y="70420"/>
                    <a:pt x="68334" y="70420"/>
                  </a:cubicBezTo>
                  <a:lnTo>
                    <a:pt x="52294" y="70420"/>
                  </a:lnTo>
                  <a:lnTo>
                    <a:pt x="52294" y="46358"/>
                  </a:lnTo>
                  <a:lnTo>
                    <a:pt x="66730" y="46358"/>
                  </a:lnTo>
                  <a:cubicBezTo>
                    <a:pt x="73628" y="46358"/>
                    <a:pt x="78761" y="47321"/>
                    <a:pt x="81969" y="49406"/>
                  </a:cubicBezTo>
                  <a:cubicBezTo>
                    <a:pt x="84857" y="51171"/>
                    <a:pt x="86140" y="53737"/>
                    <a:pt x="86140" y="57747"/>
                  </a:cubicBezTo>
                  <a:cubicBezTo>
                    <a:pt x="86300" y="61918"/>
                    <a:pt x="84857" y="64966"/>
                    <a:pt x="81969" y="67051"/>
                  </a:cubicBezTo>
                  <a:close/>
                  <a:moveTo>
                    <a:pt x="52294" y="102662"/>
                  </a:moveTo>
                  <a:lnTo>
                    <a:pt x="68976" y="102662"/>
                  </a:lnTo>
                  <a:cubicBezTo>
                    <a:pt x="76034" y="102662"/>
                    <a:pt x="81648" y="103785"/>
                    <a:pt x="85819" y="105870"/>
                  </a:cubicBezTo>
                  <a:cubicBezTo>
                    <a:pt x="89348" y="107635"/>
                    <a:pt x="90952" y="110843"/>
                    <a:pt x="90952" y="115816"/>
                  </a:cubicBezTo>
                  <a:cubicBezTo>
                    <a:pt x="90952" y="118703"/>
                    <a:pt x="90310" y="121109"/>
                    <a:pt x="89188" y="122874"/>
                  </a:cubicBezTo>
                  <a:cubicBezTo>
                    <a:pt x="87904" y="124798"/>
                    <a:pt x="86461" y="126082"/>
                    <a:pt x="84375" y="127205"/>
                  </a:cubicBezTo>
                  <a:cubicBezTo>
                    <a:pt x="82290" y="128327"/>
                    <a:pt x="79884" y="129130"/>
                    <a:pt x="77157" y="129450"/>
                  </a:cubicBezTo>
                  <a:cubicBezTo>
                    <a:pt x="74270" y="129932"/>
                    <a:pt x="71543" y="130092"/>
                    <a:pt x="68976" y="130092"/>
                  </a:cubicBezTo>
                  <a:lnTo>
                    <a:pt x="52133" y="130092"/>
                  </a:lnTo>
                  <a:lnTo>
                    <a:pt x="52133" y="10266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D77FAA56-3958-417F-B87E-08E51CC3F34E}"/>
                </a:ext>
              </a:extLst>
            </p:cNvPr>
            <p:cNvSpPr/>
            <p:nvPr/>
          </p:nvSpPr>
          <p:spPr>
            <a:xfrm>
              <a:off x="5514560" y="816082"/>
              <a:ext cx="112287" cy="176450"/>
            </a:xfrm>
            <a:custGeom>
              <a:avLst/>
              <a:gdLst>
                <a:gd name="connsiteX0" fmla="*/ 53737 w 112286"/>
                <a:gd name="connsiteY0" fmla="*/ 12031 h 176450"/>
                <a:gd name="connsiteX1" fmla="*/ 12031 w 112286"/>
                <a:gd name="connsiteY1" fmla="*/ 12031 h 176450"/>
                <a:gd name="connsiteX2" fmla="*/ 12031 w 112286"/>
                <a:gd name="connsiteY2" fmla="*/ 164901 h 176450"/>
                <a:gd name="connsiteX3" fmla="*/ 110522 w 112286"/>
                <a:gd name="connsiteY3" fmla="*/ 164901 h 176450"/>
                <a:gd name="connsiteX4" fmla="*/ 110522 w 112286"/>
                <a:gd name="connsiteY4" fmla="*/ 127846 h 176450"/>
                <a:gd name="connsiteX5" fmla="*/ 53737 w 112286"/>
                <a:gd name="connsiteY5" fmla="*/ 127846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86" h="176450">
                  <a:moveTo>
                    <a:pt x="53737" y="12031"/>
                  </a:moveTo>
                  <a:lnTo>
                    <a:pt x="12031" y="12031"/>
                  </a:lnTo>
                  <a:lnTo>
                    <a:pt x="12031" y="164901"/>
                  </a:lnTo>
                  <a:lnTo>
                    <a:pt x="110522" y="164901"/>
                  </a:lnTo>
                  <a:lnTo>
                    <a:pt x="110522" y="127846"/>
                  </a:lnTo>
                  <a:lnTo>
                    <a:pt x="53737" y="12784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C5E773CE-8094-4247-8939-F6FC9704182A}"/>
                </a:ext>
              </a:extLst>
            </p:cNvPr>
            <p:cNvSpPr/>
            <p:nvPr/>
          </p:nvSpPr>
          <p:spPr>
            <a:xfrm>
              <a:off x="5652512" y="816082"/>
              <a:ext cx="128328" cy="176450"/>
            </a:xfrm>
            <a:custGeom>
              <a:avLst/>
              <a:gdLst>
                <a:gd name="connsiteX0" fmla="*/ 52293 w 128327"/>
                <a:gd name="connsiteY0" fmla="*/ 128488 h 176450"/>
                <a:gd name="connsiteX1" fmla="*/ 52293 w 128327"/>
                <a:gd name="connsiteY1" fmla="*/ 104106 h 176450"/>
                <a:gd name="connsiteX2" fmla="*/ 113249 w 128327"/>
                <a:gd name="connsiteY2" fmla="*/ 104106 h 176450"/>
                <a:gd name="connsiteX3" fmla="*/ 113249 w 128327"/>
                <a:gd name="connsiteY3" fmla="*/ 69618 h 176450"/>
                <a:gd name="connsiteX4" fmla="*/ 52293 w 128327"/>
                <a:gd name="connsiteY4" fmla="*/ 69618 h 176450"/>
                <a:gd name="connsiteX5" fmla="*/ 52293 w 128327"/>
                <a:gd name="connsiteY5" fmla="*/ 47962 h 176450"/>
                <a:gd name="connsiteX6" fmla="*/ 116778 w 128327"/>
                <a:gd name="connsiteY6" fmla="*/ 47962 h 176450"/>
                <a:gd name="connsiteX7" fmla="*/ 116778 w 128327"/>
                <a:gd name="connsiteY7" fmla="*/ 12031 h 176450"/>
                <a:gd name="connsiteX8" fmla="*/ 12031 w 128327"/>
                <a:gd name="connsiteY8" fmla="*/ 12031 h 176450"/>
                <a:gd name="connsiteX9" fmla="*/ 12031 w 128327"/>
                <a:gd name="connsiteY9" fmla="*/ 164901 h 176450"/>
                <a:gd name="connsiteX10" fmla="*/ 120467 w 128327"/>
                <a:gd name="connsiteY10" fmla="*/ 164901 h 176450"/>
                <a:gd name="connsiteX11" fmla="*/ 120467 w 128327"/>
                <a:gd name="connsiteY11" fmla="*/ 128488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27" h="176450">
                  <a:moveTo>
                    <a:pt x="52293" y="128488"/>
                  </a:moveTo>
                  <a:lnTo>
                    <a:pt x="52293" y="104106"/>
                  </a:lnTo>
                  <a:lnTo>
                    <a:pt x="113249" y="104106"/>
                  </a:lnTo>
                  <a:lnTo>
                    <a:pt x="113249" y="69618"/>
                  </a:lnTo>
                  <a:lnTo>
                    <a:pt x="52293" y="69618"/>
                  </a:lnTo>
                  <a:lnTo>
                    <a:pt x="52293" y="47962"/>
                  </a:lnTo>
                  <a:lnTo>
                    <a:pt x="116778" y="47962"/>
                  </a:lnTo>
                  <a:lnTo>
                    <a:pt x="116778" y="12031"/>
                  </a:lnTo>
                  <a:lnTo>
                    <a:pt x="12031" y="12031"/>
                  </a:lnTo>
                  <a:lnTo>
                    <a:pt x="12031" y="164901"/>
                  </a:lnTo>
                  <a:lnTo>
                    <a:pt x="120467" y="164901"/>
                  </a:lnTo>
                  <a:lnTo>
                    <a:pt x="120467" y="12848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" name="Graphique 1">
            <a:extLst>
              <a:ext uri="{FF2B5EF4-FFF2-40B4-BE49-F238E27FC236}">
                <a16:creationId xmlns:a16="http://schemas.microsoft.com/office/drawing/2014/main" id="{0C485E72-F6DA-469C-AEBB-2835E07D729E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FD9BB5A4-A1BF-4D29-A879-4638A942BB5D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241924E4-527B-42D6-8056-208A0F478489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A6850663-B803-4F1E-A54A-5E94E98BBD21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49466E53-D814-40BF-BC9B-666B7524F127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F0953A3E-86BB-46ED-9274-B846ABED5594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41F56938-90DE-4CEC-A4E2-0D2B9FE18EA1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8C55E32-E957-44A5-A458-443339747F4C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1B1CEF46-8A3F-47CD-A929-C45E771A5288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E21DD59-7026-44EA-A01F-04C69867671A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8BAA1522-D9F2-473A-88D5-7159C3061B0F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100809A1-528A-4BB7-801E-0F83105ED25B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ADCD1AAE-6B3E-485E-BADE-A1E4B823417D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ACC70B1A-8C67-4737-A7B0-B2832405E3B2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400AA4AA-7A44-48FF-A226-88B26B32FA89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04EC53D-9A0A-4542-A824-A33AF847DAF1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7F268166-C310-44A7-BEBA-B3F8DEF3DC83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B0779829-6296-46DA-B4DD-A705766B5B01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E3BF5151-4424-4BD5-B86A-543B646DCFAD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2BD20EE3-BFF3-40D5-AEB1-A378D49D55B5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A9042F07-D78E-4EAE-964C-D440C066B648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264FB554-9A72-40FF-8CD9-EA066E54D718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F8BF00F6-858C-47A8-8F3E-017482DE971F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B510029B-3632-4626-8CD4-E09574E45C39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64FD746B-1606-4D0D-977A-54235AF27812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31374F85-A5DE-44FF-9C5D-5B8F949963D0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EA8793EE-65A6-49A3-AC54-67F6226E237E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041DDDB4-166B-44D0-BFE9-59D9A61382CF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663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9B283E8-D753-403B-ADAE-1CABDBF737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343452B4-7EB1-47B8-99A5-21FC6C1A500A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4182946-382B-40C0-BDF8-38AEB355A064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B64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E313B90A-9801-4B63-8B57-77B64A9C7D27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E760B57E-777D-4227-BDD6-5B13F30FD3C9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B64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0FC6DED-F7A2-4895-BDB2-21D01138B62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244413" y="2005093"/>
            <a:ext cx="37031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aphique 18">
            <a:extLst>
              <a:ext uri="{FF2B5EF4-FFF2-40B4-BE49-F238E27FC236}">
                <a16:creationId xmlns:a16="http://schemas.microsoft.com/office/drawing/2014/main" id="{C639C02F-7952-45D4-9A5B-167AF93F3380}"/>
              </a:ext>
            </a:extLst>
          </p:cNvPr>
          <p:cNvGrpSpPr/>
          <p:nvPr/>
        </p:nvGrpSpPr>
        <p:grpSpPr>
          <a:xfrm>
            <a:off x="3461238" y="2261757"/>
            <a:ext cx="5269523" cy="191619"/>
            <a:chOff x="3461238" y="2677552"/>
            <a:chExt cx="5269523" cy="191619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CB068D77-82F4-43F9-915B-F5FF3D9F586F}"/>
                </a:ext>
              </a:extLst>
            </p:cNvPr>
            <p:cNvSpPr/>
            <p:nvPr/>
          </p:nvSpPr>
          <p:spPr>
            <a:xfrm>
              <a:off x="3432338" y="2648652"/>
              <a:ext cx="114971" cy="191619"/>
            </a:xfrm>
            <a:custGeom>
              <a:avLst/>
              <a:gdLst>
                <a:gd name="connsiteX0" fmla="*/ 87152 w 114971"/>
                <a:gd name="connsiteY0" fmla="*/ 123176 h 191619"/>
                <a:gd name="connsiteX1" fmla="*/ 39055 w 114971"/>
                <a:gd name="connsiteY1" fmla="*/ 123176 h 191619"/>
                <a:gd name="connsiteX2" fmla="*/ 39055 w 114971"/>
                <a:gd name="connsiteY2" fmla="*/ 173189 h 191619"/>
                <a:gd name="connsiteX3" fmla="*/ 94242 w 114971"/>
                <a:gd name="connsiteY3" fmla="*/ 173189 h 191619"/>
                <a:gd name="connsiteX4" fmla="*/ 94242 w 114971"/>
                <a:gd name="connsiteY4" fmla="*/ 181812 h 191619"/>
                <a:gd name="connsiteX5" fmla="*/ 28900 w 114971"/>
                <a:gd name="connsiteY5" fmla="*/ 181812 h 191619"/>
                <a:gd name="connsiteX6" fmla="*/ 28900 w 114971"/>
                <a:gd name="connsiteY6" fmla="*/ 59175 h 191619"/>
                <a:gd name="connsiteX7" fmla="*/ 93858 w 114971"/>
                <a:gd name="connsiteY7" fmla="*/ 59175 h 191619"/>
                <a:gd name="connsiteX8" fmla="*/ 93858 w 114971"/>
                <a:gd name="connsiteY8" fmla="*/ 67990 h 191619"/>
                <a:gd name="connsiteX9" fmla="*/ 39055 w 114971"/>
                <a:gd name="connsiteY9" fmla="*/ 67990 h 191619"/>
                <a:gd name="connsiteX10" fmla="*/ 39055 w 114971"/>
                <a:gd name="connsiteY10" fmla="*/ 113787 h 191619"/>
                <a:gd name="connsiteX11" fmla="*/ 87152 w 114971"/>
                <a:gd name="connsiteY11" fmla="*/ 113787 h 191619"/>
                <a:gd name="connsiteX12" fmla="*/ 67990 w 114971"/>
                <a:gd name="connsiteY12" fmla="*/ 28900 h 191619"/>
                <a:gd name="connsiteX13" fmla="*/ 80445 w 114971"/>
                <a:gd name="connsiteY13" fmla="*/ 28900 h 191619"/>
                <a:gd name="connsiteX14" fmla="*/ 80445 w 114971"/>
                <a:gd name="connsiteY14" fmla="*/ 28900 h 191619"/>
                <a:gd name="connsiteX15" fmla="*/ 61283 w 114971"/>
                <a:gd name="connsiteY15" fmla="*/ 50744 h 191619"/>
                <a:gd name="connsiteX16" fmla="*/ 53618 w 114971"/>
                <a:gd name="connsiteY16" fmla="*/ 50744 h 19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971" h="191619">
                  <a:moveTo>
                    <a:pt x="87152" y="123176"/>
                  </a:moveTo>
                  <a:lnTo>
                    <a:pt x="39055" y="123176"/>
                  </a:lnTo>
                  <a:lnTo>
                    <a:pt x="39055" y="173189"/>
                  </a:lnTo>
                  <a:lnTo>
                    <a:pt x="94242" y="173189"/>
                  </a:lnTo>
                  <a:lnTo>
                    <a:pt x="94242" y="181812"/>
                  </a:lnTo>
                  <a:lnTo>
                    <a:pt x="28900" y="181812"/>
                  </a:lnTo>
                  <a:lnTo>
                    <a:pt x="28900" y="59175"/>
                  </a:lnTo>
                  <a:lnTo>
                    <a:pt x="93858" y="59175"/>
                  </a:lnTo>
                  <a:lnTo>
                    <a:pt x="93858" y="67990"/>
                  </a:lnTo>
                  <a:lnTo>
                    <a:pt x="39055" y="67990"/>
                  </a:lnTo>
                  <a:lnTo>
                    <a:pt x="39055" y="113787"/>
                  </a:lnTo>
                  <a:lnTo>
                    <a:pt x="87152" y="113787"/>
                  </a:lnTo>
                  <a:close/>
                  <a:moveTo>
                    <a:pt x="67990" y="28900"/>
                  </a:moveTo>
                  <a:lnTo>
                    <a:pt x="80445" y="28900"/>
                  </a:lnTo>
                  <a:lnTo>
                    <a:pt x="80445" y="28900"/>
                  </a:lnTo>
                  <a:lnTo>
                    <a:pt x="61283" y="50744"/>
                  </a:lnTo>
                  <a:lnTo>
                    <a:pt x="53618" y="5074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E016293A-36FB-4445-BF31-B648ADF86328}"/>
                </a:ext>
              </a:extLst>
            </p:cNvPr>
            <p:cNvSpPr/>
            <p:nvPr/>
          </p:nvSpPr>
          <p:spPr>
            <a:xfrm>
              <a:off x="3508753" y="2709553"/>
              <a:ext cx="114971" cy="134133"/>
            </a:xfrm>
            <a:custGeom>
              <a:avLst/>
              <a:gdLst>
                <a:gd name="connsiteX0" fmla="*/ 61516 w 114971"/>
                <a:gd name="connsiteY0" fmla="*/ 114779 h 134133"/>
                <a:gd name="connsiteX1" fmla="*/ 75504 w 114971"/>
                <a:gd name="connsiteY1" fmla="*/ 109030 h 134133"/>
                <a:gd name="connsiteX2" fmla="*/ 81445 w 114971"/>
                <a:gd name="connsiteY2" fmla="*/ 93318 h 134133"/>
                <a:gd name="connsiteX3" fmla="*/ 90451 w 114971"/>
                <a:gd name="connsiteY3" fmla="*/ 93318 h 134133"/>
                <a:gd name="connsiteX4" fmla="*/ 90451 w 114971"/>
                <a:gd name="connsiteY4" fmla="*/ 93318 h 134133"/>
                <a:gd name="connsiteX5" fmla="*/ 82019 w 114971"/>
                <a:gd name="connsiteY5" fmla="*/ 114396 h 134133"/>
                <a:gd name="connsiteX6" fmla="*/ 61325 w 114971"/>
                <a:gd name="connsiteY6" fmla="*/ 123019 h 134133"/>
                <a:gd name="connsiteX7" fmla="*/ 37372 w 114971"/>
                <a:gd name="connsiteY7" fmla="*/ 112288 h 134133"/>
                <a:gd name="connsiteX8" fmla="*/ 28941 w 114971"/>
                <a:gd name="connsiteY8" fmla="*/ 83354 h 134133"/>
                <a:gd name="connsiteX9" fmla="*/ 28941 w 114971"/>
                <a:gd name="connsiteY9" fmla="*/ 69174 h 134133"/>
                <a:gd name="connsiteX10" fmla="*/ 37372 w 114971"/>
                <a:gd name="connsiteY10" fmla="*/ 40239 h 134133"/>
                <a:gd name="connsiteX11" fmla="*/ 61516 w 114971"/>
                <a:gd name="connsiteY11" fmla="*/ 28934 h 134133"/>
                <a:gd name="connsiteX12" fmla="*/ 82594 w 114971"/>
                <a:gd name="connsiteY12" fmla="*/ 37940 h 134133"/>
                <a:gd name="connsiteX13" fmla="*/ 90642 w 114971"/>
                <a:gd name="connsiteY13" fmla="*/ 61317 h 134133"/>
                <a:gd name="connsiteX14" fmla="*/ 90642 w 114971"/>
                <a:gd name="connsiteY14" fmla="*/ 61317 h 134133"/>
                <a:gd name="connsiteX15" fmla="*/ 81636 w 114971"/>
                <a:gd name="connsiteY15" fmla="*/ 61317 h 134133"/>
                <a:gd name="connsiteX16" fmla="*/ 75888 w 114971"/>
                <a:gd name="connsiteY16" fmla="*/ 44072 h 134133"/>
                <a:gd name="connsiteX17" fmla="*/ 61708 w 114971"/>
                <a:gd name="connsiteY17" fmla="*/ 37557 h 134133"/>
                <a:gd name="connsiteX18" fmla="*/ 44654 w 114971"/>
                <a:gd name="connsiteY18" fmla="*/ 46371 h 134133"/>
                <a:gd name="connsiteX19" fmla="*/ 39288 w 114971"/>
                <a:gd name="connsiteY19" fmla="*/ 68982 h 134133"/>
                <a:gd name="connsiteX20" fmla="*/ 39288 w 114971"/>
                <a:gd name="connsiteY20" fmla="*/ 83162 h 134133"/>
                <a:gd name="connsiteX21" fmla="*/ 44654 w 114971"/>
                <a:gd name="connsiteY21" fmla="*/ 105773 h 134133"/>
                <a:gd name="connsiteX22" fmla="*/ 61516 w 114971"/>
                <a:gd name="connsiteY22" fmla="*/ 11477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516" y="114779"/>
                  </a:moveTo>
                  <a:cubicBezTo>
                    <a:pt x="66770" y="114856"/>
                    <a:pt x="71827" y="112786"/>
                    <a:pt x="75504" y="109030"/>
                  </a:cubicBezTo>
                  <a:cubicBezTo>
                    <a:pt x="79638" y="104872"/>
                    <a:pt x="81799" y="99162"/>
                    <a:pt x="81445" y="93318"/>
                  </a:cubicBezTo>
                  <a:lnTo>
                    <a:pt x="90451" y="93318"/>
                  </a:lnTo>
                  <a:lnTo>
                    <a:pt x="90451" y="93318"/>
                  </a:lnTo>
                  <a:cubicBezTo>
                    <a:pt x="90820" y="101232"/>
                    <a:pt x="87745" y="108916"/>
                    <a:pt x="82019" y="114396"/>
                  </a:cubicBezTo>
                  <a:cubicBezTo>
                    <a:pt x="76560" y="119934"/>
                    <a:pt x="69100" y="123038"/>
                    <a:pt x="61325" y="123019"/>
                  </a:cubicBezTo>
                  <a:cubicBezTo>
                    <a:pt x="52072" y="123536"/>
                    <a:pt x="43142" y="119531"/>
                    <a:pt x="37372" y="112288"/>
                  </a:cubicBezTo>
                  <a:cubicBezTo>
                    <a:pt x="31471" y="103818"/>
                    <a:pt x="28509" y="93663"/>
                    <a:pt x="28941" y="83354"/>
                  </a:cubicBezTo>
                  <a:lnTo>
                    <a:pt x="28941" y="69174"/>
                  </a:lnTo>
                  <a:cubicBezTo>
                    <a:pt x="28565" y="58865"/>
                    <a:pt x="31522" y="48728"/>
                    <a:pt x="37372" y="40239"/>
                  </a:cubicBezTo>
                  <a:cubicBezTo>
                    <a:pt x="43059" y="32709"/>
                    <a:pt x="52095" y="28474"/>
                    <a:pt x="61516" y="28934"/>
                  </a:cubicBezTo>
                  <a:cubicBezTo>
                    <a:pt x="69516" y="28742"/>
                    <a:pt x="77206" y="32019"/>
                    <a:pt x="82594" y="37940"/>
                  </a:cubicBezTo>
                  <a:cubicBezTo>
                    <a:pt x="88339" y="44321"/>
                    <a:pt x="91244" y="52752"/>
                    <a:pt x="90642" y="61317"/>
                  </a:cubicBezTo>
                  <a:lnTo>
                    <a:pt x="90642" y="61317"/>
                  </a:lnTo>
                  <a:lnTo>
                    <a:pt x="81636" y="61317"/>
                  </a:lnTo>
                  <a:cubicBezTo>
                    <a:pt x="81979" y="55051"/>
                    <a:pt x="79925" y="48881"/>
                    <a:pt x="75888" y="44072"/>
                  </a:cubicBezTo>
                  <a:cubicBezTo>
                    <a:pt x="72450" y="39779"/>
                    <a:pt x="67196" y="37365"/>
                    <a:pt x="61708" y="37557"/>
                  </a:cubicBezTo>
                  <a:cubicBezTo>
                    <a:pt x="54855" y="37231"/>
                    <a:pt x="48351" y="40584"/>
                    <a:pt x="44654" y="46371"/>
                  </a:cubicBezTo>
                  <a:cubicBezTo>
                    <a:pt x="40820" y="53269"/>
                    <a:pt x="38964" y="61087"/>
                    <a:pt x="39288" y="68982"/>
                  </a:cubicBezTo>
                  <a:lnTo>
                    <a:pt x="39288" y="83162"/>
                  </a:lnTo>
                  <a:cubicBezTo>
                    <a:pt x="38943" y="91057"/>
                    <a:pt x="40801" y="98875"/>
                    <a:pt x="44654" y="105773"/>
                  </a:cubicBezTo>
                  <a:cubicBezTo>
                    <a:pt x="48269" y="111560"/>
                    <a:pt x="54693" y="114990"/>
                    <a:pt x="61516" y="11477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A187CDA-4FCA-4481-9833-2F5ED007908D}"/>
                </a:ext>
              </a:extLst>
            </p:cNvPr>
            <p:cNvSpPr/>
            <p:nvPr/>
          </p:nvSpPr>
          <p:spPr>
            <a:xfrm>
              <a:off x="3584446" y="2709376"/>
              <a:ext cx="114971" cy="134133"/>
            </a:xfrm>
            <a:custGeom>
              <a:avLst/>
              <a:gdLst>
                <a:gd name="connsiteX0" fmla="*/ 28938 w 114971"/>
                <a:gd name="connsiteY0" fmla="*/ 69542 h 134133"/>
                <a:gd name="connsiteX1" fmla="*/ 38136 w 114971"/>
                <a:gd name="connsiteY1" fmla="*/ 40416 h 134133"/>
                <a:gd name="connsiteX2" fmla="*/ 62471 w 114971"/>
                <a:gd name="connsiteY2" fmla="*/ 28919 h 134133"/>
                <a:gd name="connsiteX3" fmla="*/ 86998 w 114971"/>
                <a:gd name="connsiteY3" fmla="*/ 40416 h 134133"/>
                <a:gd name="connsiteX4" fmla="*/ 96196 w 114971"/>
                <a:gd name="connsiteY4" fmla="*/ 69542 h 134133"/>
                <a:gd name="connsiteX5" fmla="*/ 96196 w 114971"/>
                <a:gd name="connsiteY5" fmla="*/ 82956 h 134133"/>
                <a:gd name="connsiteX6" fmla="*/ 86998 w 114971"/>
                <a:gd name="connsiteY6" fmla="*/ 112273 h 134133"/>
                <a:gd name="connsiteX7" fmla="*/ 41899 w 114971"/>
                <a:gd name="connsiteY7" fmla="*/ 116029 h 134133"/>
                <a:gd name="connsiteX8" fmla="*/ 38136 w 114971"/>
                <a:gd name="connsiteY8" fmla="*/ 112273 h 134133"/>
                <a:gd name="connsiteX9" fmla="*/ 28938 w 114971"/>
                <a:gd name="connsiteY9" fmla="*/ 82956 h 134133"/>
                <a:gd name="connsiteX10" fmla="*/ 39285 w 114971"/>
                <a:gd name="connsiteY10" fmla="*/ 83147 h 134133"/>
                <a:gd name="connsiteX11" fmla="*/ 45226 w 114971"/>
                <a:gd name="connsiteY11" fmla="*/ 105758 h 134133"/>
                <a:gd name="connsiteX12" fmla="*/ 62663 w 114971"/>
                <a:gd name="connsiteY12" fmla="*/ 114956 h 134133"/>
                <a:gd name="connsiteX13" fmla="*/ 79717 w 114971"/>
                <a:gd name="connsiteY13" fmla="*/ 105758 h 134133"/>
                <a:gd name="connsiteX14" fmla="*/ 85849 w 114971"/>
                <a:gd name="connsiteY14" fmla="*/ 83147 h 134133"/>
                <a:gd name="connsiteX15" fmla="*/ 85849 w 114971"/>
                <a:gd name="connsiteY15" fmla="*/ 69734 h 134133"/>
                <a:gd name="connsiteX16" fmla="*/ 79717 w 114971"/>
                <a:gd name="connsiteY16" fmla="*/ 47123 h 134133"/>
                <a:gd name="connsiteX17" fmla="*/ 51032 w 114971"/>
                <a:gd name="connsiteY17" fmla="*/ 41317 h 134133"/>
                <a:gd name="connsiteX18" fmla="*/ 45226 w 114971"/>
                <a:gd name="connsiteY18" fmla="*/ 47123 h 134133"/>
                <a:gd name="connsiteX19" fmla="*/ 39285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8" y="69542"/>
                  </a:moveTo>
                  <a:cubicBezTo>
                    <a:pt x="28534" y="59061"/>
                    <a:pt x="31785" y="48771"/>
                    <a:pt x="38136" y="40416"/>
                  </a:cubicBezTo>
                  <a:cubicBezTo>
                    <a:pt x="43905" y="32866"/>
                    <a:pt x="52975" y="28574"/>
                    <a:pt x="62471" y="28919"/>
                  </a:cubicBezTo>
                  <a:cubicBezTo>
                    <a:pt x="72020" y="28574"/>
                    <a:pt x="81148" y="32866"/>
                    <a:pt x="86998" y="40416"/>
                  </a:cubicBezTo>
                  <a:cubicBezTo>
                    <a:pt x="93379" y="48752"/>
                    <a:pt x="96633" y="59061"/>
                    <a:pt x="96196" y="69542"/>
                  </a:cubicBezTo>
                  <a:lnTo>
                    <a:pt x="96196" y="82956"/>
                  </a:lnTo>
                  <a:cubicBezTo>
                    <a:pt x="96629" y="93494"/>
                    <a:pt x="93377" y="103861"/>
                    <a:pt x="86998" y="112273"/>
                  </a:cubicBezTo>
                  <a:cubicBezTo>
                    <a:pt x="75584" y="125763"/>
                    <a:pt x="55393" y="127449"/>
                    <a:pt x="41899" y="116029"/>
                  </a:cubicBezTo>
                  <a:cubicBezTo>
                    <a:pt x="40542" y="114898"/>
                    <a:pt x="39283" y="113634"/>
                    <a:pt x="38136" y="112273"/>
                  </a:cubicBezTo>
                  <a:cubicBezTo>
                    <a:pt x="31757" y="103861"/>
                    <a:pt x="28505" y="93494"/>
                    <a:pt x="28938" y="82956"/>
                  </a:cubicBezTo>
                  <a:close/>
                  <a:moveTo>
                    <a:pt x="39285" y="83147"/>
                  </a:moveTo>
                  <a:cubicBezTo>
                    <a:pt x="38948" y="91119"/>
                    <a:pt x="41020" y="98994"/>
                    <a:pt x="45226" y="105758"/>
                  </a:cubicBezTo>
                  <a:cubicBezTo>
                    <a:pt x="48895" y="111813"/>
                    <a:pt x="55598" y="115339"/>
                    <a:pt x="62663" y="114956"/>
                  </a:cubicBezTo>
                  <a:cubicBezTo>
                    <a:pt x="69594" y="115205"/>
                    <a:pt x="76115" y="111679"/>
                    <a:pt x="79717" y="105758"/>
                  </a:cubicBezTo>
                  <a:cubicBezTo>
                    <a:pt x="84071" y="99052"/>
                    <a:pt x="86215" y="91138"/>
                    <a:pt x="85849" y="83147"/>
                  </a:cubicBezTo>
                  <a:lnTo>
                    <a:pt x="85849" y="69734"/>
                  </a:lnTo>
                  <a:cubicBezTo>
                    <a:pt x="86215" y="61743"/>
                    <a:pt x="84071" y="53829"/>
                    <a:pt x="79717" y="47123"/>
                  </a:cubicBezTo>
                  <a:cubicBezTo>
                    <a:pt x="73399" y="37599"/>
                    <a:pt x="60557" y="34993"/>
                    <a:pt x="51032" y="41317"/>
                  </a:cubicBezTo>
                  <a:cubicBezTo>
                    <a:pt x="48728" y="42850"/>
                    <a:pt x="46755" y="44823"/>
                    <a:pt x="45226" y="47123"/>
                  </a:cubicBezTo>
                  <a:cubicBezTo>
                    <a:pt x="41052" y="53906"/>
                    <a:pt x="38985" y="61782"/>
                    <a:pt x="39285" y="697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D2BB1FB-8973-4D28-B199-6D291B1FD8F6}"/>
                </a:ext>
              </a:extLst>
            </p:cNvPr>
            <p:cNvSpPr/>
            <p:nvPr/>
          </p:nvSpPr>
          <p:spPr>
            <a:xfrm>
              <a:off x="3671287" y="2670880"/>
              <a:ext cx="57486" cy="172457"/>
            </a:xfrm>
            <a:custGeom>
              <a:avLst/>
              <a:gdLst>
                <a:gd name="connsiteX0" fmla="*/ 39247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8B080E3-1FC8-49E7-BBDE-09CADFB508EE}"/>
                </a:ext>
              </a:extLst>
            </p:cNvPr>
            <p:cNvSpPr/>
            <p:nvPr/>
          </p:nvSpPr>
          <p:spPr>
            <a:xfrm>
              <a:off x="3701348" y="2709362"/>
              <a:ext cx="114971" cy="134133"/>
            </a:xfrm>
            <a:custGeom>
              <a:avLst/>
              <a:gdLst>
                <a:gd name="connsiteX0" fmla="*/ 62457 w 114971"/>
                <a:gd name="connsiteY0" fmla="*/ 123593 h 134133"/>
                <a:gd name="connsiteX1" fmla="*/ 38313 w 114971"/>
                <a:gd name="connsiteY1" fmla="*/ 112479 h 134133"/>
                <a:gd name="connsiteX2" fmla="*/ 28923 w 114971"/>
                <a:gd name="connsiteY2" fmla="*/ 84311 h 134133"/>
                <a:gd name="connsiteX3" fmla="*/ 28923 w 114971"/>
                <a:gd name="connsiteY3" fmla="*/ 69174 h 134133"/>
                <a:gd name="connsiteX4" fmla="*/ 38313 w 114971"/>
                <a:gd name="connsiteY4" fmla="*/ 40431 h 134133"/>
                <a:gd name="connsiteX5" fmla="*/ 60924 w 114971"/>
                <a:gd name="connsiteY5" fmla="*/ 28934 h 134133"/>
                <a:gd name="connsiteX6" fmla="*/ 83152 w 114971"/>
                <a:gd name="connsiteY6" fmla="*/ 39281 h 134133"/>
                <a:gd name="connsiteX7" fmla="*/ 91200 w 114971"/>
                <a:gd name="connsiteY7" fmla="*/ 66683 h 134133"/>
                <a:gd name="connsiteX8" fmla="*/ 91200 w 114971"/>
                <a:gd name="connsiteY8" fmla="*/ 76647 h 134133"/>
                <a:gd name="connsiteX9" fmla="*/ 39079 w 114971"/>
                <a:gd name="connsiteY9" fmla="*/ 76647 h 134133"/>
                <a:gd name="connsiteX10" fmla="*/ 39079 w 114971"/>
                <a:gd name="connsiteY10" fmla="*/ 84120 h 134133"/>
                <a:gd name="connsiteX11" fmla="*/ 45403 w 114971"/>
                <a:gd name="connsiteY11" fmla="*/ 106156 h 134133"/>
                <a:gd name="connsiteX12" fmla="*/ 62457 w 114971"/>
                <a:gd name="connsiteY12" fmla="*/ 114971 h 134133"/>
                <a:gd name="connsiteX13" fmla="*/ 75295 w 114971"/>
                <a:gd name="connsiteY13" fmla="*/ 112288 h 134133"/>
                <a:gd name="connsiteX14" fmla="*/ 84685 w 114971"/>
                <a:gd name="connsiteY14" fmla="*/ 104815 h 134133"/>
                <a:gd name="connsiteX15" fmla="*/ 88709 w 114971"/>
                <a:gd name="connsiteY15" fmla="*/ 111905 h 134133"/>
                <a:gd name="connsiteX16" fmla="*/ 78170 w 114971"/>
                <a:gd name="connsiteY16" fmla="*/ 120527 h 134133"/>
                <a:gd name="connsiteX17" fmla="*/ 62457 w 114971"/>
                <a:gd name="connsiteY17" fmla="*/ 123593 h 134133"/>
                <a:gd name="connsiteX18" fmla="*/ 60924 w 114971"/>
                <a:gd name="connsiteY18" fmla="*/ 37940 h 134133"/>
                <a:gd name="connsiteX19" fmla="*/ 45403 w 114971"/>
                <a:gd name="connsiteY19" fmla="*/ 46562 h 134133"/>
                <a:gd name="connsiteX20" fmla="*/ 39079 w 114971"/>
                <a:gd name="connsiteY20" fmla="*/ 68024 h 134133"/>
                <a:gd name="connsiteX21" fmla="*/ 81044 w 114971"/>
                <a:gd name="connsiteY21" fmla="*/ 68024 h 134133"/>
                <a:gd name="connsiteX22" fmla="*/ 81044 w 114971"/>
                <a:gd name="connsiteY22" fmla="*/ 64191 h 134133"/>
                <a:gd name="connsiteX23" fmla="*/ 75679 w 114971"/>
                <a:gd name="connsiteY23" fmla="*/ 45030 h 134133"/>
                <a:gd name="connsiteX24" fmla="*/ 60924 w 114971"/>
                <a:gd name="connsiteY24" fmla="*/ 3794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457" y="123593"/>
                  </a:moveTo>
                  <a:cubicBezTo>
                    <a:pt x="53113" y="123862"/>
                    <a:pt x="44180" y="119761"/>
                    <a:pt x="38313" y="112479"/>
                  </a:cubicBezTo>
                  <a:cubicBezTo>
                    <a:pt x="31917" y="104508"/>
                    <a:pt x="28586" y="94525"/>
                    <a:pt x="28923" y="84311"/>
                  </a:cubicBezTo>
                  <a:lnTo>
                    <a:pt x="28923" y="69174"/>
                  </a:lnTo>
                  <a:cubicBezTo>
                    <a:pt x="28582" y="58788"/>
                    <a:pt x="31907" y="48613"/>
                    <a:pt x="38313" y="40431"/>
                  </a:cubicBezTo>
                  <a:cubicBezTo>
                    <a:pt x="43621" y="33245"/>
                    <a:pt x="51998" y="28991"/>
                    <a:pt x="60924" y="28934"/>
                  </a:cubicBezTo>
                  <a:cubicBezTo>
                    <a:pt x="69587" y="28493"/>
                    <a:pt x="77907" y="32364"/>
                    <a:pt x="83152" y="39281"/>
                  </a:cubicBezTo>
                  <a:cubicBezTo>
                    <a:pt x="88898" y="47214"/>
                    <a:pt x="91738" y="56891"/>
                    <a:pt x="91200" y="66683"/>
                  </a:cubicBezTo>
                  <a:lnTo>
                    <a:pt x="91200" y="76647"/>
                  </a:lnTo>
                  <a:lnTo>
                    <a:pt x="39079" y="76647"/>
                  </a:lnTo>
                  <a:lnTo>
                    <a:pt x="39079" y="84120"/>
                  </a:lnTo>
                  <a:cubicBezTo>
                    <a:pt x="38773" y="91957"/>
                    <a:pt x="40990" y="99679"/>
                    <a:pt x="45403" y="106156"/>
                  </a:cubicBezTo>
                  <a:cubicBezTo>
                    <a:pt x="49099" y="111943"/>
                    <a:pt x="55605" y="115296"/>
                    <a:pt x="62457" y="114971"/>
                  </a:cubicBezTo>
                  <a:cubicBezTo>
                    <a:pt x="66883" y="115047"/>
                    <a:pt x="71271" y="114127"/>
                    <a:pt x="75295" y="112288"/>
                  </a:cubicBezTo>
                  <a:cubicBezTo>
                    <a:pt x="78946" y="110525"/>
                    <a:pt x="82155" y="107976"/>
                    <a:pt x="84685" y="104815"/>
                  </a:cubicBezTo>
                  <a:lnTo>
                    <a:pt x="88709" y="111905"/>
                  </a:lnTo>
                  <a:cubicBezTo>
                    <a:pt x="85926" y="115564"/>
                    <a:pt x="82314" y="118535"/>
                    <a:pt x="78170" y="120527"/>
                  </a:cubicBezTo>
                  <a:cubicBezTo>
                    <a:pt x="73207" y="122635"/>
                    <a:pt x="67853" y="123689"/>
                    <a:pt x="62457" y="123593"/>
                  </a:cubicBezTo>
                  <a:close/>
                  <a:moveTo>
                    <a:pt x="60924" y="37940"/>
                  </a:moveTo>
                  <a:cubicBezTo>
                    <a:pt x="54650" y="38093"/>
                    <a:pt x="48852" y="41312"/>
                    <a:pt x="45403" y="46562"/>
                  </a:cubicBezTo>
                  <a:cubicBezTo>
                    <a:pt x="41130" y="52886"/>
                    <a:pt x="38920" y="60397"/>
                    <a:pt x="39079" y="68024"/>
                  </a:cubicBezTo>
                  <a:lnTo>
                    <a:pt x="81044" y="68024"/>
                  </a:lnTo>
                  <a:lnTo>
                    <a:pt x="81044" y="64191"/>
                  </a:lnTo>
                  <a:cubicBezTo>
                    <a:pt x="81435" y="57389"/>
                    <a:pt x="79547" y="50644"/>
                    <a:pt x="75679" y="45030"/>
                  </a:cubicBezTo>
                  <a:cubicBezTo>
                    <a:pt x="72314" y="40277"/>
                    <a:pt x="66736" y="37595"/>
                    <a:pt x="60924" y="37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E60CA44-A8FA-4829-82E1-F885AA611409}"/>
                </a:ext>
              </a:extLst>
            </p:cNvPr>
            <p:cNvSpPr/>
            <p:nvPr/>
          </p:nvSpPr>
          <p:spPr>
            <a:xfrm>
              <a:off x="3818834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241E11AE-B198-4297-B16B-A767E8D8CD1A}"/>
                </a:ext>
              </a:extLst>
            </p:cNvPr>
            <p:cNvSpPr/>
            <p:nvPr/>
          </p:nvSpPr>
          <p:spPr>
            <a:xfrm>
              <a:off x="3852942" y="2709349"/>
              <a:ext cx="114971" cy="134133"/>
            </a:xfrm>
            <a:custGeom>
              <a:avLst/>
              <a:gdLst>
                <a:gd name="connsiteX0" fmla="*/ 37906 w 114971"/>
                <a:gd name="connsiteY0" fmla="*/ 30671 h 134133"/>
                <a:gd name="connsiteX1" fmla="*/ 37906 w 114971"/>
                <a:gd name="connsiteY1" fmla="*/ 45809 h 134133"/>
                <a:gd name="connsiteX2" fmla="*/ 47678 w 114971"/>
                <a:gd name="connsiteY2" fmla="*/ 33354 h 134133"/>
                <a:gd name="connsiteX3" fmla="*/ 61667 w 114971"/>
                <a:gd name="connsiteY3" fmla="*/ 28947 h 134133"/>
                <a:gd name="connsiteX4" fmla="*/ 80828 w 114971"/>
                <a:gd name="connsiteY4" fmla="*/ 38144 h 134133"/>
                <a:gd name="connsiteX5" fmla="*/ 87343 w 114971"/>
                <a:gd name="connsiteY5" fmla="*/ 66312 h 134133"/>
                <a:gd name="connsiteX6" fmla="*/ 87343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9055 w 114971"/>
                <a:gd name="connsiteY12" fmla="*/ 56731 h 134133"/>
                <a:gd name="connsiteX13" fmla="*/ 39055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906" y="30671"/>
                  </a:moveTo>
                  <a:lnTo>
                    <a:pt x="37906" y="45809"/>
                  </a:lnTo>
                  <a:cubicBezTo>
                    <a:pt x="40025" y="40885"/>
                    <a:pt x="43394" y="36592"/>
                    <a:pt x="47678" y="33354"/>
                  </a:cubicBezTo>
                  <a:cubicBezTo>
                    <a:pt x="51748" y="30422"/>
                    <a:pt x="56652" y="28870"/>
                    <a:pt x="61667" y="28947"/>
                  </a:cubicBezTo>
                  <a:cubicBezTo>
                    <a:pt x="69222" y="28448"/>
                    <a:pt x="76488" y="31936"/>
                    <a:pt x="80828" y="38144"/>
                  </a:cubicBezTo>
                  <a:cubicBezTo>
                    <a:pt x="85860" y="46633"/>
                    <a:pt x="88137" y="56482"/>
                    <a:pt x="87343" y="66312"/>
                  </a:cubicBezTo>
                  <a:lnTo>
                    <a:pt x="87343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0" y="58744"/>
                    <a:pt x="76640" y="51136"/>
                    <a:pt x="72972" y="44468"/>
                  </a:cubicBezTo>
                  <a:cubicBezTo>
                    <a:pt x="69923" y="40252"/>
                    <a:pt x="64945" y="37876"/>
                    <a:pt x="59750" y="38144"/>
                  </a:cubicBezTo>
                  <a:cubicBezTo>
                    <a:pt x="54935" y="38106"/>
                    <a:pt x="50282" y="39888"/>
                    <a:pt x="46720" y="43127"/>
                  </a:cubicBezTo>
                  <a:cubicBezTo>
                    <a:pt x="43093" y="46959"/>
                    <a:pt x="40462" y="51634"/>
                    <a:pt x="39055" y="56731"/>
                  </a:cubicBezTo>
                  <a:lnTo>
                    <a:pt x="39055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31221C82-F0FD-43DA-80A2-9F08D8AFEB1A}"/>
                </a:ext>
              </a:extLst>
            </p:cNvPr>
            <p:cNvSpPr/>
            <p:nvPr/>
          </p:nvSpPr>
          <p:spPr>
            <a:xfrm>
              <a:off x="3926524" y="2687934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385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369" y="124115"/>
                    <a:pt x="52300" y="128503"/>
                    <a:pt x="54385" y="132374"/>
                  </a:cubicBezTo>
                  <a:cubicBezTo>
                    <a:pt x="55780" y="134635"/>
                    <a:pt x="58244" y="136015"/>
                    <a:pt x="60900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3" y="143679"/>
                  </a:lnTo>
                  <a:cubicBezTo>
                    <a:pt x="68965" y="144484"/>
                    <a:pt x="67162" y="145059"/>
                    <a:pt x="65307" y="145404"/>
                  </a:cubicBezTo>
                  <a:cubicBezTo>
                    <a:pt x="63140" y="145596"/>
                    <a:pt x="60959" y="145596"/>
                    <a:pt x="58792" y="145404"/>
                  </a:cubicBezTo>
                  <a:cubicBezTo>
                    <a:pt x="53825" y="145557"/>
                    <a:pt x="49098" y="143277"/>
                    <a:pt x="46145" y="139272"/>
                  </a:cubicBezTo>
                  <a:cubicBezTo>
                    <a:pt x="42610" y="133543"/>
                    <a:pt x="40998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D82C9C3-2F7C-4946-8F0D-99EE011E473E}"/>
                </a:ext>
              </a:extLst>
            </p:cNvPr>
            <p:cNvSpPr/>
            <p:nvPr/>
          </p:nvSpPr>
          <p:spPr>
            <a:xfrm>
              <a:off x="3980333" y="2709367"/>
              <a:ext cx="114971" cy="134133"/>
            </a:xfrm>
            <a:custGeom>
              <a:avLst/>
              <a:gdLst>
                <a:gd name="connsiteX0" fmla="*/ 62278 w 114971"/>
                <a:gd name="connsiteY0" fmla="*/ 123588 h 134133"/>
                <a:gd name="connsiteX1" fmla="*/ 38325 w 114971"/>
                <a:gd name="connsiteY1" fmla="*/ 112474 h 134133"/>
                <a:gd name="connsiteX2" fmla="*/ 28936 w 114971"/>
                <a:gd name="connsiteY2" fmla="*/ 84306 h 134133"/>
                <a:gd name="connsiteX3" fmla="*/ 28936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4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900 w 114971"/>
                <a:gd name="connsiteY9" fmla="*/ 76641 h 134133"/>
                <a:gd name="connsiteX10" fmla="*/ 38900 w 114971"/>
                <a:gd name="connsiteY10" fmla="*/ 84115 h 134133"/>
                <a:gd name="connsiteX11" fmla="*/ 45223 w 114971"/>
                <a:gd name="connsiteY11" fmla="*/ 106151 h 134133"/>
                <a:gd name="connsiteX12" fmla="*/ 62278 w 114971"/>
                <a:gd name="connsiteY12" fmla="*/ 114965 h 134133"/>
                <a:gd name="connsiteX13" fmla="*/ 75308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8 w 114971"/>
                <a:gd name="connsiteY17" fmla="*/ 123588 h 134133"/>
                <a:gd name="connsiteX18" fmla="*/ 61319 w 114971"/>
                <a:gd name="connsiteY18" fmla="*/ 37934 h 134133"/>
                <a:gd name="connsiteX19" fmla="*/ 45607 w 114971"/>
                <a:gd name="connsiteY19" fmla="*/ 46557 h 134133"/>
                <a:gd name="connsiteX20" fmla="*/ 39283 w 114971"/>
                <a:gd name="connsiteY20" fmla="*/ 68018 h 134133"/>
                <a:gd name="connsiteX21" fmla="*/ 80481 w 114971"/>
                <a:gd name="connsiteY21" fmla="*/ 68018 h 134133"/>
                <a:gd name="connsiteX22" fmla="*/ 80481 w 114971"/>
                <a:gd name="connsiteY22" fmla="*/ 64186 h 134133"/>
                <a:gd name="connsiteX23" fmla="*/ 75308 w 114971"/>
                <a:gd name="connsiteY23" fmla="*/ 45024 h 134133"/>
                <a:gd name="connsiteX24" fmla="*/ 61319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8"/>
                  </a:moveTo>
                  <a:cubicBezTo>
                    <a:pt x="52990" y="123856"/>
                    <a:pt x="44114" y="119736"/>
                    <a:pt x="38325" y="112474"/>
                  </a:cubicBezTo>
                  <a:cubicBezTo>
                    <a:pt x="31852" y="104560"/>
                    <a:pt x="28510" y="94519"/>
                    <a:pt x="28936" y="84306"/>
                  </a:cubicBezTo>
                  <a:lnTo>
                    <a:pt x="28936" y="69168"/>
                  </a:lnTo>
                  <a:cubicBezTo>
                    <a:pt x="28510" y="58763"/>
                    <a:pt x="31843" y="48569"/>
                    <a:pt x="38325" y="40425"/>
                  </a:cubicBezTo>
                  <a:cubicBezTo>
                    <a:pt x="43612" y="33220"/>
                    <a:pt x="52003" y="28966"/>
                    <a:pt x="60936" y="28928"/>
                  </a:cubicBezTo>
                  <a:cubicBezTo>
                    <a:pt x="69594" y="28526"/>
                    <a:pt x="77898" y="32396"/>
                    <a:pt x="83164" y="39275"/>
                  </a:cubicBezTo>
                  <a:cubicBezTo>
                    <a:pt x="88759" y="47285"/>
                    <a:pt x="91524" y="56924"/>
                    <a:pt x="91020" y="66677"/>
                  </a:cubicBezTo>
                  <a:lnTo>
                    <a:pt x="91020" y="76641"/>
                  </a:lnTo>
                  <a:lnTo>
                    <a:pt x="38900" y="76641"/>
                  </a:lnTo>
                  <a:lnTo>
                    <a:pt x="38900" y="84115"/>
                  </a:lnTo>
                  <a:cubicBezTo>
                    <a:pt x="38593" y="91952"/>
                    <a:pt x="40810" y="99674"/>
                    <a:pt x="45223" y="106151"/>
                  </a:cubicBezTo>
                  <a:cubicBezTo>
                    <a:pt x="48920" y="111938"/>
                    <a:pt x="55425" y="115291"/>
                    <a:pt x="62278" y="114965"/>
                  </a:cubicBezTo>
                  <a:cubicBezTo>
                    <a:pt x="66765" y="115042"/>
                    <a:pt x="71215" y="114122"/>
                    <a:pt x="75308" y="112283"/>
                  </a:cubicBezTo>
                  <a:cubicBezTo>
                    <a:pt x="78935" y="110577"/>
                    <a:pt x="82091" y="108009"/>
                    <a:pt x="84505" y="104809"/>
                  </a:cubicBezTo>
                  <a:lnTo>
                    <a:pt x="88721" y="111899"/>
                  </a:lnTo>
                  <a:cubicBezTo>
                    <a:pt x="85870" y="115578"/>
                    <a:pt x="82192" y="118529"/>
                    <a:pt x="77990" y="120522"/>
                  </a:cubicBezTo>
                  <a:cubicBezTo>
                    <a:pt x="73027" y="122630"/>
                    <a:pt x="67672" y="123684"/>
                    <a:pt x="62278" y="123588"/>
                  </a:cubicBezTo>
                  <a:close/>
                  <a:moveTo>
                    <a:pt x="61319" y="37934"/>
                  </a:moveTo>
                  <a:cubicBezTo>
                    <a:pt x="54977" y="38030"/>
                    <a:pt x="49094" y="41268"/>
                    <a:pt x="45607" y="46557"/>
                  </a:cubicBezTo>
                  <a:cubicBezTo>
                    <a:pt x="41410" y="52919"/>
                    <a:pt x="39209" y="60392"/>
                    <a:pt x="39283" y="68018"/>
                  </a:cubicBezTo>
                  <a:lnTo>
                    <a:pt x="80481" y="68018"/>
                  </a:lnTo>
                  <a:lnTo>
                    <a:pt x="80481" y="64186"/>
                  </a:lnTo>
                  <a:cubicBezTo>
                    <a:pt x="80832" y="57403"/>
                    <a:pt x="79019" y="50696"/>
                    <a:pt x="75308" y="45024"/>
                  </a:cubicBezTo>
                  <a:cubicBezTo>
                    <a:pt x="72052" y="40559"/>
                    <a:pt x="66850" y="37915"/>
                    <a:pt x="61319" y="379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02C7DBA8-CC02-4BCE-B060-CD64D1870FDE}"/>
                </a:ext>
              </a:extLst>
            </p:cNvPr>
            <p:cNvSpPr/>
            <p:nvPr/>
          </p:nvSpPr>
          <p:spPr>
            <a:xfrm>
              <a:off x="4060082" y="2709969"/>
              <a:ext cx="76648" cy="134133"/>
            </a:xfrm>
            <a:custGeom>
              <a:avLst/>
              <a:gdLst>
                <a:gd name="connsiteX0" fmla="*/ 64158 w 76647"/>
                <a:gd name="connsiteY0" fmla="*/ 39249 h 134133"/>
                <a:gd name="connsiteX1" fmla="*/ 57642 w 76647"/>
                <a:gd name="connsiteY1" fmla="*/ 39249 h 134133"/>
                <a:gd name="connsiteX2" fmla="*/ 45954 w 76647"/>
                <a:gd name="connsiteY2" fmla="*/ 44039 h 134133"/>
                <a:gd name="connsiteX3" fmla="*/ 39055 w 76647"/>
                <a:gd name="connsiteY3" fmla="*/ 57069 h 134133"/>
                <a:gd name="connsiteX4" fmla="*/ 39055 w 76647"/>
                <a:gd name="connsiteY4" fmla="*/ 121836 h 134133"/>
                <a:gd name="connsiteX5" fmla="*/ 28900 w 76647"/>
                <a:gd name="connsiteY5" fmla="*/ 121836 h 134133"/>
                <a:gd name="connsiteX6" fmla="*/ 28900 w 76647"/>
                <a:gd name="connsiteY6" fmla="*/ 30626 h 134133"/>
                <a:gd name="connsiteX7" fmla="*/ 37906 w 76647"/>
                <a:gd name="connsiteY7" fmla="*/ 30626 h 134133"/>
                <a:gd name="connsiteX8" fmla="*/ 39055 w 76647"/>
                <a:gd name="connsiteY8" fmla="*/ 45764 h 134133"/>
                <a:gd name="connsiteX9" fmla="*/ 47487 w 76647"/>
                <a:gd name="connsiteY9" fmla="*/ 33308 h 134133"/>
                <a:gd name="connsiteX10" fmla="*/ 59942 w 76647"/>
                <a:gd name="connsiteY10" fmla="*/ 28901 h 134133"/>
                <a:gd name="connsiteX11" fmla="*/ 63008 w 76647"/>
                <a:gd name="connsiteY11" fmla="*/ 28901 h 134133"/>
                <a:gd name="connsiteX12" fmla="*/ 65690 w 76647"/>
                <a:gd name="connsiteY12" fmla="*/ 2890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8" y="39249"/>
                  </a:moveTo>
                  <a:lnTo>
                    <a:pt x="57642" y="39249"/>
                  </a:lnTo>
                  <a:cubicBezTo>
                    <a:pt x="53235" y="39057"/>
                    <a:pt x="48966" y="40820"/>
                    <a:pt x="45954" y="44039"/>
                  </a:cubicBezTo>
                  <a:cubicBezTo>
                    <a:pt x="42575" y="47718"/>
                    <a:pt x="40199" y="52202"/>
                    <a:pt x="39055" y="57069"/>
                  </a:cubicBezTo>
                  <a:lnTo>
                    <a:pt x="39055" y="121836"/>
                  </a:lnTo>
                  <a:lnTo>
                    <a:pt x="28900" y="121836"/>
                  </a:lnTo>
                  <a:lnTo>
                    <a:pt x="28900" y="30626"/>
                  </a:lnTo>
                  <a:lnTo>
                    <a:pt x="37906" y="30626"/>
                  </a:lnTo>
                  <a:lnTo>
                    <a:pt x="39055" y="45764"/>
                  </a:lnTo>
                  <a:cubicBezTo>
                    <a:pt x="40830" y="40992"/>
                    <a:pt x="43721" y="36719"/>
                    <a:pt x="47487" y="33308"/>
                  </a:cubicBezTo>
                  <a:cubicBezTo>
                    <a:pt x="50984" y="30415"/>
                    <a:pt x="55399" y="28844"/>
                    <a:pt x="59942" y="28901"/>
                  </a:cubicBezTo>
                  <a:lnTo>
                    <a:pt x="63008" y="28901"/>
                  </a:lnTo>
                  <a:lnTo>
                    <a:pt x="65690" y="2890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82EF18C-607A-47D8-A67B-954CFF7E7141}"/>
                </a:ext>
              </a:extLst>
            </p:cNvPr>
            <p:cNvSpPr/>
            <p:nvPr/>
          </p:nvSpPr>
          <p:spPr>
            <a:xfrm>
              <a:off x="4111053" y="2709355"/>
              <a:ext cx="114971" cy="134133"/>
            </a:xfrm>
            <a:custGeom>
              <a:avLst/>
              <a:gdLst>
                <a:gd name="connsiteX0" fmla="*/ 37523 w 114971"/>
                <a:gd name="connsiteY0" fmla="*/ 30665 h 134133"/>
                <a:gd name="connsiteX1" fmla="*/ 38481 w 114971"/>
                <a:gd name="connsiteY1" fmla="*/ 45803 h 134133"/>
                <a:gd name="connsiteX2" fmla="*/ 48062 w 114971"/>
                <a:gd name="connsiteY2" fmla="*/ 33347 h 134133"/>
                <a:gd name="connsiteX3" fmla="*/ 62241 w 114971"/>
                <a:gd name="connsiteY3" fmla="*/ 28940 h 134133"/>
                <a:gd name="connsiteX4" fmla="*/ 81403 w 114971"/>
                <a:gd name="connsiteY4" fmla="*/ 38138 h 134133"/>
                <a:gd name="connsiteX5" fmla="*/ 87918 w 114971"/>
                <a:gd name="connsiteY5" fmla="*/ 66306 h 134133"/>
                <a:gd name="connsiteX6" fmla="*/ 87918 w 114971"/>
                <a:gd name="connsiteY6" fmla="*/ 121875 h 134133"/>
                <a:gd name="connsiteX7" fmla="*/ 77571 w 114971"/>
                <a:gd name="connsiteY7" fmla="*/ 121875 h 134133"/>
                <a:gd name="connsiteX8" fmla="*/ 77571 w 114971"/>
                <a:gd name="connsiteY8" fmla="*/ 66306 h 134133"/>
                <a:gd name="connsiteX9" fmla="*/ 73164 w 114971"/>
                <a:gd name="connsiteY9" fmla="*/ 44461 h 134133"/>
                <a:gd name="connsiteX10" fmla="*/ 59942 w 114971"/>
                <a:gd name="connsiteY10" fmla="*/ 38138 h 134133"/>
                <a:gd name="connsiteX11" fmla="*/ 46912 w 114971"/>
                <a:gd name="connsiteY11" fmla="*/ 43120 h 134133"/>
                <a:gd name="connsiteX12" fmla="*/ 39055 w 114971"/>
                <a:gd name="connsiteY12" fmla="*/ 56725 h 134133"/>
                <a:gd name="connsiteX13" fmla="*/ 39055 w 114971"/>
                <a:gd name="connsiteY13" fmla="*/ 121875 h 134133"/>
                <a:gd name="connsiteX14" fmla="*/ 28900 w 114971"/>
                <a:gd name="connsiteY14" fmla="*/ 121875 h 134133"/>
                <a:gd name="connsiteX15" fmla="*/ 28900 w 114971"/>
                <a:gd name="connsiteY15" fmla="*/ 306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523" y="30665"/>
                  </a:moveTo>
                  <a:lnTo>
                    <a:pt x="38481" y="45803"/>
                  </a:lnTo>
                  <a:cubicBezTo>
                    <a:pt x="40464" y="40840"/>
                    <a:pt x="43781" y="36528"/>
                    <a:pt x="48062" y="33347"/>
                  </a:cubicBezTo>
                  <a:cubicBezTo>
                    <a:pt x="52202" y="30415"/>
                    <a:pt x="57167" y="28863"/>
                    <a:pt x="62241" y="28940"/>
                  </a:cubicBezTo>
                  <a:cubicBezTo>
                    <a:pt x="69791" y="28480"/>
                    <a:pt x="77038" y="31968"/>
                    <a:pt x="81403" y="38138"/>
                  </a:cubicBezTo>
                  <a:cubicBezTo>
                    <a:pt x="86345" y="46665"/>
                    <a:pt x="88614" y="56476"/>
                    <a:pt x="87918" y="66306"/>
                  </a:cubicBezTo>
                  <a:lnTo>
                    <a:pt x="87918" y="121875"/>
                  </a:lnTo>
                  <a:lnTo>
                    <a:pt x="77571" y="121875"/>
                  </a:lnTo>
                  <a:lnTo>
                    <a:pt x="77571" y="66306"/>
                  </a:lnTo>
                  <a:cubicBezTo>
                    <a:pt x="78297" y="58756"/>
                    <a:pt x="76764" y="51149"/>
                    <a:pt x="73164" y="44461"/>
                  </a:cubicBezTo>
                  <a:cubicBezTo>
                    <a:pt x="70115" y="40246"/>
                    <a:pt x="65137" y="37870"/>
                    <a:pt x="59942" y="38138"/>
                  </a:cubicBezTo>
                  <a:cubicBezTo>
                    <a:pt x="55126" y="38099"/>
                    <a:pt x="50474" y="39882"/>
                    <a:pt x="46912" y="43120"/>
                  </a:cubicBezTo>
                  <a:cubicBezTo>
                    <a:pt x="43229" y="46952"/>
                    <a:pt x="40533" y="51628"/>
                    <a:pt x="39055" y="56725"/>
                  </a:cubicBezTo>
                  <a:lnTo>
                    <a:pt x="39055" y="121875"/>
                  </a:lnTo>
                  <a:lnTo>
                    <a:pt x="28900" y="121875"/>
                  </a:lnTo>
                  <a:lnTo>
                    <a:pt x="28900" y="3066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F7D80FE-CB31-4F29-B43D-214CF80588CA}"/>
                </a:ext>
              </a:extLst>
            </p:cNvPr>
            <p:cNvSpPr/>
            <p:nvPr/>
          </p:nvSpPr>
          <p:spPr>
            <a:xfrm>
              <a:off x="4189547" y="2709184"/>
              <a:ext cx="114971" cy="134133"/>
            </a:xfrm>
            <a:custGeom>
              <a:avLst/>
              <a:gdLst>
                <a:gd name="connsiteX0" fmla="*/ 78982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4 w 114971"/>
                <a:gd name="connsiteY7" fmla="*/ 77207 h 134133"/>
                <a:gd name="connsiteX8" fmla="*/ 61928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8 w 114971"/>
                <a:gd name="connsiteY13" fmla="*/ 56129 h 134133"/>
                <a:gd name="connsiteX14" fmla="*/ 31269 w 114971"/>
                <a:gd name="connsiteY14" fmla="*/ 56129 h 134133"/>
                <a:gd name="connsiteX15" fmla="*/ 31269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5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5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4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5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2" y="122046"/>
                  </a:moveTo>
                  <a:cubicBezTo>
                    <a:pt x="78982" y="118789"/>
                    <a:pt x="78982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2" y="112580"/>
                    <a:pt x="71468" y="116432"/>
                    <a:pt x="67101" y="119364"/>
                  </a:cubicBezTo>
                  <a:cubicBezTo>
                    <a:pt x="62794" y="122257"/>
                    <a:pt x="57723" y="123790"/>
                    <a:pt x="52538" y="123771"/>
                  </a:cubicBezTo>
                  <a:cubicBezTo>
                    <a:pt x="45939" y="124250"/>
                    <a:pt x="39495" y="121625"/>
                    <a:pt x="35101" y="116681"/>
                  </a:cubicBezTo>
                  <a:cubicBezTo>
                    <a:pt x="30667" y="111315"/>
                    <a:pt x="28471" y="104456"/>
                    <a:pt x="28969" y="97519"/>
                  </a:cubicBezTo>
                  <a:cubicBezTo>
                    <a:pt x="28659" y="89758"/>
                    <a:pt x="31905" y="82285"/>
                    <a:pt x="37784" y="77207"/>
                  </a:cubicBezTo>
                  <a:cubicBezTo>
                    <a:pt x="44682" y="71919"/>
                    <a:pt x="53245" y="69255"/>
                    <a:pt x="61928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65" y="53102"/>
                    <a:pt x="76460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2" y="46606"/>
                    <a:pt x="40539" y="51281"/>
                    <a:pt x="40658" y="56129"/>
                  </a:cubicBezTo>
                  <a:lnTo>
                    <a:pt x="31269" y="56129"/>
                  </a:lnTo>
                  <a:lnTo>
                    <a:pt x="31269" y="56129"/>
                  </a:lnTo>
                  <a:cubicBezTo>
                    <a:pt x="30820" y="48886"/>
                    <a:pt x="33714" y="41815"/>
                    <a:pt x="39125" y="36967"/>
                  </a:cubicBezTo>
                  <a:cubicBezTo>
                    <a:pt x="44701" y="31545"/>
                    <a:pt x="52243" y="28651"/>
                    <a:pt x="60011" y="28920"/>
                  </a:cubicBezTo>
                  <a:cubicBezTo>
                    <a:pt x="67630" y="28632"/>
                    <a:pt x="75036" y="31468"/>
                    <a:pt x="80515" y="36776"/>
                  </a:cubicBezTo>
                  <a:cubicBezTo>
                    <a:pt x="86008" y="42754"/>
                    <a:pt x="88783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3" y="115876"/>
                    <a:pt x="89015" y="118885"/>
                    <a:pt x="89712" y="121855"/>
                  </a:cubicBezTo>
                  <a:close/>
                  <a:moveTo>
                    <a:pt x="53305" y="114573"/>
                  </a:moveTo>
                  <a:cubicBezTo>
                    <a:pt x="58687" y="114726"/>
                    <a:pt x="63963" y="113040"/>
                    <a:pt x="68251" y="109783"/>
                  </a:cubicBezTo>
                  <a:cubicBezTo>
                    <a:pt x="72511" y="106736"/>
                    <a:pt x="75726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7" y="78031"/>
                    <a:pt x="49398" y="80101"/>
                    <a:pt x="44874" y="84106"/>
                  </a:cubicBezTo>
                  <a:cubicBezTo>
                    <a:pt x="40759" y="87823"/>
                    <a:pt x="38452" y="93131"/>
                    <a:pt x="38550" y="98669"/>
                  </a:cubicBezTo>
                  <a:cubicBezTo>
                    <a:pt x="38372" y="102999"/>
                    <a:pt x="39805" y="107234"/>
                    <a:pt x="42574" y="110549"/>
                  </a:cubicBezTo>
                  <a:cubicBezTo>
                    <a:pt x="45337" y="113481"/>
                    <a:pt x="49298" y="114956"/>
                    <a:pt x="53305" y="11457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DB67B931-A8E3-49BF-95F4-2796D7CC5974}"/>
                </a:ext>
              </a:extLst>
            </p:cNvPr>
            <p:cNvSpPr/>
            <p:nvPr/>
          </p:nvSpPr>
          <p:spPr>
            <a:xfrm>
              <a:off x="4264157" y="2687934"/>
              <a:ext cx="95810" cy="172457"/>
            </a:xfrm>
            <a:custGeom>
              <a:avLst/>
              <a:gdLst>
                <a:gd name="connsiteX0" fmla="*/ 50936 w 95809"/>
                <a:gd name="connsiteY0" fmla="*/ 28900 h 172457"/>
                <a:gd name="connsiteX1" fmla="*/ 50936 w 95809"/>
                <a:gd name="connsiteY1" fmla="*/ 52085 h 172457"/>
                <a:gd name="connsiteX2" fmla="*/ 66840 w 95809"/>
                <a:gd name="connsiteY2" fmla="*/ 52085 h 172457"/>
                <a:gd name="connsiteX3" fmla="*/ 66840 w 95809"/>
                <a:gd name="connsiteY3" fmla="*/ 60708 h 172457"/>
                <a:gd name="connsiteX4" fmla="*/ 50936 w 95809"/>
                <a:gd name="connsiteY4" fmla="*/ 60708 h 172457"/>
                <a:gd name="connsiteX5" fmla="*/ 50936 w 95809"/>
                <a:gd name="connsiteY5" fmla="*/ 119727 h 172457"/>
                <a:gd name="connsiteX6" fmla="*/ 53427 w 95809"/>
                <a:gd name="connsiteY6" fmla="*/ 132374 h 172457"/>
                <a:gd name="connsiteX7" fmla="*/ 60134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0936" y="28900"/>
                  </a:moveTo>
                  <a:lnTo>
                    <a:pt x="50936" y="52085"/>
                  </a:lnTo>
                  <a:lnTo>
                    <a:pt x="66840" y="52085"/>
                  </a:lnTo>
                  <a:lnTo>
                    <a:pt x="66840" y="60708"/>
                  </a:lnTo>
                  <a:lnTo>
                    <a:pt x="50936" y="60708"/>
                  </a:lnTo>
                  <a:lnTo>
                    <a:pt x="50936" y="119727"/>
                  </a:lnTo>
                  <a:cubicBezTo>
                    <a:pt x="50650" y="124096"/>
                    <a:pt x="51511" y="128446"/>
                    <a:pt x="53427" y="132374"/>
                  </a:cubicBezTo>
                  <a:cubicBezTo>
                    <a:pt x="54931" y="134616"/>
                    <a:pt x="57437" y="135976"/>
                    <a:pt x="60134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3" y="143679"/>
                  </a:lnTo>
                  <a:cubicBezTo>
                    <a:pt x="68965" y="144484"/>
                    <a:pt x="67162" y="145059"/>
                    <a:pt x="65307" y="145404"/>
                  </a:cubicBezTo>
                  <a:cubicBezTo>
                    <a:pt x="63140" y="145596"/>
                    <a:pt x="60959" y="145596"/>
                    <a:pt x="58792" y="145404"/>
                  </a:cubicBezTo>
                  <a:cubicBezTo>
                    <a:pt x="53825" y="145557"/>
                    <a:pt x="49098" y="143277"/>
                    <a:pt x="46145" y="139272"/>
                  </a:cubicBezTo>
                  <a:cubicBezTo>
                    <a:pt x="42610" y="133543"/>
                    <a:pt x="40998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526AAAE4-59C4-4142-A026-433852202B57}"/>
                </a:ext>
              </a:extLst>
            </p:cNvPr>
            <p:cNvSpPr/>
            <p:nvPr/>
          </p:nvSpPr>
          <p:spPr>
            <a:xfrm>
              <a:off x="4322217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E6D649EC-7F83-4662-9224-B363582EB126}"/>
                </a:ext>
              </a:extLst>
            </p:cNvPr>
            <p:cNvSpPr/>
            <p:nvPr/>
          </p:nvSpPr>
          <p:spPr>
            <a:xfrm>
              <a:off x="4352077" y="2709376"/>
              <a:ext cx="114971" cy="134133"/>
            </a:xfrm>
            <a:custGeom>
              <a:avLst/>
              <a:gdLst>
                <a:gd name="connsiteX0" fmla="*/ 28932 w 114971"/>
                <a:gd name="connsiteY0" fmla="*/ 69542 h 134133"/>
                <a:gd name="connsiteX1" fmla="*/ 37939 w 114971"/>
                <a:gd name="connsiteY1" fmla="*/ 40416 h 134133"/>
                <a:gd name="connsiteX2" fmla="*/ 62466 w 114971"/>
                <a:gd name="connsiteY2" fmla="*/ 28919 h 134133"/>
                <a:gd name="connsiteX3" fmla="*/ 86801 w 114971"/>
                <a:gd name="connsiteY3" fmla="*/ 40416 h 134133"/>
                <a:gd name="connsiteX4" fmla="*/ 95999 w 114971"/>
                <a:gd name="connsiteY4" fmla="*/ 69542 h 134133"/>
                <a:gd name="connsiteX5" fmla="*/ 95999 w 114971"/>
                <a:gd name="connsiteY5" fmla="*/ 82956 h 134133"/>
                <a:gd name="connsiteX6" fmla="*/ 86993 w 114971"/>
                <a:gd name="connsiteY6" fmla="*/ 112273 h 134133"/>
                <a:gd name="connsiteX7" fmla="*/ 41616 w 114971"/>
                <a:gd name="connsiteY7" fmla="*/ 115952 h 134133"/>
                <a:gd name="connsiteX8" fmla="*/ 37939 w 114971"/>
                <a:gd name="connsiteY8" fmla="*/ 112273 h 134133"/>
                <a:gd name="connsiteX9" fmla="*/ 28932 w 114971"/>
                <a:gd name="connsiteY9" fmla="*/ 82956 h 134133"/>
                <a:gd name="connsiteX10" fmla="*/ 39088 w 114971"/>
                <a:gd name="connsiteY10" fmla="*/ 83147 h 134133"/>
                <a:gd name="connsiteX11" fmla="*/ 45220 w 114971"/>
                <a:gd name="connsiteY11" fmla="*/ 105758 h 134133"/>
                <a:gd name="connsiteX12" fmla="*/ 73905 w 114971"/>
                <a:gd name="connsiteY12" fmla="*/ 111564 h 134133"/>
                <a:gd name="connsiteX13" fmla="*/ 79712 w 114971"/>
                <a:gd name="connsiteY13" fmla="*/ 105758 h 134133"/>
                <a:gd name="connsiteX14" fmla="*/ 85843 w 114971"/>
                <a:gd name="connsiteY14" fmla="*/ 83147 h 134133"/>
                <a:gd name="connsiteX15" fmla="*/ 85843 w 114971"/>
                <a:gd name="connsiteY15" fmla="*/ 69734 h 134133"/>
                <a:gd name="connsiteX16" fmla="*/ 79712 w 114971"/>
                <a:gd name="connsiteY16" fmla="*/ 47123 h 134133"/>
                <a:gd name="connsiteX17" fmla="*/ 51026 w 114971"/>
                <a:gd name="connsiteY17" fmla="*/ 41317 h 134133"/>
                <a:gd name="connsiteX18" fmla="*/ 45220 w 114971"/>
                <a:gd name="connsiteY18" fmla="*/ 47123 h 134133"/>
                <a:gd name="connsiteX19" fmla="*/ 39088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2" y="69542"/>
                  </a:moveTo>
                  <a:cubicBezTo>
                    <a:pt x="28566" y="59099"/>
                    <a:pt x="31740" y="48828"/>
                    <a:pt x="37939" y="40416"/>
                  </a:cubicBezTo>
                  <a:cubicBezTo>
                    <a:pt x="43810" y="32885"/>
                    <a:pt x="52923" y="28612"/>
                    <a:pt x="62466" y="28919"/>
                  </a:cubicBezTo>
                  <a:cubicBezTo>
                    <a:pt x="71961" y="28574"/>
                    <a:pt x="81032" y="32866"/>
                    <a:pt x="86801" y="40416"/>
                  </a:cubicBezTo>
                  <a:cubicBezTo>
                    <a:pt x="93182" y="48752"/>
                    <a:pt x="96436" y="59061"/>
                    <a:pt x="95999" y="69542"/>
                  </a:cubicBezTo>
                  <a:lnTo>
                    <a:pt x="95999" y="82956"/>
                  </a:lnTo>
                  <a:cubicBezTo>
                    <a:pt x="96394" y="93456"/>
                    <a:pt x="93219" y="103804"/>
                    <a:pt x="86993" y="112273"/>
                  </a:cubicBezTo>
                  <a:cubicBezTo>
                    <a:pt x="75477" y="125821"/>
                    <a:pt x="55161" y="127469"/>
                    <a:pt x="41616" y="115952"/>
                  </a:cubicBezTo>
                  <a:cubicBezTo>
                    <a:pt x="40292" y="114822"/>
                    <a:pt x="39063" y="113596"/>
                    <a:pt x="37939" y="112273"/>
                  </a:cubicBezTo>
                  <a:cubicBezTo>
                    <a:pt x="31711" y="103804"/>
                    <a:pt x="28538" y="93456"/>
                    <a:pt x="28932" y="82956"/>
                  </a:cubicBezTo>
                  <a:close/>
                  <a:moveTo>
                    <a:pt x="39088" y="83147"/>
                  </a:moveTo>
                  <a:cubicBezTo>
                    <a:pt x="38820" y="91138"/>
                    <a:pt x="40957" y="99013"/>
                    <a:pt x="45220" y="105758"/>
                  </a:cubicBezTo>
                  <a:cubicBezTo>
                    <a:pt x="51538" y="115282"/>
                    <a:pt x="64380" y="117888"/>
                    <a:pt x="73905" y="111564"/>
                  </a:cubicBezTo>
                  <a:cubicBezTo>
                    <a:pt x="76209" y="110031"/>
                    <a:pt x="78184" y="108058"/>
                    <a:pt x="79712" y="105758"/>
                  </a:cubicBezTo>
                  <a:cubicBezTo>
                    <a:pt x="83952" y="98994"/>
                    <a:pt x="86087" y="91119"/>
                    <a:pt x="85843" y="83147"/>
                  </a:cubicBezTo>
                  <a:lnTo>
                    <a:pt x="85843" y="69734"/>
                  </a:lnTo>
                  <a:cubicBezTo>
                    <a:pt x="86087" y="61763"/>
                    <a:pt x="83952" y="53887"/>
                    <a:pt x="79712" y="47123"/>
                  </a:cubicBezTo>
                  <a:cubicBezTo>
                    <a:pt x="73394" y="37599"/>
                    <a:pt x="60552" y="34993"/>
                    <a:pt x="51026" y="41317"/>
                  </a:cubicBezTo>
                  <a:cubicBezTo>
                    <a:pt x="48723" y="42850"/>
                    <a:pt x="46747" y="44823"/>
                    <a:pt x="45220" y="47123"/>
                  </a:cubicBezTo>
                  <a:cubicBezTo>
                    <a:pt x="40980" y="53887"/>
                    <a:pt x="38845" y="61763"/>
                    <a:pt x="39088" y="697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257E6DD-CE2F-4EF1-9A01-0DE41F0642C2}"/>
                </a:ext>
              </a:extLst>
            </p:cNvPr>
            <p:cNvSpPr/>
            <p:nvPr/>
          </p:nvSpPr>
          <p:spPr>
            <a:xfrm>
              <a:off x="4437572" y="2709349"/>
              <a:ext cx="114971" cy="134133"/>
            </a:xfrm>
            <a:custGeom>
              <a:avLst/>
              <a:gdLst>
                <a:gd name="connsiteX0" fmla="*/ 38289 w 114971"/>
                <a:gd name="connsiteY0" fmla="*/ 30671 h 134133"/>
                <a:gd name="connsiteX1" fmla="*/ 38289 w 114971"/>
                <a:gd name="connsiteY1" fmla="*/ 45809 h 134133"/>
                <a:gd name="connsiteX2" fmla="*/ 48062 w 114971"/>
                <a:gd name="connsiteY2" fmla="*/ 33354 h 134133"/>
                <a:gd name="connsiteX3" fmla="*/ 62050 w 114971"/>
                <a:gd name="connsiteY3" fmla="*/ 28947 h 134133"/>
                <a:gd name="connsiteX4" fmla="*/ 81212 w 114971"/>
                <a:gd name="connsiteY4" fmla="*/ 38144 h 134133"/>
                <a:gd name="connsiteX5" fmla="*/ 87727 w 114971"/>
                <a:gd name="connsiteY5" fmla="*/ 66312 h 134133"/>
                <a:gd name="connsiteX6" fmla="*/ 87727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8864 w 114971"/>
                <a:gd name="connsiteY12" fmla="*/ 56731 h 134133"/>
                <a:gd name="connsiteX13" fmla="*/ 38864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8289" y="30671"/>
                  </a:moveTo>
                  <a:lnTo>
                    <a:pt x="38289" y="45809"/>
                  </a:lnTo>
                  <a:cubicBezTo>
                    <a:pt x="40408" y="40885"/>
                    <a:pt x="43777" y="36592"/>
                    <a:pt x="48062" y="33354"/>
                  </a:cubicBezTo>
                  <a:cubicBezTo>
                    <a:pt x="52118" y="30403"/>
                    <a:pt x="57031" y="28851"/>
                    <a:pt x="62050" y="28947"/>
                  </a:cubicBezTo>
                  <a:cubicBezTo>
                    <a:pt x="69605" y="28448"/>
                    <a:pt x="76871" y="31936"/>
                    <a:pt x="81212" y="38144"/>
                  </a:cubicBezTo>
                  <a:cubicBezTo>
                    <a:pt x="86244" y="46633"/>
                    <a:pt x="88520" y="56482"/>
                    <a:pt x="87727" y="66312"/>
                  </a:cubicBezTo>
                  <a:lnTo>
                    <a:pt x="87727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0" y="58744"/>
                    <a:pt x="76640" y="51136"/>
                    <a:pt x="72972" y="44468"/>
                  </a:cubicBezTo>
                  <a:cubicBezTo>
                    <a:pt x="69923" y="40252"/>
                    <a:pt x="64945" y="37876"/>
                    <a:pt x="59750" y="38144"/>
                  </a:cubicBezTo>
                  <a:cubicBezTo>
                    <a:pt x="54935" y="38106"/>
                    <a:pt x="50282" y="39888"/>
                    <a:pt x="46720" y="43127"/>
                  </a:cubicBezTo>
                  <a:cubicBezTo>
                    <a:pt x="43101" y="46997"/>
                    <a:pt x="40414" y="51653"/>
                    <a:pt x="38864" y="56731"/>
                  </a:cubicBezTo>
                  <a:lnTo>
                    <a:pt x="38864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97A8C164-9485-4534-8CC2-A3CA1203DB3C}"/>
                </a:ext>
              </a:extLst>
            </p:cNvPr>
            <p:cNvSpPr/>
            <p:nvPr/>
          </p:nvSpPr>
          <p:spPr>
            <a:xfrm>
              <a:off x="4516659" y="2708990"/>
              <a:ext cx="114971" cy="134133"/>
            </a:xfrm>
            <a:custGeom>
              <a:avLst/>
              <a:gdLst>
                <a:gd name="connsiteX0" fmla="*/ 79155 w 114971"/>
                <a:gd name="connsiteY0" fmla="*/ 122241 h 134133"/>
                <a:gd name="connsiteX1" fmla="*/ 78005 w 114971"/>
                <a:gd name="connsiteY1" fmla="*/ 114384 h 134133"/>
                <a:gd name="connsiteX2" fmla="*/ 78005 w 114971"/>
                <a:gd name="connsiteY2" fmla="*/ 108252 h 134133"/>
                <a:gd name="connsiteX3" fmla="*/ 67275 w 114971"/>
                <a:gd name="connsiteY3" fmla="*/ 119558 h 134133"/>
                <a:gd name="connsiteX4" fmla="*/ 52520 w 114971"/>
                <a:gd name="connsiteY4" fmla="*/ 123965 h 134133"/>
                <a:gd name="connsiteX5" fmla="*/ 35083 w 114971"/>
                <a:gd name="connsiteY5" fmla="*/ 116875 h 134133"/>
                <a:gd name="connsiteX6" fmla="*/ 28951 w 114971"/>
                <a:gd name="connsiteY6" fmla="*/ 97713 h 134133"/>
                <a:gd name="connsiteX7" fmla="*/ 37765 w 114971"/>
                <a:gd name="connsiteY7" fmla="*/ 77402 h 134133"/>
                <a:gd name="connsiteX8" fmla="*/ 62101 w 114971"/>
                <a:gd name="connsiteY8" fmla="*/ 69928 h 134133"/>
                <a:gd name="connsiteX9" fmla="*/ 78005 w 114971"/>
                <a:gd name="connsiteY9" fmla="*/ 69928 h 134133"/>
                <a:gd name="connsiteX10" fmla="*/ 78005 w 114971"/>
                <a:gd name="connsiteY10" fmla="*/ 58815 h 134133"/>
                <a:gd name="connsiteX11" fmla="*/ 73023 w 114971"/>
                <a:gd name="connsiteY11" fmla="*/ 43485 h 134133"/>
                <a:gd name="connsiteX12" fmla="*/ 59418 w 114971"/>
                <a:gd name="connsiteY12" fmla="*/ 38120 h 134133"/>
                <a:gd name="connsiteX13" fmla="*/ 46005 w 114971"/>
                <a:gd name="connsiteY13" fmla="*/ 43293 h 134133"/>
                <a:gd name="connsiteX14" fmla="*/ 40640 w 114971"/>
                <a:gd name="connsiteY14" fmla="*/ 56132 h 134133"/>
                <a:gd name="connsiteX15" fmla="*/ 30867 w 114971"/>
                <a:gd name="connsiteY15" fmla="*/ 56132 h 134133"/>
                <a:gd name="connsiteX16" fmla="*/ 30867 w 114971"/>
                <a:gd name="connsiteY16" fmla="*/ 56132 h 134133"/>
                <a:gd name="connsiteX17" fmla="*/ 38724 w 114971"/>
                <a:gd name="connsiteY17" fmla="*/ 36970 h 134133"/>
                <a:gd name="connsiteX18" fmla="*/ 59802 w 114971"/>
                <a:gd name="connsiteY18" fmla="*/ 28922 h 134133"/>
                <a:gd name="connsiteX19" fmla="*/ 80113 w 114971"/>
                <a:gd name="connsiteY19" fmla="*/ 36778 h 134133"/>
                <a:gd name="connsiteX20" fmla="*/ 87778 w 114971"/>
                <a:gd name="connsiteY20" fmla="*/ 58815 h 134133"/>
                <a:gd name="connsiteX21" fmla="*/ 87778 w 114971"/>
                <a:gd name="connsiteY21" fmla="*/ 103462 h 134133"/>
                <a:gd name="connsiteX22" fmla="*/ 87778 w 114971"/>
                <a:gd name="connsiteY22" fmla="*/ 112851 h 134133"/>
                <a:gd name="connsiteX23" fmla="*/ 89119 w 114971"/>
                <a:gd name="connsiteY23" fmla="*/ 121857 h 134133"/>
                <a:gd name="connsiteX24" fmla="*/ 53478 w 114971"/>
                <a:gd name="connsiteY24" fmla="*/ 114768 h 134133"/>
                <a:gd name="connsiteX25" fmla="*/ 68233 w 114971"/>
                <a:gd name="connsiteY25" fmla="*/ 109977 h 134133"/>
                <a:gd name="connsiteX26" fmla="*/ 77622 w 114971"/>
                <a:gd name="connsiteY26" fmla="*/ 97713 h 134133"/>
                <a:gd name="connsiteX27" fmla="*/ 77622 w 114971"/>
                <a:gd name="connsiteY27" fmla="*/ 78552 h 134133"/>
                <a:gd name="connsiteX28" fmla="*/ 61526 w 114971"/>
                <a:gd name="connsiteY28" fmla="*/ 78552 h 134133"/>
                <a:gd name="connsiteX29" fmla="*/ 45047 w 114971"/>
                <a:gd name="connsiteY29" fmla="*/ 84300 h 134133"/>
                <a:gd name="connsiteX30" fmla="*/ 38915 w 114971"/>
                <a:gd name="connsiteY30" fmla="*/ 98863 h 134133"/>
                <a:gd name="connsiteX31" fmla="*/ 42748 w 114971"/>
                <a:gd name="connsiteY31" fmla="*/ 110743 h 134133"/>
                <a:gd name="connsiteX32" fmla="*/ 53478 w 114971"/>
                <a:gd name="connsiteY32" fmla="*/ 114768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9155" y="122241"/>
                  </a:moveTo>
                  <a:cubicBezTo>
                    <a:pt x="79155" y="118983"/>
                    <a:pt x="78197" y="116492"/>
                    <a:pt x="78005" y="114384"/>
                  </a:cubicBezTo>
                  <a:cubicBezTo>
                    <a:pt x="77810" y="112353"/>
                    <a:pt x="77810" y="110283"/>
                    <a:pt x="78005" y="108252"/>
                  </a:cubicBezTo>
                  <a:cubicBezTo>
                    <a:pt x="75240" y="112717"/>
                    <a:pt x="71588" y="116569"/>
                    <a:pt x="67275" y="119558"/>
                  </a:cubicBezTo>
                  <a:cubicBezTo>
                    <a:pt x="62898" y="122451"/>
                    <a:pt x="57765" y="123984"/>
                    <a:pt x="52520" y="123965"/>
                  </a:cubicBezTo>
                  <a:cubicBezTo>
                    <a:pt x="45930" y="124387"/>
                    <a:pt x="39511" y="121781"/>
                    <a:pt x="35083" y="116875"/>
                  </a:cubicBezTo>
                  <a:cubicBezTo>
                    <a:pt x="30718" y="111471"/>
                    <a:pt x="28529" y="104650"/>
                    <a:pt x="28951" y="97713"/>
                  </a:cubicBezTo>
                  <a:cubicBezTo>
                    <a:pt x="28640" y="89953"/>
                    <a:pt x="31887" y="82479"/>
                    <a:pt x="37765" y="77402"/>
                  </a:cubicBezTo>
                  <a:cubicBezTo>
                    <a:pt x="44788" y="72209"/>
                    <a:pt x="53375" y="69564"/>
                    <a:pt x="62101" y="69928"/>
                  </a:cubicBezTo>
                  <a:lnTo>
                    <a:pt x="78005" y="69928"/>
                  </a:lnTo>
                  <a:lnTo>
                    <a:pt x="78005" y="58815"/>
                  </a:lnTo>
                  <a:cubicBezTo>
                    <a:pt x="78285" y="53258"/>
                    <a:pt x="76511" y="47816"/>
                    <a:pt x="73023" y="43485"/>
                  </a:cubicBezTo>
                  <a:cubicBezTo>
                    <a:pt x="69452" y="39844"/>
                    <a:pt x="64508" y="37909"/>
                    <a:pt x="59418" y="38120"/>
                  </a:cubicBezTo>
                  <a:cubicBezTo>
                    <a:pt x="54446" y="38043"/>
                    <a:pt x="49636" y="39902"/>
                    <a:pt x="46005" y="43293"/>
                  </a:cubicBezTo>
                  <a:cubicBezTo>
                    <a:pt x="42550" y="46666"/>
                    <a:pt x="40615" y="51303"/>
                    <a:pt x="40640" y="56132"/>
                  </a:cubicBezTo>
                  <a:lnTo>
                    <a:pt x="30867" y="56132"/>
                  </a:lnTo>
                  <a:lnTo>
                    <a:pt x="30867" y="56132"/>
                  </a:lnTo>
                  <a:cubicBezTo>
                    <a:pt x="30419" y="48870"/>
                    <a:pt x="33312" y="41818"/>
                    <a:pt x="38724" y="36970"/>
                  </a:cubicBezTo>
                  <a:cubicBezTo>
                    <a:pt x="44370" y="31547"/>
                    <a:pt x="51976" y="28635"/>
                    <a:pt x="59802" y="28922"/>
                  </a:cubicBezTo>
                  <a:cubicBezTo>
                    <a:pt x="67367" y="28616"/>
                    <a:pt x="74719" y="31471"/>
                    <a:pt x="80113" y="36778"/>
                  </a:cubicBezTo>
                  <a:cubicBezTo>
                    <a:pt x="85607" y="42738"/>
                    <a:pt x="88382" y="50728"/>
                    <a:pt x="87778" y="58815"/>
                  </a:cubicBezTo>
                  <a:lnTo>
                    <a:pt x="87778" y="103462"/>
                  </a:lnTo>
                  <a:cubicBezTo>
                    <a:pt x="87583" y="106585"/>
                    <a:pt x="87583" y="109728"/>
                    <a:pt x="87778" y="112851"/>
                  </a:cubicBezTo>
                  <a:cubicBezTo>
                    <a:pt x="88037" y="115879"/>
                    <a:pt x="88485" y="118887"/>
                    <a:pt x="89119" y="121857"/>
                  </a:cubicBezTo>
                  <a:close/>
                  <a:moveTo>
                    <a:pt x="53478" y="114768"/>
                  </a:moveTo>
                  <a:cubicBezTo>
                    <a:pt x="58796" y="114882"/>
                    <a:pt x="63996" y="113196"/>
                    <a:pt x="68233" y="109977"/>
                  </a:cubicBezTo>
                  <a:cubicBezTo>
                    <a:pt x="72496" y="106892"/>
                    <a:pt x="75762" y="102638"/>
                    <a:pt x="77622" y="97713"/>
                  </a:cubicBezTo>
                  <a:lnTo>
                    <a:pt x="77622" y="78552"/>
                  </a:lnTo>
                  <a:lnTo>
                    <a:pt x="61526" y="78552"/>
                  </a:lnTo>
                  <a:cubicBezTo>
                    <a:pt x="55490" y="78226"/>
                    <a:pt x="49571" y="80295"/>
                    <a:pt x="45047" y="84300"/>
                  </a:cubicBezTo>
                  <a:cubicBezTo>
                    <a:pt x="41004" y="88056"/>
                    <a:pt x="38770" y="93344"/>
                    <a:pt x="38915" y="98863"/>
                  </a:cubicBezTo>
                  <a:cubicBezTo>
                    <a:pt x="38683" y="103155"/>
                    <a:pt x="40048" y="107390"/>
                    <a:pt x="42748" y="110743"/>
                  </a:cubicBezTo>
                  <a:cubicBezTo>
                    <a:pt x="45528" y="113637"/>
                    <a:pt x="49475" y="115132"/>
                    <a:pt x="53478" y="11476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9786181-28A2-4FBF-9EE7-2792510F2A9E}"/>
                </a:ext>
              </a:extLst>
            </p:cNvPr>
            <p:cNvSpPr/>
            <p:nvPr/>
          </p:nvSpPr>
          <p:spPr>
            <a:xfrm>
              <a:off x="4599490" y="2670880"/>
              <a:ext cx="57486" cy="172457"/>
            </a:xfrm>
            <a:custGeom>
              <a:avLst/>
              <a:gdLst>
                <a:gd name="connsiteX0" fmla="*/ 39055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4BCC0BF-27FB-45FC-A485-430EA3F499F8}"/>
                </a:ext>
              </a:extLst>
            </p:cNvPr>
            <p:cNvSpPr/>
            <p:nvPr/>
          </p:nvSpPr>
          <p:spPr>
            <a:xfrm>
              <a:off x="4629538" y="2709367"/>
              <a:ext cx="114971" cy="134133"/>
            </a:xfrm>
            <a:custGeom>
              <a:avLst/>
              <a:gdLst>
                <a:gd name="connsiteX0" fmla="*/ 62278 w 114971"/>
                <a:gd name="connsiteY0" fmla="*/ 123588 h 134133"/>
                <a:gd name="connsiteX1" fmla="*/ 38325 w 114971"/>
                <a:gd name="connsiteY1" fmla="*/ 112474 h 134133"/>
                <a:gd name="connsiteX2" fmla="*/ 28936 w 114971"/>
                <a:gd name="connsiteY2" fmla="*/ 84306 h 134133"/>
                <a:gd name="connsiteX3" fmla="*/ 28936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4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900 w 114971"/>
                <a:gd name="connsiteY9" fmla="*/ 76641 h 134133"/>
                <a:gd name="connsiteX10" fmla="*/ 38900 w 114971"/>
                <a:gd name="connsiteY10" fmla="*/ 84115 h 134133"/>
                <a:gd name="connsiteX11" fmla="*/ 45223 w 114971"/>
                <a:gd name="connsiteY11" fmla="*/ 106151 h 134133"/>
                <a:gd name="connsiteX12" fmla="*/ 62278 w 114971"/>
                <a:gd name="connsiteY12" fmla="*/ 114965 h 134133"/>
                <a:gd name="connsiteX13" fmla="*/ 75308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8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900 w 114971"/>
                <a:gd name="connsiteY20" fmla="*/ 68018 h 134133"/>
                <a:gd name="connsiteX21" fmla="*/ 81056 w 114971"/>
                <a:gd name="connsiteY21" fmla="*/ 68018 h 134133"/>
                <a:gd name="connsiteX22" fmla="*/ 81056 w 114971"/>
                <a:gd name="connsiteY22" fmla="*/ 64186 h 134133"/>
                <a:gd name="connsiteX23" fmla="*/ 75691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8"/>
                  </a:moveTo>
                  <a:cubicBezTo>
                    <a:pt x="52990" y="123856"/>
                    <a:pt x="44114" y="119736"/>
                    <a:pt x="38325" y="112474"/>
                  </a:cubicBezTo>
                  <a:cubicBezTo>
                    <a:pt x="31852" y="104560"/>
                    <a:pt x="28510" y="94519"/>
                    <a:pt x="28936" y="84306"/>
                  </a:cubicBezTo>
                  <a:lnTo>
                    <a:pt x="28936" y="69168"/>
                  </a:lnTo>
                  <a:cubicBezTo>
                    <a:pt x="28510" y="58763"/>
                    <a:pt x="31843" y="48569"/>
                    <a:pt x="38325" y="40425"/>
                  </a:cubicBezTo>
                  <a:cubicBezTo>
                    <a:pt x="43633" y="33240"/>
                    <a:pt x="52011" y="28986"/>
                    <a:pt x="60936" y="28928"/>
                  </a:cubicBezTo>
                  <a:cubicBezTo>
                    <a:pt x="69594" y="28526"/>
                    <a:pt x="77898" y="32396"/>
                    <a:pt x="83164" y="39275"/>
                  </a:cubicBezTo>
                  <a:cubicBezTo>
                    <a:pt x="88759" y="47285"/>
                    <a:pt x="91524" y="56924"/>
                    <a:pt x="91020" y="66677"/>
                  </a:cubicBezTo>
                  <a:lnTo>
                    <a:pt x="91020" y="76641"/>
                  </a:lnTo>
                  <a:lnTo>
                    <a:pt x="38900" y="76641"/>
                  </a:lnTo>
                  <a:lnTo>
                    <a:pt x="38900" y="84115"/>
                  </a:lnTo>
                  <a:cubicBezTo>
                    <a:pt x="38593" y="91952"/>
                    <a:pt x="40810" y="99674"/>
                    <a:pt x="45223" y="106151"/>
                  </a:cubicBezTo>
                  <a:cubicBezTo>
                    <a:pt x="48920" y="111938"/>
                    <a:pt x="55425" y="115291"/>
                    <a:pt x="62278" y="114965"/>
                  </a:cubicBezTo>
                  <a:cubicBezTo>
                    <a:pt x="66765" y="115042"/>
                    <a:pt x="71215" y="114122"/>
                    <a:pt x="75308" y="112283"/>
                  </a:cubicBezTo>
                  <a:cubicBezTo>
                    <a:pt x="78935" y="110577"/>
                    <a:pt x="82091" y="108009"/>
                    <a:pt x="84505" y="104809"/>
                  </a:cubicBezTo>
                  <a:lnTo>
                    <a:pt x="88721" y="111899"/>
                  </a:lnTo>
                  <a:cubicBezTo>
                    <a:pt x="85912" y="115617"/>
                    <a:pt x="82225" y="118587"/>
                    <a:pt x="77990" y="120522"/>
                  </a:cubicBezTo>
                  <a:cubicBezTo>
                    <a:pt x="73027" y="122630"/>
                    <a:pt x="67672" y="123684"/>
                    <a:pt x="62278" y="123588"/>
                  </a:cubicBezTo>
                  <a:close/>
                  <a:moveTo>
                    <a:pt x="60936" y="37934"/>
                  </a:moveTo>
                  <a:cubicBezTo>
                    <a:pt x="54594" y="38030"/>
                    <a:pt x="48711" y="41268"/>
                    <a:pt x="45223" y="46557"/>
                  </a:cubicBezTo>
                  <a:cubicBezTo>
                    <a:pt x="41027" y="52919"/>
                    <a:pt x="38825" y="60392"/>
                    <a:pt x="38900" y="68018"/>
                  </a:cubicBezTo>
                  <a:lnTo>
                    <a:pt x="81056" y="68018"/>
                  </a:lnTo>
                  <a:lnTo>
                    <a:pt x="81056" y="64186"/>
                  </a:lnTo>
                  <a:cubicBezTo>
                    <a:pt x="81349" y="57384"/>
                    <a:pt x="79470" y="50677"/>
                    <a:pt x="75691" y="45024"/>
                  </a:cubicBezTo>
                  <a:cubicBezTo>
                    <a:pt x="72280" y="40330"/>
                    <a:pt x="66735" y="37666"/>
                    <a:pt x="60936" y="379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9E7AE62-119C-4E0E-BB0B-52686A9B262C}"/>
                </a:ext>
              </a:extLst>
            </p:cNvPr>
            <p:cNvSpPr/>
            <p:nvPr/>
          </p:nvSpPr>
          <p:spPr>
            <a:xfrm>
              <a:off x="4742542" y="2670880"/>
              <a:ext cx="114971" cy="172457"/>
            </a:xfrm>
            <a:custGeom>
              <a:avLst/>
              <a:gdLst>
                <a:gd name="connsiteX0" fmla="*/ 28987 w 114971"/>
                <a:gd name="connsiteY0" fmla="*/ 115511 h 172457"/>
                <a:gd name="connsiteX1" fmla="*/ 36652 w 114971"/>
                <a:gd name="connsiteY1" fmla="*/ 80637 h 172457"/>
                <a:gd name="connsiteX2" fmla="*/ 58113 w 114971"/>
                <a:gd name="connsiteY2" fmla="*/ 67415 h 172457"/>
                <a:gd name="connsiteX3" fmla="*/ 71143 w 114971"/>
                <a:gd name="connsiteY3" fmla="*/ 71056 h 172457"/>
                <a:gd name="connsiteX4" fmla="*/ 80724 w 114971"/>
                <a:gd name="connsiteY4" fmla="*/ 81020 h 172457"/>
                <a:gd name="connsiteX5" fmla="*/ 80724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4 w 114971"/>
                <a:gd name="connsiteY8" fmla="*/ 160350 h 172457"/>
                <a:gd name="connsiteX9" fmla="*/ 81874 w 114971"/>
                <a:gd name="connsiteY9" fmla="*/ 148470 h 172457"/>
                <a:gd name="connsiteX10" fmla="*/ 72484 w 114971"/>
                <a:gd name="connsiteY10" fmla="*/ 158625 h 172457"/>
                <a:gd name="connsiteX11" fmla="*/ 59071 w 114971"/>
                <a:gd name="connsiteY11" fmla="*/ 162075 h 172457"/>
                <a:gd name="connsiteX12" fmla="*/ 37610 w 114971"/>
                <a:gd name="connsiteY12" fmla="*/ 149811 h 172457"/>
                <a:gd name="connsiteX13" fmla="*/ 29945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1 w 114971"/>
                <a:gd name="connsiteY16" fmla="*/ 153069 h 172457"/>
                <a:gd name="connsiteX17" fmla="*/ 72676 w 114971"/>
                <a:gd name="connsiteY17" fmla="*/ 149045 h 172457"/>
                <a:gd name="connsiteX18" fmla="*/ 80724 w 114971"/>
                <a:gd name="connsiteY18" fmla="*/ 137739 h 172457"/>
                <a:gd name="connsiteX19" fmla="*/ 80724 w 114971"/>
                <a:gd name="connsiteY19" fmla="*/ 93475 h 172457"/>
                <a:gd name="connsiteX20" fmla="*/ 72868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7" y="115511"/>
                  </a:moveTo>
                  <a:cubicBezTo>
                    <a:pt x="28372" y="103401"/>
                    <a:pt x="31020" y="91367"/>
                    <a:pt x="36652" y="80637"/>
                  </a:cubicBezTo>
                  <a:cubicBezTo>
                    <a:pt x="40685" y="72493"/>
                    <a:pt x="49019" y="67357"/>
                    <a:pt x="58113" y="67415"/>
                  </a:cubicBezTo>
                  <a:cubicBezTo>
                    <a:pt x="62714" y="67357"/>
                    <a:pt x="67236" y="68622"/>
                    <a:pt x="71143" y="71056"/>
                  </a:cubicBezTo>
                  <a:cubicBezTo>
                    <a:pt x="75071" y="73585"/>
                    <a:pt x="78354" y="76996"/>
                    <a:pt x="80724" y="81020"/>
                  </a:cubicBezTo>
                  <a:lnTo>
                    <a:pt x="80724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4" y="160350"/>
                  </a:lnTo>
                  <a:lnTo>
                    <a:pt x="81874" y="148470"/>
                  </a:lnTo>
                  <a:cubicBezTo>
                    <a:pt x="79630" y="152570"/>
                    <a:pt x="76405" y="156058"/>
                    <a:pt x="72484" y="158625"/>
                  </a:cubicBezTo>
                  <a:cubicBezTo>
                    <a:pt x="68411" y="160982"/>
                    <a:pt x="63773" y="162171"/>
                    <a:pt x="59071" y="162075"/>
                  </a:cubicBezTo>
                  <a:cubicBezTo>
                    <a:pt x="50197" y="162286"/>
                    <a:pt x="41938" y="157552"/>
                    <a:pt x="37610" y="149811"/>
                  </a:cubicBezTo>
                  <a:cubicBezTo>
                    <a:pt x="32118" y="139924"/>
                    <a:pt x="29466" y="128714"/>
                    <a:pt x="29945" y="117428"/>
                  </a:cubicBezTo>
                  <a:close/>
                  <a:moveTo>
                    <a:pt x="39334" y="117428"/>
                  </a:moveTo>
                  <a:cubicBezTo>
                    <a:pt x="38934" y="126395"/>
                    <a:pt x="40708" y="135344"/>
                    <a:pt x="44508" y="143488"/>
                  </a:cubicBezTo>
                  <a:cubicBezTo>
                    <a:pt x="47388" y="149504"/>
                    <a:pt x="53549" y="153260"/>
                    <a:pt x="60221" y="153069"/>
                  </a:cubicBezTo>
                  <a:cubicBezTo>
                    <a:pt x="64716" y="153222"/>
                    <a:pt x="69125" y="151804"/>
                    <a:pt x="72676" y="149045"/>
                  </a:cubicBezTo>
                  <a:cubicBezTo>
                    <a:pt x="76204" y="145960"/>
                    <a:pt x="78959" y="142089"/>
                    <a:pt x="80724" y="137739"/>
                  </a:cubicBezTo>
                  <a:lnTo>
                    <a:pt x="80724" y="93475"/>
                  </a:lnTo>
                  <a:cubicBezTo>
                    <a:pt x="79049" y="88972"/>
                    <a:pt x="76361" y="84910"/>
                    <a:pt x="72868" y="81595"/>
                  </a:cubicBezTo>
                  <a:cubicBezTo>
                    <a:pt x="69474" y="78491"/>
                    <a:pt x="65006" y="76843"/>
                    <a:pt x="60412" y="76996"/>
                  </a:cubicBezTo>
                  <a:cubicBezTo>
                    <a:pt x="53411" y="76977"/>
                    <a:pt x="47104" y="81231"/>
                    <a:pt x="44508" y="87727"/>
                  </a:cubicBezTo>
                  <a:cubicBezTo>
                    <a:pt x="40746" y="96618"/>
                    <a:pt x="38980" y="106237"/>
                    <a:pt x="39334" y="1158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99A230C5-7C65-40EC-A750-04BCEFBC5318}"/>
                </a:ext>
              </a:extLst>
            </p:cNvPr>
            <p:cNvSpPr/>
            <p:nvPr/>
          </p:nvSpPr>
          <p:spPr>
            <a:xfrm>
              <a:off x="4826997" y="2711120"/>
              <a:ext cx="114971" cy="134133"/>
            </a:xfrm>
            <a:custGeom>
              <a:avLst/>
              <a:gdLst>
                <a:gd name="connsiteX0" fmla="*/ 78474 w 114971"/>
                <a:gd name="connsiteY0" fmla="*/ 105739 h 134133"/>
                <a:gd name="connsiteX1" fmla="*/ 68893 w 114971"/>
                <a:gd name="connsiteY1" fmla="*/ 117619 h 134133"/>
                <a:gd name="connsiteX2" fmla="*/ 54905 w 114971"/>
                <a:gd name="connsiteY2" fmla="*/ 121835 h 134133"/>
                <a:gd name="connsiteX3" fmla="*/ 35743 w 114971"/>
                <a:gd name="connsiteY3" fmla="*/ 112063 h 134133"/>
                <a:gd name="connsiteX4" fmla="*/ 29036 w 114971"/>
                <a:gd name="connsiteY4" fmla="*/ 81787 h 134133"/>
                <a:gd name="connsiteX5" fmla="*/ 29036 w 114971"/>
                <a:gd name="connsiteY5" fmla="*/ 28900 h 134133"/>
                <a:gd name="connsiteX6" fmla="*/ 38617 w 114971"/>
                <a:gd name="connsiteY6" fmla="*/ 28900 h 134133"/>
                <a:gd name="connsiteX7" fmla="*/ 38617 w 114971"/>
                <a:gd name="connsiteY7" fmla="*/ 81978 h 134133"/>
                <a:gd name="connsiteX8" fmla="*/ 42833 w 114971"/>
                <a:gd name="connsiteY8" fmla="*/ 105739 h 134133"/>
                <a:gd name="connsiteX9" fmla="*/ 55480 w 114971"/>
                <a:gd name="connsiteY9" fmla="*/ 112829 h 134133"/>
                <a:gd name="connsiteX10" fmla="*/ 69468 w 114971"/>
                <a:gd name="connsiteY10" fmla="*/ 108038 h 134133"/>
                <a:gd name="connsiteX11" fmla="*/ 77324 w 114971"/>
                <a:gd name="connsiteY11" fmla="*/ 95200 h 134133"/>
                <a:gd name="connsiteX12" fmla="*/ 77324 w 114971"/>
                <a:gd name="connsiteY12" fmla="*/ 28900 h 134133"/>
                <a:gd name="connsiteX13" fmla="*/ 87480 w 114971"/>
                <a:gd name="connsiteY13" fmla="*/ 28900 h 134133"/>
                <a:gd name="connsiteX14" fmla="*/ 87480 w 114971"/>
                <a:gd name="connsiteY14" fmla="*/ 120110 h 134133"/>
                <a:gd name="connsiteX15" fmla="*/ 78282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474" y="105739"/>
                  </a:moveTo>
                  <a:cubicBezTo>
                    <a:pt x="76418" y="110491"/>
                    <a:pt x="73105" y="114611"/>
                    <a:pt x="68893" y="117619"/>
                  </a:cubicBezTo>
                  <a:cubicBezTo>
                    <a:pt x="64806" y="120493"/>
                    <a:pt x="59900" y="121969"/>
                    <a:pt x="54905" y="121835"/>
                  </a:cubicBezTo>
                  <a:cubicBezTo>
                    <a:pt x="47253" y="122122"/>
                    <a:pt x="39999" y="118424"/>
                    <a:pt x="35743" y="112063"/>
                  </a:cubicBezTo>
                  <a:cubicBezTo>
                    <a:pt x="30619" y="102826"/>
                    <a:pt x="28289" y="92306"/>
                    <a:pt x="29036" y="81787"/>
                  </a:cubicBezTo>
                  <a:lnTo>
                    <a:pt x="29036" y="28900"/>
                  </a:lnTo>
                  <a:lnTo>
                    <a:pt x="38617" y="28900"/>
                  </a:lnTo>
                  <a:lnTo>
                    <a:pt x="38617" y="81978"/>
                  </a:lnTo>
                  <a:cubicBezTo>
                    <a:pt x="37996" y="90122"/>
                    <a:pt x="39447" y="98304"/>
                    <a:pt x="42833" y="105739"/>
                  </a:cubicBezTo>
                  <a:cubicBezTo>
                    <a:pt x="45431" y="110242"/>
                    <a:pt x="50283" y="112963"/>
                    <a:pt x="55480" y="112829"/>
                  </a:cubicBezTo>
                  <a:cubicBezTo>
                    <a:pt x="60596" y="113174"/>
                    <a:pt x="65634" y="111449"/>
                    <a:pt x="69468" y="108038"/>
                  </a:cubicBezTo>
                  <a:cubicBezTo>
                    <a:pt x="73348" y="104666"/>
                    <a:pt x="76092" y="100182"/>
                    <a:pt x="77324" y="95200"/>
                  </a:cubicBezTo>
                  <a:lnTo>
                    <a:pt x="77324" y="28900"/>
                  </a:lnTo>
                  <a:lnTo>
                    <a:pt x="87480" y="28900"/>
                  </a:lnTo>
                  <a:lnTo>
                    <a:pt x="87480" y="120110"/>
                  </a:lnTo>
                  <a:lnTo>
                    <a:pt x="78282" y="12011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1A9B395E-110A-44B8-811B-7906EE771FB4}"/>
                </a:ext>
              </a:extLst>
            </p:cNvPr>
            <p:cNvSpPr/>
            <p:nvPr/>
          </p:nvSpPr>
          <p:spPr>
            <a:xfrm>
              <a:off x="4945745" y="2709375"/>
              <a:ext cx="114971" cy="172457"/>
            </a:xfrm>
            <a:custGeom>
              <a:avLst/>
              <a:gdLst>
                <a:gd name="connsiteX0" fmla="*/ 90792 w 114971"/>
                <a:gd name="connsiteY0" fmla="*/ 84298 h 172457"/>
                <a:gd name="connsiteX1" fmla="*/ 83128 w 114971"/>
                <a:gd name="connsiteY1" fmla="*/ 112849 h 172457"/>
                <a:gd name="connsiteX2" fmla="*/ 61858 w 114971"/>
                <a:gd name="connsiteY2" fmla="*/ 123580 h 172457"/>
                <a:gd name="connsiteX3" fmla="*/ 38864 w 114971"/>
                <a:gd name="connsiteY3" fmla="*/ 111124 h 172457"/>
                <a:gd name="connsiteX4" fmla="*/ 38864 w 114971"/>
                <a:gd name="connsiteY4" fmla="*/ 156730 h 172457"/>
                <a:gd name="connsiteX5" fmla="*/ 28900 w 114971"/>
                <a:gd name="connsiteY5" fmla="*/ 156730 h 172457"/>
                <a:gd name="connsiteX6" fmla="*/ 28900 w 114971"/>
                <a:gd name="connsiteY6" fmla="*/ 30644 h 172457"/>
                <a:gd name="connsiteX7" fmla="*/ 37331 w 114971"/>
                <a:gd name="connsiteY7" fmla="*/ 30644 h 172457"/>
                <a:gd name="connsiteX8" fmla="*/ 38481 w 114971"/>
                <a:gd name="connsiteY8" fmla="*/ 43291 h 172457"/>
                <a:gd name="connsiteX9" fmla="*/ 48062 w 114971"/>
                <a:gd name="connsiteY9" fmla="*/ 32752 h 172457"/>
                <a:gd name="connsiteX10" fmla="*/ 83128 w 114971"/>
                <a:gd name="connsiteY10" fmla="*/ 40609 h 172457"/>
                <a:gd name="connsiteX11" fmla="*/ 90792 w 114971"/>
                <a:gd name="connsiteY11" fmla="*/ 71843 h 172457"/>
                <a:gd name="connsiteX12" fmla="*/ 80445 w 114971"/>
                <a:gd name="connsiteY12" fmla="*/ 71843 h 172457"/>
                <a:gd name="connsiteX13" fmla="*/ 75080 w 114971"/>
                <a:gd name="connsiteY13" fmla="*/ 47507 h 172457"/>
                <a:gd name="connsiteX14" fmla="*/ 58984 w 114971"/>
                <a:gd name="connsiteY14" fmla="*/ 38118 h 172457"/>
                <a:gd name="connsiteX15" fmla="*/ 46529 w 114971"/>
                <a:gd name="connsiteY15" fmla="*/ 42525 h 172457"/>
                <a:gd name="connsiteX16" fmla="*/ 38864 w 114971"/>
                <a:gd name="connsiteY16" fmla="*/ 54214 h 172457"/>
                <a:gd name="connsiteX17" fmla="*/ 38864 w 114971"/>
                <a:gd name="connsiteY17" fmla="*/ 100202 h 172457"/>
                <a:gd name="connsiteX18" fmla="*/ 46720 w 114971"/>
                <a:gd name="connsiteY18" fmla="*/ 111124 h 172457"/>
                <a:gd name="connsiteX19" fmla="*/ 58984 w 114971"/>
                <a:gd name="connsiteY19" fmla="*/ 114957 h 172457"/>
                <a:gd name="connsiteX20" fmla="*/ 75080 w 114971"/>
                <a:gd name="connsiteY20" fmla="*/ 106526 h 172457"/>
                <a:gd name="connsiteX21" fmla="*/ 80445 w 114971"/>
                <a:gd name="connsiteY21" fmla="*/ 84298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71" h="172457">
                  <a:moveTo>
                    <a:pt x="90792" y="84298"/>
                  </a:moveTo>
                  <a:cubicBezTo>
                    <a:pt x="91339" y="94396"/>
                    <a:pt x="88652" y="104380"/>
                    <a:pt x="83128" y="112849"/>
                  </a:cubicBezTo>
                  <a:cubicBezTo>
                    <a:pt x="78318" y="119805"/>
                    <a:pt x="70310" y="123848"/>
                    <a:pt x="61858" y="123580"/>
                  </a:cubicBezTo>
                  <a:cubicBezTo>
                    <a:pt x="52515" y="123848"/>
                    <a:pt x="43740" y="119096"/>
                    <a:pt x="38864" y="111124"/>
                  </a:cubicBezTo>
                  <a:lnTo>
                    <a:pt x="38864" y="156730"/>
                  </a:lnTo>
                  <a:lnTo>
                    <a:pt x="28900" y="156730"/>
                  </a:lnTo>
                  <a:lnTo>
                    <a:pt x="28900" y="30644"/>
                  </a:lnTo>
                  <a:lnTo>
                    <a:pt x="37331" y="30644"/>
                  </a:lnTo>
                  <a:lnTo>
                    <a:pt x="38481" y="43291"/>
                  </a:lnTo>
                  <a:cubicBezTo>
                    <a:pt x="40732" y="39018"/>
                    <a:pt x="44028" y="35397"/>
                    <a:pt x="48062" y="32752"/>
                  </a:cubicBezTo>
                  <a:cubicBezTo>
                    <a:pt x="59940" y="25394"/>
                    <a:pt x="75524" y="28882"/>
                    <a:pt x="83128" y="40609"/>
                  </a:cubicBezTo>
                  <a:cubicBezTo>
                    <a:pt x="88694" y="50036"/>
                    <a:pt x="91362" y="60901"/>
                    <a:pt x="90792" y="71843"/>
                  </a:cubicBezTo>
                  <a:close/>
                  <a:moveTo>
                    <a:pt x="80445" y="71843"/>
                  </a:moveTo>
                  <a:cubicBezTo>
                    <a:pt x="80817" y="63392"/>
                    <a:pt x="78966" y="55018"/>
                    <a:pt x="75080" y="47507"/>
                  </a:cubicBezTo>
                  <a:cubicBezTo>
                    <a:pt x="71978" y="41529"/>
                    <a:pt x="65712" y="37868"/>
                    <a:pt x="58984" y="38118"/>
                  </a:cubicBezTo>
                  <a:cubicBezTo>
                    <a:pt x="54441" y="38060"/>
                    <a:pt x="50026" y="39632"/>
                    <a:pt x="46529" y="42525"/>
                  </a:cubicBezTo>
                  <a:cubicBezTo>
                    <a:pt x="43139" y="45801"/>
                    <a:pt x="40521" y="49806"/>
                    <a:pt x="38864" y="54214"/>
                  </a:cubicBezTo>
                  <a:lnTo>
                    <a:pt x="38864" y="100202"/>
                  </a:lnTo>
                  <a:cubicBezTo>
                    <a:pt x="40548" y="104437"/>
                    <a:pt x="43246" y="108174"/>
                    <a:pt x="46720" y="111124"/>
                  </a:cubicBezTo>
                  <a:cubicBezTo>
                    <a:pt x="50246" y="113769"/>
                    <a:pt x="54577" y="115129"/>
                    <a:pt x="58984" y="114957"/>
                  </a:cubicBezTo>
                  <a:cubicBezTo>
                    <a:pt x="65478" y="115263"/>
                    <a:pt x="71629" y="112044"/>
                    <a:pt x="75080" y="106526"/>
                  </a:cubicBezTo>
                  <a:cubicBezTo>
                    <a:pt x="78979" y="99800"/>
                    <a:pt x="80844" y="92078"/>
                    <a:pt x="80445" y="8429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870BC5BE-BBF2-46F9-9CDC-57ADB75AA1BA}"/>
                </a:ext>
              </a:extLst>
            </p:cNvPr>
            <p:cNvSpPr/>
            <p:nvPr/>
          </p:nvSpPr>
          <p:spPr>
            <a:xfrm>
              <a:off x="5024239" y="2709179"/>
              <a:ext cx="114971" cy="134133"/>
            </a:xfrm>
            <a:custGeom>
              <a:avLst/>
              <a:gdLst>
                <a:gd name="connsiteX0" fmla="*/ 79174 w 114971"/>
                <a:gd name="connsiteY0" fmla="*/ 122051 h 134133"/>
                <a:gd name="connsiteX1" fmla="*/ 78024 w 114971"/>
                <a:gd name="connsiteY1" fmla="*/ 114195 h 134133"/>
                <a:gd name="connsiteX2" fmla="*/ 78024 w 114971"/>
                <a:gd name="connsiteY2" fmla="*/ 108063 h 134133"/>
                <a:gd name="connsiteX3" fmla="*/ 67102 w 114971"/>
                <a:gd name="connsiteY3" fmla="*/ 119368 h 134133"/>
                <a:gd name="connsiteX4" fmla="*/ 52539 w 114971"/>
                <a:gd name="connsiteY4" fmla="*/ 123776 h 134133"/>
                <a:gd name="connsiteX5" fmla="*/ 35101 w 114971"/>
                <a:gd name="connsiteY5" fmla="*/ 116686 h 134133"/>
                <a:gd name="connsiteX6" fmla="*/ 28970 w 114971"/>
                <a:gd name="connsiteY6" fmla="*/ 97524 h 134133"/>
                <a:gd name="connsiteX7" fmla="*/ 37784 w 114971"/>
                <a:gd name="connsiteY7" fmla="*/ 77212 h 134133"/>
                <a:gd name="connsiteX8" fmla="*/ 61928 w 114971"/>
                <a:gd name="connsiteY8" fmla="*/ 69739 h 134133"/>
                <a:gd name="connsiteX9" fmla="*/ 78024 w 114971"/>
                <a:gd name="connsiteY9" fmla="*/ 69739 h 134133"/>
                <a:gd name="connsiteX10" fmla="*/ 78024 w 114971"/>
                <a:gd name="connsiteY10" fmla="*/ 58625 h 134133"/>
                <a:gd name="connsiteX11" fmla="*/ 73042 w 114971"/>
                <a:gd name="connsiteY11" fmla="*/ 43296 h 134133"/>
                <a:gd name="connsiteX12" fmla="*/ 46024 w 114971"/>
                <a:gd name="connsiteY12" fmla="*/ 43296 h 134133"/>
                <a:gd name="connsiteX13" fmla="*/ 40658 w 114971"/>
                <a:gd name="connsiteY13" fmla="*/ 56134 h 134133"/>
                <a:gd name="connsiteX14" fmla="*/ 31077 w 114971"/>
                <a:gd name="connsiteY14" fmla="*/ 56134 h 134133"/>
                <a:gd name="connsiteX15" fmla="*/ 31077 w 114971"/>
                <a:gd name="connsiteY15" fmla="*/ 56134 h 134133"/>
                <a:gd name="connsiteX16" fmla="*/ 38934 w 114971"/>
                <a:gd name="connsiteY16" fmla="*/ 36972 h 134133"/>
                <a:gd name="connsiteX17" fmla="*/ 60012 w 114971"/>
                <a:gd name="connsiteY17" fmla="*/ 28924 h 134133"/>
                <a:gd name="connsiteX18" fmla="*/ 80323 w 114971"/>
                <a:gd name="connsiteY18" fmla="*/ 36780 h 134133"/>
                <a:gd name="connsiteX19" fmla="*/ 87988 w 114971"/>
                <a:gd name="connsiteY19" fmla="*/ 58817 h 134133"/>
                <a:gd name="connsiteX20" fmla="*/ 87988 w 114971"/>
                <a:gd name="connsiteY20" fmla="*/ 103464 h 134133"/>
                <a:gd name="connsiteX21" fmla="*/ 87988 w 114971"/>
                <a:gd name="connsiteY21" fmla="*/ 112853 h 134133"/>
                <a:gd name="connsiteX22" fmla="*/ 89521 w 114971"/>
                <a:gd name="connsiteY22" fmla="*/ 121859 h 134133"/>
                <a:gd name="connsiteX23" fmla="*/ 53497 w 114971"/>
                <a:gd name="connsiteY23" fmla="*/ 114578 h 134133"/>
                <a:gd name="connsiteX24" fmla="*/ 68443 w 114971"/>
                <a:gd name="connsiteY24" fmla="*/ 109788 h 134133"/>
                <a:gd name="connsiteX25" fmla="*/ 77832 w 114971"/>
                <a:gd name="connsiteY25" fmla="*/ 97524 h 134133"/>
                <a:gd name="connsiteX26" fmla="*/ 77832 w 114971"/>
                <a:gd name="connsiteY26" fmla="*/ 78362 h 134133"/>
                <a:gd name="connsiteX27" fmla="*/ 61545 w 114971"/>
                <a:gd name="connsiteY27" fmla="*/ 78362 h 134133"/>
                <a:gd name="connsiteX28" fmla="*/ 45065 w 114971"/>
                <a:gd name="connsiteY28" fmla="*/ 84110 h 134133"/>
                <a:gd name="connsiteX29" fmla="*/ 38934 w 114971"/>
                <a:gd name="connsiteY29" fmla="*/ 98674 h 134133"/>
                <a:gd name="connsiteX30" fmla="*/ 42766 w 114971"/>
                <a:gd name="connsiteY30" fmla="*/ 110554 h 134133"/>
                <a:gd name="connsiteX31" fmla="*/ 53497 w 114971"/>
                <a:gd name="connsiteY31" fmla="*/ 114578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9174" y="122051"/>
                  </a:moveTo>
                  <a:cubicBezTo>
                    <a:pt x="79174" y="118794"/>
                    <a:pt x="79174" y="116303"/>
                    <a:pt x="78024" y="114195"/>
                  </a:cubicBezTo>
                  <a:cubicBezTo>
                    <a:pt x="76874" y="112087"/>
                    <a:pt x="78024" y="110171"/>
                    <a:pt x="78024" y="108063"/>
                  </a:cubicBezTo>
                  <a:cubicBezTo>
                    <a:pt x="75203" y="112547"/>
                    <a:pt x="71484" y="116398"/>
                    <a:pt x="67102" y="119368"/>
                  </a:cubicBezTo>
                  <a:cubicBezTo>
                    <a:pt x="62794" y="122262"/>
                    <a:pt x="57724" y="123795"/>
                    <a:pt x="52539" y="123776"/>
                  </a:cubicBezTo>
                  <a:cubicBezTo>
                    <a:pt x="45949" y="124197"/>
                    <a:pt x="39528" y="121591"/>
                    <a:pt x="35101" y="116686"/>
                  </a:cubicBezTo>
                  <a:cubicBezTo>
                    <a:pt x="30667" y="111320"/>
                    <a:pt x="28469" y="104461"/>
                    <a:pt x="28970" y="97524"/>
                  </a:cubicBezTo>
                  <a:cubicBezTo>
                    <a:pt x="28659" y="89763"/>
                    <a:pt x="31905" y="82290"/>
                    <a:pt x="37784" y="77212"/>
                  </a:cubicBezTo>
                  <a:cubicBezTo>
                    <a:pt x="44680" y="71923"/>
                    <a:pt x="53246" y="69260"/>
                    <a:pt x="61928" y="69739"/>
                  </a:cubicBezTo>
                  <a:lnTo>
                    <a:pt x="78024" y="69739"/>
                  </a:lnTo>
                  <a:lnTo>
                    <a:pt x="78024" y="58625"/>
                  </a:lnTo>
                  <a:cubicBezTo>
                    <a:pt x="78304" y="53068"/>
                    <a:pt x="76529" y="47626"/>
                    <a:pt x="73042" y="43296"/>
                  </a:cubicBezTo>
                  <a:cubicBezTo>
                    <a:pt x="65569" y="35861"/>
                    <a:pt x="53497" y="35861"/>
                    <a:pt x="46024" y="43296"/>
                  </a:cubicBezTo>
                  <a:cubicBezTo>
                    <a:pt x="42492" y="46611"/>
                    <a:pt x="40539" y="51286"/>
                    <a:pt x="40658" y="56134"/>
                  </a:cubicBezTo>
                  <a:lnTo>
                    <a:pt x="31077" y="56134"/>
                  </a:lnTo>
                  <a:lnTo>
                    <a:pt x="31077" y="56134"/>
                  </a:lnTo>
                  <a:cubicBezTo>
                    <a:pt x="30629" y="48891"/>
                    <a:pt x="33522" y="41820"/>
                    <a:pt x="38934" y="36972"/>
                  </a:cubicBezTo>
                  <a:cubicBezTo>
                    <a:pt x="44558" y="31511"/>
                    <a:pt x="52178" y="28599"/>
                    <a:pt x="60012" y="28924"/>
                  </a:cubicBezTo>
                  <a:cubicBezTo>
                    <a:pt x="67569" y="28675"/>
                    <a:pt x="74904" y="31511"/>
                    <a:pt x="80323" y="36780"/>
                  </a:cubicBezTo>
                  <a:cubicBezTo>
                    <a:pt x="85817" y="42759"/>
                    <a:pt x="88592" y="50731"/>
                    <a:pt x="87988" y="58817"/>
                  </a:cubicBezTo>
                  <a:lnTo>
                    <a:pt x="87988" y="103464"/>
                  </a:lnTo>
                  <a:cubicBezTo>
                    <a:pt x="87988" y="106722"/>
                    <a:pt x="87988" y="109788"/>
                    <a:pt x="87988" y="112853"/>
                  </a:cubicBezTo>
                  <a:cubicBezTo>
                    <a:pt x="87988" y="115919"/>
                    <a:pt x="88946" y="118794"/>
                    <a:pt x="89521" y="121859"/>
                  </a:cubicBezTo>
                  <a:close/>
                  <a:moveTo>
                    <a:pt x="53497" y="114578"/>
                  </a:moveTo>
                  <a:cubicBezTo>
                    <a:pt x="58879" y="114731"/>
                    <a:pt x="64155" y="113045"/>
                    <a:pt x="68443" y="109788"/>
                  </a:cubicBezTo>
                  <a:cubicBezTo>
                    <a:pt x="72707" y="106702"/>
                    <a:pt x="75972" y="102448"/>
                    <a:pt x="77832" y="97524"/>
                  </a:cubicBezTo>
                  <a:lnTo>
                    <a:pt x="77832" y="78362"/>
                  </a:lnTo>
                  <a:lnTo>
                    <a:pt x="61545" y="78362"/>
                  </a:lnTo>
                  <a:cubicBezTo>
                    <a:pt x="55509" y="78036"/>
                    <a:pt x="49590" y="80106"/>
                    <a:pt x="45065" y="84110"/>
                  </a:cubicBezTo>
                  <a:cubicBezTo>
                    <a:pt x="41022" y="87866"/>
                    <a:pt x="38788" y="93155"/>
                    <a:pt x="38934" y="98674"/>
                  </a:cubicBezTo>
                  <a:cubicBezTo>
                    <a:pt x="38702" y="102966"/>
                    <a:pt x="40066" y="107200"/>
                    <a:pt x="42766" y="110554"/>
                  </a:cubicBezTo>
                  <a:cubicBezTo>
                    <a:pt x="45529" y="113486"/>
                    <a:pt x="49490" y="114961"/>
                    <a:pt x="53497" y="11457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76CAF728-E5A4-40F5-A9C4-4473CDCC90A1}"/>
                </a:ext>
              </a:extLst>
            </p:cNvPr>
            <p:cNvSpPr/>
            <p:nvPr/>
          </p:nvSpPr>
          <p:spPr>
            <a:xfrm>
              <a:off x="5106322" y="2709375"/>
              <a:ext cx="114971" cy="172457"/>
            </a:xfrm>
            <a:custGeom>
              <a:avLst/>
              <a:gdLst>
                <a:gd name="connsiteX0" fmla="*/ 90793 w 114971"/>
                <a:gd name="connsiteY0" fmla="*/ 84298 h 172457"/>
                <a:gd name="connsiteX1" fmla="*/ 83128 w 114971"/>
                <a:gd name="connsiteY1" fmla="*/ 112849 h 172457"/>
                <a:gd name="connsiteX2" fmla="*/ 61858 w 114971"/>
                <a:gd name="connsiteY2" fmla="*/ 123580 h 172457"/>
                <a:gd name="connsiteX3" fmla="*/ 38864 w 114971"/>
                <a:gd name="connsiteY3" fmla="*/ 111124 h 172457"/>
                <a:gd name="connsiteX4" fmla="*/ 38864 w 114971"/>
                <a:gd name="connsiteY4" fmla="*/ 156730 h 172457"/>
                <a:gd name="connsiteX5" fmla="*/ 28900 w 114971"/>
                <a:gd name="connsiteY5" fmla="*/ 156730 h 172457"/>
                <a:gd name="connsiteX6" fmla="*/ 28900 w 114971"/>
                <a:gd name="connsiteY6" fmla="*/ 30644 h 172457"/>
                <a:gd name="connsiteX7" fmla="*/ 37331 w 114971"/>
                <a:gd name="connsiteY7" fmla="*/ 30644 h 172457"/>
                <a:gd name="connsiteX8" fmla="*/ 38481 w 114971"/>
                <a:gd name="connsiteY8" fmla="*/ 43291 h 172457"/>
                <a:gd name="connsiteX9" fmla="*/ 48062 w 114971"/>
                <a:gd name="connsiteY9" fmla="*/ 32752 h 172457"/>
                <a:gd name="connsiteX10" fmla="*/ 83128 w 114971"/>
                <a:gd name="connsiteY10" fmla="*/ 40609 h 172457"/>
                <a:gd name="connsiteX11" fmla="*/ 90793 w 114971"/>
                <a:gd name="connsiteY11" fmla="*/ 71843 h 172457"/>
                <a:gd name="connsiteX12" fmla="*/ 80637 w 114971"/>
                <a:gd name="connsiteY12" fmla="*/ 71843 h 172457"/>
                <a:gd name="connsiteX13" fmla="*/ 75080 w 114971"/>
                <a:gd name="connsiteY13" fmla="*/ 47507 h 172457"/>
                <a:gd name="connsiteX14" fmla="*/ 58984 w 114971"/>
                <a:gd name="connsiteY14" fmla="*/ 38118 h 172457"/>
                <a:gd name="connsiteX15" fmla="*/ 46529 w 114971"/>
                <a:gd name="connsiteY15" fmla="*/ 42525 h 172457"/>
                <a:gd name="connsiteX16" fmla="*/ 38864 w 114971"/>
                <a:gd name="connsiteY16" fmla="*/ 54214 h 172457"/>
                <a:gd name="connsiteX17" fmla="*/ 38864 w 114971"/>
                <a:gd name="connsiteY17" fmla="*/ 100202 h 172457"/>
                <a:gd name="connsiteX18" fmla="*/ 46720 w 114971"/>
                <a:gd name="connsiteY18" fmla="*/ 111124 h 172457"/>
                <a:gd name="connsiteX19" fmla="*/ 58984 w 114971"/>
                <a:gd name="connsiteY19" fmla="*/ 114957 h 172457"/>
                <a:gd name="connsiteX20" fmla="*/ 75080 w 114971"/>
                <a:gd name="connsiteY20" fmla="*/ 106526 h 172457"/>
                <a:gd name="connsiteX21" fmla="*/ 80637 w 114971"/>
                <a:gd name="connsiteY21" fmla="*/ 84298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71" h="172457">
                  <a:moveTo>
                    <a:pt x="90793" y="84298"/>
                  </a:moveTo>
                  <a:cubicBezTo>
                    <a:pt x="91339" y="94396"/>
                    <a:pt x="88654" y="104380"/>
                    <a:pt x="83128" y="112849"/>
                  </a:cubicBezTo>
                  <a:cubicBezTo>
                    <a:pt x="78318" y="119805"/>
                    <a:pt x="70310" y="123848"/>
                    <a:pt x="61858" y="123580"/>
                  </a:cubicBezTo>
                  <a:cubicBezTo>
                    <a:pt x="52515" y="123848"/>
                    <a:pt x="43740" y="119096"/>
                    <a:pt x="38864" y="111124"/>
                  </a:cubicBezTo>
                  <a:lnTo>
                    <a:pt x="38864" y="156730"/>
                  </a:lnTo>
                  <a:lnTo>
                    <a:pt x="28900" y="156730"/>
                  </a:lnTo>
                  <a:lnTo>
                    <a:pt x="28900" y="30644"/>
                  </a:lnTo>
                  <a:lnTo>
                    <a:pt x="37331" y="30644"/>
                  </a:lnTo>
                  <a:lnTo>
                    <a:pt x="38481" y="43291"/>
                  </a:lnTo>
                  <a:cubicBezTo>
                    <a:pt x="40732" y="39018"/>
                    <a:pt x="44028" y="35397"/>
                    <a:pt x="48062" y="32752"/>
                  </a:cubicBezTo>
                  <a:cubicBezTo>
                    <a:pt x="59940" y="25394"/>
                    <a:pt x="75524" y="28882"/>
                    <a:pt x="83128" y="40609"/>
                  </a:cubicBezTo>
                  <a:cubicBezTo>
                    <a:pt x="88694" y="50036"/>
                    <a:pt x="91362" y="60901"/>
                    <a:pt x="90793" y="71843"/>
                  </a:cubicBezTo>
                  <a:close/>
                  <a:moveTo>
                    <a:pt x="80637" y="71843"/>
                  </a:moveTo>
                  <a:cubicBezTo>
                    <a:pt x="80959" y="63392"/>
                    <a:pt x="79041" y="54980"/>
                    <a:pt x="75080" y="47507"/>
                  </a:cubicBezTo>
                  <a:cubicBezTo>
                    <a:pt x="71978" y="41529"/>
                    <a:pt x="65712" y="37868"/>
                    <a:pt x="58984" y="38118"/>
                  </a:cubicBezTo>
                  <a:cubicBezTo>
                    <a:pt x="54441" y="38060"/>
                    <a:pt x="50026" y="39632"/>
                    <a:pt x="46529" y="42525"/>
                  </a:cubicBezTo>
                  <a:cubicBezTo>
                    <a:pt x="43139" y="45801"/>
                    <a:pt x="40521" y="49806"/>
                    <a:pt x="38864" y="54214"/>
                  </a:cubicBezTo>
                  <a:lnTo>
                    <a:pt x="38864" y="100202"/>
                  </a:lnTo>
                  <a:cubicBezTo>
                    <a:pt x="40548" y="104437"/>
                    <a:pt x="43246" y="108174"/>
                    <a:pt x="46720" y="111124"/>
                  </a:cubicBezTo>
                  <a:cubicBezTo>
                    <a:pt x="50246" y="113769"/>
                    <a:pt x="54577" y="115129"/>
                    <a:pt x="58984" y="114957"/>
                  </a:cubicBezTo>
                  <a:cubicBezTo>
                    <a:pt x="65478" y="115263"/>
                    <a:pt x="71629" y="112044"/>
                    <a:pt x="75080" y="106526"/>
                  </a:cubicBezTo>
                  <a:cubicBezTo>
                    <a:pt x="79046" y="99819"/>
                    <a:pt x="80978" y="92097"/>
                    <a:pt x="80637" y="8429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A7E1493B-CCEC-4212-BBC8-174C4777D9BC}"/>
                </a:ext>
              </a:extLst>
            </p:cNvPr>
            <p:cNvSpPr/>
            <p:nvPr/>
          </p:nvSpPr>
          <p:spPr>
            <a:xfrm>
              <a:off x="5188910" y="2670880"/>
              <a:ext cx="57486" cy="172457"/>
            </a:xfrm>
            <a:custGeom>
              <a:avLst/>
              <a:gdLst>
                <a:gd name="connsiteX0" fmla="*/ 39056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6 w 57485"/>
                <a:gd name="connsiteY3" fmla="*/ 28900 h 172457"/>
                <a:gd name="connsiteX4" fmla="*/ 39056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6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6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6" y="28900"/>
                  </a:lnTo>
                  <a:close/>
                  <a:moveTo>
                    <a:pt x="39056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6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38D10D69-9040-4A42-800D-292B44FD85CC}"/>
                </a:ext>
              </a:extLst>
            </p:cNvPr>
            <p:cNvSpPr/>
            <p:nvPr/>
          </p:nvSpPr>
          <p:spPr>
            <a:xfrm>
              <a:off x="5218958" y="2709372"/>
              <a:ext cx="114971" cy="134133"/>
            </a:xfrm>
            <a:custGeom>
              <a:avLst/>
              <a:gdLst>
                <a:gd name="connsiteX0" fmla="*/ 62278 w 114971"/>
                <a:gd name="connsiteY0" fmla="*/ 123583 h 134133"/>
                <a:gd name="connsiteX1" fmla="*/ 38134 w 114971"/>
                <a:gd name="connsiteY1" fmla="*/ 112469 h 134133"/>
                <a:gd name="connsiteX2" fmla="*/ 28936 w 114971"/>
                <a:gd name="connsiteY2" fmla="*/ 84301 h 134133"/>
                <a:gd name="connsiteX3" fmla="*/ 28936 w 114971"/>
                <a:gd name="connsiteY3" fmla="*/ 69163 h 134133"/>
                <a:gd name="connsiteX4" fmla="*/ 38325 w 114971"/>
                <a:gd name="connsiteY4" fmla="*/ 40421 h 134133"/>
                <a:gd name="connsiteX5" fmla="*/ 60936 w 114971"/>
                <a:gd name="connsiteY5" fmla="*/ 28923 h 134133"/>
                <a:gd name="connsiteX6" fmla="*/ 83164 w 114971"/>
                <a:gd name="connsiteY6" fmla="*/ 39271 h 134133"/>
                <a:gd name="connsiteX7" fmla="*/ 91021 w 114971"/>
                <a:gd name="connsiteY7" fmla="*/ 66672 h 134133"/>
                <a:gd name="connsiteX8" fmla="*/ 91021 w 114971"/>
                <a:gd name="connsiteY8" fmla="*/ 76637 h 134133"/>
                <a:gd name="connsiteX9" fmla="*/ 38900 w 114971"/>
                <a:gd name="connsiteY9" fmla="*/ 76637 h 134133"/>
                <a:gd name="connsiteX10" fmla="*/ 38900 w 114971"/>
                <a:gd name="connsiteY10" fmla="*/ 84110 h 134133"/>
                <a:gd name="connsiteX11" fmla="*/ 45224 w 114971"/>
                <a:gd name="connsiteY11" fmla="*/ 106146 h 134133"/>
                <a:gd name="connsiteX12" fmla="*/ 62278 w 114971"/>
                <a:gd name="connsiteY12" fmla="*/ 114960 h 134133"/>
                <a:gd name="connsiteX13" fmla="*/ 75308 w 114971"/>
                <a:gd name="connsiteY13" fmla="*/ 112278 h 134133"/>
                <a:gd name="connsiteX14" fmla="*/ 84505 w 114971"/>
                <a:gd name="connsiteY14" fmla="*/ 104805 h 134133"/>
                <a:gd name="connsiteX15" fmla="*/ 88721 w 114971"/>
                <a:gd name="connsiteY15" fmla="*/ 111894 h 134133"/>
                <a:gd name="connsiteX16" fmla="*/ 77990 w 114971"/>
                <a:gd name="connsiteY16" fmla="*/ 120517 h 134133"/>
                <a:gd name="connsiteX17" fmla="*/ 62278 w 114971"/>
                <a:gd name="connsiteY17" fmla="*/ 123583 h 134133"/>
                <a:gd name="connsiteX18" fmla="*/ 60936 w 114971"/>
                <a:gd name="connsiteY18" fmla="*/ 37929 h 134133"/>
                <a:gd name="connsiteX19" fmla="*/ 45224 w 114971"/>
                <a:gd name="connsiteY19" fmla="*/ 46552 h 134133"/>
                <a:gd name="connsiteX20" fmla="*/ 38900 w 114971"/>
                <a:gd name="connsiteY20" fmla="*/ 68013 h 134133"/>
                <a:gd name="connsiteX21" fmla="*/ 80865 w 114971"/>
                <a:gd name="connsiteY21" fmla="*/ 68013 h 134133"/>
                <a:gd name="connsiteX22" fmla="*/ 80865 w 114971"/>
                <a:gd name="connsiteY22" fmla="*/ 64181 h 134133"/>
                <a:gd name="connsiteX23" fmla="*/ 75691 w 114971"/>
                <a:gd name="connsiteY23" fmla="*/ 45019 h 134133"/>
                <a:gd name="connsiteX24" fmla="*/ 60936 w 114971"/>
                <a:gd name="connsiteY24" fmla="*/ 3792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3"/>
                  </a:moveTo>
                  <a:cubicBezTo>
                    <a:pt x="52940" y="123832"/>
                    <a:pt x="44020" y="119713"/>
                    <a:pt x="38134" y="112469"/>
                  </a:cubicBezTo>
                  <a:cubicBezTo>
                    <a:pt x="31791" y="104479"/>
                    <a:pt x="28528" y="94495"/>
                    <a:pt x="28936" y="84301"/>
                  </a:cubicBezTo>
                  <a:lnTo>
                    <a:pt x="28936" y="69163"/>
                  </a:lnTo>
                  <a:cubicBezTo>
                    <a:pt x="28511" y="58759"/>
                    <a:pt x="31843" y="48564"/>
                    <a:pt x="38325" y="40421"/>
                  </a:cubicBezTo>
                  <a:cubicBezTo>
                    <a:pt x="43612" y="33216"/>
                    <a:pt x="52003" y="28962"/>
                    <a:pt x="60936" y="28923"/>
                  </a:cubicBezTo>
                  <a:cubicBezTo>
                    <a:pt x="69578" y="28559"/>
                    <a:pt x="77875" y="32411"/>
                    <a:pt x="83164" y="39271"/>
                  </a:cubicBezTo>
                  <a:cubicBezTo>
                    <a:pt x="88759" y="47281"/>
                    <a:pt x="91519" y="56919"/>
                    <a:pt x="91021" y="66672"/>
                  </a:cubicBezTo>
                  <a:lnTo>
                    <a:pt x="91021" y="76637"/>
                  </a:lnTo>
                  <a:lnTo>
                    <a:pt x="38900" y="76637"/>
                  </a:lnTo>
                  <a:lnTo>
                    <a:pt x="38900" y="84110"/>
                  </a:lnTo>
                  <a:cubicBezTo>
                    <a:pt x="38594" y="91947"/>
                    <a:pt x="40811" y="99669"/>
                    <a:pt x="45224" y="106146"/>
                  </a:cubicBezTo>
                  <a:cubicBezTo>
                    <a:pt x="48920" y="111933"/>
                    <a:pt x="55425" y="115286"/>
                    <a:pt x="62278" y="114960"/>
                  </a:cubicBezTo>
                  <a:cubicBezTo>
                    <a:pt x="66765" y="115037"/>
                    <a:pt x="71207" y="114117"/>
                    <a:pt x="75308" y="112278"/>
                  </a:cubicBezTo>
                  <a:cubicBezTo>
                    <a:pt x="78929" y="110572"/>
                    <a:pt x="82091" y="108004"/>
                    <a:pt x="84505" y="104805"/>
                  </a:cubicBezTo>
                  <a:lnTo>
                    <a:pt x="88721" y="111894"/>
                  </a:lnTo>
                  <a:cubicBezTo>
                    <a:pt x="85866" y="115573"/>
                    <a:pt x="82187" y="118524"/>
                    <a:pt x="77990" y="120517"/>
                  </a:cubicBezTo>
                  <a:cubicBezTo>
                    <a:pt x="73027" y="122625"/>
                    <a:pt x="67672" y="123679"/>
                    <a:pt x="62278" y="123583"/>
                  </a:cubicBezTo>
                  <a:close/>
                  <a:moveTo>
                    <a:pt x="60936" y="37929"/>
                  </a:moveTo>
                  <a:cubicBezTo>
                    <a:pt x="54594" y="38025"/>
                    <a:pt x="48711" y="41264"/>
                    <a:pt x="45224" y="46552"/>
                  </a:cubicBezTo>
                  <a:cubicBezTo>
                    <a:pt x="41027" y="52914"/>
                    <a:pt x="38825" y="60387"/>
                    <a:pt x="38900" y="68013"/>
                  </a:cubicBezTo>
                  <a:lnTo>
                    <a:pt x="80865" y="68013"/>
                  </a:lnTo>
                  <a:lnTo>
                    <a:pt x="80865" y="64181"/>
                  </a:lnTo>
                  <a:cubicBezTo>
                    <a:pt x="81210" y="57398"/>
                    <a:pt x="79408" y="50691"/>
                    <a:pt x="75691" y="45019"/>
                  </a:cubicBezTo>
                  <a:cubicBezTo>
                    <a:pt x="72261" y="40344"/>
                    <a:pt x="66727" y="37700"/>
                    <a:pt x="60936" y="379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3AA24BD-E755-4649-9AB4-ACCA523F2388}"/>
                </a:ext>
              </a:extLst>
            </p:cNvPr>
            <p:cNvSpPr/>
            <p:nvPr/>
          </p:nvSpPr>
          <p:spPr>
            <a:xfrm>
              <a:off x="5299666" y="2709969"/>
              <a:ext cx="76648" cy="134133"/>
            </a:xfrm>
            <a:custGeom>
              <a:avLst/>
              <a:gdLst>
                <a:gd name="connsiteX0" fmla="*/ 64157 w 76647"/>
                <a:gd name="connsiteY0" fmla="*/ 39249 h 134133"/>
                <a:gd name="connsiteX1" fmla="*/ 57642 w 76647"/>
                <a:gd name="connsiteY1" fmla="*/ 39249 h 134133"/>
                <a:gd name="connsiteX2" fmla="*/ 45954 w 76647"/>
                <a:gd name="connsiteY2" fmla="*/ 44039 h 134133"/>
                <a:gd name="connsiteX3" fmla="*/ 39055 w 76647"/>
                <a:gd name="connsiteY3" fmla="*/ 57069 h 134133"/>
                <a:gd name="connsiteX4" fmla="*/ 39055 w 76647"/>
                <a:gd name="connsiteY4" fmla="*/ 121836 h 134133"/>
                <a:gd name="connsiteX5" fmla="*/ 28900 w 76647"/>
                <a:gd name="connsiteY5" fmla="*/ 121836 h 134133"/>
                <a:gd name="connsiteX6" fmla="*/ 28900 w 76647"/>
                <a:gd name="connsiteY6" fmla="*/ 30626 h 134133"/>
                <a:gd name="connsiteX7" fmla="*/ 37906 w 76647"/>
                <a:gd name="connsiteY7" fmla="*/ 30626 h 134133"/>
                <a:gd name="connsiteX8" fmla="*/ 39055 w 76647"/>
                <a:gd name="connsiteY8" fmla="*/ 45764 h 134133"/>
                <a:gd name="connsiteX9" fmla="*/ 47487 w 76647"/>
                <a:gd name="connsiteY9" fmla="*/ 33308 h 134133"/>
                <a:gd name="connsiteX10" fmla="*/ 59942 w 76647"/>
                <a:gd name="connsiteY10" fmla="*/ 28901 h 134133"/>
                <a:gd name="connsiteX11" fmla="*/ 63008 w 76647"/>
                <a:gd name="connsiteY11" fmla="*/ 28901 h 134133"/>
                <a:gd name="connsiteX12" fmla="*/ 65499 w 76647"/>
                <a:gd name="connsiteY12" fmla="*/ 2890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9"/>
                  </a:moveTo>
                  <a:lnTo>
                    <a:pt x="57642" y="39249"/>
                  </a:lnTo>
                  <a:cubicBezTo>
                    <a:pt x="53235" y="39057"/>
                    <a:pt x="48962" y="40820"/>
                    <a:pt x="45954" y="44039"/>
                  </a:cubicBezTo>
                  <a:cubicBezTo>
                    <a:pt x="42505" y="47680"/>
                    <a:pt x="40128" y="52183"/>
                    <a:pt x="39055" y="57069"/>
                  </a:cubicBezTo>
                  <a:lnTo>
                    <a:pt x="39055" y="121836"/>
                  </a:lnTo>
                  <a:lnTo>
                    <a:pt x="28900" y="121836"/>
                  </a:lnTo>
                  <a:lnTo>
                    <a:pt x="28900" y="30626"/>
                  </a:lnTo>
                  <a:lnTo>
                    <a:pt x="37906" y="30626"/>
                  </a:lnTo>
                  <a:lnTo>
                    <a:pt x="39055" y="45764"/>
                  </a:lnTo>
                  <a:cubicBezTo>
                    <a:pt x="40837" y="40992"/>
                    <a:pt x="43712" y="36719"/>
                    <a:pt x="47487" y="33308"/>
                  </a:cubicBezTo>
                  <a:cubicBezTo>
                    <a:pt x="50993" y="30415"/>
                    <a:pt x="55400" y="28844"/>
                    <a:pt x="59942" y="28901"/>
                  </a:cubicBezTo>
                  <a:lnTo>
                    <a:pt x="63008" y="28901"/>
                  </a:lnTo>
                  <a:lnTo>
                    <a:pt x="65499" y="2890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706CF1E-588F-46B3-8491-AA3F87324596}"/>
                </a:ext>
              </a:extLst>
            </p:cNvPr>
            <p:cNvSpPr/>
            <p:nvPr/>
          </p:nvSpPr>
          <p:spPr>
            <a:xfrm>
              <a:off x="5333391" y="2786235"/>
              <a:ext cx="57486" cy="76648"/>
            </a:xfrm>
            <a:custGeom>
              <a:avLst/>
              <a:gdLst>
                <a:gd name="connsiteX0" fmla="*/ 43846 w 57485"/>
                <a:gd name="connsiteY0" fmla="*/ 43271 h 76647"/>
                <a:gd name="connsiteX1" fmla="*/ 35415 w 57485"/>
                <a:gd name="connsiteY1" fmla="*/ 66649 h 76647"/>
                <a:gd name="connsiteX2" fmla="*/ 28900 w 57485"/>
                <a:gd name="connsiteY2" fmla="*/ 66649 h 76647"/>
                <a:gd name="connsiteX3" fmla="*/ 33690 w 57485"/>
                <a:gd name="connsiteY3" fmla="*/ 43080 h 76647"/>
                <a:gd name="connsiteX4" fmla="*/ 33690 w 57485"/>
                <a:gd name="connsiteY4" fmla="*/ 28900 h 76647"/>
                <a:gd name="connsiteX5" fmla="*/ 43846 w 57485"/>
                <a:gd name="connsiteY5" fmla="*/ 28900 h 7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5" h="76647">
                  <a:moveTo>
                    <a:pt x="43846" y="43271"/>
                  </a:moveTo>
                  <a:lnTo>
                    <a:pt x="35415" y="66649"/>
                  </a:lnTo>
                  <a:lnTo>
                    <a:pt x="28900" y="66649"/>
                  </a:lnTo>
                  <a:lnTo>
                    <a:pt x="33690" y="43080"/>
                  </a:lnTo>
                  <a:lnTo>
                    <a:pt x="33690" y="28900"/>
                  </a:lnTo>
                  <a:lnTo>
                    <a:pt x="43846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9B9AFD29-C420-4072-94AB-C86DF0A445E3}"/>
                </a:ext>
              </a:extLst>
            </p:cNvPr>
            <p:cNvSpPr/>
            <p:nvPr/>
          </p:nvSpPr>
          <p:spPr>
            <a:xfrm>
              <a:off x="5401329" y="2670880"/>
              <a:ext cx="114971" cy="172457"/>
            </a:xfrm>
            <a:custGeom>
              <a:avLst/>
              <a:gdLst>
                <a:gd name="connsiteX0" fmla="*/ 28986 w 114971"/>
                <a:gd name="connsiteY0" fmla="*/ 115511 h 172457"/>
                <a:gd name="connsiteX1" fmla="*/ 36651 w 114971"/>
                <a:gd name="connsiteY1" fmla="*/ 80637 h 172457"/>
                <a:gd name="connsiteX2" fmla="*/ 58112 w 114971"/>
                <a:gd name="connsiteY2" fmla="*/ 67415 h 172457"/>
                <a:gd name="connsiteX3" fmla="*/ 71143 w 114971"/>
                <a:gd name="connsiteY3" fmla="*/ 71056 h 172457"/>
                <a:gd name="connsiteX4" fmla="*/ 80532 w 114971"/>
                <a:gd name="connsiteY4" fmla="*/ 81020 h 172457"/>
                <a:gd name="connsiteX5" fmla="*/ 80532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3 w 114971"/>
                <a:gd name="connsiteY8" fmla="*/ 160350 h 172457"/>
                <a:gd name="connsiteX9" fmla="*/ 81873 w 114971"/>
                <a:gd name="connsiteY9" fmla="*/ 148470 h 172457"/>
                <a:gd name="connsiteX10" fmla="*/ 72292 w 114971"/>
                <a:gd name="connsiteY10" fmla="*/ 158625 h 172457"/>
                <a:gd name="connsiteX11" fmla="*/ 59071 w 114971"/>
                <a:gd name="connsiteY11" fmla="*/ 162075 h 172457"/>
                <a:gd name="connsiteX12" fmla="*/ 37609 w 114971"/>
                <a:gd name="connsiteY12" fmla="*/ 149811 h 172457"/>
                <a:gd name="connsiteX13" fmla="*/ 29944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0 w 114971"/>
                <a:gd name="connsiteY16" fmla="*/ 153069 h 172457"/>
                <a:gd name="connsiteX17" fmla="*/ 72676 w 114971"/>
                <a:gd name="connsiteY17" fmla="*/ 149045 h 172457"/>
                <a:gd name="connsiteX18" fmla="*/ 80532 w 114971"/>
                <a:gd name="connsiteY18" fmla="*/ 137739 h 172457"/>
                <a:gd name="connsiteX19" fmla="*/ 80532 w 114971"/>
                <a:gd name="connsiteY19" fmla="*/ 93475 h 172457"/>
                <a:gd name="connsiteX20" fmla="*/ 72867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6" y="115511"/>
                  </a:moveTo>
                  <a:cubicBezTo>
                    <a:pt x="28373" y="103401"/>
                    <a:pt x="31017" y="91367"/>
                    <a:pt x="36651" y="80637"/>
                  </a:cubicBezTo>
                  <a:cubicBezTo>
                    <a:pt x="40694" y="72493"/>
                    <a:pt x="49011" y="67357"/>
                    <a:pt x="58112" y="67415"/>
                  </a:cubicBezTo>
                  <a:cubicBezTo>
                    <a:pt x="62711" y="67357"/>
                    <a:pt x="67234" y="68622"/>
                    <a:pt x="71143" y="71056"/>
                  </a:cubicBezTo>
                  <a:cubicBezTo>
                    <a:pt x="75052" y="73547"/>
                    <a:pt x="78290" y="76958"/>
                    <a:pt x="80532" y="81020"/>
                  </a:cubicBezTo>
                  <a:lnTo>
                    <a:pt x="80532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3" y="160350"/>
                  </a:lnTo>
                  <a:lnTo>
                    <a:pt x="81873" y="148470"/>
                  </a:lnTo>
                  <a:cubicBezTo>
                    <a:pt x="79555" y="152590"/>
                    <a:pt x="76278" y="156077"/>
                    <a:pt x="72292" y="158625"/>
                  </a:cubicBezTo>
                  <a:cubicBezTo>
                    <a:pt x="68288" y="161002"/>
                    <a:pt x="63708" y="162190"/>
                    <a:pt x="59071" y="162075"/>
                  </a:cubicBezTo>
                  <a:cubicBezTo>
                    <a:pt x="50199" y="162286"/>
                    <a:pt x="41940" y="157552"/>
                    <a:pt x="37609" y="149811"/>
                  </a:cubicBezTo>
                  <a:cubicBezTo>
                    <a:pt x="32033" y="139962"/>
                    <a:pt x="29370" y="128733"/>
                    <a:pt x="29944" y="117428"/>
                  </a:cubicBezTo>
                  <a:close/>
                  <a:moveTo>
                    <a:pt x="39334" y="117428"/>
                  </a:moveTo>
                  <a:cubicBezTo>
                    <a:pt x="38931" y="126395"/>
                    <a:pt x="40713" y="135344"/>
                    <a:pt x="44508" y="143488"/>
                  </a:cubicBezTo>
                  <a:cubicBezTo>
                    <a:pt x="47382" y="149504"/>
                    <a:pt x="53552" y="153260"/>
                    <a:pt x="60220" y="153069"/>
                  </a:cubicBezTo>
                  <a:cubicBezTo>
                    <a:pt x="64723" y="153222"/>
                    <a:pt x="69131" y="151804"/>
                    <a:pt x="72676" y="149045"/>
                  </a:cubicBezTo>
                  <a:cubicBezTo>
                    <a:pt x="76201" y="145998"/>
                    <a:pt x="78903" y="142108"/>
                    <a:pt x="80532" y="137739"/>
                  </a:cubicBezTo>
                  <a:lnTo>
                    <a:pt x="80532" y="93475"/>
                  </a:lnTo>
                  <a:cubicBezTo>
                    <a:pt x="78999" y="88934"/>
                    <a:pt x="76374" y="84852"/>
                    <a:pt x="72867" y="81595"/>
                  </a:cubicBezTo>
                  <a:cubicBezTo>
                    <a:pt x="69475" y="78491"/>
                    <a:pt x="65011" y="76843"/>
                    <a:pt x="60412" y="76996"/>
                  </a:cubicBezTo>
                  <a:cubicBezTo>
                    <a:pt x="53418" y="76977"/>
                    <a:pt x="47094" y="81231"/>
                    <a:pt x="44508" y="87727"/>
                  </a:cubicBezTo>
                  <a:cubicBezTo>
                    <a:pt x="40752" y="96618"/>
                    <a:pt x="38989" y="106237"/>
                    <a:pt x="39334" y="1158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F891DCCE-97E3-499B-B251-2115775E1B0C}"/>
                </a:ext>
              </a:extLst>
            </p:cNvPr>
            <p:cNvSpPr/>
            <p:nvPr/>
          </p:nvSpPr>
          <p:spPr>
            <a:xfrm>
              <a:off x="5482243" y="2709367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5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0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0864 w 114971"/>
                <a:gd name="connsiteY21" fmla="*/ 68018 h 134133"/>
                <a:gd name="connsiteX22" fmla="*/ 80864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1" y="119736"/>
                    <a:pt x="38325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5" y="40425"/>
                  </a:cubicBezTo>
                  <a:cubicBezTo>
                    <a:pt x="43613" y="33220"/>
                    <a:pt x="52006" y="2896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759" y="47285"/>
                    <a:pt x="91518" y="56924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6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0" y="111899"/>
                  </a:lnTo>
                  <a:cubicBezTo>
                    <a:pt x="85904" y="115617"/>
                    <a:pt x="82224" y="118587"/>
                    <a:pt x="77990" y="120522"/>
                  </a:cubicBezTo>
                  <a:cubicBezTo>
                    <a:pt x="73027" y="122630"/>
                    <a:pt x="67681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0" y="41268"/>
                    <a:pt x="45223" y="46557"/>
                  </a:cubicBezTo>
                  <a:cubicBezTo>
                    <a:pt x="41026" y="52919"/>
                    <a:pt x="38823" y="60392"/>
                    <a:pt x="38899" y="68018"/>
                  </a:cubicBezTo>
                  <a:lnTo>
                    <a:pt x="80864" y="68018"/>
                  </a:lnTo>
                  <a:lnTo>
                    <a:pt x="80864" y="64186"/>
                  </a:lnTo>
                  <a:cubicBezTo>
                    <a:pt x="81209" y="57403"/>
                    <a:pt x="79408" y="50696"/>
                    <a:pt x="75690" y="45024"/>
                  </a:cubicBezTo>
                  <a:cubicBezTo>
                    <a:pt x="72279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F943E80B-2E2E-41D8-95AE-8E79BAEC620E}"/>
                </a:ext>
              </a:extLst>
            </p:cNvPr>
            <p:cNvSpPr/>
            <p:nvPr/>
          </p:nvSpPr>
          <p:spPr>
            <a:xfrm>
              <a:off x="5599549" y="2670880"/>
              <a:ext cx="57486" cy="172457"/>
            </a:xfrm>
            <a:custGeom>
              <a:avLst/>
              <a:gdLst>
                <a:gd name="connsiteX0" fmla="*/ 39247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17D0FE54-9CF4-4784-BF25-FEC4149E6D56}"/>
                </a:ext>
              </a:extLst>
            </p:cNvPr>
            <p:cNvSpPr/>
            <p:nvPr/>
          </p:nvSpPr>
          <p:spPr>
            <a:xfrm>
              <a:off x="5630906" y="2709184"/>
              <a:ext cx="114971" cy="134133"/>
            </a:xfrm>
            <a:custGeom>
              <a:avLst/>
              <a:gdLst>
                <a:gd name="connsiteX0" fmla="*/ 78981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3 w 114971"/>
                <a:gd name="connsiteY7" fmla="*/ 77207 h 134133"/>
                <a:gd name="connsiteX8" fmla="*/ 61927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8 w 114971"/>
                <a:gd name="connsiteY13" fmla="*/ 56129 h 134133"/>
                <a:gd name="connsiteX14" fmla="*/ 31268 w 114971"/>
                <a:gd name="connsiteY14" fmla="*/ 56129 h 134133"/>
                <a:gd name="connsiteX15" fmla="*/ 31268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4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5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3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5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1" y="122046"/>
                  </a:moveTo>
                  <a:cubicBezTo>
                    <a:pt x="78981" y="118789"/>
                    <a:pt x="78981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0" y="112580"/>
                    <a:pt x="71470" y="116432"/>
                    <a:pt x="67101" y="119364"/>
                  </a:cubicBezTo>
                  <a:cubicBezTo>
                    <a:pt x="62809" y="122276"/>
                    <a:pt x="57731" y="123809"/>
                    <a:pt x="52538" y="123771"/>
                  </a:cubicBezTo>
                  <a:cubicBezTo>
                    <a:pt x="45946" y="124193"/>
                    <a:pt x="39527" y="121586"/>
                    <a:pt x="35101" y="116681"/>
                  </a:cubicBezTo>
                  <a:cubicBezTo>
                    <a:pt x="30674" y="111315"/>
                    <a:pt x="28471" y="104456"/>
                    <a:pt x="28969" y="97519"/>
                  </a:cubicBezTo>
                  <a:cubicBezTo>
                    <a:pt x="28662" y="89758"/>
                    <a:pt x="31901" y="82285"/>
                    <a:pt x="37783" y="77207"/>
                  </a:cubicBezTo>
                  <a:cubicBezTo>
                    <a:pt x="44682" y="71919"/>
                    <a:pt x="53247" y="69255"/>
                    <a:pt x="61927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58" y="53102"/>
                    <a:pt x="76452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7" y="46606"/>
                    <a:pt x="40543" y="51281"/>
                    <a:pt x="40658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828" y="48886"/>
                    <a:pt x="33721" y="41815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54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5" y="114573"/>
                  </a:moveTo>
                  <a:cubicBezTo>
                    <a:pt x="58689" y="114726"/>
                    <a:pt x="63959" y="113040"/>
                    <a:pt x="68251" y="109783"/>
                  </a:cubicBezTo>
                  <a:cubicBezTo>
                    <a:pt x="72505" y="106736"/>
                    <a:pt x="75724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6" y="78031"/>
                    <a:pt x="49396" y="80101"/>
                    <a:pt x="44873" y="84106"/>
                  </a:cubicBezTo>
                  <a:cubicBezTo>
                    <a:pt x="40754" y="87823"/>
                    <a:pt x="38454" y="93131"/>
                    <a:pt x="38550" y="98669"/>
                  </a:cubicBezTo>
                  <a:cubicBezTo>
                    <a:pt x="38377" y="102999"/>
                    <a:pt x="39815" y="107234"/>
                    <a:pt x="42574" y="110549"/>
                  </a:cubicBezTo>
                  <a:cubicBezTo>
                    <a:pt x="45333" y="113481"/>
                    <a:pt x="49300" y="114956"/>
                    <a:pt x="53305" y="11457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4A8B56C-DF1E-4671-9613-EB09A748E3D0}"/>
                </a:ext>
              </a:extLst>
            </p:cNvPr>
            <p:cNvSpPr/>
            <p:nvPr/>
          </p:nvSpPr>
          <p:spPr>
            <a:xfrm>
              <a:off x="5745137" y="2708981"/>
              <a:ext cx="114971" cy="134133"/>
            </a:xfrm>
            <a:custGeom>
              <a:avLst/>
              <a:gdLst>
                <a:gd name="connsiteX0" fmla="*/ 61901 w 114971"/>
                <a:gd name="connsiteY0" fmla="*/ 115351 h 134133"/>
                <a:gd name="connsiteX1" fmla="*/ 75697 w 114971"/>
                <a:gd name="connsiteY1" fmla="*/ 109603 h 134133"/>
                <a:gd name="connsiteX2" fmla="*/ 81638 w 114971"/>
                <a:gd name="connsiteY2" fmla="*/ 93890 h 134133"/>
                <a:gd name="connsiteX3" fmla="*/ 90644 w 114971"/>
                <a:gd name="connsiteY3" fmla="*/ 93890 h 134133"/>
                <a:gd name="connsiteX4" fmla="*/ 90644 w 114971"/>
                <a:gd name="connsiteY4" fmla="*/ 93890 h 134133"/>
                <a:gd name="connsiteX5" fmla="*/ 82213 w 114971"/>
                <a:gd name="connsiteY5" fmla="*/ 114968 h 134133"/>
                <a:gd name="connsiteX6" fmla="*/ 61709 w 114971"/>
                <a:gd name="connsiteY6" fmla="*/ 123591 h 134133"/>
                <a:gd name="connsiteX7" fmla="*/ 37374 w 114971"/>
                <a:gd name="connsiteY7" fmla="*/ 112285 h 134133"/>
                <a:gd name="connsiteX8" fmla="*/ 28942 w 114971"/>
                <a:gd name="connsiteY8" fmla="*/ 83351 h 134133"/>
                <a:gd name="connsiteX9" fmla="*/ 28942 w 114971"/>
                <a:gd name="connsiteY9" fmla="*/ 69171 h 134133"/>
                <a:gd name="connsiteX10" fmla="*/ 37374 w 114971"/>
                <a:gd name="connsiteY10" fmla="*/ 40237 h 134133"/>
                <a:gd name="connsiteX11" fmla="*/ 61709 w 114971"/>
                <a:gd name="connsiteY11" fmla="*/ 28931 h 134133"/>
                <a:gd name="connsiteX12" fmla="*/ 82596 w 114971"/>
                <a:gd name="connsiteY12" fmla="*/ 37937 h 134133"/>
                <a:gd name="connsiteX13" fmla="*/ 90644 w 114971"/>
                <a:gd name="connsiteY13" fmla="*/ 61315 h 134133"/>
                <a:gd name="connsiteX14" fmla="*/ 90644 w 114971"/>
                <a:gd name="connsiteY14" fmla="*/ 61315 h 134133"/>
                <a:gd name="connsiteX15" fmla="*/ 81638 w 114971"/>
                <a:gd name="connsiteY15" fmla="*/ 61315 h 134133"/>
                <a:gd name="connsiteX16" fmla="*/ 76081 w 114971"/>
                <a:gd name="connsiteY16" fmla="*/ 44069 h 134133"/>
                <a:gd name="connsiteX17" fmla="*/ 61901 w 114971"/>
                <a:gd name="connsiteY17" fmla="*/ 37554 h 134133"/>
                <a:gd name="connsiteX18" fmla="*/ 44655 w 114971"/>
                <a:gd name="connsiteY18" fmla="*/ 46368 h 134133"/>
                <a:gd name="connsiteX19" fmla="*/ 39290 w 114971"/>
                <a:gd name="connsiteY19" fmla="*/ 68980 h 134133"/>
                <a:gd name="connsiteX20" fmla="*/ 39290 w 114971"/>
                <a:gd name="connsiteY20" fmla="*/ 83159 h 134133"/>
                <a:gd name="connsiteX21" fmla="*/ 44655 w 114971"/>
                <a:gd name="connsiteY21" fmla="*/ 105770 h 134133"/>
                <a:gd name="connsiteX22" fmla="*/ 61901 w 114971"/>
                <a:gd name="connsiteY22" fmla="*/ 11535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901" y="115351"/>
                  </a:moveTo>
                  <a:cubicBezTo>
                    <a:pt x="67094" y="115390"/>
                    <a:pt x="72057" y="113301"/>
                    <a:pt x="75697" y="109603"/>
                  </a:cubicBezTo>
                  <a:cubicBezTo>
                    <a:pt x="79836" y="105445"/>
                    <a:pt x="82002" y="99734"/>
                    <a:pt x="81638" y="93890"/>
                  </a:cubicBezTo>
                  <a:lnTo>
                    <a:pt x="90644" y="93890"/>
                  </a:lnTo>
                  <a:lnTo>
                    <a:pt x="90644" y="93890"/>
                  </a:lnTo>
                  <a:cubicBezTo>
                    <a:pt x="91008" y="101804"/>
                    <a:pt x="87942" y="109488"/>
                    <a:pt x="82213" y="114968"/>
                  </a:cubicBezTo>
                  <a:cubicBezTo>
                    <a:pt x="76828" y="120506"/>
                    <a:pt x="69432" y="123629"/>
                    <a:pt x="61709" y="123591"/>
                  </a:cubicBezTo>
                  <a:cubicBezTo>
                    <a:pt x="52243" y="124032"/>
                    <a:pt x="43141" y="119816"/>
                    <a:pt x="37374" y="112285"/>
                  </a:cubicBezTo>
                  <a:cubicBezTo>
                    <a:pt x="31472" y="103816"/>
                    <a:pt x="28502" y="93660"/>
                    <a:pt x="28942" y="83351"/>
                  </a:cubicBezTo>
                  <a:lnTo>
                    <a:pt x="28942" y="69171"/>
                  </a:lnTo>
                  <a:cubicBezTo>
                    <a:pt x="28559" y="58862"/>
                    <a:pt x="31529" y="48725"/>
                    <a:pt x="37374" y="40237"/>
                  </a:cubicBezTo>
                  <a:cubicBezTo>
                    <a:pt x="43141" y="32706"/>
                    <a:pt x="52243" y="28490"/>
                    <a:pt x="61709" y="28931"/>
                  </a:cubicBezTo>
                  <a:cubicBezTo>
                    <a:pt x="69642" y="28759"/>
                    <a:pt x="77269" y="32055"/>
                    <a:pt x="82596" y="37937"/>
                  </a:cubicBezTo>
                  <a:cubicBezTo>
                    <a:pt x="88344" y="44318"/>
                    <a:pt x="91238" y="52750"/>
                    <a:pt x="90644" y="61315"/>
                  </a:cubicBezTo>
                  <a:lnTo>
                    <a:pt x="90644" y="61315"/>
                  </a:lnTo>
                  <a:lnTo>
                    <a:pt x="81638" y="61315"/>
                  </a:lnTo>
                  <a:cubicBezTo>
                    <a:pt x="81963" y="55087"/>
                    <a:pt x="79990" y="48936"/>
                    <a:pt x="76081" y="44069"/>
                  </a:cubicBezTo>
                  <a:cubicBezTo>
                    <a:pt x="72593" y="39853"/>
                    <a:pt x="67381" y="37458"/>
                    <a:pt x="61901" y="37554"/>
                  </a:cubicBezTo>
                  <a:cubicBezTo>
                    <a:pt x="54983" y="37152"/>
                    <a:pt x="48392" y="40524"/>
                    <a:pt x="44655" y="46368"/>
                  </a:cubicBezTo>
                  <a:cubicBezTo>
                    <a:pt x="40823" y="53267"/>
                    <a:pt x="38964" y="61085"/>
                    <a:pt x="39290" y="68980"/>
                  </a:cubicBezTo>
                  <a:lnTo>
                    <a:pt x="39290" y="83159"/>
                  </a:lnTo>
                  <a:cubicBezTo>
                    <a:pt x="38945" y="91054"/>
                    <a:pt x="40804" y="98872"/>
                    <a:pt x="44655" y="105770"/>
                  </a:cubicBezTo>
                  <a:cubicBezTo>
                    <a:pt x="48200" y="111902"/>
                    <a:pt x="54830" y="115581"/>
                    <a:pt x="61901" y="11535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F926DF83-0A2D-4B20-8563-E12DF9752D6F}"/>
                </a:ext>
              </a:extLst>
            </p:cNvPr>
            <p:cNvSpPr/>
            <p:nvPr/>
          </p:nvSpPr>
          <p:spPr>
            <a:xfrm>
              <a:off x="5821206" y="2709344"/>
              <a:ext cx="114971" cy="134133"/>
            </a:xfrm>
            <a:custGeom>
              <a:avLst/>
              <a:gdLst>
                <a:gd name="connsiteX0" fmla="*/ 28947 w 114971"/>
                <a:gd name="connsiteY0" fmla="*/ 69574 h 134133"/>
                <a:gd name="connsiteX1" fmla="*/ 37953 w 114971"/>
                <a:gd name="connsiteY1" fmla="*/ 40448 h 134133"/>
                <a:gd name="connsiteX2" fmla="*/ 82447 w 114971"/>
                <a:gd name="connsiteY2" fmla="*/ 36079 h 134133"/>
                <a:gd name="connsiteX3" fmla="*/ 86816 w 114971"/>
                <a:gd name="connsiteY3" fmla="*/ 40448 h 134133"/>
                <a:gd name="connsiteX4" fmla="*/ 96014 w 114971"/>
                <a:gd name="connsiteY4" fmla="*/ 69574 h 134133"/>
                <a:gd name="connsiteX5" fmla="*/ 96014 w 114971"/>
                <a:gd name="connsiteY5" fmla="*/ 82988 h 134133"/>
                <a:gd name="connsiteX6" fmla="*/ 86816 w 114971"/>
                <a:gd name="connsiteY6" fmla="*/ 112306 h 134133"/>
                <a:gd name="connsiteX7" fmla="*/ 62480 w 114971"/>
                <a:gd name="connsiteY7" fmla="*/ 123611 h 134133"/>
                <a:gd name="connsiteX8" fmla="*/ 37953 w 114971"/>
                <a:gd name="connsiteY8" fmla="*/ 112306 h 134133"/>
                <a:gd name="connsiteX9" fmla="*/ 28947 w 114971"/>
                <a:gd name="connsiteY9" fmla="*/ 82988 h 134133"/>
                <a:gd name="connsiteX10" fmla="*/ 39103 w 114971"/>
                <a:gd name="connsiteY10" fmla="*/ 83179 h 134133"/>
                <a:gd name="connsiteX11" fmla="*/ 45043 w 114971"/>
                <a:gd name="connsiteY11" fmla="*/ 105790 h 134133"/>
                <a:gd name="connsiteX12" fmla="*/ 74035 w 114971"/>
                <a:gd name="connsiteY12" fmla="*/ 111482 h 134133"/>
                <a:gd name="connsiteX13" fmla="*/ 79726 w 114971"/>
                <a:gd name="connsiteY13" fmla="*/ 105790 h 134133"/>
                <a:gd name="connsiteX14" fmla="*/ 85858 w 114971"/>
                <a:gd name="connsiteY14" fmla="*/ 83179 h 134133"/>
                <a:gd name="connsiteX15" fmla="*/ 85858 w 114971"/>
                <a:gd name="connsiteY15" fmla="*/ 69766 h 134133"/>
                <a:gd name="connsiteX16" fmla="*/ 79726 w 114971"/>
                <a:gd name="connsiteY16" fmla="*/ 47155 h 134133"/>
                <a:gd name="connsiteX17" fmla="*/ 50734 w 114971"/>
                <a:gd name="connsiteY17" fmla="*/ 41464 h 134133"/>
                <a:gd name="connsiteX18" fmla="*/ 45043 w 114971"/>
                <a:gd name="connsiteY18" fmla="*/ 47155 h 134133"/>
                <a:gd name="connsiteX19" fmla="*/ 39103 w 114971"/>
                <a:gd name="connsiteY19" fmla="*/ 69766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47" y="69574"/>
                  </a:moveTo>
                  <a:cubicBezTo>
                    <a:pt x="28487" y="59112"/>
                    <a:pt x="31668" y="48822"/>
                    <a:pt x="37953" y="40448"/>
                  </a:cubicBezTo>
                  <a:cubicBezTo>
                    <a:pt x="49028" y="26958"/>
                    <a:pt x="68957" y="25004"/>
                    <a:pt x="82447" y="36079"/>
                  </a:cubicBezTo>
                  <a:cubicBezTo>
                    <a:pt x="84037" y="37402"/>
                    <a:pt x="85513" y="38858"/>
                    <a:pt x="86816" y="40448"/>
                  </a:cubicBezTo>
                  <a:cubicBezTo>
                    <a:pt x="93197" y="48784"/>
                    <a:pt x="96454" y="59093"/>
                    <a:pt x="96014" y="69574"/>
                  </a:cubicBezTo>
                  <a:lnTo>
                    <a:pt x="96014" y="82988"/>
                  </a:lnTo>
                  <a:cubicBezTo>
                    <a:pt x="96454" y="93527"/>
                    <a:pt x="93197" y="103893"/>
                    <a:pt x="86816" y="112306"/>
                  </a:cubicBezTo>
                  <a:cubicBezTo>
                    <a:pt x="80971" y="119740"/>
                    <a:pt x="71927" y="123937"/>
                    <a:pt x="62480" y="123611"/>
                  </a:cubicBezTo>
                  <a:cubicBezTo>
                    <a:pt x="52976" y="123937"/>
                    <a:pt x="43874" y="119740"/>
                    <a:pt x="37953" y="112306"/>
                  </a:cubicBezTo>
                  <a:cubicBezTo>
                    <a:pt x="31649" y="103874"/>
                    <a:pt x="28468" y="93508"/>
                    <a:pt x="28947" y="82988"/>
                  </a:cubicBezTo>
                  <a:close/>
                  <a:moveTo>
                    <a:pt x="39103" y="83179"/>
                  </a:moveTo>
                  <a:cubicBezTo>
                    <a:pt x="38758" y="91151"/>
                    <a:pt x="40827" y="99026"/>
                    <a:pt x="45043" y="105790"/>
                  </a:cubicBezTo>
                  <a:cubicBezTo>
                    <a:pt x="51481" y="115371"/>
                    <a:pt x="64454" y="117920"/>
                    <a:pt x="74035" y="111482"/>
                  </a:cubicBezTo>
                  <a:cubicBezTo>
                    <a:pt x="76277" y="109987"/>
                    <a:pt x="78212" y="108052"/>
                    <a:pt x="79726" y="105790"/>
                  </a:cubicBezTo>
                  <a:cubicBezTo>
                    <a:pt x="83961" y="99026"/>
                    <a:pt x="86107" y="91151"/>
                    <a:pt x="85858" y="83179"/>
                  </a:cubicBezTo>
                  <a:lnTo>
                    <a:pt x="85858" y="69766"/>
                  </a:lnTo>
                  <a:cubicBezTo>
                    <a:pt x="86107" y="61795"/>
                    <a:pt x="83961" y="53919"/>
                    <a:pt x="79726" y="47155"/>
                  </a:cubicBezTo>
                  <a:cubicBezTo>
                    <a:pt x="73287" y="37574"/>
                    <a:pt x="60315" y="35026"/>
                    <a:pt x="50734" y="41464"/>
                  </a:cubicBezTo>
                  <a:cubicBezTo>
                    <a:pt x="48492" y="42959"/>
                    <a:pt x="46556" y="44894"/>
                    <a:pt x="45043" y="47155"/>
                  </a:cubicBezTo>
                  <a:cubicBezTo>
                    <a:pt x="40865" y="53938"/>
                    <a:pt x="38796" y="61814"/>
                    <a:pt x="39103" y="697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84466DD8-9C35-4054-9201-BBCD43BBADDA}"/>
                </a:ext>
              </a:extLst>
            </p:cNvPr>
            <p:cNvSpPr/>
            <p:nvPr/>
          </p:nvSpPr>
          <p:spPr>
            <a:xfrm>
              <a:off x="5906523" y="2709352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099 w 153295"/>
                <a:gd name="connsiteY9" fmla="*/ 68609 h 134133"/>
                <a:gd name="connsiteX10" fmla="*/ 134099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585" y="47837"/>
                    <a:pt x="134846" y="58223"/>
                    <a:pt x="134099" y="68609"/>
                  </a:cubicBezTo>
                  <a:lnTo>
                    <a:pt x="134099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145" y="51401"/>
                    <a:pt x="87037" y="57993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36BDB652-89B9-48FD-9474-7157C94725A2}"/>
                </a:ext>
              </a:extLst>
            </p:cNvPr>
            <p:cNvSpPr/>
            <p:nvPr/>
          </p:nvSpPr>
          <p:spPr>
            <a:xfrm>
              <a:off x="6034716" y="2709390"/>
              <a:ext cx="153295" cy="134133"/>
            </a:xfrm>
            <a:custGeom>
              <a:avLst/>
              <a:gdLst>
                <a:gd name="connsiteX0" fmla="*/ 38097 w 153295"/>
                <a:gd name="connsiteY0" fmla="*/ 30629 h 134133"/>
                <a:gd name="connsiteX1" fmla="*/ 38097 w 153295"/>
                <a:gd name="connsiteY1" fmla="*/ 44809 h 134133"/>
                <a:gd name="connsiteX2" fmla="*/ 47678 w 153295"/>
                <a:gd name="connsiteY2" fmla="*/ 33121 h 134133"/>
                <a:gd name="connsiteX3" fmla="*/ 61666 w 153295"/>
                <a:gd name="connsiteY3" fmla="*/ 28905 h 134133"/>
                <a:gd name="connsiteX4" fmla="*/ 75655 w 153295"/>
                <a:gd name="connsiteY4" fmla="*/ 33887 h 134133"/>
                <a:gd name="connsiteX5" fmla="*/ 83894 w 153295"/>
                <a:gd name="connsiteY5" fmla="*/ 48450 h 134133"/>
                <a:gd name="connsiteX6" fmla="*/ 93475 w 153295"/>
                <a:gd name="connsiteY6" fmla="*/ 34270 h 134133"/>
                <a:gd name="connsiteX7" fmla="*/ 125859 w 153295"/>
                <a:gd name="connsiteY7" fmla="*/ 37183 h 134133"/>
                <a:gd name="connsiteX8" fmla="*/ 127008 w 153295"/>
                <a:gd name="connsiteY8" fmla="*/ 38677 h 134133"/>
                <a:gd name="connsiteX9" fmla="*/ 133523 w 153295"/>
                <a:gd name="connsiteY9" fmla="*/ 68570 h 134133"/>
                <a:gd name="connsiteX10" fmla="*/ 133523 w 153295"/>
                <a:gd name="connsiteY10" fmla="*/ 121840 h 134133"/>
                <a:gd name="connsiteX11" fmla="*/ 123368 w 153295"/>
                <a:gd name="connsiteY11" fmla="*/ 121840 h 134133"/>
                <a:gd name="connsiteX12" fmla="*/ 123368 w 153295"/>
                <a:gd name="connsiteY12" fmla="*/ 68378 h 134133"/>
                <a:gd name="connsiteX13" fmla="*/ 118769 w 153295"/>
                <a:gd name="connsiteY13" fmla="*/ 44809 h 134133"/>
                <a:gd name="connsiteX14" fmla="*/ 105930 w 153295"/>
                <a:gd name="connsiteY14" fmla="*/ 37911 h 134133"/>
                <a:gd name="connsiteX15" fmla="*/ 92134 w 153295"/>
                <a:gd name="connsiteY15" fmla="*/ 45576 h 134133"/>
                <a:gd name="connsiteX16" fmla="*/ 86002 w 153295"/>
                <a:gd name="connsiteY16" fmla="*/ 64738 h 134133"/>
                <a:gd name="connsiteX17" fmla="*/ 86002 w 153295"/>
                <a:gd name="connsiteY17" fmla="*/ 122223 h 134133"/>
                <a:gd name="connsiteX18" fmla="*/ 76421 w 153295"/>
                <a:gd name="connsiteY18" fmla="*/ 122223 h 134133"/>
                <a:gd name="connsiteX19" fmla="*/ 76421 w 153295"/>
                <a:gd name="connsiteY19" fmla="*/ 68953 h 134133"/>
                <a:gd name="connsiteX20" fmla="*/ 71822 w 153295"/>
                <a:gd name="connsiteY20" fmla="*/ 45384 h 134133"/>
                <a:gd name="connsiteX21" fmla="*/ 58792 w 153295"/>
                <a:gd name="connsiteY21" fmla="*/ 38486 h 134133"/>
                <a:gd name="connsiteX22" fmla="*/ 45954 w 153295"/>
                <a:gd name="connsiteY22" fmla="*/ 43276 h 134133"/>
                <a:gd name="connsiteX23" fmla="*/ 39055 w 153295"/>
                <a:gd name="connsiteY23" fmla="*/ 56498 h 134133"/>
                <a:gd name="connsiteX24" fmla="*/ 39055 w 153295"/>
                <a:gd name="connsiteY24" fmla="*/ 122223 h 134133"/>
                <a:gd name="connsiteX25" fmla="*/ 28900 w 153295"/>
                <a:gd name="connsiteY25" fmla="*/ 122223 h 134133"/>
                <a:gd name="connsiteX26" fmla="*/ 28900 w 153295"/>
                <a:gd name="connsiteY26" fmla="*/ 3101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29"/>
                  </a:moveTo>
                  <a:lnTo>
                    <a:pt x="38097" y="44809"/>
                  </a:lnTo>
                  <a:cubicBezTo>
                    <a:pt x="40147" y="40095"/>
                    <a:pt x="43463" y="36052"/>
                    <a:pt x="47678" y="33121"/>
                  </a:cubicBezTo>
                  <a:cubicBezTo>
                    <a:pt x="51798" y="30323"/>
                    <a:pt x="56684" y="28847"/>
                    <a:pt x="61666" y="28905"/>
                  </a:cubicBezTo>
                  <a:cubicBezTo>
                    <a:pt x="66783" y="28790"/>
                    <a:pt x="71765" y="30572"/>
                    <a:pt x="75655" y="33887"/>
                  </a:cubicBezTo>
                  <a:cubicBezTo>
                    <a:pt x="79813" y="37796"/>
                    <a:pt x="82687" y="42874"/>
                    <a:pt x="83894" y="48450"/>
                  </a:cubicBezTo>
                  <a:cubicBezTo>
                    <a:pt x="85791" y="42970"/>
                    <a:pt x="89087" y="38083"/>
                    <a:pt x="93475" y="34270"/>
                  </a:cubicBezTo>
                  <a:cubicBezTo>
                    <a:pt x="103229" y="26126"/>
                    <a:pt x="117715" y="27429"/>
                    <a:pt x="125859" y="37183"/>
                  </a:cubicBezTo>
                  <a:cubicBezTo>
                    <a:pt x="126261" y="37662"/>
                    <a:pt x="126644" y="38160"/>
                    <a:pt x="127008" y="38677"/>
                  </a:cubicBezTo>
                  <a:cubicBezTo>
                    <a:pt x="132010" y="47799"/>
                    <a:pt x="134271" y="58184"/>
                    <a:pt x="133523" y="68570"/>
                  </a:cubicBezTo>
                  <a:lnTo>
                    <a:pt x="133523" y="121840"/>
                  </a:lnTo>
                  <a:lnTo>
                    <a:pt x="123368" y="121840"/>
                  </a:lnTo>
                  <a:lnTo>
                    <a:pt x="123368" y="68378"/>
                  </a:lnTo>
                  <a:cubicBezTo>
                    <a:pt x="124019" y="60254"/>
                    <a:pt x="122429" y="52091"/>
                    <a:pt x="118769" y="44809"/>
                  </a:cubicBezTo>
                  <a:cubicBezTo>
                    <a:pt x="116029" y="40383"/>
                    <a:pt x="111142" y="37758"/>
                    <a:pt x="105930" y="37911"/>
                  </a:cubicBezTo>
                  <a:cubicBezTo>
                    <a:pt x="100297" y="37796"/>
                    <a:pt x="95027" y="40728"/>
                    <a:pt x="92134" y="45576"/>
                  </a:cubicBezTo>
                  <a:cubicBezTo>
                    <a:pt x="88474" y="51324"/>
                    <a:pt x="86366" y="57935"/>
                    <a:pt x="86002" y="64738"/>
                  </a:cubicBezTo>
                  <a:lnTo>
                    <a:pt x="86002" y="122223"/>
                  </a:lnTo>
                  <a:lnTo>
                    <a:pt x="76421" y="122223"/>
                  </a:lnTo>
                  <a:lnTo>
                    <a:pt x="76421" y="68953"/>
                  </a:lnTo>
                  <a:cubicBezTo>
                    <a:pt x="77054" y="60829"/>
                    <a:pt x="75463" y="52685"/>
                    <a:pt x="71822" y="45384"/>
                  </a:cubicBezTo>
                  <a:cubicBezTo>
                    <a:pt x="69025" y="40919"/>
                    <a:pt x="64062" y="38294"/>
                    <a:pt x="58792" y="38486"/>
                  </a:cubicBezTo>
                  <a:cubicBezTo>
                    <a:pt x="54040" y="38237"/>
                    <a:pt x="49384" y="39980"/>
                    <a:pt x="45954" y="43276"/>
                  </a:cubicBezTo>
                  <a:cubicBezTo>
                    <a:pt x="42466" y="46955"/>
                    <a:pt x="40071" y="51535"/>
                    <a:pt x="39055" y="56498"/>
                  </a:cubicBezTo>
                  <a:lnTo>
                    <a:pt x="39055" y="122223"/>
                  </a:lnTo>
                  <a:lnTo>
                    <a:pt x="28900" y="122223"/>
                  </a:lnTo>
                  <a:lnTo>
                    <a:pt x="28900" y="310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7B21E51-E114-4907-A37A-A19B52CAC50A}"/>
                </a:ext>
              </a:extLst>
            </p:cNvPr>
            <p:cNvSpPr/>
            <p:nvPr/>
          </p:nvSpPr>
          <p:spPr>
            <a:xfrm>
              <a:off x="6161591" y="2711120"/>
              <a:ext cx="114971" cy="134133"/>
            </a:xfrm>
            <a:custGeom>
              <a:avLst/>
              <a:gdLst>
                <a:gd name="connsiteX0" fmla="*/ 78506 w 114971"/>
                <a:gd name="connsiteY0" fmla="*/ 105739 h 134133"/>
                <a:gd name="connsiteX1" fmla="*/ 68925 w 114971"/>
                <a:gd name="connsiteY1" fmla="*/ 117619 h 134133"/>
                <a:gd name="connsiteX2" fmla="*/ 54937 w 114971"/>
                <a:gd name="connsiteY2" fmla="*/ 121835 h 134133"/>
                <a:gd name="connsiteX3" fmla="*/ 35775 w 114971"/>
                <a:gd name="connsiteY3" fmla="*/ 112063 h 134133"/>
                <a:gd name="connsiteX4" fmla="*/ 29068 w 114971"/>
                <a:gd name="connsiteY4" fmla="*/ 81787 h 134133"/>
                <a:gd name="connsiteX5" fmla="*/ 29068 w 114971"/>
                <a:gd name="connsiteY5" fmla="*/ 28900 h 134133"/>
                <a:gd name="connsiteX6" fmla="*/ 39032 w 114971"/>
                <a:gd name="connsiteY6" fmla="*/ 28900 h 134133"/>
                <a:gd name="connsiteX7" fmla="*/ 39032 w 114971"/>
                <a:gd name="connsiteY7" fmla="*/ 81978 h 134133"/>
                <a:gd name="connsiteX8" fmla="*/ 43439 w 114971"/>
                <a:gd name="connsiteY8" fmla="*/ 105739 h 134133"/>
                <a:gd name="connsiteX9" fmla="*/ 56086 w 114971"/>
                <a:gd name="connsiteY9" fmla="*/ 112829 h 134133"/>
                <a:gd name="connsiteX10" fmla="*/ 70074 w 114971"/>
                <a:gd name="connsiteY10" fmla="*/ 108038 h 134133"/>
                <a:gd name="connsiteX11" fmla="*/ 77931 w 114971"/>
                <a:gd name="connsiteY11" fmla="*/ 95200 h 134133"/>
                <a:gd name="connsiteX12" fmla="*/ 77931 w 114971"/>
                <a:gd name="connsiteY12" fmla="*/ 28900 h 134133"/>
                <a:gd name="connsiteX13" fmla="*/ 88087 w 114971"/>
                <a:gd name="connsiteY13" fmla="*/ 28900 h 134133"/>
                <a:gd name="connsiteX14" fmla="*/ 88087 w 114971"/>
                <a:gd name="connsiteY14" fmla="*/ 120110 h 134133"/>
                <a:gd name="connsiteX15" fmla="*/ 78889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506" y="105739"/>
                  </a:moveTo>
                  <a:cubicBezTo>
                    <a:pt x="76379" y="110453"/>
                    <a:pt x="73083" y="114553"/>
                    <a:pt x="68925" y="117619"/>
                  </a:cubicBezTo>
                  <a:cubicBezTo>
                    <a:pt x="64843" y="120493"/>
                    <a:pt x="59938" y="121969"/>
                    <a:pt x="54937" y="121835"/>
                  </a:cubicBezTo>
                  <a:cubicBezTo>
                    <a:pt x="47291" y="122122"/>
                    <a:pt x="40029" y="118424"/>
                    <a:pt x="35775" y="112063"/>
                  </a:cubicBezTo>
                  <a:cubicBezTo>
                    <a:pt x="30563" y="102865"/>
                    <a:pt x="28225" y="92325"/>
                    <a:pt x="29068" y="81787"/>
                  </a:cubicBezTo>
                  <a:lnTo>
                    <a:pt x="29068" y="28900"/>
                  </a:lnTo>
                  <a:lnTo>
                    <a:pt x="39032" y="28900"/>
                  </a:lnTo>
                  <a:lnTo>
                    <a:pt x="39032" y="81978"/>
                  </a:lnTo>
                  <a:cubicBezTo>
                    <a:pt x="38457" y="90141"/>
                    <a:pt x="39971" y="98323"/>
                    <a:pt x="43439" y="105739"/>
                  </a:cubicBezTo>
                  <a:cubicBezTo>
                    <a:pt x="46045" y="110242"/>
                    <a:pt x="50893" y="112963"/>
                    <a:pt x="56086" y="112829"/>
                  </a:cubicBezTo>
                  <a:cubicBezTo>
                    <a:pt x="61202" y="113174"/>
                    <a:pt x="66242" y="111449"/>
                    <a:pt x="70074" y="108038"/>
                  </a:cubicBezTo>
                  <a:cubicBezTo>
                    <a:pt x="73945" y="104666"/>
                    <a:pt x="76705" y="100182"/>
                    <a:pt x="77931" y="95200"/>
                  </a:cubicBezTo>
                  <a:lnTo>
                    <a:pt x="77931" y="28900"/>
                  </a:lnTo>
                  <a:lnTo>
                    <a:pt x="88087" y="28900"/>
                  </a:lnTo>
                  <a:lnTo>
                    <a:pt x="88087" y="120110"/>
                  </a:lnTo>
                  <a:lnTo>
                    <a:pt x="78889" y="12011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AD69E91-F24B-468B-9036-9A9088D2E13A}"/>
                </a:ext>
              </a:extLst>
            </p:cNvPr>
            <p:cNvSpPr/>
            <p:nvPr/>
          </p:nvSpPr>
          <p:spPr>
            <a:xfrm>
              <a:off x="6244348" y="2709349"/>
              <a:ext cx="114971" cy="134133"/>
            </a:xfrm>
            <a:custGeom>
              <a:avLst/>
              <a:gdLst>
                <a:gd name="connsiteX0" fmla="*/ 37331 w 114971"/>
                <a:gd name="connsiteY0" fmla="*/ 30671 h 134133"/>
                <a:gd name="connsiteX1" fmla="*/ 37331 w 114971"/>
                <a:gd name="connsiteY1" fmla="*/ 45809 h 134133"/>
                <a:gd name="connsiteX2" fmla="*/ 47103 w 114971"/>
                <a:gd name="connsiteY2" fmla="*/ 33354 h 134133"/>
                <a:gd name="connsiteX3" fmla="*/ 61091 w 114971"/>
                <a:gd name="connsiteY3" fmla="*/ 28947 h 134133"/>
                <a:gd name="connsiteX4" fmla="*/ 80253 w 114971"/>
                <a:gd name="connsiteY4" fmla="*/ 38144 h 134133"/>
                <a:gd name="connsiteX5" fmla="*/ 86768 w 114971"/>
                <a:gd name="connsiteY5" fmla="*/ 66312 h 134133"/>
                <a:gd name="connsiteX6" fmla="*/ 86768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9055 w 114971"/>
                <a:gd name="connsiteY12" fmla="*/ 56731 h 134133"/>
                <a:gd name="connsiteX13" fmla="*/ 39055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331" y="30671"/>
                  </a:moveTo>
                  <a:lnTo>
                    <a:pt x="37331" y="45809"/>
                  </a:lnTo>
                  <a:cubicBezTo>
                    <a:pt x="39458" y="40885"/>
                    <a:pt x="42811" y="36592"/>
                    <a:pt x="47103" y="33354"/>
                  </a:cubicBezTo>
                  <a:cubicBezTo>
                    <a:pt x="51166" y="30403"/>
                    <a:pt x="56071" y="28851"/>
                    <a:pt x="61091" y="28947"/>
                  </a:cubicBezTo>
                  <a:cubicBezTo>
                    <a:pt x="68641" y="28448"/>
                    <a:pt x="75923" y="31936"/>
                    <a:pt x="80253" y="38144"/>
                  </a:cubicBezTo>
                  <a:cubicBezTo>
                    <a:pt x="85293" y="46633"/>
                    <a:pt x="87554" y="56482"/>
                    <a:pt x="86768" y="66312"/>
                  </a:cubicBezTo>
                  <a:lnTo>
                    <a:pt x="86768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1" y="58744"/>
                    <a:pt x="76632" y="51136"/>
                    <a:pt x="72972" y="44468"/>
                  </a:cubicBezTo>
                  <a:cubicBezTo>
                    <a:pt x="69925" y="40252"/>
                    <a:pt x="64943" y="37876"/>
                    <a:pt x="59750" y="38144"/>
                  </a:cubicBezTo>
                  <a:cubicBezTo>
                    <a:pt x="54941" y="38106"/>
                    <a:pt x="50284" y="39888"/>
                    <a:pt x="46720" y="43127"/>
                  </a:cubicBezTo>
                  <a:cubicBezTo>
                    <a:pt x="43099" y="46959"/>
                    <a:pt x="40454" y="51634"/>
                    <a:pt x="39055" y="56731"/>
                  </a:cubicBezTo>
                  <a:lnTo>
                    <a:pt x="39055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E10CCAAF-911F-498B-8657-14C5666BE3C8}"/>
                </a:ext>
              </a:extLst>
            </p:cNvPr>
            <p:cNvSpPr/>
            <p:nvPr/>
          </p:nvSpPr>
          <p:spPr>
            <a:xfrm>
              <a:off x="6326361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CE66982-C396-459E-92D8-83E90B08D9EA}"/>
                </a:ext>
              </a:extLst>
            </p:cNvPr>
            <p:cNvSpPr/>
            <p:nvPr/>
          </p:nvSpPr>
          <p:spPr>
            <a:xfrm>
              <a:off x="6356003" y="2708976"/>
              <a:ext cx="114971" cy="134133"/>
            </a:xfrm>
            <a:custGeom>
              <a:avLst/>
              <a:gdLst>
                <a:gd name="connsiteX0" fmla="*/ 61724 w 114971"/>
                <a:gd name="connsiteY0" fmla="*/ 115357 h 134133"/>
                <a:gd name="connsiteX1" fmla="*/ 75712 w 114971"/>
                <a:gd name="connsiteY1" fmla="*/ 109608 h 134133"/>
                <a:gd name="connsiteX2" fmla="*/ 81653 w 114971"/>
                <a:gd name="connsiteY2" fmla="*/ 93895 h 134133"/>
                <a:gd name="connsiteX3" fmla="*/ 90659 w 114971"/>
                <a:gd name="connsiteY3" fmla="*/ 93895 h 134133"/>
                <a:gd name="connsiteX4" fmla="*/ 90659 w 114971"/>
                <a:gd name="connsiteY4" fmla="*/ 93895 h 134133"/>
                <a:gd name="connsiteX5" fmla="*/ 82036 w 114971"/>
                <a:gd name="connsiteY5" fmla="*/ 114973 h 134133"/>
                <a:gd name="connsiteX6" fmla="*/ 39496 w 114971"/>
                <a:gd name="connsiteY6" fmla="*/ 114667 h 134133"/>
                <a:gd name="connsiteX7" fmla="*/ 37389 w 114971"/>
                <a:gd name="connsiteY7" fmla="*/ 112291 h 134133"/>
                <a:gd name="connsiteX8" fmla="*/ 28957 w 114971"/>
                <a:gd name="connsiteY8" fmla="*/ 83356 h 134133"/>
                <a:gd name="connsiteX9" fmla="*/ 28957 w 114971"/>
                <a:gd name="connsiteY9" fmla="*/ 69176 h 134133"/>
                <a:gd name="connsiteX10" fmla="*/ 37389 w 114971"/>
                <a:gd name="connsiteY10" fmla="*/ 40242 h 134133"/>
                <a:gd name="connsiteX11" fmla="*/ 61533 w 114971"/>
                <a:gd name="connsiteY11" fmla="*/ 28936 h 134133"/>
                <a:gd name="connsiteX12" fmla="*/ 82611 w 114971"/>
                <a:gd name="connsiteY12" fmla="*/ 37942 h 134133"/>
                <a:gd name="connsiteX13" fmla="*/ 90659 w 114971"/>
                <a:gd name="connsiteY13" fmla="*/ 61320 h 134133"/>
                <a:gd name="connsiteX14" fmla="*/ 90659 w 114971"/>
                <a:gd name="connsiteY14" fmla="*/ 61320 h 134133"/>
                <a:gd name="connsiteX15" fmla="*/ 81653 w 114971"/>
                <a:gd name="connsiteY15" fmla="*/ 61320 h 134133"/>
                <a:gd name="connsiteX16" fmla="*/ 75904 w 114971"/>
                <a:gd name="connsiteY16" fmla="*/ 44074 h 134133"/>
                <a:gd name="connsiteX17" fmla="*/ 61724 w 114971"/>
                <a:gd name="connsiteY17" fmla="*/ 37559 h 134133"/>
                <a:gd name="connsiteX18" fmla="*/ 44670 w 114971"/>
                <a:gd name="connsiteY18" fmla="*/ 46374 h 134133"/>
                <a:gd name="connsiteX19" fmla="*/ 39113 w 114971"/>
                <a:gd name="connsiteY19" fmla="*/ 68985 h 134133"/>
                <a:gd name="connsiteX20" fmla="*/ 39113 w 114971"/>
                <a:gd name="connsiteY20" fmla="*/ 83165 h 134133"/>
                <a:gd name="connsiteX21" fmla="*/ 44670 w 114971"/>
                <a:gd name="connsiteY21" fmla="*/ 105776 h 134133"/>
                <a:gd name="connsiteX22" fmla="*/ 61724 w 114971"/>
                <a:gd name="connsiteY22" fmla="*/ 115357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724" y="115357"/>
                  </a:moveTo>
                  <a:cubicBezTo>
                    <a:pt x="66975" y="115433"/>
                    <a:pt x="72033" y="113364"/>
                    <a:pt x="75712" y="109608"/>
                  </a:cubicBezTo>
                  <a:cubicBezTo>
                    <a:pt x="79851" y="105450"/>
                    <a:pt x="82017" y="99740"/>
                    <a:pt x="81653" y="93895"/>
                  </a:cubicBezTo>
                  <a:lnTo>
                    <a:pt x="90659" y="93895"/>
                  </a:lnTo>
                  <a:lnTo>
                    <a:pt x="90659" y="93895"/>
                  </a:lnTo>
                  <a:cubicBezTo>
                    <a:pt x="91061" y="101847"/>
                    <a:pt x="87899" y="109570"/>
                    <a:pt x="82036" y="114973"/>
                  </a:cubicBezTo>
                  <a:cubicBezTo>
                    <a:pt x="70194" y="126643"/>
                    <a:pt x="51147" y="126490"/>
                    <a:pt x="39496" y="114667"/>
                  </a:cubicBezTo>
                  <a:cubicBezTo>
                    <a:pt x="38749" y="113900"/>
                    <a:pt x="38040" y="113115"/>
                    <a:pt x="37389" y="112291"/>
                  </a:cubicBezTo>
                  <a:cubicBezTo>
                    <a:pt x="31410" y="103859"/>
                    <a:pt x="28440" y="93665"/>
                    <a:pt x="28957" y="83356"/>
                  </a:cubicBezTo>
                  <a:lnTo>
                    <a:pt x="28957" y="69176"/>
                  </a:lnTo>
                  <a:cubicBezTo>
                    <a:pt x="28498" y="58867"/>
                    <a:pt x="31468" y="48692"/>
                    <a:pt x="37389" y="40242"/>
                  </a:cubicBezTo>
                  <a:cubicBezTo>
                    <a:pt x="43061" y="32692"/>
                    <a:pt x="52105" y="28457"/>
                    <a:pt x="61533" y="28936"/>
                  </a:cubicBezTo>
                  <a:cubicBezTo>
                    <a:pt x="69523" y="28764"/>
                    <a:pt x="77207" y="32041"/>
                    <a:pt x="82611" y="37942"/>
                  </a:cubicBezTo>
                  <a:cubicBezTo>
                    <a:pt x="88359" y="44323"/>
                    <a:pt x="91253" y="52755"/>
                    <a:pt x="90659" y="61320"/>
                  </a:cubicBezTo>
                  <a:lnTo>
                    <a:pt x="90659" y="61320"/>
                  </a:lnTo>
                  <a:lnTo>
                    <a:pt x="81653" y="61320"/>
                  </a:lnTo>
                  <a:cubicBezTo>
                    <a:pt x="81998" y="55054"/>
                    <a:pt x="79947" y="48884"/>
                    <a:pt x="75904" y="44074"/>
                  </a:cubicBezTo>
                  <a:cubicBezTo>
                    <a:pt x="72474" y="39782"/>
                    <a:pt x="67205" y="37368"/>
                    <a:pt x="61724" y="37559"/>
                  </a:cubicBezTo>
                  <a:cubicBezTo>
                    <a:pt x="54864" y="37233"/>
                    <a:pt x="48368" y="40587"/>
                    <a:pt x="44670" y="46374"/>
                  </a:cubicBezTo>
                  <a:cubicBezTo>
                    <a:pt x="40761" y="53253"/>
                    <a:pt x="38845" y="61071"/>
                    <a:pt x="39113" y="68985"/>
                  </a:cubicBezTo>
                  <a:lnTo>
                    <a:pt x="39113" y="83165"/>
                  </a:lnTo>
                  <a:cubicBezTo>
                    <a:pt x="38826" y="91079"/>
                    <a:pt x="40742" y="98896"/>
                    <a:pt x="44670" y="105776"/>
                  </a:cubicBezTo>
                  <a:cubicBezTo>
                    <a:pt x="48177" y="111850"/>
                    <a:pt x="54711" y="115529"/>
                    <a:pt x="61724" y="11535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BCBB5B78-7062-4F48-A4A2-CED1CA5F3CDB}"/>
                </a:ext>
              </a:extLst>
            </p:cNvPr>
            <p:cNvSpPr/>
            <p:nvPr/>
          </p:nvSpPr>
          <p:spPr>
            <a:xfrm>
              <a:off x="6434556" y="2708992"/>
              <a:ext cx="114971" cy="134133"/>
            </a:xfrm>
            <a:custGeom>
              <a:avLst/>
              <a:gdLst>
                <a:gd name="connsiteX0" fmla="*/ 78981 w 114971"/>
                <a:gd name="connsiteY0" fmla="*/ 122238 h 134133"/>
                <a:gd name="connsiteX1" fmla="*/ 77832 w 114971"/>
                <a:gd name="connsiteY1" fmla="*/ 114382 h 134133"/>
                <a:gd name="connsiteX2" fmla="*/ 77832 w 114971"/>
                <a:gd name="connsiteY2" fmla="*/ 108250 h 134133"/>
                <a:gd name="connsiteX3" fmla="*/ 67101 w 114971"/>
                <a:gd name="connsiteY3" fmla="*/ 119556 h 134133"/>
                <a:gd name="connsiteX4" fmla="*/ 52538 w 114971"/>
                <a:gd name="connsiteY4" fmla="*/ 123963 h 134133"/>
                <a:gd name="connsiteX5" fmla="*/ 35101 w 114971"/>
                <a:gd name="connsiteY5" fmla="*/ 116873 h 134133"/>
                <a:gd name="connsiteX6" fmla="*/ 28969 w 114971"/>
                <a:gd name="connsiteY6" fmla="*/ 97711 h 134133"/>
                <a:gd name="connsiteX7" fmla="*/ 37784 w 114971"/>
                <a:gd name="connsiteY7" fmla="*/ 77399 h 134133"/>
                <a:gd name="connsiteX8" fmla="*/ 61927 w 114971"/>
                <a:gd name="connsiteY8" fmla="*/ 69926 h 134133"/>
                <a:gd name="connsiteX9" fmla="*/ 77832 w 114971"/>
                <a:gd name="connsiteY9" fmla="*/ 69926 h 134133"/>
                <a:gd name="connsiteX10" fmla="*/ 77832 w 114971"/>
                <a:gd name="connsiteY10" fmla="*/ 58812 h 134133"/>
                <a:gd name="connsiteX11" fmla="*/ 73041 w 114971"/>
                <a:gd name="connsiteY11" fmla="*/ 43483 h 134133"/>
                <a:gd name="connsiteX12" fmla="*/ 59436 w 114971"/>
                <a:gd name="connsiteY12" fmla="*/ 38117 h 134133"/>
                <a:gd name="connsiteX13" fmla="*/ 45831 w 114971"/>
                <a:gd name="connsiteY13" fmla="*/ 43291 h 134133"/>
                <a:gd name="connsiteX14" fmla="*/ 40658 w 114971"/>
                <a:gd name="connsiteY14" fmla="*/ 56129 h 134133"/>
                <a:gd name="connsiteX15" fmla="*/ 31268 w 114971"/>
                <a:gd name="connsiteY15" fmla="*/ 56129 h 134133"/>
                <a:gd name="connsiteX16" fmla="*/ 31268 w 114971"/>
                <a:gd name="connsiteY16" fmla="*/ 56129 h 134133"/>
                <a:gd name="connsiteX17" fmla="*/ 39125 w 114971"/>
                <a:gd name="connsiteY17" fmla="*/ 36967 h 134133"/>
                <a:gd name="connsiteX18" fmla="*/ 60011 w 114971"/>
                <a:gd name="connsiteY18" fmla="*/ 28920 h 134133"/>
                <a:gd name="connsiteX19" fmla="*/ 80514 w 114971"/>
                <a:gd name="connsiteY19" fmla="*/ 36776 h 134133"/>
                <a:gd name="connsiteX20" fmla="*/ 88179 w 114971"/>
                <a:gd name="connsiteY20" fmla="*/ 58812 h 134133"/>
                <a:gd name="connsiteX21" fmla="*/ 88179 w 114971"/>
                <a:gd name="connsiteY21" fmla="*/ 103459 h 134133"/>
                <a:gd name="connsiteX22" fmla="*/ 88179 w 114971"/>
                <a:gd name="connsiteY22" fmla="*/ 112849 h 134133"/>
                <a:gd name="connsiteX23" fmla="*/ 89712 w 114971"/>
                <a:gd name="connsiteY23" fmla="*/ 121855 h 134133"/>
                <a:gd name="connsiteX24" fmla="*/ 53305 w 114971"/>
                <a:gd name="connsiteY24" fmla="*/ 114765 h 134133"/>
                <a:gd name="connsiteX25" fmla="*/ 68251 w 114971"/>
                <a:gd name="connsiteY25" fmla="*/ 109975 h 134133"/>
                <a:gd name="connsiteX26" fmla="*/ 77449 w 114971"/>
                <a:gd name="connsiteY26" fmla="*/ 97711 h 134133"/>
                <a:gd name="connsiteX27" fmla="*/ 77449 w 114971"/>
                <a:gd name="connsiteY27" fmla="*/ 78549 h 134133"/>
                <a:gd name="connsiteX28" fmla="*/ 59820 w 114971"/>
                <a:gd name="connsiteY28" fmla="*/ 78549 h 134133"/>
                <a:gd name="connsiteX29" fmla="*/ 43340 w 114971"/>
                <a:gd name="connsiteY29" fmla="*/ 84297 h 134133"/>
                <a:gd name="connsiteX30" fmla="*/ 37017 w 114971"/>
                <a:gd name="connsiteY30" fmla="*/ 98861 h 134133"/>
                <a:gd name="connsiteX31" fmla="*/ 40849 w 114971"/>
                <a:gd name="connsiteY31" fmla="*/ 110741 h 134133"/>
                <a:gd name="connsiteX32" fmla="*/ 52538 w 114971"/>
                <a:gd name="connsiteY32" fmla="*/ 1147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8981" y="122238"/>
                  </a:moveTo>
                  <a:cubicBezTo>
                    <a:pt x="78981" y="118981"/>
                    <a:pt x="78981" y="116490"/>
                    <a:pt x="77832" y="114382"/>
                  </a:cubicBezTo>
                  <a:cubicBezTo>
                    <a:pt x="76682" y="112274"/>
                    <a:pt x="77832" y="110358"/>
                    <a:pt x="77832" y="108250"/>
                  </a:cubicBezTo>
                  <a:cubicBezTo>
                    <a:pt x="75130" y="112772"/>
                    <a:pt x="71470" y="116624"/>
                    <a:pt x="67101" y="119556"/>
                  </a:cubicBezTo>
                  <a:cubicBezTo>
                    <a:pt x="62790" y="122449"/>
                    <a:pt x="57731" y="123982"/>
                    <a:pt x="52538" y="123963"/>
                  </a:cubicBezTo>
                  <a:cubicBezTo>
                    <a:pt x="45946" y="124442"/>
                    <a:pt x="39489" y="121817"/>
                    <a:pt x="35101" y="116873"/>
                  </a:cubicBezTo>
                  <a:cubicBezTo>
                    <a:pt x="30674" y="111507"/>
                    <a:pt x="28471" y="104648"/>
                    <a:pt x="28969" y="97711"/>
                  </a:cubicBezTo>
                  <a:cubicBezTo>
                    <a:pt x="28662" y="89950"/>
                    <a:pt x="31901" y="82477"/>
                    <a:pt x="37784" y="77399"/>
                  </a:cubicBezTo>
                  <a:cubicBezTo>
                    <a:pt x="44682" y="72110"/>
                    <a:pt x="53247" y="69447"/>
                    <a:pt x="61927" y="69926"/>
                  </a:cubicBezTo>
                  <a:lnTo>
                    <a:pt x="77832" y="69926"/>
                  </a:lnTo>
                  <a:lnTo>
                    <a:pt x="77832" y="58812"/>
                  </a:lnTo>
                  <a:cubicBezTo>
                    <a:pt x="78158" y="53294"/>
                    <a:pt x="76452" y="47832"/>
                    <a:pt x="73041" y="43483"/>
                  </a:cubicBezTo>
                  <a:cubicBezTo>
                    <a:pt x="69477" y="39842"/>
                    <a:pt x="64533" y="37907"/>
                    <a:pt x="59436" y="38117"/>
                  </a:cubicBezTo>
                  <a:cubicBezTo>
                    <a:pt x="54397" y="37983"/>
                    <a:pt x="49511" y="39842"/>
                    <a:pt x="45831" y="43291"/>
                  </a:cubicBezTo>
                  <a:cubicBezTo>
                    <a:pt x="42420" y="46683"/>
                    <a:pt x="40562" y="51320"/>
                    <a:pt x="40658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732" y="48867"/>
                    <a:pt x="33644" y="41758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35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9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5" y="114765"/>
                  </a:moveTo>
                  <a:cubicBezTo>
                    <a:pt x="58670" y="114861"/>
                    <a:pt x="63939" y="113174"/>
                    <a:pt x="68251" y="109975"/>
                  </a:cubicBezTo>
                  <a:cubicBezTo>
                    <a:pt x="72505" y="106928"/>
                    <a:pt x="75724" y="102655"/>
                    <a:pt x="77449" y="97711"/>
                  </a:cubicBezTo>
                  <a:lnTo>
                    <a:pt x="77449" y="78549"/>
                  </a:lnTo>
                  <a:lnTo>
                    <a:pt x="59820" y="78549"/>
                  </a:lnTo>
                  <a:cubicBezTo>
                    <a:pt x="53784" y="78223"/>
                    <a:pt x="47863" y="80293"/>
                    <a:pt x="43340" y="84297"/>
                  </a:cubicBezTo>
                  <a:cubicBezTo>
                    <a:pt x="39221" y="88015"/>
                    <a:pt x="36921" y="93323"/>
                    <a:pt x="37017" y="98861"/>
                  </a:cubicBezTo>
                  <a:cubicBezTo>
                    <a:pt x="36940" y="103134"/>
                    <a:pt x="38282" y="107311"/>
                    <a:pt x="40849" y="110741"/>
                  </a:cubicBezTo>
                  <a:cubicBezTo>
                    <a:pt x="43896" y="113845"/>
                    <a:pt x="48227" y="115340"/>
                    <a:pt x="52538" y="1147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DFED1C3-C838-41AE-9145-CA441FEDD9CE}"/>
                </a:ext>
              </a:extLst>
            </p:cNvPr>
            <p:cNvSpPr/>
            <p:nvPr/>
          </p:nvSpPr>
          <p:spPr>
            <a:xfrm>
              <a:off x="6507632" y="2687934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140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6 w 95809"/>
                <a:gd name="connsiteY13" fmla="*/ 139272 h 172457"/>
                <a:gd name="connsiteX14" fmla="*/ 41547 w 95809"/>
                <a:gd name="connsiteY14" fmla="*/ 120110 h 172457"/>
                <a:gd name="connsiteX15" fmla="*/ 41547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7 w 95809"/>
                <a:gd name="connsiteY18" fmla="*/ 52469 h 172457"/>
                <a:gd name="connsiteX19" fmla="*/ 41547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8" y="135976"/>
                    <a:pt x="60900" y="136015"/>
                  </a:cubicBezTo>
                  <a:lnTo>
                    <a:pt x="64924" y="136015"/>
                  </a:lnTo>
                  <a:lnTo>
                    <a:pt x="69140" y="136015"/>
                  </a:lnTo>
                  <a:lnTo>
                    <a:pt x="70673" y="143679"/>
                  </a:lnTo>
                  <a:cubicBezTo>
                    <a:pt x="68948" y="144427"/>
                    <a:pt x="67147" y="145001"/>
                    <a:pt x="65307" y="145404"/>
                  </a:cubicBezTo>
                  <a:cubicBezTo>
                    <a:pt x="63142" y="145596"/>
                    <a:pt x="60958" y="145596"/>
                    <a:pt x="58792" y="145404"/>
                  </a:cubicBezTo>
                  <a:cubicBezTo>
                    <a:pt x="53829" y="145557"/>
                    <a:pt x="49096" y="143277"/>
                    <a:pt x="46146" y="139272"/>
                  </a:cubicBezTo>
                  <a:cubicBezTo>
                    <a:pt x="42620" y="133543"/>
                    <a:pt x="40991" y="126817"/>
                    <a:pt x="41547" y="120110"/>
                  </a:cubicBezTo>
                  <a:lnTo>
                    <a:pt x="41547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7" y="52469"/>
                  </a:lnTo>
                  <a:lnTo>
                    <a:pt x="41547" y="292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1988395C-C2D5-49C5-907A-A287A8DE9280}"/>
                </a:ext>
              </a:extLst>
            </p:cNvPr>
            <p:cNvSpPr/>
            <p:nvPr/>
          </p:nvSpPr>
          <p:spPr>
            <a:xfrm>
              <a:off x="6566459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919CA1DA-522E-4D2E-AA0A-C10A1E0EDC1A}"/>
                </a:ext>
              </a:extLst>
            </p:cNvPr>
            <p:cNvSpPr/>
            <p:nvPr/>
          </p:nvSpPr>
          <p:spPr>
            <a:xfrm>
              <a:off x="6596318" y="2709376"/>
              <a:ext cx="114971" cy="134133"/>
            </a:xfrm>
            <a:custGeom>
              <a:avLst/>
              <a:gdLst>
                <a:gd name="connsiteX0" fmla="*/ 28934 w 114971"/>
                <a:gd name="connsiteY0" fmla="*/ 69542 h 134133"/>
                <a:gd name="connsiteX1" fmla="*/ 37940 w 114971"/>
                <a:gd name="connsiteY1" fmla="*/ 40416 h 134133"/>
                <a:gd name="connsiteX2" fmla="*/ 62467 w 114971"/>
                <a:gd name="connsiteY2" fmla="*/ 28919 h 134133"/>
                <a:gd name="connsiteX3" fmla="*/ 86803 w 114971"/>
                <a:gd name="connsiteY3" fmla="*/ 40416 h 134133"/>
                <a:gd name="connsiteX4" fmla="*/ 96000 w 114971"/>
                <a:gd name="connsiteY4" fmla="*/ 69542 h 134133"/>
                <a:gd name="connsiteX5" fmla="*/ 96000 w 114971"/>
                <a:gd name="connsiteY5" fmla="*/ 82956 h 134133"/>
                <a:gd name="connsiteX6" fmla="*/ 86994 w 114971"/>
                <a:gd name="connsiteY6" fmla="*/ 112273 h 134133"/>
                <a:gd name="connsiteX7" fmla="*/ 41619 w 114971"/>
                <a:gd name="connsiteY7" fmla="*/ 115952 h 134133"/>
                <a:gd name="connsiteX8" fmla="*/ 37940 w 114971"/>
                <a:gd name="connsiteY8" fmla="*/ 112273 h 134133"/>
                <a:gd name="connsiteX9" fmla="*/ 28934 w 114971"/>
                <a:gd name="connsiteY9" fmla="*/ 82956 h 134133"/>
                <a:gd name="connsiteX10" fmla="*/ 39089 w 114971"/>
                <a:gd name="connsiteY10" fmla="*/ 83147 h 134133"/>
                <a:gd name="connsiteX11" fmla="*/ 45221 w 114971"/>
                <a:gd name="connsiteY11" fmla="*/ 105758 h 134133"/>
                <a:gd name="connsiteX12" fmla="*/ 62467 w 114971"/>
                <a:gd name="connsiteY12" fmla="*/ 114956 h 134133"/>
                <a:gd name="connsiteX13" fmla="*/ 79713 w 114971"/>
                <a:gd name="connsiteY13" fmla="*/ 105758 h 134133"/>
                <a:gd name="connsiteX14" fmla="*/ 85844 w 114971"/>
                <a:gd name="connsiteY14" fmla="*/ 83147 h 134133"/>
                <a:gd name="connsiteX15" fmla="*/ 85844 w 114971"/>
                <a:gd name="connsiteY15" fmla="*/ 69734 h 134133"/>
                <a:gd name="connsiteX16" fmla="*/ 79713 w 114971"/>
                <a:gd name="connsiteY16" fmla="*/ 47123 h 134133"/>
                <a:gd name="connsiteX17" fmla="*/ 62467 w 114971"/>
                <a:gd name="connsiteY17" fmla="*/ 37925 h 134133"/>
                <a:gd name="connsiteX18" fmla="*/ 45221 w 114971"/>
                <a:gd name="connsiteY18" fmla="*/ 47123 h 134133"/>
                <a:gd name="connsiteX19" fmla="*/ 39089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4" y="69542"/>
                  </a:moveTo>
                  <a:cubicBezTo>
                    <a:pt x="28570" y="59099"/>
                    <a:pt x="31750" y="48828"/>
                    <a:pt x="37940" y="40416"/>
                  </a:cubicBezTo>
                  <a:cubicBezTo>
                    <a:pt x="43784" y="32866"/>
                    <a:pt x="52924" y="28574"/>
                    <a:pt x="62467" y="28919"/>
                  </a:cubicBezTo>
                  <a:cubicBezTo>
                    <a:pt x="71971" y="28574"/>
                    <a:pt x="81035" y="32866"/>
                    <a:pt x="86803" y="40416"/>
                  </a:cubicBezTo>
                  <a:cubicBezTo>
                    <a:pt x="93183" y="48752"/>
                    <a:pt x="96441" y="59061"/>
                    <a:pt x="96000" y="69542"/>
                  </a:cubicBezTo>
                  <a:lnTo>
                    <a:pt x="96000" y="82956"/>
                  </a:lnTo>
                  <a:cubicBezTo>
                    <a:pt x="96403" y="93456"/>
                    <a:pt x="93222" y="103804"/>
                    <a:pt x="86994" y="112273"/>
                  </a:cubicBezTo>
                  <a:cubicBezTo>
                    <a:pt x="75478" y="125821"/>
                    <a:pt x="55166" y="127469"/>
                    <a:pt x="41619" y="115952"/>
                  </a:cubicBezTo>
                  <a:cubicBezTo>
                    <a:pt x="40297" y="114822"/>
                    <a:pt x="39070" y="113596"/>
                    <a:pt x="37940" y="112273"/>
                  </a:cubicBezTo>
                  <a:cubicBezTo>
                    <a:pt x="31712" y="103804"/>
                    <a:pt x="28531" y="93456"/>
                    <a:pt x="28934" y="82956"/>
                  </a:cubicBezTo>
                  <a:close/>
                  <a:moveTo>
                    <a:pt x="39089" y="83147"/>
                  </a:moveTo>
                  <a:cubicBezTo>
                    <a:pt x="38821" y="91138"/>
                    <a:pt x="40967" y="99013"/>
                    <a:pt x="45221" y="105758"/>
                  </a:cubicBezTo>
                  <a:cubicBezTo>
                    <a:pt x="48862" y="111737"/>
                    <a:pt x="55473" y="115282"/>
                    <a:pt x="62467" y="114956"/>
                  </a:cubicBezTo>
                  <a:cubicBezTo>
                    <a:pt x="69461" y="115282"/>
                    <a:pt x="76072" y="111737"/>
                    <a:pt x="79713" y="105758"/>
                  </a:cubicBezTo>
                  <a:cubicBezTo>
                    <a:pt x="83947" y="98994"/>
                    <a:pt x="86094" y="91119"/>
                    <a:pt x="85844" y="83147"/>
                  </a:cubicBezTo>
                  <a:lnTo>
                    <a:pt x="85844" y="69734"/>
                  </a:lnTo>
                  <a:cubicBezTo>
                    <a:pt x="86094" y="61763"/>
                    <a:pt x="83947" y="53887"/>
                    <a:pt x="79713" y="47123"/>
                  </a:cubicBezTo>
                  <a:cubicBezTo>
                    <a:pt x="76072" y="41144"/>
                    <a:pt x="69461" y="37599"/>
                    <a:pt x="62467" y="37925"/>
                  </a:cubicBezTo>
                  <a:cubicBezTo>
                    <a:pt x="55473" y="37599"/>
                    <a:pt x="48862" y="41144"/>
                    <a:pt x="45221" y="47123"/>
                  </a:cubicBezTo>
                  <a:cubicBezTo>
                    <a:pt x="40986" y="53887"/>
                    <a:pt x="38840" y="61763"/>
                    <a:pt x="39089" y="697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3A5FC516-4CE3-4064-ADC5-9ECF73ECAAB3}"/>
                </a:ext>
              </a:extLst>
            </p:cNvPr>
            <p:cNvSpPr/>
            <p:nvPr/>
          </p:nvSpPr>
          <p:spPr>
            <a:xfrm>
              <a:off x="6681814" y="2709355"/>
              <a:ext cx="114971" cy="134133"/>
            </a:xfrm>
            <a:custGeom>
              <a:avLst/>
              <a:gdLst>
                <a:gd name="connsiteX0" fmla="*/ 38289 w 114971"/>
                <a:gd name="connsiteY0" fmla="*/ 30665 h 134133"/>
                <a:gd name="connsiteX1" fmla="*/ 38289 w 114971"/>
                <a:gd name="connsiteY1" fmla="*/ 45803 h 134133"/>
                <a:gd name="connsiteX2" fmla="*/ 47870 w 114971"/>
                <a:gd name="connsiteY2" fmla="*/ 33347 h 134133"/>
                <a:gd name="connsiteX3" fmla="*/ 62050 w 114971"/>
                <a:gd name="connsiteY3" fmla="*/ 28940 h 134133"/>
                <a:gd name="connsiteX4" fmla="*/ 81212 w 114971"/>
                <a:gd name="connsiteY4" fmla="*/ 38138 h 134133"/>
                <a:gd name="connsiteX5" fmla="*/ 87727 w 114971"/>
                <a:gd name="connsiteY5" fmla="*/ 66306 h 134133"/>
                <a:gd name="connsiteX6" fmla="*/ 87727 w 114971"/>
                <a:gd name="connsiteY6" fmla="*/ 121875 h 134133"/>
                <a:gd name="connsiteX7" fmla="*/ 77571 w 114971"/>
                <a:gd name="connsiteY7" fmla="*/ 121875 h 134133"/>
                <a:gd name="connsiteX8" fmla="*/ 77571 w 114971"/>
                <a:gd name="connsiteY8" fmla="*/ 66306 h 134133"/>
                <a:gd name="connsiteX9" fmla="*/ 72972 w 114971"/>
                <a:gd name="connsiteY9" fmla="*/ 44461 h 134133"/>
                <a:gd name="connsiteX10" fmla="*/ 59750 w 114971"/>
                <a:gd name="connsiteY10" fmla="*/ 38138 h 134133"/>
                <a:gd name="connsiteX11" fmla="*/ 46720 w 114971"/>
                <a:gd name="connsiteY11" fmla="*/ 43120 h 134133"/>
                <a:gd name="connsiteX12" fmla="*/ 38864 w 114971"/>
                <a:gd name="connsiteY12" fmla="*/ 56725 h 134133"/>
                <a:gd name="connsiteX13" fmla="*/ 38864 w 114971"/>
                <a:gd name="connsiteY13" fmla="*/ 121875 h 134133"/>
                <a:gd name="connsiteX14" fmla="*/ 28900 w 114971"/>
                <a:gd name="connsiteY14" fmla="*/ 121875 h 134133"/>
                <a:gd name="connsiteX15" fmla="*/ 28900 w 114971"/>
                <a:gd name="connsiteY15" fmla="*/ 306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8289" y="30665"/>
                  </a:moveTo>
                  <a:lnTo>
                    <a:pt x="38289" y="45803"/>
                  </a:lnTo>
                  <a:cubicBezTo>
                    <a:pt x="40339" y="40878"/>
                    <a:pt x="43635" y="36586"/>
                    <a:pt x="47870" y="33347"/>
                  </a:cubicBezTo>
                  <a:cubicBezTo>
                    <a:pt x="52009" y="30415"/>
                    <a:pt x="56972" y="28863"/>
                    <a:pt x="62050" y="28940"/>
                  </a:cubicBezTo>
                  <a:cubicBezTo>
                    <a:pt x="69600" y="28480"/>
                    <a:pt x="76843" y="31968"/>
                    <a:pt x="81212" y="38138"/>
                  </a:cubicBezTo>
                  <a:cubicBezTo>
                    <a:pt x="86156" y="46665"/>
                    <a:pt x="88417" y="56476"/>
                    <a:pt x="87727" y="66306"/>
                  </a:cubicBezTo>
                  <a:lnTo>
                    <a:pt x="87727" y="121875"/>
                  </a:lnTo>
                  <a:lnTo>
                    <a:pt x="77571" y="121875"/>
                  </a:lnTo>
                  <a:lnTo>
                    <a:pt x="77571" y="66306"/>
                  </a:lnTo>
                  <a:cubicBezTo>
                    <a:pt x="78242" y="58737"/>
                    <a:pt x="76632" y="51130"/>
                    <a:pt x="72972" y="44461"/>
                  </a:cubicBezTo>
                  <a:cubicBezTo>
                    <a:pt x="69925" y="40246"/>
                    <a:pt x="64943" y="37870"/>
                    <a:pt x="59750" y="38138"/>
                  </a:cubicBezTo>
                  <a:cubicBezTo>
                    <a:pt x="54941" y="38099"/>
                    <a:pt x="50285" y="39882"/>
                    <a:pt x="46720" y="43120"/>
                  </a:cubicBezTo>
                  <a:cubicBezTo>
                    <a:pt x="43041" y="46952"/>
                    <a:pt x="40339" y="51628"/>
                    <a:pt x="38864" y="56725"/>
                  </a:cubicBezTo>
                  <a:lnTo>
                    <a:pt x="38864" y="121875"/>
                  </a:lnTo>
                  <a:lnTo>
                    <a:pt x="28900" y="121875"/>
                  </a:lnTo>
                  <a:lnTo>
                    <a:pt x="28900" y="3066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CD40AEB1-1F85-4ECC-85C2-1AA0F092D8CE}"/>
                </a:ext>
              </a:extLst>
            </p:cNvPr>
            <p:cNvSpPr/>
            <p:nvPr/>
          </p:nvSpPr>
          <p:spPr>
            <a:xfrm>
              <a:off x="6801192" y="2670880"/>
              <a:ext cx="57486" cy="172457"/>
            </a:xfrm>
            <a:custGeom>
              <a:avLst/>
              <a:gdLst>
                <a:gd name="connsiteX0" fmla="*/ 39247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  <a:gd name="connsiteX4" fmla="*/ 39247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247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247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247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3A7B2ED-2C7A-46A8-B37E-79FF8EF34CC1}"/>
                </a:ext>
              </a:extLst>
            </p:cNvPr>
            <p:cNvSpPr/>
            <p:nvPr/>
          </p:nvSpPr>
          <p:spPr>
            <a:xfrm>
              <a:off x="6834917" y="2709352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290 w 153295"/>
                <a:gd name="connsiteY9" fmla="*/ 68609 h 134133"/>
                <a:gd name="connsiteX10" fmla="*/ 134290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662" y="47818"/>
                    <a:pt x="134999" y="58204"/>
                    <a:pt x="134290" y="68609"/>
                  </a:cubicBezTo>
                  <a:lnTo>
                    <a:pt x="134290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145" y="51401"/>
                    <a:pt x="87037" y="57993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8B735D04-A837-431A-A705-E98A51868D72}"/>
                </a:ext>
              </a:extLst>
            </p:cNvPr>
            <p:cNvSpPr/>
            <p:nvPr/>
          </p:nvSpPr>
          <p:spPr>
            <a:xfrm>
              <a:off x="6963685" y="2709390"/>
              <a:ext cx="114971" cy="172457"/>
            </a:xfrm>
            <a:custGeom>
              <a:avLst/>
              <a:gdLst>
                <a:gd name="connsiteX0" fmla="*/ 90218 w 114971"/>
                <a:gd name="connsiteY0" fmla="*/ 84283 h 172457"/>
                <a:gd name="connsiteX1" fmla="*/ 82361 w 114971"/>
                <a:gd name="connsiteY1" fmla="*/ 112835 h 172457"/>
                <a:gd name="connsiteX2" fmla="*/ 61091 w 114971"/>
                <a:gd name="connsiteY2" fmla="*/ 123565 h 172457"/>
                <a:gd name="connsiteX3" fmla="*/ 47870 w 114971"/>
                <a:gd name="connsiteY3" fmla="*/ 120308 h 172457"/>
                <a:gd name="connsiteX4" fmla="*/ 38289 w 114971"/>
                <a:gd name="connsiteY4" fmla="*/ 111110 h 172457"/>
                <a:gd name="connsiteX5" fmla="*/ 38289 w 114971"/>
                <a:gd name="connsiteY5" fmla="*/ 156715 h 172457"/>
                <a:gd name="connsiteX6" fmla="*/ 28900 w 114971"/>
                <a:gd name="connsiteY6" fmla="*/ 156715 h 172457"/>
                <a:gd name="connsiteX7" fmla="*/ 28900 w 114971"/>
                <a:gd name="connsiteY7" fmla="*/ 30630 h 172457"/>
                <a:gd name="connsiteX8" fmla="*/ 37522 w 114971"/>
                <a:gd name="connsiteY8" fmla="*/ 30630 h 172457"/>
                <a:gd name="connsiteX9" fmla="*/ 38481 w 114971"/>
                <a:gd name="connsiteY9" fmla="*/ 43277 h 172457"/>
                <a:gd name="connsiteX10" fmla="*/ 48062 w 114971"/>
                <a:gd name="connsiteY10" fmla="*/ 32738 h 172457"/>
                <a:gd name="connsiteX11" fmla="*/ 61667 w 114971"/>
                <a:gd name="connsiteY11" fmla="*/ 28906 h 172457"/>
                <a:gd name="connsiteX12" fmla="*/ 83128 w 114971"/>
                <a:gd name="connsiteY12" fmla="*/ 40594 h 172457"/>
                <a:gd name="connsiteX13" fmla="*/ 90984 w 114971"/>
                <a:gd name="connsiteY13" fmla="*/ 71828 h 172457"/>
                <a:gd name="connsiteX14" fmla="*/ 79870 w 114971"/>
                <a:gd name="connsiteY14" fmla="*/ 71828 h 172457"/>
                <a:gd name="connsiteX15" fmla="*/ 74313 w 114971"/>
                <a:gd name="connsiteY15" fmla="*/ 47493 h 172457"/>
                <a:gd name="connsiteX16" fmla="*/ 58409 w 114971"/>
                <a:gd name="connsiteY16" fmla="*/ 38103 h 172457"/>
                <a:gd name="connsiteX17" fmla="*/ 45954 w 114971"/>
                <a:gd name="connsiteY17" fmla="*/ 42511 h 172457"/>
                <a:gd name="connsiteX18" fmla="*/ 38289 w 114971"/>
                <a:gd name="connsiteY18" fmla="*/ 54199 h 172457"/>
                <a:gd name="connsiteX19" fmla="*/ 38289 w 114971"/>
                <a:gd name="connsiteY19" fmla="*/ 100188 h 172457"/>
                <a:gd name="connsiteX20" fmla="*/ 45954 w 114971"/>
                <a:gd name="connsiteY20" fmla="*/ 111110 h 172457"/>
                <a:gd name="connsiteX21" fmla="*/ 58409 w 114971"/>
                <a:gd name="connsiteY21" fmla="*/ 114943 h 172457"/>
                <a:gd name="connsiteX22" fmla="*/ 74505 w 114971"/>
                <a:gd name="connsiteY22" fmla="*/ 106511 h 172457"/>
                <a:gd name="connsiteX23" fmla="*/ 79870 w 114971"/>
                <a:gd name="connsiteY23" fmla="*/ 84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90218" y="84283"/>
                  </a:moveTo>
                  <a:cubicBezTo>
                    <a:pt x="90716" y="94401"/>
                    <a:pt x="87957" y="104404"/>
                    <a:pt x="82361" y="112835"/>
                  </a:cubicBezTo>
                  <a:cubicBezTo>
                    <a:pt x="77609" y="119848"/>
                    <a:pt x="69561" y="123910"/>
                    <a:pt x="61091" y="123565"/>
                  </a:cubicBezTo>
                  <a:cubicBezTo>
                    <a:pt x="56474" y="123661"/>
                    <a:pt x="51913" y="122531"/>
                    <a:pt x="47870" y="120308"/>
                  </a:cubicBezTo>
                  <a:cubicBezTo>
                    <a:pt x="43922" y="118123"/>
                    <a:pt x="40627" y="114962"/>
                    <a:pt x="38289" y="111110"/>
                  </a:cubicBezTo>
                  <a:lnTo>
                    <a:pt x="38289" y="156715"/>
                  </a:lnTo>
                  <a:lnTo>
                    <a:pt x="28900" y="156715"/>
                  </a:lnTo>
                  <a:lnTo>
                    <a:pt x="28900" y="30630"/>
                  </a:lnTo>
                  <a:lnTo>
                    <a:pt x="37522" y="30630"/>
                  </a:lnTo>
                  <a:lnTo>
                    <a:pt x="38481" y="43277"/>
                  </a:lnTo>
                  <a:cubicBezTo>
                    <a:pt x="40742" y="39004"/>
                    <a:pt x="44037" y="35382"/>
                    <a:pt x="48062" y="32738"/>
                  </a:cubicBezTo>
                  <a:cubicBezTo>
                    <a:pt x="52143" y="30189"/>
                    <a:pt x="56857" y="28848"/>
                    <a:pt x="61667" y="28906"/>
                  </a:cubicBezTo>
                  <a:cubicBezTo>
                    <a:pt x="70385" y="28714"/>
                    <a:pt x="78567" y="33160"/>
                    <a:pt x="83128" y="40594"/>
                  </a:cubicBezTo>
                  <a:cubicBezTo>
                    <a:pt x="88761" y="50003"/>
                    <a:pt x="91502" y="60868"/>
                    <a:pt x="90984" y="71828"/>
                  </a:cubicBezTo>
                  <a:close/>
                  <a:moveTo>
                    <a:pt x="79870" y="71828"/>
                  </a:moveTo>
                  <a:cubicBezTo>
                    <a:pt x="80196" y="63378"/>
                    <a:pt x="78280" y="54966"/>
                    <a:pt x="74313" y="47493"/>
                  </a:cubicBezTo>
                  <a:cubicBezTo>
                    <a:pt x="71267" y="41553"/>
                    <a:pt x="65077" y="37892"/>
                    <a:pt x="58409" y="38103"/>
                  </a:cubicBezTo>
                  <a:cubicBezTo>
                    <a:pt x="53848" y="37950"/>
                    <a:pt x="49403" y="39521"/>
                    <a:pt x="45954" y="42511"/>
                  </a:cubicBezTo>
                  <a:cubicBezTo>
                    <a:pt x="42505" y="45749"/>
                    <a:pt x="39879" y="49754"/>
                    <a:pt x="38289" y="54199"/>
                  </a:cubicBezTo>
                  <a:lnTo>
                    <a:pt x="38289" y="100188"/>
                  </a:lnTo>
                  <a:cubicBezTo>
                    <a:pt x="39899" y="104404"/>
                    <a:pt x="42543" y="108159"/>
                    <a:pt x="45954" y="111110"/>
                  </a:cubicBezTo>
                  <a:cubicBezTo>
                    <a:pt x="49575" y="113716"/>
                    <a:pt x="53944" y="115058"/>
                    <a:pt x="58409" y="114943"/>
                  </a:cubicBezTo>
                  <a:cubicBezTo>
                    <a:pt x="64905" y="115249"/>
                    <a:pt x="71056" y="112030"/>
                    <a:pt x="74505" y="106511"/>
                  </a:cubicBezTo>
                  <a:cubicBezTo>
                    <a:pt x="78414" y="99786"/>
                    <a:pt x="80273" y="92063"/>
                    <a:pt x="79870" y="8428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C80B3DDB-C695-4F02-913B-9B3F2B1024EE}"/>
                </a:ext>
              </a:extLst>
            </p:cNvPr>
            <p:cNvSpPr/>
            <p:nvPr/>
          </p:nvSpPr>
          <p:spPr>
            <a:xfrm>
              <a:off x="7044549" y="2709970"/>
              <a:ext cx="76648" cy="134133"/>
            </a:xfrm>
            <a:custGeom>
              <a:avLst/>
              <a:gdLst>
                <a:gd name="connsiteX0" fmla="*/ 64157 w 76647"/>
                <a:gd name="connsiteY0" fmla="*/ 39247 h 134133"/>
                <a:gd name="connsiteX1" fmla="*/ 57451 w 76647"/>
                <a:gd name="connsiteY1" fmla="*/ 39247 h 134133"/>
                <a:gd name="connsiteX2" fmla="*/ 45762 w 76647"/>
                <a:gd name="connsiteY2" fmla="*/ 44038 h 134133"/>
                <a:gd name="connsiteX3" fmla="*/ 39055 w 76647"/>
                <a:gd name="connsiteY3" fmla="*/ 57068 h 134133"/>
                <a:gd name="connsiteX4" fmla="*/ 39055 w 76647"/>
                <a:gd name="connsiteY4" fmla="*/ 121835 h 134133"/>
                <a:gd name="connsiteX5" fmla="*/ 28900 w 76647"/>
                <a:gd name="connsiteY5" fmla="*/ 121835 h 134133"/>
                <a:gd name="connsiteX6" fmla="*/ 28900 w 76647"/>
                <a:gd name="connsiteY6" fmla="*/ 30624 h 134133"/>
                <a:gd name="connsiteX7" fmla="*/ 37906 w 76647"/>
                <a:gd name="connsiteY7" fmla="*/ 30624 h 134133"/>
                <a:gd name="connsiteX8" fmla="*/ 39055 w 76647"/>
                <a:gd name="connsiteY8" fmla="*/ 45762 h 134133"/>
                <a:gd name="connsiteX9" fmla="*/ 47487 w 76647"/>
                <a:gd name="connsiteY9" fmla="*/ 33307 h 134133"/>
                <a:gd name="connsiteX10" fmla="*/ 59750 w 76647"/>
                <a:gd name="connsiteY10" fmla="*/ 28900 h 134133"/>
                <a:gd name="connsiteX11" fmla="*/ 63008 w 76647"/>
                <a:gd name="connsiteY11" fmla="*/ 28900 h 134133"/>
                <a:gd name="connsiteX12" fmla="*/ 65499 w 76647"/>
                <a:gd name="connsiteY12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7"/>
                  </a:moveTo>
                  <a:lnTo>
                    <a:pt x="57451" y="39247"/>
                  </a:lnTo>
                  <a:cubicBezTo>
                    <a:pt x="53044" y="39113"/>
                    <a:pt x="48809" y="40857"/>
                    <a:pt x="45762" y="44038"/>
                  </a:cubicBezTo>
                  <a:cubicBezTo>
                    <a:pt x="42371" y="47678"/>
                    <a:pt x="40052" y="52201"/>
                    <a:pt x="39055" y="57068"/>
                  </a:cubicBezTo>
                  <a:lnTo>
                    <a:pt x="39055" y="121835"/>
                  </a:lnTo>
                  <a:lnTo>
                    <a:pt x="28900" y="121835"/>
                  </a:lnTo>
                  <a:lnTo>
                    <a:pt x="28900" y="30624"/>
                  </a:lnTo>
                  <a:lnTo>
                    <a:pt x="37906" y="30624"/>
                  </a:lnTo>
                  <a:lnTo>
                    <a:pt x="39055" y="45762"/>
                  </a:lnTo>
                  <a:cubicBezTo>
                    <a:pt x="40838" y="40991"/>
                    <a:pt x="43712" y="36718"/>
                    <a:pt x="47487" y="33307"/>
                  </a:cubicBezTo>
                  <a:cubicBezTo>
                    <a:pt x="50936" y="30452"/>
                    <a:pt x="55266" y="28900"/>
                    <a:pt x="59750" y="28900"/>
                  </a:cubicBezTo>
                  <a:lnTo>
                    <a:pt x="63008" y="28900"/>
                  </a:lnTo>
                  <a:lnTo>
                    <a:pt x="65499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2808EEF8-112A-4DCF-9E1D-149487567DFE}"/>
                </a:ext>
              </a:extLst>
            </p:cNvPr>
            <p:cNvSpPr/>
            <p:nvPr/>
          </p:nvSpPr>
          <p:spPr>
            <a:xfrm>
              <a:off x="7096094" y="2670880"/>
              <a:ext cx="57486" cy="172457"/>
            </a:xfrm>
            <a:custGeom>
              <a:avLst/>
              <a:gdLst>
                <a:gd name="connsiteX0" fmla="*/ 39247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  <a:gd name="connsiteX4" fmla="*/ 39247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247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247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247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9B123150-5C3F-4AB3-B679-239AAAF2BB44}"/>
                </a:ext>
              </a:extLst>
            </p:cNvPr>
            <p:cNvSpPr/>
            <p:nvPr/>
          </p:nvSpPr>
          <p:spPr>
            <a:xfrm>
              <a:off x="7129819" y="2709352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667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2 w 153295"/>
                <a:gd name="connsiteY7" fmla="*/ 28944 h 134133"/>
                <a:gd name="connsiteX8" fmla="*/ 127584 w 153295"/>
                <a:gd name="connsiteY8" fmla="*/ 38716 h 134133"/>
                <a:gd name="connsiteX9" fmla="*/ 134099 w 153295"/>
                <a:gd name="connsiteY9" fmla="*/ 68609 h 134133"/>
                <a:gd name="connsiteX10" fmla="*/ 134099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344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798" y="30362"/>
                    <a:pt x="56684" y="28886"/>
                    <a:pt x="61667" y="28944"/>
                  </a:cubicBezTo>
                  <a:cubicBezTo>
                    <a:pt x="66783" y="28829"/>
                    <a:pt x="71765" y="30611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792" y="43008"/>
                    <a:pt x="89087" y="38122"/>
                    <a:pt x="93475" y="34309"/>
                  </a:cubicBezTo>
                  <a:cubicBezTo>
                    <a:pt x="97595" y="30668"/>
                    <a:pt x="102941" y="28752"/>
                    <a:pt x="108422" y="28944"/>
                  </a:cubicBezTo>
                  <a:cubicBezTo>
                    <a:pt x="116105" y="28445"/>
                    <a:pt x="123464" y="32201"/>
                    <a:pt x="127584" y="38716"/>
                  </a:cubicBezTo>
                  <a:cubicBezTo>
                    <a:pt x="132585" y="47837"/>
                    <a:pt x="134846" y="58223"/>
                    <a:pt x="134099" y="68609"/>
                  </a:cubicBezTo>
                  <a:lnTo>
                    <a:pt x="134099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94" y="60293"/>
                    <a:pt x="123004" y="52130"/>
                    <a:pt x="119344" y="44848"/>
                  </a:cubicBezTo>
                  <a:cubicBezTo>
                    <a:pt x="116642" y="40383"/>
                    <a:pt x="111717" y="37739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049" y="51363"/>
                    <a:pt x="86941" y="57974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8D6C9F1C-25B9-4650-80D3-3B45EAD4C522}"/>
                </a:ext>
              </a:extLst>
            </p:cNvPr>
            <p:cNvSpPr/>
            <p:nvPr/>
          </p:nvSpPr>
          <p:spPr>
            <a:xfrm>
              <a:off x="7253761" y="2675862"/>
              <a:ext cx="114971" cy="172457"/>
            </a:xfrm>
            <a:custGeom>
              <a:avLst/>
              <a:gdLst>
                <a:gd name="connsiteX0" fmla="*/ 62277 w 114971"/>
                <a:gd name="connsiteY0" fmla="*/ 157093 h 172457"/>
                <a:gd name="connsiteX1" fmla="*/ 38325 w 114971"/>
                <a:gd name="connsiteY1" fmla="*/ 145979 h 172457"/>
                <a:gd name="connsiteX2" fmla="*/ 28935 w 114971"/>
                <a:gd name="connsiteY2" fmla="*/ 117811 h 172457"/>
                <a:gd name="connsiteX3" fmla="*/ 28935 w 114971"/>
                <a:gd name="connsiteY3" fmla="*/ 102673 h 172457"/>
                <a:gd name="connsiteX4" fmla="*/ 38325 w 114971"/>
                <a:gd name="connsiteY4" fmla="*/ 73930 h 172457"/>
                <a:gd name="connsiteX5" fmla="*/ 60936 w 114971"/>
                <a:gd name="connsiteY5" fmla="*/ 62433 h 172457"/>
                <a:gd name="connsiteX6" fmla="*/ 83163 w 114971"/>
                <a:gd name="connsiteY6" fmla="*/ 72780 h 172457"/>
                <a:gd name="connsiteX7" fmla="*/ 91020 w 114971"/>
                <a:gd name="connsiteY7" fmla="*/ 100182 h 172457"/>
                <a:gd name="connsiteX8" fmla="*/ 91020 w 114971"/>
                <a:gd name="connsiteY8" fmla="*/ 110146 h 172457"/>
                <a:gd name="connsiteX9" fmla="*/ 38900 w 114971"/>
                <a:gd name="connsiteY9" fmla="*/ 110146 h 172457"/>
                <a:gd name="connsiteX10" fmla="*/ 38900 w 114971"/>
                <a:gd name="connsiteY10" fmla="*/ 117619 h 172457"/>
                <a:gd name="connsiteX11" fmla="*/ 45223 w 114971"/>
                <a:gd name="connsiteY11" fmla="*/ 139655 h 172457"/>
                <a:gd name="connsiteX12" fmla="*/ 62277 w 114971"/>
                <a:gd name="connsiteY12" fmla="*/ 148470 h 172457"/>
                <a:gd name="connsiteX13" fmla="*/ 75307 w 114971"/>
                <a:gd name="connsiteY13" fmla="*/ 145787 h 172457"/>
                <a:gd name="connsiteX14" fmla="*/ 84505 w 114971"/>
                <a:gd name="connsiteY14" fmla="*/ 138314 h 172457"/>
                <a:gd name="connsiteX15" fmla="*/ 88720 w 114971"/>
                <a:gd name="connsiteY15" fmla="*/ 145404 h 172457"/>
                <a:gd name="connsiteX16" fmla="*/ 78181 w 114971"/>
                <a:gd name="connsiteY16" fmla="*/ 154027 h 172457"/>
                <a:gd name="connsiteX17" fmla="*/ 62277 w 114971"/>
                <a:gd name="connsiteY17" fmla="*/ 157093 h 172457"/>
                <a:gd name="connsiteX18" fmla="*/ 60936 w 114971"/>
                <a:gd name="connsiteY18" fmla="*/ 71439 h 172457"/>
                <a:gd name="connsiteX19" fmla="*/ 45414 w 114971"/>
                <a:gd name="connsiteY19" fmla="*/ 80062 h 172457"/>
                <a:gd name="connsiteX20" fmla="*/ 38900 w 114971"/>
                <a:gd name="connsiteY20" fmla="*/ 101523 h 172457"/>
                <a:gd name="connsiteX21" fmla="*/ 81056 w 114971"/>
                <a:gd name="connsiteY21" fmla="*/ 101523 h 172457"/>
                <a:gd name="connsiteX22" fmla="*/ 81056 w 114971"/>
                <a:gd name="connsiteY22" fmla="*/ 97691 h 172457"/>
                <a:gd name="connsiteX23" fmla="*/ 75690 w 114971"/>
                <a:gd name="connsiteY23" fmla="*/ 78529 h 172457"/>
                <a:gd name="connsiteX24" fmla="*/ 60936 w 114971"/>
                <a:gd name="connsiteY24" fmla="*/ 71439 h 172457"/>
                <a:gd name="connsiteX25" fmla="*/ 70325 w 114971"/>
                <a:gd name="connsiteY25" fmla="*/ 28900 h 172457"/>
                <a:gd name="connsiteX26" fmla="*/ 83738 w 114971"/>
                <a:gd name="connsiteY26" fmla="*/ 28900 h 172457"/>
                <a:gd name="connsiteX27" fmla="*/ 83738 w 114971"/>
                <a:gd name="connsiteY27" fmla="*/ 28900 h 172457"/>
                <a:gd name="connsiteX28" fmla="*/ 64576 w 114971"/>
                <a:gd name="connsiteY28" fmla="*/ 50744 h 172457"/>
                <a:gd name="connsiteX29" fmla="*/ 55762 w 114971"/>
                <a:gd name="connsiteY29" fmla="*/ 50744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71" h="172457">
                  <a:moveTo>
                    <a:pt x="62277" y="157093"/>
                  </a:moveTo>
                  <a:cubicBezTo>
                    <a:pt x="52984" y="157361"/>
                    <a:pt x="44112" y="153241"/>
                    <a:pt x="38325" y="145979"/>
                  </a:cubicBezTo>
                  <a:cubicBezTo>
                    <a:pt x="31848" y="138065"/>
                    <a:pt x="28514" y="128024"/>
                    <a:pt x="28935" y="117811"/>
                  </a:cubicBezTo>
                  <a:lnTo>
                    <a:pt x="28935" y="102673"/>
                  </a:lnTo>
                  <a:cubicBezTo>
                    <a:pt x="28514" y="92268"/>
                    <a:pt x="31848" y="82074"/>
                    <a:pt x="38325" y="73930"/>
                  </a:cubicBezTo>
                  <a:cubicBezTo>
                    <a:pt x="43632" y="66745"/>
                    <a:pt x="52006" y="62491"/>
                    <a:pt x="60936" y="62433"/>
                  </a:cubicBezTo>
                  <a:cubicBezTo>
                    <a:pt x="69597" y="61992"/>
                    <a:pt x="77913" y="65863"/>
                    <a:pt x="83163" y="72780"/>
                  </a:cubicBezTo>
                  <a:cubicBezTo>
                    <a:pt x="88835" y="80752"/>
                    <a:pt x="91614" y="90409"/>
                    <a:pt x="91020" y="100182"/>
                  </a:cubicBezTo>
                  <a:lnTo>
                    <a:pt x="91020" y="110146"/>
                  </a:lnTo>
                  <a:lnTo>
                    <a:pt x="38900" y="110146"/>
                  </a:lnTo>
                  <a:lnTo>
                    <a:pt x="38900" y="117619"/>
                  </a:lnTo>
                  <a:cubicBezTo>
                    <a:pt x="38593" y="125456"/>
                    <a:pt x="40816" y="133179"/>
                    <a:pt x="45223" y="139655"/>
                  </a:cubicBezTo>
                  <a:cubicBezTo>
                    <a:pt x="48921" y="145442"/>
                    <a:pt x="55417" y="148796"/>
                    <a:pt x="62277" y="148470"/>
                  </a:cubicBezTo>
                  <a:cubicBezTo>
                    <a:pt x="66761" y="148566"/>
                    <a:pt x="71226" y="147646"/>
                    <a:pt x="75307" y="145787"/>
                  </a:cubicBezTo>
                  <a:cubicBezTo>
                    <a:pt x="78929" y="144082"/>
                    <a:pt x="82090" y="141514"/>
                    <a:pt x="84505" y="138314"/>
                  </a:cubicBezTo>
                  <a:lnTo>
                    <a:pt x="88720" y="145404"/>
                  </a:lnTo>
                  <a:cubicBezTo>
                    <a:pt x="85942" y="149064"/>
                    <a:pt x="82320" y="152034"/>
                    <a:pt x="78181" y="154027"/>
                  </a:cubicBezTo>
                  <a:cubicBezTo>
                    <a:pt x="73142" y="156135"/>
                    <a:pt x="67738" y="157169"/>
                    <a:pt x="62277" y="157093"/>
                  </a:cubicBezTo>
                  <a:close/>
                  <a:moveTo>
                    <a:pt x="60936" y="71439"/>
                  </a:moveTo>
                  <a:cubicBezTo>
                    <a:pt x="54670" y="71592"/>
                    <a:pt x="48863" y="74811"/>
                    <a:pt x="45414" y="80062"/>
                  </a:cubicBezTo>
                  <a:cubicBezTo>
                    <a:pt x="41065" y="86366"/>
                    <a:pt x="38804" y="93858"/>
                    <a:pt x="38900" y="101523"/>
                  </a:cubicBezTo>
                  <a:lnTo>
                    <a:pt x="81056" y="101523"/>
                  </a:lnTo>
                  <a:lnTo>
                    <a:pt x="81056" y="97691"/>
                  </a:lnTo>
                  <a:cubicBezTo>
                    <a:pt x="81343" y="90888"/>
                    <a:pt x="79465" y="84182"/>
                    <a:pt x="75690" y="78529"/>
                  </a:cubicBezTo>
                  <a:cubicBezTo>
                    <a:pt x="72279" y="73834"/>
                    <a:pt x="66742" y="71171"/>
                    <a:pt x="60936" y="71439"/>
                  </a:cubicBezTo>
                  <a:close/>
                  <a:moveTo>
                    <a:pt x="70325" y="28900"/>
                  </a:moveTo>
                  <a:lnTo>
                    <a:pt x="83738" y="28900"/>
                  </a:lnTo>
                  <a:lnTo>
                    <a:pt x="83738" y="28900"/>
                  </a:lnTo>
                  <a:lnTo>
                    <a:pt x="64576" y="50744"/>
                  </a:lnTo>
                  <a:lnTo>
                    <a:pt x="55762" y="5074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17EF59EF-F3CF-4A44-9EEC-0355AE51FCFD}"/>
                </a:ext>
              </a:extLst>
            </p:cNvPr>
            <p:cNvSpPr/>
            <p:nvPr/>
          </p:nvSpPr>
          <p:spPr>
            <a:xfrm>
              <a:off x="7329642" y="2709372"/>
              <a:ext cx="114971" cy="134133"/>
            </a:xfrm>
            <a:custGeom>
              <a:avLst/>
              <a:gdLst>
                <a:gd name="connsiteX0" fmla="*/ 62277 w 114971"/>
                <a:gd name="connsiteY0" fmla="*/ 123583 h 134133"/>
                <a:gd name="connsiteX1" fmla="*/ 38133 w 114971"/>
                <a:gd name="connsiteY1" fmla="*/ 112469 h 134133"/>
                <a:gd name="connsiteX2" fmla="*/ 28935 w 114971"/>
                <a:gd name="connsiteY2" fmla="*/ 84301 h 134133"/>
                <a:gd name="connsiteX3" fmla="*/ 28935 w 114971"/>
                <a:gd name="connsiteY3" fmla="*/ 69163 h 134133"/>
                <a:gd name="connsiteX4" fmla="*/ 38324 w 114971"/>
                <a:gd name="connsiteY4" fmla="*/ 40421 h 134133"/>
                <a:gd name="connsiteX5" fmla="*/ 60936 w 114971"/>
                <a:gd name="connsiteY5" fmla="*/ 28923 h 134133"/>
                <a:gd name="connsiteX6" fmla="*/ 83163 w 114971"/>
                <a:gd name="connsiteY6" fmla="*/ 39271 h 134133"/>
                <a:gd name="connsiteX7" fmla="*/ 91020 w 114971"/>
                <a:gd name="connsiteY7" fmla="*/ 66672 h 134133"/>
                <a:gd name="connsiteX8" fmla="*/ 91020 w 114971"/>
                <a:gd name="connsiteY8" fmla="*/ 76637 h 134133"/>
                <a:gd name="connsiteX9" fmla="*/ 38899 w 114971"/>
                <a:gd name="connsiteY9" fmla="*/ 76637 h 134133"/>
                <a:gd name="connsiteX10" fmla="*/ 38899 w 114971"/>
                <a:gd name="connsiteY10" fmla="*/ 84110 h 134133"/>
                <a:gd name="connsiteX11" fmla="*/ 45223 w 114971"/>
                <a:gd name="connsiteY11" fmla="*/ 106146 h 134133"/>
                <a:gd name="connsiteX12" fmla="*/ 62277 w 114971"/>
                <a:gd name="connsiteY12" fmla="*/ 114960 h 134133"/>
                <a:gd name="connsiteX13" fmla="*/ 75115 w 114971"/>
                <a:gd name="connsiteY13" fmla="*/ 112278 h 134133"/>
                <a:gd name="connsiteX14" fmla="*/ 84505 w 114971"/>
                <a:gd name="connsiteY14" fmla="*/ 104805 h 134133"/>
                <a:gd name="connsiteX15" fmla="*/ 88720 w 114971"/>
                <a:gd name="connsiteY15" fmla="*/ 111894 h 134133"/>
                <a:gd name="connsiteX16" fmla="*/ 77990 w 114971"/>
                <a:gd name="connsiteY16" fmla="*/ 120517 h 134133"/>
                <a:gd name="connsiteX17" fmla="*/ 62277 w 114971"/>
                <a:gd name="connsiteY17" fmla="*/ 123583 h 134133"/>
                <a:gd name="connsiteX18" fmla="*/ 60936 w 114971"/>
                <a:gd name="connsiteY18" fmla="*/ 37929 h 134133"/>
                <a:gd name="connsiteX19" fmla="*/ 45223 w 114971"/>
                <a:gd name="connsiteY19" fmla="*/ 46552 h 134133"/>
                <a:gd name="connsiteX20" fmla="*/ 38899 w 114971"/>
                <a:gd name="connsiteY20" fmla="*/ 68013 h 134133"/>
                <a:gd name="connsiteX21" fmla="*/ 80864 w 114971"/>
                <a:gd name="connsiteY21" fmla="*/ 68013 h 134133"/>
                <a:gd name="connsiteX22" fmla="*/ 80864 w 114971"/>
                <a:gd name="connsiteY22" fmla="*/ 64181 h 134133"/>
                <a:gd name="connsiteX23" fmla="*/ 75690 w 114971"/>
                <a:gd name="connsiteY23" fmla="*/ 45019 h 134133"/>
                <a:gd name="connsiteX24" fmla="*/ 60936 w 114971"/>
                <a:gd name="connsiteY24" fmla="*/ 3792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3"/>
                  </a:moveTo>
                  <a:cubicBezTo>
                    <a:pt x="52945" y="123832"/>
                    <a:pt x="44015" y="119713"/>
                    <a:pt x="38133" y="112469"/>
                  </a:cubicBezTo>
                  <a:cubicBezTo>
                    <a:pt x="31790" y="104479"/>
                    <a:pt x="28533" y="94495"/>
                    <a:pt x="28935" y="84301"/>
                  </a:cubicBezTo>
                  <a:lnTo>
                    <a:pt x="28935" y="69163"/>
                  </a:lnTo>
                  <a:cubicBezTo>
                    <a:pt x="28514" y="58759"/>
                    <a:pt x="31848" y="48564"/>
                    <a:pt x="38324" y="40421"/>
                  </a:cubicBezTo>
                  <a:cubicBezTo>
                    <a:pt x="43613" y="33216"/>
                    <a:pt x="52006" y="28962"/>
                    <a:pt x="60936" y="28923"/>
                  </a:cubicBezTo>
                  <a:cubicBezTo>
                    <a:pt x="69577" y="28559"/>
                    <a:pt x="77875" y="32411"/>
                    <a:pt x="83163" y="39271"/>
                  </a:cubicBezTo>
                  <a:cubicBezTo>
                    <a:pt x="88759" y="47281"/>
                    <a:pt x="91518" y="56919"/>
                    <a:pt x="91020" y="66672"/>
                  </a:cubicBezTo>
                  <a:lnTo>
                    <a:pt x="91020" y="76637"/>
                  </a:lnTo>
                  <a:lnTo>
                    <a:pt x="38899" y="76637"/>
                  </a:lnTo>
                  <a:lnTo>
                    <a:pt x="38899" y="84110"/>
                  </a:lnTo>
                  <a:cubicBezTo>
                    <a:pt x="38593" y="91947"/>
                    <a:pt x="40816" y="99669"/>
                    <a:pt x="45223" y="106146"/>
                  </a:cubicBezTo>
                  <a:cubicBezTo>
                    <a:pt x="48921" y="111933"/>
                    <a:pt x="55417" y="115286"/>
                    <a:pt x="62277" y="114960"/>
                  </a:cubicBezTo>
                  <a:cubicBezTo>
                    <a:pt x="66703" y="115056"/>
                    <a:pt x="71091" y="114136"/>
                    <a:pt x="75115" y="112278"/>
                  </a:cubicBezTo>
                  <a:cubicBezTo>
                    <a:pt x="78794" y="110572"/>
                    <a:pt x="82014" y="108004"/>
                    <a:pt x="84505" y="104805"/>
                  </a:cubicBezTo>
                  <a:lnTo>
                    <a:pt x="88720" y="111894"/>
                  </a:lnTo>
                  <a:cubicBezTo>
                    <a:pt x="85865" y="115573"/>
                    <a:pt x="82186" y="118524"/>
                    <a:pt x="77990" y="120517"/>
                  </a:cubicBezTo>
                  <a:cubicBezTo>
                    <a:pt x="73027" y="122625"/>
                    <a:pt x="67680" y="123679"/>
                    <a:pt x="62277" y="123583"/>
                  </a:cubicBezTo>
                  <a:close/>
                  <a:moveTo>
                    <a:pt x="60936" y="37929"/>
                  </a:moveTo>
                  <a:cubicBezTo>
                    <a:pt x="54593" y="38025"/>
                    <a:pt x="48710" y="41264"/>
                    <a:pt x="45223" y="46552"/>
                  </a:cubicBezTo>
                  <a:cubicBezTo>
                    <a:pt x="41026" y="52914"/>
                    <a:pt x="38823" y="60387"/>
                    <a:pt x="38899" y="68013"/>
                  </a:cubicBezTo>
                  <a:lnTo>
                    <a:pt x="80864" y="68013"/>
                  </a:lnTo>
                  <a:lnTo>
                    <a:pt x="80864" y="64181"/>
                  </a:lnTo>
                  <a:cubicBezTo>
                    <a:pt x="81209" y="57398"/>
                    <a:pt x="79407" y="50691"/>
                    <a:pt x="75690" y="45019"/>
                  </a:cubicBezTo>
                  <a:cubicBezTo>
                    <a:pt x="72260" y="40344"/>
                    <a:pt x="66723" y="37700"/>
                    <a:pt x="60936" y="379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34CF2F59-8CDD-4EE9-BCB4-346761B38C0D}"/>
                </a:ext>
              </a:extLst>
            </p:cNvPr>
            <p:cNvSpPr/>
            <p:nvPr/>
          </p:nvSpPr>
          <p:spPr>
            <a:xfrm>
              <a:off x="7441931" y="2709367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4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4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0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0864 w 114971"/>
                <a:gd name="connsiteY21" fmla="*/ 68018 h 134133"/>
                <a:gd name="connsiteX22" fmla="*/ 80864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1" y="119736"/>
                    <a:pt x="38324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4" y="40425"/>
                  </a:cubicBezTo>
                  <a:cubicBezTo>
                    <a:pt x="43613" y="33220"/>
                    <a:pt x="52006" y="2896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759" y="47285"/>
                    <a:pt x="91518" y="56924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6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0" y="111899"/>
                  </a:lnTo>
                  <a:cubicBezTo>
                    <a:pt x="85865" y="115578"/>
                    <a:pt x="82186" y="118529"/>
                    <a:pt x="77990" y="120522"/>
                  </a:cubicBezTo>
                  <a:cubicBezTo>
                    <a:pt x="73027" y="122630"/>
                    <a:pt x="67680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0" y="41268"/>
                    <a:pt x="45223" y="46557"/>
                  </a:cubicBezTo>
                  <a:cubicBezTo>
                    <a:pt x="41026" y="52919"/>
                    <a:pt x="38823" y="60392"/>
                    <a:pt x="38899" y="68018"/>
                  </a:cubicBezTo>
                  <a:lnTo>
                    <a:pt x="80864" y="68018"/>
                  </a:lnTo>
                  <a:lnTo>
                    <a:pt x="80864" y="64186"/>
                  </a:lnTo>
                  <a:cubicBezTo>
                    <a:pt x="81209" y="57403"/>
                    <a:pt x="79407" y="50696"/>
                    <a:pt x="75690" y="45024"/>
                  </a:cubicBezTo>
                  <a:cubicBezTo>
                    <a:pt x="72279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540B3B6-D89C-4BBC-94E1-2DD88D6674A0}"/>
                </a:ext>
              </a:extLst>
            </p:cNvPr>
            <p:cNvSpPr/>
            <p:nvPr/>
          </p:nvSpPr>
          <p:spPr>
            <a:xfrm>
              <a:off x="7513824" y="2687934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6 w 95809"/>
                <a:gd name="connsiteY2" fmla="*/ 52085 h 172457"/>
                <a:gd name="connsiteX3" fmla="*/ 67606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2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6" y="52085"/>
                  </a:lnTo>
                  <a:lnTo>
                    <a:pt x="67606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8" y="135976"/>
                    <a:pt x="60900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2" y="143679"/>
                  </a:lnTo>
                  <a:cubicBezTo>
                    <a:pt x="68948" y="144446"/>
                    <a:pt x="67147" y="145040"/>
                    <a:pt x="65307" y="145404"/>
                  </a:cubicBezTo>
                  <a:cubicBezTo>
                    <a:pt x="63142" y="145596"/>
                    <a:pt x="60957" y="145596"/>
                    <a:pt x="58792" y="145404"/>
                  </a:cubicBezTo>
                  <a:cubicBezTo>
                    <a:pt x="53829" y="145557"/>
                    <a:pt x="49096" y="143277"/>
                    <a:pt x="46145" y="139272"/>
                  </a:cubicBezTo>
                  <a:cubicBezTo>
                    <a:pt x="42619" y="133543"/>
                    <a:pt x="40991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C6019A3B-47D6-4CD3-B238-40E00B54AEAD}"/>
                </a:ext>
              </a:extLst>
            </p:cNvPr>
            <p:cNvSpPr/>
            <p:nvPr/>
          </p:nvSpPr>
          <p:spPr>
            <a:xfrm>
              <a:off x="7604756" y="2670880"/>
              <a:ext cx="114971" cy="172457"/>
            </a:xfrm>
            <a:custGeom>
              <a:avLst/>
              <a:gdLst>
                <a:gd name="connsiteX0" fmla="*/ 28986 w 114971"/>
                <a:gd name="connsiteY0" fmla="*/ 115511 h 172457"/>
                <a:gd name="connsiteX1" fmla="*/ 36651 w 114971"/>
                <a:gd name="connsiteY1" fmla="*/ 80637 h 172457"/>
                <a:gd name="connsiteX2" fmla="*/ 58112 w 114971"/>
                <a:gd name="connsiteY2" fmla="*/ 67415 h 172457"/>
                <a:gd name="connsiteX3" fmla="*/ 71334 w 114971"/>
                <a:gd name="connsiteY3" fmla="*/ 71056 h 172457"/>
                <a:gd name="connsiteX4" fmla="*/ 80724 w 114971"/>
                <a:gd name="connsiteY4" fmla="*/ 81020 h 172457"/>
                <a:gd name="connsiteX5" fmla="*/ 80724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3 w 114971"/>
                <a:gd name="connsiteY8" fmla="*/ 160350 h 172457"/>
                <a:gd name="connsiteX9" fmla="*/ 80915 w 114971"/>
                <a:gd name="connsiteY9" fmla="*/ 148470 h 172457"/>
                <a:gd name="connsiteX10" fmla="*/ 71526 w 114971"/>
                <a:gd name="connsiteY10" fmla="*/ 158625 h 172457"/>
                <a:gd name="connsiteX11" fmla="*/ 58112 w 114971"/>
                <a:gd name="connsiteY11" fmla="*/ 162075 h 172457"/>
                <a:gd name="connsiteX12" fmla="*/ 36651 w 114971"/>
                <a:gd name="connsiteY12" fmla="*/ 149811 h 172457"/>
                <a:gd name="connsiteX13" fmla="*/ 28986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0 w 114971"/>
                <a:gd name="connsiteY16" fmla="*/ 153069 h 172457"/>
                <a:gd name="connsiteX17" fmla="*/ 72676 w 114971"/>
                <a:gd name="connsiteY17" fmla="*/ 149045 h 172457"/>
                <a:gd name="connsiteX18" fmla="*/ 80724 w 114971"/>
                <a:gd name="connsiteY18" fmla="*/ 137739 h 172457"/>
                <a:gd name="connsiteX19" fmla="*/ 80724 w 114971"/>
                <a:gd name="connsiteY19" fmla="*/ 93475 h 172457"/>
                <a:gd name="connsiteX20" fmla="*/ 72867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6" y="115511"/>
                  </a:moveTo>
                  <a:cubicBezTo>
                    <a:pt x="28373" y="103401"/>
                    <a:pt x="31017" y="91367"/>
                    <a:pt x="36651" y="80637"/>
                  </a:cubicBezTo>
                  <a:cubicBezTo>
                    <a:pt x="40694" y="72493"/>
                    <a:pt x="49011" y="67357"/>
                    <a:pt x="58112" y="67415"/>
                  </a:cubicBezTo>
                  <a:cubicBezTo>
                    <a:pt x="62769" y="67396"/>
                    <a:pt x="67349" y="68641"/>
                    <a:pt x="71334" y="71056"/>
                  </a:cubicBezTo>
                  <a:cubicBezTo>
                    <a:pt x="75166" y="73643"/>
                    <a:pt x="78367" y="77053"/>
                    <a:pt x="80724" y="81020"/>
                  </a:cubicBezTo>
                  <a:lnTo>
                    <a:pt x="80724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3" y="160350"/>
                  </a:lnTo>
                  <a:lnTo>
                    <a:pt x="80915" y="148470"/>
                  </a:lnTo>
                  <a:cubicBezTo>
                    <a:pt x="78673" y="152570"/>
                    <a:pt x="75454" y="156058"/>
                    <a:pt x="71526" y="158625"/>
                  </a:cubicBezTo>
                  <a:cubicBezTo>
                    <a:pt x="67444" y="160982"/>
                    <a:pt x="62807" y="162171"/>
                    <a:pt x="58112" y="162075"/>
                  </a:cubicBezTo>
                  <a:cubicBezTo>
                    <a:pt x="49240" y="162286"/>
                    <a:pt x="40982" y="157552"/>
                    <a:pt x="36651" y="149811"/>
                  </a:cubicBezTo>
                  <a:cubicBezTo>
                    <a:pt x="31152" y="139924"/>
                    <a:pt x="28507" y="128714"/>
                    <a:pt x="28986" y="117428"/>
                  </a:cubicBezTo>
                  <a:close/>
                  <a:moveTo>
                    <a:pt x="39334" y="117428"/>
                  </a:moveTo>
                  <a:cubicBezTo>
                    <a:pt x="38931" y="126395"/>
                    <a:pt x="40714" y="135344"/>
                    <a:pt x="44508" y="143488"/>
                  </a:cubicBezTo>
                  <a:cubicBezTo>
                    <a:pt x="47382" y="149504"/>
                    <a:pt x="53552" y="153260"/>
                    <a:pt x="60220" y="153069"/>
                  </a:cubicBezTo>
                  <a:cubicBezTo>
                    <a:pt x="64723" y="153222"/>
                    <a:pt x="69130" y="151804"/>
                    <a:pt x="72676" y="149045"/>
                  </a:cubicBezTo>
                  <a:cubicBezTo>
                    <a:pt x="76201" y="145960"/>
                    <a:pt x="78960" y="142089"/>
                    <a:pt x="80724" y="137739"/>
                  </a:cubicBezTo>
                  <a:lnTo>
                    <a:pt x="80724" y="93475"/>
                  </a:lnTo>
                  <a:cubicBezTo>
                    <a:pt x="79056" y="88972"/>
                    <a:pt x="76355" y="84910"/>
                    <a:pt x="72867" y="81595"/>
                  </a:cubicBezTo>
                  <a:cubicBezTo>
                    <a:pt x="69475" y="78491"/>
                    <a:pt x="65011" y="76843"/>
                    <a:pt x="60412" y="76996"/>
                  </a:cubicBezTo>
                  <a:cubicBezTo>
                    <a:pt x="53418" y="76977"/>
                    <a:pt x="47094" y="81231"/>
                    <a:pt x="44508" y="87727"/>
                  </a:cubicBezTo>
                  <a:cubicBezTo>
                    <a:pt x="40752" y="96618"/>
                    <a:pt x="38989" y="106237"/>
                    <a:pt x="39334" y="1158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A1E10C85-AB7A-4DB9-AA4A-76EC7CC58F70}"/>
                </a:ext>
              </a:extLst>
            </p:cNvPr>
            <p:cNvSpPr/>
            <p:nvPr/>
          </p:nvSpPr>
          <p:spPr>
            <a:xfrm>
              <a:off x="7685670" y="2709367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5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1056 w 114971"/>
                <a:gd name="connsiteY21" fmla="*/ 68018 h 134133"/>
                <a:gd name="connsiteX22" fmla="*/ 81056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2" y="119736"/>
                    <a:pt x="38325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5" y="40425"/>
                  </a:cubicBezTo>
                  <a:cubicBezTo>
                    <a:pt x="43633" y="33240"/>
                    <a:pt x="52006" y="2898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835" y="47247"/>
                    <a:pt x="91614" y="56905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7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1" y="111899"/>
                  </a:lnTo>
                  <a:cubicBezTo>
                    <a:pt x="85904" y="115617"/>
                    <a:pt x="82225" y="118587"/>
                    <a:pt x="77990" y="120522"/>
                  </a:cubicBezTo>
                  <a:cubicBezTo>
                    <a:pt x="73027" y="122630"/>
                    <a:pt x="67681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1" y="41268"/>
                    <a:pt x="45223" y="46557"/>
                  </a:cubicBezTo>
                  <a:cubicBezTo>
                    <a:pt x="41027" y="52919"/>
                    <a:pt x="38823" y="60392"/>
                    <a:pt x="38899" y="68018"/>
                  </a:cubicBezTo>
                  <a:lnTo>
                    <a:pt x="81056" y="68018"/>
                  </a:lnTo>
                  <a:lnTo>
                    <a:pt x="81056" y="64186"/>
                  </a:lnTo>
                  <a:cubicBezTo>
                    <a:pt x="81343" y="57384"/>
                    <a:pt x="79465" y="50677"/>
                    <a:pt x="75690" y="45024"/>
                  </a:cubicBezTo>
                  <a:cubicBezTo>
                    <a:pt x="72280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4B4B0210-CC1D-4BDC-B418-94619099D4DC}"/>
                </a:ext>
              </a:extLst>
            </p:cNvPr>
            <p:cNvSpPr/>
            <p:nvPr/>
          </p:nvSpPr>
          <p:spPr>
            <a:xfrm>
              <a:off x="7760792" y="2709367"/>
              <a:ext cx="114971" cy="134133"/>
            </a:xfrm>
            <a:custGeom>
              <a:avLst/>
              <a:gdLst>
                <a:gd name="connsiteX0" fmla="*/ 77408 w 114971"/>
                <a:gd name="connsiteY0" fmla="*/ 100019 h 134133"/>
                <a:gd name="connsiteX1" fmla="*/ 73384 w 114971"/>
                <a:gd name="connsiteY1" fmla="*/ 89288 h 134133"/>
                <a:gd name="connsiteX2" fmla="*/ 58437 w 114971"/>
                <a:gd name="connsiteY2" fmla="*/ 79707 h 134133"/>
                <a:gd name="connsiteX3" fmla="*/ 38126 w 114971"/>
                <a:gd name="connsiteY3" fmla="*/ 68018 h 134133"/>
                <a:gd name="connsiteX4" fmla="*/ 31611 w 114971"/>
                <a:gd name="connsiteY4" fmla="*/ 52497 h 134133"/>
                <a:gd name="connsiteX5" fmla="*/ 39275 w 114971"/>
                <a:gd name="connsiteY5" fmla="*/ 35827 h 134133"/>
                <a:gd name="connsiteX6" fmla="*/ 58437 w 114971"/>
                <a:gd name="connsiteY6" fmla="*/ 28928 h 134133"/>
                <a:gd name="connsiteX7" fmla="*/ 78941 w 114971"/>
                <a:gd name="connsiteY7" fmla="*/ 36593 h 134133"/>
                <a:gd name="connsiteX8" fmla="*/ 86222 w 114971"/>
                <a:gd name="connsiteY8" fmla="*/ 55755 h 134133"/>
                <a:gd name="connsiteX9" fmla="*/ 86222 w 114971"/>
                <a:gd name="connsiteY9" fmla="*/ 55755 h 134133"/>
                <a:gd name="connsiteX10" fmla="*/ 76641 w 114971"/>
                <a:gd name="connsiteY10" fmla="*/ 55755 h 134133"/>
                <a:gd name="connsiteX11" fmla="*/ 71851 w 114971"/>
                <a:gd name="connsiteY11" fmla="*/ 42725 h 134133"/>
                <a:gd name="connsiteX12" fmla="*/ 58629 w 114971"/>
                <a:gd name="connsiteY12" fmla="*/ 37360 h 134133"/>
                <a:gd name="connsiteX13" fmla="*/ 45599 w 114971"/>
                <a:gd name="connsiteY13" fmla="*/ 41575 h 134133"/>
                <a:gd name="connsiteX14" fmla="*/ 41192 w 114971"/>
                <a:gd name="connsiteY14" fmla="*/ 51731 h 134133"/>
                <a:gd name="connsiteX15" fmla="*/ 44641 w 114971"/>
                <a:gd name="connsiteY15" fmla="*/ 61312 h 134133"/>
                <a:gd name="connsiteX16" fmla="*/ 59779 w 114971"/>
                <a:gd name="connsiteY16" fmla="*/ 70701 h 134133"/>
                <a:gd name="connsiteX17" fmla="*/ 80282 w 114971"/>
                <a:gd name="connsiteY17" fmla="*/ 82582 h 134133"/>
                <a:gd name="connsiteX18" fmla="*/ 86989 w 114971"/>
                <a:gd name="connsiteY18" fmla="*/ 98869 h 134133"/>
                <a:gd name="connsiteX19" fmla="*/ 79132 w 114971"/>
                <a:gd name="connsiteY19" fmla="*/ 116307 h 134133"/>
                <a:gd name="connsiteX20" fmla="*/ 58629 w 114971"/>
                <a:gd name="connsiteY20" fmla="*/ 123013 h 134133"/>
                <a:gd name="connsiteX21" fmla="*/ 36593 w 114971"/>
                <a:gd name="connsiteY21" fmla="*/ 115157 h 134133"/>
                <a:gd name="connsiteX22" fmla="*/ 28928 w 114971"/>
                <a:gd name="connsiteY22" fmla="*/ 95995 h 134133"/>
                <a:gd name="connsiteX23" fmla="*/ 28928 w 114971"/>
                <a:gd name="connsiteY23" fmla="*/ 95995 h 134133"/>
                <a:gd name="connsiteX24" fmla="*/ 38509 w 114971"/>
                <a:gd name="connsiteY24" fmla="*/ 95995 h 134133"/>
                <a:gd name="connsiteX25" fmla="*/ 44641 w 114971"/>
                <a:gd name="connsiteY25" fmla="*/ 110366 h 134133"/>
                <a:gd name="connsiteX26" fmla="*/ 58437 w 114971"/>
                <a:gd name="connsiteY26" fmla="*/ 114774 h 134133"/>
                <a:gd name="connsiteX27" fmla="*/ 71851 w 114971"/>
                <a:gd name="connsiteY27" fmla="*/ 110558 h 134133"/>
                <a:gd name="connsiteX28" fmla="*/ 77408 w 114971"/>
                <a:gd name="connsiteY28" fmla="*/ 10001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971" h="134133">
                  <a:moveTo>
                    <a:pt x="77408" y="100019"/>
                  </a:moveTo>
                  <a:cubicBezTo>
                    <a:pt x="77446" y="96072"/>
                    <a:pt x="76009" y="92239"/>
                    <a:pt x="73384" y="89288"/>
                  </a:cubicBezTo>
                  <a:cubicBezTo>
                    <a:pt x="69053" y="85188"/>
                    <a:pt x="63975" y="81930"/>
                    <a:pt x="58437" y="79707"/>
                  </a:cubicBezTo>
                  <a:cubicBezTo>
                    <a:pt x="51022" y="77063"/>
                    <a:pt x="44143" y="73097"/>
                    <a:pt x="38126" y="68018"/>
                  </a:cubicBezTo>
                  <a:cubicBezTo>
                    <a:pt x="33680" y="64129"/>
                    <a:pt x="31266" y="58399"/>
                    <a:pt x="31611" y="52497"/>
                  </a:cubicBezTo>
                  <a:cubicBezTo>
                    <a:pt x="31534" y="46078"/>
                    <a:pt x="34351" y="39966"/>
                    <a:pt x="39275" y="35827"/>
                  </a:cubicBezTo>
                  <a:cubicBezTo>
                    <a:pt x="44602" y="31266"/>
                    <a:pt x="51424" y="28813"/>
                    <a:pt x="58437" y="28928"/>
                  </a:cubicBezTo>
                  <a:cubicBezTo>
                    <a:pt x="66025" y="28583"/>
                    <a:pt x="73422" y="31362"/>
                    <a:pt x="78941" y="36593"/>
                  </a:cubicBezTo>
                  <a:cubicBezTo>
                    <a:pt x="83942" y="41671"/>
                    <a:pt x="86586" y="48627"/>
                    <a:pt x="86222" y="55755"/>
                  </a:cubicBezTo>
                  <a:lnTo>
                    <a:pt x="86222" y="55755"/>
                  </a:lnTo>
                  <a:lnTo>
                    <a:pt x="76641" y="55755"/>
                  </a:lnTo>
                  <a:cubicBezTo>
                    <a:pt x="76737" y="50964"/>
                    <a:pt x="75013" y="46308"/>
                    <a:pt x="71851" y="42725"/>
                  </a:cubicBezTo>
                  <a:cubicBezTo>
                    <a:pt x="68402" y="39142"/>
                    <a:pt x="63592" y="37187"/>
                    <a:pt x="58629" y="37360"/>
                  </a:cubicBezTo>
                  <a:cubicBezTo>
                    <a:pt x="53896" y="36996"/>
                    <a:pt x="49220" y="38509"/>
                    <a:pt x="45599" y="41575"/>
                  </a:cubicBezTo>
                  <a:cubicBezTo>
                    <a:pt x="42744" y="44162"/>
                    <a:pt x="41134" y="47860"/>
                    <a:pt x="41192" y="51731"/>
                  </a:cubicBezTo>
                  <a:cubicBezTo>
                    <a:pt x="41000" y="55257"/>
                    <a:pt x="42246" y="58725"/>
                    <a:pt x="44641" y="61312"/>
                  </a:cubicBezTo>
                  <a:cubicBezTo>
                    <a:pt x="49220" y="65125"/>
                    <a:pt x="54318" y="68287"/>
                    <a:pt x="59779" y="70701"/>
                  </a:cubicBezTo>
                  <a:cubicBezTo>
                    <a:pt x="67309" y="73326"/>
                    <a:pt x="74265" y="77351"/>
                    <a:pt x="80282" y="82582"/>
                  </a:cubicBezTo>
                  <a:cubicBezTo>
                    <a:pt x="84747" y="86797"/>
                    <a:pt x="87180" y="92737"/>
                    <a:pt x="86989" y="98869"/>
                  </a:cubicBezTo>
                  <a:cubicBezTo>
                    <a:pt x="87180" y="105576"/>
                    <a:pt x="84287" y="112014"/>
                    <a:pt x="79132" y="116307"/>
                  </a:cubicBezTo>
                  <a:cubicBezTo>
                    <a:pt x="73345" y="120944"/>
                    <a:pt x="66045" y="123339"/>
                    <a:pt x="58629" y="123013"/>
                  </a:cubicBezTo>
                  <a:cubicBezTo>
                    <a:pt x="50524" y="123473"/>
                    <a:pt x="42571" y="120637"/>
                    <a:pt x="36593" y="115157"/>
                  </a:cubicBezTo>
                  <a:cubicBezTo>
                    <a:pt x="31381" y="110175"/>
                    <a:pt x="28583" y="103200"/>
                    <a:pt x="28928" y="95995"/>
                  </a:cubicBezTo>
                  <a:lnTo>
                    <a:pt x="28928" y="95995"/>
                  </a:lnTo>
                  <a:lnTo>
                    <a:pt x="38509" y="95995"/>
                  </a:lnTo>
                  <a:cubicBezTo>
                    <a:pt x="38241" y="101475"/>
                    <a:pt x="40502" y="106783"/>
                    <a:pt x="44641" y="110366"/>
                  </a:cubicBezTo>
                  <a:cubicBezTo>
                    <a:pt x="48646" y="113298"/>
                    <a:pt x="53474" y="114850"/>
                    <a:pt x="58437" y="114774"/>
                  </a:cubicBezTo>
                  <a:cubicBezTo>
                    <a:pt x="63285" y="115119"/>
                    <a:pt x="68076" y="113605"/>
                    <a:pt x="71851" y="110558"/>
                  </a:cubicBezTo>
                  <a:cubicBezTo>
                    <a:pt x="75185" y="108048"/>
                    <a:pt x="77216" y="104177"/>
                    <a:pt x="77408" y="10001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659BA756-5B4B-4602-8B7B-EDC56E3E8853}"/>
                </a:ext>
              </a:extLst>
            </p:cNvPr>
            <p:cNvSpPr/>
            <p:nvPr/>
          </p:nvSpPr>
          <p:spPr>
            <a:xfrm>
              <a:off x="7874834" y="2670880"/>
              <a:ext cx="114971" cy="172457"/>
            </a:xfrm>
            <a:custGeom>
              <a:avLst/>
              <a:gdLst>
                <a:gd name="connsiteX0" fmla="*/ 90984 w 114971"/>
                <a:gd name="connsiteY0" fmla="*/ 122793 h 172457"/>
                <a:gd name="connsiteX1" fmla="*/ 83319 w 114971"/>
                <a:gd name="connsiteY1" fmla="*/ 151344 h 172457"/>
                <a:gd name="connsiteX2" fmla="*/ 62050 w 114971"/>
                <a:gd name="connsiteY2" fmla="*/ 162075 h 172457"/>
                <a:gd name="connsiteX3" fmla="*/ 48253 w 114971"/>
                <a:gd name="connsiteY3" fmla="*/ 158434 h 172457"/>
                <a:gd name="connsiteX4" fmla="*/ 38672 w 114971"/>
                <a:gd name="connsiteY4" fmla="*/ 148087 h 172457"/>
                <a:gd name="connsiteX5" fmla="*/ 37714 w 114971"/>
                <a:gd name="connsiteY5" fmla="*/ 160350 h 172457"/>
                <a:gd name="connsiteX6" fmla="*/ 28900 w 114971"/>
                <a:gd name="connsiteY6" fmla="*/ 160350 h 172457"/>
                <a:gd name="connsiteX7" fmla="*/ 28900 w 114971"/>
                <a:gd name="connsiteY7" fmla="*/ 28900 h 172457"/>
                <a:gd name="connsiteX8" fmla="*/ 39055 w 114971"/>
                <a:gd name="connsiteY8" fmla="*/ 28900 h 172457"/>
                <a:gd name="connsiteX9" fmla="*/ 39055 w 114971"/>
                <a:gd name="connsiteY9" fmla="*/ 81595 h 172457"/>
                <a:gd name="connsiteX10" fmla="*/ 48445 w 114971"/>
                <a:gd name="connsiteY10" fmla="*/ 71056 h 172457"/>
                <a:gd name="connsiteX11" fmla="*/ 61858 w 114971"/>
                <a:gd name="connsiteY11" fmla="*/ 67415 h 172457"/>
                <a:gd name="connsiteX12" fmla="*/ 83319 w 114971"/>
                <a:gd name="connsiteY12" fmla="*/ 78720 h 172457"/>
                <a:gd name="connsiteX13" fmla="*/ 90984 w 114971"/>
                <a:gd name="connsiteY13" fmla="*/ 108996 h 172457"/>
                <a:gd name="connsiteX14" fmla="*/ 80828 w 114971"/>
                <a:gd name="connsiteY14" fmla="*/ 108996 h 172457"/>
                <a:gd name="connsiteX15" fmla="*/ 75463 w 114971"/>
                <a:gd name="connsiteY15" fmla="*/ 85619 h 172457"/>
                <a:gd name="connsiteX16" fmla="*/ 59559 w 114971"/>
                <a:gd name="connsiteY16" fmla="*/ 76613 h 172457"/>
                <a:gd name="connsiteX17" fmla="*/ 46720 w 114971"/>
                <a:gd name="connsiteY17" fmla="*/ 81403 h 172457"/>
                <a:gd name="connsiteX18" fmla="*/ 39055 w 114971"/>
                <a:gd name="connsiteY18" fmla="*/ 93858 h 172457"/>
                <a:gd name="connsiteX19" fmla="*/ 39055 w 114971"/>
                <a:gd name="connsiteY19" fmla="*/ 137164 h 172457"/>
                <a:gd name="connsiteX20" fmla="*/ 47103 w 114971"/>
                <a:gd name="connsiteY20" fmla="*/ 148662 h 172457"/>
                <a:gd name="connsiteX21" fmla="*/ 59750 w 114971"/>
                <a:gd name="connsiteY21" fmla="*/ 153069 h 172457"/>
                <a:gd name="connsiteX22" fmla="*/ 75655 w 114971"/>
                <a:gd name="connsiteY22" fmla="*/ 144829 h 172457"/>
                <a:gd name="connsiteX23" fmla="*/ 80828 w 114971"/>
                <a:gd name="connsiteY23" fmla="*/ 12279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90984" y="122793"/>
                  </a:moveTo>
                  <a:cubicBezTo>
                    <a:pt x="91521" y="132891"/>
                    <a:pt x="88838" y="142875"/>
                    <a:pt x="83319" y="151344"/>
                  </a:cubicBezTo>
                  <a:cubicBezTo>
                    <a:pt x="78510" y="158300"/>
                    <a:pt x="70500" y="162343"/>
                    <a:pt x="62050" y="162075"/>
                  </a:cubicBezTo>
                  <a:cubicBezTo>
                    <a:pt x="57202" y="162247"/>
                    <a:pt x="52392" y="160982"/>
                    <a:pt x="48253" y="158434"/>
                  </a:cubicBezTo>
                  <a:cubicBezTo>
                    <a:pt x="44268" y="155809"/>
                    <a:pt x="40971" y="152264"/>
                    <a:pt x="38672" y="148087"/>
                  </a:cubicBezTo>
                  <a:lnTo>
                    <a:pt x="37714" y="160350"/>
                  </a:lnTo>
                  <a:lnTo>
                    <a:pt x="28900" y="160350"/>
                  </a:lnTo>
                  <a:lnTo>
                    <a:pt x="28900" y="28900"/>
                  </a:lnTo>
                  <a:lnTo>
                    <a:pt x="39055" y="28900"/>
                  </a:lnTo>
                  <a:lnTo>
                    <a:pt x="39055" y="81595"/>
                  </a:lnTo>
                  <a:cubicBezTo>
                    <a:pt x="41297" y="77379"/>
                    <a:pt x="44517" y="73757"/>
                    <a:pt x="48445" y="71056"/>
                  </a:cubicBezTo>
                  <a:cubicBezTo>
                    <a:pt x="52507" y="68641"/>
                    <a:pt x="57144" y="67396"/>
                    <a:pt x="61858" y="67415"/>
                  </a:cubicBezTo>
                  <a:cubicBezTo>
                    <a:pt x="70500" y="67166"/>
                    <a:pt x="78625" y="71458"/>
                    <a:pt x="83319" y="78720"/>
                  </a:cubicBezTo>
                  <a:cubicBezTo>
                    <a:pt x="88857" y="87803"/>
                    <a:pt x="91540" y="98362"/>
                    <a:pt x="90984" y="108996"/>
                  </a:cubicBezTo>
                  <a:close/>
                  <a:moveTo>
                    <a:pt x="80828" y="108996"/>
                  </a:moveTo>
                  <a:cubicBezTo>
                    <a:pt x="81231" y="100852"/>
                    <a:pt x="79372" y="92766"/>
                    <a:pt x="75463" y="85619"/>
                  </a:cubicBezTo>
                  <a:cubicBezTo>
                    <a:pt x="72397" y="79755"/>
                    <a:pt x="66169" y="76230"/>
                    <a:pt x="59559" y="76613"/>
                  </a:cubicBezTo>
                  <a:cubicBezTo>
                    <a:pt x="54806" y="76440"/>
                    <a:pt x="50188" y="78165"/>
                    <a:pt x="46720" y="81403"/>
                  </a:cubicBezTo>
                  <a:cubicBezTo>
                    <a:pt x="43271" y="84948"/>
                    <a:pt x="40665" y="89202"/>
                    <a:pt x="39055" y="93858"/>
                  </a:cubicBezTo>
                  <a:lnTo>
                    <a:pt x="39055" y="137164"/>
                  </a:lnTo>
                  <a:cubicBezTo>
                    <a:pt x="40742" y="141610"/>
                    <a:pt x="43501" y="145557"/>
                    <a:pt x="47103" y="148662"/>
                  </a:cubicBezTo>
                  <a:cubicBezTo>
                    <a:pt x="50648" y="151612"/>
                    <a:pt x="55132" y="153165"/>
                    <a:pt x="59750" y="153069"/>
                  </a:cubicBezTo>
                  <a:cubicBezTo>
                    <a:pt x="66131" y="153337"/>
                    <a:pt x="72186" y="150194"/>
                    <a:pt x="75655" y="144829"/>
                  </a:cubicBezTo>
                  <a:cubicBezTo>
                    <a:pt x="79410" y="138103"/>
                    <a:pt x="81193" y="130477"/>
                    <a:pt x="80828" y="12279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356636F4-DD3C-4138-B1D1-451C85955A18}"/>
                </a:ext>
              </a:extLst>
            </p:cNvPr>
            <p:cNvSpPr/>
            <p:nvPr/>
          </p:nvSpPr>
          <p:spPr>
            <a:xfrm>
              <a:off x="7957613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97F9C518-1384-4533-B1EF-51DAD8CD87A7}"/>
                </a:ext>
              </a:extLst>
            </p:cNvPr>
            <p:cNvSpPr/>
            <p:nvPr/>
          </p:nvSpPr>
          <p:spPr>
            <a:xfrm>
              <a:off x="7987455" y="2709344"/>
              <a:ext cx="114971" cy="134133"/>
            </a:xfrm>
            <a:custGeom>
              <a:avLst/>
              <a:gdLst>
                <a:gd name="connsiteX0" fmla="*/ 28950 w 114971"/>
                <a:gd name="connsiteY0" fmla="*/ 69574 h 134133"/>
                <a:gd name="connsiteX1" fmla="*/ 37956 w 114971"/>
                <a:gd name="connsiteY1" fmla="*/ 40448 h 134133"/>
                <a:gd name="connsiteX2" fmla="*/ 82450 w 114971"/>
                <a:gd name="connsiteY2" fmla="*/ 36079 h 134133"/>
                <a:gd name="connsiteX3" fmla="*/ 86819 w 114971"/>
                <a:gd name="connsiteY3" fmla="*/ 40448 h 134133"/>
                <a:gd name="connsiteX4" fmla="*/ 96017 w 114971"/>
                <a:gd name="connsiteY4" fmla="*/ 69574 h 134133"/>
                <a:gd name="connsiteX5" fmla="*/ 96017 w 114971"/>
                <a:gd name="connsiteY5" fmla="*/ 82988 h 134133"/>
                <a:gd name="connsiteX6" fmla="*/ 86819 w 114971"/>
                <a:gd name="connsiteY6" fmla="*/ 112306 h 134133"/>
                <a:gd name="connsiteX7" fmla="*/ 62483 w 114971"/>
                <a:gd name="connsiteY7" fmla="*/ 123611 h 134133"/>
                <a:gd name="connsiteX8" fmla="*/ 37956 w 114971"/>
                <a:gd name="connsiteY8" fmla="*/ 112306 h 134133"/>
                <a:gd name="connsiteX9" fmla="*/ 28950 w 114971"/>
                <a:gd name="connsiteY9" fmla="*/ 82988 h 134133"/>
                <a:gd name="connsiteX10" fmla="*/ 39106 w 114971"/>
                <a:gd name="connsiteY10" fmla="*/ 83179 h 134133"/>
                <a:gd name="connsiteX11" fmla="*/ 45046 w 114971"/>
                <a:gd name="connsiteY11" fmla="*/ 105790 h 134133"/>
                <a:gd name="connsiteX12" fmla="*/ 74038 w 114971"/>
                <a:gd name="connsiteY12" fmla="*/ 111482 h 134133"/>
                <a:gd name="connsiteX13" fmla="*/ 79729 w 114971"/>
                <a:gd name="connsiteY13" fmla="*/ 105790 h 134133"/>
                <a:gd name="connsiteX14" fmla="*/ 85861 w 114971"/>
                <a:gd name="connsiteY14" fmla="*/ 83179 h 134133"/>
                <a:gd name="connsiteX15" fmla="*/ 85861 w 114971"/>
                <a:gd name="connsiteY15" fmla="*/ 69766 h 134133"/>
                <a:gd name="connsiteX16" fmla="*/ 79729 w 114971"/>
                <a:gd name="connsiteY16" fmla="*/ 47155 h 134133"/>
                <a:gd name="connsiteX17" fmla="*/ 50737 w 114971"/>
                <a:gd name="connsiteY17" fmla="*/ 41464 h 134133"/>
                <a:gd name="connsiteX18" fmla="*/ 45046 w 114971"/>
                <a:gd name="connsiteY18" fmla="*/ 47155 h 134133"/>
                <a:gd name="connsiteX19" fmla="*/ 39106 w 114971"/>
                <a:gd name="connsiteY19" fmla="*/ 69766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50" y="69574"/>
                  </a:moveTo>
                  <a:cubicBezTo>
                    <a:pt x="28490" y="59112"/>
                    <a:pt x="31671" y="48822"/>
                    <a:pt x="37956" y="40448"/>
                  </a:cubicBezTo>
                  <a:cubicBezTo>
                    <a:pt x="49032" y="26958"/>
                    <a:pt x="68960" y="25004"/>
                    <a:pt x="82450" y="36079"/>
                  </a:cubicBezTo>
                  <a:cubicBezTo>
                    <a:pt x="84041" y="37402"/>
                    <a:pt x="85516" y="38858"/>
                    <a:pt x="86819" y="40448"/>
                  </a:cubicBezTo>
                  <a:cubicBezTo>
                    <a:pt x="93200" y="48784"/>
                    <a:pt x="96458" y="59093"/>
                    <a:pt x="96017" y="69574"/>
                  </a:cubicBezTo>
                  <a:lnTo>
                    <a:pt x="96017" y="82988"/>
                  </a:lnTo>
                  <a:cubicBezTo>
                    <a:pt x="96458" y="93527"/>
                    <a:pt x="93200" y="103893"/>
                    <a:pt x="86819" y="112306"/>
                  </a:cubicBezTo>
                  <a:cubicBezTo>
                    <a:pt x="80975" y="119740"/>
                    <a:pt x="71930" y="123937"/>
                    <a:pt x="62483" y="123611"/>
                  </a:cubicBezTo>
                  <a:cubicBezTo>
                    <a:pt x="52979" y="123937"/>
                    <a:pt x="43877" y="119740"/>
                    <a:pt x="37956" y="112306"/>
                  </a:cubicBezTo>
                  <a:cubicBezTo>
                    <a:pt x="31652" y="103874"/>
                    <a:pt x="28452" y="93508"/>
                    <a:pt x="28950" y="82988"/>
                  </a:cubicBezTo>
                  <a:close/>
                  <a:moveTo>
                    <a:pt x="39106" y="83179"/>
                  </a:moveTo>
                  <a:cubicBezTo>
                    <a:pt x="38761" y="91151"/>
                    <a:pt x="40831" y="99026"/>
                    <a:pt x="45046" y="105790"/>
                  </a:cubicBezTo>
                  <a:cubicBezTo>
                    <a:pt x="51485" y="115371"/>
                    <a:pt x="64457" y="117920"/>
                    <a:pt x="74038" y="111482"/>
                  </a:cubicBezTo>
                  <a:cubicBezTo>
                    <a:pt x="76280" y="109987"/>
                    <a:pt x="78216" y="108052"/>
                    <a:pt x="79729" y="105790"/>
                  </a:cubicBezTo>
                  <a:cubicBezTo>
                    <a:pt x="83964" y="99026"/>
                    <a:pt x="86110" y="91151"/>
                    <a:pt x="85861" y="83179"/>
                  </a:cubicBezTo>
                  <a:lnTo>
                    <a:pt x="85861" y="69766"/>
                  </a:lnTo>
                  <a:cubicBezTo>
                    <a:pt x="86110" y="61795"/>
                    <a:pt x="83964" y="53919"/>
                    <a:pt x="79729" y="47155"/>
                  </a:cubicBezTo>
                  <a:cubicBezTo>
                    <a:pt x="73291" y="37574"/>
                    <a:pt x="60318" y="35026"/>
                    <a:pt x="50737" y="41464"/>
                  </a:cubicBezTo>
                  <a:cubicBezTo>
                    <a:pt x="48495" y="42959"/>
                    <a:pt x="46560" y="44894"/>
                    <a:pt x="45046" y="47155"/>
                  </a:cubicBezTo>
                  <a:cubicBezTo>
                    <a:pt x="40869" y="53938"/>
                    <a:pt x="38799" y="61814"/>
                    <a:pt x="39106" y="697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240B44CD-3D92-4232-9535-7D1582A73E3F}"/>
                </a:ext>
              </a:extLst>
            </p:cNvPr>
            <p:cNvSpPr/>
            <p:nvPr/>
          </p:nvSpPr>
          <p:spPr>
            <a:xfrm>
              <a:off x="8072776" y="2709352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098 w 153295"/>
                <a:gd name="connsiteY9" fmla="*/ 68609 h 134133"/>
                <a:gd name="connsiteX10" fmla="*/ 134098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585" y="47837"/>
                    <a:pt x="134846" y="58223"/>
                    <a:pt x="134098" y="68609"/>
                  </a:cubicBezTo>
                  <a:lnTo>
                    <a:pt x="134098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049" y="51363"/>
                    <a:pt x="86941" y="57974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50229084-EFF9-41C3-9B02-3B28A2F91766}"/>
                </a:ext>
              </a:extLst>
            </p:cNvPr>
            <p:cNvSpPr/>
            <p:nvPr/>
          </p:nvSpPr>
          <p:spPr>
            <a:xfrm>
              <a:off x="8197274" y="2708992"/>
              <a:ext cx="114971" cy="134133"/>
            </a:xfrm>
            <a:custGeom>
              <a:avLst/>
              <a:gdLst>
                <a:gd name="connsiteX0" fmla="*/ 79158 w 114971"/>
                <a:gd name="connsiteY0" fmla="*/ 122238 h 134133"/>
                <a:gd name="connsiteX1" fmla="*/ 78008 w 114971"/>
                <a:gd name="connsiteY1" fmla="*/ 114382 h 134133"/>
                <a:gd name="connsiteX2" fmla="*/ 78008 w 114971"/>
                <a:gd name="connsiteY2" fmla="*/ 108250 h 134133"/>
                <a:gd name="connsiteX3" fmla="*/ 67278 w 114971"/>
                <a:gd name="connsiteY3" fmla="*/ 119556 h 134133"/>
                <a:gd name="connsiteX4" fmla="*/ 52523 w 114971"/>
                <a:gd name="connsiteY4" fmla="*/ 123963 h 134133"/>
                <a:gd name="connsiteX5" fmla="*/ 35277 w 114971"/>
                <a:gd name="connsiteY5" fmla="*/ 116873 h 134133"/>
                <a:gd name="connsiteX6" fmla="*/ 28954 w 114971"/>
                <a:gd name="connsiteY6" fmla="*/ 97711 h 134133"/>
                <a:gd name="connsiteX7" fmla="*/ 37960 w 114971"/>
                <a:gd name="connsiteY7" fmla="*/ 77399 h 134133"/>
                <a:gd name="connsiteX8" fmla="*/ 62104 w 114971"/>
                <a:gd name="connsiteY8" fmla="*/ 69926 h 134133"/>
                <a:gd name="connsiteX9" fmla="*/ 79158 w 114971"/>
                <a:gd name="connsiteY9" fmla="*/ 69926 h 134133"/>
                <a:gd name="connsiteX10" fmla="*/ 79158 w 114971"/>
                <a:gd name="connsiteY10" fmla="*/ 58812 h 134133"/>
                <a:gd name="connsiteX11" fmla="*/ 74367 w 114971"/>
                <a:gd name="connsiteY11" fmla="*/ 43483 h 134133"/>
                <a:gd name="connsiteX12" fmla="*/ 60762 w 114971"/>
                <a:gd name="connsiteY12" fmla="*/ 38117 h 134133"/>
                <a:gd name="connsiteX13" fmla="*/ 47158 w 114971"/>
                <a:gd name="connsiteY13" fmla="*/ 43291 h 134133"/>
                <a:gd name="connsiteX14" fmla="*/ 41984 w 114971"/>
                <a:gd name="connsiteY14" fmla="*/ 56129 h 134133"/>
                <a:gd name="connsiteX15" fmla="*/ 32595 w 114971"/>
                <a:gd name="connsiteY15" fmla="*/ 56129 h 134133"/>
                <a:gd name="connsiteX16" fmla="*/ 32595 w 114971"/>
                <a:gd name="connsiteY16" fmla="*/ 56129 h 134133"/>
                <a:gd name="connsiteX17" fmla="*/ 40451 w 114971"/>
                <a:gd name="connsiteY17" fmla="*/ 36967 h 134133"/>
                <a:gd name="connsiteX18" fmla="*/ 61338 w 114971"/>
                <a:gd name="connsiteY18" fmla="*/ 28920 h 134133"/>
                <a:gd name="connsiteX19" fmla="*/ 81841 w 114971"/>
                <a:gd name="connsiteY19" fmla="*/ 36776 h 134133"/>
                <a:gd name="connsiteX20" fmla="*/ 89506 w 114971"/>
                <a:gd name="connsiteY20" fmla="*/ 58812 h 134133"/>
                <a:gd name="connsiteX21" fmla="*/ 89506 w 114971"/>
                <a:gd name="connsiteY21" fmla="*/ 103459 h 134133"/>
                <a:gd name="connsiteX22" fmla="*/ 89506 w 114971"/>
                <a:gd name="connsiteY22" fmla="*/ 112849 h 134133"/>
                <a:gd name="connsiteX23" fmla="*/ 91038 w 114971"/>
                <a:gd name="connsiteY23" fmla="*/ 121855 h 134133"/>
                <a:gd name="connsiteX24" fmla="*/ 53481 w 114971"/>
                <a:gd name="connsiteY24" fmla="*/ 114765 h 134133"/>
                <a:gd name="connsiteX25" fmla="*/ 68427 w 114971"/>
                <a:gd name="connsiteY25" fmla="*/ 109975 h 134133"/>
                <a:gd name="connsiteX26" fmla="*/ 77625 w 114971"/>
                <a:gd name="connsiteY26" fmla="*/ 97711 h 134133"/>
                <a:gd name="connsiteX27" fmla="*/ 77625 w 114971"/>
                <a:gd name="connsiteY27" fmla="*/ 78549 h 134133"/>
                <a:gd name="connsiteX28" fmla="*/ 61529 w 114971"/>
                <a:gd name="connsiteY28" fmla="*/ 78549 h 134133"/>
                <a:gd name="connsiteX29" fmla="*/ 45050 w 114971"/>
                <a:gd name="connsiteY29" fmla="*/ 84297 h 134133"/>
                <a:gd name="connsiteX30" fmla="*/ 38726 w 114971"/>
                <a:gd name="connsiteY30" fmla="*/ 98861 h 134133"/>
                <a:gd name="connsiteX31" fmla="*/ 42559 w 114971"/>
                <a:gd name="connsiteY31" fmla="*/ 110741 h 134133"/>
                <a:gd name="connsiteX32" fmla="*/ 54056 w 114971"/>
                <a:gd name="connsiteY32" fmla="*/ 1147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9158" y="122238"/>
                  </a:moveTo>
                  <a:cubicBezTo>
                    <a:pt x="79158" y="118981"/>
                    <a:pt x="79158" y="116490"/>
                    <a:pt x="78008" y="114382"/>
                  </a:cubicBezTo>
                  <a:cubicBezTo>
                    <a:pt x="76859" y="112274"/>
                    <a:pt x="78008" y="110358"/>
                    <a:pt x="78008" y="108250"/>
                  </a:cubicBezTo>
                  <a:cubicBezTo>
                    <a:pt x="75306" y="112772"/>
                    <a:pt x="71647" y="116624"/>
                    <a:pt x="67278" y="119556"/>
                  </a:cubicBezTo>
                  <a:cubicBezTo>
                    <a:pt x="62909" y="122468"/>
                    <a:pt x="57773" y="124001"/>
                    <a:pt x="52523" y="123963"/>
                  </a:cubicBezTo>
                  <a:cubicBezTo>
                    <a:pt x="45989" y="124384"/>
                    <a:pt x="39627" y="121759"/>
                    <a:pt x="35277" y="116873"/>
                  </a:cubicBezTo>
                  <a:cubicBezTo>
                    <a:pt x="30774" y="111546"/>
                    <a:pt x="28513" y="104667"/>
                    <a:pt x="28954" y="97711"/>
                  </a:cubicBezTo>
                  <a:cubicBezTo>
                    <a:pt x="28724" y="89931"/>
                    <a:pt x="32039" y="82458"/>
                    <a:pt x="37960" y="77399"/>
                  </a:cubicBezTo>
                  <a:cubicBezTo>
                    <a:pt x="44858" y="72110"/>
                    <a:pt x="53423" y="69447"/>
                    <a:pt x="62104" y="69926"/>
                  </a:cubicBezTo>
                  <a:lnTo>
                    <a:pt x="79158" y="69926"/>
                  </a:lnTo>
                  <a:lnTo>
                    <a:pt x="79158" y="58812"/>
                  </a:lnTo>
                  <a:cubicBezTo>
                    <a:pt x="79484" y="53294"/>
                    <a:pt x="77778" y="47832"/>
                    <a:pt x="74367" y="43483"/>
                  </a:cubicBezTo>
                  <a:cubicBezTo>
                    <a:pt x="70803" y="39842"/>
                    <a:pt x="65860" y="37907"/>
                    <a:pt x="60762" y="38117"/>
                  </a:cubicBezTo>
                  <a:cubicBezTo>
                    <a:pt x="55723" y="37983"/>
                    <a:pt x="50837" y="39842"/>
                    <a:pt x="47158" y="43291"/>
                  </a:cubicBezTo>
                  <a:cubicBezTo>
                    <a:pt x="43747" y="46683"/>
                    <a:pt x="41888" y="51320"/>
                    <a:pt x="41984" y="56129"/>
                  </a:cubicBezTo>
                  <a:lnTo>
                    <a:pt x="32595" y="56129"/>
                  </a:lnTo>
                  <a:lnTo>
                    <a:pt x="32595" y="56129"/>
                  </a:lnTo>
                  <a:cubicBezTo>
                    <a:pt x="32058" y="48867"/>
                    <a:pt x="34971" y="41758"/>
                    <a:pt x="40451" y="36967"/>
                  </a:cubicBezTo>
                  <a:cubicBezTo>
                    <a:pt x="46027" y="31545"/>
                    <a:pt x="53577" y="28651"/>
                    <a:pt x="61338" y="28920"/>
                  </a:cubicBezTo>
                  <a:cubicBezTo>
                    <a:pt x="68964" y="28632"/>
                    <a:pt x="76360" y="31468"/>
                    <a:pt x="81841" y="36776"/>
                  </a:cubicBezTo>
                  <a:cubicBezTo>
                    <a:pt x="87263" y="42793"/>
                    <a:pt x="90022" y="50726"/>
                    <a:pt x="89506" y="58812"/>
                  </a:cubicBezTo>
                  <a:lnTo>
                    <a:pt x="89506" y="103459"/>
                  </a:lnTo>
                  <a:cubicBezTo>
                    <a:pt x="89506" y="106717"/>
                    <a:pt x="89506" y="109783"/>
                    <a:pt x="89506" y="112849"/>
                  </a:cubicBezTo>
                  <a:cubicBezTo>
                    <a:pt x="89831" y="115876"/>
                    <a:pt x="90349" y="118885"/>
                    <a:pt x="91038" y="121855"/>
                  </a:cubicBezTo>
                  <a:close/>
                  <a:moveTo>
                    <a:pt x="53481" y="114765"/>
                  </a:moveTo>
                  <a:cubicBezTo>
                    <a:pt x="58846" y="114861"/>
                    <a:pt x="64116" y="113174"/>
                    <a:pt x="68427" y="109975"/>
                  </a:cubicBezTo>
                  <a:cubicBezTo>
                    <a:pt x="72681" y="106928"/>
                    <a:pt x="75900" y="102655"/>
                    <a:pt x="77625" y="97711"/>
                  </a:cubicBezTo>
                  <a:lnTo>
                    <a:pt x="77625" y="78549"/>
                  </a:lnTo>
                  <a:lnTo>
                    <a:pt x="61529" y="78549"/>
                  </a:lnTo>
                  <a:cubicBezTo>
                    <a:pt x="55493" y="78223"/>
                    <a:pt x="49572" y="80293"/>
                    <a:pt x="45050" y="84297"/>
                  </a:cubicBezTo>
                  <a:cubicBezTo>
                    <a:pt x="40930" y="88015"/>
                    <a:pt x="38630" y="93323"/>
                    <a:pt x="38726" y="98861"/>
                  </a:cubicBezTo>
                  <a:cubicBezTo>
                    <a:pt x="38650" y="103134"/>
                    <a:pt x="39991" y="107311"/>
                    <a:pt x="42559" y="110741"/>
                  </a:cubicBezTo>
                  <a:cubicBezTo>
                    <a:pt x="45567" y="113788"/>
                    <a:pt x="49802" y="115282"/>
                    <a:pt x="54056" y="1147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C24F5F9-4E7C-47B6-A127-5CA355A58881}"/>
                </a:ext>
              </a:extLst>
            </p:cNvPr>
            <p:cNvSpPr/>
            <p:nvPr/>
          </p:nvSpPr>
          <p:spPr>
            <a:xfrm>
              <a:off x="8271868" y="2687934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2 w 95809"/>
                <a:gd name="connsiteY9" fmla="*/ 136015 h 172457"/>
                <a:gd name="connsiteX10" fmla="*/ 70673 w 95809"/>
                <a:gd name="connsiteY10" fmla="*/ 143679 h 172457"/>
                <a:gd name="connsiteX11" fmla="*/ 65308 w 95809"/>
                <a:gd name="connsiteY11" fmla="*/ 145404 h 172457"/>
                <a:gd name="connsiteX12" fmla="*/ 58792 w 95809"/>
                <a:gd name="connsiteY12" fmla="*/ 145404 h 172457"/>
                <a:gd name="connsiteX13" fmla="*/ 46146 w 95809"/>
                <a:gd name="connsiteY13" fmla="*/ 139272 h 172457"/>
                <a:gd name="connsiteX14" fmla="*/ 41547 w 95809"/>
                <a:gd name="connsiteY14" fmla="*/ 120110 h 172457"/>
                <a:gd name="connsiteX15" fmla="*/ 41547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7 w 95809"/>
                <a:gd name="connsiteY18" fmla="*/ 52469 h 172457"/>
                <a:gd name="connsiteX19" fmla="*/ 41547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9" y="135976"/>
                    <a:pt x="60900" y="136015"/>
                  </a:cubicBezTo>
                  <a:lnTo>
                    <a:pt x="64924" y="136015"/>
                  </a:lnTo>
                  <a:lnTo>
                    <a:pt x="69332" y="136015"/>
                  </a:lnTo>
                  <a:lnTo>
                    <a:pt x="70673" y="143679"/>
                  </a:lnTo>
                  <a:cubicBezTo>
                    <a:pt x="68948" y="144446"/>
                    <a:pt x="67147" y="145040"/>
                    <a:pt x="65308" y="145404"/>
                  </a:cubicBezTo>
                  <a:cubicBezTo>
                    <a:pt x="63142" y="145596"/>
                    <a:pt x="60958" y="145596"/>
                    <a:pt x="58792" y="145404"/>
                  </a:cubicBezTo>
                  <a:cubicBezTo>
                    <a:pt x="53830" y="145557"/>
                    <a:pt x="49097" y="143277"/>
                    <a:pt x="46146" y="139272"/>
                  </a:cubicBezTo>
                  <a:cubicBezTo>
                    <a:pt x="42620" y="133543"/>
                    <a:pt x="40991" y="126817"/>
                    <a:pt x="41547" y="120110"/>
                  </a:cubicBezTo>
                  <a:lnTo>
                    <a:pt x="41547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7" y="52469"/>
                  </a:lnTo>
                  <a:lnTo>
                    <a:pt x="41547" y="292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74A792B2-B87B-4F60-B3DC-DC468329E6C1}"/>
                </a:ext>
              </a:extLst>
            </p:cNvPr>
            <p:cNvSpPr/>
            <p:nvPr/>
          </p:nvSpPr>
          <p:spPr>
            <a:xfrm>
              <a:off x="8325497" y="2675862"/>
              <a:ext cx="114971" cy="172457"/>
            </a:xfrm>
            <a:custGeom>
              <a:avLst/>
              <a:gdLst>
                <a:gd name="connsiteX0" fmla="*/ 62457 w 114971"/>
                <a:gd name="connsiteY0" fmla="*/ 157093 h 172457"/>
                <a:gd name="connsiteX1" fmla="*/ 38313 w 114971"/>
                <a:gd name="connsiteY1" fmla="*/ 145979 h 172457"/>
                <a:gd name="connsiteX2" fmla="*/ 28924 w 114971"/>
                <a:gd name="connsiteY2" fmla="*/ 117811 h 172457"/>
                <a:gd name="connsiteX3" fmla="*/ 28924 w 114971"/>
                <a:gd name="connsiteY3" fmla="*/ 102673 h 172457"/>
                <a:gd name="connsiteX4" fmla="*/ 38313 w 114971"/>
                <a:gd name="connsiteY4" fmla="*/ 73930 h 172457"/>
                <a:gd name="connsiteX5" fmla="*/ 60924 w 114971"/>
                <a:gd name="connsiteY5" fmla="*/ 62433 h 172457"/>
                <a:gd name="connsiteX6" fmla="*/ 83152 w 114971"/>
                <a:gd name="connsiteY6" fmla="*/ 72780 h 172457"/>
                <a:gd name="connsiteX7" fmla="*/ 91200 w 114971"/>
                <a:gd name="connsiteY7" fmla="*/ 100182 h 172457"/>
                <a:gd name="connsiteX8" fmla="*/ 91200 w 114971"/>
                <a:gd name="connsiteY8" fmla="*/ 110146 h 172457"/>
                <a:gd name="connsiteX9" fmla="*/ 39080 w 114971"/>
                <a:gd name="connsiteY9" fmla="*/ 110146 h 172457"/>
                <a:gd name="connsiteX10" fmla="*/ 39080 w 114971"/>
                <a:gd name="connsiteY10" fmla="*/ 117619 h 172457"/>
                <a:gd name="connsiteX11" fmla="*/ 45403 w 114971"/>
                <a:gd name="connsiteY11" fmla="*/ 139655 h 172457"/>
                <a:gd name="connsiteX12" fmla="*/ 62457 w 114971"/>
                <a:gd name="connsiteY12" fmla="*/ 148470 h 172457"/>
                <a:gd name="connsiteX13" fmla="*/ 75295 w 114971"/>
                <a:gd name="connsiteY13" fmla="*/ 145787 h 172457"/>
                <a:gd name="connsiteX14" fmla="*/ 84685 w 114971"/>
                <a:gd name="connsiteY14" fmla="*/ 138314 h 172457"/>
                <a:gd name="connsiteX15" fmla="*/ 88709 w 114971"/>
                <a:gd name="connsiteY15" fmla="*/ 145404 h 172457"/>
                <a:gd name="connsiteX16" fmla="*/ 78170 w 114971"/>
                <a:gd name="connsiteY16" fmla="*/ 154027 h 172457"/>
                <a:gd name="connsiteX17" fmla="*/ 62457 w 114971"/>
                <a:gd name="connsiteY17" fmla="*/ 157093 h 172457"/>
                <a:gd name="connsiteX18" fmla="*/ 60924 w 114971"/>
                <a:gd name="connsiteY18" fmla="*/ 71439 h 172457"/>
                <a:gd name="connsiteX19" fmla="*/ 45403 w 114971"/>
                <a:gd name="connsiteY19" fmla="*/ 80062 h 172457"/>
                <a:gd name="connsiteX20" fmla="*/ 39080 w 114971"/>
                <a:gd name="connsiteY20" fmla="*/ 101523 h 172457"/>
                <a:gd name="connsiteX21" fmla="*/ 81044 w 114971"/>
                <a:gd name="connsiteY21" fmla="*/ 101523 h 172457"/>
                <a:gd name="connsiteX22" fmla="*/ 81044 w 114971"/>
                <a:gd name="connsiteY22" fmla="*/ 97691 h 172457"/>
                <a:gd name="connsiteX23" fmla="*/ 75679 w 114971"/>
                <a:gd name="connsiteY23" fmla="*/ 78529 h 172457"/>
                <a:gd name="connsiteX24" fmla="*/ 60924 w 114971"/>
                <a:gd name="connsiteY24" fmla="*/ 71439 h 172457"/>
                <a:gd name="connsiteX25" fmla="*/ 70505 w 114971"/>
                <a:gd name="connsiteY25" fmla="*/ 28900 h 172457"/>
                <a:gd name="connsiteX26" fmla="*/ 82769 w 114971"/>
                <a:gd name="connsiteY26" fmla="*/ 28900 h 172457"/>
                <a:gd name="connsiteX27" fmla="*/ 82769 w 114971"/>
                <a:gd name="connsiteY27" fmla="*/ 28900 h 172457"/>
                <a:gd name="connsiteX28" fmla="*/ 63607 w 114971"/>
                <a:gd name="connsiteY28" fmla="*/ 50744 h 172457"/>
                <a:gd name="connsiteX29" fmla="*/ 54984 w 114971"/>
                <a:gd name="connsiteY29" fmla="*/ 50744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71" h="172457">
                  <a:moveTo>
                    <a:pt x="62457" y="157093"/>
                  </a:moveTo>
                  <a:cubicBezTo>
                    <a:pt x="53125" y="157342"/>
                    <a:pt x="44196" y="153222"/>
                    <a:pt x="38313" y="145979"/>
                  </a:cubicBezTo>
                  <a:cubicBezTo>
                    <a:pt x="31913" y="138008"/>
                    <a:pt x="28579" y="128024"/>
                    <a:pt x="28924" y="117811"/>
                  </a:cubicBezTo>
                  <a:lnTo>
                    <a:pt x="28924" y="102673"/>
                  </a:lnTo>
                  <a:cubicBezTo>
                    <a:pt x="28579" y="92287"/>
                    <a:pt x="31913" y="82112"/>
                    <a:pt x="38313" y="73930"/>
                  </a:cubicBezTo>
                  <a:cubicBezTo>
                    <a:pt x="43621" y="66745"/>
                    <a:pt x="51994" y="62491"/>
                    <a:pt x="60924" y="62433"/>
                  </a:cubicBezTo>
                  <a:cubicBezTo>
                    <a:pt x="69585" y="61992"/>
                    <a:pt x="77902" y="65863"/>
                    <a:pt x="83152" y="72780"/>
                  </a:cubicBezTo>
                  <a:cubicBezTo>
                    <a:pt x="88901" y="80713"/>
                    <a:pt x="91736" y="90390"/>
                    <a:pt x="91200" y="100182"/>
                  </a:cubicBezTo>
                  <a:lnTo>
                    <a:pt x="91200" y="110146"/>
                  </a:lnTo>
                  <a:lnTo>
                    <a:pt x="39080" y="110146"/>
                  </a:lnTo>
                  <a:lnTo>
                    <a:pt x="39080" y="117619"/>
                  </a:lnTo>
                  <a:cubicBezTo>
                    <a:pt x="38773" y="125456"/>
                    <a:pt x="40996" y="133179"/>
                    <a:pt x="45403" y="139655"/>
                  </a:cubicBezTo>
                  <a:cubicBezTo>
                    <a:pt x="49101" y="145442"/>
                    <a:pt x="55597" y="148796"/>
                    <a:pt x="62457" y="148470"/>
                  </a:cubicBezTo>
                  <a:cubicBezTo>
                    <a:pt x="66883" y="148547"/>
                    <a:pt x="71272" y="147627"/>
                    <a:pt x="75295" y="145787"/>
                  </a:cubicBezTo>
                  <a:cubicBezTo>
                    <a:pt x="78956" y="144024"/>
                    <a:pt x="82155" y="141476"/>
                    <a:pt x="84685" y="138314"/>
                  </a:cubicBezTo>
                  <a:lnTo>
                    <a:pt x="88709" y="145404"/>
                  </a:lnTo>
                  <a:cubicBezTo>
                    <a:pt x="85969" y="149121"/>
                    <a:pt x="82347" y="152072"/>
                    <a:pt x="78170" y="154027"/>
                  </a:cubicBezTo>
                  <a:cubicBezTo>
                    <a:pt x="73207" y="156135"/>
                    <a:pt x="67861" y="157189"/>
                    <a:pt x="62457" y="157093"/>
                  </a:cubicBezTo>
                  <a:close/>
                  <a:moveTo>
                    <a:pt x="60924" y="71439"/>
                  </a:moveTo>
                  <a:cubicBezTo>
                    <a:pt x="54658" y="71592"/>
                    <a:pt x="48852" y="74811"/>
                    <a:pt x="45403" y="80062"/>
                  </a:cubicBezTo>
                  <a:cubicBezTo>
                    <a:pt x="41207" y="86424"/>
                    <a:pt x="39003" y="93897"/>
                    <a:pt x="39080" y="101523"/>
                  </a:cubicBezTo>
                  <a:lnTo>
                    <a:pt x="81044" y="101523"/>
                  </a:lnTo>
                  <a:lnTo>
                    <a:pt x="81044" y="97691"/>
                  </a:lnTo>
                  <a:cubicBezTo>
                    <a:pt x="81427" y="90888"/>
                    <a:pt x="79550" y="84143"/>
                    <a:pt x="75679" y="78529"/>
                  </a:cubicBezTo>
                  <a:cubicBezTo>
                    <a:pt x="72307" y="73777"/>
                    <a:pt x="66730" y="71094"/>
                    <a:pt x="60924" y="71439"/>
                  </a:cubicBezTo>
                  <a:close/>
                  <a:moveTo>
                    <a:pt x="70505" y="28900"/>
                  </a:moveTo>
                  <a:lnTo>
                    <a:pt x="82769" y="28900"/>
                  </a:lnTo>
                  <a:lnTo>
                    <a:pt x="82769" y="28900"/>
                  </a:lnTo>
                  <a:lnTo>
                    <a:pt x="63607" y="50744"/>
                  </a:lnTo>
                  <a:lnTo>
                    <a:pt x="54984" y="5074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68FFD367-725E-4997-A4F6-9BE2D496B108}"/>
                </a:ext>
              </a:extLst>
            </p:cNvPr>
            <p:cNvSpPr/>
            <p:nvPr/>
          </p:nvSpPr>
          <p:spPr>
            <a:xfrm>
              <a:off x="8405427" y="2709970"/>
              <a:ext cx="76648" cy="134133"/>
            </a:xfrm>
            <a:custGeom>
              <a:avLst/>
              <a:gdLst>
                <a:gd name="connsiteX0" fmla="*/ 64157 w 76647"/>
                <a:gd name="connsiteY0" fmla="*/ 39247 h 134133"/>
                <a:gd name="connsiteX1" fmla="*/ 57451 w 76647"/>
                <a:gd name="connsiteY1" fmla="*/ 39247 h 134133"/>
                <a:gd name="connsiteX2" fmla="*/ 45762 w 76647"/>
                <a:gd name="connsiteY2" fmla="*/ 44038 h 134133"/>
                <a:gd name="connsiteX3" fmla="*/ 39055 w 76647"/>
                <a:gd name="connsiteY3" fmla="*/ 57068 h 134133"/>
                <a:gd name="connsiteX4" fmla="*/ 39055 w 76647"/>
                <a:gd name="connsiteY4" fmla="*/ 121835 h 134133"/>
                <a:gd name="connsiteX5" fmla="*/ 28900 w 76647"/>
                <a:gd name="connsiteY5" fmla="*/ 121835 h 134133"/>
                <a:gd name="connsiteX6" fmla="*/ 28900 w 76647"/>
                <a:gd name="connsiteY6" fmla="*/ 30624 h 134133"/>
                <a:gd name="connsiteX7" fmla="*/ 37906 w 76647"/>
                <a:gd name="connsiteY7" fmla="*/ 30624 h 134133"/>
                <a:gd name="connsiteX8" fmla="*/ 39055 w 76647"/>
                <a:gd name="connsiteY8" fmla="*/ 45762 h 134133"/>
                <a:gd name="connsiteX9" fmla="*/ 47487 w 76647"/>
                <a:gd name="connsiteY9" fmla="*/ 33307 h 134133"/>
                <a:gd name="connsiteX10" fmla="*/ 59751 w 76647"/>
                <a:gd name="connsiteY10" fmla="*/ 28900 h 134133"/>
                <a:gd name="connsiteX11" fmla="*/ 63008 w 76647"/>
                <a:gd name="connsiteY11" fmla="*/ 28900 h 134133"/>
                <a:gd name="connsiteX12" fmla="*/ 65499 w 76647"/>
                <a:gd name="connsiteY12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7"/>
                  </a:moveTo>
                  <a:lnTo>
                    <a:pt x="57451" y="39247"/>
                  </a:lnTo>
                  <a:cubicBezTo>
                    <a:pt x="53044" y="39113"/>
                    <a:pt x="48809" y="40857"/>
                    <a:pt x="45762" y="44038"/>
                  </a:cubicBezTo>
                  <a:cubicBezTo>
                    <a:pt x="42371" y="47678"/>
                    <a:pt x="40052" y="52201"/>
                    <a:pt x="39055" y="57068"/>
                  </a:cubicBezTo>
                  <a:lnTo>
                    <a:pt x="39055" y="121835"/>
                  </a:lnTo>
                  <a:lnTo>
                    <a:pt x="28900" y="121835"/>
                  </a:lnTo>
                  <a:lnTo>
                    <a:pt x="28900" y="30624"/>
                  </a:lnTo>
                  <a:lnTo>
                    <a:pt x="37906" y="30624"/>
                  </a:lnTo>
                  <a:lnTo>
                    <a:pt x="39055" y="45762"/>
                  </a:lnTo>
                  <a:cubicBezTo>
                    <a:pt x="40838" y="40991"/>
                    <a:pt x="43712" y="36718"/>
                    <a:pt x="47487" y="33307"/>
                  </a:cubicBezTo>
                  <a:cubicBezTo>
                    <a:pt x="50936" y="30452"/>
                    <a:pt x="55267" y="28900"/>
                    <a:pt x="59751" y="28900"/>
                  </a:cubicBezTo>
                  <a:lnTo>
                    <a:pt x="63008" y="28900"/>
                  </a:lnTo>
                  <a:lnTo>
                    <a:pt x="65499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7A41747D-17A0-4699-81F7-BD80BF395EFC}"/>
                </a:ext>
              </a:extLst>
            </p:cNvPr>
            <p:cNvSpPr/>
            <p:nvPr/>
          </p:nvSpPr>
          <p:spPr>
            <a:xfrm>
              <a:off x="8456972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20978F98-DCA2-4769-9CFC-BA43BD3DBC23}"/>
                </a:ext>
              </a:extLst>
            </p:cNvPr>
            <p:cNvSpPr/>
            <p:nvPr/>
          </p:nvSpPr>
          <p:spPr>
            <a:xfrm>
              <a:off x="8488329" y="2709184"/>
              <a:ext cx="114971" cy="134133"/>
            </a:xfrm>
            <a:custGeom>
              <a:avLst/>
              <a:gdLst>
                <a:gd name="connsiteX0" fmla="*/ 78981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3 w 114971"/>
                <a:gd name="connsiteY7" fmla="*/ 77207 h 134133"/>
                <a:gd name="connsiteX8" fmla="*/ 61927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7 w 114971"/>
                <a:gd name="connsiteY13" fmla="*/ 56129 h 134133"/>
                <a:gd name="connsiteX14" fmla="*/ 31268 w 114971"/>
                <a:gd name="connsiteY14" fmla="*/ 56129 h 134133"/>
                <a:gd name="connsiteX15" fmla="*/ 31268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4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4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3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4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1" y="122046"/>
                  </a:moveTo>
                  <a:cubicBezTo>
                    <a:pt x="78981" y="118789"/>
                    <a:pt x="78981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0" y="112580"/>
                    <a:pt x="71470" y="116432"/>
                    <a:pt x="67101" y="119364"/>
                  </a:cubicBezTo>
                  <a:cubicBezTo>
                    <a:pt x="62789" y="122257"/>
                    <a:pt x="57731" y="123790"/>
                    <a:pt x="52538" y="123771"/>
                  </a:cubicBezTo>
                  <a:cubicBezTo>
                    <a:pt x="45946" y="124250"/>
                    <a:pt x="39488" y="121625"/>
                    <a:pt x="35101" y="116681"/>
                  </a:cubicBezTo>
                  <a:cubicBezTo>
                    <a:pt x="30674" y="111315"/>
                    <a:pt x="28471" y="104456"/>
                    <a:pt x="28969" y="97519"/>
                  </a:cubicBezTo>
                  <a:cubicBezTo>
                    <a:pt x="28662" y="89758"/>
                    <a:pt x="31900" y="82285"/>
                    <a:pt x="37783" y="77207"/>
                  </a:cubicBezTo>
                  <a:cubicBezTo>
                    <a:pt x="44682" y="71919"/>
                    <a:pt x="53247" y="69255"/>
                    <a:pt x="61927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57" y="53102"/>
                    <a:pt x="76452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7" y="46606"/>
                    <a:pt x="40543" y="51281"/>
                    <a:pt x="40657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827" y="48886"/>
                    <a:pt x="33721" y="41815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54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4" y="114573"/>
                  </a:moveTo>
                  <a:cubicBezTo>
                    <a:pt x="58689" y="114726"/>
                    <a:pt x="63958" y="113040"/>
                    <a:pt x="68251" y="109783"/>
                  </a:cubicBezTo>
                  <a:cubicBezTo>
                    <a:pt x="72505" y="106736"/>
                    <a:pt x="75724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7" y="78031"/>
                    <a:pt x="49395" y="80101"/>
                    <a:pt x="44873" y="84106"/>
                  </a:cubicBezTo>
                  <a:cubicBezTo>
                    <a:pt x="40753" y="87823"/>
                    <a:pt x="38454" y="93131"/>
                    <a:pt x="38550" y="98669"/>
                  </a:cubicBezTo>
                  <a:cubicBezTo>
                    <a:pt x="38377" y="102999"/>
                    <a:pt x="39814" y="107234"/>
                    <a:pt x="42574" y="110549"/>
                  </a:cubicBezTo>
                  <a:cubicBezTo>
                    <a:pt x="45333" y="113481"/>
                    <a:pt x="49300" y="114956"/>
                    <a:pt x="53304" y="11457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FCB115CC-2023-45A8-8394-400BD21FDE51}"/>
                </a:ext>
              </a:extLst>
            </p:cNvPr>
            <p:cNvSpPr/>
            <p:nvPr/>
          </p:nvSpPr>
          <p:spPr>
            <a:xfrm>
              <a:off x="8569306" y="2711120"/>
              <a:ext cx="114971" cy="134133"/>
            </a:xfrm>
            <a:custGeom>
              <a:avLst/>
              <a:gdLst>
                <a:gd name="connsiteX0" fmla="*/ 78675 w 114971"/>
                <a:gd name="connsiteY0" fmla="*/ 105739 h 134133"/>
                <a:gd name="connsiteX1" fmla="*/ 69095 w 114971"/>
                <a:gd name="connsiteY1" fmla="*/ 117619 h 134133"/>
                <a:gd name="connsiteX2" fmla="*/ 55106 w 114971"/>
                <a:gd name="connsiteY2" fmla="*/ 121835 h 134133"/>
                <a:gd name="connsiteX3" fmla="*/ 35944 w 114971"/>
                <a:gd name="connsiteY3" fmla="*/ 112063 h 134133"/>
                <a:gd name="connsiteX4" fmla="*/ 29046 w 114971"/>
                <a:gd name="connsiteY4" fmla="*/ 81787 h 134133"/>
                <a:gd name="connsiteX5" fmla="*/ 29046 w 114971"/>
                <a:gd name="connsiteY5" fmla="*/ 28900 h 134133"/>
                <a:gd name="connsiteX6" fmla="*/ 39201 w 114971"/>
                <a:gd name="connsiteY6" fmla="*/ 28900 h 134133"/>
                <a:gd name="connsiteX7" fmla="*/ 39201 w 114971"/>
                <a:gd name="connsiteY7" fmla="*/ 81978 h 134133"/>
                <a:gd name="connsiteX8" fmla="*/ 43609 w 114971"/>
                <a:gd name="connsiteY8" fmla="*/ 105739 h 134133"/>
                <a:gd name="connsiteX9" fmla="*/ 56064 w 114971"/>
                <a:gd name="connsiteY9" fmla="*/ 112829 h 134133"/>
                <a:gd name="connsiteX10" fmla="*/ 70244 w 114971"/>
                <a:gd name="connsiteY10" fmla="*/ 108038 h 134133"/>
                <a:gd name="connsiteX11" fmla="*/ 78100 w 114971"/>
                <a:gd name="connsiteY11" fmla="*/ 95200 h 134133"/>
                <a:gd name="connsiteX12" fmla="*/ 78100 w 114971"/>
                <a:gd name="connsiteY12" fmla="*/ 28900 h 134133"/>
                <a:gd name="connsiteX13" fmla="*/ 88065 w 114971"/>
                <a:gd name="connsiteY13" fmla="*/ 28900 h 134133"/>
                <a:gd name="connsiteX14" fmla="*/ 88065 w 114971"/>
                <a:gd name="connsiteY14" fmla="*/ 120110 h 134133"/>
                <a:gd name="connsiteX15" fmla="*/ 79058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675" y="105739"/>
                  </a:moveTo>
                  <a:cubicBezTo>
                    <a:pt x="76683" y="110530"/>
                    <a:pt x="73348" y="114649"/>
                    <a:pt x="69095" y="117619"/>
                  </a:cubicBezTo>
                  <a:cubicBezTo>
                    <a:pt x="65013" y="120493"/>
                    <a:pt x="60107" y="121969"/>
                    <a:pt x="55106" y="121835"/>
                  </a:cubicBezTo>
                  <a:cubicBezTo>
                    <a:pt x="47422" y="122237"/>
                    <a:pt x="40121" y="118520"/>
                    <a:pt x="35944" y="112063"/>
                  </a:cubicBezTo>
                  <a:cubicBezTo>
                    <a:pt x="30656" y="102884"/>
                    <a:pt x="28260" y="92345"/>
                    <a:pt x="29046" y="81787"/>
                  </a:cubicBezTo>
                  <a:lnTo>
                    <a:pt x="29046" y="28900"/>
                  </a:lnTo>
                  <a:lnTo>
                    <a:pt x="39201" y="28900"/>
                  </a:lnTo>
                  <a:lnTo>
                    <a:pt x="39201" y="81978"/>
                  </a:lnTo>
                  <a:cubicBezTo>
                    <a:pt x="38627" y="90141"/>
                    <a:pt x="40141" y="98323"/>
                    <a:pt x="43609" y="105739"/>
                  </a:cubicBezTo>
                  <a:cubicBezTo>
                    <a:pt x="46138" y="110204"/>
                    <a:pt x="50928" y="112925"/>
                    <a:pt x="56064" y="112829"/>
                  </a:cubicBezTo>
                  <a:cubicBezTo>
                    <a:pt x="61238" y="113116"/>
                    <a:pt x="66316" y="111392"/>
                    <a:pt x="70244" y="108038"/>
                  </a:cubicBezTo>
                  <a:cubicBezTo>
                    <a:pt x="74057" y="104608"/>
                    <a:pt x="76797" y="100163"/>
                    <a:pt x="78100" y="95200"/>
                  </a:cubicBezTo>
                  <a:lnTo>
                    <a:pt x="78100" y="28900"/>
                  </a:lnTo>
                  <a:lnTo>
                    <a:pt x="88065" y="28900"/>
                  </a:lnTo>
                  <a:lnTo>
                    <a:pt x="88065" y="120110"/>
                  </a:lnTo>
                  <a:lnTo>
                    <a:pt x="79058" y="12011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81AEB75C-AFCC-4732-81A6-5D18884FE609}"/>
                </a:ext>
              </a:extLst>
            </p:cNvPr>
            <p:cNvSpPr/>
            <p:nvPr/>
          </p:nvSpPr>
          <p:spPr>
            <a:xfrm>
              <a:off x="8646292" y="2711120"/>
              <a:ext cx="114971" cy="134133"/>
            </a:xfrm>
            <a:custGeom>
              <a:avLst/>
              <a:gdLst>
                <a:gd name="connsiteX0" fmla="*/ 58600 w 114971"/>
                <a:gd name="connsiteY0" fmla="*/ 66074 h 134133"/>
                <a:gd name="connsiteX1" fmla="*/ 77762 w 114971"/>
                <a:gd name="connsiteY1" fmla="*/ 28900 h 134133"/>
                <a:gd name="connsiteX2" fmla="*/ 90026 w 114971"/>
                <a:gd name="connsiteY2" fmla="*/ 28900 h 134133"/>
                <a:gd name="connsiteX3" fmla="*/ 64732 w 114971"/>
                <a:gd name="connsiteY3" fmla="*/ 73739 h 134133"/>
                <a:gd name="connsiteX4" fmla="*/ 90984 w 114971"/>
                <a:gd name="connsiteY4" fmla="*/ 120110 h 134133"/>
                <a:gd name="connsiteX5" fmla="*/ 79104 w 114971"/>
                <a:gd name="connsiteY5" fmla="*/ 120110 h 134133"/>
                <a:gd name="connsiteX6" fmla="*/ 59942 w 114971"/>
                <a:gd name="connsiteY6" fmla="*/ 81787 h 134133"/>
                <a:gd name="connsiteX7" fmla="*/ 40780 w 114971"/>
                <a:gd name="connsiteY7" fmla="*/ 120110 h 134133"/>
                <a:gd name="connsiteX8" fmla="*/ 28900 w 114971"/>
                <a:gd name="connsiteY8" fmla="*/ 120110 h 134133"/>
                <a:gd name="connsiteX9" fmla="*/ 55151 w 114971"/>
                <a:gd name="connsiteY9" fmla="*/ 73739 h 134133"/>
                <a:gd name="connsiteX10" fmla="*/ 29857 w 114971"/>
                <a:gd name="connsiteY10" fmla="*/ 28900 h 134133"/>
                <a:gd name="connsiteX11" fmla="*/ 41738 w 114971"/>
                <a:gd name="connsiteY11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71" h="134133">
                  <a:moveTo>
                    <a:pt x="58600" y="66074"/>
                  </a:moveTo>
                  <a:lnTo>
                    <a:pt x="77762" y="28900"/>
                  </a:lnTo>
                  <a:lnTo>
                    <a:pt x="90026" y="28900"/>
                  </a:lnTo>
                  <a:lnTo>
                    <a:pt x="64732" y="73739"/>
                  </a:lnTo>
                  <a:lnTo>
                    <a:pt x="90984" y="120110"/>
                  </a:lnTo>
                  <a:lnTo>
                    <a:pt x="79104" y="120110"/>
                  </a:lnTo>
                  <a:lnTo>
                    <a:pt x="59942" y="81787"/>
                  </a:lnTo>
                  <a:lnTo>
                    <a:pt x="40780" y="120110"/>
                  </a:lnTo>
                  <a:lnTo>
                    <a:pt x="28900" y="120110"/>
                  </a:lnTo>
                  <a:lnTo>
                    <a:pt x="55151" y="73739"/>
                  </a:lnTo>
                  <a:lnTo>
                    <a:pt x="29857" y="28900"/>
                  </a:lnTo>
                  <a:lnTo>
                    <a:pt x="41738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3" name="Graphique 81">
            <a:extLst>
              <a:ext uri="{FF2B5EF4-FFF2-40B4-BE49-F238E27FC236}">
                <a16:creationId xmlns:a16="http://schemas.microsoft.com/office/drawing/2014/main" id="{D4CB3291-B801-4687-8333-4A0968482CD5}"/>
              </a:ext>
            </a:extLst>
          </p:cNvPr>
          <p:cNvGrpSpPr/>
          <p:nvPr/>
        </p:nvGrpSpPr>
        <p:grpSpPr>
          <a:xfrm>
            <a:off x="4230901" y="406352"/>
            <a:ext cx="3726712" cy="1274503"/>
            <a:chOff x="4230901" y="822147"/>
            <a:chExt cx="3726712" cy="1274503"/>
          </a:xfrm>
        </p:grpSpPr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98BC15C8-8E6E-4FD8-9619-ECF2AAB97768}"/>
                </a:ext>
              </a:extLst>
            </p:cNvPr>
            <p:cNvSpPr/>
            <p:nvPr/>
          </p:nvSpPr>
          <p:spPr>
            <a:xfrm>
              <a:off x="6073284" y="1056559"/>
              <a:ext cx="274260" cy="709850"/>
            </a:xfrm>
            <a:custGeom>
              <a:avLst/>
              <a:gdLst>
                <a:gd name="connsiteX0" fmla="*/ 144874 w 274260"/>
                <a:gd name="connsiteY0" fmla="*/ 12100 h 709849"/>
                <a:gd name="connsiteX1" fmla="*/ 12100 w 274260"/>
                <a:gd name="connsiteY1" fmla="*/ 12100 h 709849"/>
                <a:gd name="connsiteX2" fmla="*/ 12100 w 274260"/>
                <a:gd name="connsiteY2" fmla="*/ 705333 h 709849"/>
                <a:gd name="connsiteX3" fmla="*/ 96314 w 274260"/>
                <a:gd name="connsiteY3" fmla="*/ 705333 h 709849"/>
                <a:gd name="connsiteX4" fmla="*/ 96314 w 274260"/>
                <a:gd name="connsiteY4" fmla="*/ 443817 h 709849"/>
                <a:gd name="connsiteX5" fmla="*/ 146810 w 274260"/>
                <a:gd name="connsiteY5" fmla="*/ 443817 h 709849"/>
                <a:gd name="connsiteX6" fmla="*/ 277487 w 274260"/>
                <a:gd name="connsiteY6" fmla="*/ 312173 h 709849"/>
                <a:gd name="connsiteX7" fmla="*/ 277487 w 274260"/>
                <a:gd name="connsiteY7" fmla="*/ 141809 h 709849"/>
                <a:gd name="connsiteX8" fmla="*/ 144874 w 274260"/>
                <a:gd name="connsiteY8" fmla="*/ 12100 h 709849"/>
                <a:gd name="connsiteX9" fmla="*/ 194402 w 274260"/>
                <a:gd name="connsiteY9" fmla="*/ 312173 h 709849"/>
                <a:gd name="connsiteX10" fmla="*/ 147778 w 274260"/>
                <a:gd name="connsiteY10" fmla="*/ 366702 h 709849"/>
                <a:gd name="connsiteX11" fmla="*/ 96314 w 274260"/>
                <a:gd name="connsiteY11" fmla="*/ 366702 h 709849"/>
                <a:gd name="connsiteX12" fmla="*/ 96314 w 274260"/>
                <a:gd name="connsiteY12" fmla="*/ 89377 h 709849"/>
                <a:gd name="connsiteX13" fmla="*/ 144874 w 274260"/>
                <a:gd name="connsiteY13" fmla="*/ 89377 h 709849"/>
                <a:gd name="connsiteX14" fmla="*/ 194402 w 274260"/>
                <a:gd name="connsiteY14" fmla="*/ 141809 h 709849"/>
                <a:gd name="connsiteX15" fmla="*/ 194402 w 274260"/>
                <a:gd name="connsiteY15" fmla="*/ 312173 h 7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4260" h="709849">
                  <a:moveTo>
                    <a:pt x="144874" y="12100"/>
                  </a:moveTo>
                  <a:lnTo>
                    <a:pt x="12100" y="12100"/>
                  </a:lnTo>
                  <a:lnTo>
                    <a:pt x="12100" y="705333"/>
                  </a:lnTo>
                  <a:lnTo>
                    <a:pt x="96314" y="705333"/>
                  </a:lnTo>
                  <a:lnTo>
                    <a:pt x="96314" y="443817"/>
                  </a:lnTo>
                  <a:lnTo>
                    <a:pt x="146810" y="443817"/>
                  </a:lnTo>
                  <a:cubicBezTo>
                    <a:pt x="225055" y="443817"/>
                    <a:pt x="277487" y="395257"/>
                    <a:pt x="277487" y="312173"/>
                  </a:cubicBezTo>
                  <a:lnTo>
                    <a:pt x="277487" y="141809"/>
                  </a:lnTo>
                  <a:cubicBezTo>
                    <a:pt x="277648" y="62596"/>
                    <a:pt x="224087" y="12100"/>
                    <a:pt x="144874" y="12100"/>
                  </a:cubicBezTo>
                  <a:close/>
                  <a:moveTo>
                    <a:pt x="194402" y="312173"/>
                  </a:moveTo>
                  <a:cubicBezTo>
                    <a:pt x="194402" y="344922"/>
                    <a:pt x="175527" y="366702"/>
                    <a:pt x="147778" y="366702"/>
                  </a:cubicBezTo>
                  <a:lnTo>
                    <a:pt x="96314" y="366702"/>
                  </a:lnTo>
                  <a:lnTo>
                    <a:pt x="96314" y="89377"/>
                  </a:lnTo>
                  <a:lnTo>
                    <a:pt x="144874" y="89377"/>
                  </a:lnTo>
                  <a:cubicBezTo>
                    <a:pt x="174559" y="89377"/>
                    <a:pt x="194402" y="110188"/>
                    <a:pt x="194402" y="141809"/>
                  </a:cubicBezTo>
                  <a:lnTo>
                    <a:pt x="194402" y="312173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C5CBF65A-1C7D-40B4-ABE7-899B64AC4B58}"/>
                </a:ext>
              </a:extLst>
            </p:cNvPr>
            <p:cNvSpPr/>
            <p:nvPr/>
          </p:nvSpPr>
          <p:spPr>
            <a:xfrm>
              <a:off x="6414496" y="1214984"/>
              <a:ext cx="258127" cy="564653"/>
            </a:xfrm>
            <a:custGeom>
              <a:avLst/>
              <a:gdLst>
                <a:gd name="connsiteX0" fmla="*/ 136001 w 258127"/>
                <a:gd name="connsiteY0" fmla="*/ 12100 h 564653"/>
                <a:gd name="connsiteX1" fmla="*/ 12261 w 258127"/>
                <a:gd name="connsiteY1" fmla="*/ 131000 h 564653"/>
                <a:gd name="connsiteX2" fmla="*/ 12261 w 258127"/>
                <a:gd name="connsiteY2" fmla="*/ 186497 h 564653"/>
                <a:gd name="connsiteX3" fmla="*/ 93410 w 258127"/>
                <a:gd name="connsiteY3" fmla="*/ 186497 h 564653"/>
                <a:gd name="connsiteX4" fmla="*/ 93410 w 258127"/>
                <a:gd name="connsiteY4" fmla="*/ 131000 h 564653"/>
                <a:gd name="connsiteX5" fmla="*/ 136001 w 258127"/>
                <a:gd name="connsiteY5" fmla="*/ 87441 h 564653"/>
                <a:gd name="connsiteX6" fmla="*/ 178592 w 258127"/>
                <a:gd name="connsiteY6" fmla="*/ 131000 h 564653"/>
                <a:gd name="connsiteX7" fmla="*/ 178592 w 258127"/>
                <a:gd name="connsiteY7" fmla="*/ 215214 h 564653"/>
                <a:gd name="connsiteX8" fmla="*/ 88409 w 258127"/>
                <a:gd name="connsiteY8" fmla="*/ 254901 h 564653"/>
                <a:gd name="connsiteX9" fmla="*/ 12100 w 258127"/>
                <a:gd name="connsiteY9" fmla="*/ 367831 h 564653"/>
                <a:gd name="connsiteX10" fmla="*/ 12100 w 258127"/>
                <a:gd name="connsiteY10" fmla="*/ 438171 h 564653"/>
                <a:gd name="connsiteX11" fmla="*/ 135839 w 258127"/>
                <a:gd name="connsiteY11" fmla="*/ 557071 h 564653"/>
                <a:gd name="connsiteX12" fmla="*/ 259579 w 258127"/>
                <a:gd name="connsiteY12" fmla="*/ 438171 h 564653"/>
                <a:gd name="connsiteX13" fmla="*/ 259579 w 258127"/>
                <a:gd name="connsiteY13" fmla="*/ 131000 h 564653"/>
                <a:gd name="connsiteX14" fmla="*/ 136001 w 258127"/>
                <a:gd name="connsiteY14" fmla="*/ 12100 h 564653"/>
                <a:gd name="connsiteX15" fmla="*/ 178592 w 258127"/>
                <a:gd name="connsiteY15" fmla="*/ 438010 h 564653"/>
                <a:gd name="connsiteX16" fmla="*/ 136001 w 258127"/>
                <a:gd name="connsiteY16" fmla="*/ 481569 h 564653"/>
                <a:gd name="connsiteX17" fmla="*/ 93410 w 258127"/>
                <a:gd name="connsiteY17" fmla="*/ 438010 h 564653"/>
                <a:gd name="connsiteX18" fmla="*/ 93410 w 258127"/>
                <a:gd name="connsiteY18" fmla="*/ 367670 h 564653"/>
                <a:gd name="connsiteX19" fmla="*/ 123094 w 258127"/>
                <a:gd name="connsiteY19" fmla="*/ 324111 h 564653"/>
                <a:gd name="connsiteX20" fmla="*/ 178592 w 258127"/>
                <a:gd name="connsiteY20" fmla="*/ 299428 h 564653"/>
                <a:gd name="connsiteX21" fmla="*/ 178592 w 258127"/>
                <a:gd name="connsiteY21" fmla="*/ 438010 h 56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8127" h="564653">
                  <a:moveTo>
                    <a:pt x="136001" y="12100"/>
                  </a:moveTo>
                  <a:cubicBezTo>
                    <a:pt x="69694" y="12100"/>
                    <a:pt x="12261" y="51787"/>
                    <a:pt x="12261" y="131000"/>
                  </a:cubicBezTo>
                  <a:lnTo>
                    <a:pt x="12261" y="186497"/>
                  </a:lnTo>
                  <a:lnTo>
                    <a:pt x="93410" y="186497"/>
                  </a:lnTo>
                  <a:lnTo>
                    <a:pt x="93410" y="131000"/>
                  </a:lnTo>
                  <a:cubicBezTo>
                    <a:pt x="93410" y="105187"/>
                    <a:pt x="112285" y="87441"/>
                    <a:pt x="136001" y="87441"/>
                  </a:cubicBezTo>
                  <a:cubicBezTo>
                    <a:pt x="159716" y="87441"/>
                    <a:pt x="178592" y="105348"/>
                    <a:pt x="178592" y="131000"/>
                  </a:cubicBezTo>
                  <a:lnTo>
                    <a:pt x="178592" y="215214"/>
                  </a:lnTo>
                  <a:lnTo>
                    <a:pt x="88409" y="254901"/>
                  </a:lnTo>
                  <a:cubicBezTo>
                    <a:pt x="45818" y="273776"/>
                    <a:pt x="12100" y="311366"/>
                    <a:pt x="12100" y="367831"/>
                  </a:cubicBezTo>
                  <a:lnTo>
                    <a:pt x="12100" y="438171"/>
                  </a:lnTo>
                  <a:cubicBezTo>
                    <a:pt x="12100" y="517384"/>
                    <a:pt x="69533" y="557071"/>
                    <a:pt x="135839" y="557071"/>
                  </a:cubicBezTo>
                  <a:cubicBezTo>
                    <a:pt x="201178" y="557071"/>
                    <a:pt x="259579" y="517384"/>
                    <a:pt x="259579" y="438171"/>
                  </a:cubicBezTo>
                  <a:lnTo>
                    <a:pt x="259579" y="131000"/>
                  </a:lnTo>
                  <a:cubicBezTo>
                    <a:pt x="259740" y="51625"/>
                    <a:pt x="201339" y="12100"/>
                    <a:pt x="136001" y="12100"/>
                  </a:cubicBezTo>
                  <a:close/>
                  <a:moveTo>
                    <a:pt x="178592" y="438010"/>
                  </a:moveTo>
                  <a:cubicBezTo>
                    <a:pt x="178592" y="463822"/>
                    <a:pt x="159716" y="481569"/>
                    <a:pt x="136001" y="481569"/>
                  </a:cubicBezTo>
                  <a:cubicBezTo>
                    <a:pt x="112285" y="481569"/>
                    <a:pt x="93410" y="463822"/>
                    <a:pt x="93410" y="438010"/>
                  </a:cubicBezTo>
                  <a:lnTo>
                    <a:pt x="93410" y="367670"/>
                  </a:lnTo>
                  <a:cubicBezTo>
                    <a:pt x="93410" y="342987"/>
                    <a:pt x="106316" y="332016"/>
                    <a:pt x="123094" y="324111"/>
                  </a:cubicBezTo>
                  <a:lnTo>
                    <a:pt x="178592" y="299428"/>
                  </a:lnTo>
                  <a:lnTo>
                    <a:pt x="178592" y="438010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A730B17D-F62D-413D-9767-A6C4888A4FE4}"/>
                </a:ext>
              </a:extLst>
            </p:cNvPr>
            <p:cNvSpPr/>
            <p:nvPr/>
          </p:nvSpPr>
          <p:spPr>
            <a:xfrm>
              <a:off x="6743286" y="1214984"/>
              <a:ext cx="258127" cy="758249"/>
            </a:xfrm>
            <a:custGeom>
              <a:avLst/>
              <a:gdLst>
                <a:gd name="connsiteX0" fmla="*/ 135839 w 258127"/>
                <a:gd name="connsiteY0" fmla="*/ 12100 h 758248"/>
                <a:gd name="connsiteX1" fmla="*/ 12100 w 258127"/>
                <a:gd name="connsiteY1" fmla="*/ 131000 h 758248"/>
                <a:gd name="connsiteX2" fmla="*/ 12100 w 258127"/>
                <a:gd name="connsiteY2" fmla="*/ 438010 h 758248"/>
                <a:gd name="connsiteX3" fmla="*/ 135839 w 258127"/>
                <a:gd name="connsiteY3" fmla="*/ 556909 h 758248"/>
                <a:gd name="connsiteX4" fmla="*/ 178430 w 258127"/>
                <a:gd name="connsiteY4" fmla="*/ 550779 h 758248"/>
                <a:gd name="connsiteX5" fmla="*/ 178430 w 258127"/>
                <a:gd name="connsiteY5" fmla="*/ 629346 h 758248"/>
                <a:gd name="connsiteX6" fmla="*/ 144713 w 258127"/>
                <a:gd name="connsiteY6" fmla="*/ 671937 h 758248"/>
                <a:gd name="connsiteX7" fmla="*/ 110995 w 258127"/>
                <a:gd name="connsiteY7" fmla="*/ 629346 h 758248"/>
                <a:gd name="connsiteX8" fmla="*/ 110995 w 258127"/>
                <a:gd name="connsiteY8" fmla="*/ 602566 h 758248"/>
                <a:gd name="connsiteX9" fmla="*/ 29846 w 258127"/>
                <a:gd name="connsiteY9" fmla="*/ 602566 h 758248"/>
                <a:gd name="connsiteX10" fmla="*/ 29846 w 258127"/>
                <a:gd name="connsiteY10" fmla="*/ 629346 h 758248"/>
                <a:gd name="connsiteX11" fmla="*/ 144713 w 258127"/>
                <a:gd name="connsiteY11" fmla="*/ 747278 h 758248"/>
                <a:gd name="connsiteX12" fmla="*/ 259579 w 258127"/>
                <a:gd name="connsiteY12" fmla="*/ 629346 h 758248"/>
                <a:gd name="connsiteX13" fmla="*/ 259579 w 258127"/>
                <a:gd name="connsiteY13" fmla="*/ 131000 h 758248"/>
                <a:gd name="connsiteX14" fmla="*/ 135839 w 258127"/>
                <a:gd name="connsiteY14" fmla="*/ 12100 h 758248"/>
                <a:gd name="connsiteX15" fmla="*/ 178430 w 258127"/>
                <a:gd name="connsiteY15" fmla="*/ 438010 h 758248"/>
                <a:gd name="connsiteX16" fmla="*/ 135839 w 258127"/>
                <a:gd name="connsiteY16" fmla="*/ 481569 h 758248"/>
                <a:gd name="connsiteX17" fmla="*/ 93248 w 258127"/>
                <a:gd name="connsiteY17" fmla="*/ 438010 h 758248"/>
                <a:gd name="connsiteX18" fmla="*/ 93248 w 258127"/>
                <a:gd name="connsiteY18" fmla="*/ 131000 h 758248"/>
                <a:gd name="connsiteX19" fmla="*/ 135839 w 258127"/>
                <a:gd name="connsiteY19" fmla="*/ 87441 h 758248"/>
                <a:gd name="connsiteX20" fmla="*/ 178430 w 258127"/>
                <a:gd name="connsiteY20" fmla="*/ 131000 h 758248"/>
                <a:gd name="connsiteX21" fmla="*/ 178430 w 258127"/>
                <a:gd name="connsiteY21" fmla="*/ 438010 h 75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8127" h="758248">
                  <a:moveTo>
                    <a:pt x="135839" y="12100"/>
                  </a:moveTo>
                  <a:cubicBezTo>
                    <a:pt x="69533" y="12100"/>
                    <a:pt x="12100" y="51787"/>
                    <a:pt x="12100" y="131000"/>
                  </a:cubicBezTo>
                  <a:lnTo>
                    <a:pt x="12100" y="438010"/>
                  </a:lnTo>
                  <a:cubicBezTo>
                    <a:pt x="12100" y="517222"/>
                    <a:pt x="69533" y="556909"/>
                    <a:pt x="135839" y="556909"/>
                  </a:cubicBezTo>
                  <a:cubicBezTo>
                    <a:pt x="150682" y="556909"/>
                    <a:pt x="165040" y="554812"/>
                    <a:pt x="178430" y="550779"/>
                  </a:cubicBezTo>
                  <a:lnTo>
                    <a:pt x="178430" y="629346"/>
                  </a:lnTo>
                  <a:cubicBezTo>
                    <a:pt x="178430" y="658063"/>
                    <a:pt x="162620" y="671937"/>
                    <a:pt x="144713" y="671937"/>
                  </a:cubicBezTo>
                  <a:cubicBezTo>
                    <a:pt x="126805" y="671937"/>
                    <a:pt x="110995" y="658063"/>
                    <a:pt x="110995" y="629346"/>
                  </a:cubicBezTo>
                  <a:lnTo>
                    <a:pt x="110995" y="602566"/>
                  </a:lnTo>
                  <a:lnTo>
                    <a:pt x="29846" y="602566"/>
                  </a:lnTo>
                  <a:lnTo>
                    <a:pt x="29846" y="629346"/>
                  </a:lnTo>
                  <a:cubicBezTo>
                    <a:pt x="29846" y="701622"/>
                    <a:pt x="75341" y="747278"/>
                    <a:pt x="144713" y="747278"/>
                  </a:cubicBezTo>
                  <a:cubicBezTo>
                    <a:pt x="214084" y="747278"/>
                    <a:pt x="259579" y="702751"/>
                    <a:pt x="259579" y="629346"/>
                  </a:cubicBezTo>
                  <a:lnTo>
                    <a:pt x="259579" y="131000"/>
                  </a:lnTo>
                  <a:cubicBezTo>
                    <a:pt x="259741" y="51625"/>
                    <a:pt x="201339" y="12100"/>
                    <a:pt x="135839" y="12100"/>
                  </a:cubicBezTo>
                  <a:close/>
                  <a:moveTo>
                    <a:pt x="178430" y="438010"/>
                  </a:moveTo>
                  <a:cubicBezTo>
                    <a:pt x="178430" y="463822"/>
                    <a:pt x="159555" y="481569"/>
                    <a:pt x="135839" y="481569"/>
                  </a:cubicBezTo>
                  <a:cubicBezTo>
                    <a:pt x="112124" y="481569"/>
                    <a:pt x="93248" y="463822"/>
                    <a:pt x="93248" y="438010"/>
                  </a:cubicBezTo>
                  <a:lnTo>
                    <a:pt x="93248" y="131000"/>
                  </a:lnTo>
                  <a:cubicBezTo>
                    <a:pt x="93248" y="105187"/>
                    <a:pt x="112124" y="87441"/>
                    <a:pt x="135839" y="87441"/>
                  </a:cubicBezTo>
                  <a:cubicBezTo>
                    <a:pt x="159555" y="87441"/>
                    <a:pt x="178430" y="105348"/>
                    <a:pt x="178430" y="131000"/>
                  </a:cubicBezTo>
                  <a:lnTo>
                    <a:pt x="178430" y="438010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4EADD31F-366B-45AF-964B-A751584D194D}"/>
                </a:ext>
              </a:extLst>
            </p:cNvPr>
            <p:cNvSpPr/>
            <p:nvPr/>
          </p:nvSpPr>
          <p:spPr>
            <a:xfrm>
              <a:off x="7072075" y="1214984"/>
              <a:ext cx="258127" cy="564653"/>
            </a:xfrm>
            <a:custGeom>
              <a:avLst/>
              <a:gdLst>
                <a:gd name="connsiteX0" fmla="*/ 135839 w 258127"/>
                <a:gd name="connsiteY0" fmla="*/ 12100 h 564653"/>
                <a:gd name="connsiteX1" fmla="*/ 12100 w 258127"/>
                <a:gd name="connsiteY1" fmla="*/ 131000 h 564653"/>
                <a:gd name="connsiteX2" fmla="*/ 12100 w 258127"/>
                <a:gd name="connsiteY2" fmla="*/ 438010 h 564653"/>
                <a:gd name="connsiteX3" fmla="*/ 135839 w 258127"/>
                <a:gd name="connsiteY3" fmla="*/ 556909 h 564653"/>
                <a:gd name="connsiteX4" fmla="*/ 259579 w 258127"/>
                <a:gd name="connsiteY4" fmla="*/ 438010 h 564653"/>
                <a:gd name="connsiteX5" fmla="*/ 259579 w 258127"/>
                <a:gd name="connsiteY5" fmla="*/ 131000 h 564653"/>
                <a:gd name="connsiteX6" fmla="*/ 135839 w 258127"/>
                <a:gd name="connsiteY6" fmla="*/ 12100 h 564653"/>
                <a:gd name="connsiteX7" fmla="*/ 178430 w 258127"/>
                <a:gd name="connsiteY7" fmla="*/ 438010 h 564653"/>
                <a:gd name="connsiteX8" fmla="*/ 135839 w 258127"/>
                <a:gd name="connsiteY8" fmla="*/ 481569 h 564653"/>
                <a:gd name="connsiteX9" fmla="*/ 93248 w 258127"/>
                <a:gd name="connsiteY9" fmla="*/ 438010 h 564653"/>
                <a:gd name="connsiteX10" fmla="*/ 93248 w 258127"/>
                <a:gd name="connsiteY10" fmla="*/ 131000 h 564653"/>
                <a:gd name="connsiteX11" fmla="*/ 135839 w 258127"/>
                <a:gd name="connsiteY11" fmla="*/ 87441 h 564653"/>
                <a:gd name="connsiteX12" fmla="*/ 178430 w 258127"/>
                <a:gd name="connsiteY12" fmla="*/ 131000 h 564653"/>
                <a:gd name="connsiteX13" fmla="*/ 178430 w 258127"/>
                <a:gd name="connsiteY13" fmla="*/ 438010 h 56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127" h="564653">
                  <a:moveTo>
                    <a:pt x="135839" y="12100"/>
                  </a:moveTo>
                  <a:cubicBezTo>
                    <a:pt x="69533" y="12100"/>
                    <a:pt x="12100" y="51787"/>
                    <a:pt x="12100" y="131000"/>
                  </a:cubicBezTo>
                  <a:lnTo>
                    <a:pt x="12100" y="438010"/>
                  </a:lnTo>
                  <a:cubicBezTo>
                    <a:pt x="12100" y="517222"/>
                    <a:pt x="69533" y="556909"/>
                    <a:pt x="135839" y="556909"/>
                  </a:cubicBezTo>
                  <a:cubicBezTo>
                    <a:pt x="201178" y="556909"/>
                    <a:pt x="259579" y="517222"/>
                    <a:pt x="259579" y="438010"/>
                  </a:cubicBezTo>
                  <a:lnTo>
                    <a:pt x="259579" y="131000"/>
                  </a:lnTo>
                  <a:cubicBezTo>
                    <a:pt x="259741" y="51625"/>
                    <a:pt x="201178" y="12100"/>
                    <a:pt x="135839" y="12100"/>
                  </a:cubicBezTo>
                  <a:close/>
                  <a:moveTo>
                    <a:pt x="178430" y="438010"/>
                  </a:moveTo>
                  <a:cubicBezTo>
                    <a:pt x="178430" y="463822"/>
                    <a:pt x="159555" y="481569"/>
                    <a:pt x="135839" y="481569"/>
                  </a:cubicBezTo>
                  <a:cubicBezTo>
                    <a:pt x="112124" y="481569"/>
                    <a:pt x="93248" y="463822"/>
                    <a:pt x="93248" y="438010"/>
                  </a:cubicBezTo>
                  <a:lnTo>
                    <a:pt x="93248" y="131000"/>
                  </a:lnTo>
                  <a:cubicBezTo>
                    <a:pt x="93248" y="105187"/>
                    <a:pt x="112124" y="87441"/>
                    <a:pt x="135839" y="87441"/>
                  </a:cubicBezTo>
                  <a:cubicBezTo>
                    <a:pt x="159555" y="87441"/>
                    <a:pt x="178430" y="105348"/>
                    <a:pt x="178430" y="131000"/>
                  </a:cubicBezTo>
                  <a:lnTo>
                    <a:pt x="178430" y="438010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926CAE08-5B97-46B9-8B70-17DBACD76D4C}"/>
                </a:ext>
              </a:extLst>
            </p:cNvPr>
            <p:cNvSpPr/>
            <p:nvPr/>
          </p:nvSpPr>
          <p:spPr>
            <a:xfrm>
              <a:off x="7401349" y="1215952"/>
              <a:ext cx="241994" cy="548520"/>
            </a:xfrm>
            <a:custGeom>
              <a:avLst/>
              <a:gdLst>
                <a:gd name="connsiteX0" fmla="*/ 126966 w 241994"/>
                <a:gd name="connsiteY0" fmla="*/ 12100 h 548520"/>
                <a:gd name="connsiteX1" fmla="*/ 12100 w 241994"/>
                <a:gd name="connsiteY1" fmla="*/ 130032 h 548520"/>
                <a:gd name="connsiteX2" fmla="*/ 12100 w 241994"/>
                <a:gd name="connsiteY2" fmla="*/ 545939 h 548520"/>
                <a:gd name="connsiteX3" fmla="*/ 93248 w 241994"/>
                <a:gd name="connsiteY3" fmla="*/ 545939 h 548520"/>
                <a:gd name="connsiteX4" fmla="*/ 93248 w 241994"/>
                <a:gd name="connsiteY4" fmla="*/ 130032 h 548520"/>
                <a:gd name="connsiteX5" fmla="*/ 126966 w 241994"/>
                <a:gd name="connsiteY5" fmla="*/ 87441 h 548520"/>
                <a:gd name="connsiteX6" fmla="*/ 160684 w 241994"/>
                <a:gd name="connsiteY6" fmla="*/ 130032 h 548520"/>
                <a:gd name="connsiteX7" fmla="*/ 160684 w 241994"/>
                <a:gd name="connsiteY7" fmla="*/ 184561 h 548520"/>
                <a:gd name="connsiteX8" fmla="*/ 241833 w 241994"/>
                <a:gd name="connsiteY8" fmla="*/ 184561 h 548520"/>
                <a:gd name="connsiteX9" fmla="*/ 241833 w 241994"/>
                <a:gd name="connsiteY9" fmla="*/ 130032 h 548520"/>
                <a:gd name="connsiteX10" fmla="*/ 126966 w 241994"/>
                <a:gd name="connsiteY10" fmla="*/ 12100 h 54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994" h="548520">
                  <a:moveTo>
                    <a:pt x="126966" y="12100"/>
                  </a:moveTo>
                  <a:cubicBezTo>
                    <a:pt x="57595" y="12100"/>
                    <a:pt x="12100" y="56627"/>
                    <a:pt x="12100" y="130032"/>
                  </a:cubicBezTo>
                  <a:lnTo>
                    <a:pt x="12100" y="545939"/>
                  </a:lnTo>
                  <a:lnTo>
                    <a:pt x="93248" y="545939"/>
                  </a:lnTo>
                  <a:lnTo>
                    <a:pt x="93248" y="130032"/>
                  </a:lnTo>
                  <a:cubicBezTo>
                    <a:pt x="93248" y="101315"/>
                    <a:pt x="109059" y="87441"/>
                    <a:pt x="126966" y="87441"/>
                  </a:cubicBezTo>
                  <a:cubicBezTo>
                    <a:pt x="144874" y="87441"/>
                    <a:pt x="160684" y="101315"/>
                    <a:pt x="160684" y="130032"/>
                  </a:cubicBezTo>
                  <a:lnTo>
                    <a:pt x="160684" y="184561"/>
                  </a:lnTo>
                  <a:lnTo>
                    <a:pt x="241833" y="184561"/>
                  </a:lnTo>
                  <a:lnTo>
                    <a:pt x="241833" y="130032"/>
                  </a:lnTo>
                  <a:cubicBezTo>
                    <a:pt x="241833" y="57595"/>
                    <a:pt x="196338" y="12100"/>
                    <a:pt x="126966" y="12100"/>
                  </a:cubicBez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C43FCB9F-C048-4F0D-8FAA-0F94D8EF00FC}"/>
                </a:ext>
              </a:extLst>
            </p:cNvPr>
            <p:cNvSpPr/>
            <p:nvPr/>
          </p:nvSpPr>
          <p:spPr>
            <a:xfrm>
              <a:off x="7696259" y="1214984"/>
              <a:ext cx="258127" cy="564653"/>
            </a:xfrm>
            <a:custGeom>
              <a:avLst/>
              <a:gdLst>
                <a:gd name="connsiteX0" fmla="*/ 136001 w 258127"/>
                <a:gd name="connsiteY0" fmla="*/ 12100 h 564653"/>
                <a:gd name="connsiteX1" fmla="*/ 12261 w 258127"/>
                <a:gd name="connsiteY1" fmla="*/ 131000 h 564653"/>
                <a:gd name="connsiteX2" fmla="*/ 12261 w 258127"/>
                <a:gd name="connsiteY2" fmla="*/ 186497 h 564653"/>
                <a:gd name="connsiteX3" fmla="*/ 93410 w 258127"/>
                <a:gd name="connsiteY3" fmla="*/ 186497 h 564653"/>
                <a:gd name="connsiteX4" fmla="*/ 93410 w 258127"/>
                <a:gd name="connsiteY4" fmla="*/ 131000 h 564653"/>
                <a:gd name="connsiteX5" fmla="*/ 136001 w 258127"/>
                <a:gd name="connsiteY5" fmla="*/ 87441 h 564653"/>
                <a:gd name="connsiteX6" fmla="*/ 178592 w 258127"/>
                <a:gd name="connsiteY6" fmla="*/ 131000 h 564653"/>
                <a:gd name="connsiteX7" fmla="*/ 178592 w 258127"/>
                <a:gd name="connsiteY7" fmla="*/ 215214 h 564653"/>
                <a:gd name="connsiteX8" fmla="*/ 88409 w 258127"/>
                <a:gd name="connsiteY8" fmla="*/ 254901 h 564653"/>
                <a:gd name="connsiteX9" fmla="*/ 12100 w 258127"/>
                <a:gd name="connsiteY9" fmla="*/ 367831 h 564653"/>
                <a:gd name="connsiteX10" fmla="*/ 12100 w 258127"/>
                <a:gd name="connsiteY10" fmla="*/ 438171 h 564653"/>
                <a:gd name="connsiteX11" fmla="*/ 135839 w 258127"/>
                <a:gd name="connsiteY11" fmla="*/ 557071 h 564653"/>
                <a:gd name="connsiteX12" fmla="*/ 259579 w 258127"/>
                <a:gd name="connsiteY12" fmla="*/ 438171 h 564653"/>
                <a:gd name="connsiteX13" fmla="*/ 259579 w 258127"/>
                <a:gd name="connsiteY13" fmla="*/ 131000 h 564653"/>
                <a:gd name="connsiteX14" fmla="*/ 136001 w 258127"/>
                <a:gd name="connsiteY14" fmla="*/ 12100 h 564653"/>
                <a:gd name="connsiteX15" fmla="*/ 178592 w 258127"/>
                <a:gd name="connsiteY15" fmla="*/ 438010 h 564653"/>
                <a:gd name="connsiteX16" fmla="*/ 136001 w 258127"/>
                <a:gd name="connsiteY16" fmla="*/ 481569 h 564653"/>
                <a:gd name="connsiteX17" fmla="*/ 93410 w 258127"/>
                <a:gd name="connsiteY17" fmla="*/ 438010 h 564653"/>
                <a:gd name="connsiteX18" fmla="*/ 93410 w 258127"/>
                <a:gd name="connsiteY18" fmla="*/ 367670 h 564653"/>
                <a:gd name="connsiteX19" fmla="*/ 123094 w 258127"/>
                <a:gd name="connsiteY19" fmla="*/ 324111 h 564653"/>
                <a:gd name="connsiteX20" fmla="*/ 178592 w 258127"/>
                <a:gd name="connsiteY20" fmla="*/ 299428 h 564653"/>
                <a:gd name="connsiteX21" fmla="*/ 178592 w 258127"/>
                <a:gd name="connsiteY21" fmla="*/ 438010 h 56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8127" h="564653">
                  <a:moveTo>
                    <a:pt x="136001" y="12100"/>
                  </a:moveTo>
                  <a:cubicBezTo>
                    <a:pt x="69694" y="12100"/>
                    <a:pt x="12261" y="51787"/>
                    <a:pt x="12261" y="131000"/>
                  </a:cubicBezTo>
                  <a:lnTo>
                    <a:pt x="12261" y="186497"/>
                  </a:lnTo>
                  <a:lnTo>
                    <a:pt x="93410" y="186497"/>
                  </a:lnTo>
                  <a:lnTo>
                    <a:pt x="93410" y="131000"/>
                  </a:lnTo>
                  <a:cubicBezTo>
                    <a:pt x="93410" y="105187"/>
                    <a:pt x="112285" y="87441"/>
                    <a:pt x="136001" y="87441"/>
                  </a:cubicBezTo>
                  <a:cubicBezTo>
                    <a:pt x="159716" y="87441"/>
                    <a:pt x="178592" y="105348"/>
                    <a:pt x="178592" y="131000"/>
                  </a:cubicBezTo>
                  <a:lnTo>
                    <a:pt x="178592" y="215214"/>
                  </a:lnTo>
                  <a:lnTo>
                    <a:pt x="88409" y="254901"/>
                  </a:lnTo>
                  <a:cubicBezTo>
                    <a:pt x="45818" y="273776"/>
                    <a:pt x="12100" y="311366"/>
                    <a:pt x="12100" y="367831"/>
                  </a:cubicBezTo>
                  <a:lnTo>
                    <a:pt x="12100" y="438171"/>
                  </a:lnTo>
                  <a:cubicBezTo>
                    <a:pt x="12100" y="517384"/>
                    <a:pt x="69533" y="557071"/>
                    <a:pt x="135839" y="557071"/>
                  </a:cubicBezTo>
                  <a:cubicBezTo>
                    <a:pt x="201178" y="557071"/>
                    <a:pt x="259579" y="517384"/>
                    <a:pt x="259579" y="438171"/>
                  </a:cubicBezTo>
                  <a:lnTo>
                    <a:pt x="259579" y="131000"/>
                  </a:lnTo>
                  <a:cubicBezTo>
                    <a:pt x="259740" y="51625"/>
                    <a:pt x="201339" y="12100"/>
                    <a:pt x="136001" y="12100"/>
                  </a:cubicBezTo>
                  <a:close/>
                  <a:moveTo>
                    <a:pt x="178592" y="438010"/>
                  </a:moveTo>
                  <a:cubicBezTo>
                    <a:pt x="178592" y="463822"/>
                    <a:pt x="159716" y="481569"/>
                    <a:pt x="136001" y="481569"/>
                  </a:cubicBezTo>
                  <a:cubicBezTo>
                    <a:pt x="112285" y="481569"/>
                    <a:pt x="93410" y="463822"/>
                    <a:pt x="93410" y="438010"/>
                  </a:cubicBezTo>
                  <a:lnTo>
                    <a:pt x="93410" y="367670"/>
                  </a:lnTo>
                  <a:cubicBezTo>
                    <a:pt x="93410" y="342987"/>
                    <a:pt x="106316" y="332016"/>
                    <a:pt x="123094" y="324111"/>
                  </a:cubicBezTo>
                  <a:lnTo>
                    <a:pt x="178592" y="299428"/>
                  </a:lnTo>
                  <a:lnTo>
                    <a:pt x="178592" y="438010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50FB74F8-F8EE-41CA-8B4B-62233B986E35}"/>
                </a:ext>
              </a:extLst>
            </p:cNvPr>
            <p:cNvSpPr/>
            <p:nvPr/>
          </p:nvSpPr>
          <p:spPr>
            <a:xfrm>
              <a:off x="4218801" y="1831102"/>
              <a:ext cx="209728" cy="209728"/>
            </a:xfrm>
            <a:custGeom>
              <a:avLst/>
              <a:gdLst>
                <a:gd name="connsiteX0" fmla="*/ 108736 w 209728"/>
                <a:gd name="connsiteY0" fmla="*/ 206663 h 209728"/>
                <a:gd name="connsiteX1" fmla="*/ 12100 w 209728"/>
                <a:gd name="connsiteY1" fmla="*/ 117609 h 209728"/>
                <a:gd name="connsiteX2" fmla="*/ 12100 w 209728"/>
                <a:gd name="connsiteY2" fmla="*/ 12100 h 209728"/>
                <a:gd name="connsiteX3" fmla="*/ 55013 w 209728"/>
                <a:gd name="connsiteY3" fmla="*/ 12100 h 209728"/>
                <a:gd name="connsiteX4" fmla="*/ 55013 w 209728"/>
                <a:gd name="connsiteY4" fmla="*/ 117609 h 209728"/>
                <a:gd name="connsiteX5" fmla="*/ 108575 w 209728"/>
                <a:gd name="connsiteY5" fmla="*/ 167137 h 209728"/>
                <a:gd name="connsiteX6" fmla="*/ 162136 w 209728"/>
                <a:gd name="connsiteY6" fmla="*/ 117609 h 209728"/>
                <a:gd name="connsiteX7" fmla="*/ 162136 w 209728"/>
                <a:gd name="connsiteY7" fmla="*/ 12100 h 209728"/>
                <a:gd name="connsiteX8" fmla="*/ 205050 w 209728"/>
                <a:gd name="connsiteY8" fmla="*/ 12100 h 209728"/>
                <a:gd name="connsiteX9" fmla="*/ 205050 w 209728"/>
                <a:gd name="connsiteY9" fmla="*/ 117609 h 209728"/>
                <a:gd name="connsiteX10" fmla="*/ 108736 w 209728"/>
                <a:gd name="connsiteY10" fmla="*/ 206663 h 2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728" h="209728">
                  <a:moveTo>
                    <a:pt x="108736" y="206663"/>
                  </a:moveTo>
                  <a:cubicBezTo>
                    <a:pt x="55497" y="206663"/>
                    <a:pt x="12100" y="166653"/>
                    <a:pt x="12100" y="117609"/>
                  </a:cubicBezTo>
                  <a:lnTo>
                    <a:pt x="12100" y="12100"/>
                  </a:lnTo>
                  <a:lnTo>
                    <a:pt x="55013" y="12100"/>
                  </a:lnTo>
                  <a:lnTo>
                    <a:pt x="55013" y="117609"/>
                  </a:lnTo>
                  <a:cubicBezTo>
                    <a:pt x="55013" y="144874"/>
                    <a:pt x="79051" y="167137"/>
                    <a:pt x="108575" y="167137"/>
                  </a:cubicBezTo>
                  <a:cubicBezTo>
                    <a:pt x="138098" y="167137"/>
                    <a:pt x="162136" y="144874"/>
                    <a:pt x="162136" y="117609"/>
                  </a:cubicBezTo>
                  <a:lnTo>
                    <a:pt x="162136" y="12100"/>
                  </a:lnTo>
                  <a:lnTo>
                    <a:pt x="205050" y="12100"/>
                  </a:lnTo>
                  <a:lnTo>
                    <a:pt x="205050" y="117609"/>
                  </a:lnTo>
                  <a:cubicBezTo>
                    <a:pt x="205211" y="166653"/>
                    <a:pt x="161975" y="206663"/>
                    <a:pt x="108736" y="20666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DC0E3495-F666-4F1E-9217-41FA39267A86}"/>
                </a:ext>
              </a:extLst>
            </p:cNvPr>
            <p:cNvSpPr/>
            <p:nvPr/>
          </p:nvSpPr>
          <p:spPr>
            <a:xfrm>
              <a:off x="4670040" y="1831102"/>
              <a:ext cx="258127" cy="209728"/>
            </a:xfrm>
            <a:custGeom>
              <a:avLst/>
              <a:gdLst>
                <a:gd name="connsiteX0" fmla="*/ 132129 w 258127"/>
                <a:gd name="connsiteY0" fmla="*/ 91474 h 209728"/>
                <a:gd name="connsiteX1" fmla="*/ 202469 w 258127"/>
                <a:gd name="connsiteY1" fmla="*/ 203920 h 209728"/>
                <a:gd name="connsiteX2" fmla="*/ 252158 w 258127"/>
                <a:gd name="connsiteY2" fmla="*/ 203920 h 209728"/>
                <a:gd name="connsiteX3" fmla="*/ 132129 w 258127"/>
                <a:gd name="connsiteY3" fmla="*/ 12100 h 209728"/>
                <a:gd name="connsiteX4" fmla="*/ 12100 w 258127"/>
                <a:gd name="connsiteY4" fmla="*/ 203920 h 209728"/>
                <a:gd name="connsiteX5" fmla="*/ 61628 w 258127"/>
                <a:gd name="connsiteY5" fmla="*/ 203920 h 2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09728">
                  <a:moveTo>
                    <a:pt x="132129" y="91474"/>
                  </a:moveTo>
                  <a:lnTo>
                    <a:pt x="202469" y="203920"/>
                  </a:lnTo>
                  <a:lnTo>
                    <a:pt x="252158" y="203920"/>
                  </a:lnTo>
                  <a:lnTo>
                    <a:pt x="132129" y="12100"/>
                  </a:lnTo>
                  <a:lnTo>
                    <a:pt x="12100" y="203920"/>
                  </a:lnTo>
                  <a:lnTo>
                    <a:pt x="61628" y="20392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CB9FA6A6-4E62-465A-9F4F-5622BFCFB768}"/>
                </a:ext>
              </a:extLst>
            </p:cNvPr>
            <p:cNvSpPr/>
            <p:nvPr/>
          </p:nvSpPr>
          <p:spPr>
            <a:xfrm>
              <a:off x="4448810" y="1827605"/>
              <a:ext cx="209728" cy="209728"/>
            </a:xfrm>
            <a:custGeom>
              <a:avLst/>
              <a:gdLst>
                <a:gd name="connsiteX0" fmla="*/ 119270 w 209728"/>
                <a:gd name="connsiteY0" fmla="*/ 210160 h 209728"/>
                <a:gd name="connsiteX1" fmla="*/ 60708 w 209728"/>
                <a:gd name="connsiteY1" fmla="*/ 194027 h 209728"/>
                <a:gd name="connsiteX2" fmla="*/ 29571 w 209728"/>
                <a:gd name="connsiteY2" fmla="*/ 56897 h 209728"/>
                <a:gd name="connsiteX3" fmla="*/ 178155 w 209728"/>
                <a:gd name="connsiteY3" fmla="*/ 28180 h 209728"/>
                <a:gd name="connsiteX4" fmla="*/ 154601 w 209728"/>
                <a:gd name="connsiteY4" fmla="*/ 61414 h 209728"/>
                <a:gd name="connsiteX5" fmla="*/ 65547 w 209728"/>
                <a:gd name="connsiteY5" fmla="*/ 78676 h 209728"/>
                <a:gd name="connsiteX6" fmla="*/ 84262 w 209728"/>
                <a:gd name="connsiteY6" fmla="*/ 160955 h 209728"/>
                <a:gd name="connsiteX7" fmla="*/ 173316 w 209728"/>
                <a:gd name="connsiteY7" fmla="*/ 143692 h 209728"/>
                <a:gd name="connsiteX8" fmla="*/ 209292 w 209728"/>
                <a:gd name="connsiteY8" fmla="*/ 165310 h 209728"/>
                <a:gd name="connsiteX9" fmla="*/ 119270 w 209728"/>
                <a:gd name="connsiteY9" fmla="*/ 210160 h 2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728" h="209728">
                  <a:moveTo>
                    <a:pt x="119270" y="210160"/>
                  </a:moveTo>
                  <a:cubicBezTo>
                    <a:pt x="99104" y="210160"/>
                    <a:pt x="78776" y="204998"/>
                    <a:pt x="60708" y="194027"/>
                  </a:cubicBezTo>
                  <a:cubicBezTo>
                    <a:pt x="11179" y="164181"/>
                    <a:pt x="-2856" y="102715"/>
                    <a:pt x="29571" y="56897"/>
                  </a:cubicBezTo>
                  <a:cubicBezTo>
                    <a:pt x="61998" y="11241"/>
                    <a:pt x="128627" y="-1666"/>
                    <a:pt x="178155" y="28180"/>
                  </a:cubicBezTo>
                  <a:lnTo>
                    <a:pt x="154601" y="61414"/>
                  </a:lnTo>
                  <a:cubicBezTo>
                    <a:pt x="124917" y="43507"/>
                    <a:pt x="84907" y="51251"/>
                    <a:pt x="65547" y="78676"/>
                  </a:cubicBezTo>
                  <a:cubicBezTo>
                    <a:pt x="46188" y="106103"/>
                    <a:pt x="54577" y="143047"/>
                    <a:pt x="84262" y="160955"/>
                  </a:cubicBezTo>
                  <a:cubicBezTo>
                    <a:pt x="113946" y="178862"/>
                    <a:pt x="153956" y="171118"/>
                    <a:pt x="173316" y="143692"/>
                  </a:cubicBezTo>
                  <a:lnTo>
                    <a:pt x="209292" y="165310"/>
                  </a:lnTo>
                  <a:cubicBezTo>
                    <a:pt x="188642" y="194350"/>
                    <a:pt x="154279" y="210160"/>
                    <a:pt x="119270" y="21016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B698B03C-4D0F-4D46-B418-52F844C6272F}"/>
                </a:ext>
              </a:extLst>
            </p:cNvPr>
            <p:cNvSpPr/>
            <p:nvPr/>
          </p:nvSpPr>
          <p:spPr>
            <a:xfrm>
              <a:off x="4554851" y="1906765"/>
              <a:ext cx="112931" cy="48399"/>
            </a:xfrm>
            <a:custGeom>
              <a:avLst/>
              <a:gdLst>
                <a:gd name="connsiteX0" fmla="*/ 12100 w 112930"/>
                <a:gd name="connsiteY0" fmla="*/ 12100 h 48398"/>
                <a:gd name="connsiteX1" fmla="*/ 107768 w 112930"/>
                <a:gd name="connsiteY1" fmla="*/ 12100 h 48398"/>
                <a:gd name="connsiteX2" fmla="*/ 107768 w 112930"/>
                <a:gd name="connsiteY2" fmla="*/ 51787 h 48398"/>
                <a:gd name="connsiteX3" fmla="*/ 12100 w 112930"/>
                <a:gd name="connsiteY3" fmla="*/ 51787 h 4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30" h="48398">
                  <a:moveTo>
                    <a:pt x="12100" y="12100"/>
                  </a:moveTo>
                  <a:lnTo>
                    <a:pt x="107768" y="12100"/>
                  </a:lnTo>
                  <a:lnTo>
                    <a:pt x="107768" y="51787"/>
                  </a:lnTo>
                  <a:lnTo>
                    <a:pt x="12100" y="517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AB623C88-5C4C-4D40-B3F8-0A013BEB9446}"/>
                </a:ext>
              </a:extLst>
            </p:cNvPr>
            <p:cNvSpPr/>
            <p:nvPr/>
          </p:nvSpPr>
          <p:spPr>
            <a:xfrm>
              <a:off x="4738928" y="1995658"/>
              <a:ext cx="112931" cy="96798"/>
            </a:xfrm>
            <a:custGeom>
              <a:avLst/>
              <a:gdLst>
                <a:gd name="connsiteX0" fmla="*/ 63241 w 112930"/>
                <a:gd name="connsiteY0" fmla="*/ 12100 h 96797"/>
                <a:gd name="connsiteX1" fmla="*/ 12100 w 112930"/>
                <a:gd name="connsiteY1" fmla="*/ 93733 h 96797"/>
                <a:gd name="connsiteX2" fmla="*/ 114221 w 112930"/>
                <a:gd name="connsiteY2" fmla="*/ 93733 h 9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30" h="96797">
                  <a:moveTo>
                    <a:pt x="63241" y="12100"/>
                  </a:moveTo>
                  <a:lnTo>
                    <a:pt x="12100" y="93733"/>
                  </a:lnTo>
                  <a:lnTo>
                    <a:pt x="114221" y="93733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0D38DFEB-A11F-4ADB-BBC0-2E1D231BFA18}"/>
                </a:ext>
              </a:extLst>
            </p:cNvPr>
            <p:cNvSpPr/>
            <p:nvPr/>
          </p:nvSpPr>
          <p:spPr>
            <a:xfrm>
              <a:off x="5253246" y="1051235"/>
              <a:ext cx="564653" cy="709850"/>
            </a:xfrm>
            <a:custGeom>
              <a:avLst/>
              <a:gdLst>
                <a:gd name="connsiteX0" fmla="*/ 297008 w 564653"/>
                <a:gd name="connsiteY0" fmla="*/ 12100 h 709849"/>
                <a:gd name="connsiteX1" fmla="*/ 119384 w 564653"/>
                <a:gd name="connsiteY1" fmla="*/ 12100 h 709849"/>
                <a:gd name="connsiteX2" fmla="*/ 12100 w 564653"/>
                <a:gd name="connsiteY2" fmla="*/ 119384 h 709849"/>
                <a:gd name="connsiteX3" fmla="*/ 12100 w 564653"/>
                <a:gd name="connsiteY3" fmla="*/ 711624 h 709849"/>
                <a:gd name="connsiteX4" fmla="*/ 148584 w 564653"/>
                <a:gd name="connsiteY4" fmla="*/ 711624 h 709849"/>
                <a:gd name="connsiteX5" fmla="*/ 148584 w 564653"/>
                <a:gd name="connsiteY5" fmla="*/ 139066 h 709849"/>
                <a:gd name="connsiteX6" fmla="*/ 298944 w 564653"/>
                <a:gd name="connsiteY6" fmla="*/ 139066 h 709849"/>
                <a:gd name="connsiteX7" fmla="*/ 420586 w 564653"/>
                <a:gd name="connsiteY7" fmla="*/ 248931 h 709849"/>
                <a:gd name="connsiteX8" fmla="*/ 298944 w 564653"/>
                <a:gd name="connsiteY8" fmla="*/ 359926 h 709849"/>
                <a:gd name="connsiteX9" fmla="*/ 204082 w 564653"/>
                <a:gd name="connsiteY9" fmla="*/ 359926 h 709849"/>
                <a:gd name="connsiteX10" fmla="*/ 204082 w 564653"/>
                <a:gd name="connsiteY10" fmla="*/ 485763 h 709849"/>
                <a:gd name="connsiteX11" fmla="*/ 296846 w 564653"/>
                <a:gd name="connsiteY11" fmla="*/ 485763 h 709849"/>
                <a:gd name="connsiteX12" fmla="*/ 559168 w 564653"/>
                <a:gd name="connsiteY12" fmla="*/ 248931 h 709849"/>
                <a:gd name="connsiteX13" fmla="*/ 297008 w 564653"/>
                <a:gd name="connsiteY13" fmla="*/ 12100 h 7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653" h="709849">
                  <a:moveTo>
                    <a:pt x="297008" y="12100"/>
                  </a:moveTo>
                  <a:lnTo>
                    <a:pt x="119384" y="12100"/>
                  </a:lnTo>
                  <a:cubicBezTo>
                    <a:pt x="60176" y="12100"/>
                    <a:pt x="12100" y="60176"/>
                    <a:pt x="12100" y="119384"/>
                  </a:cubicBezTo>
                  <a:lnTo>
                    <a:pt x="12100" y="711624"/>
                  </a:lnTo>
                  <a:lnTo>
                    <a:pt x="148584" y="711624"/>
                  </a:lnTo>
                  <a:lnTo>
                    <a:pt x="148584" y="139066"/>
                  </a:lnTo>
                  <a:lnTo>
                    <a:pt x="298944" y="139066"/>
                  </a:lnTo>
                  <a:cubicBezTo>
                    <a:pt x="389611" y="139066"/>
                    <a:pt x="420586" y="186013"/>
                    <a:pt x="420586" y="248931"/>
                  </a:cubicBezTo>
                  <a:cubicBezTo>
                    <a:pt x="420586" y="312979"/>
                    <a:pt x="389611" y="359926"/>
                    <a:pt x="298944" y="359926"/>
                  </a:cubicBezTo>
                  <a:lnTo>
                    <a:pt x="204082" y="359926"/>
                  </a:lnTo>
                  <a:lnTo>
                    <a:pt x="204082" y="485763"/>
                  </a:lnTo>
                  <a:lnTo>
                    <a:pt x="296846" y="485763"/>
                  </a:lnTo>
                  <a:cubicBezTo>
                    <a:pt x="478181" y="485763"/>
                    <a:pt x="559168" y="385416"/>
                    <a:pt x="559168" y="248931"/>
                  </a:cubicBezTo>
                  <a:cubicBezTo>
                    <a:pt x="559168" y="112447"/>
                    <a:pt x="478342" y="12100"/>
                    <a:pt x="297008" y="1210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CFC198A8-307C-494A-8D86-8CBE52110F9D}"/>
                </a:ext>
              </a:extLst>
            </p:cNvPr>
            <p:cNvSpPr/>
            <p:nvPr/>
          </p:nvSpPr>
          <p:spPr>
            <a:xfrm>
              <a:off x="4218801" y="1049460"/>
              <a:ext cx="145197" cy="709850"/>
            </a:xfrm>
            <a:custGeom>
              <a:avLst/>
              <a:gdLst>
                <a:gd name="connsiteX0" fmla="*/ 12100 w 145196"/>
                <a:gd name="connsiteY0" fmla="*/ 12100 h 709849"/>
                <a:gd name="connsiteX1" fmla="*/ 139066 w 145196"/>
                <a:gd name="connsiteY1" fmla="*/ 12100 h 709849"/>
                <a:gd name="connsiteX2" fmla="*/ 139066 w 145196"/>
                <a:gd name="connsiteY2" fmla="*/ 713238 h 709849"/>
                <a:gd name="connsiteX3" fmla="*/ 12100 w 145196"/>
                <a:gd name="connsiteY3" fmla="*/ 713238 h 7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196" h="709849">
                  <a:moveTo>
                    <a:pt x="12100" y="12100"/>
                  </a:moveTo>
                  <a:lnTo>
                    <a:pt x="139066" y="12100"/>
                  </a:lnTo>
                  <a:lnTo>
                    <a:pt x="139066" y="713238"/>
                  </a:lnTo>
                  <a:lnTo>
                    <a:pt x="12100" y="71323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3D5343F9-1E9A-47A6-92ED-9FCDC585DB2C}"/>
                </a:ext>
              </a:extLst>
            </p:cNvPr>
            <p:cNvSpPr/>
            <p:nvPr/>
          </p:nvSpPr>
          <p:spPr>
            <a:xfrm>
              <a:off x="4218963" y="815210"/>
              <a:ext cx="145197" cy="161329"/>
            </a:xfrm>
            <a:custGeom>
              <a:avLst/>
              <a:gdLst>
                <a:gd name="connsiteX0" fmla="*/ 12100 w 145196"/>
                <a:gd name="connsiteY0" fmla="*/ 165363 h 161329"/>
                <a:gd name="connsiteX1" fmla="*/ 139066 w 145196"/>
                <a:gd name="connsiteY1" fmla="*/ 165363 h 161329"/>
                <a:gd name="connsiteX2" fmla="*/ 139066 w 145196"/>
                <a:gd name="connsiteY2" fmla="*/ 12100 h 161329"/>
                <a:gd name="connsiteX3" fmla="*/ 139066 w 145196"/>
                <a:gd name="connsiteY3" fmla="*/ 12100 h 161329"/>
                <a:gd name="connsiteX4" fmla="*/ 12100 w 145196"/>
                <a:gd name="connsiteY4" fmla="*/ 139066 h 161329"/>
                <a:gd name="connsiteX5" fmla="*/ 12100 w 145196"/>
                <a:gd name="connsiteY5" fmla="*/ 165363 h 16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96" h="161329">
                  <a:moveTo>
                    <a:pt x="12100" y="165363"/>
                  </a:moveTo>
                  <a:lnTo>
                    <a:pt x="139066" y="165363"/>
                  </a:lnTo>
                  <a:lnTo>
                    <a:pt x="139066" y="12100"/>
                  </a:lnTo>
                  <a:lnTo>
                    <a:pt x="139066" y="12100"/>
                  </a:lnTo>
                  <a:cubicBezTo>
                    <a:pt x="69049" y="12100"/>
                    <a:pt x="12100" y="68888"/>
                    <a:pt x="12100" y="139066"/>
                  </a:cubicBezTo>
                  <a:lnTo>
                    <a:pt x="12100" y="165363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B227284B-8150-469D-93E4-2AFBB4A7AC3A}"/>
                </a:ext>
              </a:extLst>
            </p:cNvPr>
            <p:cNvSpPr/>
            <p:nvPr/>
          </p:nvSpPr>
          <p:spPr>
            <a:xfrm>
              <a:off x="4470959" y="1049622"/>
              <a:ext cx="483989" cy="709850"/>
            </a:xfrm>
            <a:custGeom>
              <a:avLst/>
              <a:gdLst>
                <a:gd name="connsiteX0" fmla="*/ 483021 w 483988"/>
                <a:gd name="connsiteY0" fmla="*/ 268775 h 709849"/>
                <a:gd name="connsiteX1" fmla="*/ 145358 w 483988"/>
                <a:gd name="connsiteY1" fmla="*/ 25006 h 709849"/>
                <a:gd name="connsiteX2" fmla="*/ 145358 w 483988"/>
                <a:gd name="connsiteY2" fmla="*/ 25167 h 709849"/>
                <a:gd name="connsiteX3" fmla="*/ 99540 w 483988"/>
                <a:gd name="connsiteY3" fmla="*/ 12100 h 709849"/>
                <a:gd name="connsiteX4" fmla="*/ 12100 w 483988"/>
                <a:gd name="connsiteY4" fmla="*/ 99540 h 709849"/>
                <a:gd name="connsiteX5" fmla="*/ 12100 w 483988"/>
                <a:gd name="connsiteY5" fmla="*/ 713238 h 709849"/>
                <a:gd name="connsiteX6" fmla="*/ 139711 w 483988"/>
                <a:gd name="connsiteY6" fmla="*/ 713238 h 709849"/>
                <a:gd name="connsiteX7" fmla="*/ 139711 w 483988"/>
                <a:gd name="connsiteY7" fmla="*/ 184561 h 709849"/>
                <a:gd name="connsiteX8" fmla="*/ 483021 w 483988"/>
                <a:gd name="connsiteY8" fmla="*/ 432847 h 709849"/>
                <a:gd name="connsiteX9" fmla="*/ 483021 w 483988"/>
                <a:gd name="connsiteY9" fmla="*/ 268775 h 7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988" h="709849">
                  <a:moveTo>
                    <a:pt x="483021" y="268775"/>
                  </a:moveTo>
                  <a:lnTo>
                    <a:pt x="145358" y="25006"/>
                  </a:lnTo>
                  <a:lnTo>
                    <a:pt x="145358" y="25167"/>
                  </a:lnTo>
                  <a:cubicBezTo>
                    <a:pt x="131968" y="16940"/>
                    <a:pt x="116319" y="12100"/>
                    <a:pt x="99540" y="12100"/>
                  </a:cubicBezTo>
                  <a:cubicBezTo>
                    <a:pt x="51303" y="12100"/>
                    <a:pt x="12100" y="51303"/>
                    <a:pt x="12100" y="99540"/>
                  </a:cubicBezTo>
                  <a:lnTo>
                    <a:pt x="12100" y="713238"/>
                  </a:lnTo>
                  <a:lnTo>
                    <a:pt x="139711" y="713238"/>
                  </a:lnTo>
                  <a:lnTo>
                    <a:pt x="139711" y="184561"/>
                  </a:lnTo>
                  <a:lnTo>
                    <a:pt x="483021" y="432847"/>
                  </a:lnTo>
                  <a:lnTo>
                    <a:pt x="483021" y="26877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8B92F7A-4D8E-49DA-B8DE-A5025F1916D1}"/>
                </a:ext>
              </a:extLst>
            </p:cNvPr>
            <p:cNvSpPr/>
            <p:nvPr/>
          </p:nvSpPr>
          <p:spPr>
            <a:xfrm>
              <a:off x="4649874" y="1049460"/>
              <a:ext cx="483989" cy="709850"/>
            </a:xfrm>
            <a:custGeom>
              <a:avLst/>
              <a:gdLst>
                <a:gd name="connsiteX0" fmla="*/ 12100 w 483988"/>
                <a:gd name="connsiteY0" fmla="*/ 456562 h 709849"/>
                <a:gd name="connsiteX1" fmla="*/ 349601 w 483988"/>
                <a:gd name="connsiteY1" fmla="*/ 700331 h 709849"/>
                <a:gd name="connsiteX2" fmla="*/ 349601 w 483988"/>
                <a:gd name="connsiteY2" fmla="*/ 700170 h 709849"/>
                <a:gd name="connsiteX3" fmla="*/ 395419 w 483988"/>
                <a:gd name="connsiteY3" fmla="*/ 713238 h 709849"/>
                <a:gd name="connsiteX4" fmla="*/ 482859 w 483988"/>
                <a:gd name="connsiteY4" fmla="*/ 625797 h 709849"/>
                <a:gd name="connsiteX5" fmla="*/ 482859 w 483988"/>
                <a:gd name="connsiteY5" fmla="*/ 12100 h 709849"/>
                <a:gd name="connsiteX6" fmla="*/ 355409 w 483988"/>
                <a:gd name="connsiteY6" fmla="*/ 12100 h 709849"/>
                <a:gd name="connsiteX7" fmla="*/ 355409 w 483988"/>
                <a:gd name="connsiteY7" fmla="*/ 540777 h 709849"/>
                <a:gd name="connsiteX8" fmla="*/ 12100 w 483988"/>
                <a:gd name="connsiteY8" fmla="*/ 292490 h 709849"/>
                <a:gd name="connsiteX9" fmla="*/ 12100 w 483988"/>
                <a:gd name="connsiteY9" fmla="*/ 456562 h 7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988" h="709849">
                  <a:moveTo>
                    <a:pt x="12100" y="456562"/>
                  </a:moveTo>
                  <a:lnTo>
                    <a:pt x="349601" y="700331"/>
                  </a:lnTo>
                  <a:lnTo>
                    <a:pt x="349601" y="700170"/>
                  </a:lnTo>
                  <a:cubicBezTo>
                    <a:pt x="362991" y="708398"/>
                    <a:pt x="378640" y="713238"/>
                    <a:pt x="395419" y="713238"/>
                  </a:cubicBezTo>
                  <a:cubicBezTo>
                    <a:pt x="443656" y="713238"/>
                    <a:pt x="482859" y="674035"/>
                    <a:pt x="482859" y="625797"/>
                  </a:cubicBezTo>
                  <a:lnTo>
                    <a:pt x="482859" y="12100"/>
                  </a:lnTo>
                  <a:lnTo>
                    <a:pt x="355409" y="12100"/>
                  </a:lnTo>
                  <a:lnTo>
                    <a:pt x="355409" y="540777"/>
                  </a:lnTo>
                  <a:lnTo>
                    <a:pt x="12100" y="292490"/>
                  </a:lnTo>
                  <a:lnTo>
                    <a:pt x="12100" y="456562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C5EBCF6D-749E-4CCD-9495-9C1B44D268AA}"/>
                </a:ext>
              </a:extLst>
            </p:cNvPr>
            <p:cNvSpPr/>
            <p:nvPr/>
          </p:nvSpPr>
          <p:spPr>
            <a:xfrm>
              <a:off x="4471121" y="810108"/>
              <a:ext cx="161330" cy="177462"/>
            </a:xfrm>
            <a:custGeom>
              <a:avLst/>
              <a:gdLst>
                <a:gd name="connsiteX0" fmla="*/ 67597 w 161329"/>
                <a:gd name="connsiteY0" fmla="*/ 61729 h 177462"/>
                <a:gd name="connsiteX1" fmla="*/ 80342 w 161329"/>
                <a:gd name="connsiteY1" fmla="*/ 52856 h 177462"/>
                <a:gd name="connsiteX2" fmla="*/ 114544 w 161329"/>
                <a:gd name="connsiteY2" fmla="*/ 53340 h 177462"/>
                <a:gd name="connsiteX3" fmla="*/ 127289 w 161329"/>
                <a:gd name="connsiteY3" fmla="*/ 62374 h 177462"/>
                <a:gd name="connsiteX4" fmla="*/ 129548 w 161329"/>
                <a:gd name="connsiteY4" fmla="*/ 65117 h 177462"/>
                <a:gd name="connsiteX5" fmla="*/ 156328 w 161329"/>
                <a:gd name="connsiteY5" fmla="*/ 34626 h 177462"/>
                <a:gd name="connsiteX6" fmla="*/ 154231 w 161329"/>
                <a:gd name="connsiteY6" fmla="*/ 32528 h 177462"/>
                <a:gd name="connsiteX7" fmla="*/ 128741 w 161329"/>
                <a:gd name="connsiteY7" fmla="*/ 17525 h 177462"/>
                <a:gd name="connsiteX8" fmla="*/ 62757 w 161329"/>
                <a:gd name="connsiteY8" fmla="*/ 17686 h 177462"/>
                <a:gd name="connsiteX9" fmla="*/ 36299 w 161329"/>
                <a:gd name="connsiteY9" fmla="*/ 33819 h 177462"/>
                <a:gd name="connsiteX10" fmla="*/ 18553 w 161329"/>
                <a:gd name="connsiteY10" fmla="*/ 59309 h 177462"/>
                <a:gd name="connsiteX11" fmla="*/ 12100 w 161329"/>
                <a:gd name="connsiteY11" fmla="*/ 92543 h 177462"/>
                <a:gd name="connsiteX12" fmla="*/ 18392 w 161329"/>
                <a:gd name="connsiteY12" fmla="*/ 125454 h 177462"/>
                <a:gd name="connsiteX13" fmla="*/ 35815 w 161329"/>
                <a:gd name="connsiteY13" fmla="*/ 150944 h 177462"/>
                <a:gd name="connsiteX14" fmla="*/ 62435 w 161329"/>
                <a:gd name="connsiteY14" fmla="*/ 167400 h 177462"/>
                <a:gd name="connsiteX15" fmla="*/ 96314 w 161329"/>
                <a:gd name="connsiteY15" fmla="*/ 173369 h 177462"/>
                <a:gd name="connsiteX16" fmla="*/ 128580 w 161329"/>
                <a:gd name="connsiteY16" fmla="*/ 169658 h 177462"/>
                <a:gd name="connsiteX17" fmla="*/ 128580 w 161329"/>
                <a:gd name="connsiteY17" fmla="*/ 169658 h 177462"/>
                <a:gd name="connsiteX18" fmla="*/ 154554 w 161329"/>
                <a:gd name="connsiteY18" fmla="*/ 160301 h 177462"/>
                <a:gd name="connsiteX19" fmla="*/ 156167 w 161329"/>
                <a:gd name="connsiteY19" fmla="*/ 159495 h 177462"/>
                <a:gd name="connsiteX20" fmla="*/ 156167 w 161329"/>
                <a:gd name="connsiteY20" fmla="*/ 76410 h 177462"/>
                <a:gd name="connsiteX21" fmla="*/ 89215 w 161329"/>
                <a:gd name="connsiteY21" fmla="*/ 76410 h 177462"/>
                <a:gd name="connsiteX22" fmla="*/ 89215 w 161329"/>
                <a:gd name="connsiteY22" fmla="*/ 111257 h 177462"/>
                <a:gd name="connsiteX23" fmla="*/ 117287 w 161329"/>
                <a:gd name="connsiteY23" fmla="*/ 111257 h 177462"/>
                <a:gd name="connsiteX24" fmla="*/ 117287 w 161329"/>
                <a:gd name="connsiteY24" fmla="*/ 133037 h 177462"/>
                <a:gd name="connsiteX25" fmla="*/ 109381 w 161329"/>
                <a:gd name="connsiteY25" fmla="*/ 135134 h 177462"/>
                <a:gd name="connsiteX26" fmla="*/ 97927 w 161329"/>
                <a:gd name="connsiteY26" fmla="*/ 136102 h 177462"/>
                <a:gd name="connsiteX27" fmla="*/ 79858 w 161329"/>
                <a:gd name="connsiteY27" fmla="*/ 132875 h 177462"/>
                <a:gd name="connsiteX28" fmla="*/ 66790 w 161329"/>
                <a:gd name="connsiteY28" fmla="*/ 124002 h 177462"/>
                <a:gd name="connsiteX29" fmla="*/ 58885 w 161329"/>
                <a:gd name="connsiteY29" fmla="*/ 110450 h 177462"/>
                <a:gd name="connsiteX30" fmla="*/ 56143 w 161329"/>
                <a:gd name="connsiteY30" fmla="*/ 92704 h 177462"/>
                <a:gd name="connsiteX31" fmla="*/ 59208 w 161329"/>
                <a:gd name="connsiteY31" fmla="*/ 75281 h 177462"/>
                <a:gd name="connsiteX32" fmla="*/ 67597 w 161329"/>
                <a:gd name="connsiteY32" fmla="*/ 61729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329" h="177462">
                  <a:moveTo>
                    <a:pt x="67597" y="61729"/>
                  </a:moveTo>
                  <a:cubicBezTo>
                    <a:pt x="71146" y="58018"/>
                    <a:pt x="75502" y="54953"/>
                    <a:pt x="80342" y="52856"/>
                  </a:cubicBezTo>
                  <a:cubicBezTo>
                    <a:pt x="90829" y="48339"/>
                    <a:pt x="104703" y="48823"/>
                    <a:pt x="114544" y="53340"/>
                  </a:cubicBezTo>
                  <a:cubicBezTo>
                    <a:pt x="119868" y="55760"/>
                    <a:pt x="124062" y="58825"/>
                    <a:pt x="127289" y="62374"/>
                  </a:cubicBezTo>
                  <a:lnTo>
                    <a:pt x="129548" y="65117"/>
                  </a:lnTo>
                  <a:lnTo>
                    <a:pt x="156328" y="34626"/>
                  </a:lnTo>
                  <a:lnTo>
                    <a:pt x="154231" y="32528"/>
                  </a:lnTo>
                  <a:cubicBezTo>
                    <a:pt x="147617" y="26236"/>
                    <a:pt x="139066" y="21235"/>
                    <a:pt x="128741" y="17525"/>
                  </a:cubicBezTo>
                  <a:cubicBezTo>
                    <a:pt x="108413" y="10426"/>
                    <a:pt x="83085" y="10103"/>
                    <a:pt x="62757" y="17686"/>
                  </a:cubicBezTo>
                  <a:cubicBezTo>
                    <a:pt x="52755" y="21396"/>
                    <a:pt x="43882" y="26882"/>
                    <a:pt x="36299" y="33819"/>
                  </a:cubicBezTo>
                  <a:cubicBezTo>
                    <a:pt x="28717" y="40756"/>
                    <a:pt x="22909" y="49468"/>
                    <a:pt x="18553" y="59309"/>
                  </a:cubicBezTo>
                  <a:cubicBezTo>
                    <a:pt x="14358" y="69150"/>
                    <a:pt x="12100" y="80443"/>
                    <a:pt x="12100" y="92543"/>
                  </a:cubicBezTo>
                  <a:cubicBezTo>
                    <a:pt x="12100" y="104643"/>
                    <a:pt x="14197" y="115613"/>
                    <a:pt x="18392" y="125454"/>
                  </a:cubicBezTo>
                  <a:cubicBezTo>
                    <a:pt x="22586" y="135295"/>
                    <a:pt x="28394" y="143846"/>
                    <a:pt x="35815" y="150944"/>
                  </a:cubicBezTo>
                  <a:cubicBezTo>
                    <a:pt x="43236" y="158043"/>
                    <a:pt x="52271" y="163528"/>
                    <a:pt x="62435" y="167400"/>
                  </a:cubicBezTo>
                  <a:cubicBezTo>
                    <a:pt x="72760" y="171433"/>
                    <a:pt x="84214" y="173369"/>
                    <a:pt x="96314" y="173369"/>
                  </a:cubicBezTo>
                  <a:cubicBezTo>
                    <a:pt x="107929" y="173369"/>
                    <a:pt x="118739" y="172078"/>
                    <a:pt x="128580" y="169658"/>
                  </a:cubicBezTo>
                  <a:lnTo>
                    <a:pt x="128580" y="169658"/>
                  </a:lnTo>
                  <a:cubicBezTo>
                    <a:pt x="138421" y="167238"/>
                    <a:pt x="147133" y="164012"/>
                    <a:pt x="154554" y="160301"/>
                  </a:cubicBezTo>
                  <a:lnTo>
                    <a:pt x="156167" y="159495"/>
                  </a:lnTo>
                  <a:lnTo>
                    <a:pt x="156167" y="76410"/>
                  </a:lnTo>
                  <a:lnTo>
                    <a:pt x="89215" y="76410"/>
                  </a:lnTo>
                  <a:lnTo>
                    <a:pt x="89215" y="111257"/>
                  </a:lnTo>
                  <a:lnTo>
                    <a:pt x="117287" y="111257"/>
                  </a:lnTo>
                  <a:lnTo>
                    <a:pt x="117287" y="133037"/>
                  </a:lnTo>
                  <a:cubicBezTo>
                    <a:pt x="114867" y="134004"/>
                    <a:pt x="112285" y="134650"/>
                    <a:pt x="109381" y="135134"/>
                  </a:cubicBezTo>
                  <a:cubicBezTo>
                    <a:pt x="105832" y="135779"/>
                    <a:pt x="101960" y="136102"/>
                    <a:pt x="97927" y="136102"/>
                  </a:cubicBezTo>
                  <a:cubicBezTo>
                    <a:pt x="91151" y="136102"/>
                    <a:pt x="85021" y="134972"/>
                    <a:pt x="79858" y="132875"/>
                  </a:cubicBezTo>
                  <a:cubicBezTo>
                    <a:pt x="74696" y="130778"/>
                    <a:pt x="70340" y="127713"/>
                    <a:pt x="66790" y="124002"/>
                  </a:cubicBezTo>
                  <a:cubicBezTo>
                    <a:pt x="63241" y="120291"/>
                    <a:pt x="60660" y="115613"/>
                    <a:pt x="58885" y="110450"/>
                  </a:cubicBezTo>
                  <a:cubicBezTo>
                    <a:pt x="57111" y="105127"/>
                    <a:pt x="56143" y="99157"/>
                    <a:pt x="56143" y="92704"/>
                  </a:cubicBezTo>
                  <a:cubicBezTo>
                    <a:pt x="56143" y="86412"/>
                    <a:pt x="57111" y="80604"/>
                    <a:pt x="59208" y="75281"/>
                  </a:cubicBezTo>
                  <a:cubicBezTo>
                    <a:pt x="61144" y="69957"/>
                    <a:pt x="64048" y="65439"/>
                    <a:pt x="67597" y="61729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B277CA4E-E82B-4BD8-B312-C6B3F51F6F48}"/>
                </a:ext>
              </a:extLst>
            </p:cNvPr>
            <p:cNvSpPr/>
            <p:nvPr/>
          </p:nvSpPr>
          <p:spPr>
            <a:xfrm>
              <a:off x="4667297" y="814081"/>
              <a:ext cx="145197" cy="177462"/>
            </a:xfrm>
            <a:custGeom>
              <a:avLst/>
              <a:gdLst>
                <a:gd name="connsiteX0" fmla="*/ 122288 w 145196"/>
                <a:gd name="connsiteY0" fmla="*/ 86795 h 177462"/>
                <a:gd name="connsiteX1" fmla="*/ 131161 w 145196"/>
                <a:gd name="connsiteY1" fmla="*/ 59692 h 177462"/>
                <a:gd name="connsiteX2" fmla="*/ 125998 w 145196"/>
                <a:gd name="connsiteY2" fmla="*/ 36944 h 177462"/>
                <a:gd name="connsiteX3" fmla="*/ 112124 w 145196"/>
                <a:gd name="connsiteY3" fmla="*/ 22102 h 177462"/>
                <a:gd name="connsiteX4" fmla="*/ 92926 w 145196"/>
                <a:gd name="connsiteY4" fmla="*/ 14358 h 177462"/>
                <a:gd name="connsiteX5" fmla="*/ 71469 w 145196"/>
                <a:gd name="connsiteY5" fmla="*/ 12100 h 177462"/>
                <a:gd name="connsiteX6" fmla="*/ 12100 w 145196"/>
                <a:gd name="connsiteY6" fmla="*/ 12100 h 177462"/>
                <a:gd name="connsiteX7" fmla="*/ 12100 w 145196"/>
                <a:gd name="connsiteY7" fmla="*/ 165685 h 177462"/>
                <a:gd name="connsiteX8" fmla="*/ 53077 w 145196"/>
                <a:gd name="connsiteY8" fmla="*/ 165685 h 177462"/>
                <a:gd name="connsiteX9" fmla="*/ 53077 w 145196"/>
                <a:gd name="connsiteY9" fmla="*/ 107123 h 177462"/>
                <a:gd name="connsiteX10" fmla="*/ 60337 w 145196"/>
                <a:gd name="connsiteY10" fmla="*/ 107123 h 177462"/>
                <a:gd name="connsiteX11" fmla="*/ 92442 w 145196"/>
                <a:gd name="connsiteY11" fmla="*/ 165685 h 177462"/>
                <a:gd name="connsiteX12" fmla="*/ 141325 w 145196"/>
                <a:gd name="connsiteY12" fmla="*/ 165685 h 177462"/>
                <a:gd name="connsiteX13" fmla="*/ 101960 w 145196"/>
                <a:gd name="connsiteY13" fmla="*/ 101154 h 177462"/>
                <a:gd name="connsiteX14" fmla="*/ 122288 w 145196"/>
                <a:gd name="connsiteY14" fmla="*/ 86795 h 177462"/>
                <a:gd name="connsiteX15" fmla="*/ 52916 w 145196"/>
                <a:gd name="connsiteY15" fmla="*/ 46947 h 177462"/>
                <a:gd name="connsiteX16" fmla="*/ 68888 w 145196"/>
                <a:gd name="connsiteY16" fmla="*/ 46947 h 177462"/>
                <a:gd name="connsiteX17" fmla="*/ 76632 w 145196"/>
                <a:gd name="connsiteY17" fmla="*/ 47592 h 177462"/>
                <a:gd name="connsiteX18" fmla="*/ 83407 w 145196"/>
                <a:gd name="connsiteY18" fmla="*/ 49689 h 177462"/>
                <a:gd name="connsiteX19" fmla="*/ 87925 w 145196"/>
                <a:gd name="connsiteY19" fmla="*/ 53723 h 177462"/>
                <a:gd name="connsiteX20" fmla="*/ 89538 w 145196"/>
                <a:gd name="connsiteY20" fmla="*/ 60499 h 177462"/>
                <a:gd name="connsiteX21" fmla="*/ 87602 w 145196"/>
                <a:gd name="connsiteY21" fmla="*/ 67920 h 177462"/>
                <a:gd name="connsiteX22" fmla="*/ 82601 w 145196"/>
                <a:gd name="connsiteY22" fmla="*/ 72276 h 177462"/>
                <a:gd name="connsiteX23" fmla="*/ 75180 w 145196"/>
                <a:gd name="connsiteY23" fmla="*/ 74534 h 177462"/>
                <a:gd name="connsiteX24" fmla="*/ 66629 w 145196"/>
                <a:gd name="connsiteY24" fmla="*/ 75180 h 177462"/>
                <a:gd name="connsiteX25" fmla="*/ 52755 w 145196"/>
                <a:gd name="connsiteY25" fmla="*/ 75180 h 177462"/>
                <a:gd name="connsiteX26" fmla="*/ 52755 w 145196"/>
                <a:gd name="connsiteY26" fmla="*/ 46947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5196" h="177462">
                  <a:moveTo>
                    <a:pt x="122288" y="86795"/>
                  </a:moveTo>
                  <a:cubicBezTo>
                    <a:pt x="128096" y="79535"/>
                    <a:pt x="131161" y="70340"/>
                    <a:pt x="131161" y="59692"/>
                  </a:cubicBezTo>
                  <a:cubicBezTo>
                    <a:pt x="131161" y="50657"/>
                    <a:pt x="129386" y="43075"/>
                    <a:pt x="125998" y="36944"/>
                  </a:cubicBezTo>
                  <a:cubicBezTo>
                    <a:pt x="122449" y="30814"/>
                    <a:pt x="117771" y="25813"/>
                    <a:pt x="112124" y="22102"/>
                  </a:cubicBezTo>
                  <a:cubicBezTo>
                    <a:pt x="106478" y="18392"/>
                    <a:pt x="100024" y="15810"/>
                    <a:pt x="92926" y="14358"/>
                  </a:cubicBezTo>
                  <a:cubicBezTo>
                    <a:pt x="85989" y="12906"/>
                    <a:pt x="78890" y="12100"/>
                    <a:pt x="71469" y="12100"/>
                  </a:cubicBezTo>
                  <a:lnTo>
                    <a:pt x="12100" y="12100"/>
                  </a:lnTo>
                  <a:lnTo>
                    <a:pt x="12100" y="165685"/>
                  </a:lnTo>
                  <a:lnTo>
                    <a:pt x="53077" y="165685"/>
                  </a:lnTo>
                  <a:lnTo>
                    <a:pt x="53077" y="107123"/>
                  </a:lnTo>
                  <a:lnTo>
                    <a:pt x="60337" y="107123"/>
                  </a:lnTo>
                  <a:lnTo>
                    <a:pt x="92442" y="165685"/>
                  </a:lnTo>
                  <a:lnTo>
                    <a:pt x="141325" y="165685"/>
                  </a:lnTo>
                  <a:lnTo>
                    <a:pt x="101960" y="101154"/>
                  </a:lnTo>
                  <a:cubicBezTo>
                    <a:pt x="110511" y="97927"/>
                    <a:pt x="117287" y="93087"/>
                    <a:pt x="122288" y="86795"/>
                  </a:cubicBezTo>
                  <a:close/>
                  <a:moveTo>
                    <a:pt x="52916" y="46947"/>
                  </a:moveTo>
                  <a:lnTo>
                    <a:pt x="68888" y="46947"/>
                  </a:lnTo>
                  <a:cubicBezTo>
                    <a:pt x="71308" y="46947"/>
                    <a:pt x="74050" y="47108"/>
                    <a:pt x="76632" y="47592"/>
                  </a:cubicBezTo>
                  <a:cubicBezTo>
                    <a:pt x="79213" y="47915"/>
                    <a:pt x="81471" y="48722"/>
                    <a:pt x="83407" y="49689"/>
                  </a:cubicBezTo>
                  <a:cubicBezTo>
                    <a:pt x="85343" y="50657"/>
                    <a:pt x="86795" y="51948"/>
                    <a:pt x="87925" y="53723"/>
                  </a:cubicBezTo>
                  <a:cubicBezTo>
                    <a:pt x="89054" y="55336"/>
                    <a:pt x="89538" y="57595"/>
                    <a:pt x="89538" y="60499"/>
                  </a:cubicBezTo>
                  <a:cubicBezTo>
                    <a:pt x="89538" y="63564"/>
                    <a:pt x="88893" y="66145"/>
                    <a:pt x="87602" y="67920"/>
                  </a:cubicBezTo>
                  <a:cubicBezTo>
                    <a:pt x="86311" y="69856"/>
                    <a:pt x="84698" y="71308"/>
                    <a:pt x="82601" y="72276"/>
                  </a:cubicBezTo>
                  <a:cubicBezTo>
                    <a:pt x="80342" y="73405"/>
                    <a:pt x="77922" y="74212"/>
                    <a:pt x="75180" y="74534"/>
                  </a:cubicBezTo>
                  <a:cubicBezTo>
                    <a:pt x="72276" y="75018"/>
                    <a:pt x="69372" y="75180"/>
                    <a:pt x="66629" y="75180"/>
                  </a:cubicBezTo>
                  <a:lnTo>
                    <a:pt x="52755" y="75180"/>
                  </a:lnTo>
                  <a:lnTo>
                    <a:pt x="52755" y="4694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4C7DFFA0-4F9B-436F-942B-915F0C47CA17}"/>
                </a:ext>
              </a:extLst>
            </p:cNvPr>
            <p:cNvSpPr/>
            <p:nvPr/>
          </p:nvSpPr>
          <p:spPr>
            <a:xfrm>
              <a:off x="4838952" y="813919"/>
              <a:ext cx="129064" cy="177462"/>
            </a:xfrm>
            <a:custGeom>
              <a:avLst/>
              <a:gdLst>
                <a:gd name="connsiteX0" fmla="*/ 52593 w 129063"/>
                <a:gd name="connsiteY0" fmla="*/ 104703 h 177462"/>
                <a:gd name="connsiteX1" fmla="*/ 113899 w 129063"/>
                <a:gd name="connsiteY1" fmla="*/ 104703 h 177462"/>
                <a:gd name="connsiteX2" fmla="*/ 113899 w 129063"/>
                <a:gd name="connsiteY2" fmla="*/ 70017 h 177462"/>
                <a:gd name="connsiteX3" fmla="*/ 52593 w 129063"/>
                <a:gd name="connsiteY3" fmla="*/ 70017 h 177462"/>
                <a:gd name="connsiteX4" fmla="*/ 52593 w 129063"/>
                <a:gd name="connsiteY4" fmla="*/ 48238 h 177462"/>
                <a:gd name="connsiteX5" fmla="*/ 117448 w 129063"/>
                <a:gd name="connsiteY5" fmla="*/ 48238 h 177462"/>
                <a:gd name="connsiteX6" fmla="*/ 117448 w 129063"/>
                <a:gd name="connsiteY6" fmla="*/ 12100 h 177462"/>
                <a:gd name="connsiteX7" fmla="*/ 12100 w 129063"/>
                <a:gd name="connsiteY7" fmla="*/ 12100 h 177462"/>
                <a:gd name="connsiteX8" fmla="*/ 12100 w 129063"/>
                <a:gd name="connsiteY8" fmla="*/ 165847 h 177462"/>
                <a:gd name="connsiteX9" fmla="*/ 121159 w 129063"/>
                <a:gd name="connsiteY9" fmla="*/ 165847 h 177462"/>
                <a:gd name="connsiteX10" fmla="*/ 121159 w 129063"/>
                <a:gd name="connsiteY10" fmla="*/ 129225 h 177462"/>
                <a:gd name="connsiteX11" fmla="*/ 52593 w 129063"/>
                <a:gd name="connsiteY11" fmla="*/ 129225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063" h="177462">
                  <a:moveTo>
                    <a:pt x="52593" y="104703"/>
                  </a:moveTo>
                  <a:lnTo>
                    <a:pt x="113899" y="104703"/>
                  </a:lnTo>
                  <a:lnTo>
                    <a:pt x="113899" y="70017"/>
                  </a:lnTo>
                  <a:lnTo>
                    <a:pt x="52593" y="70017"/>
                  </a:lnTo>
                  <a:lnTo>
                    <a:pt x="52593" y="48238"/>
                  </a:lnTo>
                  <a:lnTo>
                    <a:pt x="117448" y="48238"/>
                  </a:lnTo>
                  <a:lnTo>
                    <a:pt x="117448" y="12100"/>
                  </a:lnTo>
                  <a:lnTo>
                    <a:pt x="12100" y="12100"/>
                  </a:lnTo>
                  <a:lnTo>
                    <a:pt x="12100" y="165847"/>
                  </a:lnTo>
                  <a:lnTo>
                    <a:pt x="121159" y="165847"/>
                  </a:lnTo>
                  <a:lnTo>
                    <a:pt x="121159" y="129225"/>
                  </a:lnTo>
                  <a:lnTo>
                    <a:pt x="52593" y="12922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8993A0E-7FEA-41C0-96C0-BA829C645E0E}"/>
                </a:ext>
              </a:extLst>
            </p:cNvPr>
            <p:cNvSpPr/>
            <p:nvPr/>
          </p:nvSpPr>
          <p:spPr>
            <a:xfrm>
              <a:off x="4996732" y="813919"/>
              <a:ext cx="161330" cy="177462"/>
            </a:xfrm>
            <a:custGeom>
              <a:avLst/>
              <a:gdLst>
                <a:gd name="connsiteX0" fmla="*/ 112447 w 161329"/>
                <a:gd name="connsiteY0" fmla="*/ 101476 h 177462"/>
                <a:gd name="connsiteX1" fmla="*/ 57433 w 161329"/>
                <a:gd name="connsiteY1" fmla="*/ 12100 h 177462"/>
                <a:gd name="connsiteX2" fmla="*/ 12100 w 161329"/>
                <a:gd name="connsiteY2" fmla="*/ 12100 h 177462"/>
                <a:gd name="connsiteX3" fmla="*/ 12100 w 161329"/>
                <a:gd name="connsiteY3" fmla="*/ 165847 h 177462"/>
                <a:gd name="connsiteX4" fmla="*/ 52755 w 161329"/>
                <a:gd name="connsiteY4" fmla="*/ 165847 h 177462"/>
                <a:gd name="connsiteX5" fmla="*/ 51948 w 161329"/>
                <a:gd name="connsiteY5" fmla="*/ 76148 h 177462"/>
                <a:gd name="connsiteX6" fmla="*/ 107123 w 161329"/>
                <a:gd name="connsiteY6" fmla="*/ 165847 h 177462"/>
                <a:gd name="connsiteX7" fmla="*/ 152295 w 161329"/>
                <a:gd name="connsiteY7" fmla="*/ 165847 h 177462"/>
                <a:gd name="connsiteX8" fmla="*/ 152295 w 161329"/>
                <a:gd name="connsiteY8" fmla="*/ 12100 h 177462"/>
                <a:gd name="connsiteX9" fmla="*/ 111640 w 161329"/>
                <a:gd name="connsiteY9" fmla="*/ 12100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329" h="177462">
                  <a:moveTo>
                    <a:pt x="112447" y="101476"/>
                  </a:moveTo>
                  <a:lnTo>
                    <a:pt x="57433" y="12100"/>
                  </a:lnTo>
                  <a:lnTo>
                    <a:pt x="12100" y="12100"/>
                  </a:lnTo>
                  <a:lnTo>
                    <a:pt x="12100" y="165847"/>
                  </a:lnTo>
                  <a:lnTo>
                    <a:pt x="52755" y="165847"/>
                  </a:lnTo>
                  <a:lnTo>
                    <a:pt x="51948" y="76148"/>
                  </a:lnTo>
                  <a:lnTo>
                    <a:pt x="107123" y="165847"/>
                  </a:lnTo>
                  <a:lnTo>
                    <a:pt x="152295" y="165847"/>
                  </a:lnTo>
                  <a:lnTo>
                    <a:pt x="152295" y="12100"/>
                  </a:lnTo>
                  <a:lnTo>
                    <a:pt x="111640" y="121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29BB9547-20D0-4297-8A33-267AC5E4FA35}"/>
                </a:ext>
              </a:extLst>
            </p:cNvPr>
            <p:cNvSpPr/>
            <p:nvPr/>
          </p:nvSpPr>
          <p:spPr>
            <a:xfrm>
              <a:off x="5177260" y="809967"/>
              <a:ext cx="177462" cy="177462"/>
            </a:xfrm>
            <a:custGeom>
              <a:avLst/>
              <a:gdLst>
                <a:gd name="connsiteX0" fmla="*/ 155199 w 177462"/>
                <a:gd name="connsiteY0" fmla="*/ 33799 h 177462"/>
                <a:gd name="connsiteX1" fmla="*/ 128580 w 177462"/>
                <a:gd name="connsiteY1" fmla="*/ 17666 h 177462"/>
                <a:gd name="connsiteX2" fmla="*/ 62435 w 177462"/>
                <a:gd name="connsiteY2" fmla="*/ 17666 h 177462"/>
                <a:gd name="connsiteX3" fmla="*/ 35976 w 177462"/>
                <a:gd name="connsiteY3" fmla="*/ 33799 h 177462"/>
                <a:gd name="connsiteX4" fmla="*/ 18392 w 177462"/>
                <a:gd name="connsiteY4" fmla="*/ 59127 h 177462"/>
                <a:gd name="connsiteX5" fmla="*/ 12100 w 177462"/>
                <a:gd name="connsiteY5" fmla="*/ 92361 h 177462"/>
                <a:gd name="connsiteX6" fmla="*/ 18392 w 177462"/>
                <a:gd name="connsiteY6" fmla="*/ 125595 h 177462"/>
                <a:gd name="connsiteX7" fmla="*/ 35815 w 177462"/>
                <a:gd name="connsiteY7" fmla="*/ 151408 h 177462"/>
                <a:gd name="connsiteX8" fmla="*/ 62273 w 177462"/>
                <a:gd name="connsiteY8" fmla="*/ 168025 h 177462"/>
                <a:gd name="connsiteX9" fmla="*/ 95346 w 177462"/>
                <a:gd name="connsiteY9" fmla="*/ 173833 h 177462"/>
                <a:gd name="connsiteX10" fmla="*/ 128580 w 177462"/>
                <a:gd name="connsiteY10" fmla="*/ 168025 h 177462"/>
                <a:gd name="connsiteX11" fmla="*/ 155199 w 177462"/>
                <a:gd name="connsiteY11" fmla="*/ 151408 h 177462"/>
                <a:gd name="connsiteX12" fmla="*/ 172623 w 177462"/>
                <a:gd name="connsiteY12" fmla="*/ 125595 h 177462"/>
                <a:gd name="connsiteX13" fmla="*/ 178914 w 177462"/>
                <a:gd name="connsiteY13" fmla="*/ 92361 h 177462"/>
                <a:gd name="connsiteX14" fmla="*/ 172623 w 177462"/>
                <a:gd name="connsiteY14" fmla="*/ 59127 h 177462"/>
                <a:gd name="connsiteX15" fmla="*/ 155199 w 177462"/>
                <a:gd name="connsiteY15" fmla="*/ 33799 h 177462"/>
                <a:gd name="connsiteX16" fmla="*/ 134710 w 177462"/>
                <a:gd name="connsiteY16" fmla="*/ 92361 h 177462"/>
                <a:gd name="connsiteX17" fmla="*/ 131806 w 177462"/>
                <a:gd name="connsiteY17" fmla="*/ 109785 h 177462"/>
                <a:gd name="connsiteX18" fmla="*/ 123740 w 177462"/>
                <a:gd name="connsiteY18" fmla="*/ 123175 h 177462"/>
                <a:gd name="connsiteX19" fmla="*/ 111479 w 177462"/>
                <a:gd name="connsiteY19" fmla="*/ 131887 h 177462"/>
                <a:gd name="connsiteX20" fmla="*/ 79858 w 177462"/>
                <a:gd name="connsiteY20" fmla="*/ 131887 h 177462"/>
                <a:gd name="connsiteX21" fmla="*/ 67597 w 177462"/>
                <a:gd name="connsiteY21" fmla="*/ 123175 h 177462"/>
                <a:gd name="connsiteX22" fmla="*/ 59531 w 177462"/>
                <a:gd name="connsiteY22" fmla="*/ 109623 h 177462"/>
                <a:gd name="connsiteX23" fmla="*/ 56627 w 177462"/>
                <a:gd name="connsiteY23" fmla="*/ 92200 h 177462"/>
                <a:gd name="connsiteX24" fmla="*/ 59531 w 177462"/>
                <a:gd name="connsiteY24" fmla="*/ 75260 h 177462"/>
                <a:gd name="connsiteX25" fmla="*/ 67597 w 177462"/>
                <a:gd name="connsiteY25" fmla="*/ 62031 h 177462"/>
                <a:gd name="connsiteX26" fmla="*/ 80019 w 177462"/>
                <a:gd name="connsiteY26" fmla="*/ 53319 h 177462"/>
                <a:gd name="connsiteX27" fmla="*/ 95830 w 177462"/>
                <a:gd name="connsiteY27" fmla="*/ 50093 h 177462"/>
                <a:gd name="connsiteX28" fmla="*/ 111801 w 177462"/>
                <a:gd name="connsiteY28" fmla="*/ 53319 h 177462"/>
                <a:gd name="connsiteX29" fmla="*/ 124062 w 177462"/>
                <a:gd name="connsiteY29" fmla="*/ 62031 h 177462"/>
                <a:gd name="connsiteX30" fmla="*/ 132129 w 177462"/>
                <a:gd name="connsiteY30" fmla="*/ 75260 h 177462"/>
                <a:gd name="connsiteX31" fmla="*/ 134710 w 177462"/>
                <a:gd name="connsiteY31" fmla="*/ 92361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462" h="177462">
                  <a:moveTo>
                    <a:pt x="155199" y="33799"/>
                  </a:moveTo>
                  <a:cubicBezTo>
                    <a:pt x="147778" y="26861"/>
                    <a:pt x="138905" y="21537"/>
                    <a:pt x="128580" y="17666"/>
                  </a:cubicBezTo>
                  <a:cubicBezTo>
                    <a:pt x="108252" y="10244"/>
                    <a:pt x="82601" y="10244"/>
                    <a:pt x="62435" y="17666"/>
                  </a:cubicBezTo>
                  <a:cubicBezTo>
                    <a:pt x="52271" y="21376"/>
                    <a:pt x="43398" y="26861"/>
                    <a:pt x="35976" y="33799"/>
                  </a:cubicBezTo>
                  <a:cubicBezTo>
                    <a:pt x="28555" y="40736"/>
                    <a:pt x="22586" y="49286"/>
                    <a:pt x="18392" y="59127"/>
                  </a:cubicBezTo>
                  <a:cubicBezTo>
                    <a:pt x="14197" y="68968"/>
                    <a:pt x="12100" y="80100"/>
                    <a:pt x="12100" y="92361"/>
                  </a:cubicBezTo>
                  <a:cubicBezTo>
                    <a:pt x="12100" y="104461"/>
                    <a:pt x="14197" y="115593"/>
                    <a:pt x="18392" y="125595"/>
                  </a:cubicBezTo>
                  <a:cubicBezTo>
                    <a:pt x="22586" y="135597"/>
                    <a:pt x="28394" y="144309"/>
                    <a:pt x="35815" y="151408"/>
                  </a:cubicBezTo>
                  <a:cubicBezTo>
                    <a:pt x="43236" y="158506"/>
                    <a:pt x="52109" y="164153"/>
                    <a:pt x="62273" y="168025"/>
                  </a:cubicBezTo>
                  <a:cubicBezTo>
                    <a:pt x="72437" y="171897"/>
                    <a:pt x="83569" y="173833"/>
                    <a:pt x="95346" y="173833"/>
                  </a:cubicBezTo>
                  <a:cubicBezTo>
                    <a:pt x="107123" y="173833"/>
                    <a:pt x="118416" y="171897"/>
                    <a:pt x="128580" y="168025"/>
                  </a:cubicBezTo>
                  <a:cubicBezTo>
                    <a:pt x="138743" y="164153"/>
                    <a:pt x="147778" y="158506"/>
                    <a:pt x="155199" y="151408"/>
                  </a:cubicBezTo>
                  <a:cubicBezTo>
                    <a:pt x="162620" y="144309"/>
                    <a:pt x="168428" y="135597"/>
                    <a:pt x="172623" y="125595"/>
                  </a:cubicBezTo>
                  <a:cubicBezTo>
                    <a:pt x="176817" y="115593"/>
                    <a:pt x="178914" y="104461"/>
                    <a:pt x="178914" y="92361"/>
                  </a:cubicBezTo>
                  <a:cubicBezTo>
                    <a:pt x="178914" y="80261"/>
                    <a:pt x="176817" y="68968"/>
                    <a:pt x="172623" y="59127"/>
                  </a:cubicBezTo>
                  <a:cubicBezTo>
                    <a:pt x="168428" y="49286"/>
                    <a:pt x="162620" y="40736"/>
                    <a:pt x="155199" y="33799"/>
                  </a:cubicBezTo>
                  <a:close/>
                  <a:moveTo>
                    <a:pt x="134710" y="92361"/>
                  </a:moveTo>
                  <a:cubicBezTo>
                    <a:pt x="134710" y="98653"/>
                    <a:pt x="133742" y="104461"/>
                    <a:pt x="131806" y="109785"/>
                  </a:cubicBezTo>
                  <a:cubicBezTo>
                    <a:pt x="129870" y="114947"/>
                    <a:pt x="127128" y="119464"/>
                    <a:pt x="123740" y="123175"/>
                  </a:cubicBezTo>
                  <a:cubicBezTo>
                    <a:pt x="120352" y="126886"/>
                    <a:pt x="116157" y="129790"/>
                    <a:pt x="111479" y="131887"/>
                  </a:cubicBezTo>
                  <a:cubicBezTo>
                    <a:pt x="101960" y="136081"/>
                    <a:pt x="89215" y="136081"/>
                    <a:pt x="79858" y="131887"/>
                  </a:cubicBezTo>
                  <a:cubicBezTo>
                    <a:pt x="75180" y="129790"/>
                    <a:pt x="70985" y="126886"/>
                    <a:pt x="67597" y="123175"/>
                  </a:cubicBezTo>
                  <a:cubicBezTo>
                    <a:pt x="64209" y="119464"/>
                    <a:pt x="61467" y="114947"/>
                    <a:pt x="59531" y="109623"/>
                  </a:cubicBezTo>
                  <a:cubicBezTo>
                    <a:pt x="57595" y="104300"/>
                    <a:pt x="56627" y="98492"/>
                    <a:pt x="56627" y="92200"/>
                  </a:cubicBezTo>
                  <a:cubicBezTo>
                    <a:pt x="56627" y="86231"/>
                    <a:pt x="57595" y="80584"/>
                    <a:pt x="59531" y="75260"/>
                  </a:cubicBezTo>
                  <a:cubicBezTo>
                    <a:pt x="61467" y="70098"/>
                    <a:pt x="64048" y="65742"/>
                    <a:pt x="67597" y="62031"/>
                  </a:cubicBezTo>
                  <a:cubicBezTo>
                    <a:pt x="70985" y="58321"/>
                    <a:pt x="75180" y="55417"/>
                    <a:pt x="80019" y="53319"/>
                  </a:cubicBezTo>
                  <a:cubicBezTo>
                    <a:pt x="84698" y="51222"/>
                    <a:pt x="90022" y="50093"/>
                    <a:pt x="95830" y="50093"/>
                  </a:cubicBezTo>
                  <a:cubicBezTo>
                    <a:pt x="101638" y="50093"/>
                    <a:pt x="106961" y="51222"/>
                    <a:pt x="111801" y="53319"/>
                  </a:cubicBezTo>
                  <a:cubicBezTo>
                    <a:pt x="116641" y="55417"/>
                    <a:pt x="120674" y="58321"/>
                    <a:pt x="124062" y="62031"/>
                  </a:cubicBezTo>
                  <a:cubicBezTo>
                    <a:pt x="127450" y="65742"/>
                    <a:pt x="130193" y="70098"/>
                    <a:pt x="132129" y="75260"/>
                  </a:cubicBezTo>
                  <a:cubicBezTo>
                    <a:pt x="133742" y="80584"/>
                    <a:pt x="134710" y="86392"/>
                    <a:pt x="134710" y="9236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84C79FD9-3EE7-4FC6-9C19-61165BE11582}"/>
                </a:ext>
              </a:extLst>
            </p:cNvPr>
            <p:cNvSpPr/>
            <p:nvPr/>
          </p:nvSpPr>
          <p:spPr>
            <a:xfrm>
              <a:off x="5384407" y="813919"/>
              <a:ext cx="145197" cy="177462"/>
            </a:xfrm>
            <a:custGeom>
              <a:avLst/>
              <a:gdLst>
                <a:gd name="connsiteX0" fmla="*/ 123578 w 145196"/>
                <a:gd name="connsiteY0" fmla="*/ 94378 h 177462"/>
                <a:gd name="connsiteX1" fmla="*/ 113092 w 145196"/>
                <a:gd name="connsiteY1" fmla="*/ 86473 h 177462"/>
                <a:gd name="connsiteX2" fmla="*/ 108575 w 145196"/>
                <a:gd name="connsiteY2" fmla="*/ 84537 h 177462"/>
                <a:gd name="connsiteX3" fmla="*/ 119706 w 145196"/>
                <a:gd name="connsiteY3" fmla="*/ 75341 h 177462"/>
                <a:gd name="connsiteX4" fmla="*/ 127128 w 145196"/>
                <a:gd name="connsiteY4" fmla="*/ 53077 h 177462"/>
                <a:gd name="connsiteX5" fmla="*/ 122126 w 145196"/>
                <a:gd name="connsiteY5" fmla="*/ 32911 h 177462"/>
                <a:gd name="connsiteX6" fmla="*/ 109220 w 145196"/>
                <a:gd name="connsiteY6" fmla="*/ 20328 h 177462"/>
                <a:gd name="connsiteX7" fmla="*/ 91958 w 145196"/>
                <a:gd name="connsiteY7" fmla="*/ 13874 h 177462"/>
                <a:gd name="connsiteX8" fmla="*/ 73889 w 145196"/>
                <a:gd name="connsiteY8" fmla="*/ 12100 h 177462"/>
                <a:gd name="connsiteX9" fmla="*/ 12100 w 145196"/>
                <a:gd name="connsiteY9" fmla="*/ 12100 h 177462"/>
                <a:gd name="connsiteX10" fmla="*/ 12100 w 145196"/>
                <a:gd name="connsiteY10" fmla="*/ 165685 h 177462"/>
                <a:gd name="connsiteX11" fmla="*/ 73889 w 145196"/>
                <a:gd name="connsiteY11" fmla="*/ 165685 h 177462"/>
                <a:gd name="connsiteX12" fmla="*/ 95346 w 145196"/>
                <a:gd name="connsiteY12" fmla="*/ 163427 h 177462"/>
                <a:gd name="connsiteX13" fmla="*/ 114383 w 145196"/>
                <a:gd name="connsiteY13" fmla="*/ 155844 h 177462"/>
                <a:gd name="connsiteX14" fmla="*/ 128096 w 145196"/>
                <a:gd name="connsiteY14" fmla="*/ 141486 h 177462"/>
                <a:gd name="connsiteX15" fmla="*/ 133258 w 145196"/>
                <a:gd name="connsiteY15" fmla="*/ 119706 h 177462"/>
                <a:gd name="connsiteX16" fmla="*/ 130677 w 145196"/>
                <a:gd name="connsiteY16" fmla="*/ 105348 h 177462"/>
                <a:gd name="connsiteX17" fmla="*/ 123578 w 145196"/>
                <a:gd name="connsiteY17" fmla="*/ 94378 h 177462"/>
                <a:gd name="connsiteX18" fmla="*/ 82439 w 145196"/>
                <a:gd name="connsiteY18" fmla="*/ 67436 h 177462"/>
                <a:gd name="connsiteX19" fmla="*/ 68726 w 145196"/>
                <a:gd name="connsiteY19" fmla="*/ 70824 h 177462"/>
                <a:gd name="connsiteX20" fmla="*/ 52593 w 145196"/>
                <a:gd name="connsiteY20" fmla="*/ 70824 h 177462"/>
                <a:gd name="connsiteX21" fmla="*/ 52593 w 145196"/>
                <a:gd name="connsiteY21" fmla="*/ 46624 h 177462"/>
                <a:gd name="connsiteX22" fmla="*/ 67113 w 145196"/>
                <a:gd name="connsiteY22" fmla="*/ 46624 h 177462"/>
                <a:gd name="connsiteX23" fmla="*/ 82439 w 145196"/>
                <a:gd name="connsiteY23" fmla="*/ 49689 h 177462"/>
                <a:gd name="connsiteX24" fmla="*/ 86634 w 145196"/>
                <a:gd name="connsiteY24" fmla="*/ 58079 h 177462"/>
                <a:gd name="connsiteX25" fmla="*/ 82439 w 145196"/>
                <a:gd name="connsiteY25" fmla="*/ 67436 h 177462"/>
                <a:gd name="connsiteX26" fmla="*/ 52593 w 145196"/>
                <a:gd name="connsiteY26" fmla="*/ 103251 h 177462"/>
                <a:gd name="connsiteX27" fmla="*/ 69372 w 145196"/>
                <a:gd name="connsiteY27" fmla="*/ 103251 h 177462"/>
                <a:gd name="connsiteX28" fmla="*/ 86311 w 145196"/>
                <a:gd name="connsiteY28" fmla="*/ 106477 h 177462"/>
                <a:gd name="connsiteX29" fmla="*/ 91474 w 145196"/>
                <a:gd name="connsiteY29" fmla="*/ 116480 h 177462"/>
                <a:gd name="connsiteX30" fmla="*/ 89699 w 145196"/>
                <a:gd name="connsiteY30" fmla="*/ 123578 h 177462"/>
                <a:gd name="connsiteX31" fmla="*/ 84859 w 145196"/>
                <a:gd name="connsiteY31" fmla="*/ 127934 h 177462"/>
                <a:gd name="connsiteX32" fmla="*/ 77599 w 145196"/>
                <a:gd name="connsiteY32" fmla="*/ 130193 h 177462"/>
                <a:gd name="connsiteX33" fmla="*/ 69372 w 145196"/>
                <a:gd name="connsiteY33" fmla="*/ 130838 h 177462"/>
                <a:gd name="connsiteX34" fmla="*/ 52432 w 145196"/>
                <a:gd name="connsiteY34" fmla="*/ 130838 h 177462"/>
                <a:gd name="connsiteX35" fmla="*/ 52432 w 145196"/>
                <a:gd name="connsiteY35" fmla="*/ 103251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5196" h="177462">
                  <a:moveTo>
                    <a:pt x="123578" y="94378"/>
                  </a:moveTo>
                  <a:cubicBezTo>
                    <a:pt x="120675" y="91151"/>
                    <a:pt x="117125" y="88570"/>
                    <a:pt x="113092" y="86473"/>
                  </a:cubicBezTo>
                  <a:cubicBezTo>
                    <a:pt x="111640" y="85666"/>
                    <a:pt x="110188" y="85021"/>
                    <a:pt x="108575" y="84537"/>
                  </a:cubicBezTo>
                  <a:cubicBezTo>
                    <a:pt x="112931" y="82117"/>
                    <a:pt x="116641" y="79051"/>
                    <a:pt x="119706" y="75341"/>
                  </a:cubicBezTo>
                  <a:cubicBezTo>
                    <a:pt x="124546" y="69372"/>
                    <a:pt x="127128" y="61951"/>
                    <a:pt x="127128" y="53077"/>
                  </a:cubicBezTo>
                  <a:cubicBezTo>
                    <a:pt x="127128" y="45011"/>
                    <a:pt x="125353" y="38235"/>
                    <a:pt x="122126" y="32911"/>
                  </a:cubicBezTo>
                  <a:cubicBezTo>
                    <a:pt x="118739" y="27587"/>
                    <a:pt x="114544" y="23393"/>
                    <a:pt x="109220" y="20328"/>
                  </a:cubicBezTo>
                  <a:cubicBezTo>
                    <a:pt x="104057" y="17262"/>
                    <a:pt x="98250" y="15165"/>
                    <a:pt x="91958" y="13874"/>
                  </a:cubicBezTo>
                  <a:cubicBezTo>
                    <a:pt x="85827" y="12584"/>
                    <a:pt x="79697" y="12100"/>
                    <a:pt x="73889" y="12100"/>
                  </a:cubicBezTo>
                  <a:lnTo>
                    <a:pt x="12100" y="12100"/>
                  </a:lnTo>
                  <a:lnTo>
                    <a:pt x="12100" y="165685"/>
                  </a:lnTo>
                  <a:lnTo>
                    <a:pt x="73889" y="165685"/>
                  </a:lnTo>
                  <a:cubicBezTo>
                    <a:pt x="81149" y="165685"/>
                    <a:pt x="88409" y="164879"/>
                    <a:pt x="95346" y="163427"/>
                  </a:cubicBezTo>
                  <a:cubicBezTo>
                    <a:pt x="102444" y="161975"/>
                    <a:pt x="108736" y="159394"/>
                    <a:pt x="114383" y="155844"/>
                  </a:cubicBezTo>
                  <a:cubicBezTo>
                    <a:pt x="120029" y="152295"/>
                    <a:pt x="124708" y="147455"/>
                    <a:pt x="128096" y="141486"/>
                  </a:cubicBezTo>
                  <a:cubicBezTo>
                    <a:pt x="131484" y="135517"/>
                    <a:pt x="133258" y="128257"/>
                    <a:pt x="133258" y="119706"/>
                  </a:cubicBezTo>
                  <a:cubicBezTo>
                    <a:pt x="133258" y="114544"/>
                    <a:pt x="132452" y="109704"/>
                    <a:pt x="130677" y="105348"/>
                  </a:cubicBezTo>
                  <a:cubicBezTo>
                    <a:pt x="128902" y="101315"/>
                    <a:pt x="126644" y="97604"/>
                    <a:pt x="123578" y="94378"/>
                  </a:cubicBezTo>
                  <a:close/>
                  <a:moveTo>
                    <a:pt x="82439" y="67436"/>
                  </a:moveTo>
                  <a:cubicBezTo>
                    <a:pt x="79374" y="69694"/>
                    <a:pt x="74696" y="70824"/>
                    <a:pt x="68726" y="70824"/>
                  </a:cubicBezTo>
                  <a:lnTo>
                    <a:pt x="52593" y="70824"/>
                  </a:lnTo>
                  <a:lnTo>
                    <a:pt x="52593" y="46624"/>
                  </a:lnTo>
                  <a:lnTo>
                    <a:pt x="67113" y="46624"/>
                  </a:lnTo>
                  <a:cubicBezTo>
                    <a:pt x="74050" y="46624"/>
                    <a:pt x="79213" y="47592"/>
                    <a:pt x="82439" y="49689"/>
                  </a:cubicBezTo>
                  <a:cubicBezTo>
                    <a:pt x="85343" y="51464"/>
                    <a:pt x="86634" y="54045"/>
                    <a:pt x="86634" y="58079"/>
                  </a:cubicBezTo>
                  <a:cubicBezTo>
                    <a:pt x="86795" y="62273"/>
                    <a:pt x="85343" y="65338"/>
                    <a:pt x="82439" y="67436"/>
                  </a:cubicBezTo>
                  <a:close/>
                  <a:moveTo>
                    <a:pt x="52593" y="103251"/>
                  </a:moveTo>
                  <a:lnTo>
                    <a:pt x="69372" y="103251"/>
                  </a:lnTo>
                  <a:cubicBezTo>
                    <a:pt x="76470" y="103251"/>
                    <a:pt x="82117" y="104380"/>
                    <a:pt x="86311" y="106477"/>
                  </a:cubicBezTo>
                  <a:cubicBezTo>
                    <a:pt x="89861" y="108252"/>
                    <a:pt x="91474" y="111479"/>
                    <a:pt x="91474" y="116480"/>
                  </a:cubicBezTo>
                  <a:cubicBezTo>
                    <a:pt x="91474" y="119384"/>
                    <a:pt x="90828" y="121804"/>
                    <a:pt x="89699" y="123578"/>
                  </a:cubicBezTo>
                  <a:cubicBezTo>
                    <a:pt x="88409" y="125514"/>
                    <a:pt x="86957" y="126805"/>
                    <a:pt x="84859" y="127934"/>
                  </a:cubicBezTo>
                  <a:cubicBezTo>
                    <a:pt x="82762" y="129064"/>
                    <a:pt x="80342" y="129870"/>
                    <a:pt x="77599" y="130193"/>
                  </a:cubicBezTo>
                  <a:cubicBezTo>
                    <a:pt x="74696" y="130677"/>
                    <a:pt x="71953" y="130838"/>
                    <a:pt x="69372" y="130838"/>
                  </a:cubicBezTo>
                  <a:lnTo>
                    <a:pt x="52432" y="130838"/>
                  </a:lnTo>
                  <a:lnTo>
                    <a:pt x="52432" y="10325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95407A95-9B44-4329-A381-69E2D533905C}"/>
                </a:ext>
              </a:extLst>
            </p:cNvPr>
            <p:cNvSpPr/>
            <p:nvPr/>
          </p:nvSpPr>
          <p:spPr>
            <a:xfrm>
              <a:off x="5550092" y="813919"/>
              <a:ext cx="112931" cy="177462"/>
            </a:xfrm>
            <a:custGeom>
              <a:avLst/>
              <a:gdLst>
                <a:gd name="connsiteX0" fmla="*/ 54045 w 112930"/>
                <a:gd name="connsiteY0" fmla="*/ 12100 h 177462"/>
                <a:gd name="connsiteX1" fmla="*/ 12100 w 112930"/>
                <a:gd name="connsiteY1" fmla="*/ 12100 h 177462"/>
                <a:gd name="connsiteX2" fmla="*/ 12100 w 112930"/>
                <a:gd name="connsiteY2" fmla="*/ 165847 h 177462"/>
                <a:gd name="connsiteX3" fmla="*/ 111156 w 112930"/>
                <a:gd name="connsiteY3" fmla="*/ 165847 h 177462"/>
                <a:gd name="connsiteX4" fmla="*/ 111156 w 112930"/>
                <a:gd name="connsiteY4" fmla="*/ 128580 h 177462"/>
                <a:gd name="connsiteX5" fmla="*/ 54045 w 112930"/>
                <a:gd name="connsiteY5" fmla="*/ 128580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0" h="177462">
                  <a:moveTo>
                    <a:pt x="54045" y="12100"/>
                  </a:moveTo>
                  <a:lnTo>
                    <a:pt x="12100" y="12100"/>
                  </a:lnTo>
                  <a:lnTo>
                    <a:pt x="12100" y="165847"/>
                  </a:lnTo>
                  <a:lnTo>
                    <a:pt x="111156" y="165847"/>
                  </a:lnTo>
                  <a:lnTo>
                    <a:pt x="111156" y="128580"/>
                  </a:lnTo>
                  <a:lnTo>
                    <a:pt x="54045" y="1285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54FF22BE-50B8-4F5D-A4DB-D1AE49A191D1}"/>
                </a:ext>
              </a:extLst>
            </p:cNvPr>
            <p:cNvSpPr/>
            <p:nvPr/>
          </p:nvSpPr>
          <p:spPr>
            <a:xfrm>
              <a:off x="5688836" y="813919"/>
              <a:ext cx="129064" cy="177462"/>
            </a:xfrm>
            <a:custGeom>
              <a:avLst/>
              <a:gdLst>
                <a:gd name="connsiteX0" fmla="*/ 52593 w 129063"/>
                <a:gd name="connsiteY0" fmla="*/ 129225 h 177462"/>
                <a:gd name="connsiteX1" fmla="*/ 52593 w 129063"/>
                <a:gd name="connsiteY1" fmla="*/ 104703 h 177462"/>
                <a:gd name="connsiteX2" fmla="*/ 113899 w 129063"/>
                <a:gd name="connsiteY2" fmla="*/ 104703 h 177462"/>
                <a:gd name="connsiteX3" fmla="*/ 113899 w 129063"/>
                <a:gd name="connsiteY3" fmla="*/ 70017 h 177462"/>
                <a:gd name="connsiteX4" fmla="*/ 52593 w 129063"/>
                <a:gd name="connsiteY4" fmla="*/ 70017 h 177462"/>
                <a:gd name="connsiteX5" fmla="*/ 52593 w 129063"/>
                <a:gd name="connsiteY5" fmla="*/ 48238 h 177462"/>
                <a:gd name="connsiteX6" fmla="*/ 117448 w 129063"/>
                <a:gd name="connsiteY6" fmla="*/ 48238 h 177462"/>
                <a:gd name="connsiteX7" fmla="*/ 117448 w 129063"/>
                <a:gd name="connsiteY7" fmla="*/ 12100 h 177462"/>
                <a:gd name="connsiteX8" fmla="*/ 12100 w 129063"/>
                <a:gd name="connsiteY8" fmla="*/ 12100 h 177462"/>
                <a:gd name="connsiteX9" fmla="*/ 12100 w 129063"/>
                <a:gd name="connsiteY9" fmla="*/ 165847 h 177462"/>
                <a:gd name="connsiteX10" fmla="*/ 121158 w 129063"/>
                <a:gd name="connsiteY10" fmla="*/ 165847 h 177462"/>
                <a:gd name="connsiteX11" fmla="*/ 121158 w 129063"/>
                <a:gd name="connsiteY11" fmla="*/ 129225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063" h="177462">
                  <a:moveTo>
                    <a:pt x="52593" y="129225"/>
                  </a:moveTo>
                  <a:lnTo>
                    <a:pt x="52593" y="104703"/>
                  </a:lnTo>
                  <a:lnTo>
                    <a:pt x="113899" y="104703"/>
                  </a:lnTo>
                  <a:lnTo>
                    <a:pt x="113899" y="70017"/>
                  </a:lnTo>
                  <a:lnTo>
                    <a:pt x="52593" y="70017"/>
                  </a:lnTo>
                  <a:lnTo>
                    <a:pt x="52593" y="48238"/>
                  </a:lnTo>
                  <a:lnTo>
                    <a:pt x="117448" y="48238"/>
                  </a:lnTo>
                  <a:lnTo>
                    <a:pt x="117448" y="12100"/>
                  </a:lnTo>
                  <a:lnTo>
                    <a:pt x="12100" y="12100"/>
                  </a:lnTo>
                  <a:lnTo>
                    <a:pt x="12100" y="165847"/>
                  </a:lnTo>
                  <a:lnTo>
                    <a:pt x="121158" y="165847"/>
                  </a:lnTo>
                  <a:lnTo>
                    <a:pt x="121158" y="12922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" name="Graphique 1">
            <a:extLst>
              <a:ext uri="{FF2B5EF4-FFF2-40B4-BE49-F238E27FC236}">
                <a16:creationId xmlns:a16="http://schemas.microsoft.com/office/drawing/2014/main" id="{77EE4B9A-229F-421C-88FE-F2780DCFED89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B933B61C-A7CD-417E-8CAB-1ADC07D9D50D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EE6526B9-055F-46B4-8AC2-DDA212407C3A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5FEA547A-0D50-4C12-AACD-70D705CF3C65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291BA786-B16F-4437-82DF-5A64A610839B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E3C6BFD5-6C72-421B-8C26-067F95E3319F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1B59E17B-31F7-4C98-977C-042E57B9859F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DE6FA7FA-2EF8-48D1-AFBE-C28D6C34A41F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0C23E0A0-C6AF-4872-8118-7875C0DC0F7E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D8DEE900-8AC1-4E44-9EE5-B88AD0633682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A35B369D-0402-4D1B-919F-C466F64C857B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AC74ECF0-924E-4048-8F2C-FE24AEB50B32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EAA15472-1106-4062-803E-A856CD73B2FB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BE828A81-F05C-4F41-A0AB-FACB95C2B682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B436C2EB-5A4B-4FEF-A99C-4E310D9D8D7E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9324AEFA-630A-45E5-94AE-B98E048DE65A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B3591495-B323-4413-8DEE-83C4B1409FF5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06A58291-653A-4FAF-95BE-D670A6280BAE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F92FCC14-4BA4-487B-8498-F0D34AA0F7FA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843E80EC-06CD-474B-A1A9-A0AF423A6B40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D24452F-AAE8-49DE-9435-322F68209250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277C7979-C09C-4DBF-9DFE-055EE2DFB87E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90DE7635-67FB-4BA3-9E9A-394BC93FFCE6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C0CDBEDD-4B4A-45AE-9332-C187FB9D2D7A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62A31879-3ED0-4C32-B1BA-3C554375D8F4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597D2CC9-E525-4AB9-9999-D9AE65F166EB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CA647E93-B862-4C87-A62C-8A723204F2C5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3071BC0E-DFE1-4900-B341-83FECF8BAA81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8510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54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46" r:id="rId2"/>
    <p:sldLayoutId id="2147483893" r:id="rId3"/>
    <p:sldLayoutId id="2147483891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84" r:id="rId11"/>
    <p:sldLayoutId id="2147483904" r:id="rId12"/>
    <p:sldLayoutId id="21474838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B11ED0-4878-479E-98C2-17DCD5800488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BE1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6">
            <a:extLst>
              <a:ext uri="{FF2B5EF4-FFF2-40B4-BE49-F238E27FC236}">
                <a16:creationId xmlns:a16="http://schemas.microsoft.com/office/drawing/2014/main" id="{01DDE473-7AEA-4E70-B3E5-77AFE44295F3}"/>
              </a:ext>
            </a:extLst>
          </p:cNvPr>
          <p:cNvGrpSpPr/>
          <p:nvPr userDrawn="1"/>
        </p:nvGrpSpPr>
        <p:grpSpPr>
          <a:xfrm>
            <a:off x="4055406" y="6567894"/>
            <a:ext cx="4081187" cy="191605"/>
            <a:chOff x="4055406" y="6567894"/>
            <a:chExt cx="4081187" cy="191605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1444199-0981-4D42-A5A6-E4185CA700EB}"/>
                </a:ext>
              </a:extLst>
            </p:cNvPr>
            <p:cNvSpPr/>
            <p:nvPr/>
          </p:nvSpPr>
          <p:spPr>
            <a:xfrm>
              <a:off x="4026530" y="6539018"/>
              <a:ext cx="114963" cy="210766"/>
            </a:xfrm>
            <a:custGeom>
              <a:avLst/>
              <a:gdLst>
                <a:gd name="connsiteX0" fmla="*/ 87124 w 114963"/>
                <a:gd name="connsiteY0" fmla="*/ 123145 h 210765"/>
                <a:gd name="connsiteX1" fmla="*/ 38839 w 114963"/>
                <a:gd name="connsiteY1" fmla="*/ 123145 h 210765"/>
                <a:gd name="connsiteX2" fmla="*/ 38839 w 114963"/>
                <a:gd name="connsiteY2" fmla="*/ 173921 h 210765"/>
                <a:gd name="connsiteX3" fmla="*/ 94213 w 114963"/>
                <a:gd name="connsiteY3" fmla="*/ 173921 h 210765"/>
                <a:gd name="connsiteX4" fmla="*/ 94213 w 114963"/>
                <a:gd name="connsiteY4" fmla="*/ 182351 h 210765"/>
                <a:gd name="connsiteX5" fmla="*/ 28876 w 114963"/>
                <a:gd name="connsiteY5" fmla="*/ 182351 h 210765"/>
                <a:gd name="connsiteX6" fmla="*/ 28876 w 114963"/>
                <a:gd name="connsiteY6" fmla="*/ 59916 h 210765"/>
                <a:gd name="connsiteX7" fmla="*/ 93638 w 114963"/>
                <a:gd name="connsiteY7" fmla="*/ 59916 h 210765"/>
                <a:gd name="connsiteX8" fmla="*/ 93638 w 114963"/>
                <a:gd name="connsiteY8" fmla="*/ 68730 h 210765"/>
                <a:gd name="connsiteX9" fmla="*/ 38839 w 114963"/>
                <a:gd name="connsiteY9" fmla="*/ 68730 h 210765"/>
                <a:gd name="connsiteX10" fmla="*/ 38839 w 114963"/>
                <a:gd name="connsiteY10" fmla="*/ 114523 h 210765"/>
                <a:gd name="connsiteX11" fmla="*/ 87124 w 114963"/>
                <a:gd name="connsiteY11" fmla="*/ 114523 h 210765"/>
                <a:gd name="connsiteX12" fmla="*/ 67963 w 114963"/>
                <a:gd name="connsiteY12" fmla="*/ 28876 h 210765"/>
                <a:gd name="connsiteX13" fmla="*/ 80226 w 114963"/>
                <a:gd name="connsiteY13" fmla="*/ 28876 h 210765"/>
                <a:gd name="connsiteX14" fmla="*/ 80226 w 114963"/>
                <a:gd name="connsiteY14" fmla="*/ 28876 h 210765"/>
                <a:gd name="connsiteX15" fmla="*/ 61065 w 114963"/>
                <a:gd name="connsiteY15" fmla="*/ 50719 h 210765"/>
                <a:gd name="connsiteX16" fmla="*/ 53401 w 114963"/>
                <a:gd name="connsiteY16" fmla="*/ 50719 h 21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963" h="210765">
                  <a:moveTo>
                    <a:pt x="87124" y="123145"/>
                  </a:moveTo>
                  <a:lnTo>
                    <a:pt x="38839" y="123145"/>
                  </a:lnTo>
                  <a:lnTo>
                    <a:pt x="38839" y="173921"/>
                  </a:lnTo>
                  <a:lnTo>
                    <a:pt x="94213" y="173921"/>
                  </a:lnTo>
                  <a:lnTo>
                    <a:pt x="94213" y="182351"/>
                  </a:lnTo>
                  <a:lnTo>
                    <a:pt x="28876" y="182351"/>
                  </a:lnTo>
                  <a:lnTo>
                    <a:pt x="28876" y="59916"/>
                  </a:lnTo>
                  <a:lnTo>
                    <a:pt x="93638" y="59916"/>
                  </a:lnTo>
                  <a:lnTo>
                    <a:pt x="93638" y="68730"/>
                  </a:lnTo>
                  <a:lnTo>
                    <a:pt x="38839" y="68730"/>
                  </a:lnTo>
                  <a:lnTo>
                    <a:pt x="38839" y="114523"/>
                  </a:lnTo>
                  <a:lnTo>
                    <a:pt x="87124" y="114523"/>
                  </a:lnTo>
                  <a:close/>
                  <a:moveTo>
                    <a:pt x="67963" y="28876"/>
                  </a:moveTo>
                  <a:lnTo>
                    <a:pt x="80226" y="28876"/>
                  </a:lnTo>
                  <a:lnTo>
                    <a:pt x="80226" y="28876"/>
                  </a:lnTo>
                  <a:lnTo>
                    <a:pt x="61065" y="50719"/>
                  </a:lnTo>
                  <a:lnTo>
                    <a:pt x="53401" y="5071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393D507A-3E86-4E62-B82A-301E174033CF}"/>
                </a:ext>
              </a:extLst>
            </p:cNvPr>
            <p:cNvSpPr/>
            <p:nvPr/>
          </p:nvSpPr>
          <p:spPr>
            <a:xfrm>
              <a:off x="4102539" y="6599146"/>
              <a:ext cx="114963" cy="134124"/>
            </a:xfrm>
            <a:custGeom>
              <a:avLst/>
              <a:gdLst>
                <a:gd name="connsiteX0" fmla="*/ 61890 w 114963"/>
                <a:gd name="connsiteY0" fmla="*/ 115518 h 134123"/>
                <a:gd name="connsiteX1" fmla="*/ 75877 w 114963"/>
                <a:gd name="connsiteY1" fmla="*/ 109770 h 134123"/>
                <a:gd name="connsiteX2" fmla="*/ 81817 w 114963"/>
                <a:gd name="connsiteY2" fmla="*/ 93866 h 134123"/>
                <a:gd name="connsiteX3" fmla="*/ 90631 w 114963"/>
                <a:gd name="connsiteY3" fmla="*/ 93866 h 134123"/>
                <a:gd name="connsiteX4" fmla="*/ 90631 w 114963"/>
                <a:gd name="connsiteY4" fmla="*/ 93866 h 134123"/>
                <a:gd name="connsiteX5" fmla="*/ 82008 w 114963"/>
                <a:gd name="connsiteY5" fmla="*/ 114943 h 134123"/>
                <a:gd name="connsiteX6" fmla="*/ 39466 w 114963"/>
                <a:gd name="connsiteY6" fmla="*/ 114636 h 134123"/>
                <a:gd name="connsiteX7" fmla="*/ 37364 w 114963"/>
                <a:gd name="connsiteY7" fmla="*/ 112261 h 134123"/>
                <a:gd name="connsiteX8" fmla="*/ 28934 w 114963"/>
                <a:gd name="connsiteY8" fmla="*/ 83328 h 134123"/>
                <a:gd name="connsiteX9" fmla="*/ 28934 w 114963"/>
                <a:gd name="connsiteY9" fmla="*/ 69150 h 134123"/>
                <a:gd name="connsiteX10" fmla="*/ 37364 w 114963"/>
                <a:gd name="connsiteY10" fmla="*/ 40217 h 134123"/>
                <a:gd name="connsiteX11" fmla="*/ 61507 w 114963"/>
                <a:gd name="connsiteY11" fmla="*/ 28912 h 134123"/>
                <a:gd name="connsiteX12" fmla="*/ 82583 w 114963"/>
                <a:gd name="connsiteY12" fmla="*/ 37918 h 134123"/>
                <a:gd name="connsiteX13" fmla="*/ 90631 w 114963"/>
                <a:gd name="connsiteY13" fmla="*/ 61102 h 134123"/>
                <a:gd name="connsiteX14" fmla="*/ 90631 w 114963"/>
                <a:gd name="connsiteY14" fmla="*/ 61102 h 134123"/>
                <a:gd name="connsiteX15" fmla="*/ 81625 w 114963"/>
                <a:gd name="connsiteY15" fmla="*/ 61102 h 134123"/>
                <a:gd name="connsiteX16" fmla="*/ 75877 w 114963"/>
                <a:gd name="connsiteY16" fmla="*/ 43666 h 134123"/>
                <a:gd name="connsiteX17" fmla="*/ 61698 w 114963"/>
                <a:gd name="connsiteY17" fmla="*/ 37343 h 134123"/>
                <a:gd name="connsiteX18" fmla="*/ 44454 w 114963"/>
                <a:gd name="connsiteY18" fmla="*/ 46157 h 134123"/>
                <a:gd name="connsiteX19" fmla="*/ 39089 w 114963"/>
                <a:gd name="connsiteY19" fmla="*/ 68766 h 134123"/>
                <a:gd name="connsiteX20" fmla="*/ 39089 w 114963"/>
                <a:gd name="connsiteY20" fmla="*/ 82945 h 134123"/>
                <a:gd name="connsiteX21" fmla="*/ 44454 w 114963"/>
                <a:gd name="connsiteY21" fmla="*/ 105554 h 134123"/>
                <a:gd name="connsiteX22" fmla="*/ 61890 w 114963"/>
                <a:gd name="connsiteY22" fmla="*/ 11551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63" h="134123">
                  <a:moveTo>
                    <a:pt x="61890" y="115518"/>
                  </a:moveTo>
                  <a:cubicBezTo>
                    <a:pt x="67144" y="115594"/>
                    <a:pt x="72200" y="113525"/>
                    <a:pt x="75877" y="109770"/>
                  </a:cubicBezTo>
                  <a:cubicBezTo>
                    <a:pt x="79939" y="105497"/>
                    <a:pt x="82085" y="99749"/>
                    <a:pt x="81817" y="93866"/>
                  </a:cubicBezTo>
                  <a:lnTo>
                    <a:pt x="90631" y="93866"/>
                  </a:lnTo>
                  <a:lnTo>
                    <a:pt x="90631" y="93866"/>
                  </a:lnTo>
                  <a:cubicBezTo>
                    <a:pt x="91029" y="101818"/>
                    <a:pt x="87870" y="109540"/>
                    <a:pt x="82008" y="114943"/>
                  </a:cubicBezTo>
                  <a:cubicBezTo>
                    <a:pt x="70175" y="126612"/>
                    <a:pt x="51129" y="126459"/>
                    <a:pt x="39466" y="114636"/>
                  </a:cubicBezTo>
                  <a:cubicBezTo>
                    <a:pt x="38725" y="113870"/>
                    <a:pt x="38024" y="113085"/>
                    <a:pt x="37364" y="112261"/>
                  </a:cubicBezTo>
                  <a:cubicBezTo>
                    <a:pt x="31384" y="103830"/>
                    <a:pt x="28415" y="93636"/>
                    <a:pt x="28934" y="83328"/>
                  </a:cubicBezTo>
                  <a:lnTo>
                    <a:pt x="28934" y="69150"/>
                  </a:lnTo>
                  <a:cubicBezTo>
                    <a:pt x="28474" y="58841"/>
                    <a:pt x="31438" y="48667"/>
                    <a:pt x="37364" y="40217"/>
                  </a:cubicBezTo>
                  <a:cubicBezTo>
                    <a:pt x="43028" y="32668"/>
                    <a:pt x="52080" y="28433"/>
                    <a:pt x="61507" y="28912"/>
                  </a:cubicBezTo>
                  <a:cubicBezTo>
                    <a:pt x="69500" y="28740"/>
                    <a:pt x="77182" y="32016"/>
                    <a:pt x="82583" y="37918"/>
                  </a:cubicBezTo>
                  <a:cubicBezTo>
                    <a:pt x="88316" y="44222"/>
                    <a:pt x="91225" y="52595"/>
                    <a:pt x="90631" y="61102"/>
                  </a:cubicBezTo>
                  <a:lnTo>
                    <a:pt x="90631" y="61102"/>
                  </a:lnTo>
                  <a:lnTo>
                    <a:pt x="81625" y="61102"/>
                  </a:lnTo>
                  <a:cubicBezTo>
                    <a:pt x="81941" y="54779"/>
                    <a:pt x="79893" y="48571"/>
                    <a:pt x="75877" y="43666"/>
                  </a:cubicBezTo>
                  <a:cubicBezTo>
                    <a:pt x="72254" y="39661"/>
                    <a:pt x="67105" y="37362"/>
                    <a:pt x="61698" y="37343"/>
                  </a:cubicBezTo>
                  <a:cubicBezTo>
                    <a:pt x="54779" y="36941"/>
                    <a:pt x="48184" y="40313"/>
                    <a:pt x="44454" y="46157"/>
                  </a:cubicBezTo>
                  <a:cubicBezTo>
                    <a:pt x="40683" y="53073"/>
                    <a:pt x="38832" y="60891"/>
                    <a:pt x="39089" y="68766"/>
                  </a:cubicBezTo>
                  <a:lnTo>
                    <a:pt x="39089" y="82945"/>
                  </a:lnTo>
                  <a:cubicBezTo>
                    <a:pt x="38859" y="90820"/>
                    <a:pt x="40710" y="98618"/>
                    <a:pt x="44454" y="105554"/>
                  </a:cubicBezTo>
                  <a:cubicBezTo>
                    <a:pt x="47920" y="111896"/>
                    <a:pt x="54664" y="115748"/>
                    <a:pt x="61890" y="11551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E4DC4412-E1D0-4804-AA86-B1FDD5BEE1B2}"/>
                </a:ext>
              </a:extLst>
            </p:cNvPr>
            <p:cNvSpPr/>
            <p:nvPr/>
          </p:nvSpPr>
          <p:spPr>
            <a:xfrm>
              <a:off x="4178626" y="6599738"/>
              <a:ext cx="114963" cy="134124"/>
            </a:xfrm>
            <a:custGeom>
              <a:avLst/>
              <a:gdLst>
                <a:gd name="connsiteX0" fmla="*/ 28915 w 114963"/>
                <a:gd name="connsiteY0" fmla="*/ 69515 h 134123"/>
                <a:gd name="connsiteX1" fmla="*/ 38112 w 114963"/>
                <a:gd name="connsiteY1" fmla="*/ 40391 h 134123"/>
                <a:gd name="connsiteX2" fmla="*/ 62445 w 114963"/>
                <a:gd name="connsiteY2" fmla="*/ 28895 h 134123"/>
                <a:gd name="connsiteX3" fmla="*/ 86971 w 114963"/>
                <a:gd name="connsiteY3" fmla="*/ 40391 h 134123"/>
                <a:gd name="connsiteX4" fmla="*/ 95976 w 114963"/>
                <a:gd name="connsiteY4" fmla="*/ 69515 h 134123"/>
                <a:gd name="connsiteX5" fmla="*/ 95976 w 114963"/>
                <a:gd name="connsiteY5" fmla="*/ 82928 h 134123"/>
                <a:gd name="connsiteX6" fmla="*/ 86971 w 114963"/>
                <a:gd name="connsiteY6" fmla="*/ 112243 h 134123"/>
                <a:gd name="connsiteX7" fmla="*/ 62445 w 114963"/>
                <a:gd name="connsiteY7" fmla="*/ 123548 h 134123"/>
                <a:gd name="connsiteX8" fmla="*/ 38112 w 114963"/>
                <a:gd name="connsiteY8" fmla="*/ 112243 h 134123"/>
                <a:gd name="connsiteX9" fmla="*/ 28915 w 114963"/>
                <a:gd name="connsiteY9" fmla="*/ 82928 h 134123"/>
                <a:gd name="connsiteX10" fmla="*/ 39070 w 114963"/>
                <a:gd name="connsiteY10" fmla="*/ 82928 h 134123"/>
                <a:gd name="connsiteX11" fmla="*/ 45201 w 114963"/>
                <a:gd name="connsiteY11" fmla="*/ 105729 h 134123"/>
                <a:gd name="connsiteX12" fmla="*/ 73884 w 114963"/>
                <a:gd name="connsiteY12" fmla="*/ 111534 h 134123"/>
                <a:gd name="connsiteX13" fmla="*/ 79690 w 114963"/>
                <a:gd name="connsiteY13" fmla="*/ 105729 h 134123"/>
                <a:gd name="connsiteX14" fmla="*/ 85821 w 114963"/>
                <a:gd name="connsiteY14" fmla="*/ 82928 h 134123"/>
                <a:gd name="connsiteX15" fmla="*/ 85821 w 114963"/>
                <a:gd name="connsiteY15" fmla="*/ 69515 h 134123"/>
                <a:gd name="connsiteX16" fmla="*/ 79690 w 114963"/>
                <a:gd name="connsiteY16" fmla="*/ 47098 h 134123"/>
                <a:gd name="connsiteX17" fmla="*/ 51007 w 114963"/>
                <a:gd name="connsiteY17" fmla="*/ 41292 h 134123"/>
                <a:gd name="connsiteX18" fmla="*/ 45201 w 114963"/>
                <a:gd name="connsiteY18" fmla="*/ 47098 h 134123"/>
                <a:gd name="connsiteX19" fmla="*/ 39070 w 114963"/>
                <a:gd name="connsiteY19" fmla="*/ 6951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15" y="69515"/>
                  </a:moveTo>
                  <a:cubicBezTo>
                    <a:pt x="28478" y="59034"/>
                    <a:pt x="31731" y="48726"/>
                    <a:pt x="38112" y="40391"/>
                  </a:cubicBezTo>
                  <a:cubicBezTo>
                    <a:pt x="43881" y="32842"/>
                    <a:pt x="52950" y="28550"/>
                    <a:pt x="62445" y="28895"/>
                  </a:cubicBezTo>
                  <a:cubicBezTo>
                    <a:pt x="71987" y="28589"/>
                    <a:pt x="81100" y="32861"/>
                    <a:pt x="86971" y="40391"/>
                  </a:cubicBezTo>
                  <a:cubicBezTo>
                    <a:pt x="93225" y="48783"/>
                    <a:pt x="96404" y="59054"/>
                    <a:pt x="95976" y="69515"/>
                  </a:cubicBezTo>
                  <a:lnTo>
                    <a:pt x="95976" y="82928"/>
                  </a:lnTo>
                  <a:cubicBezTo>
                    <a:pt x="96465" y="93447"/>
                    <a:pt x="93282" y="103813"/>
                    <a:pt x="86971" y="112243"/>
                  </a:cubicBezTo>
                  <a:cubicBezTo>
                    <a:pt x="81041" y="119678"/>
                    <a:pt x="71947" y="123874"/>
                    <a:pt x="62445" y="123548"/>
                  </a:cubicBezTo>
                  <a:cubicBezTo>
                    <a:pt x="52997" y="123874"/>
                    <a:pt x="43961" y="119678"/>
                    <a:pt x="38112" y="112243"/>
                  </a:cubicBezTo>
                  <a:cubicBezTo>
                    <a:pt x="31733" y="103832"/>
                    <a:pt x="28482" y="93466"/>
                    <a:pt x="28915" y="82928"/>
                  </a:cubicBezTo>
                  <a:close/>
                  <a:moveTo>
                    <a:pt x="39070" y="82928"/>
                  </a:moveTo>
                  <a:cubicBezTo>
                    <a:pt x="38775" y="90975"/>
                    <a:pt x="40913" y="98927"/>
                    <a:pt x="45201" y="105729"/>
                  </a:cubicBezTo>
                  <a:cubicBezTo>
                    <a:pt x="51518" y="115251"/>
                    <a:pt x="64360" y="117857"/>
                    <a:pt x="73884" y="111534"/>
                  </a:cubicBezTo>
                  <a:cubicBezTo>
                    <a:pt x="76187" y="110001"/>
                    <a:pt x="78161" y="108028"/>
                    <a:pt x="79690" y="105729"/>
                  </a:cubicBezTo>
                  <a:cubicBezTo>
                    <a:pt x="83957" y="98907"/>
                    <a:pt x="86091" y="90975"/>
                    <a:pt x="85821" y="82928"/>
                  </a:cubicBezTo>
                  <a:lnTo>
                    <a:pt x="85821" y="69515"/>
                  </a:lnTo>
                  <a:cubicBezTo>
                    <a:pt x="86074" y="61602"/>
                    <a:pt x="83938" y="53785"/>
                    <a:pt x="79690" y="47098"/>
                  </a:cubicBezTo>
                  <a:cubicBezTo>
                    <a:pt x="73373" y="37575"/>
                    <a:pt x="60531" y="34969"/>
                    <a:pt x="51007" y="41292"/>
                  </a:cubicBezTo>
                  <a:cubicBezTo>
                    <a:pt x="48704" y="42824"/>
                    <a:pt x="46730" y="44798"/>
                    <a:pt x="45201" y="47098"/>
                  </a:cubicBezTo>
                  <a:cubicBezTo>
                    <a:pt x="40953" y="53785"/>
                    <a:pt x="38817" y="61602"/>
                    <a:pt x="39070" y="69515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C7B9857-EFDA-421B-ABA6-AEC8301DB220}"/>
                </a:ext>
              </a:extLst>
            </p:cNvPr>
            <p:cNvSpPr/>
            <p:nvPr/>
          </p:nvSpPr>
          <p:spPr>
            <a:xfrm>
              <a:off x="4265462" y="6561245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53514C1-33E2-4D64-B076-44361DD2D730}"/>
                </a:ext>
              </a:extLst>
            </p:cNvPr>
            <p:cNvSpPr/>
            <p:nvPr/>
          </p:nvSpPr>
          <p:spPr>
            <a:xfrm>
              <a:off x="4295506" y="6599725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2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2 w 114963"/>
                <a:gd name="connsiteY4" fmla="*/ 40404 h 134123"/>
                <a:gd name="connsiteX5" fmla="*/ 60912 w 114963"/>
                <a:gd name="connsiteY5" fmla="*/ 28907 h 134123"/>
                <a:gd name="connsiteX6" fmla="*/ 83138 w 114963"/>
                <a:gd name="connsiteY6" fmla="*/ 39063 h 134123"/>
                <a:gd name="connsiteX7" fmla="*/ 90994 w 114963"/>
                <a:gd name="connsiteY7" fmla="*/ 66462 h 134123"/>
                <a:gd name="connsiteX8" fmla="*/ 90994 w 114963"/>
                <a:gd name="connsiteY8" fmla="*/ 76617 h 134123"/>
                <a:gd name="connsiteX9" fmla="*/ 38877 w 114963"/>
                <a:gd name="connsiteY9" fmla="*/ 76617 h 134123"/>
                <a:gd name="connsiteX10" fmla="*/ 38877 w 114963"/>
                <a:gd name="connsiteY10" fmla="*/ 84090 h 134123"/>
                <a:gd name="connsiteX11" fmla="*/ 45200 w 114963"/>
                <a:gd name="connsiteY11" fmla="*/ 106124 h 134123"/>
                <a:gd name="connsiteX12" fmla="*/ 62445 w 114963"/>
                <a:gd name="connsiteY12" fmla="*/ 114938 h 134123"/>
                <a:gd name="connsiteX13" fmla="*/ 75282 w 114963"/>
                <a:gd name="connsiteY13" fmla="*/ 112256 h 134123"/>
                <a:gd name="connsiteX14" fmla="*/ 84671 w 114963"/>
                <a:gd name="connsiteY14" fmla="*/ 104783 h 134123"/>
                <a:gd name="connsiteX15" fmla="*/ 88694 w 114963"/>
                <a:gd name="connsiteY15" fmla="*/ 111872 h 134123"/>
                <a:gd name="connsiteX16" fmla="*/ 78156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7 w 114963"/>
                <a:gd name="connsiteY20" fmla="*/ 67995 h 134123"/>
                <a:gd name="connsiteX21" fmla="*/ 81030 w 114963"/>
                <a:gd name="connsiteY21" fmla="*/ 67995 h 134123"/>
                <a:gd name="connsiteX22" fmla="*/ 81030 w 114963"/>
                <a:gd name="connsiteY22" fmla="*/ 63971 h 134123"/>
                <a:gd name="connsiteX23" fmla="*/ 75665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3" y="123771"/>
                    <a:pt x="44206" y="119671"/>
                    <a:pt x="38302" y="112447"/>
                  </a:cubicBezTo>
                  <a:cubicBezTo>
                    <a:pt x="31817" y="104457"/>
                    <a:pt x="28477" y="94379"/>
                    <a:pt x="28914" y="84090"/>
                  </a:cubicBezTo>
                  <a:lnTo>
                    <a:pt x="28914" y="68953"/>
                  </a:lnTo>
                  <a:cubicBezTo>
                    <a:pt x="28483" y="58606"/>
                    <a:pt x="31818" y="48470"/>
                    <a:pt x="38302" y="40404"/>
                  </a:cubicBezTo>
                  <a:cubicBezTo>
                    <a:pt x="43610" y="33219"/>
                    <a:pt x="51987" y="28965"/>
                    <a:pt x="60912" y="28907"/>
                  </a:cubicBezTo>
                  <a:cubicBezTo>
                    <a:pt x="69528" y="28486"/>
                    <a:pt x="77811" y="32280"/>
                    <a:pt x="83138" y="39063"/>
                  </a:cubicBezTo>
                  <a:cubicBezTo>
                    <a:pt x="88760" y="47052"/>
                    <a:pt x="91526" y="56709"/>
                    <a:pt x="90994" y="66462"/>
                  </a:cubicBezTo>
                  <a:lnTo>
                    <a:pt x="90994" y="76617"/>
                  </a:lnTo>
                  <a:lnTo>
                    <a:pt x="38877" y="76617"/>
                  </a:lnTo>
                  <a:lnTo>
                    <a:pt x="38877" y="84090"/>
                  </a:lnTo>
                  <a:cubicBezTo>
                    <a:pt x="38597" y="91926"/>
                    <a:pt x="40812" y="99629"/>
                    <a:pt x="45200" y="106124"/>
                  </a:cubicBezTo>
                  <a:cubicBezTo>
                    <a:pt x="48931" y="111968"/>
                    <a:pt x="55526" y="115340"/>
                    <a:pt x="62445" y="114938"/>
                  </a:cubicBezTo>
                  <a:cubicBezTo>
                    <a:pt x="66871" y="115015"/>
                    <a:pt x="71258" y="114095"/>
                    <a:pt x="75282" y="112256"/>
                  </a:cubicBezTo>
                  <a:cubicBezTo>
                    <a:pt x="78932" y="110493"/>
                    <a:pt x="82142" y="107945"/>
                    <a:pt x="84671" y="104783"/>
                  </a:cubicBezTo>
                  <a:lnTo>
                    <a:pt x="88694" y="111872"/>
                  </a:lnTo>
                  <a:cubicBezTo>
                    <a:pt x="85907" y="115475"/>
                    <a:pt x="82293" y="118368"/>
                    <a:pt x="78156" y="120303"/>
                  </a:cubicBezTo>
                  <a:cubicBezTo>
                    <a:pt x="73226" y="122545"/>
                    <a:pt x="67859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39" y="38066"/>
                    <a:pt x="48841" y="41285"/>
                    <a:pt x="45392" y="46535"/>
                  </a:cubicBezTo>
                  <a:cubicBezTo>
                    <a:pt x="41027" y="52839"/>
                    <a:pt x="38749" y="60331"/>
                    <a:pt x="38877" y="67995"/>
                  </a:cubicBezTo>
                  <a:lnTo>
                    <a:pt x="81030" y="67995"/>
                  </a:lnTo>
                  <a:lnTo>
                    <a:pt x="81030" y="63971"/>
                  </a:lnTo>
                  <a:cubicBezTo>
                    <a:pt x="81337" y="57169"/>
                    <a:pt x="79457" y="50463"/>
                    <a:pt x="75665" y="44810"/>
                  </a:cubicBezTo>
                  <a:cubicBezTo>
                    <a:pt x="72257" y="40135"/>
                    <a:pt x="66687" y="37530"/>
                    <a:pt x="60912" y="379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93D461E-FBBE-473D-AFFA-3EA92D0B8AB6}"/>
                </a:ext>
              </a:extLst>
            </p:cNvPr>
            <p:cNvSpPr/>
            <p:nvPr/>
          </p:nvSpPr>
          <p:spPr>
            <a:xfrm>
              <a:off x="4412231" y="6599722"/>
              <a:ext cx="114963" cy="134124"/>
            </a:xfrm>
            <a:custGeom>
              <a:avLst/>
              <a:gdLst>
                <a:gd name="connsiteX0" fmla="*/ 37498 w 114963"/>
                <a:gd name="connsiteY0" fmla="*/ 30635 h 134123"/>
                <a:gd name="connsiteX1" fmla="*/ 38456 w 114963"/>
                <a:gd name="connsiteY1" fmla="*/ 45772 h 134123"/>
                <a:gd name="connsiteX2" fmla="*/ 48036 w 114963"/>
                <a:gd name="connsiteY2" fmla="*/ 33318 h 134123"/>
                <a:gd name="connsiteX3" fmla="*/ 62215 w 114963"/>
                <a:gd name="connsiteY3" fmla="*/ 28911 h 134123"/>
                <a:gd name="connsiteX4" fmla="*/ 81375 w 114963"/>
                <a:gd name="connsiteY4" fmla="*/ 37916 h 134123"/>
                <a:gd name="connsiteX5" fmla="*/ 87890 w 114963"/>
                <a:gd name="connsiteY5" fmla="*/ 66082 h 134123"/>
                <a:gd name="connsiteX6" fmla="*/ 87890 w 114963"/>
                <a:gd name="connsiteY6" fmla="*/ 121648 h 134123"/>
                <a:gd name="connsiteX7" fmla="*/ 77543 w 114963"/>
                <a:gd name="connsiteY7" fmla="*/ 121648 h 134123"/>
                <a:gd name="connsiteX8" fmla="*/ 77543 w 114963"/>
                <a:gd name="connsiteY8" fmla="*/ 66274 h 134123"/>
                <a:gd name="connsiteX9" fmla="*/ 73136 w 114963"/>
                <a:gd name="connsiteY9" fmla="*/ 44431 h 134123"/>
                <a:gd name="connsiteX10" fmla="*/ 59916 w 114963"/>
                <a:gd name="connsiteY10" fmla="*/ 38108 h 134123"/>
                <a:gd name="connsiteX11" fmla="*/ 46887 w 114963"/>
                <a:gd name="connsiteY11" fmla="*/ 43090 h 134123"/>
                <a:gd name="connsiteX12" fmla="*/ 39031 w 114963"/>
                <a:gd name="connsiteY12" fmla="*/ 56694 h 134123"/>
                <a:gd name="connsiteX13" fmla="*/ 39031 w 114963"/>
                <a:gd name="connsiteY13" fmla="*/ 121648 h 134123"/>
                <a:gd name="connsiteX14" fmla="*/ 28876 w 114963"/>
                <a:gd name="connsiteY14" fmla="*/ 121648 h 134123"/>
                <a:gd name="connsiteX15" fmla="*/ 28876 w 114963"/>
                <a:gd name="connsiteY15" fmla="*/ 3063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7498" y="30635"/>
                  </a:moveTo>
                  <a:lnTo>
                    <a:pt x="38456" y="45772"/>
                  </a:lnTo>
                  <a:cubicBezTo>
                    <a:pt x="40439" y="40810"/>
                    <a:pt x="43756" y="36498"/>
                    <a:pt x="48036" y="33318"/>
                  </a:cubicBezTo>
                  <a:cubicBezTo>
                    <a:pt x="52177" y="30386"/>
                    <a:pt x="57141" y="28834"/>
                    <a:pt x="62215" y="28911"/>
                  </a:cubicBezTo>
                  <a:cubicBezTo>
                    <a:pt x="69713" y="28489"/>
                    <a:pt x="76921" y="31862"/>
                    <a:pt x="81375" y="37916"/>
                  </a:cubicBezTo>
                  <a:cubicBezTo>
                    <a:pt x="86273" y="46462"/>
                    <a:pt x="88540" y="56253"/>
                    <a:pt x="87890" y="66082"/>
                  </a:cubicBezTo>
                  <a:lnTo>
                    <a:pt x="87890" y="121648"/>
                  </a:lnTo>
                  <a:lnTo>
                    <a:pt x="77543" y="121648"/>
                  </a:lnTo>
                  <a:lnTo>
                    <a:pt x="77543" y="66274"/>
                  </a:lnTo>
                  <a:cubicBezTo>
                    <a:pt x="78149" y="58725"/>
                    <a:pt x="76622" y="51157"/>
                    <a:pt x="73136" y="44431"/>
                  </a:cubicBezTo>
                  <a:cubicBezTo>
                    <a:pt x="70088" y="40216"/>
                    <a:pt x="65110" y="37840"/>
                    <a:pt x="59916" y="38108"/>
                  </a:cubicBezTo>
                  <a:cubicBezTo>
                    <a:pt x="55101" y="38070"/>
                    <a:pt x="50449" y="39852"/>
                    <a:pt x="46887" y="43090"/>
                  </a:cubicBezTo>
                  <a:cubicBezTo>
                    <a:pt x="43204" y="46922"/>
                    <a:pt x="40508" y="51597"/>
                    <a:pt x="39031" y="56694"/>
                  </a:cubicBezTo>
                  <a:lnTo>
                    <a:pt x="39031" y="121648"/>
                  </a:lnTo>
                  <a:lnTo>
                    <a:pt x="28876" y="121648"/>
                  </a:lnTo>
                  <a:lnTo>
                    <a:pt x="28876" y="30635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C7280AA-8204-4FD7-B52A-7A0507C1A132}"/>
                </a:ext>
              </a:extLst>
            </p:cNvPr>
            <p:cNvSpPr/>
            <p:nvPr/>
          </p:nvSpPr>
          <p:spPr>
            <a:xfrm>
              <a:off x="4490720" y="6599575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804 w 114963"/>
                <a:gd name="connsiteY1" fmla="*/ 114130 h 134123"/>
                <a:gd name="connsiteX2" fmla="*/ 77804 w 114963"/>
                <a:gd name="connsiteY2" fmla="*/ 107999 h 134123"/>
                <a:gd name="connsiteX3" fmla="*/ 67075 w 114963"/>
                <a:gd name="connsiteY3" fmla="*/ 119303 h 134123"/>
                <a:gd name="connsiteX4" fmla="*/ 52513 w 114963"/>
                <a:gd name="connsiteY4" fmla="*/ 123711 h 134123"/>
                <a:gd name="connsiteX5" fmla="*/ 35077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1901 w 114963"/>
                <a:gd name="connsiteY8" fmla="*/ 69678 h 134123"/>
                <a:gd name="connsiteX9" fmla="*/ 77804 w 114963"/>
                <a:gd name="connsiteY9" fmla="*/ 69678 h 134123"/>
                <a:gd name="connsiteX10" fmla="*/ 77804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806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10490 h 134123"/>
                <a:gd name="connsiteX25" fmla="*/ 77421 w 114963"/>
                <a:gd name="connsiteY25" fmla="*/ 98227 h 134123"/>
                <a:gd name="connsiteX26" fmla="*/ 77421 w 114963"/>
                <a:gd name="connsiteY26" fmla="*/ 79066 h 134123"/>
                <a:gd name="connsiteX27" fmla="*/ 61326 w 114963"/>
                <a:gd name="connsiteY27" fmla="*/ 79066 h 134123"/>
                <a:gd name="connsiteX28" fmla="*/ 44848 w 114963"/>
                <a:gd name="connsiteY28" fmla="*/ 84815 h 134123"/>
                <a:gd name="connsiteX29" fmla="*/ 38525 w 114963"/>
                <a:gd name="connsiteY29" fmla="*/ 99377 h 134123"/>
                <a:gd name="connsiteX30" fmla="*/ 42358 w 114963"/>
                <a:gd name="connsiteY30" fmla="*/ 111256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804" y="114130"/>
                  </a:cubicBezTo>
                  <a:cubicBezTo>
                    <a:pt x="76655" y="112022"/>
                    <a:pt x="77804" y="110107"/>
                    <a:pt x="77804" y="107999"/>
                  </a:cubicBezTo>
                  <a:cubicBezTo>
                    <a:pt x="75105" y="112521"/>
                    <a:pt x="71441" y="116372"/>
                    <a:pt x="67075" y="119303"/>
                  </a:cubicBezTo>
                  <a:cubicBezTo>
                    <a:pt x="62767" y="122197"/>
                    <a:pt x="57697" y="123730"/>
                    <a:pt x="52513" y="123711"/>
                  </a:cubicBezTo>
                  <a:cubicBezTo>
                    <a:pt x="45933" y="124075"/>
                    <a:pt x="39535" y="121469"/>
                    <a:pt x="35077" y="116621"/>
                  </a:cubicBezTo>
                  <a:cubicBezTo>
                    <a:pt x="30643" y="111256"/>
                    <a:pt x="28447" y="104397"/>
                    <a:pt x="28945" y="97461"/>
                  </a:cubicBezTo>
                  <a:cubicBezTo>
                    <a:pt x="28606" y="89701"/>
                    <a:pt x="31856" y="82209"/>
                    <a:pt x="37759" y="77151"/>
                  </a:cubicBezTo>
                  <a:cubicBezTo>
                    <a:pt x="44657" y="71862"/>
                    <a:pt x="53220" y="69199"/>
                    <a:pt x="61901" y="69678"/>
                  </a:cubicBezTo>
                  <a:lnTo>
                    <a:pt x="77804" y="69678"/>
                  </a:lnTo>
                  <a:lnTo>
                    <a:pt x="77804" y="58373"/>
                  </a:lnTo>
                  <a:cubicBezTo>
                    <a:pt x="78144" y="52912"/>
                    <a:pt x="76436" y="47509"/>
                    <a:pt x="73014" y="43236"/>
                  </a:cubicBezTo>
                  <a:cubicBezTo>
                    <a:pt x="69485" y="39538"/>
                    <a:pt x="64513" y="37584"/>
                    <a:pt x="59410" y="37871"/>
                  </a:cubicBezTo>
                  <a:cubicBezTo>
                    <a:pt x="54371" y="37737"/>
                    <a:pt x="49483" y="39596"/>
                    <a:pt x="45806" y="43045"/>
                  </a:cubicBezTo>
                  <a:cubicBezTo>
                    <a:pt x="42365" y="46417"/>
                    <a:pt x="40489" y="51073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706" y="48620"/>
                    <a:pt x="33617" y="41512"/>
                    <a:pt x="39100" y="36722"/>
                  </a:cubicBezTo>
                  <a:cubicBezTo>
                    <a:pt x="50916" y="26260"/>
                    <a:pt x="68671" y="26260"/>
                    <a:pt x="80487" y="36722"/>
                  </a:cubicBezTo>
                  <a:cubicBezTo>
                    <a:pt x="85921" y="42719"/>
                    <a:pt x="88686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460" y="115951"/>
                    <a:pt x="88971" y="118901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565" y="114839"/>
                    <a:pt x="63813" y="113422"/>
                    <a:pt x="68224" y="110490"/>
                  </a:cubicBezTo>
                  <a:cubicBezTo>
                    <a:pt x="72485" y="107443"/>
                    <a:pt x="75699" y="103171"/>
                    <a:pt x="77421" y="98227"/>
                  </a:cubicBezTo>
                  <a:lnTo>
                    <a:pt x="77421" y="79066"/>
                  </a:lnTo>
                  <a:lnTo>
                    <a:pt x="61326" y="79066"/>
                  </a:lnTo>
                  <a:cubicBezTo>
                    <a:pt x="55291" y="78741"/>
                    <a:pt x="49372" y="80810"/>
                    <a:pt x="44848" y="84815"/>
                  </a:cubicBezTo>
                  <a:cubicBezTo>
                    <a:pt x="40735" y="88532"/>
                    <a:pt x="38428" y="93840"/>
                    <a:pt x="38525" y="99377"/>
                  </a:cubicBezTo>
                  <a:cubicBezTo>
                    <a:pt x="38441" y="103650"/>
                    <a:pt x="39790" y="107826"/>
                    <a:pt x="42358" y="111256"/>
                  </a:cubicBezTo>
                  <a:cubicBezTo>
                    <a:pt x="45358" y="113862"/>
                    <a:pt x="49340" y="115050"/>
                    <a:pt x="53279" y="1145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88669F8-51A7-4E17-8B0C-7CA161D70785}"/>
                </a:ext>
              </a:extLst>
            </p:cNvPr>
            <p:cNvSpPr/>
            <p:nvPr/>
          </p:nvSpPr>
          <p:spPr>
            <a:xfrm>
              <a:off x="4564557" y="6578297"/>
              <a:ext cx="95803" cy="172445"/>
            </a:xfrm>
            <a:custGeom>
              <a:avLst/>
              <a:gdLst>
                <a:gd name="connsiteX0" fmla="*/ 51868 w 95802"/>
                <a:gd name="connsiteY0" fmla="*/ 28876 h 172444"/>
                <a:gd name="connsiteX1" fmla="*/ 51868 w 95802"/>
                <a:gd name="connsiteY1" fmla="*/ 52060 h 172444"/>
                <a:gd name="connsiteX2" fmla="*/ 67772 w 95802"/>
                <a:gd name="connsiteY2" fmla="*/ 52060 h 172444"/>
                <a:gd name="connsiteX3" fmla="*/ 67772 w 95802"/>
                <a:gd name="connsiteY3" fmla="*/ 60682 h 172444"/>
                <a:gd name="connsiteX4" fmla="*/ 51868 w 95802"/>
                <a:gd name="connsiteY4" fmla="*/ 60682 h 172444"/>
                <a:gd name="connsiteX5" fmla="*/ 51868 w 95802"/>
                <a:gd name="connsiteY5" fmla="*/ 119696 h 172444"/>
                <a:gd name="connsiteX6" fmla="*/ 54359 w 95802"/>
                <a:gd name="connsiteY6" fmla="*/ 132150 h 172444"/>
                <a:gd name="connsiteX7" fmla="*/ 61065 w 95802"/>
                <a:gd name="connsiteY7" fmla="*/ 135983 h 172444"/>
                <a:gd name="connsiteX8" fmla="*/ 65089 w 95802"/>
                <a:gd name="connsiteY8" fmla="*/ 135983 h 172444"/>
                <a:gd name="connsiteX9" fmla="*/ 69496 w 95802"/>
                <a:gd name="connsiteY9" fmla="*/ 135983 h 172444"/>
                <a:gd name="connsiteX10" fmla="*/ 70837 w 95802"/>
                <a:gd name="connsiteY10" fmla="*/ 143839 h 172444"/>
                <a:gd name="connsiteX11" fmla="*/ 65472 w 95802"/>
                <a:gd name="connsiteY11" fmla="*/ 145371 h 172444"/>
                <a:gd name="connsiteX12" fmla="*/ 58958 w 95802"/>
                <a:gd name="connsiteY12" fmla="*/ 145371 h 172444"/>
                <a:gd name="connsiteX13" fmla="*/ 46312 w 95802"/>
                <a:gd name="connsiteY13" fmla="*/ 139240 h 172444"/>
                <a:gd name="connsiteX14" fmla="*/ 41713 w 95802"/>
                <a:gd name="connsiteY14" fmla="*/ 120080 h 172444"/>
                <a:gd name="connsiteX15" fmla="*/ 41713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2 w 95802"/>
                <a:gd name="connsiteY18" fmla="*/ 52443 h 172444"/>
                <a:gd name="connsiteX19" fmla="*/ 41522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868" y="28876"/>
                  </a:moveTo>
                  <a:lnTo>
                    <a:pt x="51868" y="52060"/>
                  </a:lnTo>
                  <a:lnTo>
                    <a:pt x="67772" y="52060"/>
                  </a:lnTo>
                  <a:lnTo>
                    <a:pt x="67772" y="60682"/>
                  </a:lnTo>
                  <a:lnTo>
                    <a:pt x="51868" y="60682"/>
                  </a:lnTo>
                  <a:lnTo>
                    <a:pt x="51868" y="119696"/>
                  </a:lnTo>
                  <a:cubicBezTo>
                    <a:pt x="51581" y="123988"/>
                    <a:pt x="52441" y="128299"/>
                    <a:pt x="54359" y="132150"/>
                  </a:cubicBezTo>
                  <a:cubicBezTo>
                    <a:pt x="55796" y="134488"/>
                    <a:pt x="58323" y="135926"/>
                    <a:pt x="61065" y="135983"/>
                  </a:cubicBezTo>
                  <a:lnTo>
                    <a:pt x="65089" y="135983"/>
                  </a:lnTo>
                  <a:lnTo>
                    <a:pt x="69496" y="135983"/>
                  </a:lnTo>
                  <a:lnTo>
                    <a:pt x="70837" y="143839"/>
                  </a:lnTo>
                  <a:cubicBezTo>
                    <a:pt x="69109" y="144547"/>
                    <a:pt x="67310" y="145046"/>
                    <a:pt x="65472" y="145371"/>
                  </a:cubicBezTo>
                  <a:cubicBezTo>
                    <a:pt x="63311" y="145659"/>
                    <a:pt x="61119" y="145659"/>
                    <a:pt x="58958" y="145371"/>
                  </a:cubicBezTo>
                  <a:cubicBezTo>
                    <a:pt x="53991" y="145524"/>
                    <a:pt x="49266" y="143245"/>
                    <a:pt x="46312" y="139240"/>
                  </a:cubicBezTo>
                  <a:cubicBezTo>
                    <a:pt x="42777" y="133511"/>
                    <a:pt x="41165" y="126786"/>
                    <a:pt x="41713" y="120080"/>
                  </a:cubicBezTo>
                  <a:lnTo>
                    <a:pt x="41713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2" y="52443"/>
                  </a:lnTo>
                  <a:lnTo>
                    <a:pt x="41522" y="2925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A31EAE9-DDE4-49C0-8739-DF0ACBD1F108}"/>
                </a:ext>
              </a:extLst>
            </p:cNvPr>
            <p:cNvSpPr/>
            <p:nvPr/>
          </p:nvSpPr>
          <p:spPr>
            <a:xfrm>
              <a:off x="4623380" y="6561245"/>
              <a:ext cx="57482" cy="172445"/>
            </a:xfrm>
            <a:custGeom>
              <a:avLst/>
              <a:gdLst>
                <a:gd name="connsiteX0" fmla="*/ 39031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9031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031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F2EB579-B022-4304-86AE-EE1AD5696C5B}"/>
                </a:ext>
              </a:extLst>
            </p:cNvPr>
            <p:cNvSpPr/>
            <p:nvPr/>
          </p:nvSpPr>
          <p:spPr>
            <a:xfrm>
              <a:off x="4653237" y="6599738"/>
              <a:ext cx="114963" cy="134124"/>
            </a:xfrm>
            <a:custGeom>
              <a:avLst/>
              <a:gdLst>
                <a:gd name="connsiteX0" fmla="*/ 28909 w 114963"/>
                <a:gd name="connsiteY0" fmla="*/ 69515 h 134123"/>
                <a:gd name="connsiteX1" fmla="*/ 37914 w 114963"/>
                <a:gd name="connsiteY1" fmla="*/ 40391 h 134123"/>
                <a:gd name="connsiteX2" fmla="*/ 62440 w 114963"/>
                <a:gd name="connsiteY2" fmla="*/ 28895 h 134123"/>
                <a:gd name="connsiteX3" fmla="*/ 86774 w 114963"/>
                <a:gd name="connsiteY3" fmla="*/ 40391 h 134123"/>
                <a:gd name="connsiteX4" fmla="*/ 95971 w 114963"/>
                <a:gd name="connsiteY4" fmla="*/ 69515 h 134123"/>
                <a:gd name="connsiteX5" fmla="*/ 95971 w 114963"/>
                <a:gd name="connsiteY5" fmla="*/ 82928 h 134123"/>
                <a:gd name="connsiteX6" fmla="*/ 86965 w 114963"/>
                <a:gd name="connsiteY6" fmla="*/ 112243 h 134123"/>
                <a:gd name="connsiteX7" fmla="*/ 41591 w 114963"/>
                <a:gd name="connsiteY7" fmla="*/ 115922 h 134123"/>
                <a:gd name="connsiteX8" fmla="*/ 37914 w 114963"/>
                <a:gd name="connsiteY8" fmla="*/ 112243 h 134123"/>
                <a:gd name="connsiteX9" fmla="*/ 28909 w 114963"/>
                <a:gd name="connsiteY9" fmla="*/ 82928 h 134123"/>
                <a:gd name="connsiteX10" fmla="*/ 39064 w 114963"/>
                <a:gd name="connsiteY10" fmla="*/ 82928 h 134123"/>
                <a:gd name="connsiteX11" fmla="*/ 45195 w 114963"/>
                <a:gd name="connsiteY11" fmla="*/ 105729 h 134123"/>
                <a:gd name="connsiteX12" fmla="*/ 62440 w 114963"/>
                <a:gd name="connsiteY12" fmla="*/ 114925 h 134123"/>
                <a:gd name="connsiteX13" fmla="*/ 79684 w 114963"/>
                <a:gd name="connsiteY13" fmla="*/ 105729 h 134123"/>
                <a:gd name="connsiteX14" fmla="*/ 85816 w 114963"/>
                <a:gd name="connsiteY14" fmla="*/ 82928 h 134123"/>
                <a:gd name="connsiteX15" fmla="*/ 85816 w 114963"/>
                <a:gd name="connsiteY15" fmla="*/ 69515 h 134123"/>
                <a:gd name="connsiteX16" fmla="*/ 79684 w 114963"/>
                <a:gd name="connsiteY16" fmla="*/ 47098 h 134123"/>
                <a:gd name="connsiteX17" fmla="*/ 62440 w 114963"/>
                <a:gd name="connsiteY17" fmla="*/ 37900 h 134123"/>
                <a:gd name="connsiteX18" fmla="*/ 45195 w 114963"/>
                <a:gd name="connsiteY18" fmla="*/ 47098 h 134123"/>
                <a:gd name="connsiteX19" fmla="*/ 39064 w 114963"/>
                <a:gd name="connsiteY19" fmla="*/ 6951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09" y="69515"/>
                  </a:moveTo>
                  <a:cubicBezTo>
                    <a:pt x="28512" y="59073"/>
                    <a:pt x="31689" y="48783"/>
                    <a:pt x="37914" y="40391"/>
                  </a:cubicBezTo>
                  <a:cubicBezTo>
                    <a:pt x="43764" y="32842"/>
                    <a:pt x="52892" y="28550"/>
                    <a:pt x="62440" y="28895"/>
                  </a:cubicBezTo>
                  <a:cubicBezTo>
                    <a:pt x="71934" y="28550"/>
                    <a:pt x="81004" y="32842"/>
                    <a:pt x="86774" y="40391"/>
                  </a:cubicBezTo>
                  <a:cubicBezTo>
                    <a:pt x="93167" y="48707"/>
                    <a:pt x="96425" y="59034"/>
                    <a:pt x="95971" y="69515"/>
                  </a:cubicBezTo>
                  <a:lnTo>
                    <a:pt x="95971" y="82928"/>
                  </a:lnTo>
                  <a:cubicBezTo>
                    <a:pt x="96365" y="93428"/>
                    <a:pt x="93192" y="103774"/>
                    <a:pt x="86965" y="112243"/>
                  </a:cubicBezTo>
                  <a:cubicBezTo>
                    <a:pt x="75450" y="125790"/>
                    <a:pt x="55136" y="127438"/>
                    <a:pt x="41591" y="115922"/>
                  </a:cubicBezTo>
                  <a:cubicBezTo>
                    <a:pt x="40269" y="114792"/>
                    <a:pt x="39039" y="113565"/>
                    <a:pt x="37914" y="112243"/>
                  </a:cubicBezTo>
                  <a:cubicBezTo>
                    <a:pt x="31687" y="103774"/>
                    <a:pt x="28514" y="93428"/>
                    <a:pt x="28909" y="82928"/>
                  </a:cubicBezTo>
                  <a:close/>
                  <a:moveTo>
                    <a:pt x="39064" y="82928"/>
                  </a:moveTo>
                  <a:cubicBezTo>
                    <a:pt x="38769" y="90975"/>
                    <a:pt x="40907" y="98927"/>
                    <a:pt x="45195" y="105729"/>
                  </a:cubicBezTo>
                  <a:cubicBezTo>
                    <a:pt x="48830" y="111707"/>
                    <a:pt x="55442" y="115251"/>
                    <a:pt x="62440" y="114925"/>
                  </a:cubicBezTo>
                  <a:cubicBezTo>
                    <a:pt x="69437" y="115251"/>
                    <a:pt x="76049" y="111726"/>
                    <a:pt x="79684" y="105729"/>
                  </a:cubicBezTo>
                  <a:cubicBezTo>
                    <a:pt x="83951" y="98907"/>
                    <a:pt x="86086" y="90975"/>
                    <a:pt x="85816" y="82928"/>
                  </a:cubicBezTo>
                  <a:lnTo>
                    <a:pt x="85816" y="69515"/>
                  </a:lnTo>
                  <a:cubicBezTo>
                    <a:pt x="86068" y="61602"/>
                    <a:pt x="83932" y="53785"/>
                    <a:pt x="79684" y="47098"/>
                  </a:cubicBezTo>
                  <a:cubicBezTo>
                    <a:pt x="76049" y="41119"/>
                    <a:pt x="69437" y="37575"/>
                    <a:pt x="62440" y="37900"/>
                  </a:cubicBezTo>
                  <a:cubicBezTo>
                    <a:pt x="55442" y="37575"/>
                    <a:pt x="48830" y="41100"/>
                    <a:pt x="45195" y="47098"/>
                  </a:cubicBezTo>
                  <a:cubicBezTo>
                    <a:pt x="40947" y="53785"/>
                    <a:pt x="38811" y="61602"/>
                    <a:pt x="39064" y="69515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20C2F6A-083D-4E8B-ABE9-BECBE07239EB}"/>
                </a:ext>
              </a:extLst>
            </p:cNvPr>
            <p:cNvSpPr/>
            <p:nvPr/>
          </p:nvSpPr>
          <p:spPr>
            <a:xfrm>
              <a:off x="4738726" y="6599722"/>
              <a:ext cx="114963" cy="134124"/>
            </a:xfrm>
            <a:custGeom>
              <a:avLst/>
              <a:gdLst>
                <a:gd name="connsiteX0" fmla="*/ 38264 w 114963"/>
                <a:gd name="connsiteY0" fmla="*/ 30635 h 134123"/>
                <a:gd name="connsiteX1" fmla="*/ 38264 w 114963"/>
                <a:gd name="connsiteY1" fmla="*/ 45772 h 134123"/>
                <a:gd name="connsiteX2" fmla="*/ 47845 w 114963"/>
                <a:gd name="connsiteY2" fmla="*/ 33318 h 134123"/>
                <a:gd name="connsiteX3" fmla="*/ 62023 w 114963"/>
                <a:gd name="connsiteY3" fmla="*/ 28911 h 134123"/>
                <a:gd name="connsiteX4" fmla="*/ 81184 w 114963"/>
                <a:gd name="connsiteY4" fmla="*/ 37916 h 134123"/>
                <a:gd name="connsiteX5" fmla="*/ 87698 w 114963"/>
                <a:gd name="connsiteY5" fmla="*/ 66082 h 134123"/>
                <a:gd name="connsiteX6" fmla="*/ 87698 w 114963"/>
                <a:gd name="connsiteY6" fmla="*/ 121648 h 134123"/>
                <a:gd name="connsiteX7" fmla="*/ 77543 w 114963"/>
                <a:gd name="connsiteY7" fmla="*/ 121648 h 134123"/>
                <a:gd name="connsiteX8" fmla="*/ 77543 w 114963"/>
                <a:gd name="connsiteY8" fmla="*/ 66274 h 134123"/>
                <a:gd name="connsiteX9" fmla="*/ 72945 w 114963"/>
                <a:gd name="connsiteY9" fmla="*/ 44431 h 134123"/>
                <a:gd name="connsiteX10" fmla="*/ 59724 w 114963"/>
                <a:gd name="connsiteY10" fmla="*/ 38108 h 134123"/>
                <a:gd name="connsiteX11" fmla="*/ 46695 w 114963"/>
                <a:gd name="connsiteY11" fmla="*/ 43090 h 134123"/>
                <a:gd name="connsiteX12" fmla="*/ 38839 w 114963"/>
                <a:gd name="connsiteY12" fmla="*/ 56694 h 134123"/>
                <a:gd name="connsiteX13" fmla="*/ 38839 w 114963"/>
                <a:gd name="connsiteY13" fmla="*/ 121648 h 134123"/>
                <a:gd name="connsiteX14" fmla="*/ 28876 w 114963"/>
                <a:gd name="connsiteY14" fmla="*/ 121648 h 134123"/>
                <a:gd name="connsiteX15" fmla="*/ 28876 w 114963"/>
                <a:gd name="connsiteY15" fmla="*/ 3063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8264" y="30635"/>
                  </a:moveTo>
                  <a:lnTo>
                    <a:pt x="38264" y="45772"/>
                  </a:lnTo>
                  <a:cubicBezTo>
                    <a:pt x="40315" y="40848"/>
                    <a:pt x="43618" y="36556"/>
                    <a:pt x="47845" y="33318"/>
                  </a:cubicBezTo>
                  <a:cubicBezTo>
                    <a:pt x="51985" y="30386"/>
                    <a:pt x="56950" y="28834"/>
                    <a:pt x="62023" y="28911"/>
                  </a:cubicBezTo>
                  <a:cubicBezTo>
                    <a:pt x="69521" y="28489"/>
                    <a:pt x="76729" y="31862"/>
                    <a:pt x="81184" y="37916"/>
                  </a:cubicBezTo>
                  <a:cubicBezTo>
                    <a:pt x="86081" y="46462"/>
                    <a:pt x="88348" y="56253"/>
                    <a:pt x="87698" y="66082"/>
                  </a:cubicBezTo>
                  <a:lnTo>
                    <a:pt x="87698" y="121648"/>
                  </a:lnTo>
                  <a:lnTo>
                    <a:pt x="77543" y="121648"/>
                  </a:lnTo>
                  <a:lnTo>
                    <a:pt x="77543" y="66274"/>
                  </a:lnTo>
                  <a:cubicBezTo>
                    <a:pt x="78212" y="58705"/>
                    <a:pt x="76612" y="51099"/>
                    <a:pt x="72945" y="44431"/>
                  </a:cubicBezTo>
                  <a:cubicBezTo>
                    <a:pt x="69896" y="40216"/>
                    <a:pt x="64919" y="37840"/>
                    <a:pt x="59724" y="38108"/>
                  </a:cubicBezTo>
                  <a:cubicBezTo>
                    <a:pt x="54909" y="38070"/>
                    <a:pt x="50257" y="39852"/>
                    <a:pt x="46695" y="43090"/>
                  </a:cubicBezTo>
                  <a:cubicBezTo>
                    <a:pt x="43012" y="46922"/>
                    <a:pt x="40316" y="51597"/>
                    <a:pt x="38839" y="56694"/>
                  </a:cubicBezTo>
                  <a:lnTo>
                    <a:pt x="38839" y="121648"/>
                  </a:lnTo>
                  <a:lnTo>
                    <a:pt x="28876" y="121648"/>
                  </a:lnTo>
                  <a:lnTo>
                    <a:pt x="28876" y="30635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6DEE852C-2BBB-4796-9FDD-B6FAC2CF993E}"/>
                </a:ext>
              </a:extLst>
            </p:cNvPr>
            <p:cNvSpPr/>
            <p:nvPr/>
          </p:nvSpPr>
          <p:spPr>
            <a:xfrm>
              <a:off x="4817790" y="6599575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996 w 114963"/>
                <a:gd name="connsiteY1" fmla="*/ 114130 h 134123"/>
                <a:gd name="connsiteX2" fmla="*/ 77996 w 114963"/>
                <a:gd name="connsiteY2" fmla="*/ 107999 h 134123"/>
                <a:gd name="connsiteX3" fmla="*/ 67266 w 114963"/>
                <a:gd name="connsiteY3" fmla="*/ 119303 h 134123"/>
                <a:gd name="connsiteX4" fmla="*/ 52513 w 114963"/>
                <a:gd name="connsiteY4" fmla="*/ 123711 h 134123"/>
                <a:gd name="connsiteX5" fmla="*/ 35077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2093 w 114963"/>
                <a:gd name="connsiteY8" fmla="*/ 69678 h 134123"/>
                <a:gd name="connsiteX9" fmla="*/ 77996 w 114963"/>
                <a:gd name="connsiteY9" fmla="*/ 69678 h 134123"/>
                <a:gd name="connsiteX10" fmla="*/ 77996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998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09723 h 134123"/>
                <a:gd name="connsiteX25" fmla="*/ 77613 w 114963"/>
                <a:gd name="connsiteY25" fmla="*/ 97461 h 134123"/>
                <a:gd name="connsiteX26" fmla="*/ 77613 w 114963"/>
                <a:gd name="connsiteY26" fmla="*/ 78300 h 134123"/>
                <a:gd name="connsiteX27" fmla="*/ 61326 w 114963"/>
                <a:gd name="connsiteY27" fmla="*/ 78300 h 134123"/>
                <a:gd name="connsiteX28" fmla="*/ 44848 w 114963"/>
                <a:gd name="connsiteY28" fmla="*/ 84048 h 134123"/>
                <a:gd name="connsiteX29" fmla="*/ 38717 w 114963"/>
                <a:gd name="connsiteY29" fmla="*/ 98610 h 134123"/>
                <a:gd name="connsiteX30" fmla="*/ 42549 w 114963"/>
                <a:gd name="connsiteY30" fmla="*/ 110490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996" y="114130"/>
                  </a:cubicBezTo>
                  <a:cubicBezTo>
                    <a:pt x="77806" y="112100"/>
                    <a:pt x="77806" y="110030"/>
                    <a:pt x="77996" y="107999"/>
                  </a:cubicBezTo>
                  <a:cubicBezTo>
                    <a:pt x="75231" y="112463"/>
                    <a:pt x="71579" y="116314"/>
                    <a:pt x="67266" y="119303"/>
                  </a:cubicBezTo>
                  <a:cubicBezTo>
                    <a:pt x="62890" y="122197"/>
                    <a:pt x="57757" y="123730"/>
                    <a:pt x="52513" y="123711"/>
                  </a:cubicBezTo>
                  <a:cubicBezTo>
                    <a:pt x="45937" y="124056"/>
                    <a:pt x="39552" y="121449"/>
                    <a:pt x="35077" y="116621"/>
                  </a:cubicBezTo>
                  <a:cubicBezTo>
                    <a:pt x="30643" y="111256"/>
                    <a:pt x="28447" y="104397"/>
                    <a:pt x="28945" y="97461"/>
                  </a:cubicBezTo>
                  <a:cubicBezTo>
                    <a:pt x="28606" y="89701"/>
                    <a:pt x="31856" y="82209"/>
                    <a:pt x="37759" y="77151"/>
                  </a:cubicBezTo>
                  <a:cubicBezTo>
                    <a:pt x="44714" y="71824"/>
                    <a:pt x="53348" y="69180"/>
                    <a:pt x="62093" y="69678"/>
                  </a:cubicBezTo>
                  <a:lnTo>
                    <a:pt x="77996" y="69678"/>
                  </a:lnTo>
                  <a:lnTo>
                    <a:pt x="77996" y="58373"/>
                  </a:lnTo>
                  <a:cubicBezTo>
                    <a:pt x="78264" y="52893"/>
                    <a:pt x="76488" y="47490"/>
                    <a:pt x="73014" y="43236"/>
                  </a:cubicBezTo>
                  <a:cubicBezTo>
                    <a:pt x="69485" y="39538"/>
                    <a:pt x="64513" y="37584"/>
                    <a:pt x="59410" y="37871"/>
                  </a:cubicBezTo>
                  <a:cubicBezTo>
                    <a:pt x="54415" y="37661"/>
                    <a:pt x="49558" y="39538"/>
                    <a:pt x="45998" y="43045"/>
                  </a:cubicBezTo>
                  <a:cubicBezTo>
                    <a:pt x="42446" y="46360"/>
                    <a:pt x="40489" y="51035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796" y="48640"/>
                    <a:pt x="33689" y="41570"/>
                    <a:pt x="39100" y="36722"/>
                  </a:cubicBezTo>
                  <a:cubicBezTo>
                    <a:pt x="50916" y="26260"/>
                    <a:pt x="68671" y="26260"/>
                    <a:pt x="80487" y="36722"/>
                  </a:cubicBezTo>
                  <a:cubicBezTo>
                    <a:pt x="85921" y="42719"/>
                    <a:pt x="88686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151" y="116047"/>
                    <a:pt x="88151" y="118920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661" y="114667"/>
                    <a:pt x="63936" y="112981"/>
                    <a:pt x="68224" y="109723"/>
                  </a:cubicBezTo>
                  <a:cubicBezTo>
                    <a:pt x="72487" y="106639"/>
                    <a:pt x="75752" y="102385"/>
                    <a:pt x="77613" y="97461"/>
                  </a:cubicBezTo>
                  <a:lnTo>
                    <a:pt x="77613" y="78300"/>
                  </a:lnTo>
                  <a:lnTo>
                    <a:pt x="61326" y="78300"/>
                  </a:lnTo>
                  <a:cubicBezTo>
                    <a:pt x="55291" y="77975"/>
                    <a:pt x="49372" y="80044"/>
                    <a:pt x="44848" y="84048"/>
                  </a:cubicBezTo>
                  <a:cubicBezTo>
                    <a:pt x="40805" y="87804"/>
                    <a:pt x="38571" y="93092"/>
                    <a:pt x="38717" y="98610"/>
                  </a:cubicBezTo>
                  <a:cubicBezTo>
                    <a:pt x="38485" y="102902"/>
                    <a:pt x="39849" y="107137"/>
                    <a:pt x="42549" y="110490"/>
                  </a:cubicBezTo>
                  <a:cubicBezTo>
                    <a:pt x="45312" y="113422"/>
                    <a:pt x="49272" y="114897"/>
                    <a:pt x="53279" y="1145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89E30C55-6A54-4662-871C-B403F4CFD094}"/>
                </a:ext>
              </a:extLst>
            </p:cNvPr>
            <p:cNvSpPr/>
            <p:nvPr/>
          </p:nvSpPr>
          <p:spPr>
            <a:xfrm>
              <a:off x="4900632" y="6561245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753F9AD-268C-49A3-90A6-0EC4A61BF55B}"/>
                </a:ext>
              </a:extLst>
            </p:cNvPr>
            <p:cNvSpPr/>
            <p:nvPr/>
          </p:nvSpPr>
          <p:spPr>
            <a:xfrm>
              <a:off x="4930676" y="6599731"/>
              <a:ext cx="114963" cy="134124"/>
            </a:xfrm>
            <a:custGeom>
              <a:avLst/>
              <a:gdLst>
                <a:gd name="connsiteX0" fmla="*/ 62253 w 114963"/>
                <a:gd name="connsiteY0" fmla="*/ 123555 h 134123"/>
                <a:gd name="connsiteX1" fmla="*/ 38302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2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7 w 114963"/>
                <a:gd name="connsiteY9" fmla="*/ 76612 h 134123"/>
                <a:gd name="connsiteX10" fmla="*/ 38877 w 114963"/>
                <a:gd name="connsiteY10" fmla="*/ 84085 h 134123"/>
                <a:gd name="connsiteX11" fmla="*/ 45200 w 114963"/>
                <a:gd name="connsiteY11" fmla="*/ 106119 h 134123"/>
                <a:gd name="connsiteX12" fmla="*/ 62253 w 114963"/>
                <a:gd name="connsiteY12" fmla="*/ 114933 h 134123"/>
                <a:gd name="connsiteX13" fmla="*/ 75282 w 114963"/>
                <a:gd name="connsiteY13" fmla="*/ 112251 h 134123"/>
                <a:gd name="connsiteX14" fmla="*/ 84479 w 114963"/>
                <a:gd name="connsiteY14" fmla="*/ 104778 h 134123"/>
                <a:gd name="connsiteX15" fmla="*/ 88694 w 114963"/>
                <a:gd name="connsiteY15" fmla="*/ 111867 h 134123"/>
                <a:gd name="connsiteX16" fmla="*/ 77965 w 114963"/>
                <a:gd name="connsiteY16" fmla="*/ 120298 h 134123"/>
                <a:gd name="connsiteX17" fmla="*/ 62253 w 114963"/>
                <a:gd name="connsiteY17" fmla="*/ 123555 h 134123"/>
                <a:gd name="connsiteX18" fmla="*/ 60912 w 114963"/>
                <a:gd name="connsiteY18" fmla="*/ 37908 h 134123"/>
                <a:gd name="connsiteX19" fmla="*/ 45200 w 114963"/>
                <a:gd name="connsiteY19" fmla="*/ 46530 h 134123"/>
                <a:gd name="connsiteX20" fmla="*/ 38877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5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3" y="123555"/>
                  </a:moveTo>
                  <a:cubicBezTo>
                    <a:pt x="52983" y="123747"/>
                    <a:pt x="44146" y="119646"/>
                    <a:pt x="38302" y="112442"/>
                  </a:cubicBezTo>
                  <a:cubicBezTo>
                    <a:pt x="31816" y="104452"/>
                    <a:pt x="28477" y="94374"/>
                    <a:pt x="28914" y="84085"/>
                  </a:cubicBezTo>
                  <a:lnTo>
                    <a:pt x="28914" y="68948"/>
                  </a:lnTo>
                  <a:cubicBezTo>
                    <a:pt x="28482" y="58601"/>
                    <a:pt x="31818" y="48465"/>
                    <a:pt x="38302" y="40399"/>
                  </a:cubicBezTo>
                  <a:cubicBezTo>
                    <a:pt x="43610" y="33213"/>
                    <a:pt x="51987" y="28960"/>
                    <a:pt x="60912" y="28902"/>
                  </a:cubicBezTo>
                  <a:cubicBezTo>
                    <a:pt x="69522" y="28519"/>
                    <a:pt x="77790" y="32294"/>
                    <a:pt x="83138" y="39057"/>
                  </a:cubicBezTo>
                  <a:cubicBezTo>
                    <a:pt x="88681" y="47086"/>
                    <a:pt x="91440" y="56704"/>
                    <a:pt x="90994" y="66457"/>
                  </a:cubicBezTo>
                  <a:lnTo>
                    <a:pt x="90994" y="76612"/>
                  </a:lnTo>
                  <a:lnTo>
                    <a:pt x="38877" y="76612"/>
                  </a:lnTo>
                  <a:lnTo>
                    <a:pt x="38877" y="84085"/>
                  </a:lnTo>
                  <a:cubicBezTo>
                    <a:pt x="38597" y="91921"/>
                    <a:pt x="40812" y="99624"/>
                    <a:pt x="45200" y="106119"/>
                  </a:cubicBezTo>
                  <a:cubicBezTo>
                    <a:pt x="48896" y="111906"/>
                    <a:pt x="55401" y="115258"/>
                    <a:pt x="62253" y="114933"/>
                  </a:cubicBezTo>
                  <a:cubicBezTo>
                    <a:pt x="66740" y="115009"/>
                    <a:pt x="71189" y="114090"/>
                    <a:pt x="75282" y="112251"/>
                  </a:cubicBezTo>
                  <a:cubicBezTo>
                    <a:pt x="78909" y="110545"/>
                    <a:pt x="82065" y="107978"/>
                    <a:pt x="84479" y="104778"/>
                  </a:cubicBezTo>
                  <a:lnTo>
                    <a:pt x="88694" y="111867"/>
                  </a:lnTo>
                  <a:cubicBezTo>
                    <a:pt x="85874" y="115527"/>
                    <a:pt x="82186" y="118420"/>
                    <a:pt x="77965" y="120298"/>
                  </a:cubicBezTo>
                  <a:cubicBezTo>
                    <a:pt x="73048" y="122578"/>
                    <a:pt x="67672" y="123689"/>
                    <a:pt x="62253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7" y="41242"/>
                    <a:pt x="45200" y="46530"/>
                  </a:cubicBezTo>
                  <a:cubicBezTo>
                    <a:pt x="41004" y="52891"/>
                    <a:pt x="38802" y="60364"/>
                    <a:pt x="38877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90" y="50477"/>
                    <a:pt x="75665" y="44805"/>
                  </a:cubicBezTo>
                  <a:cubicBezTo>
                    <a:pt x="72211" y="40188"/>
                    <a:pt x="66673" y="37601"/>
                    <a:pt x="60912" y="3790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A3C971D-BDE5-493C-8F8E-0ABC9DB922F6}"/>
                </a:ext>
              </a:extLst>
            </p:cNvPr>
            <p:cNvSpPr/>
            <p:nvPr/>
          </p:nvSpPr>
          <p:spPr>
            <a:xfrm>
              <a:off x="5043529" y="6599734"/>
              <a:ext cx="114963" cy="134124"/>
            </a:xfrm>
            <a:custGeom>
              <a:avLst/>
              <a:gdLst>
                <a:gd name="connsiteX0" fmla="*/ 76242 w 114963"/>
                <a:gd name="connsiteY0" fmla="*/ 99984 h 134123"/>
                <a:gd name="connsiteX1" fmla="*/ 72027 w 114963"/>
                <a:gd name="connsiteY1" fmla="*/ 89254 h 134123"/>
                <a:gd name="connsiteX2" fmla="*/ 57082 w 114963"/>
                <a:gd name="connsiteY2" fmla="*/ 79674 h 134123"/>
                <a:gd name="connsiteX3" fmla="*/ 36772 w 114963"/>
                <a:gd name="connsiteY3" fmla="*/ 67986 h 134123"/>
                <a:gd name="connsiteX4" fmla="*/ 30449 w 114963"/>
                <a:gd name="connsiteY4" fmla="*/ 52466 h 134123"/>
                <a:gd name="connsiteX5" fmla="*/ 38113 w 114963"/>
                <a:gd name="connsiteY5" fmla="*/ 35796 h 134123"/>
                <a:gd name="connsiteX6" fmla="*/ 57274 w 114963"/>
                <a:gd name="connsiteY6" fmla="*/ 28899 h 134123"/>
                <a:gd name="connsiteX7" fmla="*/ 77967 w 114963"/>
                <a:gd name="connsiteY7" fmla="*/ 36563 h 134123"/>
                <a:gd name="connsiteX8" fmla="*/ 85056 w 114963"/>
                <a:gd name="connsiteY8" fmla="*/ 55723 h 134123"/>
                <a:gd name="connsiteX9" fmla="*/ 85056 w 114963"/>
                <a:gd name="connsiteY9" fmla="*/ 55723 h 134123"/>
                <a:gd name="connsiteX10" fmla="*/ 75668 w 114963"/>
                <a:gd name="connsiteY10" fmla="*/ 55723 h 134123"/>
                <a:gd name="connsiteX11" fmla="*/ 70686 w 114963"/>
                <a:gd name="connsiteY11" fmla="*/ 42694 h 134123"/>
                <a:gd name="connsiteX12" fmla="*/ 57465 w 114963"/>
                <a:gd name="connsiteY12" fmla="*/ 37329 h 134123"/>
                <a:gd name="connsiteX13" fmla="*/ 44628 w 114963"/>
                <a:gd name="connsiteY13" fmla="*/ 41545 h 134123"/>
                <a:gd name="connsiteX14" fmla="*/ 44628 w 114963"/>
                <a:gd name="connsiteY14" fmla="*/ 60705 h 134123"/>
                <a:gd name="connsiteX15" fmla="*/ 59765 w 114963"/>
                <a:gd name="connsiteY15" fmla="*/ 69902 h 134123"/>
                <a:gd name="connsiteX16" fmla="*/ 80075 w 114963"/>
                <a:gd name="connsiteY16" fmla="*/ 81973 h 134123"/>
                <a:gd name="connsiteX17" fmla="*/ 86781 w 114963"/>
                <a:gd name="connsiteY17" fmla="*/ 98260 h 134123"/>
                <a:gd name="connsiteX18" fmla="*/ 79117 w 114963"/>
                <a:gd name="connsiteY18" fmla="*/ 115696 h 134123"/>
                <a:gd name="connsiteX19" fmla="*/ 58423 w 114963"/>
                <a:gd name="connsiteY19" fmla="*/ 122402 h 134123"/>
                <a:gd name="connsiteX20" fmla="*/ 36389 w 114963"/>
                <a:gd name="connsiteY20" fmla="*/ 114354 h 134123"/>
                <a:gd name="connsiteX21" fmla="*/ 28916 w 114963"/>
                <a:gd name="connsiteY21" fmla="*/ 95194 h 134123"/>
                <a:gd name="connsiteX22" fmla="*/ 28916 w 114963"/>
                <a:gd name="connsiteY22" fmla="*/ 95194 h 134123"/>
                <a:gd name="connsiteX23" fmla="*/ 38305 w 114963"/>
                <a:gd name="connsiteY23" fmla="*/ 95194 h 134123"/>
                <a:gd name="connsiteX24" fmla="*/ 44628 w 114963"/>
                <a:gd name="connsiteY24" fmla="*/ 109564 h 134123"/>
                <a:gd name="connsiteX25" fmla="*/ 58232 w 114963"/>
                <a:gd name="connsiteY25" fmla="*/ 113971 h 134123"/>
                <a:gd name="connsiteX26" fmla="*/ 71069 w 114963"/>
                <a:gd name="connsiteY26" fmla="*/ 110331 h 134123"/>
                <a:gd name="connsiteX27" fmla="*/ 76242 w 114963"/>
                <a:gd name="connsiteY27" fmla="*/ 99984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63" h="134123">
                  <a:moveTo>
                    <a:pt x="76242" y="99984"/>
                  </a:moveTo>
                  <a:cubicBezTo>
                    <a:pt x="76329" y="95980"/>
                    <a:pt x="74811" y="92128"/>
                    <a:pt x="72027" y="89254"/>
                  </a:cubicBezTo>
                  <a:cubicBezTo>
                    <a:pt x="67689" y="85154"/>
                    <a:pt x="62619" y="81897"/>
                    <a:pt x="57082" y="79674"/>
                  </a:cubicBezTo>
                  <a:cubicBezTo>
                    <a:pt x="49711" y="76934"/>
                    <a:pt x="42846" y="72987"/>
                    <a:pt x="36772" y="67986"/>
                  </a:cubicBezTo>
                  <a:cubicBezTo>
                    <a:pt x="32394" y="64058"/>
                    <a:pt x="30062" y="58329"/>
                    <a:pt x="30449" y="52466"/>
                  </a:cubicBezTo>
                  <a:cubicBezTo>
                    <a:pt x="30380" y="46047"/>
                    <a:pt x="33193" y="39935"/>
                    <a:pt x="38113" y="35796"/>
                  </a:cubicBezTo>
                  <a:cubicBezTo>
                    <a:pt x="43417" y="31198"/>
                    <a:pt x="50249" y="28726"/>
                    <a:pt x="57274" y="28899"/>
                  </a:cubicBezTo>
                  <a:cubicBezTo>
                    <a:pt x="64917" y="28592"/>
                    <a:pt x="72364" y="31351"/>
                    <a:pt x="77967" y="36563"/>
                  </a:cubicBezTo>
                  <a:cubicBezTo>
                    <a:pt x="82983" y="41621"/>
                    <a:pt x="85566" y="48615"/>
                    <a:pt x="85056" y="55723"/>
                  </a:cubicBezTo>
                  <a:lnTo>
                    <a:pt x="85056" y="55723"/>
                  </a:lnTo>
                  <a:lnTo>
                    <a:pt x="75668" y="55723"/>
                  </a:lnTo>
                  <a:cubicBezTo>
                    <a:pt x="75704" y="50914"/>
                    <a:pt x="73924" y="46258"/>
                    <a:pt x="70686" y="42694"/>
                  </a:cubicBezTo>
                  <a:cubicBezTo>
                    <a:pt x="67291" y="39034"/>
                    <a:pt x="62449" y="37080"/>
                    <a:pt x="57465" y="37329"/>
                  </a:cubicBezTo>
                  <a:cubicBezTo>
                    <a:pt x="52796" y="36965"/>
                    <a:pt x="48176" y="38498"/>
                    <a:pt x="44628" y="41545"/>
                  </a:cubicBezTo>
                  <a:cubicBezTo>
                    <a:pt x="39565" y="46929"/>
                    <a:pt x="39565" y="55321"/>
                    <a:pt x="44628" y="60705"/>
                  </a:cubicBezTo>
                  <a:cubicBezTo>
                    <a:pt x="49150" y="64556"/>
                    <a:pt x="54260" y="67661"/>
                    <a:pt x="59765" y="69902"/>
                  </a:cubicBezTo>
                  <a:cubicBezTo>
                    <a:pt x="67249" y="72585"/>
                    <a:pt x="74144" y="76685"/>
                    <a:pt x="80075" y="81973"/>
                  </a:cubicBezTo>
                  <a:cubicBezTo>
                    <a:pt x="84602" y="86150"/>
                    <a:pt x="87057" y="92109"/>
                    <a:pt x="86781" y="98260"/>
                  </a:cubicBezTo>
                  <a:cubicBezTo>
                    <a:pt x="87028" y="104947"/>
                    <a:pt x="84204" y="111365"/>
                    <a:pt x="79117" y="115696"/>
                  </a:cubicBezTo>
                  <a:cubicBezTo>
                    <a:pt x="73261" y="120371"/>
                    <a:pt x="65905" y="122747"/>
                    <a:pt x="58423" y="122402"/>
                  </a:cubicBezTo>
                  <a:cubicBezTo>
                    <a:pt x="50286" y="122862"/>
                    <a:pt x="42319" y="119950"/>
                    <a:pt x="36389" y="114354"/>
                  </a:cubicBezTo>
                  <a:cubicBezTo>
                    <a:pt x="31233" y="109354"/>
                    <a:pt x="28506" y="102360"/>
                    <a:pt x="28916" y="95194"/>
                  </a:cubicBezTo>
                  <a:lnTo>
                    <a:pt x="28916" y="95194"/>
                  </a:lnTo>
                  <a:lnTo>
                    <a:pt x="38305" y="95194"/>
                  </a:lnTo>
                  <a:cubicBezTo>
                    <a:pt x="38263" y="100674"/>
                    <a:pt x="40564" y="105905"/>
                    <a:pt x="44628" y="109564"/>
                  </a:cubicBezTo>
                  <a:cubicBezTo>
                    <a:pt x="48554" y="112496"/>
                    <a:pt x="53336" y="114048"/>
                    <a:pt x="58232" y="113971"/>
                  </a:cubicBezTo>
                  <a:cubicBezTo>
                    <a:pt x="62809" y="114336"/>
                    <a:pt x="67364" y="113052"/>
                    <a:pt x="71069" y="110331"/>
                  </a:cubicBezTo>
                  <a:cubicBezTo>
                    <a:pt x="74248" y="107821"/>
                    <a:pt x="76143" y="104027"/>
                    <a:pt x="76242" y="99984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0E20D4F-631F-459E-841A-3CBC75BFC2A4}"/>
                </a:ext>
              </a:extLst>
            </p:cNvPr>
            <p:cNvSpPr/>
            <p:nvPr/>
          </p:nvSpPr>
          <p:spPr>
            <a:xfrm>
              <a:off x="5119319" y="6601481"/>
              <a:ext cx="114963" cy="134124"/>
            </a:xfrm>
            <a:custGeom>
              <a:avLst/>
              <a:gdLst>
                <a:gd name="connsiteX0" fmla="*/ 78436 w 114963"/>
                <a:gd name="connsiteY0" fmla="*/ 105709 h 134123"/>
                <a:gd name="connsiteX1" fmla="*/ 68856 w 114963"/>
                <a:gd name="connsiteY1" fmla="*/ 117589 h 134123"/>
                <a:gd name="connsiteX2" fmla="*/ 54869 w 114963"/>
                <a:gd name="connsiteY2" fmla="*/ 121804 h 134123"/>
                <a:gd name="connsiteX3" fmla="*/ 35708 w 114963"/>
                <a:gd name="connsiteY3" fmla="*/ 112032 h 134123"/>
                <a:gd name="connsiteX4" fmla="*/ 29002 w 114963"/>
                <a:gd name="connsiteY4" fmla="*/ 81759 h 134123"/>
                <a:gd name="connsiteX5" fmla="*/ 29002 w 114963"/>
                <a:gd name="connsiteY5" fmla="*/ 28876 h 134123"/>
                <a:gd name="connsiteX6" fmla="*/ 39157 w 114963"/>
                <a:gd name="connsiteY6" fmla="*/ 28876 h 134123"/>
                <a:gd name="connsiteX7" fmla="*/ 39157 w 114963"/>
                <a:gd name="connsiteY7" fmla="*/ 81950 h 134123"/>
                <a:gd name="connsiteX8" fmla="*/ 43372 w 114963"/>
                <a:gd name="connsiteY8" fmla="*/ 105709 h 134123"/>
                <a:gd name="connsiteX9" fmla="*/ 56018 w 114963"/>
                <a:gd name="connsiteY9" fmla="*/ 112799 h 134123"/>
                <a:gd name="connsiteX10" fmla="*/ 70197 w 114963"/>
                <a:gd name="connsiteY10" fmla="*/ 108009 h 134123"/>
                <a:gd name="connsiteX11" fmla="*/ 77861 w 114963"/>
                <a:gd name="connsiteY11" fmla="*/ 95171 h 134123"/>
                <a:gd name="connsiteX12" fmla="*/ 77861 w 114963"/>
                <a:gd name="connsiteY12" fmla="*/ 28876 h 134123"/>
                <a:gd name="connsiteX13" fmla="*/ 88016 w 114963"/>
                <a:gd name="connsiteY13" fmla="*/ 28876 h 134123"/>
                <a:gd name="connsiteX14" fmla="*/ 88016 w 114963"/>
                <a:gd name="connsiteY14" fmla="*/ 119888 h 134123"/>
                <a:gd name="connsiteX15" fmla="*/ 79011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6" y="105709"/>
                  </a:moveTo>
                  <a:cubicBezTo>
                    <a:pt x="76325" y="110423"/>
                    <a:pt x="73023" y="114523"/>
                    <a:pt x="68856" y="117589"/>
                  </a:cubicBezTo>
                  <a:cubicBezTo>
                    <a:pt x="64731" y="120386"/>
                    <a:pt x="59850" y="121862"/>
                    <a:pt x="54869" y="121804"/>
                  </a:cubicBezTo>
                  <a:cubicBezTo>
                    <a:pt x="47218" y="122091"/>
                    <a:pt x="39964" y="118393"/>
                    <a:pt x="35708" y="112032"/>
                  </a:cubicBezTo>
                  <a:cubicBezTo>
                    <a:pt x="30615" y="102797"/>
                    <a:pt x="28287" y="92278"/>
                    <a:pt x="29002" y="81759"/>
                  </a:cubicBezTo>
                  <a:lnTo>
                    <a:pt x="29002" y="28876"/>
                  </a:lnTo>
                  <a:lnTo>
                    <a:pt x="39157" y="28876"/>
                  </a:lnTo>
                  <a:lnTo>
                    <a:pt x="39157" y="81950"/>
                  </a:lnTo>
                  <a:cubicBezTo>
                    <a:pt x="38536" y="90094"/>
                    <a:pt x="39987" y="98275"/>
                    <a:pt x="43372" y="105709"/>
                  </a:cubicBezTo>
                  <a:cubicBezTo>
                    <a:pt x="45971" y="110212"/>
                    <a:pt x="50822" y="112933"/>
                    <a:pt x="56018" y="112799"/>
                  </a:cubicBezTo>
                  <a:cubicBezTo>
                    <a:pt x="61180" y="113048"/>
                    <a:pt x="66244" y="111343"/>
                    <a:pt x="70197" y="108009"/>
                  </a:cubicBezTo>
                  <a:cubicBezTo>
                    <a:pt x="74016" y="104617"/>
                    <a:pt x="76693" y="100133"/>
                    <a:pt x="77861" y="95171"/>
                  </a:cubicBezTo>
                  <a:lnTo>
                    <a:pt x="77861" y="28876"/>
                  </a:lnTo>
                  <a:lnTo>
                    <a:pt x="88016" y="28876"/>
                  </a:lnTo>
                  <a:lnTo>
                    <a:pt x="88016" y="119888"/>
                  </a:lnTo>
                  <a:lnTo>
                    <a:pt x="79011" y="119888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42343306-6363-45B2-B07A-C5327955E887}"/>
                </a:ext>
              </a:extLst>
            </p:cNvPr>
            <p:cNvSpPr/>
            <p:nvPr/>
          </p:nvSpPr>
          <p:spPr>
            <a:xfrm>
              <a:off x="5200686" y="6600709"/>
              <a:ext cx="114963" cy="172445"/>
            </a:xfrm>
            <a:custGeom>
              <a:avLst/>
              <a:gdLst>
                <a:gd name="connsiteX0" fmla="*/ 91722 w 114963"/>
                <a:gd name="connsiteY0" fmla="*/ 83106 h 172444"/>
                <a:gd name="connsiteX1" fmla="*/ 83866 w 114963"/>
                <a:gd name="connsiteY1" fmla="*/ 111847 h 172444"/>
                <a:gd name="connsiteX2" fmla="*/ 62598 w 114963"/>
                <a:gd name="connsiteY2" fmla="*/ 122577 h 172444"/>
                <a:gd name="connsiteX3" fmla="*/ 49377 w 114963"/>
                <a:gd name="connsiteY3" fmla="*/ 119319 h 172444"/>
                <a:gd name="connsiteX4" fmla="*/ 39797 w 114963"/>
                <a:gd name="connsiteY4" fmla="*/ 110123 h 172444"/>
                <a:gd name="connsiteX5" fmla="*/ 39797 w 114963"/>
                <a:gd name="connsiteY5" fmla="*/ 155725 h 172444"/>
                <a:gd name="connsiteX6" fmla="*/ 28876 w 114963"/>
                <a:gd name="connsiteY6" fmla="*/ 155725 h 172444"/>
                <a:gd name="connsiteX7" fmla="*/ 28876 w 114963"/>
                <a:gd name="connsiteY7" fmla="*/ 29648 h 172444"/>
                <a:gd name="connsiteX8" fmla="*/ 37498 w 114963"/>
                <a:gd name="connsiteY8" fmla="*/ 29648 h 172444"/>
                <a:gd name="connsiteX9" fmla="*/ 38456 w 114963"/>
                <a:gd name="connsiteY9" fmla="*/ 42294 h 172444"/>
                <a:gd name="connsiteX10" fmla="*/ 48036 w 114963"/>
                <a:gd name="connsiteY10" fmla="*/ 32714 h 172444"/>
                <a:gd name="connsiteX11" fmla="*/ 61640 w 114963"/>
                <a:gd name="connsiteY11" fmla="*/ 28882 h 172444"/>
                <a:gd name="connsiteX12" fmla="*/ 83100 w 114963"/>
                <a:gd name="connsiteY12" fmla="*/ 40570 h 172444"/>
                <a:gd name="connsiteX13" fmla="*/ 90956 w 114963"/>
                <a:gd name="connsiteY13" fmla="*/ 71610 h 172444"/>
                <a:gd name="connsiteX14" fmla="*/ 81375 w 114963"/>
                <a:gd name="connsiteY14" fmla="*/ 70843 h 172444"/>
                <a:gd name="connsiteX15" fmla="*/ 75819 w 114963"/>
                <a:gd name="connsiteY15" fmla="*/ 46510 h 172444"/>
                <a:gd name="connsiteX16" fmla="*/ 59724 w 114963"/>
                <a:gd name="connsiteY16" fmla="*/ 37121 h 172444"/>
                <a:gd name="connsiteX17" fmla="*/ 47461 w 114963"/>
                <a:gd name="connsiteY17" fmla="*/ 41528 h 172444"/>
                <a:gd name="connsiteX18" fmla="*/ 39797 w 114963"/>
                <a:gd name="connsiteY18" fmla="*/ 53216 h 172444"/>
                <a:gd name="connsiteX19" fmla="*/ 39797 w 114963"/>
                <a:gd name="connsiteY19" fmla="*/ 99201 h 172444"/>
                <a:gd name="connsiteX20" fmla="*/ 47461 w 114963"/>
                <a:gd name="connsiteY20" fmla="*/ 109931 h 172444"/>
                <a:gd name="connsiteX21" fmla="*/ 59916 w 114963"/>
                <a:gd name="connsiteY21" fmla="*/ 113954 h 172444"/>
                <a:gd name="connsiteX22" fmla="*/ 76011 w 114963"/>
                <a:gd name="connsiteY22" fmla="*/ 105524 h 172444"/>
                <a:gd name="connsiteX23" fmla="*/ 81375 w 114963"/>
                <a:gd name="connsiteY23" fmla="*/ 83298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91722" y="83106"/>
                  </a:moveTo>
                  <a:cubicBezTo>
                    <a:pt x="92239" y="93280"/>
                    <a:pt x="89486" y="103359"/>
                    <a:pt x="83866" y="111847"/>
                  </a:cubicBezTo>
                  <a:cubicBezTo>
                    <a:pt x="79107" y="118860"/>
                    <a:pt x="71065" y="122922"/>
                    <a:pt x="62598" y="122577"/>
                  </a:cubicBezTo>
                  <a:cubicBezTo>
                    <a:pt x="57982" y="122673"/>
                    <a:pt x="53424" y="121542"/>
                    <a:pt x="49377" y="119319"/>
                  </a:cubicBezTo>
                  <a:cubicBezTo>
                    <a:pt x="45438" y="117135"/>
                    <a:pt x="42135" y="113974"/>
                    <a:pt x="39797" y="110123"/>
                  </a:cubicBezTo>
                  <a:lnTo>
                    <a:pt x="39797" y="155725"/>
                  </a:lnTo>
                  <a:lnTo>
                    <a:pt x="28876" y="155725"/>
                  </a:lnTo>
                  <a:lnTo>
                    <a:pt x="28876" y="29648"/>
                  </a:lnTo>
                  <a:lnTo>
                    <a:pt x="37498" y="29648"/>
                  </a:lnTo>
                  <a:lnTo>
                    <a:pt x="38456" y="42294"/>
                  </a:lnTo>
                  <a:cubicBezTo>
                    <a:pt x="40784" y="38347"/>
                    <a:pt x="44081" y="35032"/>
                    <a:pt x="48036" y="32714"/>
                  </a:cubicBezTo>
                  <a:cubicBezTo>
                    <a:pt x="52110" y="30166"/>
                    <a:pt x="56833" y="28824"/>
                    <a:pt x="61640" y="28882"/>
                  </a:cubicBezTo>
                  <a:cubicBezTo>
                    <a:pt x="70364" y="28690"/>
                    <a:pt x="78536" y="33136"/>
                    <a:pt x="83100" y="40570"/>
                  </a:cubicBezTo>
                  <a:cubicBezTo>
                    <a:pt x="88708" y="49920"/>
                    <a:pt x="91440" y="60707"/>
                    <a:pt x="90956" y="71610"/>
                  </a:cubicBezTo>
                  <a:close/>
                  <a:moveTo>
                    <a:pt x="81375" y="70843"/>
                  </a:moveTo>
                  <a:cubicBezTo>
                    <a:pt x="81715" y="62374"/>
                    <a:pt x="79799" y="53982"/>
                    <a:pt x="75819" y="46510"/>
                  </a:cubicBezTo>
                  <a:cubicBezTo>
                    <a:pt x="72717" y="40531"/>
                    <a:pt x="66451" y="36872"/>
                    <a:pt x="59724" y="37121"/>
                  </a:cubicBezTo>
                  <a:cubicBezTo>
                    <a:pt x="55212" y="36891"/>
                    <a:pt x="50793" y="38481"/>
                    <a:pt x="47461" y="41528"/>
                  </a:cubicBezTo>
                  <a:cubicBezTo>
                    <a:pt x="44013" y="44766"/>
                    <a:pt x="41386" y="48771"/>
                    <a:pt x="39797" y="53216"/>
                  </a:cubicBezTo>
                  <a:lnTo>
                    <a:pt x="39797" y="99201"/>
                  </a:lnTo>
                  <a:cubicBezTo>
                    <a:pt x="41359" y="103397"/>
                    <a:pt x="44003" y="107095"/>
                    <a:pt x="47461" y="109931"/>
                  </a:cubicBezTo>
                  <a:cubicBezTo>
                    <a:pt x="51012" y="112690"/>
                    <a:pt x="55421" y="114107"/>
                    <a:pt x="59916" y="113954"/>
                  </a:cubicBezTo>
                  <a:cubicBezTo>
                    <a:pt x="66409" y="114261"/>
                    <a:pt x="72560" y="111023"/>
                    <a:pt x="76011" y="105524"/>
                  </a:cubicBezTo>
                  <a:cubicBezTo>
                    <a:pt x="79910" y="98799"/>
                    <a:pt x="81774" y="91077"/>
                    <a:pt x="81375" y="8329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E461617B-B128-40EA-95AA-A4EB97896F88}"/>
                </a:ext>
              </a:extLst>
            </p:cNvPr>
            <p:cNvSpPr/>
            <p:nvPr/>
          </p:nvSpPr>
          <p:spPr>
            <a:xfrm>
              <a:off x="5279014" y="6566035"/>
              <a:ext cx="114963" cy="172445"/>
            </a:xfrm>
            <a:custGeom>
              <a:avLst/>
              <a:gdLst>
                <a:gd name="connsiteX0" fmla="*/ 62253 w 114963"/>
                <a:gd name="connsiteY0" fmla="*/ 157251 h 172444"/>
                <a:gd name="connsiteX1" fmla="*/ 38302 w 114963"/>
                <a:gd name="connsiteY1" fmla="*/ 146138 h 172444"/>
                <a:gd name="connsiteX2" fmla="*/ 28914 w 114963"/>
                <a:gd name="connsiteY2" fmla="*/ 117780 h 172444"/>
                <a:gd name="connsiteX3" fmla="*/ 28914 w 114963"/>
                <a:gd name="connsiteY3" fmla="*/ 102643 h 172444"/>
                <a:gd name="connsiteX4" fmla="*/ 38302 w 114963"/>
                <a:gd name="connsiteY4" fmla="*/ 74094 h 172444"/>
                <a:gd name="connsiteX5" fmla="*/ 60912 w 114963"/>
                <a:gd name="connsiteY5" fmla="*/ 62598 h 172444"/>
                <a:gd name="connsiteX6" fmla="*/ 83138 w 114963"/>
                <a:gd name="connsiteY6" fmla="*/ 72753 h 172444"/>
                <a:gd name="connsiteX7" fmla="*/ 90994 w 114963"/>
                <a:gd name="connsiteY7" fmla="*/ 100152 h 172444"/>
                <a:gd name="connsiteX8" fmla="*/ 90994 w 114963"/>
                <a:gd name="connsiteY8" fmla="*/ 110308 h 172444"/>
                <a:gd name="connsiteX9" fmla="*/ 38877 w 114963"/>
                <a:gd name="connsiteY9" fmla="*/ 110308 h 172444"/>
                <a:gd name="connsiteX10" fmla="*/ 38877 w 114963"/>
                <a:gd name="connsiteY10" fmla="*/ 117780 h 172444"/>
                <a:gd name="connsiteX11" fmla="*/ 45200 w 114963"/>
                <a:gd name="connsiteY11" fmla="*/ 139815 h 172444"/>
                <a:gd name="connsiteX12" fmla="*/ 62253 w 114963"/>
                <a:gd name="connsiteY12" fmla="*/ 148629 h 172444"/>
                <a:gd name="connsiteX13" fmla="*/ 75282 w 114963"/>
                <a:gd name="connsiteY13" fmla="*/ 145946 h 172444"/>
                <a:gd name="connsiteX14" fmla="*/ 84479 w 114963"/>
                <a:gd name="connsiteY14" fmla="*/ 138473 h 172444"/>
                <a:gd name="connsiteX15" fmla="*/ 88695 w 114963"/>
                <a:gd name="connsiteY15" fmla="*/ 145563 h 172444"/>
                <a:gd name="connsiteX16" fmla="*/ 77965 w 114963"/>
                <a:gd name="connsiteY16" fmla="*/ 153993 h 172444"/>
                <a:gd name="connsiteX17" fmla="*/ 62253 w 114963"/>
                <a:gd name="connsiteY17" fmla="*/ 157251 h 172444"/>
                <a:gd name="connsiteX18" fmla="*/ 60912 w 114963"/>
                <a:gd name="connsiteY18" fmla="*/ 71604 h 172444"/>
                <a:gd name="connsiteX19" fmla="*/ 45200 w 114963"/>
                <a:gd name="connsiteY19" fmla="*/ 80226 h 172444"/>
                <a:gd name="connsiteX20" fmla="*/ 38877 w 114963"/>
                <a:gd name="connsiteY20" fmla="*/ 101686 h 172444"/>
                <a:gd name="connsiteX21" fmla="*/ 80839 w 114963"/>
                <a:gd name="connsiteY21" fmla="*/ 101686 h 172444"/>
                <a:gd name="connsiteX22" fmla="*/ 80839 w 114963"/>
                <a:gd name="connsiteY22" fmla="*/ 97662 h 172444"/>
                <a:gd name="connsiteX23" fmla="*/ 75665 w 114963"/>
                <a:gd name="connsiteY23" fmla="*/ 78501 h 172444"/>
                <a:gd name="connsiteX24" fmla="*/ 60912 w 114963"/>
                <a:gd name="connsiteY24" fmla="*/ 71604 h 172444"/>
                <a:gd name="connsiteX25" fmla="*/ 70300 w 114963"/>
                <a:gd name="connsiteY25" fmla="*/ 28876 h 172444"/>
                <a:gd name="connsiteX26" fmla="*/ 82755 w 114963"/>
                <a:gd name="connsiteY26" fmla="*/ 28876 h 172444"/>
                <a:gd name="connsiteX27" fmla="*/ 82755 w 114963"/>
                <a:gd name="connsiteY27" fmla="*/ 28876 h 172444"/>
                <a:gd name="connsiteX28" fmla="*/ 63594 w 114963"/>
                <a:gd name="connsiteY28" fmla="*/ 50719 h 172444"/>
                <a:gd name="connsiteX29" fmla="*/ 54972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253" y="157251"/>
                  </a:moveTo>
                  <a:cubicBezTo>
                    <a:pt x="52983" y="157443"/>
                    <a:pt x="44146" y="153342"/>
                    <a:pt x="38302" y="146138"/>
                  </a:cubicBezTo>
                  <a:cubicBezTo>
                    <a:pt x="31817" y="138148"/>
                    <a:pt x="28477" y="128069"/>
                    <a:pt x="28914" y="117780"/>
                  </a:cubicBezTo>
                  <a:lnTo>
                    <a:pt x="28914" y="102643"/>
                  </a:lnTo>
                  <a:cubicBezTo>
                    <a:pt x="28483" y="92297"/>
                    <a:pt x="31819" y="82161"/>
                    <a:pt x="38302" y="74094"/>
                  </a:cubicBezTo>
                  <a:cubicBezTo>
                    <a:pt x="43610" y="66909"/>
                    <a:pt x="51987" y="62655"/>
                    <a:pt x="60912" y="62598"/>
                  </a:cubicBezTo>
                  <a:cubicBezTo>
                    <a:pt x="69522" y="62215"/>
                    <a:pt x="77790" y="65990"/>
                    <a:pt x="83138" y="72753"/>
                  </a:cubicBezTo>
                  <a:cubicBezTo>
                    <a:pt x="88681" y="80781"/>
                    <a:pt x="91440" y="90400"/>
                    <a:pt x="90994" y="100152"/>
                  </a:cubicBezTo>
                  <a:lnTo>
                    <a:pt x="90994" y="110308"/>
                  </a:lnTo>
                  <a:lnTo>
                    <a:pt x="38877" y="110308"/>
                  </a:lnTo>
                  <a:lnTo>
                    <a:pt x="38877" y="117780"/>
                  </a:lnTo>
                  <a:cubicBezTo>
                    <a:pt x="38597" y="125617"/>
                    <a:pt x="40812" y="133320"/>
                    <a:pt x="45200" y="139815"/>
                  </a:cubicBezTo>
                  <a:cubicBezTo>
                    <a:pt x="48896" y="145601"/>
                    <a:pt x="55401" y="148954"/>
                    <a:pt x="62253" y="148629"/>
                  </a:cubicBezTo>
                  <a:cubicBezTo>
                    <a:pt x="66740" y="148705"/>
                    <a:pt x="71190" y="147786"/>
                    <a:pt x="75282" y="145946"/>
                  </a:cubicBezTo>
                  <a:cubicBezTo>
                    <a:pt x="78909" y="144241"/>
                    <a:pt x="82065" y="141674"/>
                    <a:pt x="84479" y="138473"/>
                  </a:cubicBezTo>
                  <a:lnTo>
                    <a:pt x="88695" y="145563"/>
                  </a:lnTo>
                  <a:cubicBezTo>
                    <a:pt x="85874" y="149223"/>
                    <a:pt x="82186" y="152116"/>
                    <a:pt x="77965" y="153993"/>
                  </a:cubicBezTo>
                  <a:cubicBezTo>
                    <a:pt x="73048" y="156274"/>
                    <a:pt x="67672" y="157385"/>
                    <a:pt x="62253" y="157251"/>
                  </a:cubicBezTo>
                  <a:close/>
                  <a:moveTo>
                    <a:pt x="60912" y="71604"/>
                  </a:moveTo>
                  <a:cubicBezTo>
                    <a:pt x="54570" y="71699"/>
                    <a:pt x="48687" y="74938"/>
                    <a:pt x="45200" y="80226"/>
                  </a:cubicBezTo>
                  <a:cubicBezTo>
                    <a:pt x="41004" y="86587"/>
                    <a:pt x="38803" y="94060"/>
                    <a:pt x="38877" y="101686"/>
                  </a:cubicBezTo>
                  <a:lnTo>
                    <a:pt x="80839" y="101686"/>
                  </a:lnTo>
                  <a:lnTo>
                    <a:pt x="80839" y="97662"/>
                  </a:lnTo>
                  <a:cubicBezTo>
                    <a:pt x="81203" y="90879"/>
                    <a:pt x="79390" y="84173"/>
                    <a:pt x="75665" y="78501"/>
                  </a:cubicBezTo>
                  <a:cubicBezTo>
                    <a:pt x="72211" y="73883"/>
                    <a:pt x="66673" y="71297"/>
                    <a:pt x="60912" y="71604"/>
                  </a:cubicBezTo>
                  <a:close/>
                  <a:moveTo>
                    <a:pt x="70300" y="28876"/>
                  </a:moveTo>
                  <a:lnTo>
                    <a:pt x="82755" y="28876"/>
                  </a:lnTo>
                  <a:lnTo>
                    <a:pt x="82755" y="28876"/>
                  </a:lnTo>
                  <a:lnTo>
                    <a:pt x="63594" y="50719"/>
                  </a:lnTo>
                  <a:lnTo>
                    <a:pt x="54972" y="5071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058EB6C-ABB4-49AA-B747-C65F8B02EDF1}"/>
                </a:ext>
              </a:extLst>
            </p:cNvPr>
            <p:cNvSpPr/>
            <p:nvPr/>
          </p:nvSpPr>
          <p:spPr>
            <a:xfrm>
              <a:off x="5358760" y="6600139"/>
              <a:ext cx="76642" cy="134124"/>
            </a:xfrm>
            <a:custGeom>
              <a:avLst/>
              <a:gdLst>
                <a:gd name="connsiteX0" fmla="*/ 64323 w 76642"/>
                <a:gd name="connsiteY0" fmla="*/ 39224 h 134123"/>
                <a:gd name="connsiteX1" fmla="*/ 57616 w 76642"/>
                <a:gd name="connsiteY1" fmla="*/ 39224 h 134123"/>
                <a:gd name="connsiteX2" fmla="*/ 45929 w 76642"/>
                <a:gd name="connsiteY2" fmla="*/ 44014 h 134123"/>
                <a:gd name="connsiteX3" fmla="*/ 39031 w 76642"/>
                <a:gd name="connsiteY3" fmla="*/ 57043 h 134123"/>
                <a:gd name="connsiteX4" fmla="*/ 39031 w 76642"/>
                <a:gd name="connsiteY4" fmla="*/ 121614 h 134123"/>
                <a:gd name="connsiteX5" fmla="*/ 28876 w 76642"/>
                <a:gd name="connsiteY5" fmla="*/ 121614 h 134123"/>
                <a:gd name="connsiteX6" fmla="*/ 28876 w 76642"/>
                <a:gd name="connsiteY6" fmla="*/ 30602 h 134123"/>
                <a:gd name="connsiteX7" fmla="*/ 37881 w 76642"/>
                <a:gd name="connsiteY7" fmla="*/ 30602 h 134123"/>
                <a:gd name="connsiteX8" fmla="*/ 39031 w 76642"/>
                <a:gd name="connsiteY8" fmla="*/ 45739 h 134123"/>
                <a:gd name="connsiteX9" fmla="*/ 47461 w 76642"/>
                <a:gd name="connsiteY9" fmla="*/ 33284 h 134123"/>
                <a:gd name="connsiteX10" fmla="*/ 59916 w 76642"/>
                <a:gd name="connsiteY10" fmla="*/ 28877 h 134123"/>
                <a:gd name="connsiteX11" fmla="*/ 62981 w 76642"/>
                <a:gd name="connsiteY11" fmla="*/ 28877 h 134123"/>
                <a:gd name="connsiteX12" fmla="*/ 65664 w 76642"/>
                <a:gd name="connsiteY12" fmla="*/ 28877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323" y="39224"/>
                  </a:moveTo>
                  <a:lnTo>
                    <a:pt x="57616" y="39224"/>
                  </a:lnTo>
                  <a:cubicBezTo>
                    <a:pt x="53209" y="39032"/>
                    <a:pt x="48941" y="40795"/>
                    <a:pt x="45929" y="44014"/>
                  </a:cubicBezTo>
                  <a:cubicBezTo>
                    <a:pt x="42551" y="47693"/>
                    <a:pt x="40175" y="52176"/>
                    <a:pt x="39031" y="57043"/>
                  </a:cubicBezTo>
                  <a:lnTo>
                    <a:pt x="39031" y="121614"/>
                  </a:lnTo>
                  <a:lnTo>
                    <a:pt x="28876" y="121614"/>
                  </a:lnTo>
                  <a:lnTo>
                    <a:pt x="28876" y="30602"/>
                  </a:lnTo>
                  <a:lnTo>
                    <a:pt x="37881" y="30602"/>
                  </a:lnTo>
                  <a:lnTo>
                    <a:pt x="39031" y="45739"/>
                  </a:lnTo>
                  <a:cubicBezTo>
                    <a:pt x="40805" y="40968"/>
                    <a:pt x="43696" y="36695"/>
                    <a:pt x="47461" y="33284"/>
                  </a:cubicBezTo>
                  <a:cubicBezTo>
                    <a:pt x="50958" y="30391"/>
                    <a:pt x="55373" y="28820"/>
                    <a:pt x="59916" y="28877"/>
                  </a:cubicBezTo>
                  <a:lnTo>
                    <a:pt x="62981" y="28877"/>
                  </a:lnTo>
                  <a:lnTo>
                    <a:pt x="65664" y="28877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AE72318D-B59C-462B-A4B1-AD738A14DEDA}"/>
                </a:ext>
              </a:extLst>
            </p:cNvPr>
            <p:cNvSpPr/>
            <p:nvPr/>
          </p:nvSpPr>
          <p:spPr>
            <a:xfrm>
              <a:off x="5411451" y="6561245"/>
              <a:ext cx="57482" cy="172445"/>
            </a:xfrm>
            <a:custGeom>
              <a:avLst/>
              <a:gdLst>
                <a:gd name="connsiteX0" fmla="*/ 38073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8073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8073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8073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ABFE7EB-FC5F-4BB7-879A-364B0B4817D5}"/>
                </a:ext>
              </a:extLst>
            </p:cNvPr>
            <p:cNvSpPr/>
            <p:nvPr/>
          </p:nvSpPr>
          <p:spPr>
            <a:xfrm>
              <a:off x="5440537" y="6599731"/>
              <a:ext cx="114963" cy="134124"/>
            </a:xfrm>
            <a:custGeom>
              <a:avLst/>
              <a:gdLst>
                <a:gd name="connsiteX0" fmla="*/ 62253 w 114963"/>
                <a:gd name="connsiteY0" fmla="*/ 123555 h 134123"/>
                <a:gd name="connsiteX1" fmla="*/ 38302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2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111 w 114963"/>
                <a:gd name="connsiteY9" fmla="*/ 76612 h 134123"/>
                <a:gd name="connsiteX10" fmla="*/ 38111 w 114963"/>
                <a:gd name="connsiteY10" fmla="*/ 84085 h 134123"/>
                <a:gd name="connsiteX11" fmla="*/ 44434 w 114963"/>
                <a:gd name="connsiteY11" fmla="*/ 106119 h 134123"/>
                <a:gd name="connsiteX12" fmla="*/ 61487 w 114963"/>
                <a:gd name="connsiteY12" fmla="*/ 114933 h 134123"/>
                <a:gd name="connsiteX13" fmla="*/ 74516 w 114963"/>
                <a:gd name="connsiteY13" fmla="*/ 112251 h 134123"/>
                <a:gd name="connsiteX14" fmla="*/ 83713 w 114963"/>
                <a:gd name="connsiteY14" fmla="*/ 104778 h 134123"/>
                <a:gd name="connsiteX15" fmla="*/ 87928 w 114963"/>
                <a:gd name="connsiteY15" fmla="*/ 111867 h 134123"/>
                <a:gd name="connsiteX16" fmla="*/ 77198 w 114963"/>
                <a:gd name="connsiteY16" fmla="*/ 120298 h 134123"/>
                <a:gd name="connsiteX17" fmla="*/ 62253 w 114963"/>
                <a:gd name="connsiteY17" fmla="*/ 123555 h 134123"/>
                <a:gd name="connsiteX18" fmla="*/ 60912 w 114963"/>
                <a:gd name="connsiteY18" fmla="*/ 37908 h 134123"/>
                <a:gd name="connsiteX19" fmla="*/ 45200 w 114963"/>
                <a:gd name="connsiteY19" fmla="*/ 46530 h 134123"/>
                <a:gd name="connsiteX20" fmla="*/ 38877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5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3" y="123555"/>
                  </a:moveTo>
                  <a:cubicBezTo>
                    <a:pt x="52983" y="123747"/>
                    <a:pt x="44146" y="119646"/>
                    <a:pt x="38302" y="112442"/>
                  </a:cubicBezTo>
                  <a:cubicBezTo>
                    <a:pt x="31817" y="104452"/>
                    <a:pt x="28477" y="94374"/>
                    <a:pt x="28914" y="84085"/>
                  </a:cubicBezTo>
                  <a:lnTo>
                    <a:pt x="28914" y="68948"/>
                  </a:lnTo>
                  <a:cubicBezTo>
                    <a:pt x="28483" y="58601"/>
                    <a:pt x="31819" y="48465"/>
                    <a:pt x="38302" y="40399"/>
                  </a:cubicBezTo>
                  <a:cubicBezTo>
                    <a:pt x="43589" y="33194"/>
                    <a:pt x="51979" y="28941"/>
                    <a:pt x="60912" y="28902"/>
                  </a:cubicBezTo>
                  <a:cubicBezTo>
                    <a:pt x="69522" y="28519"/>
                    <a:pt x="77790" y="32294"/>
                    <a:pt x="83138" y="39057"/>
                  </a:cubicBezTo>
                  <a:cubicBezTo>
                    <a:pt x="88681" y="47086"/>
                    <a:pt x="91440" y="56704"/>
                    <a:pt x="90994" y="66457"/>
                  </a:cubicBezTo>
                  <a:lnTo>
                    <a:pt x="90994" y="76612"/>
                  </a:lnTo>
                  <a:lnTo>
                    <a:pt x="38111" y="76612"/>
                  </a:lnTo>
                  <a:lnTo>
                    <a:pt x="38111" y="84085"/>
                  </a:lnTo>
                  <a:cubicBezTo>
                    <a:pt x="37831" y="91921"/>
                    <a:pt x="40046" y="99624"/>
                    <a:pt x="44434" y="106119"/>
                  </a:cubicBezTo>
                  <a:cubicBezTo>
                    <a:pt x="48130" y="111906"/>
                    <a:pt x="54635" y="115258"/>
                    <a:pt x="61487" y="114933"/>
                  </a:cubicBezTo>
                  <a:cubicBezTo>
                    <a:pt x="65974" y="115009"/>
                    <a:pt x="70423" y="114090"/>
                    <a:pt x="74516" y="112251"/>
                  </a:cubicBezTo>
                  <a:cubicBezTo>
                    <a:pt x="78143" y="110545"/>
                    <a:pt x="81299" y="107978"/>
                    <a:pt x="83713" y="104778"/>
                  </a:cubicBezTo>
                  <a:lnTo>
                    <a:pt x="87928" y="111867"/>
                  </a:lnTo>
                  <a:cubicBezTo>
                    <a:pt x="85064" y="115489"/>
                    <a:pt x="81389" y="118363"/>
                    <a:pt x="77198" y="120298"/>
                  </a:cubicBezTo>
                  <a:cubicBezTo>
                    <a:pt x="72510" y="122444"/>
                    <a:pt x="67411" y="123555"/>
                    <a:pt x="62253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7" y="41242"/>
                    <a:pt x="45200" y="46530"/>
                  </a:cubicBezTo>
                  <a:cubicBezTo>
                    <a:pt x="41004" y="52891"/>
                    <a:pt x="38803" y="60364"/>
                    <a:pt x="38877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90" y="50477"/>
                    <a:pt x="75665" y="44805"/>
                  </a:cubicBezTo>
                  <a:cubicBezTo>
                    <a:pt x="72211" y="40188"/>
                    <a:pt x="66673" y="37601"/>
                    <a:pt x="60912" y="3790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97C58822-4C3A-49A4-AD60-899FFE3BFD63}"/>
                </a:ext>
              </a:extLst>
            </p:cNvPr>
            <p:cNvSpPr/>
            <p:nvPr/>
          </p:nvSpPr>
          <p:spPr>
            <a:xfrm>
              <a:off x="5519774" y="6601481"/>
              <a:ext cx="114963" cy="134124"/>
            </a:xfrm>
            <a:custGeom>
              <a:avLst/>
              <a:gdLst>
                <a:gd name="connsiteX0" fmla="*/ 78436 w 114963"/>
                <a:gd name="connsiteY0" fmla="*/ 105709 h 134123"/>
                <a:gd name="connsiteX1" fmla="*/ 68856 w 114963"/>
                <a:gd name="connsiteY1" fmla="*/ 117589 h 134123"/>
                <a:gd name="connsiteX2" fmla="*/ 54869 w 114963"/>
                <a:gd name="connsiteY2" fmla="*/ 121804 h 134123"/>
                <a:gd name="connsiteX3" fmla="*/ 35708 w 114963"/>
                <a:gd name="connsiteY3" fmla="*/ 112032 h 134123"/>
                <a:gd name="connsiteX4" fmla="*/ 29002 w 114963"/>
                <a:gd name="connsiteY4" fmla="*/ 81759 h 134123"/>
                <a:gd name="connsiteX5" fmla="*/ 29002 w 114963"/>
                <a:gd name="connsiteY5" fmla="*/ 28876 h 134123"/>
                <a:gd name="connsiteX6" fmla="*/ 39157 w 114963"/>
                <a:gd name="connsiteY6" fmla="*/ 28876 h 134123"/>
                <a:gd name="connsiteX7" fmla="*/ 39157 w 114963"/>
                <a:gd name="connsiteY7" fmla="*/ 81950 h 134123"/>
                <a:gd name="connsiteX8" fmla="*/ 43372 w 114963"/>
                <a:gd name="connsiteY8" fmla="*/ 105709 h 134123"/>
                <a:gd name="connsiteX9" fmla="*/ 56018 w 114963"/>
                <a:gd name="connsiteY9" fmla="*/ 112799 h 134123"/>
                <a:gd name="connsiteX10" fmla="*/ 70197 w 114963"/>
                <a:gd name="connsiteY10" fmla="*/ 108009 h 134123"/>
                <a:gd name="connsiteX11" fmla="*/ 77861 w 114963"/>
                <a:gd name="connsiteY11" fmla="*/ 95171 h 134123"/>
                <a:gd name="connsiteX12" fmla="*/ 77861 w 114963"/>
                <a:gd name="connsiteY12" fmla="*/ 28876 h 134123"/>
                <a:gd name="connsiteX13" fmla="*/ 88016 w 114963"/>
                <a:gd name="connsiteY13" fmla="*/ 28876 h 134123"/>
                <a:gd name="connsiteX14" fmla="*/ 88016 w 114963"/>
                <a:gd name="connsiteY14" fmla="*/ 119888 h 134123"/>
                <a:gd name="connsiteX15" fmla="*/ 79011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6" y="105709"/>
                  </a:moveTo>
                  <a:cubicBezTo>
                    <a:pt x="76388" y="110461"/>
                    <a:pt x="73075" y="114580"/>
                    <a:pt x="68856" y="117589"/>
                  </a:cubicBezTo>
                  <a:cubicBezTo>
                    <a:pt x="64730" y="120386"/>
                    <a:pt x="59850" y="121862"/>
                    <a:pt x="54869" y="121804"/>
                  </a:cubicBezTo>
                  <a:cubicBezTo>
                    <a:pt x="47218" y="122091"/>
                    <a:pt x="39964" y="118393"/>
                    <a:pt x="35708" y="112032"/>
                  </a:cubicBezTo>
                  <a:cubicBezTo>
                    <a:pt x="30615" y="102797"/>
                    <a:pt x="28287" y="92278"/>
                    <a:pt x="29002" y="81759"/>
                  </a:cubicBezTo>
                  <a:lnTo>
                    <a:pt x="29002" y="28876"/>
                  </a:lnTo>
                  <a:lnTo>
                    <a:pt x="39157" y="28876"/>
                  </a:lnTo>
                  <a:lnTo>
                    <a:pt x="39157" y="81950"/>
                  </a:lnTo>
                  <a:cubicBezTo>
                    <a:pt x="38536" y="90094"/>
                    <a:pt x="39987" y="98275"/>
                    <a:pt x="43372" y="105709"/>
                  </a:cubicBezTo>
                  <a:cubicBezTo>
                    <a:pt x="45971" y="110212"/>
                    <a:pt x="50822" y="112933"/>
                    <a:pt x="56018" y="112799"/>
                  </a:cubicBezTo>
                  <a:cubicBezTo>
                    <a:pt x="61180" y="113048"/>
                    <a:pt x="66244" y="111343"/>
                    <a:pt x="70197" y="108009"/>
                  </a:cubicBezTo>
                  <a:cubicBezTo>
                    <a:pt x="74016" y="104617"/>
                    <a:pt x="76693" y="100133"/>
                    <a:pt x="77861" y="95171"/>
                  </a:cubicBezTo>
                  <a:lnTo>
                    <a:pt x="77861" y="28876"/>
                  </a:lnTo>
                  <a:lnTo>
                    <a:pt x="88016" y="28876"/>
                  </a:lnTo>
                  <a:lnTo>
                    <a:pt x="88016" y="119888"/>
                  </a:lnTo>
                  <a:lnTo>
                    <a:pt x="79011" y="119888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2B974350-C4F8-4F8E-9A78-73193F1BC89A}"/>
                </a:ext>
              </a:extLst>
            </p:cNvPr>
            <p:cNvSpPr/>
            <p:nvPr/>
          </p:nvSpPr>
          <p:spPr>
            <a:xfrm>
              <a:off x="5601907" y="6600140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616 w 76642"/>
                <a:gd name="connsiteY1" fmla="*/ 39223 h 134123"/>
                <a:gd name="connsiteX2" fmla="*/ 45929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616" y="39223"/>
                  </a:lnTo>
                  <a:cubicBezTo>
                    <a:pt x="53209" y="39031"/>
                    <a:pt x="48937" y="40794"/>
                    <a:pt x="45929" y="44013"/>
                  </a:cubicBezTo>
                  <a:cubicBezTo>
                    <a:pt x="42480" y="47653"/>
                    <a:pt x="40104" y="52156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1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4296897B-60E8-47B3-9CB1-C012771C601C}"/>
                </a:ext>
              </a:extLst>
            </p:cNvPr>
            <p:cNvSpPr/>
            <p:nvPr/>
          </p:nvSpPr>
          <p:spPr>
            <a:xfrm>
              <a:off x="5646321" y="6599731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9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1414 w 114963"/>
                <a:gd name="connsiteY21" fmla="*/ 67990 h 134123"/>
                <a:gd name="connsiteX22" fmla="*/ 81414 w 114963"/>
                <a:gd name="connsiteY22" fmla="*/ 63966 h 134123"/>
                <a:gd name="connsiteX23" fmla="*/ 76241 w 114963"/>
                <a:gd name="connsiteY23" fmla="*/ 44805 h 134123"/>
                <a:gd name="connsiteX24" fmla="*/ 62254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8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591" y="33194"/>
                    <a:pt x="51984" y="28941"/>
                    <a:pt x="60912" y="28902"/>
                  </a:cubicBezTo>
                  <a:cubicBezTo>
                    <a:pt x="69515" y="28519"/>
                    <a:pt x="77793" y="32294"/>
                    <a:pt x="83139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3" y="114090"/>
                    <a:pt x="75283" y="112251"/>
                  </a:cubicBezTo>
                  <a:cubicBezTo>
                    <a:pt x="78904" y="110545"/>
                    <a:pt x="82066" y="107978"/>
                    <a:pt x="84480" y="104778"/>
                  </a:cubicBezTo>
                  <a:lnTo>
                    <a:pt x="88695" y="111867"/>
                  </a:lnTo>
                  <a:cubicBezTo>
                    <a:pt x="85879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1414" y="67990"/>
                  </a:lnTo>
                  <a:lnTo>
                    <a:pt x="81414" y="63966"/>
                  </a:lnTo>
                  <a:cubicBezTo>
                    <a:pt x="81778" y="57183"/>
                    <a:pt x="79958" y="50477"/>
                    <a:pt x="76241" y="44805"/>
                  </a:cubicBezTo>
                  <a:cubicBezTo>
                    <a:pt x="72945" y="40418"/>
                    <a:pt x="67753" y="37850"/>
                    <a:pt x="62254" y="3790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1819F9D4-9979-45F6-9FA4-5787C1FD8F9E}"/>
                </a:ext>
              </a:extLst>
            </p:cNvPr>
            <p:cNvSpPr/>
            <p:nvPr/>
          </p:nvSpPr>
          <p:spPr>
            <a:xfrm>
              <a:off x="5759894" y="6561245"/>
              <a:ext cx="114963" cy="172445"/>
            </a:xfrm>
            <a:custGeom>
              <a:avLst/>
              <a:gdLst>
                <a:gd name="connsiteX0" fmla="*/ 28962 w 114963"/>
                <a:gd name="connsiteY0" fmla="*/ 115481 h 172444"/>
                <a:gd name="connsiteX1" fmla="*/ 36627 w 114963"/>
                <a:gd name="connsiteY1" fmla="*/ 80609 h 172444"/>
                <a:gd name="connsiteX2" fmla="*/ 58086 w 114963"/>
                <a:gd name="connsiteY2" fmla="*/ 67388 h 172444"/>
                <a:gd name="connsiteX3" fmla="*/ 71116 w 114963"/>
                <a:gd name="connsiteY3" fmla="*/ 71029 h 172444"/>
                <a:gd name="connsiteX4" fmla="*/ 80504 w 114963"/>
                <a:gd name="connsiteY4" fmla="*/ 80992 h 172444"/>
                <a:gd name="connsiteX5" fmla="*/ 80504 w 114963"/>
                <a:gd name="connsiteY5" fmla="*/ 28876 h 172444"/>
                <a:gd name="connsiteX6" fmla="*/ 90659 w 114963"/>
                <a:gd name="connsiteY6" fmla="*/ 28876 h 172444"/>
                <a:gd name="connsiteX7" fmla="*/ 90659 w 114963"/>
                <a:gd name="connsiteY7" fmla="*/ 160125 h 172444"/>
                <a:gd name="connsiteX8" fmla="*/ 82803 w 114963"/>
                <a:gd name="connsiteY8" fmla="*/ 160125 h 172444"/>
                <a:gd name="connsiteX9" fmla="*/ 82803 w 114963"/>
                <a:gd name="connsiteY9" fmla="*/ 148437 h 172444"/>
                <a:gd name="connsiteX10" fmla="*/ 73415 w 114963"/>
                <a:gd name="connsiteY10" fmla="*/ 158401 h 172444"/>
                <a:gd name="connsiteX11" fmla="*/ 60002 w 114963"/>
                <a:gd name="connsiteY11" fmla="*/ 162041 h 172444"/>
                <a:gd name="connsiteX12" fmla="*/ 38543 w 114963"/>
                <a:gd name="connsiteY12" fmla="*/ 149778 h 172444"/>
                <a:gd name="connsiteX13" fmla="*/ 30879 w 114963"/>
                <a:gd name="connsiteY13" fmla="*/ 117206 h 172444"/>
                <a:gd name="connsiteX14" fmla="*/ 39309 w 114963"/>
                <a:gd name="connsiteY14" fmla="*/ 117206 h 172444"/>
                <a:gd name="connsiteX15" fmla="*/ 44482 w 114963"/>
                <a:gd name="connsiteY15" fmla="*/ 143264 h 172444"/>
                <a:gd name="connsiteX16" fmla="*/ 60194 w 114963"/>
                <a:gd name="connsiteY16" fmla="*/ 153036 h 172444"/>
                <a:gd name="connsiteX17" fmla="*/ 72648 w 114963"/>
                <a:gd name="connsiteY17" fmla="*/ 149012 h 172444"/>
                <a:gd name="connsiteX18" fmla="*/ 80504 w 114963"/>
                <a:gd name="connsiteY18" fmla="*/ 137707 h 172444"/>
                <a:gd name="connsiteX19" fmla="*/ 80504 w 114963"/>
                <a:gd name="connsiteY19" fmla="*/ 93063 h 172444"/>
                <a:gd name="connsiteX20" fmla="*/ 72840 w 114963"/>
                <a:gd name="connsiteY20" fmla="*/ 81184 h 172444"/>
                <a:gd name="connsiteX21" fmla="*/ 60386 w 114963"/>
                <a:gd name="connsiteY21" fmla="*/ 76585 h 172444"/>
                <a:gd name="connsiteX22" fmla="*/ 44482 w 114963"/>
                <a:gd name="connsiteY22" fmla="*/ 87315 h 172444"/>
                <a:gd name="connsiteX23" fmla="*/ 39309 w 114963"/>
                <a:gd name="connsiteY23" fmla="*/ 115481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8962" y="115481"/>
                  </a:moveTo>
                  <a:cubicBezTo>
                    <a:pt x="28349" y="103371"/>
                    <a:pt x="30993" y="91339"/>
                    <a:pt x="36627" y="80609"/>
                  </a:cubicBezTo>
                  <a:cubicBezTo>
                    <a:pt x="40670" y="72466"/>
                    <a:pt x="48985" y="67331"/>
                    <a:pt x="58086" y="67388"/>
                  </a:cubicBezTo>
                  <a:cubicBezTo>
                    <a:pt x="62704" y="67235"/>
                    <a:pt x="67245" y="68518"/>
                    <a:pt x="71116" y="71029"/>
                  </a:cubicBezTo>
                  <a:cubicBezTo>
                    <a:pt x="75063" y="73462"/>
                    <a:pt x="78320" y="76892"/>
                    <a:pt x="80504" y="80992"/>
                  </a:cubicBezTo>
                  <a:lnTo>
                    <a:pt x="80504" y="28876"/>
                  </a:lnTo>
                  <a:lnTo>
                    <a:pt x="90659" y="28876"/>
                  </a:lnTo>
                  <a:lnTo>
                    <a:pt x="90659" y="160125"/>
                  </a:lnTo>
                  <a:lnTo>
                    <a:pt x="82803" y="160125"/>
                  </a:lnTo>
                  <a:lnTo>
                    <a:pt x="82803" y="148437"/>
                  </a:lnTo>
                  <a:cubicBezTo>
                    <a:pt x="80562" y="152480"/>
                    <a:pt x="77324" y="155910"/>
                    <a:pt x="73415" y="158401"/>
                  </a:cubicBezTo>
                  <a:cubicBezTo>
                    <a:pt x="69391" y="160892"/>
                    <a:pt x="64735" y="162156"/>
                    <a:pt x="60002" y="162041"/>
                  </a:cubicBezTo>
                  <a:cubicBezTo>
                    <a:pt x="51131" y="162252"/>
                    <a:pt x="42873" y="157519"/>
                    <a:pt x="38543" y="149778"/>
                  </a:cubicBezTo>
                  <a:cubicBezTo>
                    <a:pt x="32948" y="139872"/>
                    <a:pt x="30285" y="128568"/>
                    <a:pt x="30879" y="117206"/>
                  </a:cubicBezTo>
                  <a:close/>
                  <a:moveTo>
                    <a:pt x="39309" y="117206"/>
                  </a:moveTo>
                  <a:cubicBezTo>
                    <a:pt x="38888" y="126192"/>
                    <a:pt x="40670" y="135121"/>
                    <a:pt x="44482" y="143264"/>
                  </a:cubicBezTo>
                  <a:cubicBezTo>
                    <a:pt x="47261" y="149395"/>
                    <a:pt x="53469" y="153246"/>
                    <a:pt x="60194" y="153036"/>
                  </a:cubicBezTo>
                  <a:cubicBezTo>
                    <a:pt x="64697" y="153189"/>
                    <a:pt x="69104" y="151771"/>
                    <a:pt x="72648" y="149012"/>
                  </a:cubicBezTo>
                  <a:cubicBezTo>
                    <a:pt x="76174" y="145966"/>
                    <a:pt x="78876" y="142076"/>
                    <a:pt x="80504" y="137707"/>
                  </a:cubicBezTo>
                  <a:lnTo>
                    <a:pt x="80504" y="93063"/>
                  </a:lnTo>
                  <a:cubicBezTo>
                    <a:pt x="78971" y="88522"/>
                    <a:pt x="76346" y="84441"/>
                    <a:pt x="72840" y="81184"/>
                  </a:cubicBezTo>
                  <a:cubicBezTo>
                    <a:pt x="69449" y="78080"/>
                    <a:pt x="64984" y="76432"/>
                    <a:pt x="60386" y="76585"/>
                  </a:cubicBezTo>
                  <a:cubicBezTo>
                    <a:pt x="53354" y="76451"/>
                    <a:pt x="46992" y="80743"/>
                    <a:pt x="44482" y="87315"/>
                  </a:cubicBezTo>
                  <a:cubicBezTo>
                    <a:pt x="40708" y="96206"/>
                    <a:pt x="38945" y="105824"/>
                    <a:pt x="39309" y="115481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0CC2316-CFC6-409D-BF6B-96B792701E2C}"/>
                </a:ext>
              </a:extLst>
            </p:cNvPr>
            <p:cNvSpPr/>
            <p:nvPr/>
          </p:nvSpPr>
          <p:spPr>
            <a:xfrm>
              <a:off x="5840800" y="6599731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9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6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8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610" y="33213"/>
                    <a:pt x="51984" y="28960"/>
                    <a:pt x="60912" y="28902"/>
                  </a:cubicBezTo>
                  <a:cubicBezTo>
                    <a:pt x="69515" y="28519"/>
                    <a:pt x="77793" y="32294"/>
                    <a:pt x="83139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2" y="114090"/>
                    <a:pt x="75283" y="112251"/>
                  </a:cubicBezTo>
                  <a:cubicBezTo>
                    <a:pt x="78904" y="110545"/>
                    <a:pt x="82066" y="107978"/>
                    <a:pt x="84480" y="104778"/>
                  </a:cubicBezTo>
                  <a:lnTo>
                    <a:pt x="88695" y="111867"/>
                  </a:lnTo>
                  <a:cubicBezTo>
                    <a:pt x="85879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83" y="50477"/>
                    <a:pt x="75666" y="44805"/>
                  </a:cubicBezTo>
                  <a:cubicBezTo>
                    <a:pt x="72217" y="40188"/>
                    <a:pt x="66680" y="37601"/>
                    <a:pt x="60912" y="3790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405B1FC7-45F8-40E2-BD55-EF78735E4A2A}"/>
                </a:ext>
              </a:extLst>
            </p:cNvPr>
            <p:cNvSpPr/>
            <p:nvPr/>
          </p:nvSpPr>
          <p:spPr>
            <a:xfrm>
              <a:off x="5957143" y="6599751"/>
              <a:ext cx="114963" cy="172445"/>
            </a:xfrm>
            <a:custGeom>
              <a:avLst/>
              <a:gdLst>
                <a:gd name="connsiteX0" fmla="*/ 90956 w 114963"/>
                <a:gd name="connsiteY0" fmla="*/ 84064 h 172444"/>
                <a:gd name="connsiteX1" fmla="*/ 83100 w 114963"/>
                <a:gd name="connsiteY1" fmla="*/ 112805 h 172444"/>
                <a:gd name="connsiteX2" fmla="*/ 62023 w 114963"/>
                <a:gd name="connsiteY2" fmla="*/ 123535 h 172444"/>
                <a:gd name="connsiteX3" fmla="*/ 48611 w 114963"/>
                <a:gd name="connsiteY3" fmla="*/ 120277 h 172444"/>
                <a:gd name="connsiteX4" fmla="*/ 39031 w 114963"/>
                <a:gd name="connsiteY4" fmla="*/ 111080 h 172444"/>
                <a:gd name="connsiteX5" fmla="*/ 39031 w 114963"/>
                <a:gd name="connsiteY5" fmla="*/ 156682 h 172444"/>
                <a:gd name="connsiteX6" fmla="*/ 28876 w 114963"/>
                <a:gd name="connsiteY6" fmla="*/ 156682 h 172444"/>
                <a:gd name="connsiteX7" fmla="*/ 28876 w 114963"/>
                <a:gd name="connsiteY7" fmla="*/ 30606 h 172444"/>
                <a:gd name="connsiteX8" fmla="*/ 37498 w 114963"/>
                <a:gd name="connsiteY8" fmla="*/ 30606 h 172444"/>
                <a:gd name="connsiteX9" fmla="*/ 37498 w 114963"/>
                <a:gd name="connsiteY9" fmla="*/ 43252 h 172444"/>
                <a:gd name="connsiteX10" fmla="*/ 47078 w 114963"/>
                <a:gd name="connsiteY10" fmla="*/ 32714 h 172444"/>
                <a:gd name="connsiteX11" fmla="*/ 60682 w 114963"/>
                <a:gd name="connsiteY11" fmla="*/ 28882 h 172444"/>
                <a:gd name="connsiteX12" fmla="*/ 82142 w 114963"/>
                <a:gd name="connsiteY12" fmla="*/ 40569 h 172444"/>
                <a:gd name="connsiteX13" fmla="*/ 89998 w 114963"/>
                <a:gd name="connsiteY13" fmla="*/ 71610 h 172444"/>
                <a:gd name="connsiteX14" fmla="*/ 80609 w 114963"/>
                <a:gd name="connsiteY14" fmla="*/ 71801 h 172444"/>
                <a:gd name="connsiteX15" fmla="*/ 75244 w 114963"/>
                <a:gd name="connsiteY15" fmla="*/ 47467 h 172444"/>
                <a:gd name="connsiteX16" fmla="*/ 59149 w 114963"/>
                <a:gd name="connsiteY16" fmla="*/ 38079 h 172444"/>
                <a:gd name="connsiteX17" fmla="*/ 46695 w 114963"/>
                <a:gd name="connsiteY17" fmla="*/ 42485 h 172444"/>
                <a:gd name="connsiteX18" fmla="*/ 39031 w 114963"/>
                <a:gd name="connsiteY18" fmla="*/ 54174 h 172444"/>
                <a:gd name="connsiteX19" fmla="*/ 39031 w 114963"/>
                <a:gd name="connsiteY19" fmla="*/ 100159 h 172444"/>
                <a:gd name="connsiteX20" fmla="*/ 46695 w 114963"/>
                <a:gd name="connsiteY20" fmla="*/ 110889 h 172444"/>
                <a:gd name="connsiteX21" fmla="*/ 59149 w 114963"/>
                <a:gd name="connsiteY21" fmla="*/ 114912 h 172444"/>
                <a:gd name="connsiteX22" fmla="*/ 75244 w 114963"/>
                <a:gd name="connsiteY22" fmla="*/ 106481 h 172444"/>
                <a:gd name="connsiteX23" fmla="*/ 80609 w 114963"/>
                <a:gd name="connsiteY23" fmla="*/ 8425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90956" y="84064"/>
                  </a:moveTo>
                  <a:cubicBezTo>
                    <a:pt x="91473" y="94238"/>
                    <a:pt x="88714" y="104317"/>
                    <a:pt x="83100" y="112805"/>
                  </a:cubicBezTo>
                  <a:cubicBezTo>
                    <a:pt x="78406" y="119779"/>
                    <a:pt x="70435" y="123841"/>
                    <a:pt x="62023" y="123535"/>
                  </a:cubicBezTo>
                  <a:cubicBezTo>
                    <a:pt x="57348" y="123611"/>
                    <a:pt x="52730" y="122500"/>
                    <a:pt x="48611" y="120277"/>
                  </a:cubicBezTo>
                  <a:cubicBezTo>
                    <a:pt x="44664" y="118093"/>
                    <a:pt x="41368" y="114931"/>
                    <a:pt x="39031" y="111080"/>
                  </a:cubicBezTo>
                  <a:lnTo>
                    <a:pt x="39031" y="156682"/>
                  </a:lnTo>
                  <a:lnTo>
                    <a:pt x="28876" y="156682"/>
                  </a:lnTo>
                  <a:lnTo>
                    <a:pt x="28876" y="30606"/>
                  </a:lnTo>
                  <a:lnTo>
                    <a:pt x="37498" y="30606"/>
                  </a:lnTo>
                  <a:lnTo>
                    <a:pt x="37498" y="43252"/>
                  </a:lnTo>
                  <a:cubicBezTo>
                    <a:pt x="39759" y="38979"/>
                    <a:pt x="43054" y="35358"/>
                    <a:pt x="47078" y="32714"/>
                  </a:cubicBezTo>
                  <a:cubicBezTo>
                    <a:pt x="51159" y="30165"/>
                    <a:pt x="55873" y="28824"/>
                    <a:pt x="60682" y="28882"/>
                  </a:cubicBezTo>
                  <a:cubicBezTo>
                    <a:pt x="69400" y="28690"/>
                    <a:pt x="77582" y="33135"/>
                    <a:pt x="82142" y="40569"/>
                  </a:cubicBezTo>
                  <a:cubicBezTo>
                    <a:pt x="87756" y="49920"/>
                    <a:pt x="90477" y="60707"/>
                    <a:pt x="89998" y="71610"/>
                  </a:cubicBezTo>
                  <a:close/>
                  <a:moveTo>
                    <a:pt x="80609" y="71801"/>
                  </a:moveTo>
                  <a:cubicBezTo>
                    <a:pt x="81011" y="63352"/>
                    <a:pt x="79153" y="54959"/>
                    <a:pt x="75244" y="47467"/>
                  </a:cubicBezTo>
                  <a:cubicBezTo>
                    <a:pt x="72083" y="41566"/>
                    <a:pt x="65855" y="37925"/>
                    <a:pt x="59149" y="38079"/>
                  </a:cubicBezTo>
                  <a:cubicBezTo>
                    <a:pt x="54570" y="37811"/>
                    <a:pt x="50086" y="39401"/>
                    <a:pt x="46695" y="42485"/>
                  </a:cubicBezTo>
                  <a:cubicBezTo>
                    <a:pt x="43246" y="45724"/>
                    <a:pt x="40621" y="49729"/>
                    <a:pt x="39031" y="54174"/>
                  </a:cubicBezTo>
                  <a:lnTo>
                    <a:pt x="39031" y="100159"/>
                  </a:lnTo>
                  <a:cubicBezTo>
                    <a:pt x="40583" y="104355"/>
                    <a:pt x="43227" y="108053"/>
                    <a:pt x="46695" y="110889"/>
                  </a:cubicBezTo>
                  <a:cubicBezTo>
                    <a:pt x="50240" y="113648"/>
                    <a:pt x="54646" y="115065"/>
                    <a:pt x="59149" y="114912"/>
                  </a:cubicBezTo>
                  <a:cubicBezTo>
                    <a:pt x="65645" y="115219"/>
                    <a:pt x="71795" y="111981"/>
                    <a:pt x="75244" y="106481"/>
                  </a:cubicBezTo>
                  <a:cubicBezTo>
                    <a:pt x="79153" y="99756"/>
                    <a:pt x="81011" y="92034"/>
                    <a:pt x="80609" y="84256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B756FF02-DC54-4ED1-91AD-4F83A3251C5D}"/>
                </a:ext>
              </a:extLst>
            </p:cNvPr>
            <p:cNvSpPr/>
            <p:nvPr/>
          </p:nvSpPr>
          <p:spPr>
            <a:xfrm>
              <a:off x="6039341" y="6561245"/>
              <a:ext cx="114963" cy="172445"/>
            </a:xfrm>
            <a:custGeom>
              <a:avLst/>
              <a:gdLst>
                <a:gd name="connsiteX0" fmla="*/ 38456 w 114963"/>
                <a:gd name="connsiteY0" fmla="*/ 83483 h 172444"/>
                <a:gd name="connsiteX1" fmla="*/ 48228 w 114963"/>
                <a:gd name="connsiteY1" fmla="*/ 71604 h 172444"/>
                <a:gd name="connsiteX2" fmla="*/ 62215 w 114963"/>
                <a:gd name="connsiteY2" fmla="*/ 67388 h 172444"/>
                <a:gd name="connsiteX3" fmla="*/ 81376 w 114963"/>
                <a:gd name="connsiteY3" fmla="*/ 76394 h 172444"/>
                <a:gd name="connsiteX4" fmla="*/ 87890 w 114963"/>
                <a:gd name="connsiteY4" fmla="*/ 103985 h 172444"/>
                <a:gd name="connsiteX5" fmla="*/ 87890 w 114963"/>
                <a:gd name="connsiteY5" fmla="*/ 160125 h 172444"/>
                <a:gd name="connsiteX6" fmla="*/ 77735 w 114963"/>
                <a:gd name="connsiteY6" fmla="*/ 160125 h 172444"/>
                <a:gd name="connsiteX7" fmla="*/ 77735 w 114963"/>
                <a:gd name="connsiteY7" fmla="*/ 103793 h 172444"/>
                <a:gd name="connsiteX8" fmla="*/ 73137 w 114963"/>
                <a:gd name="connsiteY8" fmla="*/ 82908 h 172444"/>
                <a:gd name="connsiteX9" fmla="*/ 60299 w 114963"/>
                <a:gd name="connsiteY9" fmla="*/ 76585 h 172444"/>
                <a:gd name="connsiteX10" fmla="*/ 47270 w 114963"/>
                <a:gd name="connsiteY10" fmla="*/ 81376 h 172444"/>
                <a:gd name="connsiteX11" fmla="*/ 39031 w 114963"/>
                <a:gd name="connsiteY11" fmla="*/ 94213 h 172444"/>
                <a:gd name="connsiteX12" fmla="*/ 39031 w 114963"/>
                <a:gd name="connsiteY12" fmla="*/ 160125 h 172444"/>
                <a:gd name="connsiteX13" fmla="*/ 28876 w 114963"/>
                <a:gd name="connsiteY13" fmla="*/ 160125 h 172444"/>
                <a:gd name="connsiteX14" fmla="*/ 28876 w 114963"/>
                <a:gd name="connsiteY14" fmla="*/ 28876 h 172444"/>
                <a:gd name="connsiteX15" fmla="*/ 39031 w 114963"/>
                <a:gd name="connsiteY15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72444">
                  <a:moveTo>
                    <a:pt x="38456" y="83483"/>
                  </a:moveTo>
                  <a:cubicBezTo>
                    <a:pt x="40679" y="78769"/>
                    <a:pt x="44051" y="74707"/>
                    <a:pt x="48228" y="71604"/>
                  </a:cubicBezTo>
                  <a:cubicBezTo>
                    <a:pt x="52386" y="68863"/>
                    <a:pt x="57233" y="67407"/>
                    <a:pt x="62215" y="67388"/>
                  </a:cubicBezTo>
                  <a:cubicBezTo>
                    <a:pt x="69726" y="66890"/>
                    <a:pt x="76969" y="70281"/>
                    <a:pt x="81376" y="76394"/>
                  </a:cubicBezTo>
                  <a:cubicBezTo>
                    <a:pt x="86300" y="84709"/>
                    <a:pt x="88580" y="94347"/>
                    <a:pt x="87890" y="103985"/>
                  </a:cubicBezTo>
                  <a:lnTo>
                    <a:pt x="87890" y="160125"/>
                  </a:lnTo>
                  <a:lnTo>
                    <a:pt x="77735" y="160125"/>
                  </a:lnTo>
                  <a:lnTo>
                    <a:pt x="77735" y="103793"/>
                  </a:lnTo>
                  <a:cubicBezTo>
                    <a:pt x="78348" y="96531"/>
                    <a:pt x="76739" y="89250"/>
                    <a:pt x="73137" y="82908"/>
                  </a:cubicBezTo>
                  <a:cubicBezTo>
                    <a:pt x="70205" y="78750"/>
                    <a:pt x="65377" y="76374"/>
                    <a:pt x="60299" y="76585"/>
                  </a:cubicBezTo>
                  <a:cubicBezTo>
                    <a:pt x="55509" y="76490"/>
                    <a:pt x="50853" y="78214"/>
                    <a:pt x="47270" y="81376"/>
                  </a:cubicBezTo>
                  <a:cubicBezTo>
                    <a:pt x="43476" y="84882"/>
                    <a:pt x="40640" y="89308"/>
                    <a:pt x="39031" y="94213"/>
                  </a:cubicBezTo>
                  <a:lnTo>
                    <a:pt x="39031" y="160125"/>
                  </a:ln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C7219C47-6C5E-4F74-A39D-69DA7C540672}"/>
                </a:ext>
              </a:extLst>
            </p:cNvPr>
            <p:cNvSpPr/>
            <p:nvPr/>
          </p:nvSpPr>
          <p:spPr>
            <a:xfrm>
              <a:off x="6111768" y="6601481"/>
              <a:ext cx="114963" cy="172445"/>
            </a:xfrm>
            <a:custGeom>
              <a:avLst/>
              <a:gdLst>
                <a:gd name="connsiteX0" fmla="*/ 59532 w 114963"/>
                <a:gd name="connsiteY0" fmla="*/ 94980 h 172444"/>
                <a:gd name="connsiteX1" fmla="*/ 61832 w 114963"/>
                <a:gd name="connsiteY1" fmla="*/ 103985 h 172444"/>
                <a:gd name="connsiteX2" fmla="*/ 61832 w 114963"/>
                <a:gd name="connsiteY2" fmla="*/ 103985 h 172444"/>
                <a:gd name="connsiteX3" fmla="*/ 83291 w 114963"/>
                <a:gd name="connsiteY3" fmla="*/ 28876 h 172444"/>
                <a:gd name="connsiteX4" fmla="*/ 94979 w 114963"/>
                <a:gd name="connsiteY4" fmla="*/ 28876 h 172444"/>
                <a:gd name="connsiteX5" fmla="*/ 62407 w 114963"/>
                <a:gd name="connsiteY5" fmla="*/ 134450 h 172444"/>
                <a:gd name="connsiteX6" fmla="*/ 54742 w 114963"/>
                <a:gd name="connsiteY6" fmla="*/ 150162 h 172444"/>
                <a:gd name="connsiteX7" fmla="*/ 40755 w 114963"/>
                <a:gd name="connsiteY7" fmla="*/ 156676 h 172444"/>
                <a:gd name="connsiteX8" fmla="*/ 37115 w 114963"/>
                <a:gd name="connsiteY8" fmla="*/ 156676 h 172444"/>
                <a:gd name="connsiteX9" fmla="*/ 33666 w 114963"/>
                <a:gd name="connsiteY9" fmla="*/ 156676 h 172444"/>
                <a:gd name="connsiteX10" fmla="*/ 34815 w 114963"/>
                <a:gd name="connsiteY10" fmla="*/ 148054 h 172444"/>
                <a:gd name="connsiteX11" fmla="*/ 37498 w 114963"/>
                <a:gd name="connsiteY11" fmla="*/ 148054 h 172444"/>
                <a:gd name="connsiteX12" fmla="*/ 40372 w 114963"/>
                <a:gd name="connsiteY12" fmla="*/ 148054 h 172444"/>
                <a:gd name="connsiteX13" fmla="*/ 48802 w 114963"/>
                <a:gd name="connsiteY13" fmla="*/ 143264 h 172444"/>
                <a:gd name="connsiteX14" fmla="*/ 53784 w 114963"/>
                <a:gd name="connsiteY14" fmla="*/ 131384 h 172444"/>
                <a:gd name="connsiteX15" fmla="*/ 57616 w 114963"/>
                <a:gd name="connsiteY15" fmla="*/ 119313 h 172444"/>
                <a:gd name="connsiteX16" fmla="*/ 28876 w 114963"/>
                <a:gd name="connsiteY16" fmla="*/ 29450 h 172444"/>
                <a:gd name="connsiteX17" fmla="*/ 39989 w 114963"/>
                <a:gd name="connsiteY17" fmla="*/ 29450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963" h="172444">
                  <a:moveTo>
                    <a:pt x="59532" y="94980"/>
                  </a:moveTo>
                  <a:lnTo>
                    <a:pt x="61832" y="103985"/>
                  </a:lnTo>
                  <a:lnTo>
                    <a:pt x="61832" y="103985"/>
                  </a:lnTo>
                  <a:lnTo>
                    <a:pt x="83291" y="28876"/>
                  </a:lnTo>
                  <a:lnTo>
                    <a:pt x="94979" y="28876"/>
                  </a:lnTo>
                  <a:lnTo>
                    <a:pt x="62407" y="134450"/>
                  </a:lnTo>
                  <a:cubicBezTo>
                    <a:pt x="60663" y="140045"/>
                    <a:pt x="58076" y="145353"/>
                    <a:pt x="54742" y="150162"/>
                  </a:cubicBezTo>
                  <a:cubicBezTo>
                    <a:pt x="51466" y="154549"/>
                    <a:pt x="46216" y="156983"/>
                    <a:pt x="40755" y="156676"/>
                  </a:cubicBezTo>
                  <a:cubicBezTo>
                    <a:pt x="39548" y="156849"/>
                    <a:pt x="38322" y="156849"/>
                    <a:pt x="37115" y="156676"/>
                  </a:cubicBezTo>
                  <a:lnTo>
                    <a:pt x="33666" y="156676"/>
                  </a:lnTo>
                  <a:lnTo>
                    <a:pt x="34815" y="148054"/>
                  </a:lnTo>
                  <a:lnTo>
                    <a:pt x="37498" y="148054"/>
                  </a:lnTo>
                  <a:lnTo>
                    <a:pt x="40372" y="148054"/>
                  </a:lnTo>
                  <a:cubicBezTo>
                    <a:pt x="43840" y="148111"/>
                    <a:pt x="47059" y="146272"/>
                    <a:pt x="48802" y="143264"/>
                  </a:cubicBezTo>
                  <a:cubicBezTo>
                    <a:pt x="51121" y="139604"/>
                    <a:pt x="52807" y="135600"/>
                    <a:pt x="53784" y="131384"/>
                  </a:cubicBezTo>
                  <a:lnTo>
                    <a:pt x="57616" y="119313"/>
                  </a:lnTo>
                  <a:lnTo>
                    <a:pt x="28876" y="29450"/>
                  </a:lnTo>
                  <a:lnTo>
                    <a:pt x="39989" y="29450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76837039-8416-401F-824C-81BF56B2ECB2}"/>
                </a:ext>
              </a:extLst>
            </p:cNvPr>
            <p:cNvSpPr/>
            <p:nvPr/>
          </p:nvSpPr>
          <p:spPr>
            <a:xfrm>
              <a:off x="6187604" y="6599369"/>
              <a:ext cx="114963" cy="134124"/>
            </a:xfrm>
            <a:custGeom>
              <a:avLst/>
              <a:gdLst>
                <a:gd name="connsiteX0" fmla="*/ 77583 w 114963"/>
                <a:gd name="connsiteY0" fmla="*/ 100349 h 134123"/>
                <a:gd name="connsiteX1" fmla="*/ 73367 w 114963"/>
                <a:gd name="connsiteY1" fmla="*/ 89619 h 134123"/>
                <a:gd name="connsiteX2" fmla="*/ 58422 w 114963"/>
                <a:gd name="connsiteY2" fmla="*/ 80039 h 134123"/>
                <a:gd name="connsiteX3" fmla="*/ 38112 w 114963"/>
                <a:gd name="connsiteY3" fmla="*/ 68351 h 134123"/>
                <a:gd name="connsiteX4" fmla="*/ 31789 w 114963"/>
                <a:gd name="connsiteY4" fmla="*/ 52831 h 134123"/>
                <a:gd name="connsiteX5" fmla="*/ 39453 w 114963"/>
                <a:gd name="connsiteY5" fmla="*/ 36161 h 134123"/>
                <a:gd name="connsiteX6" fmla="*/ 79690 w 114963"/>
                <a:gd name="connsiteY6" fmla="*/ 36161 h 134123"/>
                <a:gd name="connsiteX7" fmla="*/ 86971 w 114963"/>
                <a:gd name="connsiteY7" fmla="*/ 55322 h 134123"/>
                <a:gd name="connsiteX8" fmla="*/ 86971 w 114963"/>
                <a:gd name="connsiteY8" fmla="*/ 55322 h 134123"/>
                <a:gd name="connsiteX9" fmla="*/ 76624 w 114963"/>
                <a:gd name="connsiteY9" fmla="*/ 55322 h 134123"/>
                <a:gd name="connsiteX10" fmla="*/ 71643 w 114963"/>
                <a:gd name="connsiteY10" fmla="*/ 42293 h 134123"/>
                <a:gd name="connsiteX11" fmla="*/ 58422 w 114963"/>
                <a:gd name="connsiteY11" fmla="*/ 36928 h 134123"/>
                <a:gd name="connsiteX12" fmla="*/ 45585 w 114963"/>
                <a:gd name="connsiteY12" fmla="*/ 41143 h 134123"/>
                <a:gd name="connsiteX13" fmla="*/ 40986 w 114963"/>
                <a:gd name="connsiteY13" fmla="*/ 51107 h 134123"/>
                <a:gd name="connsiteX14" fmla="*/ 44626 w 114963"/>
                <a:gd name="connsiteY14" fmla="*/ 60879 h 134123"/>
                <a:gd name="connsiteX15" fmla="*/ 59763 w 114963"/>
                <a:gd name="connsiteY15" fmla="*/ 70076 h 134123"/>
                <a:gd name="connsiteX16" fmla="*/ 80073 w 114963"/>
                <a:gd name="connsiteY16" fmla="*/ 82147 h 134123"/>
                <a:gd name="connsiteX17" fmla="*/ 86780 w 114963"/>
                <a:gd name="connsiteY17" fmla="*/ 98433 h 134123"/>
                <a:gd name="connsiteX18" fmla="*/ 79115 w 114963"/>
                <a:gd name="connsiteY18" fmla="*/ 115869 h 134123"/>
                <a:gd name="connsiteX19" fmla="*/ 58422 w 114963"/>
                <a:gd name="connsiteY19" fmla="*/ 122575 h 134123"/>
                <a:gd name="connsiteX20" fmla="*/ 36387 w 114963"/>
                <a:gd name="connsiteY20" fmla="*/ 114528 h 134123"/>
                <a:gd name="connsiteX21" fmla="*/ 28915 w 114963"/>
                <a:gd name="connsiteY21" fmla="*/ 95368 h 134123"/>
                <a:gd name="connsiteX22" fmla="*/ 28915 w 114963"/>
                <a:gd name="connsiteY22" fmla="*/ 95368 h 134123"/>
                <a:gd name="connsiteX23" fmla="*/ 38303 w 114963"/>
                <a:gd name="connsiteY23" fmla="*/ 95368 h 134123"/>
                <a:gd name="connsiteX24" fmla="*/ 44626 w 114963"/>
                <a:gd name="connsiteY24" fmla="*/ 109738 h 134123"/>
                <a:gd name="connsiteX25" fmla="*/ 58230 w 114963"/>
                <a:gd name="connsiteY25" fmla="*/ 114145 h 134123"/>
                <a:gd name="connsiteX26" fmla="*/ 71643 w 114963"/>
                <a:gd name="connsiteY26" fmla="*/ 109738 h 134123"/>
                <a:gd name="connsiteX27" fmla="*/ 77583 w 114963"/>
                <a:gd name="connsiteY27" fmla="*/ 100349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63" h="134123">
                  <a:moveTo>
                    <a:pt x="77583" y="100349"/>
                  </a:moveTo>
                  <a:cubicBezTo>
                    <a:pt x="77583" y="96364"/>
                    <a:pt x="76088" y="92532"/>
                    <a:pt x="73367" y="89619"/>
                  </a:cubicBezTo>
                  <a:cubicBezTo>
                    <a:pt x="69037" y="85519"/>
                    <a:pt x="63959" y="82262"/>
                    <a:pt x="58422" y="80039"/>
                  </a:cubicBezTo>
                  <a:cubicBezTo>
                    <a:pt x="51045" y="77299"/>
                    <a:pt x="44186" y="73352"/>
                    <a:pt x="38112" y="68351"/>
                  </a:cubicBezTo>
                  <a:cubicBezTo>
                    <a:pt x="33743" y="64423"/>
                    <a:pt x="31406" y="58695"/>
                    <a:pt x="31789" y="52831"/>
                  </a:cubicBezTo>
                  <a:cubicBezTo>
                    <a:pt x="31712" y="46412"/>
                    <a:pt x="34529" y="40300"/>
                    <a:pt x="39453" y="36161"/>
                  </a:cubicBezTo>
                  <a:cubicBezTo>
                    <a:pt x="51103" y="26447"/>
                    <a:pt x="68041" y="26447"/>
                    <a:pt x="79690" y="36161"/>
                  </a:cubicBezTo>
                  <a:cubicBezTo>
                    <a:pt x="84748" y="41201"/>
                    <a:pt x="87412" y="48194"/>
                    <a:pt x="86971" y="55322"/>
                  </a:cubicBezTo>
                  <a:lnTo>
                    <a:pt x="86971" y="55322"/>
                  </a:lnTo>
                  <a:lnTo>
                    <a:pt x="76624" y="55322"/>
                  </a:lnTo>
                  <a:cubicBezTo>
                    <a:pt x="76663" y="50513"/>
                    <a:pt x="74881" y="45857"/>
                    <a:pt x="71643" y="42293"/>
                  </a:cubicBezTo>
                  <a:cubicBezTo>
                    <a:pt x="68251" y="38634"/>
                    <a:pt x="63404" y="36679"/>
                    <a:pt x="58422" y="36928"/>
                  </a:cubicBezTo>
                  <a:cubicBezTo>
                    <a:pt x="53747" y="36564"/>
                    <a:pt x="49129" y="38097"/>
                    <a:pt x="45585" y="41143"/>
                  </a:cubicBezTo>
                  <a:cubicBezTo>
                    <a:pt x="42710" y="43653"/>
                    <a:pt x="41024" y="47275"/>
                    <a:pt x="40986" y="51107"/>
                  </a:cubicBezTo>
                  <a:cubicBezTo>
                    <a:pt x="40756" y="54728"/>
                    <a:pt x="42078" y="58292"/>
                    <a:pt x="44626" y="60879"/>
                  </a:cubicBezTo>
                  <a:cubicBezTo>
                    <a:pt x="49110" y="64787"/>
                    <a:pt x="54226" y="67891"/>
                    <a:pt x="59763" y="70076"/>
                  </a:cubicBezTo>
                  <a:cubicBezTo>
                    <a:pt x="67255" y="72758"/>
                    <a:pt x="74153" y="76859"/>
                    <a:pt x="80073" y="82147"/>
                  </a:cubicBezTo>
                  <a:cubicBezTo>
                    <a:pt x="84595" y="86324"/>
                    <a:pt x="87048" y="92283"/>
                    <a:pt x="86780" y="98433"/>
                  </a:cubicBezTo>
                  <a:cubicBezTo>
                    <a:pt x="87029" y="105121"/>
                    <a:pt x="84212" y="111539"/>
                    <a:pt x="79115" y="115869"/>
                  </a:cubicBezTo>
                  <a:cubicBezTo>
                    <a:pt x="73252" y="120545"/>
                    <a:pt x="65914" y="122920"/>
                    <a:pt x="58422" y="122575"/>
                  </a:cubicBezTo>
                  <a:cubicBezTo>
                    <a:pt x="50279" y="123036"/>
                    <a:pt x="42308" y="120123"/>
                    <a:pt x="36387" y="114528"/>
                  </a:cubicBezTo>
                  <a:cubicBezTo>
                    <a:pt x="31233" y="109527"/>
                    <a:pt x="28512" y="102534"/>
                    <a:pt x="28915" y="95368"/>
                  </a:cubicBezTo>
                  <a:lnTo>
                    <a:pt x="28915" y="95368"/>
                  </a:lnTo>
                  <a:lnTo>
                    <a:pt x="38303" y="95368"/>
                  </a:lnTo>
                  <a:cubicBezTo>
                    <a:pt x="38265" y="100847"/>
                    <a:pt x="40564" y="106078"/>
                    <a:pt x="44626" y="109738"/>
                  </a:cubicBezTo>
                  <a:cubicBezTo>
                    <a:pt x="48554" y="112669"/>
                    <a:pt x="53325" y="114221"/>
                    <a:pt x="58230" y="114145"/>
                  </a:cubicBezTo>
                  <a:cubicBezTo>
                    <a:pt x="63097" y="114432"/>
                    <a:pt x="67887" y="112861"/>
                    <a:pt x="71643" y="109738"/>
                  </a:cubicBezTo>
                  <a:cubicBezTo>
                    <a:pt x="74862" y="107592"/>
                    <a:pt x="77027" y="104181"/>
                    <a:pt x="77583" y="100349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9DA4704-A29E-48C7-A9D1-C51EDB044053}"/>
                </a:ext>
              </a:extLst>
            </p:cNvPr>
            <p:cNvSpPr/>
            <p:nvPr/>
          </p:nvSpPr>
          <p:spPr>
            <a:xfrm>
              <a:off x="6266201" y="6561245"/>
              <a:ext cx="57482" cy="172445"/>
            </a:xfrm>
            <a:custGeom>
              <a:avLst/>
              <a:gdLst>
                <a:gd name="connsiteX0" fmla="*/ 39222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222 w 57481"/>
                <a:gd name="connsiteY3" fmla="*/ 28876 h 172444"/>
                <a:gd name="connsiteX4" fmla="*/ 39222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222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222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222" y="28876"/>
                  </a:lnTo>
                  <a:close/>
                  <a:moveTo>
                    <a:pt x="39222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222" y="69113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B9302626-2D6C-42EB-B1FE-EE61127C491A}"/>
                </a:ext>
              </a:extLst>
            </p:cNvPr>
            <p:cNvSpPr/>
            <p:nvPr/>
          </p:nvSpPr>
          <p:spPr>
            <a:xfrm>
              <a:off x="6296999" y="6600133"/>
              <a:ext cx="114963" cy="172445"/>
            </a:xfrm>
            <a:custGeom>
              <a:avLst/>
              <a:gdLst>
                <a:gd name="connsiteX0" fmla="*/ 28927 w 114963"/>
                <a:gd name="connsiteY0" fmla="*/ 71611 h 172444"/>
                <a:gd name="connsiteX1" fmla="*/ 36591 w 114963"/>
                <a:gd name="connsiteY1" fmla="*/ 40571 h 172444"/>
                <a:gd name="connsiteX2" fmla="*/ 58051 w 114963"/>
                <a:gd name="connsiteY2" fmla="*/ 28883 h 172444"/>
                <a:gd name="connsiteX3" fmla="*/ 71080 w 114963"/>
                <a:gd name="connsiteY3" fmla="*/ 32333 h 172444"/>
                <a:gd name="connsiteX4" fmla="*/ 80468 w 114963"/>
                <a:gd name="connsiteY4" fmla="*/ 42296 h 172444"/>
                <a:gd name="connsiteX5" fmla="*/ 81426 w 114963"/>
                <a:gd name="connsiteY5" fmla="*/ 30608 h 172444"/>
                <a:gd name="connsiteX6" fmla="*/ 90240 w 114963"/>
                <a:gd name="connsiteY6" fmla="*/ 30608 h 172444"/>
                <a:gd name="connsiteX7" fmla="*/ 90240 w 114963"/>
                <a:gd name="connsiteY7" fmla="*/ 156684 h 172444"/>
                <a:gd name="connsiteX8" fmla="*/ 80085 w 114963"/>
                <a:gd name="connsiteY8" fmla="*/ 156684 h 172444"/>
                <a:gd name="connsiteX9" fmla="*/ 80085 w 114963"/>
                <a:gd name="connsiteY9" fmla="*/ 111465 h 172444"/>
                <a:gd name="connsiteX10" fmla="*/ 70696 w 114963"/>
                <a:gd name="connsiteY10" fmla="*/ 120470 h 172444"/>
                <a:gd name="connsiteX11" fmla="*/ 58051 w 114963"/>
                <a:gd name="connsiteY11" fmla="*/ 123536 h 172444"/>
                <a:gd name="connsiteX12" fmla="*/ 36591 w 114963"/>
                <a:gd name="connsiteY12" fmla="*/ 112806 h 172444"/>
                <a:gd name="connsiteX13" fmla="*/ 28927 w 114963"/>
                <a:gd name="connsiteY13" fmla="*/ 84066 h 172444"/>
                <a:gd name="connsiteX14" fmla="*/ 39273 w 114963"/>
                <a:gd name="connsiteY14" fmla="*/ 84257 h 172444"/>
                <a:gd name="connsiteX15" fmla="*/ 44447 w 114963"/>
                <a:gd name="connsiteY15" fmla="*/ 106484 h 172444"/>
                <a:gd name="connsiteX16" fmla="*/ 60158 w 114963"/>
                <a:gd name="connsiteY16" fmla="*/ 114914 h 172444"/>
                <a:gd name="connsiteX17" fmla="*/ 72229 w 114963"/>
                <a:gd name="connsiteY17" fmla="*/ 111082 h 172444"/>
                <a:gd name="connsiteX18" fmla="*/ 80085 w 114963"/>
                <a:gd name="connsiteY18" fmla="*/ 100544 h 172444"/>
                <a:gd name="connsiteX19" fmla="*/ 80085 w 114963"/>
                <a:gd name="connsiteY19" fmla="*/ 52451 h 172444"/>
                <a:gd name="connsiteX20" fmla="*/ 72421 w 114963"/>
                <a:gd name="connsiteY20" fmla="*/ 41338 h 172444"/>
                <a:gd name="connsiteX21" fmla="*/ 60350 w 114963"/>
                <a:gd name="connsiteY21" fmla="*/ 37123 h 172444"/>
                <a:gd name="connsiteX22" fmla="*/ 44447 w 114963"/>
                <a:gd name="connsiteY22" fmla="*/ 46511 h 172444"/>
                <a:gd name="connsiteX23" fmla="*/ 39273 w 114963"/>
                <a:gd name="connsiteY23" fmla="*/ 71037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8927" y="71611"/>
                  </a:moveTo>
                  <a:cubicBezTo>
                    <a:pt x="28486" y="60748"/>
                    <a:pt x="31149" y="49979"/>
                    <a:pt x="36591" y="40571"/>
                  </a:cubicBezTo>
                  <a:cubicBezTo>
                    <a:pt x="41151" y="33137"/>
                    <a:pt x="49333" y="28692"/>
                    <a:pt x="58051" y="28883"/>
                  </a:cubicBezTo>
                  <a:cubicBezTo>
                    <a:pt x="62630" y="28769"/>
                    <a:pt x="67152" y="29956"/>
                    <a:pt x="71080" y="32333"/>
                  </a:cubicBezTo>
                  <a:cubicBezTo>
                    <a:pt x="74988" y="34823"/>
                    <a:pt x="78227" y="38253"/>
                    <a:pt x="80468" y="42296"/>
                  </a:cubicBezTo>
                  <a:lnTo>
                    <a:pt x="81426" y="30608"/>
                  </a:lnTo>
                  <a:lnTo>
                    <a:pt x="90240" y="30608"/>
                  </a:lnTo>
                  <a:lnTo>
                    <a:pt x="90240" y="156684"/>
                  </a:lnTo>
                  <a:lnTo>
                    <a:pt x="80085" y="156684"/>
                  </a:lnTo>
                  <a:lnTo>
                    <a:pt x="80085" y="111465"/>
                  </a:lnTo>
                  <a:cubicBezTo>
                    <a:pt x="77748" y="115201"/>
                    <a:pt x="74529" y="118306"/>
                    <a:pt x="70696" y="120470"/>
                  </a:cubicBezTo>
                  <a:cubicBezTo>
                    <a:pt x="66788" y="122521"/>
                    <a:pt x="62457" y="123575"/>
                    <a:pt x="58051" y="123536"/>
                  </a:cubicBezTo>
                  <a:cubicBezTo>
                    <a:pt x="49543" y="123824"/>
                    <a:pt x="41457" y="119800"/>
                    <a:pt x="36591" y="112806"/>
                  </a:cubicBezTo>
                  <a:cubicBezTo>
                    <a:pt x="31130" y="104242"/>
                    <a:pt x="28467" y="94201"/>
                    <a:pt x="28927" y="84066"/>
                  </a:cubicBezTo>
                  <a:close/>
                  <a:moveTo>
                    <a:pt x="39273" y="84257"/>
                  </a:moveTo>
                  <a:cubicBezTo>
                    <a:pt x="38909" y="91998"/>
                    <a:pt x="40710" y="99701"/>
                    <a:pt x="44447" y="106484"/>
                  </a:cubicBezTo>
                  <a:cubicBezTo>
                    <a:pt x="47704" y="112002"/>
                    <a:pt x="53759" y="115240"/>
                    <a:pt x="60158" y="114914"/>
                  </a:cubicBezTo>
                  <a:cubicBezTo>
                    <a:pt x="64508" y="115048"/>
                    <a:pt x="68761" y="113688"/>
                    <a:pt x="72229" y="111082"/>
                  </a:cubicBezTo>
                  <a:cubicBezTo>
                    <a:pt x="75697" y="108285"/>
                    <a:pt x="78399" y="104663"/>
                    <a:pt x="80085" y="100544"/>
                  </a:cubicBezTo>
                  <a:lnTo>
                    <a:pt x="80085" y="52451"/>
                  </a:lnTo>
                  <a:cubicBezTo>
                    <a:pt x="78476" y="48178"/>
                    <a:pt x="75851" y="44365"/>
                    <a:pt x="72421" y="41338"/>
                  </a:cubicBezTo>
                  <a:cubicBezTo>
                    <a:pt x="69068" y="38464"/>
                    <a:pt x="64757" y="36950"/>
                    <a:pt x="60350" y="37123"/>
                  </a:cubicBezTo>
                  <a:cubicBezTo>
                    <a:pt x="53663" y="36816"/>
                    <a:pt x="47416" y="40495"/>
                    <a:pt x="44447" y="46511"/>
                  </a:cubicBezTo>
                  <a:cubicBezTo>
                    <a:pt x="40691" y="54118"/>
                    <a:pt x="38909" y="62549"/>
                    <a:pt x="39273" y="71037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2913028B-616D-4728-A27E-48E291C70181}"/>
                </a:ext>
              </a:extLst>
            </p:cNvPr>
            <p:cNvSpPr/>
            <p:nvPr/>
          </p:nvSpPr>
          <p:spPr>
            <a:xfrm>
              <a:off x="6381423" y="6601481"/>
              <a:ext cx="114963" cy="134124"/>
            </a:xfrm>
            <a:custGeom>
              <a:avLst/>
              <a:gdLst>
                <a:gd name="connsiteX0" fmla="*/ 78435 w 114963"/>
                <a:gd name="connsiteY0" fmla="*/ 105709 h 134123"/>
                <a:gd name="connsiteX1" fmla="*/ 68854 w 114963"/>
                <a:gd name="connsiteY1" fmla="*/ 117589 h 134123"/>
                <a:gd name="connsiteX2" fmla="*/ 54867 w 114963"/>
                <a:gd name="connsiteY2" fmla="*/ 121804 h 134123"/>
                <a:gd name="connsiteX3" fmla="*/ 35707 w 114963"/>
                <a:gd name="connsiteY3" fmla="*/ 112032 h 134123"/>
                <a:gd name="connsiteX4" fmla="*/ 29001 w 114963"/>
                <a:gd name="connsiteY4" fmla="*/ 81759 h 134123"/>
                <a:gd name="connsiteX5" fmla="*/ 29001 w 114963"/>
                <a:gd name="connsiteY5" fmla="*/ 28876 h 134123"/>
                <a:gd name="connsiteX6" fmla="*/ 39156 w 114963"/>
                <a:gd name="connsiteY6" fmla="*/ 28876 h 134123"/>
                <a:gd name="connsiteX7" fmla="*/ 39156 w 114963"/>
                <a:gd name="connsiteY7" fmla="*/ 81950 h 134123"/>
                <a:gd name="connsiteX8" fmla="*/ 43371 w 114963"/>
                <a:gd name="connsiteY8" fmla="*/ 105709 h 134123"/>
                <a:gd name="connsiteX9" fmla="*/ 56017 w 114963"/>
                <a:gd name="connsiteY9" fmla="*/ 112799 h 134123"/>
                <a:gd name="connsiteX10" fmla="*/ 70196 w 114963"/>
                <a:gd name="connsiteY10" fmla="*/ 108009 h 134123"/>
                <a:gd name="connsiteX11" fmla="*/ 77860 w 114963"/>
                <a:gd name="connsiteY11" fmla="*/ 95171 h 134123"/>
                <a:gd name="connsiteX12" fmla="*/ 77860 w 114963"/>
                <a:gd name="connsiteY12" fmla="*/ 28876 h 134123"/>
                <a:gd name="connsiteX13" fmla="*/ 88015 w 114963"/>
                <a:gd name="connsiteY13" fmla="*/ 28876 h 134123"/>
                <a:gd name="connsiteX14" fmla="*/ 88015 w 114963"/>
                <a:gd name="connsiteY14" fmla="*/ 119888 h 134123"/>
                <a:gd name="connsiteX15" fmla="*/ 79010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5" y="105709"/>
                  </a:moveTo>
                  <a:cubicBezTo>
                    <a:pt x="76327" y="110423"/>
                    <a:pt x="73031" y="114523"/>
                    <a:pt x="68854" y="117589"/>
                  </a:cubicBezTo>
                  <a:cubicBezTo>
                    <a:pt x="64735" y="120386"/>
                    <a:pt x="59849" y="121862"/>
                    <a:pt x="54867" y="121804"/>
                  </a:cubicBezTo>
                  <a:cubicBezTo>
                    <a:pt x="47222" y="122091"/>
                    <a:pt x="39960" y="118393"/>
                    <a:pt x="35707" y="112032"/>
                  </a:cubicBezTo>
                  <a:cubicBezTo>
                    <a:pt x="30610" y="102797"/>
                    <a:pt x="28292" y="92278"/>
                    <a:pt x="29001" y="81759"/>
                  </a:cubicBezTo>
                  <a:lnTo>
                    <a:pt x="29001" y="28876"/>
                  </a:lnTo>
                  <a:lnTo>
                    <a:pt x="39156" y="28876"/>
                  </a:lnTo>
                  <a:lnTo>
                    <a:pt x="39156" y="81950"/>
                  </a:lnTo>
                  <a:cubicBezTo>
                    <a:pt x="38543" y="90094"/>
                    <a:pt x="39980" y="98275"/>
                    <a:pt x="43371" y="105709"/>
                  </a:cubicBezTo>
                  <a:cubicBezTo>
                    <a:pt x="45977" y="110212"/>
                    <a:pt x="50824" y="112933"/>
                    <a:pt x="56017" y="112799"/>
                  </a:cubicBezTo>
                  <a:cubicBezTo>
                    <a:pt x="61171" y="113048"/>
                    <a:pt x="66249" y="111343"/>
                    <a:pt x="70196" y="108009"/>
                  </a:cubicBezTo>
                  <a:cubicBezTo>
                    <a:pt x="74009" y="104617"/>
                    <a:pt x="76691" y="100133"/>
                    <a:pt x="77860" y="95171"/>
                  </a:cubicBezTo>
                  <a:lnTo>
                    <a:pt x="77860" y="28876"/>
                  </a:lnTo>
                  <a:lnTo>
                    <a:pt x="88015" y="28876"/>
                  </a:lnTo>
                  <a:lnTo>
                    <a:pt x="88015" y="119888"/>
                  </a:lnTo>
                  <a:lnTo>
                    <a:pt x="79010" y="119888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6DED5144-3EA5-469E-BC68-DF2E8B55C23B}"/>
                </a:ext>
              </a:extLst>
            </p:cNvPr>
            <p:cNvSpPr/>
            <p:nvPr/>
          </p:nvSpPr>
          <p:spPr>
            <a:xfrm>
              <a:off x="6459492" y="6599725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3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3 w 114963"/>
                <a:gd name="connsiteY4" fmla="*/ 40404 h 134123"/>
                <a:gd name="connsiteX5" fmla="*/ 60912 w 114963"/>
                <a:gd name="connsiteY5" fmla="*/ 28907 h 134123"/>
                <a:gd name="connsiteX6" fmla="*/ 83139 w 114963"/>
                <a:gd name="connsiteY6" fmla="*/ 39063 h 134123"/>
                <a:gd name="connsiteX7" fmla="*/ 90995 w 114963"/>
                <a:gd name="connsiteY7" fmla="*/ 66462 h 134123"/>
                <a:gd name="connsiteX8" fmla="*/ 90995 w 114963"/>
                <a:gd name="connsiteY8" fmla="*/ 76617 h 134123"/>
                <a:gd name="connsiteX9" fmla="*/ 38878 w 114963"/>
                <a:gd name="connsiteY9" fmla="*/ 76617 h 134123"/>
                <a:gd name="connsiteX10" fmla="*/ 38878 w 114963"/>
                <a:gd name="connsiteY10" fmla="*/ 84090 h 134123"/>
                <a:gd name="connsiteX11" fmla="*/ 45201 w 114963"/>
                <a:gd name="connsiteY11" fmla="*/ 106124 h 134123"/>
                <a:gd name="connsiteX12" fmla="*/ 62445 w 114963"/>
                <a:gd name="connsiteY12" fmla="*/ 114938 h 134123"/>
                <a:gd name="connsiteX13" fmla="*/ 75283 w 114963"/>
                <a:gd name="connsiteY13" fmla="*/ 112256 h 134123"/>
                <a:gd name="connsiteX14" fmla="*/ 84672 w 114963"/>
                <a:gd name="connsiteY14" fmla="*/ 104783 h 134123"/>
                <a:gd name="connsiteX15" fmla="*/ 88695 w 114963"/>
                <a:gd name="connsiteY15" fmla="*/ 111872 h 134123"/>
                <a:gd name="connsiteX16" fmla="*/ 78157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8 w 114963"/>
                <a:gd name="connsiteY20" fmla="*/ 67995 h 134123"/>
                <a:gd name="connsiteX21" fmla="*/ 81031 w 114963"/>
                <a:gd name="connsiteY21" fmla="*/ 67995 h 134123"/>
                <a:gd name="connsiteX22" fmla="*/ 81031 w 114963"/>
                <a:gd name="connsiteY22" fmla="*/ 63971 h 134123"/>
                <a:gd name="connsiteX23" fmla="*/ 75666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4" y="123771"/>
                    <a:pt x="44205" y="119671"/>
                    <a:pt x="38303" y="112447"/>
                  </a:cubicBezTo>
                  <a:cubicBezTo>
                    <a:pt x="31808" y="104457"/>
                    <a:pt x="28474" y="94379"/>
                    <a:pt x="28914" y="84090"/>
                  </a:cubicBezTo>
                  <a:lnTo>
                    <a:pt x="28914" y="68953"/>
                  </a:lnTo>
                  <a:cubicBezTo>
                    <a:pt x="28493" y="58606"/>
                    <a:pt x="31827" y="48470"/>
                    <a:pt x="38303" y="40404"/>
                  </a:cubicBezTo>
                  <a:cubicBezTo>
                    <a:pt x="43610" y="33219"/>
                    <a:pt x="51984" y="28965"/>
                    <a:pt x="60912" y="28907"/>
                  </a:cubicBezTo>
                  <a:cubicBezTo>
                    <a:pt x="69535" y="28486"/>
                    <a:pt x="77812" y="32280"/>
                    <a:pt x="83139" y="39063"/>
                  </a:cubicBezTo>
                  <a:cubicBezTo>
                    <a:pt x="88753" y="47052"/>
                    <a:pt x="91531" y="56709"/>
                    <a:pt x="90995" y="66462"/>
                  </a:cubicBezTo>
                  <a:lnTo>
                    <a:pt x="90995" y="76617"/>
                  </a:lnTo>
                  <a:lnTo>
                    <a:pt x="38878" y="76617"/>
                  </a:lnTo>
                  <a:lnTo>
                    <a:pt x="38878" y="84090"/>
                  </a:lnTo>
                  <a:cubicBezTo>
                    <a:pt x="38591" y="91926"/>
                    <a:pt x="40813" y="99629"/>
                    <a:pt x="45201" y="106124"/>
                  </a:cubicBezTo>
                  <a:cubicBezTo>
                    <a:pt x="48937" y="111968"/>
                    <a:pt x="55528" y="115340"/>
                    <a:pt x="62445" y="114938"/>
                  </a:cubicBezTo>
                  <a:cubicBezTo>
                    <a:pt x="66871" y="115015"/>
                    <a:pt x="71259" y="114095"/>
                    <a:pt x="75283" y="112256"/>
                  </a:cubicBezTo>
                  <a:cubicBezTo>
                    <a:pt x="78943" y="110493"/>
                    <a:pt x="82142" y="107945"/>
                    <a:pt x="84672" y="104783"/>
                  </a:cubicBezTo>
                  <a:lnTo>
                    <a:pt x="88695" y="111872"/>
                  </a:lnTo>
                  <a:cubicBezTo>
                    <a:pt x="85898" y="115475"/>
                    <a:pt x="82295" y="118368"/>
                    <a:pt x="78157" y="120303"/>
                  </a:cubicBezTo>
                  <a:cubicBezTo>
                    <a:pt x="73233" y="122545"/>
                    <a:pt x="67868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47" y="38066"/>
                    <a:pt x="48841" y="41285"/>
                    <a:pt x="45392" y="46535"/>
                  </a:cubicBezTo>
                  <a:cubicBezTo>
                    <a:pt x="41024" y="52839"/>
                    <a:pt x="38744" y="60331"/>
                    <a:pt x="38878" y="67995"/>
                  </a:cubicBezTo>
                  <a:lnTo>
                    <a:pt x="81031" y="67995"/>
                  </a:lnTo>
                  <a:lnTo>
                    <a:pt x="81031" y="63971"/>
                  </a:lnTo>
                  <a:cubicBezTo>
                    <a:pt x="81338" y="57169"/>
                    <a:pt x="79460" y="50463"/>
                    <a:pt x="75666" y="44810"/>
                  </a:cubicBezTo>
                  <a:cubicBezTo>
                    <a:pt x="72256" y="40135"/>
                    <a:pt x="66680" y="37530"/>
                    <a:pt x="60912" y="379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ADD04E0D-0670-4EAA-80B0-AF6043BA7E5D}"/>
                </a:ext>
              </a:extLst>
            </p:cNvPr>
            <p:cNvSpPr/>
            <p:nvPr/>
          </p:nvSpPr>
          <p:spPr>
            <a:xfrm>
              <a:off x="6533682" y="6676591"/>
              <a:ext cx="57482" cy="76642"/>
            </a:xfrm>
            <a:custGeom>
              <a:avLst/>
              <a:gdLst>
                <a:gd name="connsiteX0" fmla="*/ 43821 w 57481"/>
                <a:gd name="connsiteY0" fmla="*/ 43246 h 76642"/>
                <a:gd name="connsiteX1" fmla="*/ 35390 w 57481"/>
                <a:gd name="connsiteY1" fmla="*/ 66622 h 76642"/>
                <a:gd name="connsiteX2" fmla="*/ 28876 w 57481"/>
                <a:gd name="connsiteY2" fmla="*/ 66622 h 76642"/>
                <a:gd name="connsiteX3" fmla="*/ 33666 w 57481"/>
                <a:gd name="connsiteY3" fmla="*/ 43054 h 76642"/>
                <a:gd name="connsiteX4" fmla="*/ 33666 w 57481"/>
                <a:gd name="connsiteY4" fmla="*/ 28876 h 76642"/>
                <a:gd name="connsiteX5" fmla="*/ 43821 w 57481"/>
                <a:gd name="connsiteY5" fmla="*/ 28876 h 7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1" h="76642">
                  <a:moveTo>
                    <a:pt x="43821" y="43246"/>
                  </a:moveTo>
                  <a:lnTo>
                    <a:pt x="35390" y="66622"/>
                  </a:lnTo>
                  <a:lnTo>
                    <a:pt x="28876" y="66622"/>
                  </a:lnTo>
                  <a:lnTo>
                    <a:pt x="33666" y="43054"/>
                  </a:lnTo>
                  <a:lnTo>
                    <a:pt x="33666" y="28876"/>
                  </a:lnTo>
                  <a:lnTo>
                    <a:pt x="4382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4E4F6CAC-C90F-4CA2-8821-B871EEBD12C9}"/>
                </a:ext>
              </a:extLst>
            </p:cNvPr>
            <p:cNvSpPr/>
            <p:nvPr/>
          </p:nvSpPr>
          <p:spPr>
            <a:xfrm>
              <a:off x="6600911" y="6566035"/>
              <a:ext cx="114963" cy="172445"/>
            </a:xfrm>
            <a:custGeom>
              <a:avLst/>
              <a:gdLst>
                <a:gd name="connsiteX0" fmla="*/ 62431 w 114963"/>
                <a:gd name="connsiteY0" fmla="*/ 157251 h 172444"/>
                <a:gd name="connsiteX1" fmla="*/ 38289 w 114963"/>
                <a:gd name="connsiteY1" fmla="*/ 146138 h 172444"/>
                <a:gd name="connsiteX2" fmla="*/ 28900 w 114963"/>
                <a:gd name="connsiteY2" fmla="*/ 117780 h 172444"/>
                <a:gd name="connsiteX3" fmla="*/ 28900 w 114963"/>
                <a:gd name="connsiteY3" fmla="*/ 102643 h 172444"/>
                <a:gd name="connsiteX4" fmla="*/ 38289 w 114963"/>
                <a:gd name="connsiteY4" fmla="*/ 74094 h 172444"/>
                <a:gd name="connsiteX5" fmla="*/ 60898 w 114963"/>
                <a:gd name="connsiteY5" fmla="*/ 62598 h 172444"/>
                <a:gd name="connsiteX6" fmla="*/ 83124 w 114963"/>
                <a:gd name="connsiteY6" fmla="*/ 72753 h 172444"/>
                <a:gd name="connsiteX7" fmla="*/ 91172 w 114963"/>
                <a:gd name="connsiteY7" fmla="*/ 100152 h 172444"/>
                <a:gd name="connsiteX8" fmla="*/ 91172 w 114963"/>
                <a:gd name="connsiteY8" fmla="*/ 110308 h 172444"/>
                <a:gd name="connsiteX9" fmla="*/ 39055 w 114963"/>
                <a:gd name="connsiteY9" fmla="*/ 110308 h 172444"/>
                <a:gd name="connsiteX10" fmla="*/ 39055 w 114963"/>
                <a:gd name="connsiteY10" fmla="*/ 117780 h 172444"/>
                <a:gd name="connsiteX11" fmla="*/ 45378 w 114963"/>
                <a:gd name="connsiteY11" fmla="*/ 139815 h 172444"/>
                <a:gd name="connsiteX12" fmla="*/ 62431 w 114963"/>
                <a:gd name="connsiteY12" fmla="*/ 148629 h 172444"/>
                <a:gd name="connsiteX13" fmla="*/ 75268 w 114963"/>
                <a:gd name="connsiteY13" fmla="*/ 145946 h 172444"/>
                <a:gd name="connsiteX14" fmla="*/ 84657 w 114963"/>
                <a:gd name="connsiteY14" fmla="*/ 138473 h 172444"/>
                <a:gd name="connsiteX15" fmla="*/ 88681 w 114963"/>
                <a:gd name="connsiteY15" fmla="*/ 145563 h 172444"/>
                <a:gd name="connsiteX16" fmla="*/ 78142 w 114963"/>
                <a:gd name="connsiteY16" fmla="*/ 153993 h 172444"/>
                <a:gd name="connsiteX17" fmla="*/ 62431 w 114963"/>
                <a:gd name="connsiteY17" fmla="*/ 157251 h 172444"/>
                <a:gd name="connsiteX18" fmla="*/ 60898 w 114963"/>
                <a:gd name="connsiteY18" fmla="*/ 71604 h 172444"/>
                <a:gd name="connsiteX19" fmla="*/ 45378 w 114963"/>
                <a:gd name="connsiteY19" fmla="*/ 80226 h 172444"/>
                <a:gd name="connsiteX20" fmla="*/ 39055 w 114963"/>
                <a:gd name="connsiteY20" fmla="*/ 101686 h 172444"/>
                <a:gd name="connsiteX21" fmla="*/ 81017 w 114963"/>
                <a:gd name="connsiteY21" fmla="*/ 101686 h 172444"/>
                <a:gd name="connsiteX22" fmla="*/ 81017 w 114963"/>
                <a:gd name="connsiteY22" fmla="*/ 97662 h 172444"/>
                <a:gd name="connsiteX23" fmla="*/ 75652 w 114963"/>
                <a:gd name="connsiteY23" fmla="*/ 78501 h 172444"/>
                <a:gd name="connsiteX24" fmla="*/ 60898 w 114963"/>
                <a:gd name="connsiteY24" fmla="*/ 71604 h 172444"/>
                <a:gd name="connsiteX25" fmla="*/ 70478 w 114963"/>
                <a:gd name="connsiteY25" fmla="*/ 28876 h 172444"/>
                <a:gd name="connsiteX26" fmla="*/ 82741 w 114963"/>
                <a:gd name="connsiteY26" fmla="*/ 28876 h 172444"/>
                <a:gd name="connsiteX27" fmla="*/ 82741 w 114963"/>
                <a:gd name="connsiteY27" fmla="*/ 28876 h 172444"/>
                <a:gd name="connsiteX28" fmla="*/ 63580 w 114963"/>
                <a:gd name="connsiteY28" fmla="*/ 50719 h 172444"/>
                <a:gd name="connsiteX29" fmla="*/ 54958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431" y="157251"/>
                  </a:moveTo>
                  <a:cubicBezTo>
                    <a:pt x="53119" y="157404"/>
                    <a:pt x="44228" y="153323"/>
                    <a:pt x="38289" y="146138"/>
                  </a:cubicBezTo>
                  <a:cubicBezTo>
                    <a:pt x="31889" y="138090"/>
                    <a:pt x="28574" y="128050"/>
                    <a:pt x="28900" y="117780"/>
                  </a:cubicBezTo>
                  <a:lnTo>
                    <a:pt x="28900" y="102643"/>
                  </a:lnTo>
                  <a:cubicBezTo>
                    <a:pt x="28555" y="92316"/>
                    <a:pt x="31889" y="82199"/>
                    <a:pt x="38289" y="74094"/>
                  </a:cubicBezTo>
                  <a:cubicBezTo>
                    <a:pt x="43596" y="66909"/>
                    <a:pt x="51969" y="62655"/>
                    <a:pt x="60898" y="62598"/>
                  </a:cubicBezTo>
                  <a:cubicBezTo>
                    <a:pt x="69520" y="62176"/>
                    <a:pt x="77798" y="65970"/>
                    <a:pt x="83124" y="72753"/>
                  </a:cubicBezTo>
                  <a:cubicBezTo>
                    <a:pt x="88815" y="80724"/>
                    <a:pt x="91651" y="90381"/>
                    <a:pt x="91172" y="100152"/>
                  </a:cubicBezTo>
                  <a:lnTo>
                    <a:pt x="91172" y="110308"/>
                  </a:lnTo>
                  <a:lnTo>
                    <a:pt x="39055" y="110308"/>
                  </a:lnTo>
                  <a:lnTo>
                    <a:pt x="39055" y="117780"/>
                  </a:lnTo>
                  <a:cubicBezTo>
                    <a:pt x="38768" y="125617"/>
                    <a:pt x="40990" y="133320"/>
                    <a:pt x="45378" y="139815"/>
                  </a:cubicBezTo>
                  <a:cubicBezTo>
                    <a:pt x="49076" y="145601"/>
                    <a:pt x="55571" y="148954"/>
                    <a:pt x="62431" y="148629"/>
                  </a:cubicBezTo>
                  <a:cubicBezTo>
                    <a:pt x="66857" y="148705"/>
                    <a:pt x="71245" y="147786"/>
                    <a:pt x="75268" y="145946"/>
                  </a:cubicBezTo>
                  <a:cubicBezTo>
                    <a:pt x="78928" y="144183"/>
                    <a:pt x="82128" y="141635"/>
                    <a:pt x="84657" y="138473"/>
                  </a:cubicBezTo>
                  <a:lnTo>
                    <a:pt x="88681" y="145563"/>
                  </a:lnTo>
                  <a:cubicBezTo>
                    <a:pt x="85941" y="149223"/>
                    <a:pt x="82319" y="152116"/>
                    <a:pt x="78142" y="153993"/>
                  </a:cubicBezTo>
                  <a:cubicBezTo>
                    <a:pt x="73218" y="156255"/>
                    <a:pt x="67853" y="157366"/>
                    <a:pt x="62431" y="157251"/>
                  </a:cubicBezTo>
                  <a:close/>
                  <a:moveTo>
                    <a:pt x="60898" y="71604"/>
                  </a:moveTo>
                  <a:cubicBezTo>
                    <a:pt x="54633" y="71757"/>
                    <a:pt x="48827" y="74976"/>
                    <a:pt x="45378" y="80226"/>
                  </a:cubicBezTo>
                  <a:cubicBezTo>
                    <a:pt x="41182" y="86587"/>
                    <a:pt x="38978" y="94060"/>
                    <a:pt x="39055" y="101686"/>
                  </a:cubicBezTo>
                  <a:lnTo>
                    <a:pt x="81017" y="101686"/>
                  </a:lnTo>
                  <a:lnTo>
                    <a:pt x="81017" y="97662"/>
                  </a:lnTo>
                  <a:cubicBezTo>
                    <a:pt x="81419" y="90860"/>
                    <a:pt x="79541" y="84115"/>
                    <a:pt x="75652" y="78501"/>
                  </a:cubicBezTo>
                  <a:cubicBezTo>
                    <a:pt x="72241" y="73826"/>
                    <a:pt x="66665" y="71221"/>
                    <a:pt x="60898" y="71604"/>
                  </a:cubicBezTo>
                  <a:close/>
                  <a:moveTo>
                    <a:pt x="70478" y="28876"/>
                  </a:moveTo>
                  <a:lnTo>
                    <a:pt x="82741" y="28876"/>
                  </a:lnTo>
                  <a:lnTo>
                    <a:pt x="82741" y="28876"/>
                  </a:lnTo>
                  <a:lnTo>
                    <a:pt x="63580" y="50719"/>
                  </a:lnTo>
                  <a:lnTo>
                    <a:pt x="54958" y="5071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8C3BF86C-40DF-4C91-8D88-7A42536D82FD}"/>
                </a:ext>
              </a:extLst>
            </p:cNvPr>
            <p:cNvSpPr/>
            <p:nvPr/>
          </p:nvSpPr>
          <p:spPr>
            <a:xfrm>
              <a:off x="6681793" y="6561245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8B3943B0-98D4-4845-A888-2331F7F966A2}"/>
                </a:ext>
              </a:extLst>
            </p:cNvPr>
            <p:cNvSpPr/>
            <p:nvPr/>
          </p:nvSpPr>
          <p:spPr>
            <a:xfrm>
              <a:off x="6711836" y="6599725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3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3 w 114963"/>
                <a:gd name="connsiteY4" fmla="*/ 40404 h 134123"/>
                <a:gd name="connsiteX5" fmla="*/ 60912 w 114963"/>
                <a:gd name="connsiteY5" fmla="*/ 28907 h 134123"/>
                <a:gd name="connsiteX6" fmla="*/ 83139 w 114963"/>
                <a:gd name="connsiteY6" fmla="*/ 39063 h 134123"/>
                <a:gd name="connsiteX7" fmla="*/ 90995 w 114963"/>
                <a:gd name="connsiteY7" fmla="*/ 66462 h 134123"/>
                <a:gd name="connsiteX8" fmla="*/ 90995 w 114963"/>
                <a:gd name="connsiteY8" fmla="*/ 76617 h 134123"/>
                <a:gd name="connsiteX9" fmla="*/ 38878 w 114963"/>
                <a:gd name="connsiteY9" fmla="*/ 76617 h 134123"/>
                <a:gd name="connsiteX10" fmla="*/ 38878 w 114963"/>
                <a:gd name="connsiteY10" fmla="*/ 84090 h 134123"/>
                <a:gd name="connsiteX11" fmla="*/ 45201 w 114963"/>
                <a:gd name="connsiteY11" fmla="*/ 106124 h 134123"/>
                <a:gd name="connsiteX12" fmla="*/ 62445 w 114963"/>
                <a:gd name="connsiteY12" fmla="*/ 114938 h 134123"/>
                <a:gd name="connsiteX13" fmla="*/ 75283 w 114963"/>
                <a:gd name="connsiteY13" fmla="*/ 112256 h 134123"/>
                <a:gd name="connsiteX14" fmla="*/ 84672 w 114963"/>
                <a:gd name="connsiteY14" fmla="*/ 104783 h 134123"/>
                <a:gd name="connsiteX15" fmla="*/ 88695 w 114963"/>
                <a:gd name="connsiteY15" fmla="*/ 111872 h 134123"/>
                <a:gd name="connsiteX16" fmla="*/ 78157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8 w 114963"/>
                <a:gd name="connsiteY20" fmla="*/ 67995 h 134123"/>
                <a:gd name="connsiteX21" fmla="*/ 81031 w 114963"/>
                <a:gd name="connsiteY21" fmla="*/ 67995 h 134123"/>
                <a:gd name="connsiteX22" fmla="*/ 81031 w 114963"/>
                <a:gd name="connsiteY22" fmla="*/ 63971 h 134123"/>
                <a:gd name="connsiteX23" fmla="*/ 75666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4" y="123771"/>
                    <a:pt x="44205" y="119671"/>
                    <a:pt x="38303" y="112447"/>
                  </a:cubicBezTo>
                  <a:cubicBezTo>
                    <a:pt x="31808" y="104457"/>
                    <a:pt x="28474" y="94379"/>
                    <a:pt x="28914" y="84090"/>
                  </a:cubicBezTo>
                  <a:lnTo>
                    <a:pt x="28914" y="68953"/>
                  </a:lnTo>
                  <a:cubicBezTo>
                    <a:pt x="28493" y="58606"/>
                    <a:pt x="31827" y="48470"/>
                    <a:pt x="38303" y="40404"/>
                  </a:cubicBezTo>
                  <a:cubicBezTo>
                    <a:pt x="43610" y="33219"/>
                    <a:pt x="51984" y="28965"/>
                    <a:pt x="60912" y="28907"/>
                  </a:cubicBezTo>
                  <a:cubicBezTo>
                    <a:pt x="69535" y="28486"/>
                    <a:pt x="77812" y="32280"/>
                    <a:pt x="83139" y="39063"/>
                  </a:cubicBezTo>
                  <a:cubicBezTo>
                    <a:pt x="88753" y="47052"/>
                    <a:pt x="91531" y="56709"/>
                    <a:pt x="90995" y="66462"/>
                  </a:cubicBezTo>
                  <a:lnTo>
                    <a:pt x="90995" y="76617"/>
                  </a:lnTo>
                  <a:lnTo>
                    <a:pt x="38878" y="76617"/>
                  </a:lnTo>
                  <a:lnTo>
                    <a:pt x="38878" y="84090"/>
                  </a:lnTo>
                  <a:cubicBezTo>
                    <a:pt x="38591" y="91926"/>
                    <a:pt x="40813" y="99629"/>
                    <a:pt x="45201" y="106124"/>
                  </a:cubicBezTo>
                  <a:cubicBezTo>
                    <a:pt x="48937" y="111968"/>
                    <a:pt x="55528" y="115340"/>
                    <a:pt x="62445" y="114938"/>
                  </a:cubicBezTo>
                  <a:cubicBezTo>
                    <a:pt x="66871" y="115015"/>
                    <a:pt x="71259" y="114095"/>
                    <a:pt x="75283" y="112256"/>
                  </a:cubicBezTo>
                  <a:cubicBezTo>
                    <a:pt x="78923" y="110493"/>
                    <a:pt x="82142" y="107945"/>
                    <a:pt x="84672" y="104783"/>
                  </a:cubicBezTo>
                  <a:lnTo>
                    <a:pt x="88695" y="111872"/>
                  </a:lnTo>
                  <a:cubicBezTo>
                    <a:pt x="85898" y="115475"/>
                    <a:pt x="82296" y="118368"/>
                    <a:pt x="78157" y="120303"/>
                  </a:cubicBezTo>
                  <a:cubicBezTo>
                    <a:pt x="73233" y="122545"/>
                    <a:pt x="67868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47" y="38066"/>
                    <a:pt x="48841" y="41285"/>
                    <a:pt x="45392" y="46535"/>
                  </a:cubicBezTo>
                  <a:cubicBezTo>
                    <a:pt x="41024" y="52839"/>
                    <a:pt x="38744" y="60331"/>
                    <a:pt x="38878" y="67995"/>
                  </a:cubicBezTo>
                  <a:lnTo>
                    <a:pt x="81031" y="67995"/>
                  </a:lnTo>
                  <a:lnTo>
                    <a:pt x="81031" y="63971"/>
                  </a:lnTo>
                  <a:cubicBezTo>
                    <a:pt x="81338" y="57169"/>
                    <a:pt x="79460" y="50463"/>
                    <a:pt x="75666" y="44810"/>
                  </a:cubicBezTo>
                  <a:cubicBezTo>
                    <a:pt x="72217" y="40193"/>
                    <a:pt x="66680" y="37607"/>
                    <a:pt x="60912" y="379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7F330AB1-9562-456D-AB41-0A9A1E1ACE2C}"/>
                </a:ext>
              </a:extLst>
            </p:cNvPr>
            <p:cNvSpPr/>
            <p:nvPr/>
          </p:nvSpPr>
          <p:spPr>
            <a:xfrm>
              <a:off x="6786555" y="6599146"/>
              <a:ext cx="114963" cy="134124"/>
            </a:xfrm>
            <a:custGeom>
              <a:avLst/>
              <a:gdLst>
                <a:gd name="connsiteX0" fmla="*/ 62835 w 114963"/>
                <a:gd name="connsiteY0" fmla="*/ 115518 h 134123"/>
                <a:gd name="connsiteX1" fmla="*/ 76823 w 114963"/>
                <a:gd name="connsiteY1" fmla="*/ 109770 h 134123"/>
                <a:gd name="connsiteX2" fmla="*/ 82762 w 114963"/>
                <a:gd name="connsiteY2" fmla="*/ 93866 h 134123"/>
                <a:gd name="connsiteX3" fmla="*/ 90810 w 114963"/>
                <a:gd name="connsiteY3" fmla="*/ 93866 h 134123"/>
                <a:gd name="connsiteX4" fmla="*/ 90810 w 114963"/>
                <a:gd name="connsiteY4" fmla="*/ 93866 h 134123"/>
                <a:gd name="connsiteX5" fmla="*/ 82187 w 114963"/>
                <a:gd name="connsiteY5" fmla="*/ 114943 h 134123"/>
                <a:gd name="connsiteX6" fmla="*/ 39651 w 114963"/>
                <a:gd name="connsiteY6" fmla="*/ 114636 h 134123"/>
                <a:gd name="connsiteX7" fmla="*/ 37543 w 114963"/>
                <a:gd name="connsiteY7" fmla="*/ 112261 h 134123"/>
                <a:gd name="connsiteX8" fmla="*/ 28921 w 114963"/>
                <a:gd name="connsiteY8" fmla="*/ 83328 h 134123"/>
                <a:gd name="connsiteX9" fmla="*/ 28921 w 114963"/>
                <a:gd name="connsiteY9" fmla="*/ 69150 h 134123"/>
                <a:gd name="connsiteX10" fmla="*/ 37543 w 114963"/>
                <a:gd name="connsiteY10" fmla="*/ 40217 h 134123"/>
                <a:gd name="connsiteX11" fmla="*/ 61686 w 114963"/>
                <a:gd name="connsiteY11" fmla="*/ 28912 h 134123"/>
                <a:gd name="connsiteX12" fmla="*/ 82762 w 114963"/>
                <a:gd name="connsiteY12" fmla="*/ 37918 h 134123"/>
                <a:gd name="connsiteX13" fmla="*/ 90810 w 114963"/>
                <a:gd name="connsiteY13" fmla="*/ 61102 h 134123"/>
                <a:gd name="connsiteX14" fmla="*/ 90810 w 114963"/>
                <a:gd name="connsiteY14" fmla="*/ 61102 h 134123"/>
                <a:gd name="connsiteX15" fmla="*/ 81804 w 114963"/>
                <a:gd name="connsiteY15" fmla="*/ 61102 h 134123"/>
                <a:gd name="connsiteX16" fmla="*/ 76056 w 114963"/>
                <a:gd name="connsiteY16" fmla="*/ 43666 h 134123"/>
                <a:gd name="connsiteX17" fmla="*/ 61877 w 114963"/>
                <a:gd name="connsiteY17" fmla="*/ 37343 h 134123"/>
                <a:gd name="connsiteX18" fmla="*/ 44633 w 114963"/>
                <a:gd name="connsiteY18" fmla="*/ 46157 h 134123"/>
                <a:gd name="connsiteX19" fmla="*/ 39268 w 114963"/>
                <a:gd name="connsiteY19" fmla="*/ 68766 h 134123"/>
                <a:gd name="connsiteX20" fmla="*/ 39268 w 114963"/>
                <a:gd name="connsiteY20" fmla="*/ 82945 h 134123"/>
                <a:gd name="connsiteX21" fmla="*/ 44633 w 114963"/>
                <a:gd name="connsiteY21" fmla="*/ 105554 h 134123"/>
                <a:gd name="connsiteX22" fmla="*/ 62835 w 114963"/>
                <a:gd name="connsiteY22" fmla="*/ 11551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63" h="134123">
                  <a:moveTo>
                    <a:pt x="62835" y="115518"/>
                  </a:moveTo>
                  <a:cubicBezTo>
                    <a:pt x="68085" y="115594"/>
                    <a:pt x="73144" y="113525"/>
                    <a:pt x="76823" y="109770"/>
                  </a:cubicBezTo>
                  <a:cubicBezTo>
                    <a:pt x="80884" y="105497"/>
                    <a:pt x="83030" y="99749"/>
                    <a:pt x="82762" y="93866"/>
                  </a:cubicBezTo>
                  <a:lnTo>
                    <a:pt x="90810" y="93866"/>
                  </a:lnTo>
                  <a:lnTo>
                    <a:pt x="90810" y="93866"/>
                  </a:lnTo>
                  <a:cubicBezTo>
                    <a:pt x="91135" y="101818"/>
                    <a:pt x="87974" y="109501"/>
                    <a:pt x="82187" y="114943"/>
                  </a:cubicBezTo>
                  <a:cubicBezTo>
                    <a:pt x="70346" y="126612"/>
                    <a:pt x="51301" y="126459"/>
                    <a:pt x="39651" y="114636"/>
                  </a:cubicBezTo>
                  <a:cubicBezTo>
                    <a:pt x="38904" y="113870"/>
                    <a:pt x="38195" y="113085"/>
                    <a:pt x="37543" y="112261"/>
                  </a:cubicBezTo>
                  <a:cubicBezTo>
                    <a:pt x="31489" y="103868"/>
                    <a:pt x="28461" y="93675"/>
                    <a:pt x="28921" y="83328"/>
                  </a:cubicBezTo>
                  <a:lnTo>
                    <a:pt x="28921" y="69150"/>
                  </a:lnTo>
                  <a:cubicBezTo>
                    <a:pt x="28519" y="58822"/>
                    <a:pt x="31546" y="48648"/>
                    <a:pt x="37543" y="40217"/>
                  </a:cubicBezTo>
                  <a:cubicBezTo>
                    <a:pt x="43215" y="32668"/>
                    <a:pt x="52259" y="28433"/>
                    <a:pt x="61686" y="28912"/>
                  </a:cubicBezTo>
                  <a:cubicBezTo>
                    <a:pt x="69676" y="28740"/>
                    <a:pt x="77359" y="32016"/>
                    <a:pt x="82762" y="37918"/>
                  </a:cubicBezTo>
                  <a:cubicBezTo>
                    <a:pt x="88338" y="44317"/>
                    <a:pt x="91231" y="52614"/>
                    <a:pt x="90810" y="61102"/>
                  </a:cubicBezTo>
                  <a:lnTo>
                    <a:pt x="90810" y="61102"/>
                  </a:lnTo>
                  <a:lnTo>
                    <a:pt x="81804" y="61102"/>
                  </a:lnTo>
                  <a:cubicBezTo>
                    <a:pt x="82130" y="54779"/>
                    <a:pt x="80080" y="48571"/>
                    <a:pt x="76056" y="43666"/>
                  </a:cubicBezTo>
                  <a:cubicBezTo>
                    <a:pt x="72435" y="39661"/>
                    <a:pt x="67281" y="37362"/>
                    <a:pt x="61877" y="37343"/>
                  </a:cubicBezTo>
                  <a:cubicBezTo>
                    <a:pt x="54960" y="36941"/>
                    <a:pt x="48369" y="40313"/>
                    <a:pt x="44633" y="46157"/>
                  </a:cubicBezTo>
                  <a:cubicBezTo>
                    <a:pt x="40858" y="53073"/>
                    <a:pt x="39019" y="60891"/>
                    <a:pt x="39268" y="68766"/>
                  </a:cubicBezTo>
                  <a:lnTo>
                    <a:pt x="39268" y="82945"/>
                  </a:lnTo>
                  <a:cubicBezTo>
                    <a:pt x="39038" y="90820"/>
                    <a:pt x="40897" y="98618"/>
                    <a:pt x="44633" y="105554"/>
                  </a:cubicBezTo>
                  <a:cubicBezTo>
                    <a:pt x="48216" y="112165"/>
                    <a:pt x="55344" y="116054"/>
                    <a:pt x="62835" y="11551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5BC4405B-D1EB-4DFA-9332-1AD0C006F98D}"/>
                </a:ext>
              </a:extLst>
            </p:cNvPr>
            <p:cNvSpPr/>
            <p:nvPr/>
          </p:nvSpPr>
          <p:spPr>
            <a:xfrm>
              <a:off x="6859986" y="6578297"/>
              <a:ext cx="95803" cy="172445"/>
            </a:xfrm>
            <a:custGeom>
              <a:avLst/>
              <a:gdLst>
                <a:gd name="connsiteX0" fmla="*/ 51676 w 95802"/>
                <a:gd name="connsiteY0" fmla="*/ 28876 h 172444"/>
                <a:gd name="connsiteX1" fmla="*/ 51676 w 95802"/>
                <a:gd name="connsiteY1" fmla="*/ 52060 h 172444"/>
                <a:gd name="connsiteX2" fmla="*/ 67388 w 95802"/>
                <a:gd name="connsiteY2" fmla="*/ 52060 h 172444"/>
                <a:gd name="connsiteX3" fmla="*/ 67388 w 95802"/>
                <a:gd name="connsiteY3" fmla="*/ 60682 h 172444"/>
                <a:gd name="connsiteX4" fmla="*/ 51676 w 95802"/>
                <a:gd name="connsiteY4" fmla="*/ 60682 h 172444"/>
                <a:gd name="connsiteX5" fmla="*/ 51676 w 95802"/>
                <a:gd name="connsiteY5" fmla="*/ 119696 h 172444"/>
                <a:gd name="connsiteX6" fmla="*/ 54167 w 95802"/>
                <a:gd name="connsiteY6" fmla="*/ 132150 h 172444"/>
                <a:gd name="connsiteX7" fmla="*/ 60874 w 95802"/>
                <a:gd name="connsiteY7" fmla="*/ 135983 h 172444"/>
                <a:gd name="connsiteX8" fmla="*/ 64706 w 95802"/>
                <a:gd name="connsiteY8" fmla="*/ 135983 h 172444"/>
                <a:gd name="connsiteX9" fmla="*/ 69113 w 95802"/>
                <a:gd name="connsiteY9" fmla="*/ 135983 h 172444"/>
                <a:gd name="connsiteX10" fmla="*/ 70454 w 95802"/>
                <a:gd name="connsiteY10" fmla="*/ 143839 h 172444"/>
                <a:gd name="connsiteX11" fmla="*/ 65281 w 95802"/>
                <a:gd name="connsiteY11" fmla="*/ 145371 h 172444"/>
                <a:gd name="connsiteX12" fmla="*/ 58766 w 95802"/>
                <a:gd name="connsiteY12" fmla="*/ 145371 h 172444"/>
                <a:gd name="connsiteX13" fmla="*/ 46120 w 95802"/>
                <a:gd name="connsiteY13" fmla="*/ 139240 h 172444"/>
                <a:gd name="connsiteX14" fmla="*/ 41521 w 95802"/>
                <a:gd name="connsiteY14" fmla="*/ 120080 h 172444"/>
                <a:gd name="connsiteX15" fmla="*/ 41521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1 w 95802"/>
                <a:gd name="connsiteY18" fmla="*/ 52443 h 172444"/>
                <a:gd name="connsiteX19" fmla="*/ 41521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676" y="28876"/>
                  </a:moveTo>
                  <a:lnTo>
                    <a:pt x="51676" y="52060"/>
                  </a:lnTo>
                  <a:lnTo>
                    <a:pt x="67388" y="52060"/>
                  </a:lnTo>
                  <a:lnTo>
                    <a:pt x="67388" y="60682"/>
                  </a:lnTo>
                  <a:lnTo>
                    <a:pt x="51676" y="60682"/>
                  </a:lnTo>
                  <a:lnTo>
                    <a:pt x="51676" y="119696"/>
                  </a:lnTo>
                  <a:cubicBezTo>
                    <a:pt x="51293" y="124007"/>
                    <a:pt x="52156" y="128319"/>
                    <a:pt x="54167" y="132150"/>
                  </a:cubicBezTo>
                  <a:cubicBezTo>
                    <a:pt x="55585" y="134508"/>
                    <a:pt x="58115" y="135964"/>
                    <a:pt x="60874" y="135983"/>
                  </a:cubicBezTo>
                  <a:lnTo>
                    <a:pt x="64706" y="135983"/>
                  </a:lnTo>
                  <a:lnTo>
                    <a:pt x="69113" y="135983"/>
                  </a:lnTo>
                  <a:lnTo>
                    <a:pt x="70454" y="143839"/>
                  </a:lnTo>
                  <a:cubicBezTo>
                    <a:pt x="68787" y="144547"/>
                    <a:pt x="67062" y="145065"/>
                    <a:pt x="65281" y="145371"/>
                  </a:cubicBezTo>
                  <a:cubicBezTo>
                    <a:pt x="63115" y="145640"/>
                    <a:pt x="60931" y="145640"/>
                    <a:pt x="58766" y="145371"/>
                  </a:cubicBezTo>
                  <a:cubicBezTo>
                    <a:pt x="53803" y="145524"/>
                    <a:pt x="49071" y="143245"/>
                    <a:pt x="46120" y="139240"/>
                  </a:cubicBezTo>
                  <a:cubicBezTo>
                    <a:pt x="42594" y="133511"/>
                    <a:pt x="40966" y="126786"/>
                    <a:pt x="41521" y="120080"/>
                  </a:cubicBezTo>
                  <a:lnTo>
                    <a:pt x="41521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1" y="52443"/>
                  </a:lnTo>
                  <a:lnTo>
                    <a:pt x="41521" y="2925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9D2FD422-F4F1-40F5-A2DC-C3A57ED7CF29}"/>
                </a:ext>
              </a:extLst>
            </p:cNvPr>
            <p:cNvSpPr/>
            <p:nvPr/>
          </p:nvSpPr>
          <p:spPr>
            <a:xfrm>
              <a:off x="6917659" y="6600140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616 w 76642"/>
                <a:gd name="connsiteY1" fmla="*/ 39223 h 134123"/>
                <a:gd name="connsiteX2" fmla="*/ 45737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616" y="39223"/>
                  </a:lnTo>
                  <a:cubicBezTo>
                    <a:pt x="53152" y="39089"/>
                    <a:pt x="48841" y="40813"/>
                    <a:pt x="45737" y="44013"/>
                  </a:cubicBezTo>
                  <a:cubicBezTo>
                    <a:pt x="42346" y="47653"/>
                    <a:pt x="40027" y="52175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0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76DE59C6-9E35-4FDE-90FB-AB94B8D495B1}"/>
                </a:ext>
              </a:extLst>
            </p:cNvPr>
            <p:cNvSpPr/>
            <p:nvPr/>
          </p:nvSpPr>
          <p:spPr>
            <a:xfrm>
              <a:off x="6962263" y="6599706"/>
              <a:ext cx="114963" cy="134124"/>
            </a:xfrm>
            <a:custGeom>
              <a:avLst/>
              <a:gdLst>
                <a:gd name="connsiteX0" fmla="*/ 28915 w 114963"/>
                <a:gd name="connsiteY0" fmla="*/ 69547 h 134123"/>
                <a:gd name="connsiteX1" fmla="*/ 38112 w 114963"/>
                <a:gd name="connsiteY1" fmla="*/ 40424 h 134123"/>
                <a:gd name="connsiteX2" fmla="*/ 82603 w 114963"/>
                <a:gd name="connsiteY2" fmla="*/ 36055 h 134123"/>
                <a:gd name="connsiteX3" fmla="*/ 86971 w 114963"/>
                <a:gd name="connsiteY3" fmla="*/ 40424 h 134123"/>
                <a:gd name="connsiteX4" fmla="*/ 96168 w 114963"/>
                <a:gd name="connsiteY4" fmla="*/ 69547 h 134123"/>
                <a:gd name="connsiteX5" fmla="*/ 96168 w 114963"/>
                <a:gd name="connsiteY5" fmla="*/ 82960 h 134123"/>
                <a:gd name="connsiteX6" fmla="*/ 86971 w 114963"/>
                <a:gd name="connsiteY6" fmla="*/ 112276 h 134123"/>
                <a:gd name="connsiteX7" fmla="*/ 62638 w 114963"/>
                <a:gd name="connsiteY7" fmla="*/ 123580 h 134123"/>
                <a:gd name="connsiteX8" fmla="*/ 38112 w 114963"/>
                <a:gd name="connsiteY8" fmla="*/ 112276 h 134123"/>
                <a:gd name="connsiteX9" fmla="*/ 28915 w 114963"/>
                <a:gd name="connsiteY9" fmla="*/ 82960 h 134123"/>
                <a:gd name="connsiteX10" fmla="*/ 39262 w 114963"/>
                <a:gd name="connsiteY10" fmla="*/ 82960 h 134123"/>
                <a:gd name="connsiteX11" fmla="*/ 45201 w 114963"/>
                <a:gd name="connsiteY11" fmla="*/ 105761 h 134123"/>
                <a:gd name="connsiteX12" fmla="*/ 62638 w 114963"/>
                <a:gd name="connsiteY12" fmla="*/ 114958 h 134123"/>
                <a:gd name="connsiteX13" fmla="*/ 79690 w 114963"/>
                <a:gd name="connsiteY13" fmla="*/ 105761 h 134123"/>
                <a:gd name="connsiteX14" fmla="*/ 86013 w 114963"/>
                <a:gd name="connsiteY14" fmla="*/ 82960 h 134123"/>
                <a:gd name="connsiteX15" fmla="*/ 86013 w 114963"/>
                <a:gd name="connsiteY15" fmla="*/ 69547 h 134123"/>
                <a:gd name="connsiteX16" fmla="*/ 79690 w 114963"/>
                <a:gd name="connsiteY16" fmla="*/ 47130 h 134123"/>
                <a:gd name="connsiteX17" fmla="*/ 51007 w 114963"/>
                <a:gd name="connsiteY17" fmla="*/ 41324 h 134123"/>
                <a:gd name="connsiteX18" fmla="*/ 45201 w 114963"/>
                <a:gd name="connsiteY18" fmla="*/ 47130 h 134123"/>
                <a:gd name="connsiteX19" fmla="*/ 39262 w 114963"/>
                <a:gd name="connsiteY19" fmla="*/ 69547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15" y="69547"/>
                  </a:moveTo>
                  <a:cubicBezTo>
                    <a:pt x="28475" y="59067"/>
                    <a:pt x="31732" y="48758"/>
                    <a:pt x="38112" y="40424"/>
                  </a:cubicBezTo>
                  <a:cubicBezTo>
                    <a:pt x="49187" y="26934"/>
                    <a:pt x="69114" y="24980"/>
                    <a:pt x="82603" y="36055"/>
                  </a:cubicBezTo>
                  <a:cubicBezTo>
                    <a:pt x="84193" y="37377"/>
                    <a:pt x="85668" y="38833"/>
                    <a:pt x="86971" y="40424"/>
                  </a:cubicBezTo>
                  <a:cubicBezTo>
                    <a:pt x="93371" y="48739"/>
                    <a:pt x="96628" y="59067"/>
                    <a:pt x="96168" y="69547"/>
                  </a:cubicBezTo>
                  <a:lnTo>
                    <a:pt x="96168" y="82960"/>
                  </a:lnTo>
                  <a:cubicBezTo>
                    <a:pt x="96609" y="93498"/>
                    <a:pt x="93352" y="103864"/>
                    <a:pt x="86971" y="112276"/>
                  </a:cubicBezTo>
                  <a:cubicBezTo>
                    <a:pt x="81127" y="119710"/>
                    <a:pt x="72084" y="123906"/>
                    <a:pt x="62638" y="123580"/>
                  </a:cubicBezTo>
                  <a:cubicBezTo>
                    <a:pt x="53134" y="123906"/>
                    <a:pt x="44033" y="119710"/>
                    <a:pt x="38112" y="112276"/>
                  </a:cubicBezTo>
                  <a:cubicBezTo>
                    <a:pt x="31732" y="103864"/>
                    <a:pt x="28475" y="93498"/>
                    <a:pt x="28915" y="82960"/>
                  </a:cubicBezTo>
                  <a:close/>
                  <a:moveTo>
                    <a:pt x="39262" y="82960"/>
                  </a:moveTo>
                  <a:cubicBezTo>
                    <a:pt x="38917" y="90988"/>
                    <a:pt x="40986" y="98921"/>
                    <a:pt x="45201" y="105761"/>
                  </a:cubicBezTo>
                  <a:cubicBezTo>
                    <a:pt x="48861" y="111815"/>
                    <a:pt x="55567" y="115341"/>
                    <a:pt x="62638" y="114958"/>
                  </a:cubicBezTo>
                  <a:cubicBezTo>
                    <a:pt x="69574" y="115207"/>
                    <a:pt x="76088" y="111681"/>
                    <a:pt x="79690" y="105761"/>
                  </a:cubicBezTo>
                  <a:cubicBezTo>
                    <a:pt x="84155" y="99016"/>
                    <a:pt x="86358" y="91046"/>
                    <a:pt x="86013" y="82960"/>
                  </a:cubicBezTo>
                  <a:lnTo>
                    <a:pt x="86013" y="69547"/>
                  </a:lnTo>
                  <a:cubicBezTo>
                    <a:pt x="86282" y="61596"/>
                    <a:pt x="84078" y="53759"/>
                    <a:pt x="79690" y="47130"/>
                  </a:cubicBezTo>
                  <a:cubicBezTo>
                    <a:pt x="73367" y="37607"/>
                    <a:pt x="60530" y="35001"/>
                    <a:pt x="51007" y="41324"/>
                  </a:cubicBezTo>
                  <a:cubicBezTo>
                    <a:pt x="48708" y="42857"/>
                    <a:pt x="46734" y="44830"/>
                    <a:pt x="45201" y="47130"/>
                  </a:cubicBezTo>
                  <a:cubicBezTo>
                    <a:pt x="41025" y="53836"/>
                    <a:pt x="38955" y="61653"/>
                    <a:pt x="39262" y="69547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F1052BDE-8AFA-4F51-84EE-1905ED7FD174}"/>
                </a:ext>
              </a:extLst>
            </p:cNvPr>
            <p:cNvSpPr/>
            <p:nvPr/>
          </p:nvSpPr>
          <p:spPr>
            <a:xfrm>
              <a:off x="7048908" y="6599702"/>
              <a:ext cx="114963" cy="134124"/>
            </a:xfrm>
            <a:custGeom>
              <a:avLst/>
              <a:gdLst>
                <a:gd name="connsiteX0" fmla="*/ 37115 w 114963"/>
                <a:gd name="connsiteY0" fmla="*/ 30655 h 134123"/>
                <a:gd name="connsiteX1" fmla="*/ 38073 w 114963"/>
                <a:gd name="connsiteY1" fmla="*/ 45792 h 134123"/>
                <a:gd name="connsiteX2" fmla="*/ 47653 w 114963"/>
                <a:gd name="connsiteY2" fmla="*/ 33338 h 134123"/>
                <a:gd name="connsiteX3" fmla="*/ 61831 w 114963"/>
                <a:gd name="connsiteY3" fmla="*/ 28931 h 134123"/>
                <a:gd name="connsiteX4" fmla="*/ 80992 w 114963"/>
                <a:gd name="connsiteY4" fmla="*/ 37936 h 134123"/>
                <a:gd name="connsiteX5" fmla="*/ 87698 w 114963"/>
                <a:gd name="connsiteY5" fmla="*/ 66102 h 134123"/>
                <a:gd name="connsiteX6" fmla="*/ 87698 w 114963"/>
                <a:gd name="connsiteY6" fmla="*/ 121668 h 134123"/>
                <a:gd name="connsiteX7" fmla="*/ 77543 w 114963"/>
                <a:gd name="connsiteY7" fmla="*/ 121668 h 134123"/>
                <a:gd name="connsiteX8" fmla="*/ 77543 w 114963"/>
                <a:gd name="connsiteY8" fmla="*/ 66294 h 134123"/>
                <a:gd name="connsiteX9" fmla="*/ 73136 w 114963"/>
                <a:gd name="connsiteY9" fmla="*/ 44451 h 134123"/>
                <a:gd name="connsiteX10" fmla="*/ 59916 w 114963"/>
                <a:gd name="connsiteY10" fmla="*/ 38128 h 134123"/>
                <a:gd name="connsiteX11" fmla="*/ 46886 w 114963"/>
                <a:gd name="connsiteY11" fmla="*/ 43109 h 134123"/>
                <a:gd name="connsiteX12" fmla="*/ 39031 w 114963"/>
                <a:gd name="connsiteY12" fmla="*/ 56714 h 134123"/>
                <a:gd name="connsiteX13" fmla="*/ 39031 w 114963"/>
                <a:gd name="connsiteY13" fmla="*/ 121668 h 134123"/>
                <a:gd name="connsiteX14" fmla="*/ 28876 w 114963"/>
                <a:gd name="connsiteY14" fmla="*/ 121668 h 134123"/>
                <a:gd name="connsiteX15" fmla="*/ 28876 w 114963"/>
                <a:gd name="connsiteY15" fmla="*/ 3065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7115" y="30655"/>
                  </a:moveTo>
                  <a:lnTo>
                    <a:pt x="38073" y="45792"/>
                  </a:lnTo>
                  <a:cubicBezTo>
                    <a:pt x="40065" y="40830"/>
                    <a:pt x="43380" y="36518"/>
                    <a:pt x="47653" y="33338"/>
                  </a:cubicBezTo>
                  <a:cubicBezTo>
                    <a:pt x="51792" y="30406"/>
                    <a:pt x="56754" y="28854"/>
                    <a:pt x="61831" y="28931"/>
                  </a:cubicBezTo>
                  <a:cubicBezTo>
                    <a:pt x="69343" y="28394"/>
                    <a:pt x="76604" y="31805"/>
                    <a:pt x="80992" y="37936"/>
                  </a:cubicBezTo>
                  <a:cubicBezTo>
                    <a:pt x="86051" y="46424"/>
                    <a:pt x="88388" y="56254"/>
                    <a:pt x="87698" y="66102"/>
                  </a:cubicBezTo>
                  <a:lnTo>
                    <a:pt x="87698" y="121668"/>
                  </a:lnTo>
                  <a:lnTo>
                    <a:pt x="77543" y="121668"/>
                  </a:lnTo>
                  <a:lnTo>
                    <a:pt x="77543" y="66294"/>
                  </a:lnTo>
                  <a:cubicBezTo>
                    <a:pt x="78156" y="58745"/>
                    <a:pt x="76623" y="51176"/>
                    <a:pt x="73136" y="44451"/>
                  </a:cubicBezTo>
                  <a:cubicBezTo>
                    <a:pt x="70090" y="40235"/>
                    <a:pt x="65108" y="37860"/>
                    <a:pt x="59916" y="38128"/>
                  </a:cubicBezTo>
                  <a:cubicBezTo>
                    <a:pt x="55106" y="38089"/>
                    <a:pt x="50450" y="39872"/>
                    <a:pt x="46886" y="43109"/>
                  </a:cubicBezTo>
                  <a:cubicBezTo>
                    <a:pt x="43207" y="46942"/>
                    <a:pt x="40506" y="51617"/>
                    <a:pt x="39031" y="56714"/>
                  </a:cubicBezTo>
                  <a:lnTo>
                    <a:pt x="39031" y="121668"/>
                  </a:lnTo>
                  <a:lnTo>
                    <a:pt x="28876" y="121668"/>
                  </a:lnTo>
                  <a:lnTo>
                    <a:pt x="28876" y="30655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0379AC55-977C-4496-8769-D1C075217BE3}"/>
                </a:ext>
              </a:extLst>
            </p:cNvPr>
            <p:cNvSpPr/>
            <p:nvPr/>
          </p:nvSpPr>
          <p:spPr>
            <a:xfrm>
              <a:off x="7130723" y="6561245"/>
              <a:ext cx="57482" cy="172445"/>
            </a:xfrm>
            <a:custGeom>
              <a:avLst/>
              <a:gdLst>
                <a:gd name="connsiteX0" fmla="*/ 39223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223 w 57481"/>
                <a:gd name="connsiteY3" fmla="*/ 28876 h 172444"/>
                <a:gd name="connsiteX4" fmla="*/ 39223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223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223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223" y="28876"/>
                  </a:lnTo>
                  <a:close/>
                  <a:moveTo>
                    <a:pt x="39223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223" y="69113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AA386B15-A4BF-4845-9C23-959BF208AFDA}"/>
                </a:ext>
              </a:extLst>
            </p:cNvPr>
            <p:cNvSpPr/>
            <p:nvPr/>
          </p:nvSpPr>
          <p:spPr>
            <a:xfrm>
              <a:off x="7161329" y="6600133"/>
              <a:ext cx="114963" cy="172445"/>
            </a:xfrm>
            <a:custGeom>
              <a:avLst/>
              <a:gdLst>
                <a:gd name="connsiteX0" fmla="*/ 29118 w 114963"/>
                <a:gd name="connsiteY0" fmla="*/ 71611 h 172444"/>
                <a:gd name="connsiteX1" fmla="*/ 36782 w 114963"/>
                <a:gd name="connsiteY1" fmla="*/ 40571 h 172444"/>
                <a:gd name="connsiteX2" fmla="*/ 58242 w 114963"/>
                <a:gd name="connsiteY2" fmla="*/ 28883 h 172444"/>
                <a:gd name="connsiteX3" fmla="*/ 71271 w 114963"/>
                <a:gd name="connsiteY3" fmla="*/ 32333 h 172444"/>
                <a:gd name="connsiteX4" fmla="*/ 80660 w 114963"/>
                <a:gd name="connsiteY4" fmla="*/ 42296 h 172444"/>
                <a:gd name="connsiteX5" fmla="*/ 81618 w 114963"/>
                <a:gd name="connsiteY5" fmla="*/ 30608 h 172444"/>
                <a:gd name="connsiteX6" fmla="*/ 90432 w 114963"/>
                <a:gd name="connsiteY6" fmla="*/ 30608 h 172444"/>
                <a:gd name="connsiteX7" fmla="*/ 90432 w 114963"/>
                <a:gd name="connsiteY7" fmla="*/ 156684 h 172444"/>
                <a:gd name="connsiteX8" fmla="*/ 80085 w 114963"/>
                <a:gd name="connsiteY8" fmla="*/ 156684 h 172444"/>
                <a:gd name="connsiteX9" fmla="*/ 80085 w 114963"/>
                <a:gd name="connsiteY9" fmla="*/ 111465 h 172444"/>
                <a:gd name="connsiteX10" fmla="*/ 70696 w 114963"/>
                <a:gd name="connsiteY10" fmla="*/ 120470 h 172444"/>
                <a:gd name="connsiteX11" fmla="*/ 58051 w 114963"/>
                <a:gd name="connsiteY11" fmla="*/ 123536 h 172444"/>
                <a:gd name="connsiteX12" fmla="*/ 36591 w 114963"/>
                <a:gd name="connsiteY12" fmla="*/ 112806 h 172444"/>
                <a:gd name="connsiteX13" fmla="*/ 28927 w 114963"/>
                <a:gd name="connsiteY13" fmla="*/ 84066 h 172444"/>
                <a:gd name="connsiteX14" fmla="*/ 39465 w 114963"/>
                <a:gd name="connsiteY14" fmla="*/ 84257 h 172444"/>
                <a:gd name="connsiteX15" fmla="*/ 44638 w 114963"/>
                <a:gd name="connsiteY15" fmla="*/ 106484 h 172444"/>
                <a:gd name="connsiteX16" fmla="*/ 60350 w 114963"/>
                <a:gd name="connsiteY16" fmla="*/ 114914 h 172444"/>
                <a:gd name="connsiteX17" fmla="*/ 72421 w 114963"/>
                <a:gd name="connsiteY17" fmla="*/ 111082 h 172444"/>
                <a:gd name="connsiteX18" fmla="*/ 80277 w 114963"/>
                <a:gd name="connsiteY18" fmla="*/ 100544 h 172444"/>
                <a:gd name="connsiteX19" fmla="*/ 80277 w 114963"/>
                <a:gd name="connsiteY19" fmla="*/ 52451 h 172444"/>
                <a:gd name="connsiteX20" fmla="*/ 72613 w 114963"/>
                <a:gd name="connsiteY20" fmla="*/ 41338 h 172444"/>
                <a:gd name="connsiteX21" fmla="*/ 60541 w 114963"/>
                <a:gd name="connsiteY21" fmla="*/ 37123 h 172444"/>
                <a:gd name="connsiteX22" fmla="*/ 44638 w 114963"/>
                <a:gd name="connsiteY22" fmla="*/ 46511 h 172444"/>
                <a:gd name="connsiteX23" fmla="*/ 39465 w 114963"/>
                <a:gd name="connsiteY23" fmla="*/ 71037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9118" y="71611"/>
                  </a:moveTo>
                  <a:cubicBezTo>
                    <a:pt x="28678" y="60748"/>
                    <a:pt x="31341" y="49979"/>
                    <a:pt x="36782" y="40571"/>
                  </a:cubicBezTo>
                  <a:cubicBezTo>
                    <a:pt x="41343" y="33137"/>
                    <a:pt x="49524" y="28692"/>
                    <a:pt x="58242" y="28883"/>
                  </a:cubicBezTo>
                  <a:cubicBezTo>
                    <a:pt x="62821" y="28769"/>
                    <a:pt x="67344" y="29956"/>
                    <a:pt x="71271" y="32333"/>
                  </a:cubicBezTo>
                  <a:cubicBezTo>
                    <a:pt x="75180" y="34823"/>
                    <a:pt x="78418" y="38253"/>
                    <a:pt x="80660" y="42296"/>
                  </a:cubicBezTo>
                  <a:lnTo>
                    <a:pt x="81618" y="30608"/>
                  </a:lnTo>
                  <a:lnTo>
                    <a:pt x="90432" y="30608"/>
                  </a:lnTo>
                  <a:lnTo>
                    <a:pt x="90432" y="156684"/>
                  </a:lnTo>
                  <a:lnTo>
                    <a:pt x="80085" y="156684"/>
                  </a:lnTo>
                  <a:lnTo>
                    <a:pt x="80085" y="111465"/>
                  </a:lnTo>
                  <a:cubicBezTo>
                    <a:pt x="77709" y="115163"/>
                    <a:pt x="74490" y="118248"/>
                    <a:pt x="70696" y="120470"/>
                  </a:cubicBezTo>
                  <a:cubicBezTo>
                    <a:pt x="66788" y="122521"/>
                    <a:pt x="62457" y="123575"/>
                    <a:pt x="58051" y="123536"/>
                  </a:cubicBezTo>
                  <a:cubicBezTo>
                    <a:pt x="49543" y="123824"/>
                    <a:pt x="41457" y="119800"/>
                    <a:pt x="36591" y="112806"/>
                  </a:cubicBezTo>
                  <a:cubicBezTo>
                    <a:pt x="31130" y="104242"/>
                    <a:pt x="28467" y="94201"/>
                    <a:pt x="28927" y="84066"/>
                  </a:cubicBezTo>
                  <a:close/>
                  <a:moveTo>
                    <a:pt x="39465" y="84257"/>
                  </a:moveTo>
                  <a:cubicBezTo>
                    <a:pt x="39101" y="91998"/>
                    <a:pt x="40902" y="99701"/>
                    <a:pt x="44638" y="106484"/>
                  </a:cubicBezTo>
                  <a:cubicBezTo>
                    <a:pt x="47896" y="112002"/>
                    <a:pt x="53950" y="115240"/>
                    <a:pt x="60350" y="114914"/>
                  </a:cubicBezTo>
                  <a:cubicBezTo>
                    <a:pt x="64699" y="115048"/>
                    <a:pt x="68953" y="113688"/>
                    <a:pt x="72421" y="111082"/>
                  </a:cubicBezTo>
                  <a:cubicBezTo>
                    <a:pt x="75831" y="108246"/>
                    <a:pt x="78533" y="104625"/>
                    <a:pt x="80277" y="100544"/>
                  </a:cubicBezTo>
                  <a:lnTo>
                    <a:pt x="80277" y="52451"/>
                  </a:lnTo>
                  <a:cubicBezTo>
                    <a:pt x="78667" y="48178"/>
                    <a:pt x="76042" y="44365"/>
                    <a:pt x="72613" y="41338"/>
                  </a:cubicBezTo>
                  <a:cubicBezTo>
                    <a:pt x="69259" y="38464"/>
                    <a:pt x="64948" y="36950"/>
                    <a:pt x="60541" y="37123"/>
                  </a:cubicBezTo>
                  <a:cubicBezTo>
                    <a:pt x="53854" y="36816"/>
                    <a:pt x="47608" y="40495"/>
                    <a:pt x="44638" y="46511"/>
                  </a:cubicBezTo>
                  <a:cubicBezTo>
                    <a:pt x="40883" y="54118"/>
                    <a:pt x="39101" y="62549"/>
                    <a:pt x="39465" y="71037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EF0FC751-5B05-45FB-9E0F-01253EFBE66E}"/>
                </a:ext>
              </a:extLst>
            </p:cNvPr>
            <p:cNvSpPr/>
            <p:nvPr/>
          </p:nvSpPr>
          <p:spPr>
            <a:xfrm>
              <a:off x="7245945" y="6601481"/>
              <a:ext cx="114963" cy="134124"/>
            </a:xfrm>
            <a:custGeom>
              <a:avLst/>
              <a:gdLst>
                <a:gd name="connsiteX0" fmla="*/ 78435 w 114963"/>
                <a:gd name="connsiteY0" fmla="*/ 105709 h 134123"/>
                <a:gd name="connsiteX1" fmla="*/ 68854 w 114963"/>
                <a:gd name="connsiteY1" fmla="*/ 117589 h 134123"/>
                <a:gd name="connsiteX2" fmla="*/ 54867 w 114963"/>
                <a:gd name="connsiteY2" fmla="*/ 121804 h 134123"/>
                <a:gd name="connsiteX3" fmla="*/ 35707 w 114963"/>
                <a:gd name="connsiteY3" fmla="*/ 112032 h 134123"/>
                <a:gd name="connsiteX4" fmla="*/ 29001 w 114963"/>
                <a:gd name="connsiteY4" fmla="*/ 81759 h 134123"/>
                <a:gd name="connsiteX5" fmla="*/ 29001 w 114963"/>
                <a:gd name="connsiteY5" fmla="*/ 28876 h 134123"/>
                <a:gd name="connsiteX6" fmla="*/ 39156 w 114963"/>
                <a:gd name="connsiteY6" fmla="*/ 28876 h 134123"/>
                <a:gd name="connsiteX7" fmla="*/ 39156 w 114963"/>
                <a:gd name="connsiteY7" fmla="*/ 81950 h 134123"/>
                <a:gd name="connsiteX8" fmla="*/ 43371 w 114963"/>
                <a:gd name="connsiteY8" fmla="*/ 105709 h 134123"/>
                <a:gd name="connsiteX9" fmla="*/ 56017 w 114963"/>
                <a:gd name="connsiteY9" fmla="*/ 112799 h 134123"/>
                <a:gd name="connsiteX10" fmla="*/ 70196 w 114963"/>
                <a:gd name="connsiteY10" fmla="*/ 108009 h 134123"/>
                <a:gd name="connsiteX11" fmla="*/ 77860 w 114963"/>
                <a:gd name="connsiteY11" fmla="*/ 95171 h 134123"/>
                <a:gd name="connsiteX12" fmla="*/ 77860 w 114963"/>
                <a:gd name="connsiteY12" fmla="*/ 28876 h 134123"/>
                <a:gd name="connsiteX13" fmla="*/ 88015 w 114963"/>
                <a:gd name="connsiteY13" fmla="*/ 28876 h 134123"/>
                <a:gd name="connsiteX14" fmla="*/ 88015 w 114963"/>
                <a:gd name="connsiteY14" fmla="*/ 119888 h 134123"/>
                <a:gd name="connsiteX15" fmla="*/ 78818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5" y="105709"/>
                  </a:moveTo>
                  <a:cubicBezTo>
                    <a:pt x="76327" y="110423"/>
                    <a:pt x="73032" y="114523"/>
                    <a:pt x="68854" y="117589"/>
                  </a:cubicBezTo>
                  <a:cubicBezTo>
                    <a:pt x="64735" y="120386"/>
                    <a:pt x="59849" y="121862"/>
                    <a:pt x="54867" y="121804"/>
                  </a:cubicBezTo>
                  <a:cubicBezTo>
                    <a:pt x="47222" y="122091"/>
                    <a:pt x="39961" y="118393"/>
                    <a:pt x="35707" y="112032"/>
                  </a:cubicBezTo>
                  <a:cubicBezTo>
                    <a:pt x="30610" y="102797"/>
                    <a:pt x="28292" y="92278"/>
                    <a:pt x="29001" y="81759"/>
                  </a:cubicBezTo>
                  <a:lnTo>
                    <a:pt x="29001" y="28876"/>
                  </a:lnTo>
                  <a:lnTo>
                    <a:pt x="39156" y="28876"/>
                  </a:lnTo>
                  <a:lnTo>
                    <a:pt x="39156" y="81950"/>
                  </a:lnTo>
                  <a:cubicBezTo>
                    <a:pt x="38543" y="90094"/>
                    <a:pt x="39980" y="98275"/>
                    <a:pt x="43371" y="105709"/>
                  </a:cubicBezTo>
                  <a:cubicBezTo>
                    <a:pt x="45977" y="110212"/>
                    <a:pt x="50825" y="112933"/>
                    <a:pt x="56017" y="112799"/>
                  </a:cubicBezTo>
                  <a:cubicBezTo>
                    <a:pt x="61171" y="113048"/>
                    <a:pt x="66249" y="111343"/>
                    <a:pt x="70196" y="108009"/>
                  </a:cubicBezTo>
                  <a:cubicBezTo>
                    <a:pt x="73951" y="104560"/>
                    <a:pt x="76614" y="100115"/>
                    <a:pt x="77860" y="95171"/>
                  </a:cubicBezTo>
                  <a:lnTo>
                    <a:pt x="77860" y="28876"/>
                  </a:lnTo>
                  <a:lnTo>
                    <a:pt x="88015" y="28876"/>
                  </a:lnTo>
                  <a:lnTo>
                    <a:pt x="88015" y="119888"/>
                  </a:lnTo>
                  <a:lnTo>
                    <a:pt x="78818" y="119888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0EEAD556-AFE7-42BB-A516-DDCBAAD649D0}"/>
                </a:ext>
              </a:extLst>
            </p:cNvPr>
            <p:cNvSpPr/>
            <p:nvPr/>
          </p:nvSpPr>
          <p:spPr>
            <a:xfrm>
              <a:off x="7324014" y="6599731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1031 w 114963"/>
                <a:gd name="connsiteY21" fmla="*/ 67990 h 134123"/>
                <a:gd name="connsiteX22" fmla="*/ 81031 w 114963"/>
                <a:gd name="connsiteY22" fmla="*/ 63966 h 134123"/>
                <a:gd name="connsiteX23" fmla="*/ 75666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7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611" y="33213"/>
                    <a:pt x="51984" y="28960"/>
                    <a:pt x="60912" y="28902"/>
                  </a:cubicBezTo>
                  <a:cubicBezTo>
                    <a:pt x="69515" y="28519"/>
                    <a:pt x="77793" y="32294"/>
                    <a:pt x="83138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2" y="114090"/>
                    <a:pt x="75283" y="112251"/>
                  </a:cubicBezTo>
                  <a:cubicBezTo>
                    <a:pt x="78904" y="110545"/>
                    <a:pt x="82065" y="107978"/>
                    <a:pt x="84480" y="104778"/>
                  </a:cubicBezTo>
                  <a:lnTo>
                    <a:pt x="88695" y="111867"/>
                  </a:lnTo>
                  <a:cubicBezTo>
                    <a:pt x="85878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1031" y="67990"/>
                  </a:lnTo>
                  <a:lnTo>
                    <a:pt x="81031" y="63966"/>
                  </a:lnTo>
                  <a:cubicBezTo>
                    <a:pt x="81337" y="57164"/>
                    <a:pt x="79460" y="50458"/>
                    <a:pt x="75666" y="44805"/>
                  </a:cubicBezTo>
                  <a:cubicBezTo>
                    <a:pt x="72217" y="40188"/>
                    <a:pt x="66680" y="37601"/>
                    <a:pt x="60912" y="3790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182E40BC-6E0B-4E8F-8284-46CCC45A7CA4}"/>
                </a:ext>
              </a:extLst>
            </p:cNvPr>
            <p:cNvSpPr/>
            <p:nvPr/>
          </p:nvSpPr>
          <p:spPr>
            <a:xfrm>
              <a:off x="7398204" y="6676591"/>
              <a:ext cx="57482" cy="76642"/>
            </a:xfrm>
            <a:custGeom>
              <a:avLst/>
              <a:gdLst>
                <a:gd name="connsiteX0" fmla="*/ 43821 w 57481"/>
                <a:gd name="connsiteY0" fmla="*/ 43246 h 76642"/>
                <a:gd name="connsiteX1" fmla="*/ 35390 w 57481"/>
                <a:gd name="connsiteY1" fmla="*/ 66622 h 76642"/>
                <a:gd name="connsiteX2" fmla="*/ 28876 w 57481"/>
                <a:gd name="connsiteY2" fmla="*/ 66622 h 76642"/>
                <a:gd name="connsiteX3" fmla="*/ 33666 w 57481"/>
                <a:gd name="connsiteY3" fmla="*/ 43054 h 76642"/>
                <a:gd name="connsiteX4" fmla="*/ 33666 w 57481"/>
                <a:gd name="connsiteY4" fmla="*/ 28876 h 76642"/>
                <a:gd name="connsiteX5" fmla="*/ 43821 w 57481"/>
                <a:gd name="connsiteY5" fmla="*/ 28876 h 7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1" h="76642">
                  <a:moveTo>
                    <a:pt x="43821" y="43246"/>
                  </a:moveTo>
                  <a:lnTo>
                    <a:pt x="35390" y="66622"/>
                  </a:lnTo>
                  <a:lnTo>
                    <a:pt x="28876" y="66622"/>
                  </a:lnTo>
                  <a:lnTo>
                    <a:pt x="33666" y="43054"/>
                  </a:lnTo>
                  <a:lnTo>
                    <a:pt x="33666" y="28876"/>
                  </a:lnTo>
                  <a:lnTo>
                    <a:pt x="4382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EC304124-2EF1-46E4-B408-3DAF0B3F7246}"/>
                </a:ext>
              </a:extLst>
            </p:cNvPr>
            <p:cNvSpPr/>
            <p:nvPr/>
          </p:nvSpPr>
          <p:spPr>
            <a:xfrm>
              <a:off x="7469098" y="6599713"/>
              <a:ext cx="153284" cy="134124"/>
            </a:xfrm>
            <a:custGeom>
              <a:avLst/>
              <a:gdLst>
                <a:gd name="connsiteX0" fmla="*/ 38073 w 153284"/>
                <a:gd name="connsiteY0" fmla="*/ 30644 h 134123"/>
                <a:gd name="connsiteX1" fmla="*/ 38073 w 153284"/>
                <a:gd name="connsiteY1" fmla="*/ 44823 h 134123"/>
                <a:gd name="connsiteX2" fmla="*/ 47653 w 153284"/>
                <a:gd name="connsiteY2" fmla="*/ 33135 h 134123"/>
                <a:gd name="connsiteX3" fmla="*/ 61640 w 153284"/>
                <a:gd name="connsiteY3" fmla="*/ 28920 h 134123"/>
                <a:gd name="connsiteX4" fmla="*/ 75627 w 153284"/>
                <a:gd name="connsiteY4" fmla="*/ 33710 h 134123"/>
                <a:gd name="connsiteX5" fmla="*/ 83866 w 153284"/>
                <a:gd name="connsiteY5" fmla="*/ 48463 h 134123"/>
                <a:gd name="connsiteX6" fmla="*/ 93446 w 153284"/>
                <a:gd name="connsiteY6" fmla="*/ 34093 h 134123"/>
                <a:gd name="connsiteX7" fmla="*/ 108392 w 153284"/>
                <a:gd name="connsiteY7" fmla="*/ 28920 h 134123"/>
                <a:gd name="connsiteX8" fmla="*/ 127552 w 153284"/>
                <a:gd name="connsiteY8" fmla="*/ 38692 h 134123"/>
                <a:gd name="connsiteX9" fmla="*/ 134067 w 153284"/>
                <a:gd name="connsiteY9" fmla="*/ 68582 h 134123"/>
                <a:gd name="connsiteX10" fmla="*/ 134067 w 153284"/>
                <a:gd name="connsiteY10" fmla="*/ 121656 h 134123"/>
                <a:gd name="connsiteX11" fmla="*/ 123912 w 153284"/>
                <a:gd name="connsiteY11" fmla="*/ 121656 h 134123"/>
                <a:gd name="connsiteX12" fmla="*/ 123912 w 153284"/>
                <a:gd name="connsiteY12" fmla="*/ 68390 h 134123"/>
                <a:gd name="connsiteX13" fmla="*/ 119313 w 153284"/>
                <a:gd name="connsiteY13" fmla="*/ 44823 h 134123"/>
                <a:gd name="connsiteX14" fmla="*/ 106476 w 153284"/>
                <a:gd name="connsiteY14" fmla="*/ 37925 h 134123"/>
                <a:gd name="connsiteX15" fmla="*/ 92680 w 153284"/>
                <a:gd name="connsiteY15" fmla="*/ 45589 h 134123"/>
                <a:gd name="connsiteX16" fmla="*/ 86549 w 153284"/>
                <a:gd name="connsiteY16" fmla="*/ 64750 h 134123"/>
                <a:gd name="connsiteX17" fmla="*/ 86549 w 153284"/>
                <a:gd name="connsiteY17" fmla="*/ 122231 h 134123"/>
                <a:gd name="connsiteX18" fmla="*/ 76394 w 153284"/>
                <a:gd name="connsiteY18" fmla="*/ 122231 h 134123"/>
                <a:gd name="connsiteX19" fmla="*/ 76394 w 153284"/>
                <a:gd name="connsiteY19" fmla="*/ 68965 h 134123"/>
                <a:gd name="connsiteX20" fmla="*/ 71795 w 153284"/>
                <a:gd name="connsiteY20" fmla="*/ 45589 h 134123"/>
                <a:gd name="connsiteX21" fmla="*/ 58766 w 153284"/>
                <a:gd name="connsiteY21" fmla="*/ 38692 h 134123"/>
                <a:gd name="connsiteX22" fmla="*/ 45929 w 153284"/>
                <a:gd name="connsiteY22" fmla="*/ 43482 h 134123"/>
                <a:gd name="connsiteX23" fmla="*/ 39031 w 153284"/>
                <a:gd name="connsiteY23" fmla="*/ 56703 h 134123"/>
                <a:gd name="connsiteX24" fmla="*/ 39031 w 153284"/>
                <a:gd name="connsiteY24" fmla="*/ 122231 h 134123"/>
                <a:gd name="connsiteX25" fmla="*/ 28876 w 153284"/>
                <a:gd name="connsiteY25" fmla="*/ 122231 h 134123"/>
                <a:gd name="connsiteX26" fmla="*/ 28876 w 153284"/>
                <a:gd name="connsiteY26" fmla="*/ 31219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84" h="134123">
                  <a:moveTo>
                    <a:pt x="38073" y="30644"/>
                  </a:moveTo>
                  <a:lnTo>
                    <a:pt x="38073" y="44823"/>
                  </a:lnTo>
                  <a:cubicBezTo>
                    <a:pt x="40142" y="40128"/>
                    <a:pt x="43457" y="36086"/>
                    <a:pt x="47653" y="33135"/>
                  </a:cubicBezTo>
                  <a:cubicBezTo>
                    <a:pt x="51734" y="30261"/>
                    <a:pt x="56639" y="28786"/>
                    <a:pt x="61640" y="28920"/>
                  </a:cubicBezTo>
                  <a:cubicBezTo>
                    <a:pt x="66718" y="28824"/>
                    <a:pt x="71680" y="30530"/>
                    <a:pt x="75627" y="33710"/>
                  </a:cubicBezTo>
                  <a:cubicBezTo>
                    <a:pt x="79823" y="37676"/>
                    <a:pt x="82698" y="42811"/>
                    <a:pt x="83866" y="48463"/>
                  </a:cubicBezTo>
                  <a:cubicBezTo>
                    <a:pt x="85821" y="42945"/>
                    <a:pt x="89097" y="38002"/>
                    <a:pt x="93446" y="34093"/>
                  </a:cubicBezTo>
                  <a:cubicBezTo>
                    <a:pt x="97624" y="30587"/>
                    <a:pt x="102950" y="28747"/>
                    <a:pt x="108392" y="28920"/>
                  </a:cubicBezTo>
                  <a:cubicBezTo>
                    <a:pt x="116075" y="28422"/>
                    <a:pt x="123433" y="32177"/>
                    <a:pt x="127552" y="38692"/>
                  </a:cubicBezTo>
                  <a:cubicBezTo>
                    <a:pt x="132553" y="47812"/>
                    <a:pt x="134814" y="58197"/>
                    <a:pt x="134067" y="68582"/>
                  </a:cubicBezTo>
                  <a:lnTo>
                    <a:pt x="134067" y="121656"/>
                  </a:lnTo>
                  <a:lnTo>
                    <a:pt x="123912" y="121656"/>
                  </a:lnTo>
                  <a:lnTo>
                    <a:pt x="123912" y="68390"/>
                  </a:lnTo>
                  <a:cubicBezTo>
                    <a:pt x="124563" y="60266"/>
                    <a:pt x="122973" y="52104"/>
                    <a:pt x="119313" y="44823"/>
                  </a:cubicBezTo>
                  <a:cubicBezTo>
                    <a:pt x="116612" y="40358"/>
                    <a:pt x="111687" y="37715"/>
                    <a:pt x="106476" y="37925"/>
                  </a:cubicBezTo>
                  <a:cubicBezTo>
                    <a:pt x="100823" y="37733"/>
                    <a:pt x="95516" y="40685"/>
                    <a:pt x="92680" y="45589"/>
                  </a:cubicBezTo>
                  <a:cubicBezTo>
                    <a:pt x="89021" y="51338"/>
                    <a:pt x="86913" y="57948"/>
                    <a:pt x="86549" y="64750"/>
                  </a:cubicBezTo>
                  <a:lnTo>
                    <a:pt x="86549" y="122231"/>
                  </a:lnTo>
                  <a:lnTo>
                    <a:pt x="76394" y="122231"/>
                  </a:lnTo>
                  <a:lnTo>
                    <a:pt x="76394" y="68965"/>
                  </a:lnTo>
                  <a:cubicBezTo>
                    <a:pt x="77026" y="60899"/>
                    <a:pt x="75436" y="52813"/>
                    <a:pt x="71795" y="45589"/>
                  </a:cubicBezTo>
                  <a:cubicBezTo>
                    <a:pt x="68998" y="41125"/>
                    <a:pt x="64035" y="38500"/>
                    <a:pt x="58766" y="38692"/>
                  </a:cubicBezTo>
                  <a:cubicBezTo>
                    <a:pt x="54014" y="38443"/>
                    <a:pt x="49358" y="40186"/>
                    <a:pt x="45929" y="43482"/>
                  </a:cubicBezTo>
                  <a:cubicBezTo>
                    <a:pt x="42441" y="47160"/>
                    <a:pt x="40046" y="51740"/>
                    <a:pt x="39031" y="56703"/>
                  </a:cubicBezTo>
                  <a:lnTo>
                    <a:pt x="39031" y="122231"/>
                  </a:lnTo>
                  <a:lnTo>
                    <a:pt x="28876" y="122231"/>
                  </a:lnTo>
                  <a:lnTo>
                    <a:pt x="28876" y="3121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B4616F78-6A00-498A-8CA6-6ABAD90EEC3C}"/>
                </a:ext>
              </a:extLst>
            </p:cNvPr>
            <p:cNvSpPr/>
            <p:nvPr/>
          </p:nvSpPr>
          <p:spPr>
            <a:xfrm>
              <a:off x="7594164" y="6599356"/>
              <a:ext cx="114963" cy="134124"/>
            </a:xfrm>
            <a:custGeom>
              <a:avLst/>
              <a:gdLst>
                <a:gd name="connsiteX0" fmla="*/ 79127 w 114963"/>
                <a:gd name="connsiteY0" fmla="*/ 122013 h 134123"/>
                <a:gd name="connsiteX1" fmla="*/ 77978 w 114963"/>
                <a:gd name="connsiteY1" fmla="*/ 114349 h 134123"/>
                <a:gd name="connsiteX2" fmla="*/ 77978 w 114963"/>
                <a:gd name="connsiteY2" fmla="*/ 108218 h 134123"/>
                <a:gd name="connsiteX3" fmla="*/ 67248 w 114963"/>
                <a:gd name="connsiteY3" fmla="*/ 119522 h 134123"/>
                <a:gd name="connsiteX4" fmla="*/ 52494 w 114963"/>
                <a:gd name="connsiteY4" fmla="*/ 123930 h 134123"/>
                <a:gd name="connsiteX5" fmla="*/ 35059 w 114963"/>
                <a:gd name="connsiteY5" fmla="*/ 116840 h 134123"/>
                <a:gd name="connsiteX6" fmla="*/ 28927 w 114963"/>
                <a:gd name="connsiteY6" fmla="*/ 97680 h 134123"/>
                <a:gd name="connsiteX7" fmla="*/ 37933 w 114963"/>
                <a:gd name="connsiteY7" fmla="*/ 77370 h 134123"/>
                <a:gd name="connsiteX8" fmla="*/ 62075 w 114963"/>
                <a:gd name="connsiteY8" fmla="*/ 69897 h 134123"/>
                <a:gd name="connsiteX9" fmla="*/ 77978 w 114963"/>
                <a:gd name="connsiteY9" fmla="*/ 69897 h 134123"/>
                <a:gd name="connsiteX10" fmla="*/ 77978 w 114963"/>
                <a:gd name="connsiteY10" fmla="*/ 58592 h 134123"/>
                <a:gd name="connsiteX11" fmla="*/ 73188 w 114963"/>
                <a:gd name="connsiteY11" fmla="*/ 43455 h 134123"/>
                <a:gd name="connsiteX12" fmla="*/ 59392 w 114963"/>
                <a:gd name="connsiteY12" fmla="*/ 38090 h 134123"/>
                <a:gd name="connsiteX13" fmla="*/ 45980 w 114963"/>
                <a:gd name="connsiteY13" fmla="*/ 43264 h 134123"/>
                <a:gd name="connsiteX14" fmla="*/ 40806 w 114963"/>
                <a:gd name="connsiteY14" fmla="*/ 56101 h 134123"/>
                <a:gd name="connsiteX15" fmla="*/ 30460 w 114963"/>
                <a:gd name="connsiteY15" fmla="*/ 56101 h 134123"/>
                <a:gd name="connsiteX16" fmla="*/ 30460 w 114963"/>
                <a:gd name="connsiteY16" fmla="*/ 56101 h 134123"/>
                <a:gd name="connsiteX17" fmla="*/ 38124 w 114963"/>
                <a:gd name="connsiteY17" fmla="*/ 36941 h 134123"/>
                <a:gd name="connsiteX18" fmla="*/ 59201 w 114963"/>
                <a:gd name="connsiteY18" fmla="*/ 28894 h 134123"/>
                <a:gd name="connsiteX19" fmla="*/ 79511 w 114963"/>
                <a:gd name="connsiteY19" fmla="*/ 36558 h 134123"/>
                <a:gd name="connsiteX20" fmla="*/ 87367 w 114963"/>
                <a:gd name="connsiteY20" fmla="*/ 58592 h 134123"/>
                <a:gd name="connsiteX21" fmla="*/ 87367 w 114963"/>
                <a:gd name="connsiteY21" fmla="*/ 103428 h 134123"/>
                <a:gd name="connsiteX22" fmla="*/ 87367 w 114963"/>
                <a:gd name="connsiteY22" fmla="*/ 112816 h 134123"/>
                <a:gd name="connsiteX23" fmla="*/ 88900 w 114963"/>
                <a:gd name="connsiteY23" fmla="*/ 121630 h 134123"/>
                <a:gd name="connsiteX24" fmla="*/ 53452 w 114963"/>
                <a:gd name="connsiteY24" fmla="*/ 114732 h 134123"/>
                <a:gd name="connsiteX25" fmla="*/ 68781 w 114963"/>
                <a:gd name="connsiteY25" fmla="*/ 110709 h 134123"/>
                <a:gd name="connsiteX26" fmla="*/ 77978 w 114963"/>
                <a:gd name="connsiteY26" fmla="*/ 98446 h 134123"/>
                <a:gd name="connsiteX27" fmla="*/ 77978 w 114963"/>
                <a:gd name="connsiteY27" fmla="*/ 79285 h 134123"/>
                <a:gd name="connsiteX28" fmla="*/ 61883 w 114963"/>
                <a:gd name="connsiteY28" fmla="*/ 79285 h 134123"/>
                <a:gd name="connsiteX29" fmla="*/ 45214 w 114963"/>
                <a:gd name="connsiteY29" fmla="*/ 85034 h 134123"/>
                <a:gd name="connsiteX30" fmla="*/ 39082 w 114963"/>
                <a:gd name="connsiteY30" fmla="*/ 99596 h 134123"/>
                <a:gd name="connsiteX31" fmla="*/ 42914 w 114963"/>
                <a:gd name="connsiteY31" fmla="*/ 111475 h 134123"/>
                <a:gd name="connsiteX32" fmla="*/ 53452 w 114963"/>
                <a:gd name="connsiteY32" fmla="*/ 114732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63" h="134123">
                  <a:moveTo>
                    <a:pt x="79127" y="122013"/>
                  </a:moveTo>
                  <a:cubicBezTo>
                    <a:pt x="79127" y="118948"/>
                    <a:pt x="79127" y="116457"/>
                    <a:pt x="77978" y="114349"/>
                  </a:cubicBezTo>
                  <a:cubicBezTo>
                    <a:pt x="76828" y="112241"/>
                    <a:pt x="77978" y="110326"/>
                    <a:pt x="77978" y="108218"/>
                  </a:cubicBezTo>
                  <a:cubicBezTo>
                    <a:pt x="75276" y="112739"/>
                    <a:pt x="71617" y="116591"/>
                    <a:pt x="67248" y="119522"/>
                  </a:cubicBezTo>
                  <a:cubicBezTo>
                    <a:pt x="62880" y="122435"/>
                    <a:pt x="57744" y="123968"/>
                    <a:pt x="52494" y="123930"/>
                  </a:cubicBezTo>
                  <a:cubicBezTo>
                    <a:pt x="45923" y="124236"/>
                    <a:pt x="39542" y="121650"/>
                    <a:pt x="35059" y="116840"/>
                  </a:cubicBezTo>
                  <a:cubicBezTo>
                    <a:pt x="30690" y="111437"/>
                    <a:pt x="28505" y="104616"/>
                    <a:pt x="28927" y="97680"/>
                  </a:cubicBezTo>
                  <a:cubicBezTo>
                    <a:pt x="28640" y="89881"/>
                    <a:pt x="31955" y="82390"/>
                    <a:pt x="37933" y="77370"/>
                  </a:cubicBezTo>
                  <a:cubicBezTo>
                    <a:pt x="44830" y="72081"/>
                    <a:pt x="53395" y="69418"/>
                    <a:pt x="62075" y="69897"/>
                  </a:cubicBezTo>
                  <a:lnTo>
                    <a:pt x="77978" y="69897"/>
                  </a:lnTo>
                  <a:lnTo>
                    <a:pt x="77978" y="58592"/>
                  </a:lnTo>
                  <a:cubicBezTo>
                    <a:pt x="78323" y="53131"/>
                    <a:pt x="76618" y="47728"/>
                    <a:pt x="73188" y="43455"/>
                  </a:cubicBezTo>
                  <a:cubicBezTo>
                    <a:pt x="69605" y="39700"/>
                    <a:pt x="64566" y="37745"/>
                    <a:pt x="59392" y="38090"/>
                  </a:cubicBezTo>
                  <a:cubicBezTo>
                    <a:pt x="54411" y="38014"/>
                    <a:pt x="49601" y="39873"/>
                    <a:pt x="45980" y="43264"/>
                  </a:cubicBezTo>
                  <a:cubicBezTo>
                    <a:pt x="42531" y="46636"/>
                    <a:pt x="40653" y="51292"/>
                    <a:pt x="40806" y="56101"/>
                  </a:cubicBezTo>
                  <a:lnTo>
                    <a:pt x="30460" y="56101"/>
                  </a:lnTo>
                  <a:lnTo>
                    <a:pt x="30460" y="56101"/>
                  </a:lnTo>
                  <a:cubicBezTo>
                    <a:pt x="29943" y="48878"/>
                    <a:pt x="32759" y="41807"/>
                    <a:pt x="38124" y="36941"/>
                  </a:cubicBezTo>
                  <a:cubicBezTo>
                    <a:pt x="43777" y="31538"/>
                    <a:pt x="51383" y="28644"/>
                    <a:pt x="59201" y="28894"/>
                  </a:cubicBezTo>
                  <a:cubicBezTo>
                    <a:pt x="66731" y="28625"/>
                    <a:pt x="74031" y="31384"/>
                    <a:pt x="79511" y="36558"/>
                  </a:cubicBezTo>
                  <a:cubicBezTo>
                    <a:pt x="84991" y="42535"/>
                    <a:pt x="87827" y="50487"/>
                    <a:pt x="87367" y="58592"/>
                  </a:cubicBezTo>
                  <a:lnTo>
                    <a:pt x="87367" y="103428"/>
                  </a:lnTo>
                  <a:cubicBezTo>
                    <a:pt x="87367" y="106685"/>
                    <a:pt x="87367" y="109751"/>
                    <a:pt x="87367" y="112816"/>
                  </a:cubicBezTo>
                  <a:cubicBezTo>
                    <a:pt x="87577" y="115805"/>
                    <a:pt x="88095" y="118756"/>
                    <a:pt x="88900" y="121630"/>
                  </a:cubicBezTo>
                  <a:close/>
                  <a:moveTo>
                    <a:pt x="53452" y="114732"/>
                  </a:moveTo>
                  <a:cubicBezTo>
                    <a:pt x="58875" y="115135"/>
                    <a:pt x="64259" y="113717"/>
                    <a:pt x="68781" y="110709"/>
                  </a:cubicBezTo>
                  <a:cubicBezTo>
                    <a:pt x="73035" y="107662"/>
                    <a:pt x="76254" y="103390"/>
                    <a:pt x="77978" y="98446"/>
                  </a:cubicBezTo>
                  <a:lnTo>
                    <a:pt x="77978" y="79285"/>
                  </a:lnTo>
                  <a:lnTo>
                    <a:pt x="61883" y="79285"/>
                  </a:lnTo>
                  <a:cubicBezTo>
                    <a:pt x="55790" y="78998"/>
                    <a:pt x="49831" y="81048"/>
                    <a:pt x="45214" y="85034"/>
                  </a:cubicBezTo>
                  <a:cubicBezTo>
                    <a:pt x="41171" y="88770"/>
                    <a:pt x="38929" y="94077"/>
                    <a:pt x="39082" y="99596"/>
                  </a:cubicBezTo>
                  <a:cubicBezTo>
                    <a:pt x="39006" y="103869"/>
                    <a:pt x="40347" y="108045"/>
                    <a:pt x="42914" y="111475"/>
                  </a:cubicBezTo>
                  <a:cubicBezTo>
                    <a:pt x="45827" y="113985"/>
                    <a:pt x="49640" y="115154"/>
                    <a:pt x="53452" y="114732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BE3651BB-884E-4C04-8D56-E50CC5F555F6}"/>
                </a:ext>
              </a:extLst>
            </p:cNvPr>
            <p:cNvSpPr/>
            <p:nvPr/>
          </p:nvSpPr>
          <p:spPr>
            <a:xfrm>
              <a:off x="7668750" y="6578297"/>
              <a:ext cx="95803" cy="172445"/>
            </a:xfrm>
            <a:custGeom>
              <a:avLst/>
              <a:gdLst>
                <a:gd name="connsiteX0" fmla="*/ 51677 w 95802"/>
                <a:gd name="connsiteY0" fmla="*/ 28876 h 172444"/>
                <a:gd name="connsiteX1" fmla="*/ 51677 w 95802"/>
                <a:gd name="connsiteY1" fmla="*/ 52060 h 172444"/>
                <a:gd name="connsiteX2" fmla="*/ 67580 w 95802"/>
                <a:gd name="connsiteY2" fmla="*/ 52060 h 172444"/>
                <a:gd name="connsiteX3" fmla="*/ 67580 w 95802"/>
                <a:gd name="connsiteY3" fmla="*/ 60682 h 172444"/>
                <a:gd name="connsiteX4" fmla="*/ 51677 w 95802"/>
                <a:gd name="connsiteY4" fmla="*/ 60682 h 172444"/>
                <a:gd name="connsiteX5" fmla="*/ 51677 w 95802"/>
                <a:gd name="connsiteY5" fmla="*/ 119696 h 172444"/>
                <a:gd name="connsiteX6" fmla="*/ 54168 w 95802"/>
                <a:gd name="connsiteY6" fmla="*/ 132150 h 172444"/>
                <a:gd name="connsiteX7" fmla="*/ 60874 w 95802"/>
                <a:gd name="connsiteY7" fmla="*/ 135983 h 172444"/>
                <a:gd name="connsiteX8" fmla="*/ 64898 w 95802"/>
                <a:gd name="connsiteY8" fmla="*/ 135983 h 172444"/>
                <a:gd name="connsiteX9" fmla="*/ 69113 w 95802"/>
                <a:gd name="connsiteY9" fmla="*/ 135983 h 172444"/>
                <a:gd name="connsiteX10" fmla="*/ 70646 w 95802"/>
                <a:gd name="connsiteY10" fmla="*/ 143839 h 172444"/>
                <a:gd name="connsiteX11" fmla="*/ 65281 w 95802"/>
                <a:gd name="connsiteY11" fmla="*/ 145371 h 172444"/>
                <a:gd name="connsiteX12" fmla="*/ 58766 w 95802"/>
                <a:gd name="connsiteY12" fmla="*/ 145371 h 172444"/>
                <a:gd name="connsiteX13" fmla="*/ 46120 w 95802"/>
                <a:gd name="connsiteY13" fmla="*/ 139240 h 172444"/>
                <a:gd name="connsiteX14" fmla="*/ 41522 w 95802"/>
                <a:gd name="connsiteY14" fmla="*/ 120080 h 172444"/>
                <a:gd name="connsiteX15" fmla="*/ 41522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2 w 95802"/>
                <a:gd name="connsiteY18" fmla="*/ 52443 h 172444"/>
                <a:gd name="connsiteX19" fmla="*/ 41522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677" y="28876"/>
                  </a:moveTo>
                  <a:lnTo>
                    <a:pt x="51677" y="52060"/>
                  </a:lnTo>
                  <a:lnTo>
                    <a:pt x="67580" y="52060"/>
                  </a:lnTo>
                  <a:lnTo>
                    <a:pt x="67580" y="60682"/>
                  </a:lnTo>
                  <a:lnTo>
                    <a:pt x="51677" y="60682"/>
                  </a:lnTo>
                  <a:lnTo>
                    <a:pt x="51677" y="119696"/>
                  </a:lnTo>
                  <a:cubicBezTo>
                    <a:pt x="51389" y="123988"/>
                    <a:pt x="52252" y="128299"/>
                    <a:pt x="54168" y="132150"/>
                  </a:cubicBezTo>
                  <a:cubicBezTo>
                    <a:pt x="55605" y="134488"/>
                    <a:pt x="58134" y="135926"/>
                    <a:pt x="60874" y="135983"/>
                  </a:cubicBezTo>
                  <a:lnTo>
                    <a:pt x="64898" y="135983"/>
                  </a:lnTo>
                  <a:lnTo>
                    <a:pt x="69113" y="135983"/>
                  </a:lnTo>
                  <a:lnTo>
                    <a:pt x="70646" y="143839"/>
                  </a:lnTo>
                  <a:cubicBezTo>
                    <a:pt x="68902" y="144509"/>
                    <a:pt x="67120" y="145026"/>
                    <a:pt x="65281" y="145371"/>
                  </a:cubicBezTo>
                  <a:cubicBezTo>
                    <a:pt x="63116" y="145659"/>
                    <a:pt x="60931" y="145659"/>
                    <a:pt x="58766" y="145371"/>
                  </a:cubicBezTo>
                  <a:cubicBezTo>
                    <a:pt x="53803" y="145524"/>
                    <a:pt x="49071" y="143245"/>
                    <a:pt x="46120" y="139240"/>
                  </a:cubicBezTo>
                  <a:cubicBezTo>
                    <a:pt x="42595" y="133511"/>
                    <a:pt x="40966" y="126786"/>
                    <a:pt x="41522" y="120080"/>
                  </a:cubicBezTo>
                  <a:lnTo>
                    <a:pt x="41522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2" y="52443"/>
                  </a:lnTo>
                  <a:lnTo>
                    <a:pt x="41522" y="2925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0DC1066A-ED7A-439B-8A7A-B98A01D91A65}"/>
                </a:ext>
              </a:extLst>
            </p:cNvPr>
            <p:cNvSpPr/>
            <p:nvPr/>
          </p:nvSpPr>
          <p:spPr>
            <a:xfrm>
              <a:off x="7721801" y="6566035"/>
              <a:ext cx="114963" cy="172445"/>
            </a:xfrm>
            <a:custGeom>
              <a:avLst/>
              <a:gdLst>
                <a:gd name="connsiteX0" fmla="*/ 62431 w 114963"/>
                <a:gd name="connsiteY0" fmla="*/ 157251 h 172444"/>
                <a:gd name="connsiteX1" fmla="*/ 38289 w 114963"/>
                <a:gd name="connsiteY1" fmla="*/ 146138 h 172444"/>
                <a:gd name="connsiteX2" fmla="*/ 28900 w 114963"/>
                <a:gd name="connsiteY2" fmla="*/ 117780 h 172444"/>
                <a:gd name="connsiteX3" fmla="*/ 28900 w 114963"/>
                <a:gd name="connsiteY3" fmla="*/ 102643 h 172444"/>
                <a:gd name="connsiteX4" fmla="*/ 38289 w 114963"/>
                <a:gd name="connsiteY4" fmla="*/ 74094 h 172444"/>
                <a:gd name="connsiteX5" fmla="*/ 60898 w 114963"/>
                <a:gd name="connsiteY5" fmla="*/ 62598 h 172444"/>
                <a:gd name="connsiteX6" fmla="*/ 83124 w 114963"/>
                <a:gd name="connsiteY6" fmla="*/ 72753 h 172444"/>
                <a:gd name="connsiteX7" fmla="*/ 91172 w 114963"/>
                <a:gd name="connsiteY7" fmla="*/ 100152 h 172444"/>
                <a:gd name="connsiteX8" fmla="*/ 91172 w 114963"/>
                <a:gd name="connsiteY8" fmla="*/ 110308 h 172444"/>
                <a:gd name="connsiteX9" fmla="*/ 39055 w 114963"/>
                <a:gd name="connsiteY9" fmla="*/ 110308 h 172444"/>
                <a:gd name="connsiteX10" fmla="*/ 39055 w 114963"/>
                <a:gd name="connsiteY10" fmla="*/ 117780 h 172444"/>
                <a:gd name="connsiteX11" fmla="*/ 45378 w 114963"/>
                <a:gd name="connsiteY11" fmla="*/ 139815 h 172444"/>
                <a:gd name="connsiteX12" fmla="*/ 62431 w 114963"/>
                <a:gd name="connsiteY12" fmla="*/ 148629 h 172444"/>
                <a:gd name="connsiteX13" fmla="*/ 75268 w 114963"/>
                <a:gd name="connsiteY13" fmla="*/ 145946 h 172444"/>
                <a:gd name="connsiteX14" fmla="*/ 84657 w 114963"/>
                <a:gd name="connsiteY14" fmla="*/ 138473 h 172444"/>
                <a:gd name="connsiteX15" fmla="*/ 88681 w 114963"/>
                <a:gd name="connsiteY15" fmla="*/ 145563 h 172444"/>
                <a:gd name="connsiteX16" fmla="*/ 78142 w 114963"/>
                <a:gd name="connsiteY16" fmla="*/ 153993 h 172444"/>
                <a:gd name="connsiteX17" fmla="*/ 62431 w 114963"/>
                <a:gd name="connsiteY17" fmla="*/ 157251 h 172444"/>
                <a:gd name="connsiteX18" fmla="*/ 60898 w 114963"/>
                <a:gd name="connsiteY18" fmla="*/ 71604 h 172444"/>
                <a:gd name="connsiteX19" fmla="*/ 45378 w 114963"/>
                <a:gd name="connsiteY19" fmla="*/ 80226 h 172444"/>
                <a:gd name="connsiteX20" fmla="*/ 39055 w 114963"/>
                <a:gd name="connsiteY20" fmla="*/ 101686 h 172444"/>
                <a:gd name="connsiteX21" fmla="*/ 81017 w 114963"/>
                <a:gd name="connsiteY21" fmla="*/ 101686 h 172444"/>
                <a:gd name="connsiteX22" fmla="*/ 81017 w 114963"/>
                <a:gd name="connsiteY22" fmla="*/ 97662 h 172444"/>
                <a:gd name="connsiteX23" fmla="*/ 75652 w 114963"/>
                <a:gd name="connsiteY23" fmla="*/ 78501 h 172444"/>
                <a:gd name="connsiteX24" fmla="*/ 60898 w 114963"/>
                <a:gd name="connsiteY24" fmla="*/ 71604 h 172444"/>
                <a:gd name="connsiteX25" fmla="*/ 70478 w 114963"/>
                <a:gd name="connsiteY25" fmla="*/ 28876 h 172444"/>
                <a:gd name="connsiteX26" fmla="*/ 82741 w 114963"/>
                <a:gd name="connsiteY26" fmla="*/ 28876 h 172444"/>
                <a:gd name="connsiteX27" fmla="*/ 82741 w 114963"/>
                <a:gd name="connsiteY27" fmla="*/ 28876 h 172444"/>
                <a:gd name="connsiteX28" fmla="*/ 63580 w 114963"/>
                <a:gd name="connsiteY28" fmla="*/ 50719 h 172444"/>
                <a:gd name="connsiteX29" fmla="*/ 56108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431" y="157251"/>
                  </a:moveTo>
                  <a:cubicBezTo>
                    <a:pt x="53119" y="157404"/>
                    <a:pt x="44228" y="153323"/>
                    <a:pt x="38289" y="146138"/>
                  </a:cubicBezTo>
                  <a:cubicBezTo>
                    <a:pt x="31889" y="138090"/>
                    <a:pt x="28574" y="128050"/>
                    <a:pt x="28900" y="117780"/>
                  </a:cubicBezTo>
                  <a:lnTo>
                    <a:pt x="28900" y="102643"/>
                  </a:lnTo>
                  <a:cubicBezTo>
                    <a:pt x="28555" y="92316"/>
                    <a:pt x="31889" y="82199"/>
                    <a:pt x="38289" y="74094"/>
                  </a:cubicBezTo>
                  <a:cubicBezTo>
                    <a:pt x="43596" y="66909"/>
                    <a:pt x="51969" y="62655"/>
                    <a:pt x="60898" y="62598"/>
                  </a:cubicBezTo>
                  <a:cubicBezTo>
                    <a:pt x="69520" y="62176"/>
                    <a:pt x="77798" y="65970"/>
                    <a:pt x="83124" y="72753"/>
                  </a:cubicBezTo>
                  <a:cubicBezTo>
                    <a:pt x="88815" y="80724"/>
                    <a:pt x="91651" y="90381"/>
                    <a:pt x="91172" y="100152"/>
                  </a:cubicBezTo>
                  <a:lnTo>
                    <a:pt x="91172" y="110308"/>
                  </a:lnTo>
                  <a:lnTo>
                    <a:pt x="39055" y="110308"/>
                  </a:lnTo>
                  <a:lnTo>
                    <a:pt x="39055" y="117780"/>
                  </a:lnTo>
                  <a:cubicBezTo>
                    <a:pt x="38768" y="125617"/>
                    <a:pt x="40990" y="133320"/>
                    <a:pt x="45378" y="139815"/>
                  </a:cubicBezTo>
                  <a:cubicBezTo>
                    <a:pt x="49076" y="145601"/>
                    <a:pt x="55571" y="148954"/>
                    <a:pt x="62431" y="148629"/>
                  </a:cubicBezTo>
                  <a:cubicBezTo>
                    <a:pt x="66857" y="148705"/>
                    <a:pt x="71245" y="147786"/>
                    <a:pt x="75268" y="145946"/>
                  </a:cubicBezTo>
                  <a:cubicBezTo>
                    <a:pt x="78928" y="144183"/>
                    <a:pt x="82128" y="141635"/>
                    <a:pt x="84657" y="138473"/>
                  </a:cubicBezTo>
                  <a:lnTo>
                    <a:pt x="88681" y="145563"/>
                  </a:lnTo>
                  <a:cubicBezTo>
                    <a:pt x="85941" y="149223"/>
                    <a:pt x="82319" y="152116"/>
                    <a:pt x="78142" y="153993"/>
                  </a:cubicBezTo>
                  <a:cubicBezTo>
                    <a:pt x="73218" y="156255"/>
                    <a:pt x="67853" y="157366"/>
                    <a:pt x="62431" y="157251"/>
                  </a:cubicBezTo>
                  <a:close/>
                  <a:moveTo>
                    <a:pt x="60898" y="71604"/>
                  </a:moveTo>
                  <a:cubicBezTo>
                    <a:pt x="54633" y="71757"/>
                    <a:pt x="48827" y="74976"/>
                    <a:pt x="45378" y="80226"/>
                  </a:cubicBezTo>
                  <a:cubicBezTo>
                    <a:pt x="41182" y="86587"/>
                    <a:pt x="38978" y="94060"/>
                    <a:pt x="39055" y="101686"/>
                  </a:cubicBezTo>
                  <a:lnTo>
                    <a:pt x="81017" y="101686"/>
                  </a:lnTo>
                  <a:lnTo>
                    <a:pt x="81017" y="97662"/>
                  </a:lnTo>
                  <a:cubicBezTo>
                    <a:pt x="81419" y="90860"/>
                    <a:pt x="79541" y="84115"/>
                    <a:pt x="75652" y="78501"/>
                  </a:cubicBezTo>
                  <a:cubicBezTo>
                    <a:pt x="72241" y="73826"/>
                    <a:pt x="66665" y="71221"/>
                    <a:pt x="60898" y="71604"/>
                  </a:cubicBezTo>
                  <a:close/>
                  <a:moveTo>
                    <a:pt x="70478" y="28876"/>
                  </a:moveTo>
                  <a:lnTo>
                    <a:pt x="82741" y="28876"/>
                  </a:lnTo>
                  <a:lnTo>
                    <a:pt x="82741" y="28876"/>
                  </a:lnTo>
                  <a:lnTo>
                    <a:pt x="63580" y="50719"/>
                  </a:lnTo>
                  <a:lnTo>
                    <a:pt x="56108" y="5071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55B862BE-5C66-4E09-8536-B6E27EA683D8}"/>
                </a:ext>
              </a:extLst>
            </p:cNvPr>
            <p:cNvSpPr/>
            <p:nvPr/>
          </p:nvSpPr>
          <p:spPr>
            <a:xfrm>
              <a:off x="7801724" y="6600140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425 w 76642"/>
                <a:gd name="connsiteY1" fmla="*/ 39223 h 134123"/>
                <a:gd name="connsiteX2" fmla="*/ 45737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425" y="39223"/>
                  </a:lnTo>
                  <a:cubicBezTo>
                    <a:pt x="53018" y="39089"/>
                    <a:pt x="48783" y="40832"/>
                    <a:pt x="45737" y="44013"/>
                  </a:cubicBezTo>
                  <a:cubicBezTo>
                    <a:pt x="42346" y="47653"/>
                    <a:pt x="40027" y="52175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1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5850E597-5FE1-4634-8FDE-6DE209F7DE5E}"/>
                </a:ext>
              </a:extLst>
            </p:cNvPr>
            <p:cNvSpPr/>
            <p:nvPr/>
          </p:nvSpPr>
          <p:spPr>
            <a:xfrm>
              <a:off x="7853841" y="6561245"/>
              <a:ext cx="57482" cy="172445"/>
            </a:xfrm>
            <a:custGeom>
              <a:avLst/>
              <a:gdLst>
                <a:gd name="connsiteX0" fmla="*/ 39031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9031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031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4628D247-2991-45D8-929B-078ED185FB5C}"/>
                </a:ext>
              </a:extLst>
            </p:cNvPr>
            <p:cNvSpPr/>
            <p:nvPr/>
          </p:nvSpPr>
          <p:spPr>
            <a:xfrm>
              <a:off x="7884620" y="6599575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804 w 114963"/>
                <a:gd name="connsiteY1" fmla="*/ 114130 h 134123"/>
                <a:gd name="connsiteX2" fmla="*/ 77804 w 114963"/>
                <a:gd name="connsiteY2" fmla="*/ 107999 h 134123"/>
                <a:gd name="connsiteX3" fmla="*/ 67074 w 114963"/>
                <a:gd name="connsiteY3" fmla="*/ 119303 h 134123"/>
                <a:gd name="connsiteX4" fmla="*/ 52512 w 114963"/>
                <a:gd name="connsiteY4" fmla="*/ 123711 h 134123"/>
                <a:gd name="connsiteX5" fmla="*/ 35076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1901 w 114963"/>
                <a:gd name="connsiteY8" fmla="*/ 69678 h 134123"/>
                <a:gd name="connsiteX9" fmla="*/ 77804 w 114963"/>
                <a:gd name="connsiteY9" fmla="*/ 69678 h 134123"/>
                <a:gd name="connsiteX10" fmla="*/ 77804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998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09723 h 134123"/>
                <a:gd name="connsiteX25" fmla="*/ 77421 w 114963"/>
                <a:gd name="connsiteY25" fmla="*/ 97461 h 134123"/>
                <a:gd name="connsiteX26" fmla="*/ 77421 w 114963"/>
                <a:gd name="connsiteY26" fmla="*/ 78300 h 134123"/>
                <a:gd name="connsiteX27" fmla="*/ 61326 w 114963"/>
                <a:gd name="connsiteY27" fmla="*/ 78300 h 134123"/>
                <a:gd name="connsiteX28" fmla="*/ 44848 w 114963"/>
                <a:gd name="connsiteY28" fmla="*/ 84048 h 134123"/>
                <a:gd name="connsiteX29" fmla="*/ 38525 w 114963"/>
                <a:gd name="connsiteY29" fmla="*/ 98610 h 134123"/>
                <a:gd name="connsiteX30" fmla="*/ 42549 w 114963"/>
                <a:gd name="connsiteY30" fmla="*/ 110490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804" y="114130"/>
                  </a:cubicBezTo>
                  <a:cubicBezTo>
                    <a:pt x="76655" y="112022"/>
                    <a:pt x="77804" y="110107"/>
                    <a:pt x="77804" y="107999"/>
                  </a:cubicBezTo>
                  <a:cubicBezTo>
                    <a:pt x="75103" y="112521"/>
                    <a:pt x="71443" y="116372"/>
                    <a:pt x="67074" y="119303"/>
                  </a:cubicBezTo>
                  <a:cubicBezTo>
                    <a:pt x="62763" y="122197"/>
                    <a:pt x="57705" y="123730"/>
                    <a:pt x="52512" y="123711"/>
                  </a:cubicBezTo>
                  <a:cubicBezTo>
                    <a:pt x="45940" y="124075"/>
                    <a:pt x="39541" y="121469"/>
                    <a:pt x="35076" y="116621"/>
                  </a:cubicBezTo>
                  <a:cubicBezTo>
                    <a:pt x="30650" y="111256"/>
                    <a:pt x="28447" y="104397"/>
                    <a:pt x="28945" y="97461"/>
                  </a:cubicBezTo>
                  <a:cubicBezTo>
                    <a:pt x="28600" y="89701"/>
                    <a:pt x="31857" y="82209"/>
                    <a:pt x="37759" y="77151"/>
                  </a:cubicBezTo>
                  <a:cubicBezTo>
                    <a:pt x="44656" y="71862"/>
                    <a:pt x="53221" y="69199"/>
                    <a:pt x="61901" y="69678"/>
                  </a:cubicBezTo>
                  <a:lnTo>
                    <a:pt x="77804" y="69678"/>
                  </a:lnTo>
                  <a:lnTo>
                    <a:pt x="77804" y="58373"/>
                  </a:lnTo>
                  <a:cubicBezTo>
                    <a:pt x="78149" y="52912"/>
                    <a:pt x="76444" y="47509"/>
                    <a:pt x="73014" y="43236"/>
                  </a:cubicBezTo>
                  <a:cubicBezTo>
                    <a:pt x="69489" y="39538"/>
                    <a:pt x="64507" y="37584"/>
                    <a:pt x="59410" y="37871"/>
                  </a:cubicBezTo>
                  <a:cubicBezTo>
                    <a:pt x="54409" y="37661"/>
                    <a:pt x="49562" y="39538"/>
                    <a:pt x="45998" y="43045"/>
                  </a:cubicBezTo>
                  <a:cubicBezTo>
                    <a:pt x="42453" y="46360"/>
                    <a:pt x="40499" y="51035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804" y="48640"/>
                    <a:pt x="33697" y="41570"/>
                    <a:pt x="39100" y="36722"/>
                  </a:cubicBezTo>
                  <a:cubicBezTo>
                    <a:pt x="50922" y="26260"/>
                    <a:pt x="68665" y="26260"/>
                    <a:pt x="80487" y="36722"/>
                  </a:cubicBezTo>
                  <a:cubicBezTo>
                    <a:pt x="85928" y="42719"/>
                    <a:pt x="88687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458" y="115951"/>
                    <a:pt x="88975" y="118901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663" y="114648"/>
                    <a:pt x="63913" y="112961"/>
                    <a:pt x="68224" y="109723"/>
                  </a:cubicBezTo>
                  <a:cubicBezTo>
                    <a:pt x="72478" y="106677"/>
                    <a:pt x="75697" y="102404"/>
                    <a:pt x="77421" y="97461"/>
                  </a:cubicBezTo>
                  <a:lnTo>
                    <a:pt x="77421" y="78300"/>
                  </a:lnTo>
                  <a:lnTo>
                    <a:pt x="61326" y="78300"/>
                  </a:lnTo>
                  <a:cubicBezTo>
                    <a:pt x="55291" y="77975"/>
                    <a:pt x="49370" y="80044"/>
                    <a:pt x="44848" y="84048"/>
                  </a:cubicBezTo>
                  <a:cubicBezTo>
                    <a:pt x="40729" y="87765"/>
                    <a:pt x="38429" y="93073"/>
                    <a:pt x="38525" y="98610"/>
                  </a:cubicBezTo>
                  <a:cubicBezTo>
                    <a:pt x="38353" y="102940"/>
                    <a:pt x="39790" y="107175"/>
                    <a:pt x="42549" y="110490"/>
                  </a:cubicBezTo>
                  <a:cubicBezTo>
                    <a:pt x="45308" y="113422"/>
                    <a:pt x="49274" y="114897"/>
                    <a:pt x="53279" y="1145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99EBA4DA-E4BE-446E-BDA5-EAAADA8CEEEB}"/>
                </a:ext>
              </a:extLst>
            </p:cNvPr>
            <p:cNvSpPr/>
            <p:nvPr/>
          </p:nvSpPr>
          <p:spPr>
            <a:xfrm>
              <a:off x="7965598" y="6601481"/>
              <a:ext cx="114963" cy="134124"/>
            </a:xfrm>
            <a:custGeom>
              <a:avLst/>
              <a:gdLst>
                <a:gd name="connsiteX0" fmla="*/ 78641 w 114963"/>
                <a:gd name="connsiteY0" fmla="*/ 105709 h 134123"/>
                <a:gd name="connsiteX1" fmla="*/ 69061 w 114963"/>
                <a:gd name="connsiteY1" fmla="*/ 117589 h 134123"/>
                <a:gd name="connsiteX2" fmla="*/ 55074 w 114963"/>
                <a:gd name="connsiteY2" fmla="*/ 121804 h 134123"/>
                <a:gd name="connsiteX3" fmla="*/ 35913 w 114963"/>
                <a:gd name="connsiteY3" fmla="*/ 112032 h 134123"/>
                <a:gd name="connsiteX4" fmla="*/ 29016 w 114963"/>
                <a:gd name="connsiteY4" fmla="*/ 81759 h 134123"/>
                <a:gd name="connsiteX5" fmla="*/ 29016 w 114963"/>
                <a:gd name="connsiteY5" fmla="*/ 28876 h 134123"/>
                <a:gd name="connsiteX6" fmla="*/ 39171 w 114963"/>
                <a:gd name="connsiteY6" fmla="*/ 28876 h 134123"/>
                <a:gd name="connsiteX7" fmla="*/ 39171 w 114963"/>
                <a:gd name="connsiteY7" fmla="*/ 81950 h 134123"/>
                <a:gd name="connsiteX8" fmla="*/ 43578 w 114963"/>
                <a:gd name="connsiteY8" fmla="*/ 105709 h 134123"/>
                <a:gd name="connsiteX9" fmla="*/ 56032 w 114963"/>
                <a:gd name="connsiteY9" fmla="*/ 112799 h 134123"/>
                <a:gd name="connsiteX10" fmla="*/ 70211 w 114963"/>
                <a:gd name="connsiteY10" fmla="*/ 108009 h 134123"/>
                <a:gd name="connsiteX11" fmla="*/ 78066 w 114963"/>
                <a:gd name="connsiteY11" fmla="*/ 95171 h 134123"/>
                <a:gd name="connsiteX12" fmla="*/ 78066 w 114963"/>
                <a:gd name="connsiteY12" fmla="*/ 28876 h 134123"/>
                <a:gd name="connsiteX13" fmla="*/ 88030 w 114963"/>
                <a:gd name="connsiteY13" fmla="*/ 28876 h 134123"/>
                <a:gd name="connsiteX14" fmla="*/ 88030 w 114963"/>
                <a:gd name="connsiteY14" fmla="*/ 119888 h 134123"/>
                <a:gd name="connsiteX15" fmla="*/ 79024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641" y="105709"/>
                  </a:moveTo>
                  <a:cubicBezTo>
                    <a:pt x="76591" y="110461"/>
                    <a:pt x="73276" y="114580"/>
                    <a:pt x="69061" y="117589"/>
                  </a:cubicBezTo>
                  <a:cubicBezTo>
                    <a:pt x="64941" y="120386"/>
                    <a:pt x="60055" y="121862"/>
                    <a:pt x="55074" y="121804"/>
                  </a:cubicBezTo>
                  <a:cubicBezTo>
                    <a:pt x="47390" y="122207"/>
                    <a:pt x="40090" y="118489"/>
                    <a:pt x="35913" y="112032"/>
                  </a:cubicBezTo>
                  <a:cubicBezTo>
                    <a:pt x="30644" y="102854"/>
                    <a:pt x="28249" y="92316"/>
                    <a:pt x="29016" y="81759"/>
                  </a:cubicBezTo>
                  <a:lnTo>
                    <a:pt x="29016" y="28876"/>
                  </a:lnTo>
                  <a:lnTo>
                    <a:pt x="39171" y="28876"/>
                  </a:lnTo>
                  <a:lnTo>
                    <a:pt x="39171" y="81950"/>
                  </a:lnTo>
                  <a:cubicBezTo>
                    <a:pt x="38596" y="90113"/>
                    <a:pt x="40110" y="98294"/>
                    <a:pt x="43578" y="105709"/>
                  </a:cubicBezTo>
                  <a:cubicBezTo>
                    <a:pt x="46107" y="110174"/>
                    <a:pt x="50897" y="112895"/>
                    <a:pt x="56032" y="112799"/>
                  </a:cubicBezTo>
                  <a:cubicBezTo>
                    <a:pt x="61186" y="113048"/>
                    <a:pt x="66264" y="111343"/>
                    <a:pt x="70211" y="108009"/>
                  </a:cubicBezTo>
                  <a:cubicBezTo>
                    <a:pt x="74024" y="104579"/>
                    <a:pt x="76764" y="100133"/>
                    <a:pt x="78066" y="95171"/>
                  </a:cubicBezTo>
                  <a:lnTo>
                    <a:pt x="78066" y="28876"/>
                  </a:lnTo>
                  <a:lnTo>
                    <a:pt x="88030" y="28876"/>
                  </a:lnTo>
                  <a:lnTo>
                    <a:pt x="88030" y="119888"/>
                  </a:lnTo>
                  <a:lnTo>
                    <a:pt x="79024" y="119888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7E23B06-1024-47BA-87A6-E11EC49EEC3E}"/>
                </a:ext>
              </a:extLst>
            </p:cNvPr>
            <p:cNvSpPr/>
            <p:nvPr/>
          </p:nvSpPr>
          <p:spPr>
            <a:xfrm>
              <a:off x="8042188" y="6601481"/>
              <a:ext cx="114963" cy="134124"/>
            </a:xfrm>
            <a:custGeom>
              <a:avLst/>
              <a:gdLst>
                <a:gd name="connsiteX0" fmla="*/ 58958 w 114963"/>
                <a:gd name="connsiteY0" fmla="*/ 65855 h 134123"/>
                <a:gd name="connsiteX1" fmla="*/ 78118 w 114963"/>
                <a:gd name="connsiteY1" fmla="*/ 28876 h 134123"/>
                <a:gd name="connsiteX2" fmla="*/ 89998 w 114963"/>
                <a:gd name="connsiteY2" fmla="*/ 28876 h 134123"/>
                <a:gd name="connsiteX3" fmla="*/ 64706 w 114963"/>
                <a:gd name="connsiteY3" fmla="*/ 73711 h 134123"/>
                <a:gd name="connsiteX4" fmla="*/ 90956 w 114963"/>
                <a:gd name="connsiteY4" fmla="*/ 119888 h 134123"/>
                <a:gd name="connsiteX5" fmla="*/ 79076 w 114963"/>
                <a:gd name="connsiteY5" fmla="*/ 119888 h 134123"/>
                <a:gd name="connsiteX6" fmla="*/ 59916 w 114963"/>
                <a:gd name="connsiteY6" fmla="*/ 81567 h 134123"/>
                <a:gd name="connsiteX7" fmla="*/ 40755 w 114963"/>
                <a:gd name="connsiteY7" fmla="*/ 119888 h 134123"/>
                <a:gd name="connsiteX8" fmla="*/ 28876 w 114963"/>
                <a:gd name="connsiteY8" fmla="*/ 119888 h 134123"/>
                <a:gd name="connsiteX9" fmla="*/ 55125 w 114963"/>
                <a:gd name="connsiteY9" fmla="*/ 73711 h 134123"/>
                <a:gd name="connsiteX10" fmla="*/ 29834 w 114963"/>
                <a:gd name="connsiteY10" fmla="*/ 28876 h 134123"/>
                <a:gd name="connsiteX11" fmla="*/ 41713 w 114963"/>
                <a:gd name="connsiteY11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63" h="134123">
                  <a:moveTo>
                    <a:pt x="58958" y="65855"/>
                  </a:moveTo>
                  <a:lnTo>
                    <a:pt x="78118" y="28876"/>
                  </a:lnTo>
                  <a:lnTo>
                    <a:pt x="89998" y="28876"/>
                  </a:lnTo>
                  <a:lnTo>
                    <a:pt x="64706" y="73711"/>
                  </a:lnTo>
                  <a:lnTo>
                    <a:pt x="90956" y="119888"/>
                  </a:lnTo>
                  <a:lnTo>
                    <a:pt x="79076" y="119888"/>
                  </a:lnTo>
                  <a:lnTo>
                    <a:pt x="59916" y="81567"/>
                  </a:lnTo>
                  <a:lnTo>
                    <a:pt x="40755" y="119888"/>
                  </a:lnTo>
                  <a:lnTo>
                    <a:pt x="28876" y="119888"/>
                  </a:lnTo>
                  <a:lnTo>
                    <a:pt x="55125" y="73711"/>
                  </a:lnTo>
                  <a:lnTo>
                    <a:pt x="29834" y="28876"/>
                  </a:lnTo>
                  <a:lnTo>
                    <a:pt x="41713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4" name="Espace réservé de la date 3">
            <a:extLst>
              <a:ext uri="{FF2B5EF4-FFF2-40B4-BE49-F238E27FC236}">
                <a16:creationId xmlns:a16="http://schemas.microsoft.com/office/drawing/2014/main" id="{E9FD40FB-FA20-4708-8AE7-A9994DFE5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85" name="Espace réservé du pied de page 4">
            <a:extLst>
              <a:ext uri="{FF2B5EF4-FFF2-40B4-BE49-F238E27FC236}">
                <a16:creationId xmlns:a16="http://schemas.microsoft.com/office/drawing/2014/main" id="{E22F596D-0C44-4463-8358-3E1A2F1EF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" name="Espace réservé du numéro de diapositive 5">
            <a:extLst>
              <a:ext uri="{FF2B5EF4-FFF2-40B4-BE49-F238E27FC236}">
                <a16:creationId xmlns:a16="http://schemas.microsoft.com/office/drawing/2014/main" id="{342C5B6B-A86A-42CD-A8CF-D24C694CA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6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78A37C2-142B-4E3F-AC06-8BCB1B9B6F4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009C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5">
            <a:extLst>
              <a:ext uri="{FF2B5EF4-FFF2-40B4-BE49-F238E27FC236}">
                <a16:creationId xmlns:a16="http://schemas.microsoft.com/office/drawing/2014/main" id="{C0534151-DE1D-4E72-B5F0-03BB343AD2C1}"/>
              </a:ext>
            </a:extLst>
          </p:cNvPr>
          <p:cNvGrpSpPr/>
          <p:nvPr userDrawn="1"/>
        </p:nvGrpSpPr>
        <p:grpSpPr>
          <a:xfrm>
            <a:off x="5375920" y="6557569"/>
            <a:ext cx="1440160" cy="214949"/>
            <a:chOff x="5375920" y="6557569"/>
            <a:chExt cx="1440160" cy="214949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EA7EA1FC-BEA9-4C3E-8113-408DA6B05865}"/>
                </a:ext>
              </a:extLst>
            </p:cNvPr>
            <p:cNvSpPr/>
            <p:nvPr/>
          </p:nvSpPr>
          <p:spPr>
            <a:xfrm>
              <a:off x="5339587" y="6521881"/>
              <a:ext cx="128970" cy="236444"/>
            </a:xfrm>
            <a:custGeom>
              <a:avLst/>
              <a:gdLst>
                <a:gd name="connsiteX0" fmla="*/ 101677 w 128969"/>
                <a:gd name="connsiteY0" fmla="*/ 142088 h 236443"/>
                <a:gd name="connsiteX1" fmla="*/ 47725 w 128969"/>
                <a:gd name="connsiteY1" fmla="*/ 142088 h 236443"/>
                <a:gd name="connsiteX2" fmla="*/ 47725 w 128969"/>
                <a:gd name="connsiteY2" fmla="*/ 198834 h 236443"/>
                <a:gd name="connsiteX3" fmla="*/ 109845 w 128969"/>
                <a:gd name="connsiteY3" fmla="*/ 198834 h 236443"/>
                <a:gd name="connsiteX4" fmla="*/ 109845 w 128969"/>
                <a:gd name="connsiteY4" fmla="*/ 208507 h 236443"/>
                <a:gd name="connsiteX5" fmla="*/ 36333 w 128969"/>
                <a:gd name="connsiteY5" fmla="*/ 208507 h 236443"/>
                <a:gd name="connsiteX6" fmla="*/ 36333 w 128969"/>
                <a:gd name="connsiteY6" fmla="*/ 70940 h 236443"/>
                <a:gd name="connsiteX7" fmla="*/ 109845 w 128969"/>
                <a:gd name="connsiteY7" fmla="*/ 70940 h 236443"/>
                <a:gd name="connsiteX8" fmla="*/ 109845 w 128969"/>
                <a:gd name="connsiteY8" fmla="*/ 81042 h 236443"/>
                <a:gd name="connsiteX9" fmla="*/ 47725 w 128969"/>
                <a:gd name="connsiteY9" fmla="*/ 81042 h 236443"/>
                <a:gd name="connsiteX10" fmla="*/ 47725 w 128969"/>
                <a:gd name="connsiteY10" fmla="*/ 132415 h 236443"/>
                <a:gd name="connsiteX11" fmla="*/ 101677 w 128969"/>
                <a:gd name="connsiteY11" fmla="*/ 132415 h 236443"/>
                <a:gd name="connsiteX12" fmla="*/ 80183 w 128969"/>
                <a:gd name="connsiteY12" fmla="*/ 36333 h 236443"/>
                <a:gd name="connsiteX13" fmla="*/ 94154 w 128969"/>
                <a:gd name="connsiteY13" fmla="*/ 36333 h 236443"/>
                <a:gd name="connsiteX14" fmla="*/ 94154 w 128969"/>
                <a:gd name="connsiteY14" fmla="*/ 36333 h 236443"/>
                <a:gd name="connsiteX15" fmla="*/ 72659 w 128969"/>
                <a:gd name="connsiteY15" fmla="*/ 61052 h 236443"/>
                <a:gd name="connsiteX16" fmla="*/ 62772 w 128969"/>
                <a:gd name="connsiteY16" fmla="*/ 61052 h 23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969" h="236443">
                  <a:moveTo>
                    <a:pt x="101677" y="142088"/>
                  </a:moveTo>
                  <a:lnTo>
                    <a:pt x="47725" y="142088"/>
                  </a:lnTo>
                  <a:lnTo>
                    <a:pt x="47725" y="198834"/>
                  </a:lnTo>
                  <a:lnTo>
                    <a:pt x="109845" y="198834"/>
                  </a:lnTo>
                  <a:lnTo>
                    <a:pt x="109845" y="208507"/>
                  </a:lnTo>
                  <a:lnTo>
                    <a:pt x="36333" y="208507"/>
                  </a:lnTo>
                  <a:lnTo>
                    <a:pt x="36333" y="70940"/>
                  </a:lnTo>
                  <a:lnTo>
                    <a:pt x="109845" y="70940"/>
                  </a:lnTo>
                  <a:lnTo>
                    <a:pt x="109845" y="81042"/>
                  </a:lnTo>
                  <a:lnTo>
                    <a:pt x="47725" y="81042"/>
                  </a:lnTo>
                  <a:lnTo>
                    <a:pt x="47725" y="132415"/>
                  </a:lnTo>
                  <a:lnTo>
                    <a:pt x="101677" y="132415"/>
                  </a:lnTo>
                  <a:close/>
                  <a:moveTo>
                    <a:pt x="80183" y="36333"/>
                  </a:moveTo>
                  <a:lnTo>
                    <a:pt x="94154" y="36333"/>
                  </a:lnTo>
                  <a:lnTo>
                    <a:pt x="94154" y="36333"/>
                  </a:lnTo>
                  <a:lnTo>
                    <a:pt x="72659" y="61052"/>
                  </a:lnTo>
                  <a:lnTo>
                    <a:pt x="62772" y="61052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6B83BB2A-B07A-4899-8E5D-323877874CA5}"/>
                </a:ext>
              </a:extLst>
            </p:cNvPr>
            <p:cNvSpPr/>
            <p:nvPr/>
          </p:nvSpPr>
          <p:spPr>
            <a:xfrm>
              <a:off x="5425096" y="6589339"/>
              <a:ext cx="128970" cy="171959"/>
            </a:xfrm>
            <a:custGeom>
              <a:avLst/>
              <a:gdLst>
                <a:gd name="connsiteX0" fmla="*/ 73345 w 128969"/>
                <a:gd name="connsiteY0" fmla="*/ 132666 h 171959"/>
                <a:gd name="connsiteX1" fmla="*/ 88821 w 128969"/>
                <a:gd name="connsiteY1" fmla="*/ 126433 h 171959"/>
                <a:gd name="connsiteX2" fmla="*/ 95485 w 128969"/>
                <a:gd name="connsiteY2" fmla="*/ 108592 h 171959"/>
                <a:gd name="connsiteX3" fmla="*/ 105588 w 128969"/>
                <a:gd name="connsiteY3" fmla="*/ 108592 h 171959"/>
                <a:gd name="connsiteX4" fmla="*/ 105588 w 128969"/>
                <a:gd name="connsiteY4" fmla="*/ 108592 h 171959"/>
                <a:gd name="connsiteX5" fmla="*/ 96130 w 128969"/>
                <a:gd name="connsiteY5" fmla="*/ 132236 h 171959"/>
                <a:gd name="connsiteX6" fmla="*/ 47197 w 128969"/>
                <a:gd name="connsiteY6" fmla="*/ 131370 h 171959"/>
                <a:gd name="connsiteX7" fmla="*/ 45832 w 128969"/>
                <a:gd name="connsiteY7" fmla="*/ 129872 h 171959"/>
                <a:gd name="connsiteX8" fmla="*/ 36374 w 128969"/>
                <a:gd name="connsiteY8" fmla="*/ 97415 h 171959"/>
                <a:gd name="connsiteX9" fmla="*/ 36374 w 128969"/>
                <a:gd name="connsiteY9" fmla="*/ 81508 h 171959"/>
                <a:gd name="connsiteX10" fmla="*/ 45832 w 128969"/>
                <a:gd name="connsiteY10" fmla="*/ 49051 h 171959"/>
                <a:gd name="connsiteX11" fmla="*/ 73130 w 128969"/>
                <a:gd name="connsiteY11" fmla="*/ 36369 h 171959"/>
                <a:gd name="connsiteX12" fmla="*/ 96560 w 128969"/>
                <a:gd name="connsiteY12" fmla="*/ 46257 h 171959"/>
                <a:gd name="connsiteX13" fmla="*/ 105588 w 128969"/>
                <a:gd name="connsiteY13" fmla="*/ 72481 h 171959"/>
                <a:gd name="connsiteX14" fmla="*/ 105588 w 128969"/>
                <a:gd name="connsiteY14" fmla="*/ 72481 h 171959"/>
                <a:gd name="connsiteX15" fmla="*/ 95485 w 128969"/>
                <a:gd name="connsiteY15" fmla="*/ 72481 h 171959"/>
                <a:gd name="connsiteX16" fmla="*/ 88821 w 128969"/>
                <a:gd name="connsiteY16" fmla="*/ 53135 h 171959"/>
                <a:gd name="connsiteX17" fmla="*/ 58580 w 128969"/>
                <a:gd name="connsiteY17" fmla="*/ 50057 h 171959"/>
                <a:gd name="connsiteX18" fmla="*/ 53570 w 128969"/>
                <a:gd name="connsiteY18" fmla="*/ 55930 h 171959"/>
                <a:gd name="connsiteX19" fmla="*/ 47551 w 128969"/>
                <a:gd name="connsiteY19" fmla="*/ 81079 h 171959"/>
                <a:gd name="connsiteX20" fmla="*/ 47551 w 128969"/>
                <a:gd name="connsiteY20" fmla="*/ 96985 h 171959"/>
                <a:gd name="connsiteX21" fmla="*/ 53570 w 128969"/>
                <a:gd name="connsiteY21" fmla="*/ 122349 h 171959"/>
                <a:gd name="connsiteX22" fmla="*/ 73345 w 128969"/>
                <a:gd name="connsiteY22" fmla="*/ 132666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8969" h="171959">
                  <a:moveTo>
                    <a:pt x="73345" y="132666"/>
                  </a:moveTo>
                  <a:cubicBezTo>
                    <a:pt x="79134" y="132757"/>
                    <a:pt x="84712" y="130510"/>
                    <a:pt x="88821" y="126433"/>
                  </a:cubicBezTo>
                  <a:cubicBezTo>
                    <a:pt x="93469" y="121698"/>
                    <a:pt x="95889" y="115215"/>
                    <a:pt x="95485" y="108592"/>
                  </a:cubicBezTo>
                  <a:lnTo>
                    <a:pt x="105588" y="108592"/>
                  </a:lnTo>
                  <a:lnTo>
                    <a:pt x="105588" y="108592"/>
                  </a:lnTo>
                  <a:cubicBezTo>
                    <a:pt x="105972" y="117465"/>
                    <a:pt x="102529" y="126076"/>
                    <a:pt x="96130" y="132236"/>
                  </a:cubicBezTo>
                  <a:cubicBezTo>
                    <a:pt x="82377" y="145510"/>
                    <a:pt x="60470" y="145123"/>
                    <a:pt x="47197" y="131370"/>
                  </a:cubicBezTo>
                  <a:cubicBezTo>
                    <a:pt x="46726" y="130884"/>
                    <a:pt x="46272" y="130386"/>
                    <a:pt x="45832" y="129872"/>
                  </a:cubicBezTo>
                  <a:cubicBezTo>
                    <a:pt x="39269" y="120352"/>
                    <a:pt x="35953" y="108970"/>
                    <a:pt x="36374" y="97415"/>
                  </a:cubicBezTo>
                  <a:lnTo>
                    <a:pt x="36374" y="81508"/>
                  </a:lnTo>
                  <a:cubicBezTo>
                    <a:pt x="35920" y="69951"/>
                    <a:pt x="39241" y="58558"/>
                    <a:pt x="45832" y="49051"/>
                  </a:cubicBezTo>
                  <a:cubicBezTo>
                    <a:pt x="52302" y="40606"/>
                    <a:pt x="62503" y="35866"/>
                    <a:pt x="73130" y="36369"/>
                  </a:cubicBezTo>
                  <a:cubicBezTo>
                    <a:pt x="82008" y="36100"/>
                    <a:pt x="90560" y="39709"/>
                    <a:pt x="96560" y="46257"/>
                  </a:cubicBezTo>
                  <a:cubicBezTo>
                    <a:pt x="102961" y="53436"/>
                    <a:pt x="106213" y="62883"/>
                    <a:pt x="105588" y="72481"/>
                  </a:cubicBezTo>
                  <a:lnTo>
                    <a:pt x="105588" y="72481"/>
                  </a:lnTo>
                  <a:lnTo>
                    <a:pt x="95485" y="72481"/>
                  </a:lnTo>
                  <a:cubicBezTo>
                    <a:pt x="95726" y="65430"/>
                    <a:pt x="93353" y="58541"/>
                    <a:pt x="88821" y="53135"/>
                  </a:cubicBezTo>
                  <a:cubicBezTo>
                    <a:pt x="81320" y="43933"/>
                    <a:pt x="67780" y="42555"/>
                    <a:pt x="58580" y="50057"/>
                  </a:cubicBezTo>
                  <a:cubicBezTo>
                    <a:pt x="56568" y="51697"/>
                    <a:pt x="54872" y="53685"/>
                    <a:pt x="53570" y="55930"/>
                  </a:cubicBezTo>
                  <a:cubicBezTo>
                    <a:pt x="49266" y="63590"/>
                    <a:pt x="47181" y="72300"/>
                    <a:pt x="47551" y="81079"/>
                  </a:cubicBezTo>
                  <a:lnTo>
                    <a:pt x="47551" y="96985"/>
                  </a:lnTo>
                  <a:cubicBezTo>
                    <a:pt x="47164" y="105834"/>
                    <a:pt x="49249" y="114617"/>
                    <a:pt x="53570" y="122349"/>
                  </a:cubicBezTo>
                  <a:cubicBezTo>
                    <a:pt x="57723" y="129206"/>
                    <a:pt x="65345" y="133184"/>
                    <a:pt x="73345" y="132666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4335194-9E4F-41B5-B22C-D023A71196A4}"/>
                </a:ext>
              </a:extLst>
            </p:cNvPr>
            <p:cNvSpPr/>
            <p:nvPr/>
          </p:nvSpPr>
          <p:spPr>
            <a:xfrm>
              <a:off x="5510367" y="6589356"/>
              <a:ext cx="128970" cy="171959"/>
            </a:xfrm>
            <a:custGeom>
              <a:avLst/>
              <a:gdLst>
                <a:gd name="connsiteX0" fmla="*/ 36437 w 128969"/>
                <a:gd name="connsiteY0" fmla="*/ 81921 h 171959"/>
                <a:gd name="connsiteX1" fmla="*/ 46540 w 128969"/>
                <a:gd name="connsiteY1" fmla="*/ 49249 h 171959"/>
                <a:gd name="connsiteX2" fmla="*/ 73839 w 128969"/>
                <a:gd name="connsiteY2" fmla="*/ 36352 h 171959"/>
                <a:gd name="connsiteX3" fmla="*/ 101352 w 128969"/>
                <a:gd name="connsiteY3" fmla="*/ 49034 h 171959"/>
                <a:gd name="connsiteX4" fmla="*/ 111025 w 128969"/>
                <a:gd name="connsiteY4" fmla="*/ 81921 h 171959"/>
                <a:gd name="connsiteX5" fmla="*/ 111025 w 128969"/>
                <a:gd name="connsiteY5" fmla="*/ 96108 h 171959"/>
                <a:gd name="connsiteX6" fmla="*/ 100707 w 128969"/>
                <a:gd name="connsiteY6" fmla="*/ 128995 h 171959"/>
                <a:gd name="connsiteX7" fmla="*/ 73409 w 128969"/>
                <a:gd name="connsiteY7" fmla="*/ 141677 h 171959"/>
                <a:gd name="connsiteX8" fmla="*/ 46540 w 128969"/>
                <a:gd name="connsiteY8" fmla="*/ 129640 h 171959"/>
                <a:gd name="connsiteX9" fmla="*/ 36437 w 128969"/>
                <a:gd name="connsiteY9" fmla="*/ 96108 h 171959"/>
                <a:gd name="connsiteX10" fmla="*/ 47830 w 128969"/>
                <a:gd name="connsiteY10" fmla="*/ 96968 h 171959"/>
                <a:gd name="connsiteX11" fmla="*/ 54493 w 128969"/>
                <a:gd name="connsiteY11" fmla="*/ 122547 h 171959"/>
                <a:gd name="connsiteX12" fmla="*/ 87761 w 128969"/>
                <a:gd name="connsiteY12" fmla="*/ 128185 h 171959"/>
                <a:gd name="connsiteX13" fmla="*/ 93399 w 128969"/>
                <a:gd name="connsiteY13" fmla="*/ 122547 h 171959"/>
                <a:gd name="connsiteX14" fmla="*/ 100277 w 128969"/>
                <a:gd name="connsiteY14" fmla="*/ 96108 h 171959"/>
                <a:gd name="connsiteX15" fmla="*/ 100277 w 128969"/>
                <a:gd name="connsiteY15" fmla="*/ 81061 h 171959"/>
                <a:gd name="connsiteX16" fmla="*/ 93399 w 128969"/>
                <a:gd name="connsiteY16" fmla="*/ 55697 h 171959"/>
                <a:gd name="connsiteX17" fmla="*/ 73839 w 128969"/>
                <a:gd name="connsiteY17" fmla="*/ 45380 h 171959"/>
                <a:gd name="connsiteX18" fmla="*/ 54493 w 128969"/>
                <a:gd name="connsiteY18" fmla="*/ 55697 h 171959"/>
                <a:gd name="connsiteX19" fmla="*/ 47830 w 128969"/>
                <a:gd name="connsiteY19" fmla="*/ 81061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69" h="171959">
                  <a:moveTo>
                    <a:pt x="36437" y="81921"/>
                  </a:moveTo>
                  <a:cubicBezTo>
                    <a:pt x="35848" y="70181"/>
                    <a:pt x="39427" y="58608"/>
                    <a:pt x="46540" y="49249"/>
                  </a:cubicBezTo>
                  <a:cubicBezTo>
                    <a:pt x="53036" y="40808"/>
                    <a:pt x="63194" y="36010"/>
                    <a:pt x="73839" y="36352"/>
                  </a:cubicBezTo>
                  <a:cubicBezTo>
                    <a:pt x="84498" y="35993"/>
                    <a:pt x="94699" y="40696"/>
                    <a:pt x="101352" y="49034"/>
                  </a:cubicBezTo>
                  <a:cubicBezTo>
                    <a:pt x="108278" y="58550"/>
                    <a:pt x="111695" y="70170"/>
                    <a:pt x="111025" y="81921"/>
                  </a:cubicBezTo>
                  <a:lnTo>
                    <a:pt x="111025" y="96108"/>
                  </a:lnTo>
                  <a:cubicBezTo>
                    <a:pt x="111586" y="107945"/>
                    <a:pt x="107929" y="119600"/>
                    <a:pt x="100707" y="128995"/>
                  </a:cubicBezTo>
                  <a:cubicBezTo>
                    <a:pt x="94214" y="137412"/>
                    <a:pt x="84029" y="142143"/>
                    <a:pt x="73409" y="141677"/>
                  </a:cubicBezTo>
                  <a:cubicBezTo>
                    <a:pt x="63063" y="142088"/>
                    <a:pt x="53122" y="137634"/>
                    <a:pt x="46540" y="129640"/>
                  </a:cubicBezTo>
                  <a:cubicBezTo>
                    <a:pt x="39247" y="120042"/>
                    <a:pt x="35659" y="108136"/>
                    <a:pt x="36437" y="96108"/>
                  </a:cubicBezTo>
                  <a:close/>
                  <a:moveTo>
                    <a:pt x="47830" y="96968"/>
                  </a:moveTo>
                  <a:cubicBezTo>
                    <a:pt x="47462" y="105965"/>
                    <a:pt x="49781" y="114871"/>
                    <a:pt x="54493" y="122547"/>
                  </a:cubicBezTo>
                  <a:cubicBezTo>
                    <a:pt x="62124" y="133290"/>
                    <a:pt x="77018" y="135813"/>
                    <a:pt x="87761" y="128185"/>
                  </a:cubicBezTo>
                  <a:cubicBezTo>
                    <a:pt x="89942" y="126635"/>
                    <a:pt x="91849" y="124728"/>
                    <a:pt x="93399" y="122547"/>
                  </a:cubicBezTo>
                  <a:cubicBezTo>
                    <a:pt x="98330" y="114639"/>
                    <a:pt x="100729" y="105415"/>
                    <a:pt x="100277" y="96108"/>
                  </a:cubicBezTo>
                  <a:lnTo>
                    <a:pt x="100277" y="81061"/>
                  </a:lnTo>
                  <a:cubicBezTo>
                    <a:pt x="100550" y="72111"/>
                    <a:pt x="98156" y="63283"/>
                    <a:pt x="93399" y="55697"/>
                  </a:cubicBezTo>
                  <a:cubicBezTo>
                    <a:pt x="89285" y="48911"/>
                    <a:pt x="81764" y="44943"/>
                    <a:pt x="73839" y="45380"/>
                  </a:cubicBezTo>
                  <a:cubicBezTo>
                    <a:pt x="65989" y="45025"/>
                    <a:pt x="58571" y="48980"/>
                    <a:pt x="54493" y="55697"/>
                  </a:cubicBezTo>
                  <a:cubicBezTo>
                    <a:pt x="49811" y="63307"/>
                    <a:pt x="47492" y="72135"/>
                    <a:pt x="47830" y="81061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5E5816B9-C327-4A10-8D65-28510EA0FA45}"/>
                </a:ext>
              </a:extLst>
            </p:cNvPr>
            <p:cNvSpPr/>
            <p:nvPr/>
          </p:nvSpPr>
          <p:spPr>
            <a:xfrm>
              <a:off x="5607844" y="6546170"/>
              <a:ext cx="64485" cy="214949"/>
            </a:xfrm>
            <a:custGeom>
              <a:avLst/>
              <a:gdLst>
                <a:gd name="connsiteX0" fmla="*/ 47725 w 64484"/>
                <a:gd name="connsiteY0" fmla="*/ 183573 h 214949"/>
                <a:gd name="connsiteX1" fmla="*/ 36333 w 64484"/>
                <a:gd name="connsiteY1" fmla="*/ 183573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4" h="214949"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079C518-2721-418D-8133-8A025FA2D8FF}"/>
                </a:ext>
              </a:extLst>
            </p:cNvPr>
            <p:cNvSpPr/>
            <p:nvPr/>
          </p:nvSpPr>
          <p:spPr>
            <a:xfrm>
              <a:off x="5641553" y="6589350"/>
              <a:ext cx="128970" cy="171959"/>
            </a:xfrm>
            <a:custGeom>
              <a:avLst/>
              <a:gdLst>
                <a:gd name="connsiteX0" fmla="*/ 73772 w 128969"/>
                <a:gd name="connsiteY0" fmla="*/ 142328 h 171959"/>
                <a:gd name="connsiteX1" fmla="*/ 46688 w 128969"/>
                <a:gd name="connsiteY1" fmla="*/ 130076 h 171959"/>
                <a:gd name="connsiteX2" fmla="*/ 36370 w 128969"/>
                <a:gd name="connsiteY2" fmla="*/ 98263 h 171959"/>
                <a:gd name="connsiteX3" fmla="*/ 36370 w 128969"/>
                <a:gd name="connsiteY3" fmla="*/ 81282 h 171959"/>
                <a:gd name="connsiteX4" fmla="*/ 46903 w 128969"/>
                <a:gd name="connsiteY4" fmla="*/ 49040 h 171959"/>
                <a:gd name="connsiteX5" fmla="*/ 72267 w 128969"/>
                <a:gd name="connsiteY5" fmla="*/ 36358 h 171959"/>
                <a:gd name="connsiteX6" fmla="*/ 97201 w 128969"/>
                <a:gd name="connsiteY6" fmla="*/ 47750 h 171959"/>
                <a:gd name="connsiteX7" fmla="*/ 106014 w 128969"/>
                <a:gd name="connsiteY7" fmla="*/ 78488 h 171959"/>
                <a:gd name="connsiteX8" fmla="*/ 106014 w 128969"/>
                <a:gd name="connsiteY8" fmla="*/ 89665 h 171959"/>
                <a:gd name="connsiteX9" fmla="*/ 47548 w 128969"/>
                <a:gd name="connsiteY9" fmla="*/ 89665 h 171959"/>
                <a:gd name="connsiteX10" fmla="*/ 47548 w 128969"/>
                <a:gd name="connsiteY10" fmla="*/ 98263 h 171959"/>
                <a:gd name="connsiteX11" fmla="*/ 54641 w 128969"/>
                <a:gd name="connsiteY11" fmla="*/ 122982 h 171959"/>
                <a:gd name="connsiteX12" fmla="*/ 73772 w 128969"/>
                <a:gd name="connsiteY12" fmla="*/ 132655 h 171959"/>
                <a:gd name="connsiteX13" fmla="*/ 88173 w 128969"/>
                <a:gd name="connsiteY13" fmla="*/ 129861 h 171959"/>
                <a:gd name="connsiteX14" fmla="*/ 98706 w 128969"/>
                <a:gd name="connsiteY14" fmla="*/ 121478 h 171959"/>
                <a:gd name="connsiteX15" fmla="*/ 103435 w 128969"/>
                <a:gd name="connsiteY15" fmla="*/ 129431 h 171959"/>
                <a:gd name="connsiteX16" fmla="*/ 91397 w 128969"/>
                <a:gd name="connsiteY16" fmla="*/ 138889 h 171959"/>
                <a:gd name="connsiteX17" fmla="*/ 73772 w 128969"/>
                <a:gd name="connsiteY17" fmla="*/ 142328 h 171959"/>
                <a:gd name="connsiteX18" fmla="*/ 72267 w 128969"/>
                <a:gd name="connsiteY18" fmla="*/ 46246 h 171959"/>
                <a:gd name="connsiteX19" fmla="*/ 54641 w 128969"/>
                <a:gd name="connsiteY19" fmla="*/ 56133 h 171959"/>
                <a:gd name="connsiteX20" fmla="*/ 47548 w 128969"/>
                <a:gd name="connsiteY20" fmla="*/ 79993 h 171959"/>
                <a:gd name="connsiteX21" fmla="*/ 94622 w 128969"/>
                <a:gd name="connsiteY21" fmla="*/ 79993 h 171959"/>
                <a:gd name="connsiteX22" fmla="*/ 94622 w 128969"/>
                <a:gd name="connsiteY22" fmla="*/ 75694 h 171959"/>
                <a:gd name="connsiteX23" fmla="*/ 88603 w 128969"/>
                <a:gd name="connsiteY23" fmla="*/ 54199 h 171959"/>
                <a:gd name="connsiteX24" fmla="*/ 72267 w 128969"/>
                <a:gd name="connsiteY24" fmla="*/ 46246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72" y="142328"/>
                  </a:moveTo>
                  <a:cubicBezTo>
                    <a:pt x="63353" y="142558"/>
                    <a:pt x="53394" y="138053"/>
                    <a:pt x="46688" y="130076"/>
                  </a:cubicBezTo>
                  <a:cubicBezTo>
                    <a:pt x="39575" y="121035"/>
                    <a:pt x="35917" y="109757"/>
                    <a:pt x="36370" y="98263"/>
                  </a:cubicBezTo>
                  <a:lnTo>
                    <a:pt x="36370" y="81282"/>
                  </a:lnTo>
                  <a:cubicBezTo>
                    <a:pt x="35932" y="69623"/>
                    <a:pt x="39666" y="58190"/>
                    <a:pt x="46903" y="49040"/>
                  </a:cubicBezTo>
                  <a:cubicBezTo>
                    <a:pt x="52924" y="41095"/>
                    <a:pt x="62300" y="36407"/>
                    <a:pt x="72267" y="36358"/>
                  </a:cubicBezTo>
                  <a:cubicBezTo>
                    <a:pt x="81918" y="35965"/>
                    <a:pt x="91180" y="40197"/>
                    <a:pt x="97201" y="47750"/>
                  </a:cubicBezTo>
                  <a:cubicBezTo>
                    <a:pt x="103478" y="56731"/>
                    <a:pt x="106579" y="67547"/>
                    <a:pt x="106014" y="78488"/>
                  </a:cubicBezTo>
                  <a:lnTo>
                    <a:pt x="106014" y="89665"/>
                  </a:lnTo>
                  <a:lnTo>
                    <a:pt x="47548" y="89665"/>
                  </a:lnTo>
                  <a:lnTo>
                    <a:pt x="47548" y="98263"/>
                  </a:lnTo>
                  <a:cubicBezTo>
                    <a:pt x="47234" y="107046"/>
                    <a:pt x="49719" y="115702"/>
                    <a:pt x="54641" y="122982"/>
                  </a:cubicBezTo>
                  <a:cubicBezTo>
                    <a:pt x="58983" y="129222"/>
                    <a:pt x="66173" y="132857"/>
                    <a:pt x="73772" y="132655"/>
                  </a:cubicBezTo>
                  <a:cubicBezTo>
                    <a:pt x="78722" y="132836"/>
                    <a:pt x="83649" y="131879"/>
                    <a:pt x="88173" y="129861"/>
                  </a:cubicBezTo>
                  <a:cubicBezTo>
                    <a:pt x="92300" y="127946"/>
                    <a:pt x="95911" y="125070"/>
                    <a:pt x="98706" y="121478"/>
                  </a:cubicBezTo>
                  <a:lnTo>
                    <a:pt x="103435" y="129431"/>
                  </a:lnTo>
                  <a:cubicBezTo>
                    <a:pt x="100163" y="133427"/>
                    <a:pt x="96053" y="136655"/>
                    <a:pt x="91397" y="138889"/>
                  </a:cubicBezTo>
                  <a:cubicBezTo>
                    <a:pt x="85854" y="141343"/>
                    <a:pt x="79831" y="142517"/>
                    <a:pt x="73772" y="142328"/>
                  </a:cubicBezTo>
                  <a:close/>
                  <a:moveTo>
                    <a:pt x="72267" y="46246"/>
                  </a:moveTo>
                  <a:cubicBezTo>
                    <a:pt x="65047" y="46155"/>
                    <a:pt x="58328" y="49926"/>
                    <a:pt x="54641" y="56133"/>
                  </a:cubicBezTo>
                  <a:cubicBezTo>
                    <a:pt x="49975" y="63214"/>
                    <a:pt x="47507" y="71515"/>
                    <a:pt x="47548" y="79993"/>
                  </a:cubicBezTo>
                  <a:lnTo>
                    <a:pt x="94622" y="79993"/>
                  </a:lnTo>
                  <a:lnTo>
                    <a:pt x="94622" y="75694"/>
                  </a:lnTo>
                  <a:cubicBezTo>
                    <a:pt x="95028" y="68063"/>
                    <a:pt x="92913" y="60510"/>
                    <a:pt x="88603" y="54199"/>
                  </a:cubicBezTo>
                  <a:cubicBezTo>
                    <a:pt x="84872" y="48935"/>
                    <a:pt x="78713" y="45936"/>
                    <a:pt x="72267" y="46246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FF0D01B-9C9D-40DD-80C3-D0CD193F923B}"/>
                </a:ext>
              </a:extLst>
            </p:cNvPr>
            <p:cNvSpPr/>
            <p:nvPr/>
          </p:nvSpPr>
          <p:spPr>
            <a:xfrm>
              <a:off x="5772065" y="6589361"/>
              <a:ext cx="128970" cy="214949"/>
            </a:xfrm>
            <a:custGeom>
              <a:avLst/>
              <a:gdLst>
                <a:gd name="connsiteX0" fmla="*/ 105761 w 128969"/>
                <a:gd name="connsiteY0" fmla="*/ 98252 h 214949"/>
                <a:gd name="connsiteX1" fmla="*/ 97163 w 128969"/>
                <a:gd name="connsiteY1" fmla="*/ 130279 h 214949"/>
                <a:gd name="connsiteX2" fmla="*/ 73304 w 128969"/>
                <a:gd name="connsiteY2" fmla="*/ 142317 h 214949"/>
                <a:gd name="connsiteX3" fmla="*/ 58258 w 128969"/>
                <a:gd name="connsiteY3" fmla="*/ 138877 h 214949"/>
                <a:gd name="connsiteX4" fmla="*/ 47725 w 128969"/>
                <a:gd name="connsiteY4" fmla="*/ 128345 h 214949"/>
                <a:gd name="connsiteX5" fmla="*/ 47725 w 128969"/>
                <a:gd name="connsiteY5" fmla="*/ 179718 h 214949"/>
                <a:gd name="connsiteX6" fmla="*/ 36333 w 128969"/>
                <a:gd name="connsiteY6" fmla="*/ 179718 h 214949"/>
                <a:gd name="connsiteX7" fmla="*/ 36333 w 128969"/>
                <a:gd name="connsiteY7" fmla="*/ 38281 h 214949"/>
                <a:gd name="connsiteX8" fmla="*/ 45791 w 128969"/>
                <a:gd name="connsiteY8" fmla="*/ 38281 h 214949"/>
                <a:gd name="connsiteX9" fmla="*/ 47080 w 128969"/>
                <a:gd name="connsiteY9" fmla="*/ 52253 h 214949"/>
                <a:gd name="connsiteX10" fmla="*/ 57828 w 128969"/>
                <a:gd name="connsiteY10" fmla="*/ 40431 h 214949"/>
                <a:gd name="connsiteX11" fmla="*/ 73089 w 128969"/>
                <a:gd name="connsiteY11" fmla="*/ 36347 h 214949"/>
                <a:gd name="connsiteX12" fmla="*/ 97163 w 128969"/>
                <a:gd name="connsiteY12" fmla="*/ 49459 h 214949"/>
                <a:gd name="connsiteX13" fmla="*/ 105761 w 128969"/>
                <a:gd name="connsiteY13" fmla="*/ 84280 h 214949"/>
                <a:gd name="connsiteX14" fmla="*/ 94369 w 128969"/>
                <a:gd name="connsiteY14" fmla="*/ 84280 h 214949"/>
                <a:gd name="connsiteX15" fmla="*/ 88136 w 128969"/>
                <a:gd name="connsiteY15" fmla="*/ 56982 h 214949"/>
                <a:gd name="connsiteX16" fmla="*/ 58589 w 128969"/>
                <a:gd name="connsiteY16" fmla="*/ 49841 h 214949"/>
                <a:gd name="connsiteX17" fmla="*/ 56108 w 128969"/>
                <a:gd name="connsiteY17" fmla="*/ 51608 h 214949"/>
                <a:gd name="connsiteX18" fmla="*/ 47725 w 128969"/>
                <a:gd name="connsiteY18" fmla="*/ 64505 h 214949"/>
                <a:gd name="connsiteX19" fmla="*/ 47725 w 128969"/>
                <a:gd name="connsiteY19" fmla="*/ 116093 h 214949"/>
                <a:gd name="connsiteX20" fmla="*/ 56323 w 128969"/>
                <a:gd name="connsiteY20" fmla="*/ 128345 h 214949"/>
                <a:gd name="connsiteX21" fmla="*/ 70295 w 128969"/>
                <a:gd name="connsiteY21" fmla="*/ 132644 h 214949"/>
                <a:gd name="connsiteX22" fmla="*/ 88136 w 128969"/>
                <a:gd name="connsiteY22" fmla="*/ 123401 h 214949"/>
                <a:gd name="connsiteX23" fmla="*/ 94369 w 128969"/>
                <a:gd name="connsiteY23" fmla="*/ 98467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969" h="214949">
                  <a:moveTo>
                    <a:pt x="105761" y="98252"/>
                  </a:moveTo>
                  <a:cubicBezTo>
                    <a:pt x="106374" y="109571"/>
                    <a:pt x="103363" y="120789"/>
                    <a:pt x="97163" y="130279"/>
                  </a:cubicBezTo>
                  <a:cubicBezTo>
                    <a:pt x="91824" y="138144"/>
                    <a:pt x="82803" y="142695"/>
                    <a:pt x="73304" y="142317"/>
                  </a:cubicBezTo>
                  <a:cubicBezTo>
                    <a:pt x="68077" y="142478"/>
                    <a:pt x="62896" y="141293"/>
                    <a:pt x="58258" y="138877"/>
                  </a:cubicBezTo>
                  <a:cubicBezTo>
                    <a:pt x="53941" y="136277"/>
                    <a:pt x="50326" y="132661"/>
                    <a:pt x="47725" y="128345"/>
                  </a:cubicBezTo>
                  <a:lnTo>
                    <a:pt x="47725" y="179718"/>
                  </a:lnTo>
                  <a:lnTo>
                    <a:pt x="36333" y="179718"/>
                  </a:lnTo>
                  <a:lnTo>
                    <a:pt x="36333" y="38281"/>
                  </a:lnTo>
                  <a:lnTo>
                    <a:pt x="45791" y="38281"/>
                  </a:lnTo>
                  <a:lnTo>
                    <a:pt x="47080" y="52253"/>
                  </a:lnTo>
                  <a:cubicBezTo>
                    <a:pt x="49606" y="47468"/>
                    <a:pt x="53303" y="43399"/>
                    <a:pt x="57828" y="40431"/>
                  </a:cubicBezTo>
                  <a:cubicBezTo>
                    <a:pt x="62406" y="37606"/>
                    <a:pt x="67711" y="36188"/>
                    <a:pt x="73089" y="36347"/>
                  </a:cubicBezTo>
                  <a:cubicBezTo>
                    <a:pt x="82897" y="36033"/>
                    <a:pt x="92106" y="41050"/>
                    <a:pt x="97163" y="49459"/>
                  </a:cubicBezTo>
                  <a:cubicBezTo>
                    <a:pt x="103427" y="59952"/>
                    <a:pt x="106421" y="72076"/>
                    <a:pt x="105761" y="84280"/>
                  </a:cubicBezTo>
                  <a:close/>
                  <a:moveTo>
                    <a:pt x="94369" y="84280"/>
                  </a:moveTo>
                  <a:cubicBezTo>
                    <a:pt x="94730" y="74790"/>
                    <a:pt x="92581" y="65373"/>
                    <a:pt x="88136" y="56982"/>
                  </a:cubicBezTo>
                  <a:cubicBezTo>
                    <a:pt x="81947" y="46851"/>
                    <a:pt x="68719" y="43653"/>
                    <a:pt x="58589" y="49841"/>
                  </a:cubicBezTo>
                  <a:cubicBezTo>
                    <a:pt x="57720" y="50370"/>
                    <a:pt x="56893" y="50961"/>
                    <a:pt x="56108" y="51608"/>
                  </a:cubicBezTo>
                  <a:cubicBezTo>
                    <a:pt x="52258" y="55120"/>
                    <a:pt x="49372" y="59561"/>
                    <a:pt x="47725" y="64505"/>
                  </a:cubicBezTo>
                  <a:lnTo>
                    <a:pt x="47725" y="116093"/>
                  </a:lnTo>
                  <a:cubicBezTo>
                    <a:pt x="49462" y="120863"/>
                    <a:pt x="52428" y="125091"/>
                    <a:pt x="56323" y="128345"/>
                  </a:cubicBezTo>
                  <a:cubicBezTo>
                    <a:pt x="60336" y="131367"/>
                    <a:pt x="65278" y="132887"/>
                    <a:pt x="70295" y="132644"/>
                  </a:cubicBezTo>
                  <a:cubicBezTo>
                    <a:pt x="77481" y="133039"/>
                    <a:pt x="84314" y="129499"/>
                    <a:pt x="88136" y="123401"/>
                  </a:cubicBezTo>
                  <a:cubicBezTo>
                    <a:pt x="92564" y="115861"/>
                    <a:pt x="94726" y="107205"/>
                    <a:pt x="94369" y="98467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2BEFFCDD-863E-46D6-A823-91E630C76968}"/>
                </a:ext>
              </a:extLst>
            </p:cNvPr>
            <p:cNvSpPr/>
            <p:nvPr/>
          </p:nvSpPr>
          <p:spPr>
            <a:xfrm>
              <a:off x="5858856" y="6589438"/>
              <a:ext cx="128970" cy="171959"/>
            </a:xfrm>
            <a:custGeom>
              <a:avLst/>
              <a:gdLst>
                <a:gd name="connsiteX0" fmla="*/ 36381 w 128969"/>
                <a:gd name="connsiteY0" fmla="*/ 81839 h 171959"/>
                <a:gd name="connsiteX1" fmla="*/ 46484 w 128969"/>
                <a:gd name="connsiteY1" fmla="*/ 49167 h 171959"/>
                <a:gd name="connsiteX2" fmla="*/ 96739 w 128969"/>
                <a:gd name="connsiteY2" fmla="*/ 44610 h 171959"/>
                <a:gd name="connsiteX3" fmla="*/ 101296 w 128969"/>
                <a:gd name="connsiteY3" fmla="*/ 49167 h 171959"/>
                <a:gd name="connsiteX4" fmla="*/ 111613 w 128969"/>
                <a:gd name="connsiteY4" fmla="*/ 82054 h 171959"/>
                <a:gd name="connsiteX5" fmla="*/ 111613 w 128969"/>
                <a:gd name="connsiteY5" fmla="*/ 96025 h 171959"/>
                <a:gd name="connsiteX6" fmla="*/ 101511 w 128969"/>
                <a:gd name="connsiteY6" fmla="*/ 128913 h 171959"/>
                <a:gd name="connsiteX7" fmla="*/ 50609 w 128969"/>
                <a:gd name="connsiteY7" fmla="*/ 133038 h 171959"/>
                <a:gd name="connsiteX8" fmla="*/ 46484 w 128969"/>
                <a:gd name="connsiteY8" fmla="*/ 128913 h 171959"/>
                <a:gd name="connsiteX9" fmla="*/ 36381 w 128969"/>
                <a:gd name="connsiteY9" fmla="*/ 96025 h 171959"/>
                <a:gd name="connsiteX10" fmla="*/ 47773 w 128969"/>
                <a:gd name="connsiteY10" fmla="*/ 96885 h 171959"/>
                <a:gd name="connsiteX11" fmla="*/ 54652 w 128969"/>
                <a:gd name="connsiteY11" fmla="*/ 122464 h 171959"/>
                <a:gd name="connsiteX12" fmla="*/ 73997 w 128969"/>
                <a:gd name="connsiteY12" fmla="*/ 132567 h 171959"/>
                <a:gd name="connsiteX13" fmla="*/ 93343 w 128969"/>
                <a:gd name="connsiteY13" fmla="*/ 122464 h 171959"/>
                <a:gd name="connsiteX14" fmla="*/ 100221 w 128969"/>
                <a:gd name="connsiteY14" fmla="*/ 96025 h 171959"/>
                <a:gd name="connsiteX15" fmla="*/ 100221 w 128969"/>
                <a:gd name="connsiteY15" fmla="*/ 80979 h 171959"/>
                <a:gd name="connsiteX16" fmla="*/ 93343 w 128969"/>
                <a:gd name="connsiteY16" fmla="*/ 55615 h 171959"/>
                <a:gd name="connsiteX17" fmla="*/ 73997 w 128969"/>
                <a:gd name="connsiteY17" fmla="*/ 45297 h 171959"/>
                <a:gd name="connsiteX18" fmla="*/ 54652 w 128969"/>
                <a:gd name="connsiteY18" fmla="*/ 55615 h 171959"/>
                <a:gd name="connsiteX19" fmla="*/ 47773 w 128969"/>
                <a:gd name="connsiteY19" fmla="*/ 80979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69" h="171959">
                  <a:moveTo>
                    <a:pt x="36381" y="81839"/>
                  </a:moveTo>
                  <a:cubicBezTo>
                    <a:pt x="35902" y="70111"/>
                    <a:pt x="39468" y="58575"/>
                    <a:pt x="46484" y="49167"/>
                  </a:cubicBezTo>
                  <a:cubicBezTo>
                    <a:pt x="59103" y="34030"/>
                    <a:pt x="81602" y="31990"/>
                    <a:pt x="96739" y="44610"/>
                  </a:cubicBezTo>
                  <a:cubicBezTo>
                    <a:pt x="98392" y="45987"/>
                    <a:pt x="99918" y="47514"/>
                    <a:pt x="101296" y="49167"/>
                  </a:cubicBezTo>
                  <a:cubicBezTo>
                    <a:pt x="108451" y="58596"/>
                    <a:pt x="112099" y="70225"/>
                    <a:pt x="111613" y="82054"/>
                  </a:cubicBezTo>
                  <a:lnTo>
                    <a:pt x="111613" y="96025"/>
                  </a:lnTo>
                  <a:cubicBezTo>
                    <a:pt x="112125" y="107824"/>
                    <a:pt x="108559" y="119438"/>
                    <a:pt x="101511" y="128913"/>
                  </a:cubicBezTo>
                  <a:cubicBezTo>
                    <a:pt x="88592" y="144107"/>
                    <a:pt x="65803" y="145954"/>
                    <a:pt x="50609" y="133038"/>
                  </a:cubicBezTo>
                  <a:cubicBezTo>
                    <a:pt x="49125" y="131776"/>
                    <a:pt x="47745" y="130396"/>
                    <a:pt x="46484" y="128913"/>
                  </a:cubicBezTo>
                  <a:cubicBezTo>
                    <a:pt x="39436" y="119438"/>
                    <a:pt x="35870" y="107824"/>
                    <a:pt x="36381" y="96025"/>
                  </a:cubicBezTo>
                  <a:close/>
                  <a:moveTo>
                    <a:pt x="47773" y="96885"/>
                  </a:moveTo>
                  <a:cubicBezTo>
                    <a:pt x="47318" y="105924"/>
                    <a:pt x="49723" y="114874"/>
                    <a:pt x="54652" y="122464"/>
                  </a:cubicBezTo>
                  <a:cubicBezTo>
                    <a:pt x="58783" y="129097"/>
                    <a:pt x="66192" y="132967"/>
                    <a:pt x="73997" y="132567"/>
                  </a:cubicBezTo>
                  <a:cubicBezTo>
                    <a:pt x="81802" y="132967"/>
                    <a:pt x="89211" y="129097"/>
                    <a:pt x="93343" y="122464"/>
                  </a:cubicBezTo>
                  <a:cubicBezTo>
                    <a:pt x="98274" y="114556"/>
                    <a:pt x="100672" y="105333"/>
                    <a:pt x="100221" y="96025"/>
                  </a:cubicBezTo>
                  <a:lnTo>
                    <a:pt x="100221" y="80979"/>
                  </a:lnTo>
                  <a:cubicBezTo>
                    <a:pt x="100494" y="72029"/>
                    <a:pt x="98100" y="63201"/>
                    <a:pt x="93343" y="55615"/>
                  </a:cubicBezTo>
                  <a:cubicBezTo>
                    <a:pt x="89265" y="48898"/>
                    <a:pt x="81847" y="44943"/>
                    <a:pt x="73997" y="45297"/>
                  </a:cubicBezTo>
                  <a:cubicBezTo>
                    <a:pt x="66147" y="44943"/>
                    <a:pt x="58729" y="48898"/>
                    <a:pt x="54652" y="55615"/>
                  </a:cubicBezTo>
                  <a:cubicBezTo>
                    <a:pt x="49768" y="63145"/>
                    <a:pt x="47363" y="72013"/>
                    <a:pt x="47773" y="80979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B47CA97C-0798-4205-A60F-99DEE71B16E4}"/>
                </a:ext>
              </a:extLst>
            </p:cNvPr>
            <p:cNvSpPr/>
            <p:nvPr/>
          </p:nvSpPr>
          <p:spPr>
            <a:xfrm>
              <a:off x="5956277" y="6546170"/>
              <a:ext cx="64485" cy="214949"/>
            </a:xfrm>
            <a:custGeom>
              <a:avLst/>
              <a:gdLst>
                <a:gd name="connsiteX0" fmla="*/ 47725 w 64484"/>
                <a:gd name="connsiteY0" fmla="*/ 183573 h 214949"/>
                <a:gd name="connsiteX1" fmla="*/ 36333 w 64484"/>
                <a:gd name="connsiteY1" fmla="*/ 183573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4" h="214949"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CE4F9E09-BB71-4992-9F2F-12EEE2EA3E98}"/>
                </a:ext>
              </a:extLst>
            </p:cNvPr>
            <p:cNvSpPr/>
            <p:nvPr/>
          </p:nvSpPr>
          <p:spPr>
            <a:xfrm>
              <a:off x="5984435" y="6591310"/>
              <a:ext cx="128970" cy="214949"/>
            </a:xfrm>
            <a:custGeom>
              <a:avLst/>
              <a:gdLst>
                <a:gd name="connsiteX0" fmla="*/ 70940 w 128969"/>
                <a:gd name="connsiteY0" fmla="*/ 110275 h 214949"/>
                <a:gd name="connsiteX1" fmla="*/ 73734 w 128969"/>
                <a:gd name="connsiteY1" fmla="*/ 120593 h 214949"/>
                <a:gd name="connsiteX2" fmla="*/ 73734 w 128969"/>
                <a:gd name="connsiteY2" fmla="*/ 120593 h 214949"/>
                <a:gd name="connsiteX3" fmla="*/ 98023 w 128969"/>
                <a:gd name="connsiteY3" fmla="*/ 36333 h 214949"/>
                <a:gd name="connsiteX4" fmla="*/ 110705 w 128969"/>
                <a:gd name="connsiteY4" fmla="*/ 36333 h 214949"/>
                <a:gd name="connsiteX5" fmla="*/ 74164 w 128969"/>
                <a:gd name="connsiteY5" fmla="*/ 154770 h 214949"/>
                <a:gd name="connsiteX6" fmla="*/ 65566 w 128969"/>
                <a:gd name="connsiteY6" fmla="*/ 172396 h 214949"/>
                <a:gd name="connsiteX7" fmla="*/ 49875 w 128969"/>
                <a:gd name="connsiteY7" fmla="*/ 179704 h 214949"/>
                <a:gd name="connsiteX8" fmla="*/ 45361 w 128969"/>
                <a:gd name="connsiteY8" fmla="*/ 180134 h 214949"/>
                <a:gd name="connsiteX9" fmla="*/ 41707 w 128969"/>
                <a:gd name="connsiteY9" fmla="*/ 180134 h 214949"/>
                <a:gd name="connsiteX10" fmla="*/ 42996 w 128969"/>
                <a:gd name="connsiteY10" fmla="*/ 170461 h 214949"/>
                <a:gd name="connsiteX11" fmla="*/ 46005 w 128969"/>
                <a:gd name="connsiteY11" fmla="*/ 170461 h 214949"/>
                <a:gd name="connsiteX12" fmla="*/ 49230 w 128969"/>
                <a:gd name="connsiteY12" fmla="*/ 170461 h 214949"/>
                <a:gd name="connsiteX13" fmla="*/ 58688 w 128969"/>
                <a:gd name="connsiteY13" fmla="*/ 165087 h 214949"/>
                <a:gd name="connsiteX14" fmla="*/ 64276 w 128969"/>
                <a:gd name="connsiteY14" fmla="*/ 151760 h 214949"/>
                <a:gd name="connsiteX15" fmla="*/ 68575 w 128969"/>
                <a:gd name="connsiteY15" fmla="*/ 138219 h 214949"/>
                <a:gd name="connsiteX16" fmla="*/ 36333 w 128969"/>
                <a:gd name="connsiteY16" fmla="*/ 37408 h 214949"/>
                <a:gd name="connsiteX17" fmla="*/ 48800 w 128969"/>
                <a:gd name="connsiteY17" fmla="*/ 37408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8969" h="214949">
                  <a:moveTo>
                    <a:pt x="70940" y="110275"/>
                  </a:moveTo>
                  <a:lnTo>
                    <a:pt x="73734" y="120593"/>
                  </a:lnTo>
                  <a:lnTo>
                    <a:pt x="73734" y="120593"/>
                  </a:lnTo>
                  <a:lnTo>
                    <a:pt x="98023" y="36333"/>
                  </a:lnTo>
                  <a:lnTo>
                    <a:pt x="110705" y="36333"/>
                  </a:lnTo>
                  <a:lnTo>
                    <a:pt x="74164" y="154770"/>
                  </a:lnTo>
                  <a:cubicBezTo>
                    <a:pt x="72214" y="161048"/>
                    <a:pt x="69315" y="166994"/>
                    <a:pt x="65566" y="172396"/>
                  </a:cubicBezTo>
                  <a:cubicBezTo>
                    <a:pt x="61895" y="177311"/>
                    <a:pt x="56001" y="180056"/>
                    <a:pt x="49875" y="179704"/>
                  </a:cubicBezTo>
                  <a:lnTo>
                    <a:pt x="45361" y="180134"/>
                  </a:lnTo>
                  <a:lnTo>
                    <a:pt x="41707" y="180134"/>
                  </a:lnTo>
                  <a:lnTo>
                    <a:pt x="42996" y="170461"/>
                  </a:lnTo>
                  <a:lnTo>
                    <a:pt x="46005" y="170461"/>
                  </a:lnTo>
                  <a:lnTo>
                    <a:pt x="49230" y="170461"/>
                  </a:lnTo>
                  <a:cubicBezTo>
                    <a:pt x="53080" y="170349"/>
                    <a:pt x="56622" y="168337"/>
                    <a:pt x="58688" y="165087"/>
                  </a:cubicBezTo>
                  <a:cubicBezTo>
                    <a:pt x="61265" y="160980"/>
                    <a:pt x="63152" y="156479"/>
                    <a:pt x="64276" y="151760"/>
                  </a:cubicBezTo>
                  <a:lnTo>
                    <a:pt x="68575" y="138219"/>
                  </a:lnTo>
                  <a:lnTo>
                    <a:pt x="36333" y="37408"/>
                  </a:lnTo>
                  <a:lnTo>
                    <a:pt x="48800" y="37408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058732B5-0624-49A1-AAFC-F22CF2E58016}"/>
                </a:ext>
              </a:extLst>
            </p:cNvPr>
            <p:cNvSpPr/>
            <p:nvPr/>
          </p:nvSpPr>
          <p:spPr>
            <a:xfrm>
              <a:off x="6066546" y="6565086"/>
              <a:ext cx="107475" cy="193454"/>
            </a:xfrm>
            <a:custGeom>
              <a:avLst/>
              <a:gdLst>
                <a:gd name="connsiteX0" fmla="*/ 61912 w 107474"/>
                <a:gd name="connsiteY0" fmla="*/ 36333 h 193454"/>
                <a:gd name="connsiteX1" fmla="*/ 61912 w 107474"/>
                <a:gd name="connsiteY1" fmla="*/ 62557 h 193454"/>
                <a:gd name="connsiteX2" fmla="*/ 79538 w 107474"/>
                <a:gd name="connsiteY2" fmla="*/ 62557 h 193454"/>
                <a:gd name="connsiteX3" fmla="*/ 79538 w 107474"/>
                <a:gd name="connsiteY3" fmla="*/ 72014 h 193454"/>
                <a:gd name="connsiteX4" fmla="*/ 61912 w 107474"/>
                <a:gd name="connsiteY4" fmla="*/ 72014 h 193454"/>
                <a:gd name="connsiteX5" fmla="*/ 61912 w 107474"/>
                <a:gd name="connsiteY5" fmla="*/ 138434 h 193454"/>
                <a:gd name="connsiteX6" fmla="*/ 64706 w 107474"/>
                <a:gd name="connsiteY6" fmla="*/ 152405 h 193454"/>
                <a:gd name="connsiteX7" fmla="*/ 72229 w 107474"/>
                <a:gd name="connsiteY7" fmla="*/ 156489 h 193454"/>
                <a:gd name="connsiteX8" fmla="*/ 76528 w 107474"/>
                <a:gd name="connsiteY8" fmla="*/ 156489 h 193454"/>
                <a:gd name="connsiteX9" fmla="*/ 81472 w 107474"/>
                <a:gd name="connsiteY9" fmla="*/ 156489 h 193454"/>
                <a:gd name="connsiteX10" fmla="*/ 82977 w 107474"/>
                <a:gd name="connsiteY10" fmla="*/ 165087 h 193454"/>
                <a:gd name="connsiteX11" fmla="*/ 77173 w 107474"/>
                <a:gd name="connsiteY11" fmla="*/ 167022 h 193454"/>
                <a:gd name="connsiteX12" fmla="*/ 69865 w 107474"/>
                <a:gd name="connsiteY12" fmla="*/ 167022 h 193454"/>
                <a:gd name="connsiteX13" fmla="*/ 55463 w 107474"/>
                <a:gd name="connsiteY13" fmla="*/ 160358 h 193454"/>
                <a:gd name="connsiteX14" fmla="*/ 50519 w 107474"/>
                <a:gd name="connsiteY14" fmla="*/ 138863 h 193454"/>
                <a:gd name="connsiteX15" fmla="*/ 50519 w 107474"/>
                <a:gd name="connsiteY15" fmla="*/ 72014 h 193454"/>
                <a:gd name="connsiteX16" fmla="*/ 36333 w 107474"/>
                <a:gd name="connsiteY16" fmla="*/ 72014 h 193454"/>
                <a:gd name="connsiteX17" fmla="*/ 36333 w 107474"/>
                <a:gd name="connsiteY17" fmla="*/ 62557 h 193454"/>
                <a:gd name="connsiteX18" fmla="*/ 50519 w 107474"/>
                <a:gd name="connsiteY18" fmla="*/ 62557 h 193454"/>
                <a:gd name="connsiteX19" fmla="*/ 50519 w 107474"/>
                <a:gd name="connsiteY19" fmla="*/ 36333 h 19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474" h="193454">
                  <a:moveTo>
                    <a:pt x="61912" y="36333"/>
                  </a:moveTo>
                  <a:lnTo>
                    <a:pt x="61912" y="62557"/>
                  </a:lnTo>
                  <a:lnTo>
                    <a:pt x="79538" y="62557"/>
                  </a:lnTo>
                  <a:lnTo>
                    <a:pt x="79538" y="72014"/>
                  </a:lnTo>
                  <a:lnTo>
                    <a:pt x="61912" y="72014"/>
                  </a:lnTo>
                  <a:lnTo>
                    <a:pt x="61912" y="138434"/>
                  </a:lnTo>
                  <a:cubicBezTo>
                    <a:pt x="61501" y="143261"/>
                    <a:pt x="62471" y="148106"/>
                    <a:pt x="64706" y="152405"/>
                  </a:cubicBezTo>
                  <a:cubicBezTo>
                    <a:pt x="66310" y="155006"/>
                    <a:pt x="69175" y="156562"/>
                    <a:pt x="72229" y="156489"/>
                  </a:cubicBezTo>
                  <a:lnTo>
                    <a:pt x="76528" y="156489"/>
                  </a:lnTo>
                  <a:lnTo>
                    <a:pt x="81472" y="156489"/>
                  </a:lnTo>
                  <a:lnTo>
                    <a:pt x="82977" y="165087"/>
                  </a:lnTo>
                  <a:cubicBezTo>
                    <a:pt x="81165" y="166055"/>
                    <a:pt x="79202" y="166708"/>
                    <a:pt x="77173" y="167022"/>
                  </a:cubicBezTo>
                  <a:lnTo>
                    <a:pt x="69865" y="167022"/>
                  </a:lnTo>
                  <a:cubicBezTo>
                    <a:pt x="64265" y="167280"/>
                    <a:pt x="58892" y="164795"/>
                    <a:pt x="55463" y="160358"/>
                  </a:cubicBezTo>
                  <a:cubicBezTo>
                    <a:pt x="51717" y="153843"/>
                    <a:pt x="49995" y="146361"/>
                    <a:pt x="50519" y="138863"/>
                  </a:cubicBezTo>
                  <a:lnTo>
                    <a:pt x="50519" y="72014"/>
                  </a:lnTo>
                  <a:lnTo>
                    <a:pt x="36333" y="72014"/>
                  </a:lnTo>
                  <a:lnTo>
                    <a:pt x="36333" y="62557"/>
                  </a:lnTo>
                  <a:lnTo>
                    <a:pt x="50519" y="62557"/>
                  </a:lnTo>
                  <a:lnTo>
                    <a:pt x="50519" y="36333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86614A69-0A52-43D3-9A91-2B3F928C2C5F}"/>
                </a:ext>
              </a:extLst>
            </p:cNvPr>
            <p:cNvSpPr/>
            <p:nvPr/>
          </p:nvSpPr>
          <p:spPr>
            <a:xfrm>
              <a:off x="6126689" y="6589345"/>
              <a:ext cx="128970" cy="171959"/>
            </a:xfrm>
            <a:custGeom>
              <a:avLst/>
              <a:gdLst>
                <a:gd name="connsiteX0" fmla="*/ 73777 w 128969"/>
                <a:gd name="connsiteY0" fmla="*/ 142332 h 171959"/>
                <a:gd name="connsiteX1" fmla="*/ 46908 w 128969"/>
                <a:gd name="connsiteY1" fmla="*/ 130080 h 171959"/>
                <a:gd name="connsiteX2" fmla="*/ 36375 w 128969"/>
                <a:gd name="connsiteY2" fmla="*/ 98268 h 171959"/>
                <a:gd name="connsiteX3" fmla="*/ 36375 w 128969"/>
                <a:gd name="connsiteY3" fmla="*/ 81287 h 171959"/>
                <a:gd name="connsiteX4" fmla="*/ 46908 w 128969"/>
                <a:gd name="connsiteY4" fmla="*/ 49044 h 171959"/>
                <a:gd name="connsiteX5" fmla="*/ 72272 w 128969"/>
                <a:gd name="connsiteY5" fmla="*/ 36362 h 171959"/>
                <a:gd name="connsiteX6" fmla="*/ 97206 w 128969"/>
                <a:gd name="connsiteY6" fmla="*/ 47755 h 171959"/>
                <a:gd name="connsiteX7" fmla="*/ 106019 w 128969"/>
                <a:gd name="connsiteY7" fmla="*/ 78492 h 171959"/>
                <a:gd name="connsiteX8" fmla="*/ 106019 w 128969"/>
                <a:gd name="connsiteY8" fmla="*/ 89670 h 171959"/>
                <a:gd name="connsiteX9" fmla="*/ 47553 w 128969"/>
                <a:gd name="connsiteY9" fmla="*/ 89670 h 171959"/>
                <a:gd name="connsiteX10" fmla="*/ 47553 w 128969"/>
                <a:gd name="connsiteY10" fmla="*/ 98268 h 171959"/>
                <a:gd name="connsiteX11" fmla="*/ 54646 w 128969"/>
                <a:gd name="connsiteY11" fmla="*/ 122987 h 171959"/>
                <a:gd name="connsiteX12" fmla="*/ 73777 w 128969"/>
                <a:gd name="connsiteY12" fmla="*/ 132660 h 171959"/>
                <a:gd name="connsiteX13" fmla="*/ 88393 w 128969"/>
                <a:gd name="connsiteY13" fmla="*/ 129865 h 171959"/>
                <a:gd name="connsiteX14" fmla="*/ 98711 w 128969"/>
                <a:gd name="connsiteY14" fmla="*/ 121482 h 171959"/>
                <a:gd name="connsiteX15" fmla="*/ 103440 w 128969"/>
                <a:gd name="connsiteY15" fmla="*/ 129435 h 171959"/>
                <a:gd name="connsiteX16" fmla="*/ 91402 w 128969"/>
                <a:gd name="connsiteY16" fmla="*/ 138893 h 171959"/>
                <a:gd name="connsiteX17" fmla="*/ 73777 w 128969"/>
                <a:gd name="connsiteY17" fmla="*/ 142332 h 171959"/>
                <a:gd name="connsiteX18" fmla="*/ 72272 w 128969"/>
                <a:gd name="connsiteY18" fmla="*/ 46250 h 171959"/>
                <a:gd name="connsiteX19" fmla="*/ 54646 w 128969"/>
                <a:gd name="connsiteY19" fmla="*/ 56138 h 171959"/>
                <a:gd name="connsiteX20" fmla="*/ 47553 w 128969"/>
                <a:gd name="connsiteY20" fmla="*/ 79997 h 171959"/>
                <a:gd name="connsiteX21" fmla="*/ 94842 w 128969"/>
                <a:gd name="connsiteY21" fmla="*/ 79997 h 171959"/>
                <a:gd name="connsiteX22" fmla="*/ 94842 w 128969"/>
                <a:gd name="connsiteY22" fmla="*/ 75698 h 171959"/>
                <a:gd name="connsiteX23" fmla="*/ 88823 w 128969"/>
                <a:gd name="connsiteY23" fmla="*/ 54203 h 171959"/>
                <a:gd name="connsiteX24" fmla="*/ 72272 w 128969"/>
                <a:gd name="connsiteY24" fmla="*/ 46250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77" y="142332"/>
                  </a:moveTo>
                  <a:cubicBezTo>
                    <a:pt x="63407" y="142625"/>
                    <a:pt x="53488" y="138100"/>
                    <a:pt x="46908" y="130080"/>
                  </a:cubicBezTo>
                  <a:cubicBezTo>
                    <a:pt x="39632" y="121117"/>
                    <a:pt x="35885" y="109802"/>
                    <a:pt x="36375" y="98268"/>
                  </a:cubicBezTo>
                  <a:lnTo>
                    <a:pt x="36375" y="81287"/>
                  </a:lnTo>
                  <a:cubicBezTo>
                    <a:pt x="35937" y="69628"/>
                    <a:pt x="39671" y="58195"/>
                    <a:pt x="46908" y="49044"/>
                  </a:cubicBezTo>
                  <a:cubicBezTo>
                    <a:pt x="52950" y="41126"/>
                    <a:pt x="62313" y="36446"/>
                    <a:pt x="72272" y="36362"/>
                  </a:cubicBezTo>
                  <a:cubicBezTo>
                    <a:pt x="81932" y="35935"/>
                    <a:pt x="91207" y="40171"/>
                    <a:pt x="97206" y="47755"/>
                  </a:cubicBezTo>
                  <a:cubicBezTo>
                    <a:pt x="103575" y="56690"/>
                    <a:pt x="106685" y="67541"/>
                    <a:pt x="106019" y="78492"/>
                  </a:cubicBezTo>
                  <a:lnTo>
                    <a:pt x="106019" y="89670"/>
                  </a:lnTo>
                  <a:lnTo>
                    <a:pt x="47553" y="89670"/>
                  </a:lnTo>
                  <a:lnTo>
                    <a:pt x="47553" y="98268"/>
                  </a:lnTo>
                  <a:cubicBezTo>
                    <a:pt x="47239" y="107050"/>
                    <a:pt x="49724" y="115706"/>
                    <a:pt x="54646" y="122987"/>
                  </a:cubicBezTo>
                  <a:cubicBezTo>
                    <a:pt x="58988" y="129227"/>
                    <a:pt x="66178" y="132862"/>
                    <a:pt x="73777" y="132660"/>
                  </a:cubicBezTo>
                  <a:cubicBezTo>
                    <a:pt x="78796" y="132834"/>
                    <a:pt x="83791" y="131879"/>
                    <a:pt x="88393" y="129865"/>
                  </a:cubicBezTo>
                  <a:cubicBezTo>
                    <a:pt x="92462" y="127948"/>
                    <a:pt x="96002" y="125072"/>
                    <a:pt x="98711" y="121482"/>
                  </a:cubicBezTo>
                  <a:lnTo>
                    <a:pt x="103440" y="129435"/>
                  </a:lnTo>
                  <a:cubicBezTo>
                    <a:pt x="100215" y="133478"/>
                    <a:pt x="96095" y="136718"/>
                    <a:pt x="91402" y="138893"/>
                  </a:cubicBezTo>
                  <a:cubicBezTo>
                    <a:pt x="85865" y="141369"/>
                    <a:pt x="79838" y="142545"/>
                    <a:pt x="73777" y="142332"/>
                  </a:cubicBezTo>
                  <a:close/>
                  <a:moveTo>
                    <a:pt x="72272" y="46250"/>
                  </a:moveTo>
                  <a:cubicBezTo>
                    <a:pt x="65116" y="46407"/>
                    <a:pt x="58509" y="50113"/>
                    <a:pt x="54646" y="56138"/>
                  </a:cubicBezTo>
                  <a:cubicBezTo>
                    <a:pt x="49980" y="63218"/>
                    <a:pt x="47512" y="71519"/>
                    <a:pt x="47553" y="79997"/>
                  </a:cubicBezTo>
                  <a:lnTo>
                    <a:pt x="94842" y="79997"/>
                  </a:lnTo>
                  <a:lnTo>
                    <a:pt x="94842" y="75698"/>
                  </a:lnTo>
                  <a:cubicBezTo>
                    <a:pt x="95140" y="68078"/>
                    <a:pt x="93036" y="60559"/>
                    <a:pt x="88823" y="54203"/>
                  </a:cubicBezTo>
                  <a:cubicBezTo>
                    <a:pt x="84997" y="48935"/>
                    <a:pt x="78776" y="45947"/>
                    <a:pt x="72272" y="46250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5C450728-310D-4256-8F55-D612676A270A}"/>
                </a:ext>
              </a:extLst>
            </p:cNvPr>
            <p:cNvSpPr/>
            <p:nvPr/>
          </p:nvSpPr>
          <p:spPr>
            <a:xfrm>
              <a:off x="6211376" y="6588688"/>
              <a:ext cx="128970" cy="171959"/>
            </a:xfrm>
            <a:custGeom>
              <a:avLst/>
              <a:gdLst>
                <a:gd name="connsiteX0" fmla="*/ 73565 w 128969"/>
                <a:gd name="connsiteY0" fmla="*/ 133317 h 171959"/>
                <a:gd name="connsiteX1" fmla="*/ 89041 w 128969"/>
                <a:gd name="connsiteY1" fmla="*/ 127083 h 171959"/>
                <a:gd name="connsiteX2" fmla="*/ 95919 w 128969"/>
                <a:gd name="connsiteY2" fmla="*/ 109243 h 171959"/>
                <a:gd name="connsiteX3" fmla="*/ 105807 w 128969"/>
                <a:gd name="connsiteY3" fmla="*/ 109243 h 171959"/>
                <a:gd name="connsiteX4" fmla="*/ 105807 w 128969"/>
                <a:gd name="connsiteY4" fmla="*/ 109243 h 171959"/>
                <a:gd name="connsiteX5" fmla="*/ 96134 w 128969"/>
                <a:gd name="connsiteY5" fmla="*/ 132887 h 171959"/>
                <a:gd name="connsiteX6" fmla="*/ 73135 w 128969"/>
                <a:gd name="connsiteY6" fmla="*/ 142345 h 171959"/>
                <a:gd name="connsiteX7" fmla="*/ 46051 w 128969"/>
                <a:gd name="connsiteY7" fmla="*/ 129878 h 171959"/>
                <a:gd name="connsiteX8" fmla="*/ 36378 w 128969"/>
                <a:gd name="connsiteY8" fmla="*/ 97420 h 171959"/>
                <a:gd name="connsiteX9" fmla="*/ 36378 w 128969"/>
                <a:gd name="connsiteY9" fmla="*/ 81514 h 171959"/>
                <a:gd name="connsiteX10" fmla="*/ 46051 w 128969"/>
                <a:gd name="connsiteY10" fmla="*/ 49057 h 171959"/>
                <a:gd name="connsiteX11" fmla="*/ 73135 w 128969"/>
                <a:gd name="connsiteY11" fmla="*/ 36375 h 171959"/>
                <a:gd name="connsiteX12" fmla="*/ 96779 w 128969"/>
                <a:gd name="connsiteY12" fmla="*/ 46263 h 171959"/>
                <a:gd name="connsiteX13" fmla="*/ 105807 w 128969"/>
                <a:gd name="connsiteY13" fmla="*/ 72486 h 171959"/>
                <a:gd name="connsiteX14" fmla="*/ 105807 w 128969"/>
                <a:gd name="connsiteY14" fmla="*/ 72486 h 171959"/>
                <a:gd name="connsiteX15" fmla="*/ 95705 w 128969"/>
                <a:gd name="connsiteY15" fmla="*/ 72486 h 171959"/>
                <a:gd name="connsiteX16" fmla="*/ 89256 w 128969"/>
                <a:gd name="connsiteY16" fmla="*/ 53141 h 171959"/>
                <a:gd name="connsiteX17" fmla="*/ 73350 w 128969"/>
                <a:gd name="connsiteY17" fmla="*/ 45833 h 171959"/>
                <a:gd name="connsiteX18" fmla="*/ 54004 w 128969"/>
                <a:gd name="connsiteY18" fmla="*/ 55935 h 171959"/>
                <a:gd name="connsiteX19" fmla="*/ 47986 w 128969"/>
                <a:gd name="connsiteY19" fmla="*/ 81084 h 171959"/>
                <a:gd name="connsiteX20" fmla="*/ 47986 w 128969"/>
                <a:gd name="connsiteY20" fmla="*/ 96990 h 171959"/>
                <a:gd name="connsiteX21" fmla="*/ 54864 w 128969"/>
                <a:gd name="connsiteY21" fmla="*/ 123429 h 171959"/>
                <a:gd name="connsiteX22" fmla="*/ 73565 w 128969"/>
                <a:gd name="connsiteY22" fmla="*/ 133317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8969" h="171959">
                  <a:moveTo>
                    <a:pt x="73565" y="133317"/>
                  </a:moveTo>
                  <a:cubicBezTo>
                    <a:pt x="79353" y="133407"/>
                    <a:pt x="84931" y="131161"/>
                    <a:pt x="89041" y="127083"/>
                  </a:cubicBezTo>
                  <a:cubicBezTo>
                    <a:pt x="93744" y="122370"/>
                    <a:pt x="96240" y="115893"/>
                    <a:pt x="95919" y="109243"/>
                  </a:cubicBezTo>
                  <a:lnTo>
                    <a:pt x="105807" y="109243"/>
                  </a:lnTo>
                  <a:lnTo>
                    <a:pt x="105807" y="109243"/>
                  </a:lnTo>
                  <a:cubicBezTo>
                    <a:pt x="106110" y="118144"/>
                    <a:pt x="102589" y="126750"/>
                    <a:pt x="96134" y="132887"/>
                  </a:cubicBezTo>
                  <a:cubicBezTo>
                    <a:pt x="90041" y="138987"/>
                    <a:pt x="81759" y="142394"/>
                    <a:pt x="73135" y="142345"/>
                  </a:cubicBezTo>
                  <a:cubicBezTo>
                    <a:pt x="62592" y="142977"/>
                    <a:pt x="52427" y="138299"/>
                    <a:pt x="46051" y="129878"/>
                  </a:cubicBezTo>
                  <a:cubicBezTo>
                    <a:pt x="39325" y="120426"/>
                    <a:pt x="35925" y="109010"/>
                    <a:pt x="36378" y="97420"/>
                  </a:cubicBezTo>
                  <a:lnTo>
                    <a:pt x="36378" y="81514"/>
                  </a:lnTo>
                  <a:cubicBezTo>
                    <a:pt x="35893" y="69920"/>
                    <a:pt x="39297" y="58493"/>
                    <a:pt x="46051" y="49057"/>
                  </a:cubicBezTo>
                  <a:cubicBezTo>
                    <a:pt x="52405" y="40586"/>
                    <a:pt x="62559" y="35831"/>
                    <a:pt x="73135" y="36375"/>
                  </a:cubicBezTo>
                  <a:cubicBezTo>
                    <a:pt x="82075" y="36100"/>
                    <a:pt x="90696" y="39704"/>
                    <a:pt x="96779" y="46263"/>
                  </a:cubicBezTo>
                  <a:cubicBezTo>
                    <a:pt x="103000" y="53545"/>
                    <a:pt x="106226" y="62917"/>
                    <a:pt x="105807" y="72486"/>
                  </a:cubicBezTo>
                  <a:lnTo>
                    <a:pt x="105807" y="72486"/>
                  </a:lnTo>
                  <a:lnTo>
                    <a:pt x="95705" y="72486"/>
                  </a:lnTo>
                  <a:cubicBezTo>
                    <a:pt x="96089" y="65453"/>
                    <a:pt x="93785" y="58536"/>
                    <a:pt x="89256" y="53141"/>
                  </a:cubicBezTo>
                  <a:cubicBezTo>
                    <a:pt x="85230" y="48558"/>
                    <a:pt x="79448" y="45901"/>
                    <a:pt x="73350" y="45833"/>
                  </a:cubicBezTo>
                  <a:cubicBezTo>
                    <a:pt x="65545" y="45433"/>
                    <a:pt x="58136" y="49302"/>
                    <a:pt x="54004" y="55935"/>
                  </a:cubicBezTo>
                  <a:cubicBezTo>
                    <a:pt x="49802" y="63637"/>
                    <a:pt x="47726" y="72317"/>
                    <a:pt x="47986" y="81084"/>
                  </a:cubicBezTo>
                  <a:lnTo>
                    <a:pt x="47986" y="96990"/>
                  </a:lnTo>
                  <a:cubicBezTo>
                    <a:pt x="47762" y="106274"/>
                    <a:pt x="50144" y="115433"/>
                    <a:pt x="54864" y="123429"/>
                  </a:cubicBezTo>
                  <a:cubicBezTo>
                    <a:pt x="58933" y="129777"/>
                    <a:pt x="66029" y="133530"/>
                    <a:pt x="73565" y="133317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78111D7A-08A8-4C6B-834A-265031E9579B}"/>
                </a:ext>
              </a:extLst>
            </p:cNvPr>
            <p:cNvSpPr/>
            <p:nvPr/>
          </p:nvSpPr>
          <p:spPr>
            <a:xfrm>
              <a:off x="6302345" y="6546170"/>
              <a:ext cx="128970" cy="214949"/>
            </a:xfrm>
            <a:custGeom>
              <a:avLst/>
              <a:gdLst>
                <a:gd name="connsiteX0" fmla="*/ 47080 w 128969"/>
                <a:gd name="connsiteY0" fmla="*/ 97593 h 214949"/>
                <a:gd name="connsiteX1" fmla="*/ 58043 w 128969"/>
                <a:gd name="connsiteY1" fmla="*/ 84266 h 214949"/>
                <a:gd name="connsiteX2" fmla="*/ 73734 w 128969"/>
                <a:gd name="connsiteY2" fmla="*/ 79538 h 214949"/>
                <a:gd name="connsiteX3" fmla="*/ 95229 w 128969"/>
                <a:gd name="connsiteY3" fmla="*/ 89425 h 214949"/>
                <a:gd name="connsiteX4" fmla="*/ 102537 w 128969"/>
                <a:gd name="connsiteY4" fmla="*/ 120378 h 214949"/>
                <a:gd name="connsiteX5" fmla="*/ 102537 w 128969"/>
                <a:gd name="connsiteY5" fmla="*/ 183573 h 214949"/>
                <a:gd name="connsiteX6" fmla="*/ 90930 w 128969"/>
                <a:gd name="connsiteY6" fmla="*/ 183573 h 214949"/>
                <a:gd name="connsiteX7" fmla="*/ 90930 w 128969"/>
                <a:gd name="connsiteY7" fmla="*/ 120378 h 214949"/>
                <a:gd name="connsiteX8" fmla="*/ 85986 w 128969"/>
                <a:gd name="connsiteY8" fmla="*/ 96733 h 214949"/>
                <a:gd name="connsiteX9" fmla="*/ 71370 w 128969"/>
                <a:gd name="connsiteY9" fmla="*/ 89640 h 214949"/>
                <a:gd name="connsiteX10" fmla="*/ 56968 w 128969"/>
                <a:gd name="connsiteY10" fmla="*/ 95229 h 214949"/>
                <a:gd name="connsiteX11" fmla="*/ 47725 w 128969"/>
                <a:gd name="connsiteY11" fmla="*/ 109630 h 214949"/>
                <a:gd name="connsiteX12" fmla="*/ 47725 w 128969"/>
                <a:gd name="connsiteY12" fmla="*/ 183573 h 214949"/>
                <a:gd name="connsiteX13" fmla="*/ 36333 w 128969"/>
                <a:gd name="connsiteY13" fmla="*/ 183573 h 214949"/>
                <a:gd name="connsiteX14" fmla="*/ 36333 w 128969"/>
                <a:gd name="connsiteY14" fmla="*/ 36333 h 214949"/>
                <a:gd name="connsiteX15" fmla="*/ 47725 w 128969"/>
                <a:gd name="connsiteY15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214949">
                  <a:moveTo>
                    <a:pt x="47080" y="97593"/>
                  </a:moveTo>
                  <a:cubicBezTo>
                    <a:pt x="49464" y="92243"/>
                    <a:pt x="53254" y="87639"/>
                    <a:pt x="58043" y="84266"/>
                  </a:cubicBezTo>
                  <a:cubicBezTo>
                    <a:pt x="62640" y="81068"/>
                    <a:pt x="68135" y="79413"/>
                    <a:pt x="73734" y="79538"/>
                  </a:cubicBezTo>
                  <a:cubicBezTo>
                    <a:pt x="82128" y="78884"/>
                    <a:pt x="90261" y="82626"/>
                    <a:pt x="95229" y="89425"/>
                  </a:cubicBezTo>
                  <a:cubicBezTo>
                    <a:pt x="100732" y="98769"/>
                    <a:pt x="103281" y="109559"/>
                    <a:pt x="102537" y="120378"/>
                  </a:cubicBezTo>
                  <a:lnTo>
                    <a:pt x="102537" y="183573"/>
                  </a:lnTo>
                  <a:lnTo>
                    <a:pt x="90930" y="183573"/>
                  </a:lnTo>
                  <a:lnTo>
                    <a:pt x="90930" y="120378"/>
                  </a:lnTo>
                  <a:cubicBezTo>
                    <a:pt x="91575" y="112186"/>
                    <a:pt x="89859" y="103979"/>
                    <a:pt x="85986" y="96733"/>
                  </a:cubicBezTo>
                  <a:cubicBezTo>
                    <a:pt x="82661" y="92009"/>
                    <a:pt x="77139" y="89329"/>
                    <a:pt x="71370" y="89640"/>
                  </a:cubicBezTo>
                  <a:cubicBezTo>
                    <a:pt x="66043" y="89653"/>
                    <a:pt x="60910" y="91646"/>
                    <a:pt x="56968" y="95229"/>
                  </a:cubicBezTo>
                  <a:cubicBezTo>
                    <a:pt x="52671" y="99130"/>
                    <a:pt x="49481" y="104098"/>
                    <a:pt x="47725" y="109630"/>
                  </a:cubicBezTo>
                  <a:lnTo>
                    <a:pt x="47725" y="183573"/>
                  </a:ln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44A61D37-7DAA-4ABA-9DFD-3317FD858A29}"/>
                </a:ext>
              </a:extLst>
            </p:cNvPr>
            <p:cNvSpPr/>
            <p:nvPr/>
          </p:nvSpPr>
          <p:spPr>
            <a:xfrm>
              <a:off x="6393268" y="6589321"/>
              <a:ext cx="128970" cy="171959"/>
            </a:xfrm>
            <a:custGeom>
              <a:avLst/>
              <a:gdLst>
                <a:gd name="connsiteX0" fmla="*/ 46435 w 128969"/>
                <a:gd name="connsiteY0" fmla="*/ 38322 h 171959"/>
                <a:gd name="connsiteX1" fmla="*/ 46435 w 128969"/>
                <a:gd name="connsiteY1" fmla="*/ 55088 h 171959"/>
                <a:gd name="connsiteX2" fmla="*/ 57183 w 128969"/>
                <a:gd name="connsiteY2" fmla="*/ 41331 h 171959"/>
                <a:gd name="connsiteX3" fmla="*/ 73089 w 128969"/>
                <a:gd name="connsiteY3" fmla="*/ 36387 h 171959"/>
                <a:gd name="connsiteX4" fmla="*/ 94584 w 128969"/>
                <a:gd name="connsiteY4" fmla="*/ 46490 h 171959"/>
                <a:gd name="connsiteX5" fmla="*/ 101892 w 128969"/>
                <a:gd name="connsiteY5" fmla="*/ 78087 h 171959"/>
                <a:gd name="connsiteX6" fmla="*/ 101892 w 128969"/>
                <a:gd name="connsiteY6" fmla="*/ 140422 h 171959"/>
                <a:gd name="connsiteX7" fmla="*/ 90500 w 128969"/>
                <a:gd name="connsiteY7" fmla="*/ 140422 h 171959"/>
                <a:gd name="connsiteX8" fmla="*/ 90500 w 128969"/>
                <a:gd name="connsiteY8" fmla="*/ 78087 h 171959"/>
                <a:gd name="connsiteX9" fmla="*/ 85771 w 128969"/>
                <a:gd name="connsiteY9" fmla="*/ 53153 h 171959"/>
                <a:gd name="connsiteX10" fmla="*/ 70940 w 128969"/>
                <a:gd name="connsiteY10" fmla="*/ 46060 h 171959"/>
                <a:gd name="connsiteX11" fmla="*/ 56323 w 128969"/>
                <a:gd name="connsiteY11" fmla="*/ 51863 h 171959"/>
                <a:gd name="connsiteX12" fmla="*/ 47510 w 128969"/>
                <a:gd name="connsiteY12" fmla="*/ 67125 h 171959"/>
                <a:gd name="connsiteX13" fmla="*/ 47510 w 128969"/>
                <a:gd name="connsiteY13" fmla="*/ 139993 h 171959"/>
                <a:gd name="connsiteX14" fmla="*/ 36333 w 128969"/>
                <a:gd name="connsiteY14" fmla="*/ 139993 h 171959"/>
                <a:gd name="connsiteX15" fmla="*/ 36333 w 128969"/>
                <a:gd name="connsiteY15" fmla="*/ 38322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171959">
                  <a:moveTo>
                    <a:pt x="46435" y="38322"/>
                  </a:moveTo>
                  <a:lnTo>
                    <a:pt x="46435" y="55088"/>
                  </a:lnTo>
                  <a:cubicBezTo>
                    <a:pt x="48740" y="49634"/>
                    <a:pt x="52448" y="44886"/>
                    <a:pt x="57183" y="41331"/>
                  </a:cubicBezTo>
                  <a:cubicBezTo>
                    <a:pt x="61785" y="37954"/>
                    <a:pt x="67384" y="36215"/>
                    <a:pt x="73089" y="36387"/>
                  </a:cubicBezTo>
                  <a:cubicBezTo>
                    <a:pt x="81517" y="35826"/>
                    <a:pt x="89638" y="39644"/>
                    <a:pt x="94584" y="46490"/>
                  </a:cubicBezTo>
                  <a:cubicBezTo>
                    <a:pt x="100177" y="56033"/>
                    <a:pt x="102726" y="67056"/>
                    <a:pt x="101892" y="78087"/>
                  </a:cubicBezTo>
                  <a:lnTo>
                    <a:pt x="101892" y="140422"/>
                  </a:lnTo>
                  <a:lnTo>
                    <a:pt x="90500" y="140422"/>
                  </a:lnTo>
                  <a:lnTo>
                    <a:pt x="90500" y="78087"/>
                  </a:lnTo>
                  <a:cubicBezTo>
                    <a:pt x="91470" y="69489"/>
                    <a:pt x="89821" y="60799"/>
                    <a:pt x="85771" y="53153"/>
                  </a:cubicBezTo>
                  <a:cubicBezTo>
                    <a:pt x="82351" y="48426"/>
                    <a:pt x="76767" y="45755"/>
                    <a:pt x="70940" y="46060"/>
                  </a:cubicBezTo>
                  <a:cubicBezTo>
                    <a:pt x="65480" y="45916"/>
                    <a:pt x="60199" y="48014"/>
                    <a:pt x="56323" y="51863"/>
                  </a:cubicBezTo>
                  <a:cubicBezTo>
                    <a:pt x="52218" y="56182"/>
                    <a:pt x="49198" y="61411"/>
                    <a:pt x="47510" y="67125"/>
                  </a:cubicBezTo>
                  <a:lnTo>
                    <a:pt x="47510" y="139993"/>
                  </a:lnTo>
                  <a:lnTo>
                    <a:pt x="36333" y="139993"/>
                  </a:lnTo>
                  <a:lnTo>
                    <a:pt x="36333" y="38322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9210C0D3-2212-429E-921D-DEBDD29828ED}"/>
                </a:ext>
              </a:extLst>
            </p:cNvPr>
            <p:cNvSpPr/>
            <p:nvPr/>
          </p:nvSpPr>
          <p:spPr>
            <a:xfrm>
              <a:off x="6485912" y="6547245"/>
              <a:ext cx="64485" cy="214949"/>
            </a:xfrm>
            <a:custGeom>
              <a:avLst/>
              <a:gdLst>
                <a:gd name="connsiteX0" fmla="*/ 47725 w 64484"/>
                <a:gd name="connsiteY0" fmla="*/ 52239 h 214949"/>
                <a:gd name="connsiteX1" fmla="*/ 36333 w 64484"/>
                <a:gd name="connsiteY1" fmla="*/ 52239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  <a:gd name="connsiteX4" fmla="*/ 47725 w 64484"/>
                <a:gd name="connsiteY4" fmla="*/ 183573 h 214949"/>
                <a:gd name="connsiteX5" fmla="*/ 36333 w 64484"/>
                <a:gd name="connsiteY5" fmla="*/ 183573 h 214949"/>
                <a:gd name="connsiteX6" fmla="*/ 36333 w 64484"/>
                <a:gd name="connsiteY6" fmla="*/ 80397 h 214949"/>
                <a:gd name="connsiteX7" fmla="*/ 47725 w 64484"/>
                <a:gd name="connsiteY7" fmla="*/ 80397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84" h="214949">
                  <a:moveTo>
                    <a:pt x="47725" y="52239"/>
                  </a:moveTo>
                  <a:lnTo>
                    <a:pt x="36333" y="52239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80397"/>
                  </a:lnTo>
                  <a:lnTo>
                    <a:pt x="47725" y="80397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80B5854-1E9B-4B21-886F-5DAA44C5E77B}"/>
                </a:ext>
              </a:extLst>
            </p:cNvPr>
            <p:cNvSpPr/>
            <p:nvPr/>
          </p:nvSpPr>
          <p:spPr>
            <a:xfrm>
              <a:off x="6518721" y="6589372"/>
              <a:ext cx="128970" cy="214949"/>
            </a:xfrm>
            <a:custGeom>
              <a:avLst/>
              <a:gdLst>
                <a:gd name="connsiteX0" fmla="*/ 38130 w 128969"/>
                <a:gd name="connsiteY0" fmla="*/ 84270 h 214949"/>
                <a:gd name="connsiteX1" fmla="*/ 46728 w 128969"/>
                <a:gd name="connsiteY1" fmla="*/ 49448 h 214949"/>
                <a:gd name="connsiteX2" fmla="*/ 69943 w 128969"/>
                <a:gd name="connsiteY2" fmla="*/ 36336 h 214949"/>
                <a:gd name="connsiteX3" fmla="*/ 84559 w 128969"/>
                <a:gd name="connsiteY3" fmla="*/ 40205 h 214949"/>
                <a:gd name="connsiteX4" fmla="*/ 95092 w 128969"/>
                <a:gd name="connsiteY4" fmla="*/ 51382 h 214949"/>
                <a:gd name="connsiteX5" fmla="*/ 95092 w 128969"/>
                <a:gd name="connsiteY5" fmla="*/ 38271 h 214949"/>
                <a:gd name="connsiteX6" fmla="*/ 105194 w 128969"/>
                <a:gd name="connsiteY6" fmla="*/ 38271 h 214949"/>
                <a:gd name="connsiteX7" fmla="*/ 105194 w 128969"/>
                <a:gd name="connsiteY7" fmla="*/ 179707 h 214949"/>
                <a:gd name="connsiteX8" fmla="*/ 93587 w 128969"/>
                <a:gd name="connsiteY8" fmla="*/ 179707 h 214949"/>
                <a:gd name="connsiteX9" fmla="*/ 93587 w 128969"/>
                <a:gd name="connsiteY9" fmla="*/ 128764 h 214949"/>
                <a:gd name="connsiteX10" fmla="*/ 83270 w 128969"/>
                <a:gd name="connsiteY10" fmla="*/ 138867 h 214949"/>
                <a:gd name="connsiteX11" fmla="*/ 68868 w 128969"/>
                <a:gd name="connsiteY11" fmla="*/ 142306 h 214949"/>
                <a:gd name="connsiteX12" fmla="*/ 45009 w 128969"/>
                <a:gd name="connsiteY12" fmla="*/ 130269 h 214949"/>
                <a:gd name="connsiteX13" fmla="*/ 36411 w 128969"/>
                <a:gd name="connsiteY13" fmla="*/ 98241 h 214949"/>
                <a:gd name="connsiteX14" fmla="*/ 49523 w 128969"/>
                <a:gd name="connsiteY14" fmla="*/ 98456 h 214949"/>
                <a:gd name="connsiteX15" fmla="*/ 55326 w 128969"/>
                <a:gd name="connsiteY15" fmla="*/ 123390 h 214949"/>
                <a:gd name="connsiteX16" fmla="*/ 73167 w 128969"/>
                <a:gd name="connsiteY16" fmla="*/ 132633 h 214949"/>
                <a:gd name="connsiteX17" fmla="*/ 86494 w 128969"/>
                <a:gd name="connsiteY17" fmla="*/ 128549 h 214949"/>
                <a:gd name="connsiteX18" fmla="*/ 95307 w 128969"/>
                <a:gd name="connsiteY18" fmla="*/ 116727 h 214949"/>
                <a:gd name="connsiteX19" fmla="*/ 95307 w 128969"/>
                <a:gd name="connsiteY19" fmla="*/ 63635 h 214949"/>
                <a:gd name="connsiteX20" fmla="*/ 86709 w 128969"/>
                <a:gd name="connsiteY20" fmla="*/ 50953 h 214949"/>
                <a:gd name="connsiteX21" fmla="*/ 73382 w 128969"/>
                <a:gd name="connsiteY21" fmla="*/ 46224 h 214949"/>
                <a:gd name="connsiteX22" fmla="*/ 55541 w 128969"/>
                <a:gd name="connsiteY22" fmla="*/ 56756 h 214949"/>
                <a:gd name="connsiteX23" fmla="*/ 49523 w 128969"/>
                <a:gd name="connsiteY23" fmla="*/ 84270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969" h="214949">
                  <a:moveTo>
                    <a:pt x="38130" y="84270"/>
                  </a:moveTo>
                  <a:cubicBezTo>
                    <a:pt x="37471" y="72065"/>
                    <a:pt x="40465" y="59942"/>
                    <a:pt x="46728" y="49448"/>
                  </a:cubicBezTo>
                  <a:cubicBezTo>
                    <a:pt x="51599" y="41276"/>
                    <a:pt x="60429" y="36289"/>
                    <a:pt x="69943" y="36336"/>
                  </a:cubicBezTo>
                  <a:cubicBezTo>
                    <a:pt x="75078" y="36259"/>
                    <a:pt x="80136" y="37598"/>
                    <a:pt x="84559" y="40205"/>
                  </a:cubicBezTo>
                  <a:cubicBezTo>
                    <a:pt x="88897" y="43053"/>
                    <a:pt x="92506" y="46881"/>
                    <a:pt x="95092" y="51382"/>
                  </a:cubicBezTo>
                  <a:lnTo>
                    <a:pt x="95092" y="38271"/>
                  </a:lnTo>
                  <a:lnTo>
                    <a:pt x="105194" y="38271"/>
                  </a:lnTo>
                  <a:lnTo>
                    <a:pt x="105194" y="179707"/>
                  </a:lnTo>
                  <a:lnTo>
                    <a:pt x="93587" y="179707"/>
                  </a:lnTo>
                  <a:lnTo>
                    <a:pt x="93587" y="128764"/>
                  </a:lnTo>
                  <a:cubicBezTo>
                    <a:pt x="91117" y="132996"/>
                    <a:pt x="87554" y="136487"/>
                    <a:pt x="83270" y="138867"/>
                  </a:cubicBezTo>
                  <a:cubicBezTo>
                    <a:pt x="78848" y="141240"/>
                    <a:pt x="73885" y="142424"/>
                    <a:pt x="68868" y="142306"/>
                  </a:cubicBezTo>
                  <a:cubicBezTo>
                    <a:pt x="59370" y="142684"/>
                    <a:pt x="50348" y="138134"/>
                    <a:pt x="45009" y="130269"/>
                  </a:cubicBezTo>
                  <a:cubicBezTo>
                    <a:pt x="38810" y="120779"/>
                    <a:pt x="35798" y="109561"/>
                    <a:pt x="36411" y="98241"/>
                  </a:cubicBezTo>
                  <a:close/>
                  <a:moveTo>
                    <a:pt x="49523" y="98456"/>
                  </a:moveTo>
                  <a:cubicBezTo>
                    <a:pt x="49116" y="107144"/>
                    <a:pt x="51126" y="115775"/>
                    <a:pt x="55326" y="123390"/>
                  </a:cubicBezTo>
                  <a:cubicBezTo>
                    <a:pt x="59116" y="129523"/>
                    <a:pt x="65971" y="133076"/>
                    <a:pt x="73167" y="132633"/>
                  </a:cubicBezTo>
                  <a:cubicBezTo>
                    <a:pt x="77939" y="132790"/>
                    <a:pt x="82629" y="131352"/>
                    <a:pt x="86494" y="128549"/>
                  </a:cubicBezTo>
                  <a:cubicBezTo>
                    <a:pt x="90335" y="125370"/>
                    <a:pt x="93357" y="121316"/>
                    <a:pt x="95307" y="116727"/>
                  </a:cubicBezTo>
                  <a:lnTo>
                    <a:pt x="95307" y="63635"/>
                  </a:lnTo>
                  <a:cubicBezTo>
                    <a:pt x="93501" y="58777"/>
                    <a:pt x="90552" y="54428"/>
                    <a:pt x="86709" y="50953"/>
                  </a:cubicBezTo>
                  <a:cubicBezTo>
                    <a:pt x="82928" y="47917"/>
                    <a:pt x="78231" y="46252"/>
                    <a:pt x="73382" y="46224"/>
                  </a:cubicBezTo>
                  <a:cubicBezTo>
                    <a:pt x="65885" y="45931"/>
                    <a:pt x="58907" y="50050"/>
                    <a:pt x="55541" y="56756"/>
                  </a:cubicBezTo>
                  <a:cubicBezTo>
                    <a:pt x="51182" y="65251"/>
                    <a:pt x="49108" y="74732"/>
                    <a:pt x="49523" y="84270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244C988C-A30C-497A-A1D1-87615BCD6F06}"/>
                </a:ext>
              </a:extLst>
            </p:cNvPr>
            <p:cNvSpPr/>
            <p:nvPr/>
          </p:nvSpPr>
          <p:spPr>
            <a:xfrm>
              <a:off x="6614723" y="6591310"/>
              <a:ext cx="128970" cy="171959"/>
            </a:xfrm>
            <a:custGeom>
              <a:avLst/>
              <a:gdLst>
                <a:gd name="connsiteX0" fmla="*/ 92163 w 128969"/>
                <a:gd name="connsiteY0" fmla="*/ 122527 h 171959"/>
                <a:gd name="connsiteX1" fmla="*/ 81415 w 128969"/>
                <a:gd name="connsiteY1" fmla="*/ 135854 h 171959"/>
                <a:gd name="connsiteX2" fmla="*/ 65724 w 128969"/>
                <a:gd name="connsiteY2" fmla="*/ 140368 h 171959"/>
                <a:gd name="connsiteX3" fmla="*/ 44229 w 128969"/>
                <a:gd name="connsiteY3" fmla="*/ 129621 h 171959"/>
                <a:gd name="connsiteX4" fmla="*/ 36491 w 128969"/>
                <a:gd name="connsiteY4" fmla="*/ 95659 h 171959"/>
                <a:gd name="connsiteX5" fmla="*/ 36491 w 128969"/>
                <a:gd name="connsiteY5" fmla="*/ 36333 h 171959"/>
                <a:gd name="connsiteX6" fmla="*/ 47883 w 128969"/>
                <a:gd name="connsiteY6" fmla="*/ 36333 h 171959"/>
                <a:gd name="connsiteX7" fmla="*/ 47883 w 128969"/>
                <a:gd name="connsiteY7" fmla="*/ 95659 h 171959"/>
                <a:gd name="connsiteX8" fmla="*/ 52827 w 128969"/>
                <a:gd name="connsiteY8" fmla="*/ 122312 h 171959"/>
                <a:gd name="connsiteX9" fmla="*/ 66799 w 128969"/>
                <a:gd name="connsiteY9" fmla="*/ 130266 h 171959"/>
                <a:gd name="connsiteX10" fmla="*/ 82705 w 128969"/>
                <a:gd name="connsiteY10" fmla="*/ 125107 h 171959"/>
                <a:gd name="connsiteX11" fmla="*/ 91518 w 128969"/>
                <a:gd name="connsiteY11" fmla="*/ 110705 h 171959"/>
                <a:gd name="connsiteX12" fmla="*/ 91518 w 128969"/>
                <a:gd name="connsiteY12" fmla="*/ 36333 h 171959"/>
                <a:gd name="connsiteX13" fmla="*/ 102910 w 128969"/>
                <a:gd name="connsiteY13" fmla="*/ 36333 h 171959"/>
                <a:gd name="connsiteX14" fmla="*/ 102910 w 128969"/>
                <a:gd name="connsiteY14" fmla="*/ 138434 h 171959"/>
                <a:gd name="connsiteX15" fmla="*/ 92807 w 128969"/>
                <a:gd name="connsiteY15" fmla="*/ 138434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171959">
                  <a:moveTo>
                    <a:pt x="92163" y="122527"/>
                  </a:moveTo>
                  <a:cubicBezTo>
                    <a:pt x="89802" y="127830"/>
                    <a:pt x="86097" y="132424"/>
                    <a:pt x="81415" y="135854"/>
                  </a:cubicBezTo>
                  <a:cubicBezTo>
                    <a:pt x="76762" y="138913"/>
                    <a:pt x="71291" y="140486"/>
                    <a:pt x="65724" y="140368"/>
                  </a:cubicBezTo>
                  <a:cubicBezTo>
                    <a:pt x="57165" y="140830"/>
                    <a:pt x="48996" y="136744"/>
                    <a:pt x="44229" y="129621"/>
                  </a:cubicBezTo>
                  <a:cubicBezTo>
                    <a:pt x="38322" y="119325"/>
                    <a:pt x="35627" y="107498"/>
                    <a:pt x="36491" y="95659"/>
                  </a:cubicBezTo>
                  <a:lnTo>
                    <a:pt x="36491" y="36333"/>
                  </a:lnTo>
                  <a:lnTo>
                    <a:pt x="47883" y="36333"/>
                  </a:lnTo>
                  <a:lnTo>
                    <a:pt x="47883" y="95659"/>
                  </a:lnTo>
                  <a:cubicBezTo>
                    <a:pt x="47236" y="104820"/>
                    <a:pt x="48938" y="113994"/>
                    <a:pt x="52827" y="122312"/>
                  </a:cubicBezTo>
                  <a:cubicBezTo>
                    <a:pt x="55598" y="127400"/>
                    <a:pt x="61010" y="130480"/>
                    <a:pt x="66799" y="130266"/>
                  </a:cubicBezTo>
                  <a:cubicBezTo>
                    <a:pt x="72553" y="130541"/>
                    <a:pt x="78208" y="128707"/>
                    <a:pt x="82705" y="125107"/>
                  </a:cubicBezTo>
                  <a:cubicBezTo>
                    <a:pt x="86948" y="121238"/>
                    <a:pt x="90004" y="116244"/>
                    <a:pt x="91518" y="110705"/>
                  </a:cubicBezTo>
                  <a:lnTo>
                    <a:pt x="91518" y="36333"/>
                  </a:lnTo>
                  <a:lnTo>
                    <a:pt x="102910" y="36333"/>
                  </a:lnTo>
                  <a:lnTo>
                    <a:pt x="102910" y="138434"/>
                  </a:lnTo>
                  <a:lnTo>
                    <a:pt x="92807" y="138434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926864A9-1A83-4C25-A80F-425CDF0BFD51}"/>
                </a:ext>
              </a:extLst>
            </p:cNvPr>
            <p:cNvSpPr/>
            <p:nvPr/>
          </p:nvSpPr>
          <p:spPr>
            <a:xfrm>
              <a:off x="6702761" y="6589341"/>
              <a:ext cx="128970" cy="171959"/>
            </a:xfrm>
            <a:custGeom>
              <a:avLst/>
              <a:gdLst>
                <a:gd name="connsiteX0" fmla="*/ 73769 w 128969"/>
                <a:gd name="connsiteY0" fmla="*/ 142337 h 171959"/>
                <a:gd name="connsiteX1" fmla="*/ 46685 w 128969"/>
                <a:gd name="connsiteY1" fmla="*/ 130085 h 171959"/>
                <a:gd name="connsiteX2" fmla="*/ 36368 w 128969"/>
                <a:gd name="connsiteY2" fmla="*/ 98273 h 171959"/>
                <a:gd name="connsiteX3" fmla="*/ 36368 w 128969"/>
                <a:gd name="connsiteY3" fmla="*/ 81292 h 171959"/>
                <a:gd name="connsiteX4" fmla="*/ 46900 w 128969"/>
                <a:gd name="connsiteY4" fmla="*/ 49049 h 171959"/>
                <a:gd name="connsiteX5" fmla="*/ 72264 w 128969"/>
                <a:gd name="connsiteY5" fmla="*/ 36367 h 171959"/>
                <a:gd name="connsiteX6" fmla="*/ 97198 w 128969"/>
                <a:gd name="connsiteY6" fmla="*/ 47760 h 171959"/>
                <a:gd name="connsiteX7" fmla="*/ 106226 w 128969"/>
                <a:gd name="connsiteY7" fmla="*/ 78497 h 171959"/>
                <a:gd name="connsiteX8" fmla="*/ 106226 w 128969"/>
                <a:gd name="connsiteY8" fmla="*/ 89675 h 171959"/>
                <a:gd name="connsiteX9" fmla="*/ 47545 w 128969"/>
                <a:gd name="connsiteY9" fmla="*/ 89675 h 171959"/>
                <a:gd name="connsiteX10" fmla="*/ 47545 w 128969"/>
                <a:gd name="connsiteY10" fmla="*/ 98273 h 171959"/>
                <a:gd name="connsiteX11" fmla="*/ 54638 w 128969"/>
                <a:gd name="connsiteY11" fmla="*/ 122992 h 171959"/>
                <a:gd name="connsiteX12" fmla="*/ 73769 w 128969"/>
                <a:gd name="connsiteY12" fmla="*/ 132664 h 171959"/>
                <a:gd name="connsiteX13" fmla="*/ 88170 w 128969"/>
                <a:gd name="connsiteY13" fmla="*/ 129870 h 171959"/>
                <a:gd name="connsiteX14" fmla="*/ 98703 w 128969"/>
                <a:gd name="connsiteY14" fmla="*/ 121487 h 171959"/>
                <a:gd name="connsiteX15" fmla="*/ 103217 w 128969"/>
                <a:gd name="connsiteY15" fmla="*/ 129440 h 171959"/>
                <a:gd name="connsiteX16" fmla="*/ 91394 w 128969"/>
                <a:gd name="connsiteY16" fmla="*/ 138898 h 171959"/>
                <a:gd name="connsiteX17" fmla="*/ 73769 w 128969"/>
                <a:gd name="connsiteY17" fmla="*/ 142337 h 171959"/>
                <a:gd name="connsiteX18" fmla="*/ 72049 w 128969"/>
                <a:gd name="connsiteY18" fmla="*/ 46255 h 171959"/>
                <a:gd name="connsiteX19" fmla="*/ 54638 w 128969"/>
                <a:gd name="connsiteY19" fmla="*/ 56143 h 171959"/>
                <a:gd name="connsiteX20" fmla="*/ 47545 w 128969"/>
                <a:gd name="connsiteY20" fmla="*/ 80002 h 171959"/>
                <a:gd name="connsiteX21" fmla="*/ 94619 w 128969"/>
                <a:gd name="connsiteY21" fmla="*/ 80002 h 171959"/>
                <a:gd name="connsiteX22" fmla="*/ 94619 w 128969"/>
                <a:gd name="connsiteY22" fmla="*/ 75703 h 171959"/>
                <a:gd name="connsiteX23" fmla="*/ 88600 w 128969"/>
                <a:gd name="connsiteY23" fmla="*/ 54208 h 171959"/>
                <a:gd name="connsiteX24" fmla="*/ 72049 w 128969"/>
                <a:gd name="connsiteY24" fmla="*/ 46255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69" y="142337"/>
                  </a:moveTo>
                  <a:cubicBezTo>
                    <a:pt x="63350" y="142567"/>
                    <a:pt x="53391" y="138062"/>
                    <a:pt x="46685" y="130085"/>
                  </a:cubicBezTo>
                  <a:cubicBezTo>
                    <a:pt x="39590" y="121036"/>
                    <a:pt x="35933" y="109764"/>
                    <a:pt x="36368" y="98273"/>
                  </a:cubicBezTo>
                  <a:lnTo>
                    <a:pt x="36368" y="81292"/>
                  </a:lnTo>
                  <a:cubicBezTo>
                    <a:pt x="36021" y="69646"/>
                    <a:pt x="39747" y="58245"/>
                    <a:pt x="46900" y="49049"/>
                  </a:cubicBezTo>
                  <a:cubicBezTo>
                    <a:pt x="52942" y="41131"/>
                    <a:pt x="62303" y="36451"/>
                    <a:pt x="72264" y="36367"/>
                  </a:cubicBezTo>
                  <a:cubicBezTo>
                    <a:pt x="81930" y="35903"/>
                    <a:pt x="91223" y="40148"/>
                    <a:pt x="97198" y="47760"/>
                  </a:cubicBezTo>
                  <a:cubicBezTo>
                    <a:pt x="103644" y="56667"/>
                    <a:pt x="106830" y="67520"/>
                    <a:pt x="106226" y="78497"/>
                  </a:cubicBezTo>
                  <a:lnTo>
                    <a:pt x="106226" y="89675"/>
                  </a:lnTo>
                  <a:lnTo>
                    <a:pt x="47545" y="89675"/>
                  </a:lnTo>
                  <a:lnTo>
                    <a:pt x="47545" y="98273"/>
                  </a:lnTo>
                  <a:cubicBezTo>
                    <a:pt x="47231" y="107055"/>
                    <a:pt x="49716" y="115711"/>
                    <a:pt x="54638" y="122992"/>
                  </a:cubicBezTo>
                  <a:cubicBezTo>
                    <a:pt x="58838" y="129393"/>
                    <a:pt x="66125" y="133077"/>
                    <a:pt x="73769" y="132664"/>
                  </a:cubicBezTo>
                  <a:cubicBezTo>
                    <a:pt x="78717" y="132821"/>
                    <a:pt x="83639" y="131867"/>
                    <a:pt x="88170" y="129870"/>
                  </a:cubicBezTo>
                  <a:cubicBezTo>
                    <a:pt x="92265" y="127901"/>
                    <a:pt x="95865" y="125036"/>
                    <a:pt x="98703" y="121487"/>
                  </a:cubicBezTo>
                  <a:lnTo>
                    <a:pt x="103217" y="129440"/>
                  </a:lnTo>
                  <a:cubicBezTo>
                    <a:pt x="100027" y="133432"/>
                    <a:pt x="95988" y="136663"/>
                    <a:pt x="91394" y="138898"/>
                  </a:cubicBezTo>
                  <a:cubicBezTo>
                    <a:pt x="85851" y="141353"/>
                    <a:pt x="79828" y="142526"/>
                    <a:pt x="73769" y="142337"/>
                  </a:cubicBezTo>
                  <a:close/>
                  <a:moveTo>
                    <a:pt x="72049" y="46255"/>
                  </a:moveTo>
                  <a:cubicBezTo>
                    <a:pt x="64906" y="46242"/>
                    <a:pt x="58286" y="50002"/>
                    <a:pt x="54638" y="56143"/>
                  </a:cubicBezTo>
                  <a:cubicBezTo>
                    <a:pt x="49972" y="63223"/>
                    <a:pt x="47504" y="71524"/>
                    <a:pt x="47545" y="80002"/>
                  </a:cubicBezTo>
                  <a:lnTo>
                    <a:pt x="94619" y="80002"/>
                  </a:lnTo>
                  <a:lnTo>
                    <a:pt x="94619" y="75703"/>
                  </a:lnTo>
                  <a:cubicBezTo>
                    <a:pt x="95025" y="68072"/>
                    <a:pt x="92910" y="60519"/>
                    <a:pt x="88600" y="54208"/>
                  </a:cubicBezTo>
                  <a:cubicBezTo>
                    <a:pt x="84826" y="48877"/>
                    <a:pt x="78569" y="45870"/>
                    <a:pt x="72049" y="46255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5" name="Espace réservé de la date 3">
            <a:extLst>
              <a:ext uri="{FF2B5EF4-FFF2-40B4-BE49-F238E27FC236}">
                <a16:creationId xmlns:a16="http://schemas.microsoft.com/office/drawing/2014/main" id="{EC012410-7633-4676-8BB2-87090ABE9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46" name="Espace réservé du pied de page 4">
            <a:extLst>
              <a:ext uri="{FF2B5EF4-FFF2-40B4-BE49-F238E27FC236}">
                <a16:creationId xmlns:a16="http://schemas.microsoft.com/office/drawing/2014/main" id="{787EAB63-57CC-4817-ADF7-35506E977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Espace réservé du numéro de diapositive 5">
            <a:extLst>
              <a:ext uri="{FF2B5EF4-FFF2-40B4-BE49-F238E27FC236}">
                <a16:creationId xmlns:a16="http://schemas.microsoft.com/office/drawing/2014/main" id="{30184195-57F8-4B3E-BB51-0CB810D59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17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78A37C2-142B-4E3F-AC06-8BCB1B9B6F4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00B0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5" name="Espace réservé de la date 3">
            <a:extLst>
              <a:ext uri="{FF2B5EF4-FFF2-40B4-BE49-F238E27FC236}">
                <a16:creationId xmlns:a16="http://schemas.microsoft.com/office/drawing/2014/main" id="{EC012410-7633-4676-8BB2-87090ABE9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46" name="Espace réservé du pied de page 4">
            <a:extLst>
              <a:ext uri="{FF2B5EF4-FFF2-40B4-BE49-F238E27FC236}">
                <a16:creationId xmlns:a16="http://schemas.microsoft.com/office/drawing/2014/main" id="{787EAB63-57CC-4817-ADF7-35506E977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Espace réservé du numéro de diapositive 5">
            <a:extLst>
              <a:ext uri="{FF2B5EF4-FFF2-40B4-BE49-F238E27FC236}">
                <a16:creationId xmlns:a16="http://schemas.microsoft.com/office/drawing/2014/main" id="{30184195-57F8-4B3E-BB51-0CB810D59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48" name="Graphique 117">
            <a:extLst>
              <a:ext uri="{FF2B5EF4-FFF2-40B4-BE49-F238E27FC236}">
                <a16:creationId xmlns:a16="http://schemas.microsoft.com/office/drawing/2014/main" id="{877B1E07-0996-46CF-BED1-6F232BA721DA}"/>
              </a:ext>
            </a:extLst>
          </p:cNvPr>
          <p:cNvGrpSpPr/>
          <p:nvPr userDrawn="1"/>
        </p:nvGrpSpPr>
        <p:grpSpPr>
          <a:xfrm>
            <a:off x="5495408" y="6578753"/>
            <a:ext cx="1201183" cy="178393"/>
            <a:chOff x="5505528" y="3286125"/>
            <a:chExt cx="962025" cy="142875"/>
          </a:xfrm>
          <a:solidFill>
            <a:schemeClr val="bg1"/>
          </a:solidFill>
        </p:grpSpPr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FB72464E-0CD7-45BE-B014-A8D3173F8D04}"/>
                </a:ext>
              </a:extLst>
            </p:cNvPr>
            <p:cNvSpPr/>
            <p:nvPr/>
          </p:nvSpPr>
          <p:spPr>
            <a:xfrm>
              <a:off x="5498384" y="3286697"/>
              <a:ext cx="66675" cy="114300"/>
            </a:xfrm>
            <a:custGeom>
              <a:avLst/>
              <a:gdLst>
                <a:gd name="connsiteX0" fmla="*/ 16193 w 66675"/>
                <a:gd name="connsiteY0" fmla="*/ 107918 h 114300"/>
                <a:gd name="connsiteX1" fmla="*/ 59912 w 66675"/>
                <a:gd name="connsiteY1" fmla="*/ 107918 h 114300"/>
                <a:gd name="connsiteX2" fmla="*/ 59912 w 66675"/>
                <a:gd name="connsiteY2" fmla="*/ 115538 h 114300"/>
                <a:gd name="connsiteX3" fmla="*/ 7144 w 66675"/>
                <a:gd name="connsiteY3" fmla="*/ 115538 h 114300"/>
                <a:gd name="connsiteX4" fmla="*/ 7144 w 66675"/>
                <a:gd name="connsiteY4" fmla="*/ 7144 h 114300"/>
                <a:gd name="connsiteX5" fmla="*/ 16193 w 66675"/>
                <a:gd name="connsiteY5" fmla="*/ 7144 h 114300"/>
                <a:gd name="connsiteX6" fmla="*/ 16193 w 66675"/>
                <a:gd name="connsiteY6" fmla="*/ 10791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14300">
                  <a:moveTo>
                    <a:pt x="16193" y="107918"/>
                  </a:moveTo>
                  <a:lnTo>
                    <a:pt x="59912" y="107918"/>
                  </a:lnTo>
                  <a:lnTo>
                    <a:pt x="59912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16193" y="7144"/>
                  </a:lnTo>
                  <a:lnTo>
                    <a:pt x="16193" y="1079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074F95BC-EA5F-43F7-9613-B9CF5CDE2F14}"/>
                </a:ext>
              </a:extLst>
            </p:cNvPr>
            <p:cNvSpPr/>
            <p:nvPr/>
          </p:nvSpPr>
          <p:spPr>
            <a:xfrm>
              <a:off x="5561821" y="3312985"/>
              <a:ext cx="66675" cy="95250"/>
            </a:xfrm>
            <a:custGeom>
              <a:avLst/>
              <a:gdLst>
                <a:gd name="connsiteX0" fmla="*/ 51911 w 66675"/>
                <a:gd name="connsiteY0" fmla="*/ 89249 h 95250"/>
                <a:gd name="connsiteX1" fmla="*/ 50864 w 66675"/>
                <a:gd name="connsiteY1" fmla="*/ 82391 h 95250"/>
                <a:gd name="connsiteX2" fmla="*/ 50483 w 66675"/>
                <a:gd name="connsiteY2" fmla="*/ 76962 h 95250"/>
                <a:gd name="connsiteX3" fmla="*/ 40958 w 66675"/>
                <a:gd name="connsiteY3" fmla="*/ 86868 h 95250"/>
                <a:gd name="connsiteX4" fmla="*/ 28004 w 66675"/>
                <a:gd name="connsiteY4" fmla="*/ 90773 h 95250"/>
                <a:gd name="connsiteX5" fmla="*/ 12573 w 66675"/>
                <a:gd name="connsiteY5" fmla="*/ 84582 h 95250"/>
                <a:gd name="connsiteX6" fmla="*/ 7144 w 66675"/>
                <a:gd name="connsiteY6" fmla="*/ 67818 h 95250"/>
                <a:gd name="connsiteX7" fmla="*/ 15049 w 66675"/>
                <a:gd name="connsiteY7" fmla="*/ 49911 h 95250"/>
                <a:gd name="connsiteX8" fmla="*/ 36385 w 66675"/>
                <a:gd name="connsiteY8" fmla="*/ 43244 h 95250"/>
                <a:gd name="connsiteX9" fmla="*/ 50483 w 66675"/>
                <a:gd name="connsiteY9" fmla="*/ 43244 h 95250"/>
                <a:gd name="connsiteX10" fmla="*/ 50483 w 66675"/>
                <a:gd name="connsiteY10" fmla="*/ 33338 h 95250"/>
                <a:gd name="connsiteX11" fmla="*/ 46196 w 66675"/>
                <a:gd name="connsiteY11" fmla="*/ 19907 h 95250"/>
                <a:gd name="connsiteX12" fmla="*/ 34100 w 66675"/>
                <a:gd name="connsiteY12" fmla="*/ 15050 h 95250"/>
                <a:gd name="connsiteX13" fmla="*/ 22193 w 66675"/>
                <a:gd name="connsiteY13" fmla="*/ 19622 h 95250"/>
                <a:gd name="connsiteX14" fmla="*/ 17717 w 66675"/>
                <a:gd name="connsiteY14" fmla="*/ 31052 h 95250"/>
                <a:gd name="connsiteX15" fmla="*/ 9335 w 66675"/>
                <a:gd name="connsiteY15" fmla="*/ 30956 h 95250"/>
                <a:gd name="connsiteX16" fmla="*/ 9239 w 66675"/>
                <a:gd name="connsiteY16" fmla="*/ 30480 h 95250"/>
                <a:gd name="connsiteX17" fmla="*/ 16097 w 66675"/>
                <a:gd name="connsiteY17" fmla="*/ 14288 h 95250"/>
                <a:gd name="connsiteX18" fmla="*/ 34671 w 66675"/>
                <a:gd name="connsiteY18" fmla="*/ 7144 h 95250"/>
                <a:gd name="connsiteX19" fmla="*/ 52673 w 66675"/>
                <a:gd name="connsiteY19" fmla="*/ 13907 h 95250"/>
                <a:gd name="connsiteX20" fmla="*/ 59531 w 66675"/>
                <a:gd name="connsiteY20" fmla="*/ 33338 h 95250"/>
                <a:gd name="connsiteX21" fmla="*/ 59531 w 66675"/>
                <a:gd name="connsiteY21" fmla="*/ 72866 h 95250"/>
                <a:gd name="connsiteX22" fmla="*/ 59912 w 66675"/>
                <a:gd name="connsiteY22" fmla="*/ 81248 h 95250"/>
                <a:gd name="connsiteX23" fmla="*/ 61246 w 66675"/>
                <a:gd name="connsiteY23" fmla="*/ 89154 h 95250"/>
                <a:gd name="connsiteX24" fmla="*/ 51911 w 66675"/>
                <a:gd name="connsiteY24" fmla="*/ 89154 h 95250"/>
                <a:gd name="connsiteX25" fmla="*/ 29242 w 66675"/>
                <a:gd name="connsiteY25" fmla="*/ 82772 h 95250"/>
                <a:gd name="connsiteX26" fmla="*/ 42482 w 66675"/>
                <a:gd name="connsiteY26" fmla="*/ 78486 h 95250"/>
                <a:gd name="connsiteX27" fmla="*/ 50673 w 66675"/>
                <a:gd name="connsiteY27" fmla="*/ 67628 h 95250"/>
                <a:gd name="connsiteX28" fmla="*/ 50673 w 66675"/>
                <a:gd name="connsiteY28" fmla="*/ 50197 h 95250"/>
                <a:gd name="connsiteX29" fmla="*/ 36385 w 66675"/>
                <a:gd name="connsiteY29" fmla="*/ 50197 h 95250"/>
                <a:gd name="connsiteX30" fmla="*/ 21717 w 66675"/>
                <a:gd name="connsiteY30" fmla="*/ 55340 h 95250"/>
                <a:gd name="connsiteX31" fmla="*/ 16193 w 66675"/>
                <a:gd name="connsiteY31" fmla="*/ 68104 h 95250"/>
                <a:gd name="connsiteX32" fmla="*/ 19622 w 66675"/>
                <a:gd name="connsiteY32" fmla="*/ 78677 h 95250"/>
                <a:gd name="connsiteX33" fmla="*/ 29242 w 66675"/>
                <a:gd name="connsiteY33" fmla="*/ 827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675" h="95250">
                  <a:moveTo>
                    <a:pt x="51911" y="89249"/>
                  </a:moveTo>
                  <a:cubicBezTo>
                    <a:pt x="51435" y="86487"/>
                    <a:pt x="51149" y="84201"/>
                    <a:pt x="50864" y="82391"/>
                  </a:cubicBezTo>
                  <a:cubicBezTo>
                    <a:pt x="50578" y="80582"/>
                    <a:pt x="50483" y="78772"/>
                    <a:pt x="50483" y="76962"/>
                  </a:cubicBezTo>
                  <a:cubicBezTo>
                    <a:pt x="48006" y="80963"/>
                    <a:pt x="44863" y="84296"/>
                    <a:pt x="40958" y="86868"/>
                  </a:cubicBezTo>
                  <a:cubicBezTo>
                    <a:pt x="37052" y="89440"/>
                    <a:pt x="32766" y="90773"/>
                    <a:pt x="28004" y="90773"/>
                  </a:cubicBezTo>
                  <a:cubicBezTo>
                    <a:pt x="21336" y="90773"/>
                    <a:pt x="16193" y="88678"/>
                    <a:pt x="12573" y="84582"/>
                  </a:cubicBezTo>
                  <a:cubicBezTo>
                    <a:pt x="8954" y="80486"/>
                    <a:pt x="7144" y="74867"/>
                    <a:pt x="7144" y="67818"/>
                  </a:cubicBezTo>
                  <a:cubicBezTo>
                    <a:pt x="7144" y="60293"/>
                    <a:pt x="9811" y="54388"/>
                    <a:pt x="15049" y="49911"/>
                  </a:cubicBezTo>
                  <a:cubicBezTo>
                    <a:pt x="20288" y="45434"/>
                    <a:pt x="27432" y="43244"/>
                    <a:pt x="36385" y="43244"/>
                  </a:cubicBezTo>
                  <a:lnTo>
                    <a:pt x="50483" y="43244"/>
                  </a:lnTo>
                  <a:lnTo>
                    <a:pt x="50483" y="33338"/>
                  </a:lnTo>
                  <a:cubicBezTo>
                    <a:pt x="50483" y="27622"/>
                    <a:pt x="49054" y="23146"/>
                    <a:pt x="46196" y="19907"/>
                  </a:cubicBezTo>
                  <a:cubicBezTo>
                    <a:pt x="43339" y="16669"/>
                    <a:pt x="39338" y="15050"/>
                    <a:pt x="34100" y="15050"/>
                  </a:cubicBezTo>
                  <a:cubicBezTo>
                    <a:pt x="29242" y="15050"/>
                    <a:pt x="25336" y="16574"/>
                    <a:pt x="22193" y="19622"/>
                  </a:cubicBezTo>
                  <a:cubicBezTo>
                    <a:pt x="19241" y="22765"/>
                    <a:pt x="17717" y="26575"/>
                    <a:pt x="17717" y="31052"/>
                  </a:cubicBezTo>
                  <a:lnTo>
                    <a:pt x="9335" y="30956"/>
                  </a:lnTo>
                  <a:lnTo>
                    <a:pt x="9239" y="30480"/>
                  </a:lnTo>
                  <a:cubicBezTo>
                    <a:pt x="8954" y="24384"/>
                    <a:pt x="11240" y="19050"/>
                    <a:pt x="16097" y="14288"/>
                  </a:cubicBezTo>
                  <a:cubicBezTo>
                    <a:pt x="20955" y="9525"/>
                    <a:pt x="27146" y="7144"/>
                    <a:pt x="34671" y="7144"/>
                  </a:cubicBezTo>
                  <a:cubicBezTo>
                    <a:pt x="42101" y="7144"/>
                    <a:pt x="48101" y="9430"/>
                    <a:pt x="52673" y="13907"/>
                  </a:cubicBezTo>
                  <a:cubicBezTo>
                    <a:pt x="57245" y="18479"/>
                    <a:pt x="59531" y="24956"/>
                    <a:pt x="59531" y="33338"/>
                  </a:cubicBezTo>
                  <a:lnTo>
                    <a:pt x="59531" y="72866"/>
                  </a:lnTo>
                  <a:cubicBezTo>
                    <a:pt x="59531" y="75724"/>
                    <a:pt x="59627" y="78486"/>
                    <a:pt x="59912" y="81248"/>
                  </a:cubicBezTo>
                  <a:cubicBezTo>
                    <a:pt x="60198" y="83915"/>
                    <a:pt x="60579" y="86582"/>
                    <a:pt x="61246" y="89154"/>
                  </a:cubicBezTo>
                  <a:lnTo>
                    <a:pt x="51911" y="89154"/>
                  </a:lnTo>
                  <a:close/>
                  <a:moveTo>
                    <a:pt x="29242" y="82772"/>
                  </a:moveTo>
                  <a:cubicBezTo>
                    <a:pt x="34195" y="82772"/>
                    <a:pt x="38576" y="81344"/>
                    <a:pt x="42482" y="78486"/>
                  </a:cubicBezTo>
                  <a:cubicBezTo>
                    <a:pt x="46292" y="75629"/>
                    <a:pt x="49054" y="72009"/>
                    <a:pt x="50673" y="67628"/>
                  </a:cubicBezTo>
                  <a:lnTo>
                    <a:pt x="50673" y="50197"/>
                  </a:lnTo>
                  <a:lnTo>
                    <a:pt x="36385" y="50197"/>
                  </a:lnTo>
                  <a:cubicBezTo>
                    <a:pt x="30290" y="50197"/>
                    <a:pt x="25432" y="51911"/>
                    <a:pt x="21717" y="55340"/>
                  </a:cubicBezTo>
                  <a:cubicBezTo>
                    <a:pt x="18002" y="58769"/>
                    <a:pt x="16193" y="63055"/>
                    <a:pt x="16193" y="68104"/>
                  </a:cubicBezTo>
                  <a:cubicBezTo>
                    <a:pt x="16193" y="72390"/>
                    <a:pt x="17336" y="75914"/>
                    <a:pt x="19622" y="78677"/>
                  </a:cubicBezTo>
                  <a:cubicBezTo>
                    <a:pt x="21908" y="81344"/>
                    <a:pt x="25051" y="82772"/>
                    <a:pt x="29242" y="827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2CE0A4A7-3B8D-4EFB-94F3-EE5408F52E31}"/>
                </a:ext>
              </a:extLst>
            </p:cNvPr>
            <p:cNvSpPr/>
            <p:nvPr/>
          </p:nvSpPr>
          <p:spPr>
            <a:xfrm>
              <a:off x="5668882" y="3286697"/>
              <a:ext cx="76200" cy="114300"/>
            </a:xfrm>
            <a:custGeom>
              <a:avLst/>
              <a:gdLst>
                <a:gd name="connsiteX0" fmla="*/ 16097 w 76200"/>
                <a:gd name="connsiteY0" fmla="*/ 70676 h 114300"/>
                <a:gd name="connsiteX1" fmla="*/ 16097 w 76200"/>
                <a:gd name="connsiteY1" fmla="*/ 115538 h 114300"/>
                <a:gd name="connsiteX2" fmla="*/ 7144 w 76200"/>
                <a:gd name="connsiteY2" fmla="*/ 115538 h 114300"/>
                <a:gd name="connsiteX3" fmla="*/ 7144 w 76200"/>
                <a:gd name="connsiteY3" fmla="*/ 7144 h 114300"/>
                <a:gd name="connsiteX4" fmla="*/ 39243 w 76200"/>
                <a:gd name="connsiteY4" fmla="*/ 7144 h 114300"/>
                <a:gd name="connsiteX5" fmla="*/ 61246 w 76200"/>
                <a:gd name="connsiteY5" fmla="*/ 15812 h 114300"/>
                <a:gd name="connsiteX6" fmla="*/ 69056 w 76200"/>
                <a:gd name="connsiteY6" fmla="*/ 38767 h 114300"/>
                <a:gd name="connsiteX7" fmla="*/ 61246 w 76200"/>
                <a:gd name="connsiteY7" fmla="*/ 61913 h 114300"/>
                <a:gd name="connsiteX8" fmla="*/ 39243 w 76200"/>
                <a:gd name="connsiteY8" fmla="*/ 70580 h 114300"/>
                <a:gd name="connsiteX9" fmla="*/ 16097 w 76200"/>
                <a:gd name="connsiteY9" fmla="*/ 70580 h 114300"/>
                <a:gd name="connsiteX10" fmla="*/ 16097 w 76200"/>
                <a:gd name="connsiteY10" fmla="*/ 62865 h 114300"/>
                <a:gd name="connsiteX11" fmla="*/ 39243 w 76200"/>
                <a:gd name="connsiteY11" fmla="*/ 62865 h 114300"/>
                <a:gd name="connsiteX12" fmla="*/ 54864 w 76200"/>
                <a:gd name="connsiteY12" fmla="*/ 56102 h 114300"/>
                <a:gd name="connsiteX13" fmla="*/ 60103 w 76200"/>
                <a:gd name="connsiteY13" fmla="*/ 39053 h 114300"/>
                <a:gd name="connsiteX14" fmla="*/ 54864 w 76200"/>
                <a:gd name="connsiteY14" fmla="*/ 21907 h 114300"/>
                <a:gd name="connsiteX15" fmla="*/ 39243 w 76200"/>
                <a:gd name="connsiteY15" fmla="*/ 15050 h 114300"/>
                <a:gd name="connsiteX16" fmla="*/ 16097 w 76200"/>
                <a:gd name="connsiteY16" fmla="*/ 15050 h 114300"/>
                <a:gd name="connsiteX17" fmla="*/ 16097 w 76200"/>
                <a:gd name="connsiteY17" fmla="*/ 6286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114300">
                  <a:moveTo>
                    <a:pt x="16097" y="70676"/>
                  </a:moveTo>
                  <a:lnTo>
                    <a:pt x="16097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39243" y="7144"/>
                  </a:lnTo>
                  <a:cubicBezTo>
                    <a:pt x="48673" y="7144"/>
                    <a:pt x="56102" y="10001"/>
                    <a:pt x="61246" y="15812"/>
                  </a:cubicBezTo>
                  <a:cubicBezTo>
                    <a:pt x="66389" y="21622"/>
                    <a:pt x="69056" y="29242"/>
                    <a:pt x="69056" y="38767"/>
                  </a:cubicBezTo>
                  <a:cubicBezTo>
                    <a:pt x="69056" y="48387"/>
                    <a:pt x="66484" y="56102"/>
                    <a:pt x="61246" y="61913"/>
                  </a:cubicBezTo>
                  <a:cubicBezTo>
                    <a:pt x="56007" y="67723"/>
                    <a:pt x="48673" y="70580"/>
                    <a:pt x="39243" y="70580"/>
                  </a:cubicBezTo>
                  <a:lnTo>
                    <a:pt x="16097" y="70580"/>
                  </a:lnTo>
                  <a:close/>
                  <a:moveTo>
                    <a:pt x="16097" y="62865"/>
                  </a:moveTo>
                  <a:lnTo>
                    <a:pt x="39243" y="62865"/>
                  </a:lnTo>
                  <a:cubicBezTo>
                    <a:pt x="46196" y="62865"/>
                    <a:pt x="51435" y="60579"/>
                    <a:pt x="54864" y="56102"/>
                  </a:cubicBezTo>
                  <a:cubicBezTo>
                    <a:pt x="58293" y="51530"/>
                    <a:pt x="60103" y="45911"/>
                    <a:pt x="60103" y="39053"/>
                  </a:cubicBezTo>
                  <a:cubicBezTo>
                    <a:pt x="60103" y="32195"/>
                    <a:pt x="58388" y="26480"/>
                    <a:pt x="54864" y="21907"/>
                  </a:cubicBezTo>
                  <a:cubicBezTo>
                    <a:pt x="51435" y="17336"/>
                    <a:pt x="46196" y="15050"/>
                    <a:pt x="39243" y="15050"/>
                  </a:cubicBezTo>
                  <a:lnTo>
                    <a:pt x="16097" y="15050"/>
                  </a:lnTo>
                  <a:lnTo>
                    <a:pt x="16097" y="62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05368CC2-7AE3-49D0-9CF1-67EAA0923138}"/>
                </a:ext>
              </a:extLst>
            </p:cNvPr>
            <p:cNvSpPr/>
            <p:nvPr/>
          </p:nvSpPr>
          <p:spPr>
            <a:xfrm>
              <a:off x="5747177" y="3313081"/>
              <a:ext cx="38100" cy="95250"/>
            </a:xfrm>
            <a:custGeom>
              <a:avLst/>
              <a:gdLst>
                <a:gd name="connsiteX0" fmla="*/ 38386 w 38100"/>
                <a:gd name="connsiteY0" fmla="*/ 16669 h 95250"/>
                <a:gd name="connsiteX1" fmla="*/ 32480 w 38100"/>
                <a:gd name="connsiteY1" fmla="*/ 16193 h 95250"/>
                <a:gd name="connsiteX2" fmla="*/ 22098 w 38100"/>
                <a:gd name="connsiteY2" fmla="*/ 20383 h 95250"/>
                <a:gd name="connsiteX3" fmla="*/ 16097 w 38100"/>
                <a:gd name="connsiteY3" fmla="*/ 31909 h 95250"/>
                <a:gd name="connsiteX4" fmla="*/ 16097 w 38100"/>
                <a:gd name="connsiteY4" fmla="*/ 89059 h 95250"/>
                <a:gd name="connsiteX5" fmla="*/ 7144 w 38100"/>
                <a:gd name="connsiteY5" fmla="*/ 89059 h 95250"/>
                <a:gd name="connsiteX6" fmla="*/ 7144 w 38100"/>
                <a:gd name="connsiteY6" fmla="*/ 8573 h 95250"/>
                <a:gd name="connsiteX7" fmla="*/ 15049 w 38100"/>
                <a:gd name="connsiteY7" fmla="*/ 8573 h 95250"/>
                <a:gd name="connsiteX8" fmla="*/ 16097 w 38100"/>
                <a:gd name="connsiteY8" fmla="*/ 21908 h 95250"/>
                <a:gd name="connsiteX9" fmla="*/ 23622 w 38100"/>
                <a:gd name="connsiteY9" fmla="*/ 11049 h 95250"/>
                <a:gd name="connsiteX10" fmla="*/ 34480 w 38100"/>
                <a:gd name="connsiteY10" fmla="*/ 7144 h 95250"/>
                <a:gd name="connsiteX11" fmla="*/ 37338 w 38100"/>
                <a:gd name="connsiteY11" fmla="*/ 7429 h 95250"/>
                <a:gd name="connsiteX12" fmla="*/ 39529 w 38100"/>
                <a:gd name="connsiteY12" fmla="*/ 8001 h 95250"/>
                <a:gd name="connsiteX13" fmla="*/ 38386 w 38100"/>
                <a:gd name="connsiteY13" fmla="*/ 166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95250">
                  <a:moveTo>
                    <a:pt x="38386" y="16669"/>
                  </a:moveTo>
                  <a:lnTo>
                    <a:pt x="32480" y="16193"/>
                  </a:lnTo>
                  <a:cubicBezTo>
                    <a:pt x="28289" y="16193"/>
                    <a:pt x="24860" y="17621"/>
                    <a:pt x="22098" y="20383"/>
                  </a:cubicBezTo>
                  <a:cubicBezTo>
                    <a:pt x="19336" y="23146"/>
                    <a:pt x="17335" y="27051"/>
                    <a:pt x="16097" y="31909"/>
                  </a:cubicBezTo>
                  <a:lnTo>
                    <a:pt x="16097" y="89059"/>
                  </a:lnTo>
                  <a:lnTo>
                    <a:pt x="7144" y="89059"/>
                  </a:lnTo>
                  <a:lnTo>
                    <a:pt x="7144" y="8573"/>
                  </a:lnTo>
                  <a:lnTo>
                    <a:pt x="15049" y="8573"/>
                  </a:lnTo>
                  <a:lnTo>
                    <a:pt x="16097" y="21908"/>
                  </a:lnTo>
                  <a:cubicBezTo>
                    <a:pt x="18002" y="17240"/>
                    <a:pt x="20479" y="13621"/>
                    <a:pt x="23622" y="11049"/>
                  </a:cubicBezTo>
                  <a:cubicBezTo>
                    <a:pt x="26765" y="8477"/>
                    <a:pt x="30385" y="7144"/>
                    <a:pt x="34480" y="7144"/>
                  </a:cubicBezTo>
                  <a:cubicBezTo>
                    <a:pt x="35433" y="7144"/>
                    <a:pt x="36385" y="7239"/>
                    <a:pt x="37338" y="7429"/>
                  </a:cubicBezTo>
                  <a:cubicBezTo>
                    <a:pt x="38290" y="7620"/>
                    <a:pt x="39052" y="7811"/>
                    <a:pt x="39529" y="8001"/>
                  </a:cubicBezTo>
                  <a:lnTo>
                    <a:pt x="38386" y="166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BD2C49A7-F06D-487C-8EF5-3C21C5661B5F}"/>
                </a:ext>
              </a:extLst>
            </p:cNvPr>
            <p:cNvSpPr/>
            <p:nvPr/>
          </p:nvSpPr>
          <p:spPr>
            <a:xfrm>
              <a:off x="5786992" y="3283267"/>
              <a:ext cx="66675" cy="123825"/>
            </a:xfrm>
            <a:custGeom>
              <a:avLst/>
              <a:gdLst>
                <a:gd name="connsiteX0" fmla="*/ 36671 w 66675"/>
                <a:gd name="connsiteY0" fmla="*/ 120491 h 123825"/>
                <a:gd name="connsiteX1" fmla="*/ 15431 w 66675"/>
                <a:gd name="connsiteY1" fmla="*/ 110681 h 123825"/>
                <a:gd name="connsiteX2" fmla="*/ 7144 w 66675"/>
                <a:gd name="connsiteY2" fmla="*/ 85725 h 123825"/>
                <a:gd name="connsiteX3" fmla="*/ 7144 w 66675"/>
                <a:gd name="connsiteY3" fmla="*/ 72390 h 123825"/>
                <a:gd name="connsiteX4" fmla="*/ 15431 w 66675"/>
                <a:gd name="connsiteY4" fmla="*/ 47054 h 123825"/>
                <a:gd name="connsiteX5" fmla="*/ 35433 w 66675"/>
                <a:gd name="connsiteY5" fmla="*/ 36957 h 123825"/>
                <a:gd name="connsiteX6" fmla="*/ 55055 w 66675"/>
                <a:gd name="connsiteY6" fmla="*/ 46006 h 123825"/>
                <a:gd name="connsiteX7" fmla="*/ 62008 w 66675"/>
                <a:gd name="connsiteY7" fmla="*/ 70199 h 123825"/>
                <a:gd name="connsiteX8" fmla="*/ 62008 w 66675"/>
                <a:gd name="connsiteY8" fmla="*/ 79058 h 123825"/>
                <a:gd name="connsiteX9" fmla="*/ 15907 w 66675"/>
                <a:gd name="connsiteY9" fmla="*/ 79058 h 123825"/>
                <a:gd name="connsiteX10" fmla="*/ 15907 w 66675"/>
                <a:gd name="connsiteY10" fmla="*/ 85725 h 123825"/>
                <a:gd name="connsiteX11" fmla="*/ 21527 w 66675"/>
                <a:gd name="connsiteY11" fmla="*/ 105251 h 123825"/>
                <a:gd name="connsiteX12" fmla="*/ 36671 w 66675"/>
                <a:gd name="connsiteY12" fmla="*/ 113062 h 123825"/>
                <a:gd name="connsiteX13" fmla="*/ 48101 w 66675"/>
                <a:gd name="connsiteY13" fmla="*/ 110776 h 123825"/>
                <a:gd name="connsiteX14" fmla="*/ 56293 w 66675"/>
                <a:gd name="connsiteY14" fmla="*/ 104204 h 123825"/>
                <a:gd name="connsiteX15" fmla="*/ 59912 w 66675"/>
                <a:gd name="connsiteY15" fmla="*/ 110490 h 123825"/>
                <a:gd name="connsiteX16" fmla="*/ 50482 w 66675"/>
                <a:gd name="connsiteY16" fmla="*/ 117920 h 123825"/>
                <a:gd name="connsiteX17" fmla="*/ 36671 w 66675"/>
                <a:gd name="connsiteY17" fmla="*/ 120491 h 123825"/>
                <a:gd name="connsiteX18" fmla="*/ 35433 w 66675"/>
                <a:gd name="connsiteY18" fmla="*/ 44863 h 123825"/>
                <a:gd name="connsiteX19" fmla="*/ 21622 w 66675"/>
                <a:gd name="connsiteY19" fmla="*/ 52483 h 123825"/>
                <a:gd name="connsiteX20" fmla="*/ 16002 w 66675"/>
                <a:gd name="connsiteY20" fmla="*/ 71342 h 123825"/>
                <a:gd name="connsiteX21" fmla="*/ 53150 w 66675"/>
                <a:gd name="connsiteY21" fmla="*/ 71342 h 123825"/>
                <a:gd name="connsiteX22" fmla="*/ 53150 w 66675"/>
                <a:gd name="connsiteY22" fmla="*/ 68009 h 123825"/>
                <a:gd name="connsiteX23" fmla="*/ 48482 w 66675"/>
                <a:gd name="connsiteY23" fmla="*/ 51435 h 123825"/>
                <a:gd name="connsiteX24" fmla="*/ 35433 w 66675"/>
                <a:gd name="connsiteY24" fmla="*/ 44863 h 123825"/>
                <a:gd name="connsiteX25" fmla="*/ 43720 w 66675"/>
                <a:gd name="connsiteY25" fmla="*/ 7144 h 123825"/>
                <a:gd name="connsiteX26" fmla="*/ 54674 w 66675"/>
                <a:gd name="connsiteY26" fmla="*/ 7144 h 123825"/>
                <a:gd name="connsiteX27" fmla="*/ 54864 w 66675"/>
                <a:gd name="connsiteY27" fmla="*/ 7525 h 123825"/>
                <a:gd name="connsiteX28" fmla="*/ 38386 w 66675"/>
                <a:gd name="connsiteY28" fmla="*/ 26956 h 123825"/>
                <a:gd name="connsiteX29" fmla="*/ 30766 w 66675"/>
                <a:gd name="connsiteY29" fmla="*/ 26956 h 123825"/>
                <a:gd name="connsiteX30" fmla="*/ 43720 w 66675"/>
                <a:gd name="connsiteY3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675" h="123825">
                  <a:moveTo>
                    <a:pt x="36671" y="120491"/>
                  </a:moveTo>
                  <a:cubicBezTo>
                    <a:pt x="28004" y="120491"/>
                    <a:pt x="20860" y="117253"/>
                    <a:pt x="15431" y="110681"/>
                  </a:cubicBezTo>
                  <a:cubicBezTo>
                    <a:pt x="9906" y="104204"/>
                    <a:pt x="7144" y="95822"/>
                    <a:pt x="7144" y="85725"/>
                  </a:cubicBezTo>
                  <a:lnTo>
                    <a:pt x="7144" y="72390"/>
                  </a:lnTo>
                  <a:cubicBezTo>
                    <a:pt x="7144" y="62198"/>
                    <a:pt x="9906" y="53816"/>
                    <a:pt x="15431" y="47054"/>
                  </a:cubicBezTo>
                  <a:cubicBezTo>
                    <a:pt x="20955" y="40291"/>
                    <a:pt x="27623" y="36957"/>
                    <a:pt x="35433" y="36957"/>
                  </a:cubicBezTo>
                  <a:cubicBezTo>
                    <a:pt x="43910" y="36957"/>
                    <a:pt x="50387" y="40005"/>
                    <a:pt x="55055" y="46006"/>
                  </a:cubicBezTo>
                  <a:cubicBezTo>
                    <a:pt x="59722" y="52007"/>
                    <a:pt x="62008" y="60103"/>
                    <a:pt x="62008" y="70199"/>
                  </a:cubicBezTo>
                  <a:lnTo>
                    <a:pt x="62008" y="79058"/>
                  </a:lnTo>
                  <a:lnTo>
                    <a:pt x="15907" y="79058"/>
                  </a:lnTo>
                  <a:lnTo>
                    <a:pt x="15907" y="85725"/>
                  </a:lnTo>
                  <a:cubicBezTo>
                    <a:pt x="15907" y="93536"/>
                    <a:pt x="17812" y="100013"/>
                    <a:pt x="21527" y="105251"/>
                  </a:cubicBezTo>
                  <a:cubicBezTo>
                    <a:pt x="25241" y="110395"/>
                    <a:pt x="30290" y="113062"/>
                    <a:pt x="36671" y="113062"/>
                  </a:cubicBezTo>
                  <a:cubicBezTo>
                    <a:pt x="41053" y="113062"/>
                    <a:pt x="44863" y="112300"/>
                    <a:pt x="48101" y="110776"/>
                  </a:cubicBezTo>
                  <a:cubicBezTo>
                    <a:pt x="51340" y="109252"/>
                    <a:pt x="54007" y="107061"/>
                    <a:pt x="56293" y="104204"/>
                  </a:cubicBezTo>
                  <a:lnTo>
                    <a:pt x="59912" y="110490"/>
                  </a:lnTo>
                  <a:cubicBezTo>
                    <a:pt x="57436" y="113633"/>
                    <a:pt x="54388" y="116110"/>
                    <a:pt x="50482" y="117920"/>
                  </a:cubicBezTo>
                  <a:cubicBezTo>
                    <a:pt x="46673" y="119539"/>
                    <a:pt x="42101" y="120491"/>
                    <a:pt x="36671" y="120491"/>
                  </a:cubicBezTo>
                  <a:close/>
                  <a:moveTo>
                    <a:pt x="35433" y="44863"/>
                  </a:moveTo>
                  <a:cubicBezTo>
                    <a:pt x="29813" y="44863"/>
                    <a:pt x="25241" y="47435"/>
                    <a:pt x="21622" y="52483"/>
                  </a:cubicBezTo>
                  <a:cubicBezTo>
                    <a:pt x="18002" y="57626"/>
                    <a:pt x="16193" y="63913"/>
                    <a:pt x="16002" y="71342"/>
                  </a:cubicBezTo>
                  <a:lnTo>
                    <a:pt x="53150" y="71342"/>
                  </a:lnTo>
                  <a:lnTo>
                    <a:pt x="53150" y="68009"/>
                  </a:lnTo>
                  <a:cubicBezTo>
                    <a:pt x="53150" y="61341"/>
                    <a:pt x="51626" y="55817"/>
                    <a:pt x="48482" y="51435"/>
                  </a:cubicBezTo>
                  <a:cubicBezTo>
                    <a:pt x="45339" y="47054"/>
                    <a:pt x="40957" y="44863"/>
                    <a:pt x="35433" y="44863"/>
                  </a:cubicBezTo>
                  <a:close/>
                  <a:moveTo>
                    <a:pt x="43720" y="7144"/>
                  </a:moveTo>
                  <a:lnTo>
                    <a:pt x="54674" y="7144"/>
                  </a:lnTo>
                  <a:lnTo>
                    <a:pt x="54864" y="7525"/>
                  </a:lnTo>
                  <a:lnTo>
                    <a:pt x="38386" y="26956"/>
                  </a:lnTo>
                  <a:lnTo>
                    <a:pt x="30766" y="26956"/>
                  </a:lnTo>
                  <a:lnTo>
                    <a:pt x="437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EFF8886C-EB9E-481F-A9E9-5B8C7523279D}"/>
                </a:ext>
              </a:extLst>
            </p:cNvPr>
            <p:cNvSpPr/>
            <p:nvPr/>
          </p:nvSpPr>
          <p:spPr>
            <a:xfrm>
              <a:off x="5857477" y="3312985"/>
              <a:ext cx="66675" cy="123825"/>
            </a:xfrm>
            <a:custGeom>
              <a:avLst/>
              <a:gdLst>
                <a:gd name="connsiteX0" fmla="*/ 61913 w 66675"/>
                <a:gd name="connsiteY0" fmla="*/ 56007 h 123825"/>
                <a:gd name="connsiteX1" fmla="*/ 55150 w 66675"/>
                <a:gd name="connsiteY1" fmla="*/ 81344 h 123825"/>
                <a:gd name="connsiteX2" fmla="*/ 36385 w 66675"/>
                <a:gd name="connsiteY2" fmla="*/ 90773 h 123825"/>
                <a:gd name="connsiteX3" fmla="*/ 24574 w 66675"/>
                <a:gd name="connsiteY3" fmla="*/ 87916 h 123825"/>
                <a:gd name="connsiteX4" fmla="*/ 16193 w 66675"/>
                <a:gd name="connsiteY4" fmla="*/ 79724 h 123825"/>
                <a:gd name="connsiteX5" fmla="*/ 16193 w 66675"/>
                <a:gd name="connsiteY5" fmla="*/ 120110 h 123825"/>
                <a:gd name="connsiteX6" fmla="*/ 7144 w 66675"/>
                <a:gd name="connsiteY6" fmla="*/ 120110 h 123825"/>
                <a:gd name="connsiteX7" fmla="*/ 7144 w 66675"/>
                <a:gd name="connsiteY7" fmla="*/ 8668 h 123825"/>
                <a:gd name="connsiteX8" fmla="*/ 14669 w 66675"/>
                <a:gd name="connsiteY8" fmla="*/ 8668 h 123825"/>
                <a:gd name="connsiteX9" fmla="*/ 15621 w 66675"/>
                <a:gd name="connsiteY9" fmla="*/ 19717 h 123825"/>
                <a:gd name="connsiteX10" fmla="*/ 24098 w 66675"/>
                <a:gd name="connsiteY10" fmla="*/ 10382 h 123825"/>
                <a:gd name="connsiteX11" fmla="*/ 36100 w 66675"/>
                <a:gd name="connsiteY11" fmla="*/ 7144 h 123825"/>
                <a:gd name="connsiteX12" fmla="*/ 55054 w 66675"/>
                <a:gd name="connsiteY12" fmla="*/ 17431 h 123825"/>
                <a:gd name="connsiteX13" fmla="*/ 61913 w 66675"/>
                <a:gd name="connsiteY13" fmla="*/ 44958 h 123825"/>
                <a:gd name="connsiteX14" fmla="*/ 61913 w 66675"/>
                <a:gd name="connsiteY14" fmla="*/ 56007 h 123825"/>
                <a:gd name="connsiteX15" fmla="*/ 52864 w 66675"/>
                <a:gd name="connsiteY15" fmla="*/ 45053 h 123825"/>
                <a:gd name="connsiteX16" fmla="*/ 48006 w 66675"/>
                <a:gd name="connsiteY16" fmla="*/ 23527 h 123825"/>
                <a:gd name="connsiteX17" fmla="*/ 33814 w 66675"/>
                <a:gd name="connsiteY17" fmla="*/ 15240 h 123825"/>
                <a:gd name="connsiteX18" fmla="*/ 22860 w 66675"/>
                <a:gd name="connsiteY18" fmla="*/ 19241 h 123825"/>
                <a:gd name="connsiteX19" fmla="*/ 16097 w 66675"/>
                <a:gd name="connsiteY19" fmla="*/ 29528 h 123825"/>
                <a:gd name="connsiteX20" fmla="*/ 16097 w 66675"/>
                <a:gd name="connsiteY20" fmla="*/ 70199 h 123825"/>
                <a:gd name="connsiteX21" fmla="*/ 22955 w 66675"/>
                <a:gd name="connsiteY21" fmla="*/ 79820 h 123825"/>
                <a:gd name="connsiteX22" fmla="*/ 33909 w 66675"/>
                <a:gd name="connsiteY22" fmla="*/ 83249 h 123825"/>
                <a:gd name="connsiteX23" fmla="*/ 48101 w 66675"/>
                <a:gd name="connsiteY23" fmla="*/ 75819 h 123825"/>
                <a:gd name="connsiteX24" fmla="*/ 52864 w 66675"/>
                <a:gd name="connsiteY24" fmla="*/ 56198 h 123825"/>
                <a:gd name="connsiteX25" fmla="*/ 52864 w 66675"/>
                <a:gd name="connsiteY25" fmla="*/ 4505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75" h="123825">
                  <a:moveTo>
                    <a:pt x="61913" y="56007"/>
                  </a:moveTo>
                  <a:cubicBezTo>
                    <a:pt x="61913" y="66580"/>
                    <a:pt x="59626" y="75057"/>
                    <a:pt x="55150" y="81344"/>
                  </a:cubicBezTo>
                  <a:cubicBezTo>
                    <a:pt x="50578" y="87630"/>
                    <a:pt x="44387" y="90773"/>
                    <a:pt x="36385" y="90773"/>
                  </a:cubicBezTo>
                  <a:cubicBezTo>
                    <a:pt x="31909" y="90773"/>
                    <a:pt x="27908" y="89821"/>
                    <a:pt x="24574" y="87916"/>
                  </a:cubicBezTo>
                  <a:cubicBezTo>
                    <a:pt x="21241" y="86011"/>
                    <a:pt x="18383" y="83344"/>
                    <a:pt x="16193" y="79724"/>
                  </a:cubicBezTo>
                  <a:lnTo>
                    <a:pt x="16193" y="120110"/>
                  </a:lnTo>
                  <a:lnTo>
                    <a:pt x="7144" y="120110"/>
                  </a:lnTo>
                  <a:lnTo>
                    <a:pt x="7144" y="8668"/>
                  </a:lnTo>
                  <a:lnTo>
                    <a:pt x="14669" y="8668"/>
                  </a:lnTo>
                  <a:lnTo>
                    <a:pt x="15621" y="19717"/>
                  </a:lnTo>
                  <a:cubicBezTo>
                    <a:pt x="17812" y="15716"/>
                    <a:pt x="20669" y="12573"/>
                    <a:pt x="24098" y="10382"/>
                  </a:cubicBezTo>
                  <a:cubicBezTo>
                    <a:pt x="27527" y="8192"/>
                    <a:pt x="31528" y="7144"/>
                    <a:pt x="36100" y="7144"/>
                  </a:cubicBezTo>
                  <a:cubicBezTo>
                    <a:pt x="44196" y="7144"/>
                    <a:pt x="50482" y="10573"/>
                    <a:pt x="55054" y="17431"/>
                  </a:cubicBezTo>
                  <a:cubicBezTo>
                    <a:pt x="59626" y="24289"/>
                    <a:pt x="61913" y="33433"/>
                    <a:pt x="61913" y="44958"/>
                  </a:cubicBezTo>
                  <a:lnTo>
                    <a:pt x="61913" y="56007"/>
                  </a:lnTo>
                  <a:close/>
                  <a:moveTo>
                    <a:pt x="52864" y="45053"/>
                  </a:moveTo>
                  <a:cubicBezTo>
                    <a:pt x="52864" y="36290"/>
                    <a:pt x="51245" y="29051"/>
                    <a:pt x="48006" y="23527"/>
                  </a:cubicBezTo>
                  <a:cubicBezTo>
                    <a:pt x="44768" y="18002"/>
                    <a:pt x="40005" y="15240"/>
                    <a:pt x="33814" y="15240"/>
                  </a:cubicBezTo>
                  <a:cubicBezTo>
                    <a:pt x="29432" y="15240"/>
                    <a:pt x="25718" y="16574"/>
                    <a:pt x="22860" y="19241"/>
                  </a:cubicBezTo>
                  <a:cubicBezTo>
                    <a:pt x="20002" y="21908"/>
                    <a:pt x="17717" y="25337"/>
                    <a:pt x="16097" y="29528"/>
                  </a:cubicBezTo>
                  <a:lnTo>
                    <a:pt x="16097" y="70199"/>
                  </a:lnTo>
                  <a:cubicBezTo>
                    <a:pt x="17717" y="74295"/>
                    <a:pt x="20002" y="77438"/>
                    <a:pt x="22955" y="79820"/>
                  </a:cubicBezTo>
                  <a:cubicBezTo>
                    <a:pt x="25908" y="82106"/>
                    <a:pt x="29527" y="83249"/>
                    <a:pt x="33909" y="83249"/>
                  </a:cubicBezTo>
                  <a:cubicBezTo>
                    <a:pt x="40195" y="83249"/>
                    <a:pt x="44863" y="80772"/>
                    <a:pt x="48101" y="75819"/>
                  </a:cubicBezTo>
                  <a:cubicBezTo>
                    <a:pt x="51340" y="70866"/>
                    <a:pt x="52864" y="64294"/>
                    <a:pt x="52864" y="56198"/>
                  </a:cubicBezTo>
                  <a:lnTo>
                    <a:pt x="52864" y="450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3498AAA-096E-4C9B-85C0-0E683530B906}"/>
                </a:ext>
              </a:extLst>
            </p:cNvPr>
            <p:cNvSpPr/>
            <p:nvPr/>
          </p:nvSpPr>
          <p:spPr>
            <a:xfrm>
              <a:off x="5926628" y="3312985"/>
              <a:ext cx="66675" cy="95250"/>
            </a:xfrm>
            <a:custGeom>
              <a:avLst/>
              <a:gdLst>
                <a:gd name="connsiteX0" fmla="*/ 51911 w 66675"/>
                <a:gd name="connsiteY0" fmla="*/ 89249 h 95250"/>
                <a:gd name="connsiteX1" fmla="*/ 50864 w 66675"/>
                <a:gd name="connsiteY1" fmla="*/ 82391 h 95250"/>
                <a:gd name="connsiteX2" fmla="*/ 50482 w 66675"/>
                <a:gd name="connsiteY2" fmla="*/ 76962 h 95250"/>
                <a:gd name="connsiteX3" fmla="*/ 40957 w 66675"/>
                <a:gd name="connsiteY3" fmla="*/ 86868 h 95250"/>
                <a:gd name="connsiteX4" fmla="*/ 28004 w 66675"/>
                <a:gd name="connsiteY4" fmla="*/ 90773 h 95250"/>
                <a:gd name="connsiteX5" fmla="*/ 12573 w 66675"/>
                <a:gd name="connsiteY5" fmla="*/ 84582 h 95250"/>
                <a:gd name="connsiteX6" fmla="*/ 7144 w 66675"/>
                <a:gd name="connsiteY6" fmla="*/ 67818 h 95250"/>
                <a:gd name="connsiteX7" fmla="*/ 15050 w 66675"/>
                <a:gd name="connsiteY7" fmla="*/ 49911 h 95250"/>
                <a:gd name="connsiteX8" fmla="*/ 36385 w 66675"/>
                <a:gd name="connsiteY8" fmla="*/ 43244 h 95250"/>
                <a:gd name="connsiteX9" fmla="*/ 50482 w 66675"/>
                <a:gd name="connsiteY9" fmla="*/ 43244 h 95250"/>
                <a:gd name="connsiteX10" fmla="*/ 50482 w 66675"/>
                <a:gd name="connsiteY10" fmla="*/ 33338 h 95250"/>
                <a:gd name="connsiteX11" fmla="*/ 46196 w 66675"/>
                <a:gd name="connsiteY11" fmla="*/ 19907 h 95250"/>
                <a:gd name="connsiteX12" fmla="*/ 34100 w 66675"/>
                <a:gd name="connsiteY12" fmla="*/ 15050 h 95250"/>
                <a:gd name="connsiteX13" fmla="*/ 22193 w 66675"/>
                <a:gd name="connsiteY13" fmla="*/ 19622 h 95250"/>
                <a:gd name="connsiteX14" fmla="*/ 17526 w 66675"/>
                <a:gd name="connsiteY14" fmla="*/ 30956 h 95250"/>
                <a:gd name="connsiteX15" fmla="*/ 9430 w 66675"/>
                <a:gd name="connsiteY15" fmla="*/ 30956 h 95250"/>
                <a:gd name="connsiteX16" fmla="*/ 9239 w 66675"/>
                <a:gd name="connsiteY16" fmla="*/ 30480 h 95250"/>
                <a:gd name="connsiteX17" fmla="*/ 16097 w 66675"/>
                <a:gd name="connsiteY17" fmla="*/ 14288 h 95250"/>
                <a:gd name="connsiteX18" fmla="*/ 34671 w 66675"/>
                <a:gd name="connsiteY18" fmla="*/ 7144 h 95250"/>
                <a:gd name="connsiteX19" fmla="*/ 52673 w 66675"/>
                <a:gd name="connsiteY19" fmla="*/ 13907 h 95250"/>
                <a:gd name="connsiteX20" fmla="*/ 59531 w 66675"/>
                <a:gd name="connsiteY20" fmla="*/ 33338 h 95250"/>
                <a:gd name="connsiteX21" fmla="*/ 59531 w 66675"/>
                <a:gd name="connsiteY21" fmla="*/ 72866 h 95250"/>
                <a:gd name="connsiteX22" fmla="*/ 59912 w 66675"/>
                <a:gd name="connsiteY22" fmla="*/ 81248 h 95250"/>
                <a:gd name="connsiteX23" fmla="*/ 61246 w 66675"/>
                <a:gd name="connsiteY23" fmla="*/ 89154 h 95250"/>
                <a:gd name="connsiteX24" fmla="*/ 51911 w 66675"/>
                <a:gd name="connsiteY24" fmla="*/ 89154 h 95250"/>
                <a:gd name="connsiteX25" fmla="*/ 29242 w 66675"/>
                <a:gd name="connsiteY25" fmla="*/ 82772 h 95250"/>
                <a:gd name="connsiteX26" fmla="*/ 42481 w 66675"/>
                <a:gd name="connsiteY26" fmla="*/ 78486 h 95250"/>
                <a:gd name="connsiteX27" fmla="*/ 50673 w 66675"/>
                <a:gd name="connsiteY27" fmla="*/ 67628 h 95250"/>
                <a:gd name="connsiteX28" fmla="*/ 50673 w 66675"/>
                <a:gd name="connsiteY28" fmla="*/ 50197 h 95250"/>
                <a:gd name="connsiteX29" fmla="*/ 36385 w 66675"/>
                <a:gd name="connsiteY29" fmla="*/ 50197 h 95250"/>
                <a:gd name="connsiteX30" fmla="*/ 21717 w 66675"/>
                <a:gd name="connsiteY30" fmla="*/ 55340 h 95250"/>
                <a:gd name="connsiteX31" fmla="*/ 16288 w 66675"/>
                <a:gd name="connsiteY31" fmla="*/ 68104 h 95250"/>
                <a:gd name="connsiteX32" fmla="*/ 19717 w 66675"/>
                <a:gd name="connsiteY32" fmla="*/ 78677 h 95250"/>
                <a:gd name="connsiteX33" fmla="*/ 29242 w 66675"/>
                <a:gd name="connsiteY33" fmla="*/ 827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675" h="95250">
                  <a:moveTo>
                    <a:pt x="51911" y="89249"/>
                  </a:moveTo>
                  <a:cubicBezTo>
                    <a:pt x="51435" y="86487"/>
                    <a:pt x="51149" y="84201"/>
                    <a:pt x="50864" y="82391"/>
                  </a:cubicBezTo>
                  <a:cubicBezTo>
                    <a:pt x="50578" y="80582"/>
                    <a:pt x="50482" y="78772"/>
                    <a:pt x="50482" y="76962"/>
                  </a:cubicBezTo>
                  <a:cubicBezTo>
                    <a:pt x="48006" y="80963"/>
                    <a:pt x="44863" y="84296"/>
                    <a:pt x="40957" y="86868"/>
                  </a:cubicBezTo>
                  <a:cubicBezTo>
                    <a:pt x="37052" y="89440"/>
                    <a:pt x="32766" y="90773"/>
                    <a:pt x="28004" y="90773"/>
                  </a:cubicBezTo>
                  <a:cubicBezTo>
                    <a:pt x="21336" y="90773"/>
                    <a:pt x="16193" y="88678"/>
                    <a:pt x="12573" y="84582"/>
                  </a:cubicBezTo>
                  <a:cubicBezTo>
                    <a:pt x="8954" y="80486"/>
                    <a:pt x="7144" y="74867"/>
                    <a:pt x="7144" y="67818"/>
                  </a:cubicBezTo>
                  <a:cubicBezTo>
                    <a:pt x="7144" y="60293"/>
                    <a:pt x="9811" y="54388"/>
                    <a:pt x="15050" y="49911"/>
                  </a:cubicBezTo>
                  <a:cubicBezTo>
                    <a:pt x="20288" y="45434"/>
                    <a:pt x="27432" y="43244"/>
                    <a:pt x="36385" y="43244"/>
                  </a:cubicBezTo>
                  <a:lnTo>
                    <a:pt x="50482" y="43244"/>
                  </a:lnTo>
                  <a:lnTo>
                    <a:pt x="50482" y="33338"/>
                  </a:lnTo>
                  <a:cubicBezTo>
                    <a:pt x="50482" y="27622"/>
                    <a:pt x="49054" y="23146"/>
                    <a:pt x="46196" y="19907"/>
                  </a:cubicBezTo>
                  <a:cubicBezTo>
                    <a:pt x="43339" y="16669"/>
                    <a:pt x="39338" y="15050"/>
                    <a:pt x="34100" y="15050"/>
                  </a:cubicBezTo>
                  <a:cubicBezTo>
                    <a:pt x="29242" y="15050"/>
                    <a:pt x="25336" y="16574"/>
                    <a:pt x="22193" y="19622"/>
                  </a:cubicBezTo>
                  <a:cubicBezTo>
                    <a:pt x="19050" y="22669"/>
                    <a:pt x="17526" y="26480"/>
                    <a:pt x="17526" y="30956"/>
                  </a:cubicBezTo>
                  <a:lnTo>
                    <a:pt x="9430" y="30956"/>
                  </a:lnTo>
                  <a:lnTo>
                    <a:pt x="9239" y="30480"/>
                  </a:lnTo>
                  <a:cubicBezTo>
                    <a:pt x="8954" y="24384"/>
                    <a:pt x="11240" y="19050"/>
                    <a:pt x="16097" y="14288"/>
                  </a:cubicBezTo>
                  <a:cubicBezTo>
                    <a:pt x="20955" y="9525"/>
                    <a:pt x="27146" y="7144"/>
                    <a:pt x="34671" y="7144"/>
                  </a:cubicBezTo>
                  <a:cubicBezTo>
                    <a:pt x="42101" y="7144"/>
                    <a:pt x="48101" y="9430"/>
                    <a:pt x="52673" y="13907"/>
                  </a:cubicBezTo>
                  <a:cubicBezTo>
                    <a:pt x="57245" y="18479"/>
                    <a:pt x="59531" y="24956"/>
                    <a:pt x="59531" y="33338"/>
                  </a:cubicBezTo>
                  <a:lnTo>
                    <a:pt x="59531" y="72866"/>
                  </a:lnTo>
                  <a:cubicBezTo>
                    <a:pt x="59531" y="75724"/>
                    <a:pt x="59627" y="78486"/>
                    <a:pt x="59912" y="81248"/>
                  </a:cubicBezTo>
                  <a:cubicBezTo>
                    <a:pt x="60198" y="83915"/>
                    <a:pt x="60579" y="86582"/>
                    <a:pt x="61246" y="89154"/>
                  </a:cubicBezTo>
                  <a:lnTo>
                    <a:pt x="51911" y="89154"/>
                  </a:lnTo>
                  <a:close/>
                  <a:moveTo>
                    <a:pt x="29242" y="82772"/>
                  </a:moveTo>
                  <a:cubicBezTo>
                    <a:pt x="34195" y="82772"/>
                    <a:pt x="38576" y="81344"/>
                    <a:pt x="42481" y="78486"/>
                  </a:cubicBezTo>
                  <a:cubicBezTo>
                    <a:pt x="46292" y="75629"/>
                    <a:pt x="49054" y="72009"/>
                    <a:pt x="50673" y="67628"/>
                  </a:cubicBezTo>
                  <a:lnTo>
                    <a:pt x="50673" y="50197"/>
                  </a:lnTo>
                  <a:lnTo>
                    <a:pt x="36385" y="50197"/>
                  </a:lnTo>
                  <a:cubicBezTo>
                    <a:pt x="30290" y="50197"/>
                    <a:pt x="25432" y="51911"/>
                    <a:pt x="21717" y="55340"/>
                  </a:cubicBezTo>
                  <a:cubicBezTo>
                    <a:pt x="18098" y="58769"/>
                    <a:pt x="16288" y="63055"/>
                    <a:pt x="16288" y="68104"/>
                  </a:cubicBezTo>
                  <a:cubicBezTo>
                    <a:pt x="16288" y="72390"/>
                    <a:pt x="17431" y="75914"/>
                    <a:pt x="19717" y="78677"/>
                  </a:cubicBezTo>
                  <a:cubicBezTo>
                    <a:pt x="21907" y="81344"/>
                    <a:pt x="25146" y="82772"/>
                    <a:pt x="29242" y="827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A4AD7BF1-D1D3-496B-A26C-828FA06D0F82}"/>
                </a:ext>
              </a:extLst>
            </p:cNvPr>
            <p:cNvSpPr/>
            <p:nvPr/>
          </p:nvSpPr>
          <p:spPr>
            <a:xfrm>
              <a:off x="6028831" y="3278981"/>
              <a:ext cx="66675" cy="123825"/>
            </a:xfrm>
            <a:custGeom>
              <a:avLst/>
              <a:gdLst>
                <a:gd name="connsiteX0" fmla="*/ 7144 w 66675"/>
                <a:gd name="connsiteY0" fmla="*/ 83725 h 123825"/>
                <a:gd name="connsiteX1" fmla="*/ 13907 w 66675"/>
                <a:gd name="connsiteY1" fmla="*/ 52769 h 123825"/>
                <a:gd name="connsiteX2" fmla="*/ 32861 w 66675"/>
                <a:gd name="connsiteY2" fmla="*/ 41243 h 123825"/>
                <a:gd name="connsiteX3" fmla="*/ 44387 w 66675"/>
                <a:gd name="connsiteY3" fmla="*/ 44387 h 123825"/>
                <a:gd name="connsiteX4" fmla="*/ 52673 w 66675"/>
                <a:gd name="connsiteY4" fmla="*/ 53245 h 123825"/>
                <a:gd name="connsiteX5" fmla="*/ 52673 w 66675"/>
                <a:gd name="connsiteY5" fmla="*/ 7144 h 123825"/>
                <a:gd name="connsiteX6" fmla="*/ 61627 w 66675"/>
                <a:gd name="connsiteY6" fmla="*/ 7144 h 123825"/>
                <a:gd name="connsiteX7" fmla="*/ 61627 w 66675"/>
                <a:gd name="connsiteY7" fmla="*/ 123253 h 123825"/>
                <a:gd name="connsiteX8" fmla="*/ 53721 w 66675"/>
                <a:gd name="connsiteY8" fmla="*/ 123253 h 123825"/>
                <a:gd name="connsiteX9" fmla="*/ 52959 w 66675"/>
                <a:gd name="connsiteY9" fmla="*/ 112871 h 123825"/>
                <a:gd name="connsiteX10" fmla="*/ 44577 w 66675"/>
                <a:gd name="connsiteY10" fmla="*/ 121730 h 123825"/>
                <a:gd name="connsiteX11" fmla="*/ 32766 w 66675"/>
                <a:gd name="connsiteY11" fmla="*/ 124778 h 123825"/>
                <a:gd name="connsiteX12" fmla="*/ 13907 w 66675"/>
                <a:gd name="connsiteY12" fmla="*/ 114014 h 123825"/>
                <a:gd name="connsiteX13" fmla="*/ 7144 w 66675"/>
                <a:gd name="connsiteY13" fmla="*/ 85249 h 123825"/>
                <a:gd name="connsiteX14" fmla="*/ 7144 w 66675"/>
                <a:gd name="connsiteY14" fmla="*/ 83725 h 123825"/>
                <a:gd name="connsiteX15" fmla="*/ 16193 w 66675"/>
                <a:gd name="connsiteY15" fmla="*/ 85249 h 123825"/>
                <a:gd name="connsiteX16" fmla="*/ 20765 w 66675"/>
                <a:gd name="connsiteY16" fmla="*/ 108299 h 123825"/>
                <a:gd name="connsiteX17" fmla="*/ 34671 w 66675"/>
                <a:gd name="connsiteY17" fmla="*/ 116777 h 123825"/>
                <a:gd name="connsiteX18" fmla="*/ 45625 w 66675"/>
                <a:gd name="connsiteY18" fmla="*/ 113157 h 123825"/>
                <a:gd name="connsiteX19" fmla="*/ 52673 w 66675"/>
                <a:gd name="connsiteY19" fmla="*/ 103156 h 123825"/>
                <a:gd name="connsiteX20" fmla="*/ 52673 w 66675"/>
                <a:gd name="connsiteY20" fmla="*/ 63818 h 123825"/>
                <a:gd name="connsiteX21" fmla="*/ 45815 w 66675"/>
                <a:gd name="connsiteY21" fmla="*/ 53245 h 123825"/>
                <a:gd name="connsiteX22" fmla="*/ 34766 w 66675"/>
                <a:gd name="connsiteY22" fmla="*/ 49149 h 123825"/>
                <a:gd name="connsiteX23" fmla="*/ 20669 w 66675"/>
                <a:gd name="connsiteY23" fmla="*/ 58674 h 123825"/>
                <a:gd name="connsiteX24" fmla="*/ 16097 w 66675"/>
                <a:gd name="connsiteY24" fmla="*/ 83630 h 123825"/>
                <a:gd name="connsiteX25" fmla="*/ 16097 w 66675"/>
                <a:gd name="connsiteY25" fmla="*/ 852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75" h="123825">
                  <a:moveTo>
                    <a:pt x="7144" y="83725"/>
                  </a:moveTo>
                  <a:cubicBezTo>
                    <a:pt x="7144" y="70866"/>
                    <a:pt x="9430" y="60484"/>
                    <a:pt x="13907" y="52769"/>
                  </a:cubicBezTo>
                  <a:cubicBezTo>
                    <a:pt x="18383" y="45053"/>
                    <a:pt x="24765" y="41243"/>
                    <a:pt x="32861" y="41243"/>
                  </a:cubicBezTo>
                  <a:cubicBezTo>
                    <a:pt x="37243" y="41243"/>
                    <a:pt x="41148" y="42291"/>
                    <a:pt x="44387" y="44387"/>
                  </a:cubicBezTo>
                  <a:cubicBezTo>
                    <a:pt x="47720" y="46482"/>
                    <a:pt x="50483" y="49435"/>
                    <a:pt x="52673" y="53245"/>
                  </a:cubicBezTo>
                  <a:lnTo>
                    <a:pt x="52673" y="7144"/>
                  </a:lnTo>
                  <a:lnTo>
                    <a:pt x="61627" y="7144"/>
                  </a:lnTo>
                  <a:lnTo>
                    <a:pt x="61627" y="123253"/>
                  </a:lnTo>
                  <a:lnTo>
                    <a:pt x="53721" y="123253"/>
                  </a:lnTo>
                  <a:lnTo>
                    <a:pt x="52959" y="112871"/>
                  </a:lnTo>
                  <a:cubicBezTo>
                    <a:pt x="50768" y="116777"/>
                    <a:pt x="47911" y="119729"/>
                    <a:pt x="44577" y="121730"/>
                  </a:cubicBezTo>
                  <a:cubicBezTo>
                    <a:pt x="41243" y="123825"/>
                    <a:pt x="37243" y="124778"/>
                    <a:pt x="32766" y="124778"/>
                  </a:cubicBezTo>
                  <a:cubicBezTo>
                    <a:pt x="24765" y="124778"/>
                    <a:pt x="18479" y="121158"/>
                    <a:pt x="13907" y="114014"/>
                  </a:cubicBezTo>
                  <a:cubicBezTo>
                    <a:pt x="9334" y="106871"/>
                    <a:pt x="7144" y="97250"/>
                    <a:pt x="7144" y="85249"/>
                  </a:cubicBezTo>
                  <a:lnTo>
                    <a:pt x="7144" y="83725"/>
                  </a:lnTo>
                  <a:close/>
                  <a:moveTo>
                    <a:pt x="16193" y="85249"/>
                  </a:moveTo>
                  <a:cubicBezTo>
                    <a:pt x="16193" y="94964"/>
                    <a:pt x="17717" y="102584"/>
                    <a:pt x="20765" y="108299"/>
                  </a:cubicBezTo>
                  <a:cubicBezTo>
                    <a:pt x="23813" y="114014"/>
                    <a:pt x="28480" y="116777"/>
                    <a:pt x="34671" y="116777"/>
                  </a:cubicBezTo>
                  <a:cubicBezTo>
                    <a:pt x="39053" y="116777"/>
                    <a:pt x="42672" y="115634"/>
                    <a:pt x="45625" y="113157"/>
                  </a:cubicBezTo>
                  <a:cubicBezTo>
                    <a:pt x="48578" y="110776"/>
                    <a:pt x="50959" y="107442"/>
                    <a:pt x="52673" y="103156"/>
                  </a:cubicBezTo>
                  <a:lnTo>
                    <a:pt x="52673" y="63818"/>
                  </a:lnTo>
                  <a:cubicBezTo>
                    <a:pt x="51054" y="59531"/>
                    <a:pt x="48768" y="56007"/>
                    <a:pt x="45815" y="53245"/>
                  </a:cubicBezTo>
                  <a:cubicBezTo>
                    <a:pt x="42863" y="50578"/>
                    <a:pt x="39243" y="49149"/>
                    <a:pt x="34766" y="49149"/>
                  </a:cubicBezTo>
                  <a:cubicBezTo>
                    <a:pt x="28480" y="49149"/>
                    <a:pt x="23813" y="52292"/>
                    <a:pt x="20669" y="58674"/>
                  </a:cubicBezTo>
                  <a:cubicBezTo>
                    <a:pt x="17621" y="65056"/>
                    <a:pt x="16097" y="73343"/>
                    <a:pt x="16097" y="83630"/>
                  </a:cubicBezTo>
                  <a:lnTo>
                    <a:pt x="16097" y="852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9E3C2AF2-D6D3-4F6B-B242-82058633B9FD}"/>
                </a:ext>
              </a:extLst>
            </p:cNvPr>
            <p:cNvSpPr/>
            <p:nvPr/>
          </p:nvSpPr>
          <p:spPr>
            <a:xfrm>
              <a:off x="6100269" y="3313081"/>
              <a:ext cx="66675" cy="95250"/>
            </a:xfrm>
            <a:custGeom>
              <a:avLst/>
              <a:gdLst>
                <a:gd name="connsiteX0" fmla="*/ 36671 w 66675"/>
                <a:gd name="connsiteY0" fmla="*/ 90678 h 95250"/>
                <a:gd name="connsiteX1" fmla="*/ 15430 w 66675"/>
                <a:gd name="connsiteY1" fmla="*/ 80867 h 95250"/>
                <a:gd name="connsiteX2" fmla="*/ 7144 w 66675"/>
                <a:gd name="connsiteY2" fmla="*/ 55912 h 95250"/>
                <a:gd name="connsiteX3" fmla="*/ 7144 w 66675"/>
                <a:gd name="connsiteY3" fmla="*/ 42577 h 95250"/>
                <a:gd name="connsiteX4" fmla="*/ 15430 w 66675"/>
                <a:gd name="connsiteY4" fmla="*/ 17240 h 95250"/>
                <a:gd name="connsiteX5" fmla="*/ 35433 w 66675"/>
                <a:gd name="connsiteY5" fmla="*/ 7144 h 95250"/>
                <a:gd name="connsiteX6" fmla="*/ 55055 w 66675"/>
                <a:gd name="connsiteY6" fmla="*/ 16193 h 95250"/>
                <a:gd name="connsiteX7" fmla="*/ 62008 w 66675"/>
                <a:gd name="connsiteY7" fmla="*/ 40386 h 95250"/>
                <a:gd name="connsiteX8" fmla="*/ 62008 w 66675"/>
                <a:gd name="connsiteY8" fmla="*/ 49244 h 95250"/>
                <a:gd name="connsiteX9" fmla="*/ 15907 w 66675"/>
                <a:gd name="connsiteY9" fmla="*/ 49244 h 95250"/>
                <a:gd name="connsiteX10" fmla="*/ 15907 w 66675"/>
                <a:gd name="connsiteY10" fmla="*/ 55912 h 95250"/>
                <a:gd name="connsiteX11" fmla="*/ 21526 w 66675"/>
                <a:gd name="connsiteY11" fmla="*/ 75438 h 95250"/>
                <a:gd name="connsiteX12" fmla="*/ 36671 w 66675"/>
                <a:gd name="connsiteY12" fmla="*/ 83249 h 95250"/>
                <a:gd name="connsiteX13" fmla="*/ 48101 w 66675"/>
                <a:gd name="connsiteY13" fmla="*/ 80963 h 95250"/>
                <a:gd name="connsiteX14" fmla="*/ 56293 w 66675"/>
                <a:gd name="connsiteY14" fmla="*/ 74390 h 95250"/>
                <a:gd name="connsiteX15" fmla="*/ 59912 w 66675"/>
                <a:gd name="connsiteY15" fmla="*/ 80677 h 95250"/>
                <a:gd name="connsiteX16" fmla="*/ 50482 w 66675"/>
                <a:gd name="connsiteY16" fmla="*/ 88106 h 95250"/>
                <a:gd name="connsiteX17" fmla="*/ 36671 w 66675"/>
                <a:gd name="connsiteY17" fmla="*/ 90678 h 95250"/>
                <a:gd name="connsiteX18" fmla="*/ 35433 w 66675"/>
                <a:gd name="connsiteY18" fmla="*/ 15049 h 95250"/>
                <a:gd name="connsiteX19" fmla="*/ 21622 w 66675"/>
                <a:gd name="connsiteY19" fmla="*/ 22670 h 95250"/>
                <a:gd name="connsiteX20" fmla="*/ 16002 w 66675"/>
                <a:gd name="connsiteY20" fmla="*/ 41529 h 95250"/>
                <a:gd name="connsiteX21" fmla="*/ 53149 w 66675"/>
                <a:gd name="connsiteY21" fmla="*/ 41529 h 95250"/>
                <a:gd name="connsiteX22" fmla="*/ 53149 w 66675"/>
                <a:gd name="connsiteY22" fmla="*/ 38195 h 95250"/>
                <a:gd name="connsiteX23" fmla="*/ 48482 w 66675"/>
                <a:gd name="connsiteY23" fmla="*/ 21622 h 95250"/>
                <a:gd name="connsiteX24" fmla="*/ 35433 w 66675"/>
                <a:gd name="connsiteY24" fmla="*/ 15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95250">
                  <a:moveTo>
                    <a:pt x="36671" y="90678"/>
                  </a:moveTo>
                  <a:cubicBezTo>
                    <a:pt x="28003" y="90678"/>
                    <a:pt x="20860" y="87440"/>
                    <a:pt x="15430" y="80867"/>
                  </a:cubicBezTo>
                  <a:cubicBezTo>
                    <a:pt x="9906" y="74390"/>
                    <a:pt x="7144" y="66008"/>
                    <a:pt x="7144" y="55912"/>
                  </a:cubicBezTo>
                  <a:lnTo>
                    <a:pt x="7144" y="42577"/>
                  </a:lnTo>
                  <a:cubicBezTo>
                    <a:pt x="7144" y="32385"/>
                    <a:pt x="9906" y="24003"/>
                    <a:pt x="15430" y="17240"/>
                  </a:cubicBezTo>
                  <a:cubicBezTo>
                    <a:pt x="20955" y="10478"/>
                    <a:pt x="27622" y="7144"/>
                    <a:pt x="35433" y="7144"/>
                  </a:cubicBezTo>
                  <a:cubicBezTo>
                    <a:pt x="43815" y="7144"/>
                    <a:pt x="50387" y="10192"/>
                    <a:pt x="55055" y="16193"/>
                  </a:cubicBezTo>
                  <a:cubicBezTo>
                    <a:pt x="59722" y="22193"/>
                    <a:pt x="62008" y="30290"/>
                    <a:pt x="62008" y="40386"/>
                  </a:cubicBezTo>
                  <a:lnTo>
                    <a:pt x="62008" y="49244"/>
                  </a:lnTo>
                  <a:lnTo>
                    <a:pt x="15907" y="49244"/>
                  </a:lnTo>
                  <a:lnTo>
                    <a:pt x="15907" y="55912"/>
                  </a:lnTo>
                  <a:cubicBezTo>
                    <a:pt x="15907" y="63722"/>
                    <a:pt x="17812" y="70199"/>
                    <a:pt x="21526" y="75438"/>
                  </a:cubicBezTo>
                  <a:cubicBezTo>
                    <a:pt x="25241" y="80582"/>
                    <a:pt x="30290" y="83249"/>
                    <a:pt x="36671" y="83249"/>
                  </a:cubicBezTo>
                  <a:cubicBezTo>
                    <a:pt x="41053" y="83249"/>
                    <a:pt x="44863" y="82487"/>
                    <a:pt x="48101" y="80963"/>
                  </a:cubicBezTo>
                  <a:cubicBezTo>
                    <a:pt x="51340" y="79439"/>
                    <a:pt x="54007" y="77248"/>
                    <a:pt x="56293" y="74390"/>
                  </a:cubicBezTo>
                  <a:lnTo>
                    <a:pt x="59912" y="80677"/>
                  </a:lnTo>
                  <a:cubicBezTo>
                    <a:pt x="57436" y="83820"/>
                    <a:pt x="54388" y="86297"/>
                    <a:pt x="50482" y="88106"/>
                  </a:cubicBezTo>
                  <a:cubicBezTo>
                    <a:pt x="46672" y="89726"/>
                    <a:pt x="42101" y="90678"/>
                    <a:pt x="36671" y="90678"/>
                  </a:cubicBezTo>
                  <a:close/>
                  <a:moveTo>
                    <a:pt x="35433" y="15049"/>
                  </a:moveTo>
                  <a:cubicBezTo>
                    <a:pt x="29813" y="15049"/>
                    <a:pt x="25241" y="17621"/>
                    <a:pt x="21622" y="22670"/>
                  </a:cubicBezTo>
                  <a:cubicBezTo>
                    <a:pt x="18002" y="27813"/>
                    <a:pt x="16193" y="34100"/>
                    <a:pt x="16002" y="41529"/>
                  </a:cubicBezTo>
                  <a:lnTo>
                    <a:pt x="53149" y="41529"/>
                  </a:lnTo>
                  <a:lnTo>
                    <a:pt x="53149" y="38195"/>
                  </a:lnTo>
                  <a:cubicBezTo>
                    <a:pt x="53149" y="31528"/>
                    <a:pt x="51626" y="26003"/>
                    <a:pt x="48482" y="21622"/>
                  </a:cubicBezTo>
                  <a:cubicBezTo>
                    <a:pt x="45339" y="17240"/>
                    <a:pt x="40957" y="15049"/>
                    <a:pt x="35433" y="15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F68197B5-69A3-4B7A-BDD2-7A188B29C7ED}"/>
                </a:ext>
              </a:extLst>
            </p:cNvPr>
            <p:cNvSpPr/>
            <p:nvPr/>
          </p:nvSpPr>
          <p:spPr>
            <a:xfrm>
              <a:off x="6167206" y="3313081"/>
              <a:ext cx="57150" cy="95250"/>
            </a:xfrm>
            <a:custGeom>
              <a:avLst/>
              <a:gdLst>
                <a:gd name="connsiteX0" fmla="*/ 49459 w 57150"/>
                <a:gd name="connsiteY0" fmla="*/ 69914 h 95250"/>
                <a:gd name="connsiteX1" fmla="*/ 45839 w 57150"/>
                <a:gd name="connsiteY1" fmla="*/ 60389 h 95250"/>
                <a:gd name="connsiteX2" fmla="*/ 32599 w 57150"/>
                <a:gd name="connsiteY2" fmla="*/ 52007 h 95250"/>
                <a:gd name="connsiteX3" fmla="*/ 14597 w 57150"/>
                <a:gd name="connsiteY3" fmla="*/ 41720 h 95250"/>
                <a:gd name="connsiteX4" fmla="*/ 8882 w 57150"/>
                <a:gd name="connsiteY4" fmla="*/ 28004 h 95250"/>
                <a:gd name="connsiteX5" fmla="*/ 15645 w 57150"/>
                <a:gd name="connsiteY5" fmla="*/ 13240 h 95250"/>
                <a:gd name="connsiteX6" fmla="*/ 33171 w 57150"/>
                <a:gd name="connsiteY6" fmla="*/ 7144 h 95250"/>
                <a:gd name="connsiteX7" fmla="*/ 51364 w 57150"/>
                <a:gd name="connsiteY7" fmla="*/ 13907 h 95250"/>
                <a:gd name="connsiteX8" fmla="*/ 57745 w 57150"/>
                <a:gd name="connsiteY8" fmla="*/ 30766 h 95250"/>
                <a:gd name="connsiteX9" fmla="*/ 57555 w 57150"/>
                <a:gd name="connsiteY9" fmla="*/ 31242 h 95250"/>
                <a:gd name="connsiteX10" fmla="*/ 49173 w 57150"/>
                <a:gd name="connsiteY10" fmla="*/ 31242 h 95250"/>
                <a:gd name="connsiteX11" fmla="*/ 44887 w 57150"/>
                <a:gd name="connsiteY11" fmla="*/ 19812 h 95250"/>
                <a:gd name="connsiteX12" fmla="*/ 33171 w 57150"/>
                <a:gd name="connsiteY12" fmla="*/ 14954 h 95250"/>
                <a:gd name="connsiteX13" fmla="*/ 21741 w 57150"/>
                <a:gd name="connsiteY13" fmla="*/ 18764 h 95250"/>
                <a:gd name="connsiteX14" fmla="*/ 17836 w 57150"/>
                <a:gd name="connsiteY14" fmla="*/ 27623 h 95250"/>
                <a:gd name="connsiteX15" fmla="*/ 20979 w 57150"/>
                <a:gd name="connsiteY15" fmla="*/ 36195 h 95250"/>
                <a:gd name="connsiteX16" fmla="*/ 34409 w 57150"/>
                <a:gd name="connsiteY16" fmla="*/ 44387 h 95250"/>
                <a:gd name="connsiteX17" fmla="*/ 52411 w 57150"/>
                <a:gd name="connsiteY17" fmla="*/ 54959 h 95250"/>
                <a:gd name="connsiteX18" fmla="*/ 58317 w 57150"/>
                <a:gd name="connsiteY18" fmla="*/ 69342 h 95250"/>
                <a:gd name="connsiteX19" fmla="*/ 51459 w 57150"/>
                <a:gd name="connsiteY19" fmla="*/ 84773 h 95250"/>
                <a:gd name="connsiteX20" fmla="*/ 33266 w 57150"/>
                <a:gd name="connsiteY20" fmla="*/ 90678 h 95250"/>
                <a:gd name="connsiteX21" fmla="*/ 13835 w 57150"/>
                <a:gd name="connsiteY21" fmla="*/ 83630 h 95250"/>
                <a:gd name="connsiteX22" fmla="*/ 7168 w 57150"/>
                <a:gd name="connsiteY22" fmla="*/ 66961 h 95250"/>
                <a:gd name="connsiteX23" fmla="*/ 7358 w 57150"/>
                <a:gd name="connsiteY23" fmla="*/ 66485 h 95250"/>
                <a:gd name="connsiteX24" fmla="*/ 15740 w 57150"/>
                <a:gd name="connsiteY24" fmla="*/ 66485 h 95250"/>
                <a:gd name="connsiteX25" fmla="*/ 21360 w 57150"/>
                <a:gd name="connsiteY25" fmla="*/ 79058 h 95250"/>
                <a:gd name="connsiteX26" fmla="*/ 33457 w 57150"/>
                <a:gd name="connsiteY26" fmla="*/ 82963 h 95250"/>
                <a:gd name="connsiteX27" fmla="*/ 45268 w 57150"/>
                <a:gd name="connsiteY27" fmla="*/ 79153 h 95250"/>
                <a:gd name="connsiteX28" fmla="*/ 49459 w 57150"/>
                <a:gd name="connsiteY28" fmla="*/ 6991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150" h="95250">
                  <a:moveTo>
                    <a:pt x="49459" y="69914"/>
                  </a:moveTo>
                  <a:cubicBezTo>
                    <a:pt x="49459" y="66199"/>
                    <a:pt x="48220" y="63056"/>
                    <a:pt x="45839" y="60389"/>
                  </a:cubicBezTo>
                  <a:cubicBezTo>
                    <a:pt x="43458" y="57722"/>
                    <a:pt x="39076" y="54959"/>
                    <a:pt x="32599" y="52007"/>
                  </a:cubicBezTo>
                  <a:cubicBezTo>
                    <a:pt x="24408" y="48673"/>
                    <a:pt x="18407" y="45149"/>
                    <a:pt x="14597" y="41720"/>
                  </a:cubicBezTo>
                  <a:cubicBezTo>
                    <a:pt x="10787" y="38291"/>
                    <a:pt x="8882" y="33623"/>
                    <a:pt x="8882" y="28004"/>
                  </a:cubicBezTo>
                  <a:cubicBezTo>
                    <a:pt x="8882" y="22289"/>
                    <a:pt x="11168" y="17336"/>
                    <a:pt x="15645" y="13240"/>
                  </a:cubicBezTo>
                  <a:cubicBezTo>
                    <a:pt x="20122" y="9144"/>
                    <a:pt x="26027" y="7144"/>
                    <a:pt x="33171" y="7144"/>
                  </a:cubicBezTo>
                  <a:cubicBezTo>
                    <a:pt x="40791" y="7144"/>
                    <a:pt x="46887" y="9430"/>
                    <a:pt x="51364" y="13907"/>
                  </a:cubicBezTo>
                  <a:cubicBezTo>
                    <a:pt x="55840" y="18383"/>
                    <a:pt x="57936" y="24098"/>
                    <a:pt x="57745" y="30766"/>
                  </a:cubicBezTo>
                  <a:lnTo>
                    <a:pt x="57555" y="31242"/>
                  </a:lnTo>
                  <a:lnTo>
                    <a:pt x="49173" y="31242"/>
                  </a:lnTo>
                  <a:cubicBezTo>
                    <a:pt x="49173" y="26861"/>
                    <a:pt x="47744" y="23051"/>
                    <a:pt x="44887" y="19812"/>
                  </a:cubicBezTo>
                  <a:cubicBezTo>
                    <a:pt x="42029" y="16574"/>
                    <a:pt x="38124" y="14954"/>
                    <a:pt x="33171" y="14954"/>
                  </a:cubicBezTo>
                  <a:cubicBezTo>
                    <a:pt x="28123" y="14954"/>
                    <a:pt x="24313" y="16193"/>
                    <a:pt x="21741" y="18764"/>
                  </a:cubicBezTo>
                  <a:cubicBezTo>
                    <a:pt x="19074" y="21336"/>
                    <a:pt x="17836" y="24289"/>
                    <a:pt x="17836" y="27623"/>
                  </a:cubicBezTo>
                  <a:cubicBezTo>
                    <a:pt x="17836" y="31242"/>
                    <a:pt x="18883" y="34100"/>
                    <a:pt x="20979" y="36195"/>
                  </a:cubicBezTo>
                  <a:cubicBezTo>
                    <a:pt x="23074" y="38291"/>
                    <a:pt x="27551" y="41053"/>
                    <a:pt x="34409" y="44387"/>
                  </a:cubicBezTo>
                  <a:cubicBezTo>
                    <a:pt x="42410" y="47625"/>
                    <a:pt x="48411" y="51149"/>
                    <a:pt x="52411" y="54959"/>
                  </a:cubicBezTo>
                  <a:cubicBezTo>
                    <a:pt x="56412" y="58769"/>
                    <a:pt x="58317" y="63532"/>
                    <a:pt x="58317" y="69342"/>
                  </a:cubicBezTo>
                  <a:cubicBezTo>
                    <a:pt x="58317" y="75724"/>
                    <a:pt x="56031" y="80867"/>
                    <a:pt x="51459" y="84773"/>
                  </a:cubicBezTo>
                  <a:cubicBezTo>
                    <a:pt x="46887" y="88678"/>
                    <a:pt x="40791" y="90678"/>
                    <a:pt x="33266" y="90678"/>
                  </a:cubicBezTo>
                  <a:cubicBezTo>
                    <a:pt x="24979" y="90678"/>
                    <a:pt x="18502" y="88297"/>
                    <a:pt x="13835" y="83630"/>
                  </a:cubicBezTo>
                  <a:cubicBezTo>
                    <a:pt x="9168" y="78962"/>
                    <a:pt x="6882" y="73438"/>
                    <a:pt x="7168" y="66961"/>
                  </a:cubicBezTo>
                  <a:lnTo>
                    <a:pt x="7358" y="66485"/>
                  </a:lnTo>
                  <a:lnTo>
                    <a:pt x="15740" y="66485"/>
                  </a:lnTo>
                  <a:cubicBezTo>
                    <a:pt x="16026" y="72295"/>
                    <a:pt x="17931" y="76486"/>
                    <a:pt x="21360" y="79058"/>
                  </a:cubicBezTo>
                  <a:cubicBezTo>
                    <a:pt x="24789" y="81629"/>
                    <a:pt x="28789" y="82963"/>
                    <a:pt x="33457" y="82963"/>
                  </a:cubicBezTo>
                  <a:cubicBezTo>
                    <a:pt x="38505" y="82963"/>
                    <a:pt x="42410" y="81725"/>
                    <a:pt x="45268" y="79153"/>
                  </a:cubicBezTo>
                  <a:cubicBezTo>
                    <a:pt x="47935" y="76772"/>
                    <a:pt x="49459" y="73628"/>
                    <a:pt x="49459" y="69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1EA6899A-6BB5-4F16-BF49-1577281ECEFE}"/>
                </a:ext>
              </a:extLst>
            </p:cNvPr>
            <p:cNvSpPr/>
            <p:nvPr/>
          </p:nvSpPr>
          <p:spPr>
            <a:xfrm>
              <a:off x="6270766" y="3286697"/>
              <a:ext cx="19050" cy="114300"/>
            </a:xfrm>
            <a:custGeom>
              <a:avLst/>
              <a:gdLst>
                <a:gd name="connsiteX0" fmla="*/ 16193 w 19050"/>
                <a:gd name="connsiteY0" fmla="*/ 115538 h 114300"/>
                <a:gd name="connsiteX1" fmla="*/ 7144 w 19050"/>
                <a:gd name="connsiteY1" fmla="*/ 115538 h 114300"/>
                <a:gd name="connsiteX2" fmla="*/ 7144 w 19050"/>
                <a:gd name="connsiteY2" fmla="*/ 7144 h 114300"/>
                <a:gd name="connsiteX3" fmla="*/ 16193 w 19050"/>
                <a:gd name="connsiteY3" fmla="*/ 7144 h 114300"/>
                <a:gd name="connsiteX4" fmla="*/ 16193 w 19050"/>
                <a:gd name="connsiteY4" fmla="*/ 1155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14300">
                  <a:moveTo>
                    <a:pt x="16193" y="115538"/>
                  </a:moveTo>
                  <a:lnTo>
                    <a:pt x="7144" y="115538"/>
                  </a:lnTo>
                  <a:lnTo>
                    <a:pt x="7144" y="7144"/>
                  </a:lnTo>
                  <a:lnTo>
                    <a:pt x="16193" y="7144"/>
                  </a:lnTo>
                  <a:lnTo>
                    <a:pt x="16193" y="115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097773F-CB32-49BE-99C5-D04E4A6B5444}"/>
                </a:ext>
              </a:extLst>
            </p:cNvPr>
            <p:cNvSpPr/>
            <p:nvPr/>
          </p:nvSpPr>
          <p:spPr>
            <a:xfrm>
              <a:off x="6305438" y="3286697"/>
              <a:ext cx="76200" cy="114300"/>
            </a:xfrm>
            <a:custGeom>
              <a:avLst/>
              <a:gdLst>
                <a:gd name="connsiteX0" fmla="*/ 74009 w 76200"/>
                <a:gd name="connsiteY0" fmla="*/ 115538 h 114300"/>
                <a:gd name="connsiteX1" fmla="*/ 65056 w 76200"/>
                <a:gd name="connsiteY1" fmla="*/ 115538 h 114300"/>
                <a:gd name="connsiteX2" fmla="*/ 16669 w 76200"/>
                <a:gd name="connsiteY2" fmla="*/ 24860 h 114300"/>
                <a:gd name="connsiteX3" fmla="*/ 16192 w 76200"/>
                <a:gd name="connsiteY3" fmla="*/ 24956 h 114300"/>
                <a:gd name="connsiteX4" fmla="*/ 16192 w 76200"/>
                <a:gd name="connsiteY4" fmla="*/ 115634 h 114300"/>
                <a:gd name="connsiteX5" fmla="*/ 7144 w 76200"/>
                <a:gd name="connsiteY5" fmla="*/ 115634 h 114300"/>
                <a:gd name="connsiteX6" fmla="*/ 7144 w 76200"/>
                <a:gd name="connsiteY6" fmla="*/ 7144 h 114300"/>
                <a:gd name="connsiteX7" fmla="*/ 16192 w 76200"/>
                <a:gd name="connsiteY7" fmla="*/ 7144 h 114300"/>
                <a:gd name="connsiteX8" fmla="*/ 64579 w 76200"/>
                <a:gd name="connsiteY8" fmla="*/ 97822 h 114300"/>
                <a:gd name="connsiteX9" fmla="*/ 65056 w 76200"/>
                <a:gd name="connsiteY9" fmla="*/ 97727 h 114300"/>
                <a:gd name="connsiteX10" fmla="*/ 65056 w 76200"/>
                <a:gd name="connsiteY10" fmla="*/ 7144 h 114300"/>
                <a:gd name="connsiteX11" fmla="*/ 74009 w 76200"/>
                <a:gd name="connsiteY11" fmla="*/ 7144 h 114300"/>
                <a:gd name="connsiteX12" fmla="*/ 74009 w 76200"/>
                <a:gd name="connsiteY12" fmla="*/ 1155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114300">
                  <a:moveTo>
                    <a:pt x="74009" y="115538"/>
                  </a:moveTo>
                  <a:lnTo>
                    <a:pt x="65056" y="115538"/>
                  </a:lnTo>
                  <a:lnTo>
                    <a:pt x="16669" y="24860"/>
                  </a:lnTo>
                  <a:lnTo>
                    <a:pt x="16192" y="24956"/>
                  </a:lnTo>
                  <a:lnTo>
                    <a:pt x="16192" y="115634"/>
                  </a:lnTo>
                  <a:lnTo>
                    <a:pt x="7144" y="115634"/>
                  </a:lnTo>
                  <a:lnTo>
                    <a:pt x="7144" y="7144"/>
                  </a:lnTo>
                  <a:lnTo>
                    <a:pt x="16192" y="7144"/>
                  </a:lnTo>
                  <a:lnTo>
                    <a:pt x="64579" y="97822"/>
                  </a:lnTo>
                  <a:lnTo>
                    <a:pt x="65056" y="97727"/>
                  </a:lnTo>
                  <a:lnTo>
                    <a:pt x="65056" y="7144"/>
                  </a:lnTo>
                  <a:lnTo>
                    <a:pt x="74009" y="7144"/>
                  </a:lnTo>
                  <a:lnTo>
                    <a:pt x="74009" y="115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AF9C2A6C-93A3-4F38-AFC4-207F9D6F17B5}"/>
                </a:ext>
              </a:extLst>
            </p:cNvPr>
            <p:cNvSpPr/>
            <p:nvPr/>
          </p:nvSpPr>
          <p:spPr>
            <a:xfrm>
              <a:off x="6396687" y="3286697"/>
              <a:ext cx="76200" cy="114300"/>
            </a:xfrm>
            <a:custGeom>
              <a:avLst/>
              <a:gdLst>
                <a:gd name="connsiteX0" fmla="*/ 16097 w 76200"/>
                <a:gd name="connsiteY0" fmla="*/ 70676 h 114300"/>
                <a:gd name="connsiteX1" fmla="*/ 16097 w 76200"/>
                <a:gd name="connsiteY1" fmla="*/ 115538 h 114300"/>
                <a:gd name="connsiteX2" fmla="*/ 7144 w 76200"/>
                <a:gd name="connsiteY2" fmla="*/ 115538 h 114300"/>
                <a:gd name="connsiteX3" fmla="*/ 7144 w 76200"/>
                <a:gd name="connsiteY3" fmla="*/ 7144 h 114300"/>
                <a:gd name="connsiteX4" fmla="*/ 39243 w 76200"/>
                <a:gd name="connsiteY4" fmla="*/ 7144 h 114300"/>
                <a:gd name="connsiteX5" fmla="*/ 61246 w 76200"/>
                <a:gd name="connsiteY5" fmla="*/ 15812 h 114300"/>
                <a:gd name="connsiteX6" fmla="*/ 69056 w 76200"/>
                <a:gd name="connsiteY6" fmla="*/ 38767 h 114300"/>
                <a:gd name="connsiteX7" fmla="*/ 61246 w 76200"/>
                <a:gd name="connsiteY7" fmla="*/ 61913 h 114300"/>
                <a:gd name="connsiteX8" fmla="*/ 39243 w 76200"/>
                <a:gd name="connsiteY8" fmla="*/ 70580 h 114300"/>
                <a:gd name="connsiteX9" fmla="*/ 16097 w 76200"/>
                <a:gd name="connsiteY9" fmla="*/ 70580 h 114300"/>
                <a:gd name="connsiteX10" fmla="*/ 16097 w 76200"/>
                <a:gd name="connsiteY10" fmla="*/ 62865 h 114300"/>
                <a:gd name="connsiteX11" fmla="*/ 39243 w 76200"/>
                <a:gd name="connsiteY11" fmla="*/ 62865 h 114300"/>
                <a:gd name="connsiteX12" fmla="*/ 54864 w 76200"/>
                <a:gd name="connsiteY12" fmla="*/ 56102 h 114300"/>
                <a:gd name="connsiteX13" fmla="*/ 60103 w 76200"/>
                <a:gd name="connsiteY13" fmla="*/ 39053 h 114300"/>
                <a:gd name="connsiteX14" fmla="*/ 54864 w 76200"/>
                <a:gd name="connsiteY14" fmla="*/ 21907 h 114300"/>
                <a:gd name="connsiteX15" fmla="*/ 39243 w 76200"/>
                <a:gd name="connsiteY15" fmla="*/ 15145 h 114300"/>
                <a:gd name="connsiteX16" fmla="*/ 16097 w 76200"/>
                <a:gd name="connsiteY16" fmla="*/ 15145 h 114300"/>
                <a:gd name="connsiteX17" fmla="*/ 16097 w 76200"/>
                <a:gd name="connsiteY17" fmla="*/ 6286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114300">
                  <a:moveTo>
                    <a:pt x="16097" y="70676"/>
                  </a:moveTo>
                  <a:lnTo>
                    <a:pt x="16097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39243" y="7144"/>
                  </a:lnTo>
                  <a:cubicBezTo>
                    <a:pt x="48768" y="7144"/>
                    <a:pt x="56102" y="10001"/>
                    <a:pt x="61246" y="15812"/>
                  </a:cubicBezTo>
                  <a:cubicBezTo>
                    <a:pt x="66389" y="21622"/>
                    <a:pt x="69056" y="29242"/>
                    <a:pt x="69056" y="38767"/>
                  </a:cubicBezTo>
                  <a:cubicBezTo>
                    <a:pt x="69056" y="48387"/>
                    <a:pt x="66485" y="56102"/>
                    <a:pt x="61246" y="61913"/>
                  </a:cubicBezTo>
                  <a:cubicBezTo>
                    <a:pt x="56007" y="67723"/>
                    <a:pt x="48673" y="70580"/>
                    <a:pt x="39243" y="70580"/>
                  </a:cubicBezTo>
                  <a:lnTo>
                    <a:pt x="16097" y="70580"/>
                  </a:lnTo>
                  <a:close/>
                  <a:moveTo>
                    <a:pt x="16097" y="62865"/>
                  </a:moveTo>
                  <a:lnTo>
                    <a:pt x="39243" y="62865"/>
                  </a:lnTo>
                  <a:cubicBezTo>
                    <a:pt x="46196" y="62865"/>
                    <a:pt x="51435" y="60579"/>
                    <a:pt x="54864" y="56102"/>
                  </a:cubicBezTo>
                  <a:cubicBezTo>
                    <a:pt x="58293" y="51626"/>
                    <a:pt x="60103" y="45911"/>
                    <a:pt x="60103" y="39053"/>
                  </a:cubicBezTo>
                  <a:cubicBezTo>
                    <a:pt x="60103" y="32195"/>
                    <a:pt x="58388" y="26480"/>
                    <a:pt x="54864" y="21907"/>
                  </a:cubicBezTo>
                  <a:cubicBezTo>
                    <a:pt x="51340" y="17336"/>
                    <a:pt x="46196" y="15145"/>
                    <a:pt x="39243" y="15145"/>
                  </a:cubicBezTo>
                  <a:lnTo>
                    <a:pt x="16097" y="15145"/>
                  </a:lnTo>
                  <a:lnTo>
                    <a:pt x="16097" y="62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3832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que 23">
            <a:extLst>
              <a:ext uri="{FF2B5EF4-FFF2-40B4-BE49-F238E27FC236}">
                <a16:creationId xmlns:a16="http://schemas.microsoft.com/office/drawing/2014/main" id="{D5A2D6EC-9DB1-4F23-A88F-AD9A6C52ABA1}"/>
              </a:ext>
            </a:extLst>
          </p:cNvPr>
          <p:cNvSpPr/>
          <p:nvPr userDrawn="1"/>
        </p:nvSpPr>
        <p:spPr>
          <a:xfrm>
            <a:off x="179512" y="3140968"/>
            <a:ext cx="2990769" cy="292668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rgbClr val="282D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rgbClr val="003366"/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B381ACCF-A579-4B3B-B9FF-CABD197DE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5840" y="2670199"/>
            <a:ext cx="2880320" cy="149451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93B5F55D-437D-4C46-8375-22D34DF476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524000" y="6648"/>
            <a:ext cx="9144000" cy="201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Geneva" pitchFamily="-65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>
              <a:defRPr/>
            </a:pPr>
            <a:r>
              <a:rPr lang="fr-FR" altLang="fr-FR" sz="9600" kern="0" dirty="0">
                <a:solidFill>
                  <a:schemeClr val="tx1"/>
                </a:solidFill>
                <a:latin typeface="Calibri Light" pitchFamily="34" charset="0"/>
                <a:ea typeface="MS PGothic" pitchFamily="34" charset="-128"/>
                <a:cs typeface="Arial" charset="0"/>
              </a:rPr>
              <a:t>Boite à outils</a:t>
            </a:r>
          </a:p>
          <a:p>
            <a:pPr>
              <a:defRPr/>
            </a:pPr>
            <a:r>
              <a:rPr lang="fr-FR" altLang="fr-FR" sz="3600" kern="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MS PGothic" pitchFamily="34" charset="-128"/>
                <a:cs typeface="Arial" charset="0"/>
              </a:rPr>
              <a:t>Formes disponibles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9DA4DFE-19A9-40D7-B3ED-0452F915B47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23488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99FDD0C-E956-46EB-B009-0506E5BB7D79}"/>
              </a:ext>
            </a:extLst>
          </p:cNvPr>
          <p:cNvSpPr/>
          <p:nvPr userDrawn="1"/>
        </p:nvSpPr>
        <p:spPr>
          <a:xfrm>
            <a:off x="10287317" y="4077072"/>
            <a:ext cx="1904683" cy="2595993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rgbClr val="003366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41535CEA-181E-4B71-AEAB-3B5AF4614E38}"/>
              </a:ext>
            </a:extLst>
          </p:cNvPr>
          <p:cNvSpPr/>
          <p:nvPr userDrawn="1"/>
        </p:nvSpPr>
        <p:spPr bwMode="auto">
          <a:xfrm>
            <a:off x="1960" y="4077072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0325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5B2A3F2-4D6B-4741-AB18-88F91A5506B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01B449A0-5518-4DF0-B810-EBA111CEF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585C3FC-96D7-4F9B-A092-0E50EE6F4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27C340CD-E54E-400B-B41C-D31ECE9A8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7364F10-5E56-4B17-AEDC-A21D683697E4}"/>
              </a:ext>
            </a:extLst>
          </p:cNvPr>
          <p:cNvGrpSpPr/>
          <p:nvPr userDrawn="1"/>
        </p:nvGrpSpPr>
        <p:grpSpPr>
          <a:xfrm>
            <a:off x="4872800" y="6570398"/>
            <a:ext cx="2446397" cy="179688"/>
            <a:chOff x="3133052" y="6570398"/>
            <a:chExt cx="2446397" cy="179688"/>
          </a:xfrm>
        </p:grpSpPr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6D7BEC62-DB82-4586-B9DA-4DC6A9918F8C}"/>
                </a:ext>
              </a:extLst>
            </p:cNvPr>
            <p:cNvSpPr/>
            <p:nvPr/>
          </p:nvSpPr>
          <p:spPr>
            <a:xfrm>
              <a:off x="3133052" y="6579037"/>
              <a:ext cx="28320" cy="141598"/>
            </a:xfrm>
            <a:custGeom>
              <a:avLst/>
              <a:gdLst>
                <a:gd name="connsiteX0" fmla="*/ 13907 w 19050"/>
                <a:gd name="connsiteY0" fmla="*/ 88392 h 95250"/>
                <a:gd name="connsiteX1" fmla="*/ 7144 w 19050"/>
                <a:gd name="connsiteY1" fmla="*/ 88392 h 95250"/>
                <a:gd name="connsiteX2" fmla="*/ 7144 w 19050"/>
                <a:gd name="connsiteY2" fmla="*/ 7144 h 95250"/>
                <a:gd name="connsiteX3" fmla="*/ 13907 w 19050"/>
                <a:gd name="connsiteY3" fmla="*/ 7144 h 95250"/>
                <a:gd name="connsiteX4" fmla="*/ 13907 w 19050"/>
                <a:gd name="connsiteY4" fmla="*/ 8839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95250">
                  <a:moveTo>
                    <a:pt x="13907" y="88392"/>
                  </a:moveTo>
                  <a:lnTo>
                    <a:pt x="7144" y="88392"/>
                  </a:lnTo>
                  <a:lnTo>
                    <a:pt x="7144" y="7144"/>
                  </a:lnTo>
                  <a:lnTo>
                    <a:pt x="13907" y="7144"/>
                  </a:lnTo>
                  <a:lnTo>
                    <a:pt x="13907" y="883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B1B33102-0BBA-4AE7-B4F2-0F8400AEB92C}"/>
                </a:ext>
              </a:extLst>
            </p:cNvPr>
            <p:cNvSpPr/>
            <p:nvPr/>
          </p:nvSpPr>
          <p:spPr>
            <a:xfrm>
              <a:off x="3169585" y="6608488"/>
              <a:ext cx="70799" cy="99119"/>
            </a:xfrm>
            <a:custGeom>
              <a:avLst/>
              <a:gdLst>
                <a:gd name="connsiteX0" fmla="*/ 13049 w 47625"/>
                <a:gd name="connsiteY0" fmla="*/ 8192 h 66675"/>
                <a:gd name="connsiteX1" fmla="*/ 13621 w 47625"/>
                <a:gd name="connsiteY1" fmla="*/ 18193 h 66675"/>
                <a:gd name="connsiteX2" fmla="*/ 20003 w 47625"/>
                <a:gd name="connsiteY2" fmla="*/ 10001 h 66675"/>
                <a:gd name="connsiteX3" fmla="*/ 29337 w 47625"/>
                <a:gd name="connsiteY3" fmla="*/ 7144 h 66675"/>
                <a:gd name="connsiteX4" fmla="*/ 41720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049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049" y="8192"/>
                  </a:moveTo>
                  <a:lnTo>
                    <a:pt x="13621" y="18193"/>
                  </a:lnTo>
                  <a:cubicBezTo>
                    <a:pt x="15240" y="14669"/>
                    <a:pt x="17336" y="11906"/>
                    <a:pt x="20003" y="10001"/>
                  </a:cubicBezTo>
                  <a:cubicBezTo>
                    <a:pt x="22670" y="8096"/>
                    <a:pt x="25813" y="7144"/>
                    <a:pt x="29337" y="7144"/>
                  </a:cubicBezTo>
                  <a:cubicBezTo>
                    <a:pt x="34766" y="7144"/>
                    <a:pt x="38862" y="9144"/>
                    <a:pt x="41720" y="13145"/>
                  </a:cubicBezTo>
                  <a:cubicBezTo>
                    <a:pt x="44577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812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049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F3B11610-ACF3-4233-9B9C-8CBCF0AD0D5C}"/>
                </a:ext>
              </a:extLst>
            </p:cNvPr>
            <p:cNvSpPr/>
            <p:nvPr/>
          </p:nvSpPr>
          <p:spPr>
            <a:xfrm>
              <a:off x="3245885" y="6608488"/>
              <a:ext cx="70799" cy="113279"/>
            </a:xfrm>
            <a:custGeom>
              <a:avLst/>
              <a:gdLst>
                <a:gd name="connsiteX0" fmla="*/ 38876 w 47625"/>
                <a:gd name="connsiteY0" fmla="*/ 54197 h 76200"/>
                <a:gd name="connsiteX1" fmla="*/ 36209 w 47625"/>
                <a:gd name="connsiteY1" fmla="*/ 47054 h 76200"/>
                <a:gd name="connsiteX2" fmla="*/ 26303 w 47625"/>
                <a:gd name="connsiteY2" fmla="*/ 40767 h 76200"/>
                <a:gd name="connsiteX3" fmla="*/ 12778 w 47625"/>
                <a:gd name="connsiteY3" fmla="*/ 33052 h 76200"/>
                <a:gd name="connsiteX4" fmla="*/ 8492 w 47625"/>
                <a:gd name="connsiteY4" fmla="*/ 22765 h 76200"/>
                <a:gd name="connsiteX5" fmla="*/ 13540 w 47625"/>
                <a:gd name="connsiteY5" fmla="*/ 11716 h 76200"/>
                <a:gd name="connsiteX6" fmla="*/ 26684 w 47625"/>
                <a:gd name="connsiteY6" fmla="*/ 7144 h 76200"/>
                <a:gd name="connsiteX7" fmla="*/ 40305 w 47625"/>
                <a:gd name="connsiteY7" fmla="*/ 12192 h 76200"/>
                <a:gd name="connsiteX8" fmla="*/ 45068 w 47625"/>
                <a:gd name="connsiteY8" fmla="*/ 24860 h 76200"/>
                <a:gd name="connsiteX9" fmla="*/ 44972 w 47625"/>
                <a:gd name="connsiteY9" fmla="*/ 25241 h 76200"/>
                <a:gd name="connsiteX10" fmla="*/ 38686 w 47625"/>
                <a:gd name="connsiteY10" fmla="*/ 25241 h 76200"/>
                <a:gd name="connsiteX11" fmla="*/ 35447 w 47625"/>
                <a:gd name="connsiteY11" fmla="*/ 16669 h 76200"/>
                <a:gd name="connsiteX12" fmla="*/ 26684 w 47625"/>
                <a:gd name="connsiteY12" fmla="*/ 13049 h 76200"/>
                <a:gd name="connsiteX13" fmla="*/ 18112 w 47625"/>
                <a:gd name="connsiteY13" fmla="*/ 15907 h 76200"/>
                <a:gd name="connsiteX14" fmla="*/ 15159 w 47625"/>
                <a:gd name="connsiteY14" fmla="*/ 22574 h 76200"/>
                <a:gd name="connsiteX15" fmla="*/ 17540 w 47625"/>
                <a:gd name="connsiteY15" fmla="*/ 29051 h 76200"/>
                <a:gd name="connsiteX16" fmla="*/ 27542 w 47625"/>
                <a:gd name="connsiteY16" fmla="*/ 35147 h 76200"/>
                <a:gd name="connsiteX17" fmla="*/ 41067 w 47625"/>
                <a:gd name="connsiteY17" fmla="*/ 43053 h 76200"/>
                <a:gd name="connsiteX18" fmla="*/ 45544 w 47625"/>
                <a:gd name="connsiteY18" fmla="*/ 53816 h 76200"/>
                <a:gd name="connsiteX19" fmla="*/ 40400 w 47625"/>
                <a:gd name="connsiteY19" fmla="*/ 65437 h 76200"/>
                <a:gd name="connsiteX20" fmla="*/ 26780 w 47625"/>
                <a:gd name="connsiteY20" fmla="*/ 69818 h 76200"/>
                <a:gd name="connsiteX21" fmla="*/ 12206 w 47625"/>
                <a:gd name="connsiteY21" fmla="*/ 64580 h 76200"/>
                <a:gd name="connsiteX22" fmla="*/ 7158 w 47625"/>
                <a:gd name="connsiteY22" fmla="*/ 52007 h 76200"/>
                <a:gd name="connsiteX23" fmla="*/ 7253 w 47625"/>
                <a:gd name="connsiteY23" fmla="*/ 51626 h 76200"/>
                <a:gd name="connsiteX24" fmla="*/ 13540 w 47625"/>
                <a:gd name="connsiteY24" fmla="*/ 51626 h 76200"/>
                <a:gd name="connsiteX25" fmla="*/ 17731 w 47625"/>
                <a:gd name="connsiteY25" fmla="*/ 61055 h 76200"/>
                <a:gd name="connsiteX26" fmla="*/ 26780 w 47625"/>
                <a:gd name="connsiteY26" fmla="*/ 64008 h 76200"/>
                <a:gd name="connsiteX27" fmla="*/ 35638 w 47625"/>
                <a:gd name="connsiteY27" fmla="*/ 61150 h 76200"/>
                <a:gd name="connsiteX28" fmla="*/ 38876 w 47625"/>
                <a:gd name="connsiteY28" fmla="*/ 541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625" h="76200">
                  <a:moveTo>
                    <a:pt x="38876" y="54197"/>
                  </a:moveTo>
                  <a:cubicBezTo>
                    <a:pt x="38876" y="51435"/>
                    <a:pt x="38019" y="49054"/>
                    <a:pt x="36209" y="47054"/>
                  </a:cubicBezTo>
                  <a:cubicBezTo>
                    <a:pt x="34400" y="45053"/>
                    <a:pt x="31066" y="42958"/>
                    <a:pt x="26303" y="40767"/>
                  </a:cubicBezTo>
                  <a:cubicBezTo>
                    <a:pt x="20112" y="38195"/>
                    <a:pt x="15635" y="35624"/>
                    <a:pt x="12778" y="33052"/>
                  </a:cubicBezTo>
                  <a:cubicBezTo>
                    <a:pt x="9920" y="30480"/>
                    <a:pt x="8492" y="26956"/>
                    <a:pt x="8492" y="22765"/>
                  </a:cubicBezTo>
                  <a:cubicBezTo>
                    <a:pt x="8492" y="18479"/>
                    <a:pt x="10206" y="14764"/>
                    <a:pt x="13540" y="11716"/>
                  </a:cubicBezTo>
                  <a:cubicBezTo>
                    <a:pt x="16874" y="8668"/>
                    <a:pt x="21350" y="7144"/>
                    <a:pt x="26684" y="7144"/>
                  </a:cubicBezTo>
                  <a:cubicBezTo>
                    <a:pt x="32399" y="7144"/>
                    <a:pt x="36971" y="8858"/>
                    <a:pt x="40305" y="12192"/>
                  </a:cubicBezTo>
                  <a:cubicBezTo>
                    <a:pt x="43639" y="15526"/>
                    <a:pt x="45258" y="19812"/>
                    <a:pt x="45068" y="24860"/>
                  </a:cubicBezTo>
                  <a:lnTo>
                    <a:pt x="44972" y="25241"/>
                  </a:lnTo>
                  <a:lnTo>
                    <a:pt x="38686" y="25241"/>
                  </a:lnTo>
                  <a:cubicBezTo>
                    <a:pt x="38686" y="22003"/>
                    <a:pt x="37638" y="19145"/>
                    <a:pt x="35447" y="16669"/>
                  </a:cubicBezTo>
                  <a:cubicBezTo>
                    <a:pt x="33257" y="14192"/>
                    <a:pt x="30399" y="13049"/>
                    <a:pt x="26684" y="13049"/>
                  </a:cubicBezTo>
                  <a:cubicBezTo>
                    <a:pt x="22970" y="13049"/>
                    <a:pt x="20017" y="14002"/>
                    <a:pt x="18112" y="15907"/>
                  </a:cubicBezTo>
                  <a:cubicBezTo>
                    <a:pt x="16207" y="17812"/>
                    <a:pt x="15159" y="20003"/>
                    <a:pt x="15159" y="22574"/>
                  </a:cubicBezTo>
                  <a:cubicBezTo>
                    <a:pt x="15159" y="25241"/>
                    <a:pt x="15921" y="27432"/>
                    <a:pt x="17540" y="29051"/>
                  </a:cubicBezTo>
                  <a:cubicBezTo>
                    <a:pt x="19160" y="30671"/>
                    <a:pt x="22493" y="32671"/>
                    <a:pt x="27542" y="35147"/>
                  </a:cubicBezTo>
                  <a:cubicBezTo>
                    <a:pt x="33542" y="37529"/>
                    <a:pt x="38114" y="40196"/>
                    <a:pt x="41067" y="43053"/>
                  </a:cubicBezTo>
                  <a:cubicBezTo>
                    <a:pt x="44020" y="45911"/>
                    <a:pt x="45544" y="49435"/>
                    <a:pt x="45544" y="53816"/>
                  </a:cubicBezTo>
                  <a:cubicBezTo>
                    <a:pt x="45544" y="58579"/>
                    <a:pt x="43829" y="62484"/>
                    <a:pt x="40400" y="65437"/>
                  </a:cubicBezTo>
                  <a:cubicBezTo>
                    <a:pt x="36971" y="68390"/>
                    <a:pt x="32399" y="69818"/>
                    <a:pt x="26780" y="69818"/>
                  </a:cubicBezTo>
                  <a:cubicBezTo>
                    <a:pt x="20588" y="69818"/>
                    <a:pt x="15731" y="68104"/>
                    <a:pt x="12206" y="64580"/>
                  </a:cubicBezTo>
                  <a:cubicBezTo>
                    <a:pt x="8682" y="61055"/>
                    <a:pt x="6968" y="56864"/>
                    <a:pt x="7158" y="52007"/>
                  </a:cubicBezTo>
                  <a:lnTo>
                    <a:pt x="7253" y="51626"/>
                  </a:lnTo>
                  <a:lnTo>
                    <a:pt x="13540" y="51626"/>
                  </a:lnTo>
                  <a:cubicBezTo>
                    <a:pt x="13730" y="56007"/>
                    <a:pt x="15159" y="59150"/>
                    <a:pt x="17731" y="61055"/>
                  </a:cubicBezTo>
                  <a:cubicBezTo>
                    <a:pt x="20303" y="62960"/>
                    <a:pt x="23351" y="64008"/>
                    <a:pt x="26780" y="64008"/>
                  </a:cubicBezTo>
                  <a:cubicBezTo>
                    <a:pt x="30494" y="64008"/>
                    <a:pt x="33542" y="63056"/>
                    <a:pt x="35638" y="61150"/>
                  </a:cubicBezTo>
                  <a:cubicBezTo>
                    <a:pt x="37733" y="59245"/>
                    <a:pt x="38876" y="56960"/>
                    <a:pt x="38876" y="54197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83DDC5F7-A152-4E9F-A5F7-EBB05965C4E0}"/>
                </a:ext>
              </a:extLst>
            </p:cNvPr>
            <p:cNvSpPr/>
            <p:nvPr/>
          </p:nvSpPr>
          <p:spPr>
            <a:xfrm>
              <a:off x="3313874" y="6587249"/>
              <a:ext cx="56639" cy="127439"/>
            </a:xfrm>
            <a:custGeom>
              <a:avLst/>
              <a:gdLst>
                <a:gd name="connsiteX0" fmla="*/ 22288 w 38100"/>
                <a:gd name="connsiteY0" fmla="*/ 7144 h 85725"/>
                <a:gd name="connsiteX1" fmla="*/ 22288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8 w 38100"/>
                <a:gd name="connsiteY4" fmla="*/ 28289 h 85725"/>
                <a:gd name="connsiteX5" fmla="*/ 22288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1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8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8" y="7144"/>
                  </a:moveTo>
                  <a:lnTo>
                    <a:pt x="22288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8" y="28289"/>
                  </a:lnTo>
                  <a:lnTo>
                    <a:pt x="22288" y="67437"/>
                  </a:lnTo>
                  <a:cubicBezTo>
                    <a:pt x="22288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1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44F02431-034B-4101-A081-84C76B8CA5C6}"/>
                </a:ext>
              </a:extLst>
            </p:cNvPr>
            <p:cNvSpPr/>
            <p:nvPr/>
          </p:nvSpPr>
          <p:spPr>
            <a:xfrm>
              <a:off x="3371787" y="6570398"/>
              <a:ext cx="28320" cy="141598"/>
            </a:xfrm>
            <a:custGeom>
              <a:avLst/>
              <a:gdLst>
                <a:gd name="connsiteX0" fmla="*/ 13906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6 w 19050"/>
                <a:gd name="connsiteY3" fmla="*/ 7144 h 95250"/>
                <a:gd name="connsiteX4" fmla="*/ 13906 w 19050"/>
                <a:gd name="connsiteY4" fmla="*/ 16669 h 95250"/>
                <a:gd name="connsiteX5" fmla="*/ 13906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6 w 19050"/>
                <a:gd name="connsiteY8" fmla="*/ 33814 h 95250"/>
                <a:gd name="connsiteX9" fmla="*/ 13906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6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6" y="7144"/>
                  </a:lnTo>
                  <a:lnTo>
                    <a:pt x="13906" y="16669"/>
                  </a:lnTo>
                  <a:close/>
                  <a:moveTo>
                    <a:pt x="13906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6" y="33814"/>
                  </a:lnTo>
                  <a:lnTo>
                    <a:pt x="13906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F630E5E0-022D-4BA6-96A8-3285728A381C}"/>
                </a:ext>
              </a:extLst>
            </p:cNvPr>
            <p:cNvSpPr/>
            <p:nvPr/>
          </p:nvSpPr>
          <p:spPr>
            <a:xfrm>
              <a:off x="3397558" y="6587249"/>
              <a:ext cx="56639" cy="127439"/>
            </a:xfrm>
            <a:custGeom>
              <a:avLst/>
              <a:gdLst>
                <a:gd name="connsiteX0" fmla="*/ 22289 w 38100"/>
                <a:gd name="connsiteY0" fmla="*/ 7144 h 85725"/>
                <a:gd name="connsiteX1" fmla="*/ 22289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9 w 38100"/>
                <a:gd name="connsiteY4" fmla="*/ 28289 h 85725"/>
                <a:gd name="connsiteX5" fmla="*/ 22289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2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9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9" y="7144"/>
                  </a:moveTo>
                  <a:lnTo>
                    <a:pt x="22289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9" y="28289"/>
                  </a:lnTo>
                  <a:lnTo>
                    <a:pt x="22289" y="67437"/>
                  </a:lnTo>
                  <a:cubicBezTo>
                    <a:pt x="22289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2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9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6871C2BB-2669-4185-B243-4D70CB435AB2}"/>
                </a:ext>
              </a:extLst>
            </p:cNvPr>
            <p:cNvSpPr/>
            <p:nvPr/>
          </p:nvSpPr>
          <p:spPr>
            <a:xfrm>
              <a:off x="3454197" y="6610045"/>
              <a:ext cx="70799" cy="99119"/>
            </a:xfrm>
            <a:custGeom>
              <a:avLst/>
              <a:gdLst>
                <a:gd name="connsiteX0" fmla="*/ 39815 w 47625"/>
                <a:gd name="connsiteY0" fmla="*/ 58103 h 66675"/>
                <a:gd name="connsiteX1" fmla="*/ 33433 w 47625"/>
                <a:gd name="connsiteY1" fmla="*/ 65913 h 66675"/>
                <a:gd name="connsiteX2" fmla="*/ 24193 w 47625"/>
                <a:gd name="connsiteY2" fmla="*/ 68675 h 66675"/>
                <a:gd name="connsiteX3" fmla="*/ 11620 w 47625"/>
                <a:gd name="connsiteY3" fmla="*/ 62198 h 66675"/>
                <a:gd name="connsiteX4" fmla="*/ 7144 w 47625"/>
                <a:gd name="connsiteY4" fmla="*/ 42101 h 66675"/>
                <a:gd name="connsiteX5" fmla="*/ 7144 w 47625"/>
                <a:gd name="connsiteY5" fmla="*/ 7144 h 66675"/>
                <a:gd name="connsiteX6" fmla="*/ 13811 w 47625"/>
                <a:gd name="connsiteY6" fmla="*/ 7144 h 66675"/>
                <a:gd name="connsiteX7" fmla="*/ 13811 w 47625"/>
                <a:gd name="connsiteY7" fmla="*/ 42291 h 66675"/>
                <a:gd name="connsiteX8" fmla="*/ 16669 w 47625"/>
                <a:gd name="connsiteY8" fmla="*/ 58007 h 66675"/>
                <a:gd name="connsiteX9" fmla="*/ 25051 w 47625"/>
                <a:gd name="connsiteY9" fmla="*/ 62770 h 66675"/>
                <a:gd name="connsiteX10" fmla="*/ 34385 w 47625"/>
                <a:gd name="connsiteY10" fmla="*/ 59627 h 66675"/>
                <a:gd name="connsiteX11" fmla="*/ 39529 w 47625"/>
                <a:gd name="connsiteY11" fmla="*/ 51149 h 66675"/>
                <a:gd name="connsiteX12" fmla="*/ 39529 w 47625"/>
                <a:gd name="connsiteY12" fmla="*/ 7144 h 66675"/>
                <a:gd name="connsiteX13" fmla="*/ 46196 w 47625"/>
                <a:gd name="connsiteY13" fmla="*/ 7144 h 66675"/>
                <a:gd name="connsiteX14" fmla="*/ 46196 w 47625"/>
                <a:gd name="connsiteY14" fmla="*/ 67532 h 66675"/>
                <a:gd name="connsiteX15" fmla="*/ 40195 w 47625"/>
                <a:gd name="connsiteY15" fmla="*/ 67532 h 66675"/>
                <a:gd name="connsiteX16" fmla="*/ 39815 w 47625"/>
                <a:gd name="connsiteY16" fmla="*/ 5810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39815" y="58103"/>
                  </a:moveTo>
                  <a:cubicBezTo>
                    <a:pt x="38195" y="61532"/>
                    <a:pt x="36100" y="64103"/>
                    <a:pt x="33433" y="65913"/>
                  </a:cubicBezTo>
                  <a:cubicBezTo>
                    <a:pt x="30766" y="67723"/>
                    <a:pt x="27718" y="68675"/>
                    <a:pt x="24193" y="68675"/>
                  </a:cubicBezTo>
                  <a:cubicBezTo>
                    <a:pt x="18859" y="68675"/>
                    <a:pt x="14668" y="66484"/>
                    <a:pt x="11620" y="62198"/>
                  </a:cubicBezTo>
                  <a:cubicBezTo>
                    <a:pt x="8572" y="57912"/>
                    <a:pt x="7144" y="51245"/>
                    <a:pt x="7144" y="42101"/>
                  </a:cubicBezTo>
                  <a:lnTo>
                    <a:pt x="7144" y="7144"/>
                  </a:lnTo>
                  <a:lnTo>
                    <a:pt x="13811" y="7144"/>
                  </a:lnTo>
                  <a:lnTo>
                    <a:pt x="13811" y="42291"/>
                  </a:lnTo>
                  <a:cubicBezTo>
                    <a:pt x="13811" y="49625"/>
                    <a:pt x="14764" y="54864"/>
                    <a:pt x="16669" y="58007"/>
                  </a:cubicBezTo>
                  <a:cubicBezTo>
                    <a:pt x="18574" y="61151"/>
                    <a:pt x="21336" y="62770"/>
                    <a:pt x="25051" y="62770"/>
                  </a:cubicBezTo>
                  <a:cubicBezTo>
                    <a:pt x="28861" y="62770"/>
                    <a:pt x="32004" y="61722"/>
                    <a:pt x="34385" y="59627"/>
                  </a:cubicBezTo>
                  <a:cubicBezTo>
                    <a:pt x="36767" y="57531"/>
                    <a:pt x="38481" y="54769"/>
                    <a:pt x="39529" y="51149"/>
                  </a:cubicBezTo>
                  <a:lnTo>
                    <a:pt x="39529" y="7144"/>
                  </a:lnTo>
                  <a:lnTo>
                    <a:pt x="46196" y="7144"/>
                  </a:lnTo>
                  <a:lnTo>
                    <a:pt x="46196" y="67532"/>
                  </a:lnTo>
                  <a:lnTo>
                    <a:pt x="40195" y="67532"/>
                  </a:lnTo>
                  <a:lnTo>
                    <a:pt x="39815" y="5810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241004F4-E282-4928-87F1-89E6ABE72CA7}"/>
                </a:ext>
              </a:extLst>
            </p:cNvPr>
            <p:cNvSpPr/>
            <p:nvPr/>
          </p:nvSpPr>
          <p:spPr>
            <a:xfrm>
              <a:off x="3526979" y="6587249"/>
              <a:ext cx="56639" cy="127439"/>
            </a:xfrm>
            <a:custGeom>
              <a:avLst/>
              <a:gdLst>
                <a:gd name="connsiteX0" fmla="*/ 22289 w 38100"/>
                <a:gd name="connsiteY0" fmla="*/ 7144 h 85725"/>
                <a:gd name="connsiteX1" fmla="*/ 22289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9 w 38100"/>
                <a:gd name="connsiteY4" fmla="*/ 28289 h 85725"/>
                <a:gd name="connsiteX5" fmla="*/ 22289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2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9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9" y="7144"/>
                  </a:moveTo>
                  <a:lnTo>
                    <a:pt x="22289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9" y="28289"/>
                  </a:lnTo>
                  <a:lnTo>
                    <a:pt x="22289" y="67437"/>
                  </a:lnTo>
                  <a:cubicBezTo>
                    <a:pt x="22289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2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9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6809225E-344A-4022-9A92-A95C6BA8D328}"/>
                </a:ext>
              </a:extLst>
            </p:cNvPr>
            <p:cNvSpPr/>
            <p:nvPr/>
          </p:nvSpPr>
          <p:spPr>
            <a:xfrm>
              <a:off x="3616470" y="6570398"/>
              <a:ext cx="70799" cy="141598"/>
            </a:xfrm>
            <a:custGeom>
              <a:avLst/>
              <a:gdLst>
                <a:gd name="connsiteX0" fmla="*/ 7334 w 47625"/>
                <a:gd name="connsiteY0" fmla="*/ 64580 h 95250"/>
                <a:gd name="connsiteX1" fmla="*/ 12382 w 47625"/>
                <a:gd name="connsiteY1" fmla="*/ 41434 h 95250"/>
                <a:gd name="connsiteX2" fmla="*/ 26575 w 47625"/>
                <a:gd name="connsiteY2" fmla="*/ 32766 h 95250"/>
                <a:gd name="connsiteX3" fmla="*/ 35243 w 47625"/>
                <a:gd name="connsiteY3" fmla="*/ 35147 h 95250"/>
                <a:gd name="connsiteX4" fmla="*/ 41434 w 47625"/>
                <a:gd name="connsiteY4" fmla="*/ 41815 h 95250"/>
                <a:gd name="connsiteX5" fmla="*/ 41434 w 47625"/>
                <a:gd name="connsiteY5" fmla="*/ 7144 h 95250"/>
                <a:gd name="connsiteX6" fmla="*/ 48101 w 47625"/>
                <a:gd name="connsiteY6" fmla="*/ 7144 h 95250"/>
                <a:gd name="connsiteX7" fmla="*/ 48101 w 47625"/>
                <a:gd name="connsiteY7" fmla="*/ 94202 h 95250"/>
                <a:gd name="connsiteX8" fmla="*/ 42196 w 47625"/>
                <a:gd name="connsiteY8" fmla="*/ 94202 h 95250"/>
                <a:gd name="connsiteX9" fmla="*/ 41624 w 47625"/>
                <a:gd name="connsiteY9" fmla="*/ 86392 h 95250"/>
                <a:gd name="connsiteX10" fmla="*/ 35338 w 47625"/>
                <a:gd name="connsiteY10" fmla="*/ 93059 h 95250"/>
                <a:gd name="connsiteX11" fmla="*/ 26479 w 47625"/>
                <a:gd name="connsiteY11" fmla="*/ 95345 h 95250"/>
                <a:gd name="connsiteX12" fmla="*/ 12287 w 47625"/>
                <a:gd name="connsiteY12" fmla="*/ 87249 h 95250"/>
                <a:gd name="connsiteX13" fmla="*/ 7144 w 47625"/>
                <a:gd name="connsiteY13" fmla="*/ 65723 h 95250"/>
                <a:gd name="connsiteX14" fmla="*/ 7144 w 47625"/>
                <a:gd name="connsiteY14" fmla="*/ 64580 h 95250"/>
                <a:gd name="connsiteX15" fmla="*/ 14192 w 47625"/>
                <a:gd name="connsiteY15" fmla="*/ 65818 h 95250"/>
                <a:gd name="connsiteX16" fmla="*/ 17621 w 47625"/>
                <a:gd name="connsiteY16" fmla="*/ 83058 h 95250"/>
                <a:gd name="connsiteX17" fmla="*/ 28099 w 47625"/>
                <a:gd name="connsiteY17" fmla="*/ 89440 h 95250"/>
                <a:gd name="connsiteX18" fmla="*/ 36290 w 47625"/>
                <a:gd name="connsiteY18" fmla="*/ 86773 h 95250"/>
                <a:gd name="connsiteX19" fmla="*/ 41529 w 47625"/>
                <a:gd name="connsiteY19" fmla="*/ 79248 h 95250"/>
                <a:gd name="connsiteX20" fmla="*/ 41529 w 47625"/>
                <a:gd name="connsiteY20" fmla="*/ 49721 h 95250"/>
                <a:gd name="connsiteX21" fmla="*/ 36385 w 47625"/>
                <a:gd name="connsiteY21" fmla="*/ 41815 h 95250"/>
                <a:gd name="connsiteX22" fmla="*/ 28099 w 47625"/>
                <a:gd name="connsiteY22" fmla="*/ 38767 h 95250"/>
                <a:gd name="connsiteX23" fmla="*/ 17526 w 47625"/>
                <a:gd name="connsiteY23" fmla="*/ 45911 h 95250"/>
                <a:gd name="connsiteX24" fmla="*/ 14097 w 47625"/>
                <a:gd name="connsiteY24" fmla="*/ 64580 h 95250"/>
                <a:gd name="connsiteX25" fmla="*/ 14097 w 47625"/>
                <a:gd name="connsiteY25" fmla="*/ 658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95250">
                  <a:moveTo>
                    <a:pt x="7334" y="64580"/>
                  </a:moveTo>
                  <a:cubicBezTo>
                    <a:pt x="7334" y="54864"/>
                    <a:pt x="9049" y="47149"/>
                    <a:pt x="12382" y="41434"/>
                  </a:cubicBezTo>
                  <a:cubicBezTo>
                    <a:pt x="15716" y="35719"/>
                    <a:pt x="20479" y="32766"/>
                    <a:pt x="26575" y="32766"/>
                  </a:cubicBezTo>
                  <a:cubicBezTo>
                    <a:pt x="29908" y="32766"/>
                    <a:pt x="32766" y="33528"/>
                    <a:pt x="35243" y="35147"/>
                  </a:cubicBezTo>
                  <a:cubicBezTo>
                    <a:pt x="37719" y="36767"/>
                    <a:pt x="39815" y="38957"/>
                    <a:pt x="41434" y="41815"/>
                  </a:cubicBezTo>
                  <a:lnTo>
                    <a:pt x="41434" y="7144"/>
                  </a:lnTo>
                  <a:lnTo>
                    <a:pt x="48101" y="7144"/>
                  </a:lnTo>
                  <a:lnTo>
                    <a:pt x="48101" y="94202"/>
                  </a:lnTo>
                  <a:lnTo>
                    <a:pt x="42196" y="94202"/>
                  </a:lnTo>
                  <a:lnTo>
                    <a:pt x="41624" y="86392"/>
                  </a:lnTo>
                  <a:cubicBezTo>
                    <a:pt x="39910" y="89249"/>
                    <a:pt x="37814" y="91535"/>
                    <a:pt x="35338" y="93059"/>
                  </a:cubicBezTo>
                  <a:cubicBezTo>
                    <a:pt x="32861" y="94583"/>
                    <a:pt x="29813" y="95345"/>
                    <a:pt x="26479" y="95345"/>
                  </a:cubicBezTo>
                  <a:cubicBezTo>
                    <a:pt x="20479" y="95345"/>
                    <a:pt x="15716" y="92678"/>
                    <a:pt x="12287" y="87249"/>
                  </a:cubicBezTo>
                  <a:cubicBezTo>
                    <a:pt x="8858" y="81820"/>
                    <a:pt x="7144" y="74676"/>
                    <a:pt x="7144" y="65723"/>
                  </a:cubicBezTo>
                  <a:lnTo>
                    <a:pt x="7144" y="64580"/>
                  </a:lnTo>
                  <a:close/>
                  <a:moveTo>
                    <a:pt x="14192" y="65818"/>
                  </a:moveTo>
                  <a:cubicBezTo>
                    <a:pt x="14192" y="73057"/>
                    <a:pt x="15335" y="78867"/>
                    <a:pt x="17621" y="83058"/>
                  </a:cubicBezTo>
                  <a:cubicBezTo>
                    <a:pt x="19907" y="87249"/>
                    <a:pt x="23431" y="89440"/>
                    <a:pt x="28099" y="89440"/>
                  </a:cubicBezTo>
                  <a:cubicBezTo>
                    <a:pt x="31337" y="89440"/>
                    <a:pt x="34100" y="88583"/>
                    <a:pt x="36290" y="86773"/>
                  </a:cubicBezTo>
                  <a:cubicBezTo>
                    <a:pt x="38481" y="84963"/>
                    <a:pt x="40291" y="82487"/>
                    <a:pt x="41529" y="79248"/>
                  </a:cubicBezTo>
                  <a:lnTo>
                    <a:pt x="41529" y="49721"/>
                  </a:lnTo>
                  <a:cubicBezTo>
                    <a:pt x="40291" y="46482"/>
                    <a:pt x="38576" y="43815"/>
                    <a:pt x="36385" y="41815"/>
                  </a:cubicBezTo>
                  <a:cubicBezTo>
                    <a:pt x="34195" y="39815"/>
                    <a:pt x="31432" y="38767"/>
                    <a:pt x="28099" y="38767"/>
                  </a:cubicBezTo>
                  <a:cubicBezTo>
                    <a:pt x="23336" y="38767"/>
                    <a:pt x="19812" y="41148"/>
                    <a:pt x="17526" y="45911"/>
                  </a:cubicBezTo>
                  <a:cubicBezTo>
                    <a:pt x="15240" y="50673"/>
                    <a:pt x="14097" y="56864"/>
                    <a:pt x="14097" y="64580"/>
                  </a:cubicBezTo>
                  <a:lnTo>
                    <a:pt x="14097" y="65818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E54B74EF-EC79-45B5-A4B9-4E5A7C6F85C2}"/>
                </a:ext>
              </a:extLst>
            </p:cNvPr>
            <p:cNvSpPr/>
            <p:nvPr/>
          </p:nvSpPr>
          <p:spPr>
            <a:xfrm>
              <a:off x="3697888" y="6570398"/>
              <a:ext cx="28320" cy="56639"/>
            </a:xfrm>
            <a:custGeom>
              <a:avLst/>
              <a:gdLst>
                <a:gd name="connsiteX0" fmla="*/ 13145 w 19050"/>
                <a:gd name="connsiteY0" fmla="*/ 18193 h 38100"/>
                <a:gd name="connsiteX1" fmla="*/ 10954 w 19050"/>
                <a:gd name="connsiteY1" fmla="*/ 33528 h 38100"/>
                <a:gd name="connsiteX2" fmla="*/ 7144 w 19050"/>
                <a:gd name="connsiteY2" fmla="*/ 33528 h 38100"/>
                <a:gd name="connsiteX3" fmla="*/ 7525 w 19050"/>
                <a:gd name="connsiteY3" fmla="*/ 18669 h 38100"/>
                <a:gd name="connsiteX4" fmla="*/ 7525 w 19050"/>
                <a:gd name="connsiteY4" fmla="*/ 7144 h 38100"/>
                <a:gd name="connsiteX5" fmla="*/ 13240 w 19050"/>
                <a:gd name="connsiteY5" fmla="*/ 7144 h 38100"/>
                <a:gd name="connsiteX6" fmla="*/ 13240 w 19050"/>
                <a:gd name="connsiteY6" fmla="*/ 18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38100">
                  <a:moveTo>
                    <a:pt x="13145" y="18193"/>
                  </a:moveTo>
                  <a:lnTo>
                    <a:pt x="10954" y="33528"/>
                  </a:lnTo>
                  <a:lnTo>
                    <a:pt x="7144" y="33528"/>
                  </a:lnTo>
                  <a:lnTo>
                    <a:pt x="7525" y="18669"/>
                  </a:lnTo>
                  <a:lnTo>
                    <a:pt x="7525" y="7144"/>
                  </a:lnTo>
                  <a:lnTo>
                    <a:pt x="13240" y="7144"/>
                  </a:lnTo>
                  <a:lnTo>
                    <a:pt x="13240" y="1819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30C0DD1D-29B9-4761-9A3A-2C13CAFFC00A}"/>
                </a:ext>
              </a:extLst>
            </p:cNvPr>
            <p:cNvSpPr/>
            <p:nvPr/>
          </p:nvSpPr>
          <p:spPr>
            <a:xfrm>
              <a:off x="3728190" y="6570398"/>
              <a:ext cx="28320" cy="141598"/>
            </a:xfrm>
            <a:custGeom>
              <a:avLst/>
              <a:gdLst>
                <a:gd name="connsiteX0" fmla="*/ 13907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7 w 19050"/>
                <a:gd name="connsiteY3" fmla="*/ 7144 h 95250"/>
                <a:gd name="connsiteX4" fmla="*/ 13907 w 19050"/>
                <a:gd name="connsiteY4" fmla="*/ 16669 h 95250"/>
                <a:gd name="connsiteX5" fmla="*/ 13907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7 w 19050"/>
                <a:gd name="connsiteY8" fmla="*/ 33814 h 95250"/>
                <a:gd name="connsiteX9" fmla="*/ 13907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7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7" y="7144"/>
                  </a:lnTo>
                  <a:lnTo>
                    <a:pt x="13907" y="16669"/>
                  </a:lnTo>
                  <a:close/>
                  <a:moveTo>
                    <a:pt x="13907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7" y="33814"/>
                  </a:lnTo>
                  <a:lnTo>
                    <a:pt x="13907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BEE00573-B55F-43F4-9846-A3F561C14E65}"/>
                </a:ext>
              </a:extLst>
            </p:cNvPr>
            <p:cNvSpPr/>
            <p:nvPr/>
          </p:nvSpPr>
          <p:spPr>
            <a:xfrm>
              <a:off x="3761890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E7366254-4402-4D7B-8746-961E5EF50081}"/>
                </a:ext>
              </a:extLst>
            </p:cNvPr>
            <p:cNvSpPr/>
            <p:nvPr/>
          </p:nvSpPr>
          <p:spPr>
            <a:xfrm>
              <a:off x="3839062" y="6608488"/>
              <a:ext cx="70799" cy="141598"/>
            </a:xfrm>
            <a:custGeom>
              <a:avLst/>
              <a:gdLst>
                <a:gd name="connsiteX0" fmla="*/ 7144 w 47625"/>
                <a:gd name="connsiteY0" fmla="*/ 35433 h 95250"/>
                <a:gd name="connsiteX1" fmla="*/ 12287 w 47625"/>
                <a:gd name="connsiteY1" fmla="*/ 14859 h 95250"/>
                <a:gd name="connsiteX2" fmla="*/ 26670 w 47625"/>
                <a:gd name="connsiteY2" fmla="*/ 7144 h 95250"/>
                <a:gd name="connsiteX3" fmla="*/ 35528 w 47625"/>
                <a:gd name="connsiteY3" fmla="*/ 9620 h 95250"/>
                <a:gd name="connsiteX4" fmla="*/ 41910 w 47625"/>
                <a:gd name="connsiteY4" fmla="*/ 16669 h 95250"/>
                <a:gd name="connsiteX5" fmla="*/ 42577 w 47625"/>
                <a:gd name="connsiteY5" fmla="*/ 8287 h 95250"/>
                <a:gd name="connsiteX6" fmla="*/ 48292 w 47625"/>
                <a:gd name="connsiteY6" fmla="*/ 8287 h 95250"/>
                <a:gd name="connsiteX7" fmla="*/ 48292 w 47625"/>
                <a:gd name="connsiteY7" fmla="*/ 68771 h 95250"/>
                <a:gd name="connsiteX8" fmla="*/ 42863 w 47625"/>
                <a:gd name="connsiteY8" fmla="*/ 86773 h 95250"/>
                <a:gd name="connsiteX9" fmla="*/ 27527 w 47625"/>
                <a:gd name="connsiteY9" fmla="*/ 93155 h 95250"/>
                <a:gd name="connsiteX10" fmla="*/ 19812 w 47625"/>
                <a:gd name="connsiteY10" fmla="*/ 92107 h 95250"/>
                <a:gd name="connsiteX11" fmla="*/ 12573 w 47625"/>
                <a:gd name="connsiteY11" fmla="*/ 89249 h 95250"/>
                <a:gd name="connsiteX12" fmla="*/ 14383 w 47625"/>
                <a:gd name="connsiteY12" fmla="*/ 83344 h 95250"/>
                <a:gd name="connsiteX13" fmla="*/ 20479 w 47625"/>
                <a:gd name="connsiteY13" fmla="*/ 86011 h 95250"/>
                <a:gd name="connsiteX14" fmla="*/ 27432 w 47625"/>
                <a:gd name="connsiteY14" fmla="*/ 86963 h 95250"/>
                <a:gd name="connsiteX15" fmla="*/ 38100 w 47625"/>
                <a:gd name="connsiteY15" fmla="*/ 82296 h 95250"/>
                <a:gd name="connsiteX16" fmla="*/ 41529 w 47625"/>
                <a:gd name="connsiteY16" fmla="*/ 68771 h 95250"/>
                <a:gd name="connsiteX17" fmla="*/ 41529 w 47625"/>
                <a:gd name="connsiteY17" fmla="*/ 61341 h 95250"/>
                <a:gd name="connsiteX18" fmla="*/ 35243 w 47625"/>
                <a:gd name="connsiteY18" fmla="*/ 67628 h 95250"/>
                <a:gd name="connsiteX19" fmla="*/ 26575 w 47625"/>
                <a:gd name="connsiteY19" fmla="*/ 69818 h 95250"/>
                <a:gd name="connsiteX20" fmla="*/ 12287 w 47625"/>
                <a:gd name="connsiteY20" fmla="*/ 62675 h 95250"/>
                <a:gd name="connsiteX21" fmla="*/ 7144 w 47625"/>
                <a:gd name="connsiteY21" fmla="*/ 43720 h 95250"/>
                <a:gd name="connsiteX22" fmla="*/ 7144 w 47625"/>
                <a:gd name="connsiteY22" fmla="*/ 35433 h 95250"/>
                <a:gd name="connsiteX23" fmla="*/ 13906 w 47625"/>
                <a:gd name="connsiteY23" fmla="*/ 43720 h 95250"/>
                <a:gd name="connsiteX24" fmla="*/ 17431 w 47625"/>
                <a:gd name="connsiteY24" fmla="*/ 58388 h 95250"/>
                <a:gd name="connsiteX25" fmla="*/ 28003 w 47625"/>
                <a:gd name="connsiteY25" fmla="*/ 63818 h 95250"/>
                <a:gd name="connsiteX26" fmla="*/ 36195 w 47625"/>
                <a:gd name="connsiteY26" fmla="*/ 61150 h 95250"/>
                <a:gd name="connsiteX27" fmla="*/ 41529 w 47625"/>
                <a:gd name="connsiteY27" fmla="*/ 53816 h 95250"/>
                <a:gd name="connsiteX28" fmla="*/ 41529 w 47625"/>
                <a:gd name="connsiteY28" fmla="*/ 23908 h 95250"/>
                <a:gd name="connsiteX29" fmla="*/ 36385 w 47625"/>
                <a:gd name="connsiteY29" fmla="*/ 16097 h 95250"/>
                <a:gd name="connsiteX30" fmla="*/ 28194 w 47625"/>
                <a:gd name="connsiteY30" fmla="*/ 13145 h 95250"/>
                <a:gd name="connsiteX31" fmla="*/ 17526 w 47625"/>
                <a:gd name="connsiteY31" fmla="*/ 19336 h 95250"/>
                <a:gd name="connsiteX32" fmla="*/ 13906 w 47625"/>
                <a:gd name="connsiteY32" fmla="*/ 35433 h 95250"/>
                <a:gd name="connsiteX33" fmla="*/ 13906 w 47625"/>
                <a:gd name="connsiteY33" fmla="*/ 437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95250">
                  <a:moveTo>
                    <a:pt x="7144" y="35433"/>
                  </a:moveTo>
                  <a:cubicBezTo>
                    <a:pt x="7144" y="26861"/>
                    <a:pt x="8858" y="20003"/>
                    <a:pt x="12287" y="14859"/>
                  </a:cubicBezTo>
                  <a:cubicBezTo>
                    <a:pt x="15716" y="9716"/>
                    <a:pt x="20574" y="7144"/>
                    <a:pt x="26670" y="7144"/>
                  </a:cubicBezTo>
                  <a:cubicBezTo>
                    <a:pt x="30099" y="7144"/>
                    <a:pt x="33052" y="8001"/>
                    <a:pt x="35528" y="9620"/>
                  </a:cubicBezTo>
                  <a:cubicBezTo>
                    <a:pt x="38005" y="11240"/>
                    <a:pt x="40196" y="13621"/>
                    <a:pt x="41910" y="16669"/>
                  </a:cubicBezTo>
                  <a:lnTo>
                    <a:pt x="42577" y="8287"/>
                  </a:lnTo>
                  <a:lnTo>
                    <a:pt x="48292" y="8287"/>
                  </a:lnTo>
                  <a:lnTo>
                    <a:pt x="48292" y="68771"/>
                  </a:lnTo>
                  <a:cubicBezTo>
                    <a:pt x="48292" y="76486"/>
                    <a:pt x="46482" y="82487"/>
                    <a:pt x="42863" y="86773"/>
                  </a:cubicBezTo>
                  <a:cubicBezTo>
                    <a:pt x="39243" y="91059"/>
                    <a:pt x="34099" y="93155"/>
                    <a:pt x="27527" y="93155"/>
                  </a:cubicBezTo>
                  <a:cubicBezTo>
                    <a:pt x="25146" y="93155"/>
                    <a:pt x="22574" y="92774"/>
                    <a:pt x="19812" y="92107"/>
                  </a:cubicBezTo>
                  <a:cubicBezTo>
                    <a:pt x="17050" y="91440"/>
                    <a:pt x="14669" y="90392"/>
                    <a:pt x="12573" y="89249"/>
                  </a:cubicBezTo>
                  <a:lnTo>
                    <a:pt x="14383" y="83344"/>
                  </a:lnTo>
                  <a:cubicBezTo>
                    <a:pt x="16193" y="84487"/>
                    <a:pt x="18193" y="85439"/>
                    <a:pt x="20479" y="86011"/>
                  </a:cubicBezTo>
                  <a:cubicBezTo>
                    <a:pt x="22765" y="86582"/>
                    <a:pt x="25051" y="86963"/>
                    <a:pt x="27432" y="86963"/>
                  </a:cubicBezTo>
                  <a:cubicBezTo>
                    <a:pt x="32195" y="86963"/>
                    <a:pt x="35814" y="85439"/>
                    <a:pt x="38100" y="82296"/>
                  </a:cubicBezTo>
                  <a:cubicBezTo>
                    <a:pt x="40386" y="79153"/>
                    <a:pt x="41529" y="74676"/>
                    <a:pt x="41529" y="68771"/>
                  </a:cubicBezTo>
                  <a:lnTo>
                    <a:pt x="41529" y="61341"/>
                  </a:lnTo>
                  <a:cubicBezTo>
                    <a:pt x="39815" y="64103"/>
                    <a:pt x="37719" y="66104"/>
                    <a:pt x="35243" y="67628"/>
                  </a:cubicBezTo>
                  <a:cubicBezTo>
                    <a:pt x="32766" y="69152"/>
                    <a:pt x="29908" y="69818"/>
                    <a:pt x="26575" y="69818"/>
                  </a:cubicBezTo>
                  <a:cubicBezTo>
                    <a:pt x="20479" y="69818"/>
                    <a:pt x="15716" y="67437"/>
                    <a:pt x="12287" y="62675"/>
                  </a:cubicBezTo>
                  <a:cubicBezTo>
                    <a:pt x="8858" y="57912"/>
                    <a:pt x="7144" y="51626"/>
                    <a:pt x="7144" y="43720"/>
                  </a:cubicBezTo>
                  <a:lnTo>
                    <a:pt x="7144" y="35433"/>
                  </a:lnTo>
                  <a:close/>
                  <a:moveTo>
                    <a:pt x="13906" y="43720"/>
                  </a:moveTo>
                  <a:cubicBezTo>
                    <a:pt x="13906" y="49816"/>
                    <a:pt x="15049" y="54674"/>
                    <a:pt x="17431" y="58388"/>
                  </a:cubicBezTo>
                  <a:cubicBezTo>
                    <a:pt x="19812" y="62103"/>
                    <a:pt x="23336" y="63818"/>
                    <a:pt x="28003" y="63818"/>
                  </a:cubicBezTo>
                  <a:cubicBezTo>
                    <a:pt x="31242" y="63818"/>
                    <a:pt x="34004" y="62960"/>
                    <a:pt x="36195" y="61150"/>
                  </a:cubicBezTo>
                  <a:cubicBezTo>
                    <a:pt x="38386" y="59341"/>
                    <a:pt x="40196" y="56960"/>
                    <a:pt x="41529" y="53816"/>
                  </a:cubicBezTo>
                  <a:lnTo>
                    <a:pt x="41529" y="23908"/>
                  </a:lnTo>
                  <a:cubicBezTo>
                    <a:pt x="40291" y="20669"/>
                    <a:pt x="38576" y="18098"/>
                    <a:pt x="36385" y="16097"/>
                  </a:cubicBezTo>
                  <a:cubicBezTo>
                    <a:pt x="34195" y="14097"/>
                    <a:pt x="31432" y="13145"/>
                    <a:pt x="28194" y="13145"/>
                  </a:cubicBezTo>
                  <a:cubicBezTo>
                    <a:pt x="23431" y="13145"/>
                    <a:pt x="19907" y="15240"/>
                    <a:pt x="17526" y="19336"/>
                  </a:cubicBezTo>
                  <a:cubicBezTo>
                    <a:pt x="15145" y="23432"/>
                    <a:pt x="13906" y="28861"/>
                    <a:pt x="13906" y="35433"/>
                  </a:cubicBezTo>
                  <a:lnTo>
                    <a:pt x="13906" y="4372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6292F852-1FBA-460E-AA8D-376D1949D723}"/>
                </a:ext>
              </a:extLst>
            </p:cNvPr>
            <p:cNvSpPr/>
            <p:nvPr/>
          </p:nvSpPr>
          <p:spPr>
            <a:xfrm>
              <a:off x="3918640" y="6575213"/>
              <a:ext cx="70799" cy="141598"/>
            </a:xfrm>
            <a:custGeom>
              <a:avLst/>
              <a:gdLst>
                <a:gd name="connsiteX0" fmla="*/ 29337 w 47625"/>
                <a:gd name="connsiteY0" fmla="*/ 92202 h 95250"/>
                <a:gd name="connsiteX1" fmla="*/ 13335 w 47625"/>
                <a:gd name="connsiteY1" fmla="*/ 84868 h 95250"/>
                <a:gd name="connsiteX2" fmla="*/ 7144 w 47625"/>
                <a:gd name="connsiteY2" fmla="*/ 66104 h 95250"/>
                <a:gd name="connsiteX3" fmla="*/ 7144 w 47625"/>
                <a:gd name="connsiteY3" fmla="*/ 56102 h 95250"/>
                <a:gd name="connsiteX4" fmla="*/ 13335 w 47625"/>
                <a:gd name="connsiteY4" fmla="*/ 37052 h 95250"/>
                <a:gd name="connsiteX5" fmla="*/ 28289 w 47625"/>
                <a:gd name="connsiteY5" fmla="*/ 29528 h 95250"/>
                <a:gd name="connsiteX6" fmla="*/ 43053 w 47625"/>
                <a:gd name="connsiteY6" fmla="*/ 36290 h 95250"/>
                <a:gd name="connsiteX7" fmla="*/ 48292 w 47625"/>
                <a:gd name="connsiteY7" fmla="*/ 54483 h 95250"/>
                <a:gd name="connsiteX8" fmla="*/ 48292 w 47625"/>
                <a:gd name="connsiteY8" fmla="*/ 61055 h 95250"/>
                <a:gd name="connsiteX9" fmla="*/ 13716 w 47625"/>
                <a:gd name="connsiteY9" fmla="*/ 61055 h 95250"/>
                <a:gd name="connsiteX10" fmla="*/ 13716 w 47625"/>
                <a:gd name="connsiteY10" fmla="*/ 66104 h 95250"/>
                <a:gd name="connsiteX11" fmla="*/ 17907 w 47625"/>
                <a:gd name="connsiteY11" fmla="*/ 80677 h 95250"/>
                <a:gd name="connsiteX12" fmla="*/ 29242 w 47625"/>
                <a:gd name="connsiteY12" fmla="*/ 86487 h 95250"/>
                <a:gd name="connsiteX13" fmla="*/ 37814 w 47625"/>
                <a:gd name="connsiteY13" fmla="*/ 84773 h 95250"/>
                <a:gd name="connsiteX14" fmla="*/ 44005 w 47625"/>
                <a:gd name="connsiteY14" fmla="*/ 79820 h 95250"/>
                <a:gd name="connsiteX15" fmla="*/ 46768 w 47625"/>
                <a:gd name="connsiteY15" fmla="*/ 84582 h 95250"/>
                <a:gd name="connsiteX16" fmla="*/ 39719 w 47625"/>
                <a:gd name="connsiteY16" fmla="*/ 90202 h 95250"/>
                <a:gd name="connsiteX17" fmla="*/ 29337 w 47625"/>
                <a:gd name="connsiteY17" fmla="*/ 92202 h 95250"/>
                <a:gd name="connsiteX18" fmla="*/ 28384 w 47625"/>
                <a:gd name="connsiteY18" fmla="*/ 35433 h 95250"/>
                <a:gd name="connsiteX19" fmla="*/ 18002 w 47625"/>
                <a:gd name="connsiteY19" fmla="*/ 41148 h 95250"/>
                <a:gd name="connsiteX20" fmla="*/ 13811 w 47625"/>
                <a:gd name="connsiteY20" fmla="*/ 55340 h 95250"/>
                <a:gd name="connsiteX21" fmla="*/ 41624 w 47625"/>
                <a:gd name="connsiteY21" fmla="*/ 55340 h 95250"/>
                <a:gd name="connsiteX22" fmla="*/ 41624 w 47625"/>
                <a:gd name="connsiteY22" fmla="*/ 52769 h 95250"/>
                <a:gd name="connsiteX23" fmla="*/ 38100 w 47625"/>
                <a:gd name="connsiteY23" fmla="*/ 40386 h 95250"/>
                <a:gd name="connsiteX24" fmla="*/ 28384 w 47625"/>
                <a:gd name="connsiteY24" fmla="*/ 35433 h 95250"/>
                <a:gd name="connsiteX25" fmla="*/ 34671 w 47625"/>
                <a:gd name="connsiteY25" fmla="*/ 7144 h 95250"/>
                <a:gd name="connsiteX26" fmla="*/ 42863 w 47625"/>
                <a:gd name="connsiteY26" fmla="*/ 7144 h 95250"/>
                <a:gd name="connsiteX27" fmla="*/ 42958 w 47625"/>
                <a:gd name="connsiteY27" fmla="*/ 7430 h 95250"/>
                <a:gd name="connsiteX28" fmla="*/ 30671 w 47625"/>
                <a:gd name="connsiteY28" fmla="*/ 22003 h 95250"/>
                <a:gd name="connsiteX29" fmla="*/ 24955 w 47625"/>
                <a:gd name="connsiteY29" fmla="*/ 22003 h 95250"/>
                <a:gd name="connsiteX30" fmla="*/ 34671 w 47625"/>
                <a:gd name="connsiteY30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625" h="95250">
                  <a:moveTo>
                    <a:pt x="29337" y="92202"/>
                  </a:moveTo>
                  <a:cubicBezTo>
                    <a:pt x="22860" y="92202"/>
                    <a:pt x="17526" y="89726"/>
                    <a:pt x="13335" y="84868"/>
                  </a:cubicBezTo>
                  <a:cubicBezTo>
                    <a:pt x="9144" y="80010"/>
                    <a:pt x="7144" y="73724"/>
                    <a:pt x="7144" y="66104"/>
                  </a:cubicBezTo>
                  <a:lnTo>
                    <a:pt x="7144" y="56102"/>
                  </a:lnTo>
                  <a:cubicBezTo>
                    <a:pt x="7144" y="48482"/>
                    <a:pt x="9239" y="42101"/>
                    <a:pt x="13335" y="37052"/>
                  </a:cubicBezTo>
                  <a:cubicBezTo>
                    <a:pt x="17431" y="32004"/>
                    <a:pt x="22479" y="29528"/>
                    <a:pt x="28289" y="29528"/>
                  </a:cubicBezTo>
                  <a:cubicBezTo>
                    <a:pt x="34576" y="29528"/>
                    <a:pt x="39529" y="31814"/>
                    <a:pt x="43053" y="36290"/>
                  </a:cubicBezTo>
                  <a:cubicBezTo>
                    <a:pt x="46577" y="40767"/>
                    <a:pt x="48292" y="46863"/>
                    <a:pt x="48292" y="54483"/>
                  </a:cubicBezTo>
                  <a:lnTo>
                    <a:pt x="48292" y="61055"/>
                  </a:lnTo>
                  <a:lnTo>
                    <a:pt x="13716" y="61055"/>
                  </a:lnTo>
                  <a:lnTo>
                    <a:pt x="13716" y="66104"/>
                  </a:lnTo>
                  <a:cubicBezTo>
                    <a:pt x="13716" y="72009"/>
                    <a:pt x="15145" y="76867"/>
                    <a:pt x="17907" y="80677"/>
                  </a:cubicBezTo>
                  <a:cubicBezTo>
                    <a:pt x="20669" y="84582"/>
                    <a:pt x="24479" y="86487"/>
                    <a:pt x="29242" y="86487"/>
                  </a:cubicBezTo>
                  <a:cubicBezTo>
                    <a:pt x="32576" y="86487"/>
                    <a:pt x="35433" y="85915"/>
                    <a:pt x="37814" y="84773"/>
                  </a:cubicBezTo>
                  <a:cubicBezTo>
                    <a:pt x="40196" y="83630"/>
                    <a:pt x="42291" y="81915"/>
                    <a:pt x="44005" y="79820"/>
                  </a:cubicBezTo>
                  <a:lnTo>
                    <a:pt x="46768" y="84582"/>
                  </a:lnTo>
                  <a:cubicBezTo>
                    <a:pt x="44958" y="86963"/>
                    <a:pt x="42577" y="88773"/>
                    <a:pt x="39719" y="90202"/>
                  </a:cubicBezTo>
                  <a:cubicBezTo>
                    <a:pt x="36862" y="91440"/>
                    <a:pt x="33338" y="92202"/>
                    <a:pt x="29337" y="92202"/>
                  </a:cubicBezTo>
                  <a:close/>
                  <a:moveTo>
                    <a:pt x="28384" y="35433"/>
                  </a:moveTo>
                  <a:cubicBezTo>
                    <a:pt x="24194" y="35433"/>
                    <a:pt x="20765" y="37338"/>
                    <a:pt x="18002" y="41148"/>
                  </a:cubicBezTo>
                  <a:cubicBezTo>
                    <a:pt x="15240" y="44958"/>
                    <a:pt x="13906" y="49721"/>
                    <a:pt x="13811" y="55340"/>
                  </a:cubicBezTo>
                  <a:lnTo>
                    <a:pt x="41624" y="55340"/>
                  </a:lnTo>
                  <a:lnTo>
                    <a:pt x="41624" y="52769"/>
                  </a:lnTo>
                  <a:cubicBezTo>
                    <a:pt x="41624" y="47816"/>
                    <a:pt x="40481" y="43625"/>
                    <a:pt x="38100" y="40386"/>
                  </a:cubicBezTo>
                  <a:cubicBezTo>
                    <a:pt x="35719" y="37148"/>
                    <a:pt x="32576" y="35433"/>
                    <a:pt x="28384" y="35433"/>
                  </a:cubicBezTo>
                  <a:close/>
                  <a:moveTo>
                    <a:pt x="34671" y="7144"/>
                  </a:moveTo>
                  <a:lnTo>
                    <a:pt x="42863" y="7144"/>
                  </a:lnTo>
                  <a:lnTo>
                    <a:pt x="42958" y="7430"/>
                  </a:lnTo>
                  <a:lnTo>
                    <a:pt x="30671" y="22003"/>
                  </a:lnTo>
                  <a:lnTo>
                    <a:pt x="24955" y="22003"/>
                  </a:lnTo>
                  <a:lnTo>
                    <a:pt x="34671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9C012853-C83E-4E94-8BF7-B47924463E39}"/>
                </a:ext>
              </a:extLst>
            </p:cNvPr>
            <p:cNvSpPr/>
            <p:nvPr/>
          </p:nvSpPr>
          <p:spPr>
            <a:xfrm>
              <a:off x="3997228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9F04AF0D-DBFB-439F-8658-B1D0C55C42ED}"/>
                </a:ext>
              </a:extLst>
            </p:cNvPr>
            <p:cNvSpPr/>
            <p:nvPr/>
          </p:nvSpPr>
          <p:spPr>
            <a:xfrm>
              <a:off x="4078647" y="6570398"/>
              <a:ext cx="28320" cy="141598"/>
            </a:xfrm>
            <a:custGeom>
              <a:avLst/>
              <a:gdLst>
                <a:gd name="connsiteX0" fmla="*/ 13906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6 w 19050"/>
                <a:gd name="connsiteY3" fmla="*/ 7144 h 95250"/>
                <a:gd name="connsiteX4" fmla="*/ 13906 w 19050"/>
                <a:gd name="connsiteY4" fmla="*/ 16669 h 95250"/>
                <a:gd name="connsiteX5" fmla="*/ 13906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6 w 19050"/>
                <a:gd name="connsiteY8" fmla="*/ 33814 h 95250"/>
                <a:gd name="connsiteX9" fmla="*/ 13906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6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6" y="7144"/>
                  </a:lnTo>
                  <a:lnTo>
                    <a:pt x="13906" y="16669"/>
                  </a:lnTo>
                  <a:close/>
                  <a:moveTo>
                    <a:pt x="13906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6" y="33814"/>
                  </a:lnTo>
                  <a:lnTo>
                    <a:pt x="13906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08D43B2C-C08D-48B5-B782-5879A618BD32}"/>
                </a:ext>
              </a:extLst>
            </p:cNvPr>
            <p:cNvSpPr/>
            <p:nvPr/>
          </p:nvSpPr>
          <p:spPr>
            <a:xfrm>
              <a:off x="4108241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4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4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5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4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4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9E3309E4-315E-418D-9291-25643CB79702}"/>
                </a:ext>
              </a:extLst>
            </p:cNvPr>
            <p:cNvSpPr/>
            <p:nvPr/>
          </p:nvSpPr>
          <p:spPr>
            <a:xfrm>
              <a:off x="4187252" y="6608346"/>
              <a:ext cx="56639" cy="99119"/>
            </a:xfrm>
            <a:custGeom>
              <a:avLst/>
              <a:gdLst>
                <a:gd name="connsiteX0" fmla="*/ 30385 w 38100"/>
                <a:gd name="connsiteY0" fmla="*/ 14383 h 66675"/>
                <a:gd name="connsiteX1" fmla="*/ 26003 w 38100"/>
                <a:gd name="connsiteY1" fmla="*/ 14002 h 66675"/>
                <a:gd name="connsiteX2" fmla="*/ 18288 w 38100"/>
                <a:gd name="connsiteY2" fmla="*/ 17145 h 66675"/>
                <a:gd name="connsiteX3" fmla="*/ 13811 w 38100"/>
                <a:gd name="connsiteY3" fmla="*/ 25813 h 66675"/>
                <a:gd name="connsiteX4" fmla="*/ 13811 w 38100"/>
                <a:gd name="connsiteY4" fmla="*/ 68675 h 66675"/>
                <a:gd name="connsiteX5" fmla="*/ 7144 w 38100"/>
                <a:gd name="connsiteY5" fmla="*/ 68675 h 66675"/>
                <a:gd name="connsiteX6" fmla="*/ 7144 w 38100"/>
                <a:gd name="connsiteY6" fmla="*/ 8287 h 66675"/>
                <a:gd name="connsiteX7" fmla="*/ 13049 w 38100"/>
                <a:gd name="connsiteY7" fmla="*/ 8287 h 66675"/>
                <a:gd name="connsiteX8" fmla="*/ 13811 w 38100"/>
                <a:gd name="connsiteY8" fmla="*/ 18288 h 66675"/>
                <a:gd name="connsiteX9" fmla="*/ 19431 w 38100"/>
                <a:gd name="connsiteY9" fmla="*/ 10096 h 66675"/>
                <a:gd name="connsiteX10" fmla="*/ 27623 w 38100"/>
                <a:gd name="connsiteY10" fmla="*/ 7144 h 66675"/>
                <a:gd name="connsiteX11" fmla="*/ 29718 w 38100"/>
                <a:gd name="connsiteY11" fmla="*/ 7334 h 66675"/>
                <a:gd name="connsiteX12" fmla="*/ 31433 w 38100"/>
                <a:gd name="connsiteY12" fmla="*/ 7715 h 66675"/>
                <a:gd name="connsiteX13" fmla="*/ 30385 w 38100"/>
                <a:gd name="connsiteY13" fmla="*/ 1438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66675">
                  <a:moveTo>
                    <a:pt x="30385" y="14383"/>
                  </a:moveTo>
                  <a:lnTo>
                    <a:pt x="26003" y="14002"/>
                  </a:lnTo>
                  <a:cubicBezTo>
                    <a:pt x="22860" y="14002"/>
                    <a:pt x="20288" y="15050"/>
                    <a:pt x="18288" y="17145"/>
                  </a:cubicBezTo>
                  <a:cubicBezTo>
                    <a:pt x="16288" y="19241"/>
                    <a:pt x="14764" y="22098"/>
                    <a:pt x="13811" y="25813"/>
                  </a:cubicBezTo>
                  <a:lnTo>
                    <a:pt x="13811" y="68675"/>
                  </a:lnTo>
                  <a:lnTo>
                    <a:pt x="7144" y="68675"/>
                  </a:lnTo>
                  <a:lnTo>
                    <a:pt x="7144" y="8287"/>
                  </a:lnTo>
                  <a:lnTo>
                    <a:pt x="13049" y="8287"/>
                  </a:lnTo>
                  <a:lnTo>
                    <a:pt x="13811" y="18288"/>
                  </a:lnTo>
                  <a:cubicBezTo>
                    <a:pt x="15240" y="14764"/>
                    <a:pt x="17050" y="12097"/>
                    <a:pt x="19431" y="10096"/>
                  </a:cubicBezTo>
                  <a:cubicBezTo>
                    <a:pt x="21812" y="8096"/>
                    <a:pt x="24479" y="7144"/>
                    <a:pt x="27623" y="7144"/>
                  </a:cubicBezTo>
                  <a:cubicBezTo>
                    <a:pt x="28289" y="7144"/>
                    <a:pt x="29051" y="7239"/>
                    <a:pt x="29718" y="7334"/>
                  </a:cubicBezTo>
                  <a:cubicBezTo>
                    <a:pt x="30385" y="7429"/>
                    <a:pt x="30956" y="7620"/>
                    <a:pt x="31433" y="7715"/>
                  </a:cubicBezTo>
                  <a:lnTo>
                    <a:pt x="30385" y="1438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12FD3CFE-C94C-4843-A32C-F767EC8DA4B9}"/>
                </a:ext>
              </a:extLst>
            </p:cNvPr>
            <p:cNvSpPr/>
            <p:nvPr/>
          </p:nvSpPr>
          <p:spPr>
            <a:xfrm>
              <a:off x="4237804" y="6570398"/>
              <a:ext cx="28320" cy="141598"/>
            </a:xfrm>
            <a:custGeom>
              <a:avLst/>
              <a:gdLst>
                <a:gd name="connsiteX0" fmla="*/ 13907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7 w 19050"/>
                <a:gd name="connsiteY3" fmla="*/ 7144 h 95250"/>
                <a:gd name="connsiteX4" fmla="*/ 13907 w 19050"/>
                <a:gd name="connsiteY4" fmla="*/ 16669 h 95250"/>
                <a:gd name="connsiteX5" fmla="*/ 13907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7 w 19050"/>
                <a:gd name="connsiteY8" fmla="*/ 33814 h 95250"/>
                <a:gd name="connsiteX9" fmla="*/ 13907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7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7" y="7144"/>
                  </a:lnTo>
                  <a:lnTo>
                    <a:pt x="13907" y="16669"/>
                  </a:lnTo>
                  <a:close/>
                  <a:moveTo>
                    <a:pt x="13907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7" y="33814"/>
                  </a:lnTo>
                  <a:lnTo>
                    <a:pt x="13907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29396281-E8D1-4956-BAE9-9897C16DDEF9}"/>
                </a:ext>
              </a:extLst>
            </p:cNvPr>
            <p:cNvSpPr/>
            <p:nvPr/>
          </p:nvSpPr>
          <p:spPr>
            <a:xfrm>
              <a:off x="4267397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6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4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4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6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4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4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9067532D-8F0D-4381-A5E4-920273C29EF1}"/>
                </a:ext>
              </a:extLst>
            </p:cNvPr>
            <p:cNvSpPr/>
            <p:nvPr/>
          </p:nvSpPr>
          <p:spPr>
            <a:xfrm>
              <a:off x="4378128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6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6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338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F9F6D370-8777-4D4A-B1A0-7D74E669D79D}"/>
                </a:ext>
              </a:extLst>
            </p:cNvPr>
            <p:cNvSpPr/>
            <p:nvPr/>
          </p:nvSpPr>
          <p:spPr>
            <a:xfrm>
              <a:off x="4448927" y="6587249"/>
              <a:ext cx="56639" cy="127439"/>
            </a:xfrm>
            <a:custGeom>
              <a:avLst/>
              <a:gdLst>
                <a:gd name="connsiteX0" fmla="*/ 22288 w 38100"/>
                <a:gd name="connsiteY0" fmla="*/ 7144 h 85725"/>
                <a:gd name="connsiteX1" fmla="*/ 22288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8 w 38100"/>
                <a:gd name="connsiteY4" fmla="*/ 28289 h 85725"/>
                <a:gd name="connsiteX5" fmla="*/ 22288 w 38100"/>
                <a:gd name="connsiteY5" fmla="*/ 67437 h 85725"/>
                <a:gd name="connsiteX6" fmla="*/ 24003 w 38100"/>
                <a:gd name="connsiteY6" fmla="*/ 75724 h 85725"/>
                <a:gd name="connsiteX7" fmla="*/ 28385 w 38100"/>
                <a:gd name="connsiteY7" fmla="*/ 78200 h 85725"/>
                <a:gd name="connsiteX8" fmla="*/ 31052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8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8" y="7144"/>
                  </a:moveTo>
                  <a:lnTo>
                    <a:pt x="22288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8" y="28289"/>
                  </a:lnTo>
                  <a:lnTo>
                    <a:pt x="22288" y="67437"/>
                  </a:lnTo>
                  <a:cubicBezTo>
                    <a:pt x="22288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5" y="78200"/>
                  </a:cubicBezTo>
                  <a:cubicBezTo>
                    <a:pt x="29242" y="78200"/>
                    <a:pt x="30194" y="78105"/>
                    <a:pt x="31052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5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E8A113EF-DD04-496C-A746-6F618A41EF81}"/>
                </a:ext>
              </a:extLst>
            </p:cNvPr>
            <p:cNvSpPr/>
            <p:nvPr/>
          </p:nvSpPr>
          <p:spPr>
            <a:xfrm>
              <a:off x="4538418" y="6570398"/>
              <a:ext cx="70799" cy="141598"/>
            </a:xfrm>
            <a:custGeom>
              <a:avLst/>
              <a:gdLst>
                <a:gd name="connsiteX0" fmla="*/ 7334 w 47625"/>
                <a:gd name="connsiteY0" fmla="*/ 64580 h 95250"/>
                <a:gd name="connsiteX1" fmla="*/ 12383 w 47625"/>
                <a:gd name="connsiteY1" fmla="*/ 41434 h 95250"/>
                <a:gd name="connsiteX2" fmla="*/ 26575 w 47625"/>
                <a:gd name="connsiteY2" fmla="*/ 32766 h 95250"/>
                <a:gd name="connsiteX3" fmla="*/ 35242 w 47625"/>
                <a:gd name="connsiteY3" fmla="*/ 35147 h 95250"/>
                <a:gd name="connsiteX4" fmla="*/ 41434 w 47625"/>
                <a:gd name="connsiteY4" fmla="*/ 41815 h 95250"/>
                <a:gd name="connsiteX5" fmla="*/ 41434 w 47625"/>
                <a:gd name="connsiteY5" fmla="*/ 7144 h 95250"/>
                <a:gd name="connsiteX6" fmla="*/ 48101 w 47625"/>
                <a:gd name="connsiteY6" fmla="*/ 7144 h 95250"/>
                <a:gd name="connsiteX7" fmla="*/ 48101 w 47625"/>
                <a:gd name="connsiteY7" fmla="*/ 94202 h 95250"/>
                <a:gd name="connsiteX8" fmla="*/ 42196 w 47625"/>
                <a:gd name="connsiteY8" fmla="*/ 94202 h 95250"/>
                <a:gd name="connsiteX9" fmla="*/ 41624 w 47625"/>
                <a:gd name="connsiteY9" fmla="*/ 86392 h 95250"/>
                <a:gd name="connsiteX10" fmla="*/ 35338 w 47625"/>
                <a:gd name="connsiteY10" fmla="*/ 93059 h 95250"/>
                <a:gd name="connsiteX11" fmla="*/ 26479 w 47625"/>
                <a:gd name="connsiteY11" fmla="*/ 95345 h 95250"/>
                <a:gd name="connsiteX12" fmla="*/ 12287 w 47625"/>
                <a:gd name="connsiteY12" fmla="*/ 87249 h 95250"/>
                <a:gd name="connsiteX13" fmla="*/ 7144 w 47625"/>
                <a:gd name="connsiteY13" fmla="*/ 65723 h 95250"/>
                <a:gd name="connsiteX14" fmla="*/ 7144 w 47625"/>
                <a:gd name="connsiteY14" fmla="*/ 64580 h 95250"/>
                <a:gd name="connsiteX15" fmla="*/ 14097 w 47625"/>
                <a:gd name="connsiteY15" fmla="*/ 65818 h 95250"/>
                <a:gd name="connsiteX16" fmla="*/ 17526 w 47625"/>
                <a:gd name="connsiteY16" fmla="*/ 83058 h 95250"/>
                <a:gd name="connsiteX17" fmla="*/ 28004 w 47625"/>
                <a:gd name="connsiteY17" fmla="*/ 89440 h 95250"/>
                <a:gd name="connsiteX18" fmla="*/ 36195 w 47625"/>
                <a:gd name="connsiteY18" fmla="*/ 86773 h 95250"/>
                <a:gd name="connsiteX19" fmla="*/ 41434 w 47625"/>
                <a:gd name="connsiteY19" fmla="*/ 79248 h 95250"/>
                <a:gd name="connsiteX20" fmla="*/ 41434 w 47625"/>
                <a:gd name="connsiteY20" fmla="*/ 49721 h 95250"/>
                <a:gd name="connsiteX21" fmla="*/ 36290 w 47625"/>
                <a:gd name="connsiteY21" fmla="*/ 41815 h 95250"/>
                <a:gd name="connsiteX22" fmla="*/ 28004 w 47625"/>
                <a:gd name="connsiteY22" fmla="*/ 38767 h 95250"/>
                <a:gd name="connsiteX23" fmla="*/ 17431 w 47625"/>
                <a:gd name="connsiteY23" fmla="*/ 45911 h 95250"/>
                <a:gd name="connsiteX24" fmla="*/ 14002 w 47625"/>
                <a:gd name="connsiteY24" fmla="*/ 64580 h 95250"/>
                <a:gd name="connsiteX25" fmla="*/ 14002 w 47625"/>
                <a:gd name="connsiteY25" fmla="*/ 658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95250">
                  <a:moveTo>
                    <a:pt x="7334" y="64580"/>
                  </a:moveTo>
                  <a:cubicBezTo>
                    <a:pt x="7334" y="54864"/>
                    <a:pt x="9049" y="47149"/>
                    <a:pt x="12383" y="41434"/>
                  </a:cubicBezTo>
                  <a:cubicBezTo>
                    <a:pt x="15716" y="35719"/>
                    <a:pt x="20479" y="32766"/>
                    <a:pt x="26575" y="32766"/>
                  </a:cubicBezTo>
                  <a:cubicBezTo>
                    <a:pt x="29908" y="32766"/>
                    <a:pt x="32766" y="33528"/>
                    <a:pt x="35242" y="35147"/>
                  </a:cubicBezTo>
                  <a:cubicBezTo>
                    <a:pt x="37719" y="36767"/>
                    <a:pt x="39815" y="38957"/>
                    <a:pt x="41434" y="41815"/>
                  </a:cubicBezTo>
                  <a:lnTo>
                    <a:pt x="41434" y="7144"/>
                  </a:lnTo>
                  <a:lnTo>
                    <a:pt x="48101" y="7144"/>
                  </a:lnTo>
                  <a:lnTo>
                    <a:pt x="48101" y="94202"/>
                  </a:lnTo>
                  <a:lnTo>
                    <a:pt x="42196" y="94202"/>
                  </a:lnTo>
                  <a:lnTo>
                    <a:pt x="41624" y="86392"/>
                  </a:lnTo>
                  <a:cubicBezTo>
                    <a:pt x="39910" y="89249"/>
                    <a:pt x="37814" y="91535"/>
                    <a:pt x="35338" y="93059"/>
                  </a:cubicBezTo>
                  <a:cubicBezTo>
                    <a:pt x="32861" y="94583"/>
                    <a:pt x="29813" y="95345"/>
                    <a:pt x="26479" y="95345"/>
                  </a:cubicBezTo>
                  <a:cubicBezTo>
                    <a:pt x="20479" y="95345"/>
                    <a:pt x="15716" y="92678"/>
                    <a:pt x="12287" y="87249"/>
                  </a:cubicBezTo>
                  <a:cubicBezTo>
                    <a:pt x="8858" y="81820"/>
                    <a:pt x="7144" y="74676"/>
                    <a:pt x="7144" y="65723"/>
                  </a:cubicBezTo>
                  <a:lnTo>
                    <a:pt x="7144" y="64580"/>
                  </a:lnTo>
                  <a:close/>
                  <a:moveTo>
                    <a:pt x="14097" y="65818"/>
                  </a:moveTo>
                  <a:cubicBezTo>
                    <a:pt x="14097" y="73057"/>
                    <a:pt x="15240" y="78867"/>
                    <a:pt x="17526" y="83058"/>
                  </a:cubicBezTo>
                  <a:cubicBezTo>
                    <a:pt x="19812" y="87249"/>
                    <a:pt x="23336" y="89440"/>
                    <a:pt x="28004" y="89440"/>
                  </a:cubicBezTo>
                  <a:cubicBezTo>
                    <a:pt x="31242" y="89440"/>
                    <a:pt x="34004" y="88583"/>
                    <a:pt x="36195" y="86773"/>
                  </a:cubicBezTo>
                  <a:cubicBezTo>
                    <a:pt x="38386" y="84963"/>
                    <a:pt x="40196" y="82487"/>
                    <a:pt x="41434" y="79248"/>
                  </a:cubicBezTo>
                  <a:lnTo>
                    <a:pt x="41434" y="49721"/>
                  </a:lnTo>
                  <a:cubicBezTo>
                    <a:pt x="40196" y="46482"/>
                    <a:pt x="38481" y="43815"/>
                    <a:pt x="36290" y="41815"/>
                  </a:cubicBezTo>
                  <a:cubicBezTo>
                    <a:pt x="34100" y="39815"/>
                    <a:pt x="31337" y="38767"/>
                    <a:pt x="28004" y="38767"/>
                  </a:cubicBezTo>
                  <a:cubicBezTo>
                    <a:pt x="23241" y="38767"/>
                    <a:pt x="19717" y="41148"/>
                    <a:pt x="17431" y="45911"/>
                  </a:cubicBezTo>
                  <a:cubicBezTo>
                    <a:pt x="15145" y="50673"/>
                    <a:pt x="14002" y="56864"/>
                    <a:pt x="14002" y="64580"/>
                  </a:cubicBezTo>
                  <a:lnTo>
                    <a:pt x="14002" y="65818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CEC8EAF9-4C44-4E41-BA9A-76AC9FCA124C}"/>
                </a:ext>
              </a:extLst>
            </p:cNvPr>
            <p:cNvSpPr/>
            <p:nvPr/>
          </p:nvSpPr>
          <p:spPr>
            <a:xfrm>
              <a:off x="4618278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6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6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568B7239-2A3D-4CAE-B724-662550FDE1D4}"/>
                </a:ext>
              </a:extLst>
            </p:cNvPr>
            <p:cNvSpPr/>
            <p:nvPr/>
          </p:nvSpPr>
          <p:spPr>
            <a:xfrm>
              <a:off x="4732973" y="6608346"/>
              <a:ext cx="113279" cy="99119"/>
            </a:xfrm>
            <a:custGeom>
              <a:avLst/>
              <a:gdLst>
                <a:gd name="connsiteX0" fmla="*/ 12954 w 76200"/>
                <a:gd name="connsiteY0" fmla="*/ 8287 h 66675"/>
                <a:gd name="connsiteX1" fmla="*/ 13526 w 76200"/>
                <a:gd name="connsiteY1" fmla="*/ 17621 h 66675"/>
                <a:gd name="connsiteX2" fmla="*/ 19907 w 76200"/>
                <a:gd name="connsiteY2" fmla="*/ 9906 h 66675"/>
                <a:gd name="connsiteX3" fmla="*/ 29242 w 76200"/>
                <a:gd name="connsiteY3" fmla="*/ 7144 h 66675"/>
                <a:gd name="connsiteX4" fmla="*/ 38481 w 76200"/>
                <a:gd name="connsiteY4" fmla="*/ 10382 h 66675"/>
                <a:gd name="connsiteX5" fmla="*/ 43910 w 76200"/>
                <a:gd name="connsiteY5" fmla="*/ 20098 h 66675"/>
                <a:gd name="connsiteX6" fmla="*/ 50292 w 76200"/>
                <a:gd name="connsiteY6" fmla="*/ 10573 h 66675"/>
                <a:gd name="connsiteX7" fmla="*/ 60198 w 76200"/>
                <a:gd name="connsiteY7" fmla="*/ 7144 h 66675"/>
                <a:gd name="connsiteX8" fmla="*/ 72485 w 76200"/>
                <a:gd name="connsiteY8" fmla="*/ 13621 h 66675"/>
                <a:gd name="connsiteX9" fmla="*/ 76867 w 76200"/>
                <a:gd name="connsiteY9" fmla="*/ 33433 h 66675"/>
                <a:gd name="connsiteX10" fmla="*/ 76867 w 76200"/>
                <a:gd name="connsiteY10" fmla="*/ 68675 h 66675"/>
                <a:gd name="connsiteX11" fmla="*/ 70104 w 76200"/>
                <a:gd name="connsiteY11" fmla="*/ 68675 h 66675"/>
                <a:gd name="connsiteX12" fmla="*/ 70104 w 76200"/>
                <a:gd name="connsiteY12" fmla="*/ 33338 h 66675"/>
                <a:gd name="connsiteX13" fmla="*/ 67056 w 76200"/>
                <a:gd name="connsiteY13" fmla="*/ 17717 h 66675"/>
                <a:gd name="connsiteX14" fmla="*/ 58483 w 76200"/>
                <a:gd name="connsiteY14" fmla="*/ 13240 h 66675"/>
                <a:gd name="connsiteX15" fmla="*/ 49340 w 76200"/>
                <a:gd name="connsiteY15" fmla="*/ 18288 h 66675"/>
                <a:gd name="connsiteX16" fmla="*/ 45339 w 76200"/>
                <a:gd name="connsiteY16" fmla="*/ 30861 h 66675"/>
                <a:gd name="connsiteX17" fmla="*/ 45339 w 76200"/>
                <a:gd name="connsiteY17" fmla="*/ 32385 h 66675"/>
                <a:gd name="connsiteX18" fmla="*/ 45339 w 76200"/>
                <a:gd name="connsiteY18" fmla="*/ 68675 h 66675"/>
                <a:gd name="connsiteX19" fmla="*/ 38672 w 76200"/>
                <a:gd name="connsiteY19" fmla="*/ 68675 h 66675"/>
                <a:gd name="connsiteX20" fmla="*/ 38672 w 76200"/>
                <a:gd name="connsiteY20" fmla="*/ 33338 h 66675"/>
                <a:gd name="connsiteX21" fmla="*/ 35528 w 76200"/>
                <a:gd name="connsiteY21" fmla="*/ 17812 h 66675"/>
                <a:gd name="connsiteX22" fmla="*/ 26860 w 76200"/>
                <a:gd name="connsiteY22" fmla="*/ 13145 h 66675"/>
                <a:gd name="connsiteX23" fmla="*/ 18383 w 76200"/>
                <a:gd name="connsiteY23" fmla="*/ 16383 h 66675"/>
                <a:gd name="connsiteX24" fmla="*/ 13811 w 76200"/>
                <a:gd name="connsiteY24" fmla="*/ 25146 h 66675"/>
                <a:gd name="connsiteX25" fmla="*/ 13811 w 76200"/>
                <a:gd name="connsiteY25" fmla="*/ 68580 h 66675"/>
                <a:gd name="connsiteX26" fmla="*/ 7144 w 76200"/>
                <a:gd name="connsiteY26" fmla="*/ 68580 h 66675"/>
                <a:gd name="connsiteX27" fmla="*/ 7144 w 76200"/>
                <a:gd name="connsiteY27" fmla="*/ 8287 h 66675"/>
                <a:gd name="connsiteX28" fmla="*/ 12954 w 76200"/>
                <a:gd name="connsiteY28" fmla="*/ 828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66675">
                  <a:moveTo>
                    <a:pt x="12954" y="8287"/>
                  </a:moveTo>
                  <a:lnTo>
                    <a:pt x="13526" y="17621"/>
                  </a:lnTo>
                  <a:cubicBezTo>
                    <a:pt x="15145" y="14288"/>
                    <a:pt x="17240" y="11716"/>
                    <a:pt x="19907" y="9906"/>
                  </a:cubicBezTo>
                  <a:cubicBezTo>
                    <a:pt x="22574" y="8096"/>
                    <a:pt x="25622" y="7144"/>
                    <a:pt x="29242" y="7144"/>
                  </a:cubicBezTo>
                  <a:cubicBezTo>
                    <a:pt x="32861" y="7144"/>
                    <a:pt x="36004" y="8192"/>
                    <a:pt x="38481" y="10382"/>
                  </a:cubicBezTo>
                  <a:cubicBezTo>
                    <a:pt x="40958" y="12573"/>
                    <a:pt x="42767" y="15812"/>
                    <a:pt x="43910" y="20098"/>
                  </a:cubicBezTo>
                  <a:cubicBezTo>
                    <a:pt x="45434" y="16097"/>
                    <a:pt x="47530" y="12954"/>
                    <a:pt x="50292" y="10573"/>
                  </a:cubicBezTo>
                  <a:cubicBezTo>
                    <a:pt x="53054" y="8192"/>
                    <a:pt x="56293" y="7144"/>
                    <a:pt x="60198" y="7144"/>
                  </a:cubicBezTo>
                  <a:cubicBezTo>
                    <a:pt x="65437" y="7144"/>
                    <a:pt x="69628" y="9335"/>
                    <a:pt x="72485" y="13621"/>
                  </a:cubicBezTo>
                  <a:cubicBezTo>
                    <a:pt x="75343" y="17907"/>
                    <a:pt x="76867" y="24479"/>
                    <a:pt x="76867" y="33433"/>
                  </a:cubicBezTo>
                  <a:lnTo>
                    <a:pt x="76867" y="68675"/>
                  </a:lnTo>
                  <a:lnTo>
                    <a:pt x="70104" y="68675"/>
                  </a:lnTo>
                  <a:lnTo>
                    <a:pt x="70104" y="33338"/>
                  </a:lnTo>
                  <a:cubicBezTo>
                    <a:pt x="70104" y="25908"/>
                    <a:pt x="69056" y="20765"/>
                    <a:pt x="67056" y="17717"/>
                  </a:cubicBezTo>
                  <a:cubicBezTo>
                    <a:pt x="65056" y="14669"/>
                    <a:pt x="62198" y="13240"/>
                    <a:pt x="58483" y="13240"/>
                  </a:cubicBezTo>
                  <a:cubicBezTo>
                    <a:pt x="54578" y="13240"/>
                    <a:pt x="51530" y="14954"/>
                    <a:pt x="49340" y="18288"/>
                  </a:cubicBezTo>
                  <a:cubicBezTo>
                    <a:pt x="47149" y="21622"/>
                    <a:pt x="45815" y="25813"/>
                    <a:pt x="45339" y="30861"/>
                  </a:cubicBezTo>
                  <a:lnTo>
                    <a:pt x="45339" y="32385"/>
                  </a:lnTo>
                  <a:lnTo>
                    <a:pt x="45339" y="68675"/>
                  </a:lnTo>
                  <a:lnTo>
                    <a:pt x="38672" y="68675"/>
                  </a:lnTo>
                  <a:lnTo>
                    <a:pt x="38672" y="33338"/>
                  </a:lnTo>
                  <a:cubicBezTo>
                    <a:pt x="38672" y="26099"/>
                    <a:pt x="37624" y="20955"/>
                    <a:pt x="35528" y="17812"/>
                  </a:cubicBezTo>
                  <a:cubicBezTo>
                    <a:pt x="33433" y="14669"/>
                    <a:pt x="30575" y="13145"/>
                    <a:pt x="26860" y="13145"/>
                  </a:cubicBezTo>
                  <a:cubicBezTo>
                    <a:pt x="23336" y="13145"/>
                    <a:pt x="20479" y="14192"/>
                    <a:pt x="18383" y="16383"/>
                  </a:cubicBezTo>
                  <a:cubicBezTo>
                    <a:pt x="16288" y="18574"/>
                    <a:pt x="14669" y="21431"/>
                    <a:pt x="13811" y="25146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287"/>
                  </a:lnTo>
                  <a:lnTo>
                    <a:pt x="12954" y="8287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2FDBC97A-5FA9-488A-B1B8-414CC9C9F82C}"/>
                </a:ext>
              </a:extLst>
            </p:cNvPr>
            <p:cNvSpPr/>
            <p:nvPr/>
          </p:nvSpPr>
          <p:spPr>
            <a:xfrm>
              <a:off x="4855455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40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5 w 47625"/>
                <a:gd name="connsiteY11" fmla="*/ 16764 h 76200"/>
                <a:gd name="connsiteX12" fmla="*/ 27337 w 47625"/>
                <a:gd name="connsiteY12" fmla="*/ 13145 h 76200"/>
                <a:gd name="connsiteX13" fmla="*/ 18479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3 w 47625"/>
                <a:gd name="connsiteY16" fmla="*/ 24575 h 76200"/>
                <a:gd name="connsiteX17" fmla="*/ 13716 w 47625"/>
                <a:gd name="connsiteY17" fmla="*/ 12478 h 76200"/>
                <a:gd name="connsiteX18" fmla="*/ 27623 w 47625"/>
                <a:gd name="connsiteY18" fmla="*/ 7144 h 76200"/>
                <a:gd name="connsiteX19" fmla="*/ 41148 w 47625"/>
                <a:gd name="connsiteY19" fmla="*/ 12287 h 76200"/>
                <a:gd name="connsiteX20" fmla="*/ 46292 w 47625"/>
                <a:gd name="connsiteY20" fmla="*/ 26861 h 76200"/>
                <a:gd name="connsiteX21" fmla="*/ 46292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717 w 47625"/>
                <a:gd name="connsiteY25" fmla="*/ 63818 h 76200"/>
                <a:gd name="connsiteX26" fmla="*/ 33623 w 47625"/>
                <a:gd name="connsiteY26" fmla="*/ 60579 h 76200"/>
                <a:gd name="connsiteX27" fmla="*/ 39719 w 47625"/>
                <a:gd name="connsiteY27" fmla="*/ 52388 h 76200"/>
                <a:gd name="connsiteX28" fmla="*/ 39719 w 47625"/>
                <a:gd name="connsiteY28" fmla="*/ 39434 h 76200"/>
                <a:gd name="connsiteX29" fmla="*/ 29051 w 47625"/>
                <a:gd name="connsiteY29" fmla="*/ 39434 h 76200"/>
                <a:gd name="connsiteX30" fmla="*/ 18098 w 47625"/>
                <a:gd name="connsiteY30" fmla="*/ 43339 h 76200"/>
                <a:gd name="connsiteX31" fmla="*/ 14002 w 47625"/>
                <a:gd name="connsiteY31" fmla="*/ 52864 h 76200"/>
                <a:gd name="connsiteX32" fmla="*/ 16573 w 47625"/>
                <a:gd name="connsiteY32" fmla="*/ 60770 h 76200"/>
                <a:gd name="connsiteX33" fmla="*/ 23717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7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40" y="65151"/>
                  </a:cubicBezTo>
                  <a:cubicBezTo>
                    <a:pt x="8573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9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5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5" y="14288"/>
                    <a:pt x="18479" y="16574"/>
                  </a:cubicBezTo>
                  <a:cubicBezTo>
                    <a:pt x="16192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3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5" y="8954"/>
                    <a:pt x="22003" y="7144"/>
                    <a:pt x="27623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2" y="20574"/>
                    <a:pt x="46292" y="26861"/>
                  </a:cubicBezTo>
                  <a:lnTo>
                    <a:pt x="46292" y="56483"/>
                  </a:lnTo>
                  <a:cubicBezTo>
                    <a:pt x="46292" y="58674"/>
                    <a:pt x="46387" y="60770"/>
                    <a:pt x="46577" y="62770"/>
                  </a:cubicBezTo>
                  <a:cubicBezTo>
                    <a:pt x="46768" y="64770"/>
                    <a:pt x="47054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717" y="63818"/>
                  </a:moveTo>
                  <a:cubicBezTo>
                    <a:pt x="27432" y="63818"/>
                    <a:pt x="30766" y="62770"/>
                    <a:pt x="33623" y="60579"/>
                  </a:cubicBezTo>
                  <a:cubicBezTo>
                    <a:pt x="36481" y="58388"/>
                    <a:pt x="38576" y="55721"/>
                    <a:pt x="39719" y="52388"/>
                  </a:cubicBezTo>
                  <a:lnTo>
                    <a:pt x="39719" y="39434"/>
                  </a:lnTo>
                  <a:lnTo>
                    <a:pt x="29051" y="39434"/>
                  </a:lnTo>
                  <a:cubicBezTo>
                    <a:pt x="24479" y="39434"/>
                    <a:pt x="20860" y="40767"/>
                    <a:pt x="18098" y="43339"/>
                  </a:cubicBezTo>
                  <a:cubicBezTo>
                    <a:pt x="15335" y="45911"/>
                    <a:pt x="14002" y="49149"/>
                    <a:pt x="14002" y="52864"/>
                  </a:cubicBezTo>
                  <a:cubicBezTo>
                    <a:pt x="14002" y="56102"/>
                    <a:pt x="14859" y="58769"/>
                    <a:pt x="16573" y="60770"/>
                  </a:cubicBezTo>
                  <a:cubicBezTo>
                    <a:pt x="18288" y="62770"/>
                    <a:pt x="20574" y="63818"/>
                    <a:pt x="23717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20DC0DDD-4917-4EDB-8FDE-A3AD09A9C740}"/>
                </a:ext>
              </a:extLst>
            </p:cNvPr>
            <p:cNvSpPr/>
            <p:nvPr/>
          </p:nvSpPr>
          <p:spPr>
            <a:xfrm>
              <a:off x="4936450" y="6608488"/>
              <a:ext cx="70799" cy="99119"/>
            </a:xfrm>
            <a:custGeom>
              <a:avLst/>
              <a:gdLst>
                <a:gd name="connsiteX0" fmla="*/ 13144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4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4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4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78039FA6-8C0D-4439-933B-EAB770D0CF65}"/>
                </a:ext>
              </a:extLst>
            </p:cNvPr>
            <p:cNvSpPr/>
            <p:nvPr/>
          </p:nvSpPr>
          <p:spPr>
            <a:xfrm>
              <a:off x="5013763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39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5 w 47625"/>
                <a:gd name="connsiteY11" fmla="*/ 16764 h 76200"/>
                <a:gd name="connsiteX12" fmla="*/ 27337 w 47625"/>
                <a:gd name="connsiteY12" fmla="*/ 13145 h 76200"/>
                <a:gd name="connsiteX13" fmla="*/ 18478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2 w 47625"/>
                <a:gd name="connsiteY16" fmla="*/ 24575 h 76200"/>
                <a:gd name="connsiteX17" fmla="*/ 13716 w 47625"/>
                <a:gd name="connsiteY17" fmla="*/ 12478 h 76200"/>
                <a:gd name="connsiteX18" fmla="*/ 27622 w 47625"/>
                <a:gd name="connsiteY18" fmla="*/ 7144 h 76200"/>
                <a:gd name="connsiteX19" fmla="*/ 41148 w 47625"/>
                <a:gd name="connsiteY19" fmla="*/ 12287 h 76200"/>
                <a:gd name="connsiteX20" fmla="*/ 46291 w 47625"/>
                <a:gd name="connsiteY20" fmla="*/ 26861 h 76200"/>
                <a:gd name="connsiteX21" fmla="*/ 46291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622 w 47625"/>
                <a:gd name="connsiteY25" fmla="*/ 63818 h 76200"/>
                <a:gd name="connsiteX26" fmla="*/ 33528 w 47625"/>
                <a:gd name="connsiteY26" fmla="*/ 60579 h 76200"/>
                <a:gd name="connsiteX27" fmla="*/ 39624 w 47625"/>
                <a:gd name="connsiteY27" fmla="*/ 52388 h 76200"/>
                <a:gd name="connsiteX28" fmla="*/ 39624 w 47625"/>
                <a:gd name="connsiteY28" fmla="*/ 39434 h 76200"/>
                <a:gd name="connsiteX29" fmla="*/ 28956 w 47625"/>
                <a:gd name="connsiteY29" fmla="*/ 39434 h 76200"/>
                <a:gd name="connsiteX30" fmla="*/ 18002 w 47625"/>
                <a:gd name="connsiteY30" fmla="*/ 43339 h 76200"/>
                <a:gd name="connsiteX31" fmla="*/ 13906 w 47625"/>
                <a:gd name="connsiteY31" fmla="*/ 52864 h 76200"/>
                <a:gd name="connsiteX32" fmla="*/ 16478 w 47625"/>
                <a:gd name="connsiteY32" fmla="*/ 60770 h 76200"/>
                <a:gd name="connsiteX33" fmla="*/ 23622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7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39" y="65151"/>
                  </a:cubicBezTo>
                  <a:cubicBezTo>
                    <a:pt x="8572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8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5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4" y="14288"/>
                    <a:pt x="18478" y="16574"/>
                  </a:cubicBezTo>
                  <a:cubicBezTo>
                    <a:pt x="16192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2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5" y="8954"/>
                    <a:pt x="22003" y="7144"/>
                    <a:pt x="27622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1" y="20574"/>
                    <a:pt x="46291" y="26861"/>
                  </a:cubicBezTo>
                  <a:lnTo>
                    <a:pt x="46291" y="56483"/>
                  </a:lnTo>
                  <a:cubicBezTo>
                    <a:pt x="46291" y="58674"/>
                    <a:pt x="46387" y="60770"/>
                    <a:pt x="46577" y="62770"/>
                  </a:cubicBezTo>
                  <a:cubicBezTo>
                    <a:pt x="46768" y="64770"/>
                    <a:pt x="47053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622" y="63818"/>
                  </a:moveTo>
                  <a:cubicBezTo>
                    <a:pt x="27337" y="63818"/>
                    <a:pt x="30670" y="62770"/>
                    <a:pt x="33528" y="60579"/>
                  </a:cubicBezTo>
                  <a:cubicBezTo>
                    <a:pt x="36385" y="58388"/>
                    <a:pt x="38481" y="55721"/>
                    <a:pt x="39624" y="52388"/>
                  </a:cubicBezTo>
                  <a:lnTo>
                    <a:pt x="39624" y="39434"/>
                  </a:lnTo>
                  <a:lnTo>
                    <a:pt x="28956" y="39434"/>
                  </a:lnTo>
                  <a:cubicBezTo>
                    <a:pt x="24384" y="39434"/>
                    <a:pt x="20764" y="40767"/>
                    <a:pt x="18002" y="43339"/>
                  </a:cubicBezTo>
                  <a:cubicBezTo>
                    <a:pt x="15240" y="45911"/>
                    <a:pt x="13906" y="49149"/>
                    <a:pt x="13906" y="52864"/>
                  </a:cubicBezTo>
                  <a:cubicBezTo>
                    <a:pt x="13906" y="56102"/>
                    <a:pt x="14764" y="58769"/>
                    <a:pt x="16478" y="60770"/>
                  </a:cubicBezTo>
                  <a:cubicBezTo>
                    <a:pt x="18193" y="62770"/>
                    <a:pt x="20479" y="63818"/>
                    <a:pt x="23622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9EB7A2D1-E8A5-4A98-B6DE-BF0248D3EA61}"/>
                </a:ext>
              </a:extLst>
            </p:cNvPr>
            <p:cNvSpPr/>
            <p:nvPr/>
          </p:nvSpPr>
          <p:spPr>
            <a:xfrm>
              <a:off x="5091500" y="6608488"/>
              <a:ext cx="70799" cy="141598"/>
            </a:xfrm>
            <a:custGeom>
              <a:avLst/>
              <a:gdLst>
                <a:gd name="connsiteX0" fmla="*/ 7144 w 47625"/>
                <a:gd name="connsiteY0" fmla="*/ 35433 h 95250"/>
                <a:gd name="connsiteX1" fmla="*/ 12287 w 47625"/>
                <a:gd name="connsiteY1" fmla="*/ 14859 h 95250"/>
                <a:gd name="connsiteX2" fmla="*/ 26670 w 47625"/>
                <a:gd name="connsiteY2" fmla="*/ 7144 h 95250"/>
                <a:gd name="connsiteX3" fmla="*/ 35528 w 47625"/>
                <a:gd name="connsiteY3" fmla="*/ 9620 h 95250"/>
                <a:gd name="connsiteX4" fmla="*/ 41910 w 47625"/>
                <a:gd name="connsiteY4" fmla="*/ 16669 h 95250"/>
                <a:gd name="connsiteX5" fmla="*/ 42577 w 47625"/>
                <a:gd name="connsiteY5" fmla="*/ 8287 h 95250"/>
                <a:gd name="connsiteX6" fmla="*/ 48292 w 47625"/>
                <a:gd name="connsiteY6" fmla="*/ 8287 h 95250"/>
                <a:gd name="connsiteX7" fmla="*/ 48292 w 47625"/>
                <a:gd name="connsiteY7" fmla="*/ 68771 h 95250"/>
                <a:gd name="connsiteX8" fmla="*/ 42863 w 47625"/>
                <a:gd name="connsiteY8" fmla="*/ 86773 h 95250"/>
                <a:gd name="connsiteX9" fmla="*/ 27527 w 47625"/>
                <a:gd name="connsiteY9" fmla="*/ 93155 h 95250"/>
                <a:gd name="connsiteX10" fmla="*/ 19812 w 47625"/>
                <a:gd name="connsiteY10" fmla="*/ 92107 h 95250"/>
                <a:gd name="connsiteX11" fmla="*/ 12573 w 47625"/>
                <a:gd name="connsiteY11" fmla="*/ 89249 h 95250"/>
                <a:gd name="connsiteX12" fmla="*/ 14383 w 47625"/>
                <a:gd name="connsiteY12" fmla="*/ 83344 h 95250"/>
                <a:gd name="connsiteX13" fmla="*/ 20479 w 47625"/>
                <a:gd name="connsiteY13" fmla="*/ 86011 h 95250"/>
                <a:gd name="connsiteX14" fmla="*/ 27432 w 47625"/>
                <a:gd name="connsiteY14" fmla="*/ 86963 h 95250"/>
                <a:gd name="connsiteX15" fmla="*/ 38100 w 47625"/>
                <a:gd name="connsiteY15" fmla="*/ 82296 h 95250"/>
                <a:gd name="connsiteX16" fmla="*/ 41529 w 47625"/>
                <a:gd name="connsiteY16" fmla="*/ 68771 h 95250"/>
                <a:gd name="connsiteX17" fmla="*/ 41529 w 47625"/>
                <a:gd name="connsiteY17" fmla="*/ 61341 h 95250"/>
                <a:gd name="connsiteX18" fmla="*/ 35242 w 47625"/>
                <a:gd name="connsiteY18" fmla="*/ 67628 h 95250"/>
                <a:gd name="connsiteX19" fmla="*/ 26575 w 47625"/>
                <a:gd name="connsiteY19" fmla="*/ 69818 h 95250"/>
                <a:gd name="connsiteX20" fmla="*/ 12287 w 47625"/>
                <a:gd name="connsiteY20" fmla="*/ 62675 h 95250"/>
                <a:gd name="connsiteX21" fmla="*/ 7144 w 47625"/>
                <a:gd name="connsiteY21" fmla="*/ 43720 h 95250"/>
                <a:gd name="connsiteX22" fmla="*/ 7144 w 47625"/>
                <a:gd name="connsiteY22" fmla="*/ 35433 h 95250"/>
                <a:gd name="connsiteX23" fmla="*/ 13907 w 47625"/>
                <a:gd name="connsiteY23" fmla="*/ 43720 h 95250"/>
                <a:gd name="connsiteX24" fmla="*/ 17431 w 47625"/>
                <a:gd name="connsiteY24" fmla="*/ 58388 h 95250"/>
                <a:gd name="connsiteX25" fmla="*/ 28004 w 47625"/>
                <a:gd name="connsiteY25" fmla="*/ 63818 h 95250"/>
                <a:gd name="connsiteX26" fmla="*/ 36195 w 47625"/>
                <a:gd name="connsiteY26" fmla="*/ 61150 h 95250"/>
                <a:gd name="connsiteX27" fmla="*/ 41529 w 47625"/>
                <a:gd name="connsiteY27" fmla="*/ 53816 h 95250"/>
                <a:gd name="connsiteX28" fmla="*/ 41529 w 47625"/>
                <a:gd name="connsiteY28" fmla="*/ 23908 h 95250"/>
                <a:gd name="connsiteX29" fmla="*/ 36386 w 47625"/>
                <a:gd name="connsiteY29" fmla="*/ 16097 h 95250"/>
                <a:gd name="connsiteX30" fmla="*/ 28194 w 47625"/>
                <a:gd name="connsiteY30" fmla="*/ 13145 h 95250"/>
                <a:gd name="connsiteX31" fmla="*/ 17526 w 47625"/>
                <a:gd name="connsiteY31" fmla="*/ 19336 h 95250"/>
                <a:gd name="connsiteX32" fmla="*/ 13907 w 47625"/>
                <a:gd name="connsiteY32" fmla="*/ 35433 h 95250"/>
                <a:gd name="connsiteX33" fmla="*/ 13907 w 47625"/>
                <a:gd name="connsiteY33" fmla="*/ 437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95250">
                  <a:moveTo>
                    <a:pt x="7144" y="35433"/>
                  </a:moveTo>
                  <a:cubicBezTo>
                    <a:pt x="7144" y="26861"/>
                    <a:pt x="8858" y="20003"/>
                    <a:pt x="12287" y="14859"/>
                  </a:cubicBezTo>
                  <a:cubicBezTo>
                    <a:pt x="15716" y="9716"/>
                    <a:pt x="20574" y="7144"/>
                    <a:pt x="26670" y="7144"/>
                  </a:cubicBezTo>
                  <a:cubicBezTo>
                    <a:pt x="30099" y="7144"/>
                    <a:pt x="33052" y="8001"/>
                    <a:pt x="35528" y="9620"/>
                  </a:cubicBezTo>
                  <a:cubicBezTo>
                    <a:pt x="38005" y="11240"/>
                    <a:pt x="40196" y="13621"/>
                    <a:pt x="41910" y="16669"/>
                  </a:cubicBezTo>
                  <a:lnTo>
                    <a:pt x="42577" y="8287"/>
                  </a:lnTo>
                  <a:lnTo>
                    <a:pt x="48292" y="8287"/>
                  </a:lnTo>
                  <a:lnTo>
                    <a:pt x="48292" y="68771"/>
                  </a:lnTo>
                  <a:cubicBezTo>
                    <a:pt x="48292" y="76486"/>
                    <a:pt x="46482" y="82487"/>
                    <a:pt x="42863" y="86773"/>
                  </a:cubicBezTo>
                  <a:cubicBezTo>
                    <a:pt x="39243" y="91059"/>
                    <a:pt x="34100" y="93155"/>
                    <a:pt x="27527" y="93155"/>
                  </a:cubicBezTo>
                  <a:cubicBezTo>
                    <a:pt x="25146" y="93155"/>
                    <a:pt x="22574" y="92774"/>
                    <a:pt x="19812" y="92107"/>
                  </a:cubicBezTo>
                  <a:cubicBezTo>
                    <a:pt x="17050" y="91440"/>
                    <a:pt x="14669" y="90392"/>
                    <a:pt x="12573" y="89249"/>
                  </a:cubicBezTo>
                  <a:lnTo>
                    <a:pt x="14383" y="83344"/>
                  </a:lnTo>
                  <a:cubicBezTo>
                    <a:pt x="16192" y="84487"/>
                    <a:pt x="18193" y="85439"/>
                    <a:pt x="20479" y="86011"/>
                  </a:cubicBezTo>
                  <a:cubicBezTo>
                    <a:pt x="22765" y="86582"/>
                    <a:pt x="25051" y="86963"/>
                    <a:pt x="27432" y="86963"/>
                  </a:cubicBezTo>
                  <a:cubicBezTo>
                    <a:pt x="32195" y="86963"/>
                    <a:pt x="35814" y="85439"/>
                    <a:pt x="38100" y="82296"/>
                  </a:cubicBezTo>
                  <a:cubicBezTo>
                    <a:pt x="40386" y="79153"/>
                    <a:pt x="41529" y="74676"/>
                    <a:pt x="41529" y="68771"/>
                  </a:cubicBezTo>
                  <a:lnTo>
                    <a:pt x="41529" y="61341"/>
                  </a:lnTo>
                  <a:cubicBezTo>
                    <a:pt x="39815" y="64103"/>
                    <a:pt x="37719" y="66104"/>
                    <a:pt x="35242" y="67628"/>
                  </a:cubicBezTo>
                  <a:cubicBezTo>
                    <a:pt x="32766" y="69152"/>
                    <a:pt x="29908" y="69818"/>
                    <a:pt x="26575" y="69818"/>
                  </a:cubicBezTo>
                  <a:cubicBezTo>
                    <a:pt x="20479" y="69818"/>
                    <a:pt x="15716" y="67437"/>
                    <a:pt x="12287" y="62675"/>
                  </a:cubicBezTo>
                  <a:cubicBezTo>
                    <a:pt x="8858" y="57912"/>
                    <a:pt x="7144" y="51626"/>
                    <a:pt x="7144" y="43720"/>
                  </a:cubicBezTo>
                  <a:lnTo>
                    <a:pt x="7144" y="35433"/>
                  </a:lnTo>
                  <a:close/>
                  <a:moveTo>
                    <a:pt x="13907" y="43720"/>
                  </a:moveTo>
                  <a:cubicBezTo>
                    <a:pt x="13907" y="49816"/>
                    <a:pt x="15050" y="54674"/>
                    <a:pt x="17431" y="58388"/>
                  </a:cubicBezTo>
                  <a:cubicBezTo>
                    <a:pt x="19812" y="62103"/>
                    <a:pt x="23336" y="63818"/>
                    <a:pt x="28004" y="63818"/>
                  </a:cubicBezTo>
                  <a:cubicBezTo>
                    <a:pt x="31242" y="63818"/>
                    <a:pt x="34004" y="62960"/>
                    <a:pt x="36195" y="61150"/>
                  </a:cubicBezTo>
                  <a:cubicBezTo>
                    <a:pt x="38386" y="59341"/>
                    <a:pt x="40196" y="56960"/>
                    <a:pt x="41529" y="53816"/>
                  </a:cubicBezTo>
                  <a:lnTo>
                    <a:pt x="41529" y="23908"/>
                  </a:lnTo>
                  <a:cubicBezTo>
                    <a:pt x="40291" y="20669"/>
                    <a:pt x="38576" y="18098"/>
                    <a:pt x="36386" y="16097"/>
                  </a:cubicBezTo>
                  <a:cubicBezTo>
                    <a:pt x="34195" y="14097"/>
                    <a:pt x="31433" y="13145"/>
                    <a:pt x="28194" y="13145"/>
                  </a:cubicBezTo>
                  <a:cubicBezTo>
                    <a:pt x="23432" y="13145"/>
                    <a:pt x="19907" y="15240"/>
                    <a:pt x="17526" y="19336"/>
                  </a:cubicBezTo>
                  <a:cubicBezTo>
                    <a:pt x="15145" y="23432"/>
                    <a:pt x="13907" y="28861"/>
                    <a:pt x="13907" y="35433"/>
                  </a:cubicBezTo>
                  <a:lnTo>
                    <a:pt x="13907" y="4372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8CD3D616-879B-4280-8056-9605A9993C82}"/>
                </a:ext>
              </a:extLst>
            </p:cNvPr>
            <p:cNvSpPr/>
            <p:nvPr/>
          </p:nvSpPr>
          <p:spPr>
            <a:xfrm>
              <a:off x="5171078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6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6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6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7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6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5115FB61-B522-4663-96DB-791F664D96FF}"/>
                </a:ext>
              </a:extLst>
            </p:cNvPr>
            <p:cNvSpPr/>
            <p:nvPr/>
          </p:nvSpPr>
          <p:spPr>
            <a:xfrm>
              <a:off x="5249666" y="6608346"/>
              <a:ext cx="113279" cy="99119"/>
            </a:xfrm>
            <a:custGeom>
              <a:avLst/>
              <a:gdLst>
                <a:gd name="connsiteX0" fmla="*/ 12954 w 76200"/>
                <a:gd name="connsiteY0" fmla="*/ 8287 h 66675"/>
                <a:gd name="connsiteX1" fmla="*/ 13525 w 76200"/>
                <a:gd name="connsiteY1" fmla="*/ 17621 h 66675"/>
                <a:gd name="connsiteX2" fmla="*/ 19907 w 76200"/>
                <a:gd name="connsiteY2" fmla="*/ 9906 h 66675"/>
                <a:gd name="connsiteX3" fmla="*/ 29242 w 76200"/>
                <a:gd name="connsiteY3" fmla="*/ 7144 h 66675"/>
                <a:gd name="connsiteX4" fmla="*/ 38481 w 76200"/>
                <a:gd name="connsiteY4" fmla="*/ 10382 h 66675"/>
                <a:gd name="connsiteX5" fmla="*/ 43910 w 76200"/>
                <a:gd name="connsiteY5" fmla="*/ 20098 h 66675"/>
                <a:gd name="connsiteX6" fmla="*/ 50292 w 76200"/>
                <a:gd name="connsiteY6" fmla="*/ 10573 h 66675"/>
                <a:gd name="connsiteX7" fmla="*/ 60198 w 76200"/>
                <a:gd name="connsiteY7" fmla="*/ 7144 h 66675"/>
                <a:gd name="connsiteX8" fmla="*/ 72485 w 76200"/>
                <a:gd name="connsiteY8" fmla="*/ 13621 h 66675"/>
                <a:gd name="connsiteX9" fmla="*/ 76867 w 76200"/>
                <a:gd name="connsiteY9" fmla="*/ 33433 h 66675"/>
                <a:gd name="connsiteX10" fmla="*/ 76867 w 76200"/>
                <a:gd name="connsiteY10" fmla="*/ 68675 h 66675"/>
                <a:gd name="connsiteX11" fmla="*/ 70104 w 76200"/>
                <a:gd name="connsiteY11" fmla="*/ 68675 h 66675"/>
                <a:gd name="connsiteX12" fmla="*/ 70104 w 76200"/>
                <a:gd name="connsiteY12" fmla="*/ 33338 h 66675"/>
                <a:gd name="connsiteX13" fmla="*/ 67056 w 76200"/>
                <a:gd name="connsiteY13" fmla="*/ 17717 h 66675"/>
                <a:gd name="connsiteX14" fmla="*/ 58483 w 76200"/>
                <a:gd name="connsiteY14" fmla="*/ 13240 h 66675"/>
                <a:gd name="connsiteX15" fmla="*/ 49340 w 76200"/>
                <a:gd name="connsiteY15" fmla="*/ 18288 h 66675"/>
                <a:gd name="connsiteX16" fmla="*/ 45339 w 76200"/>
                <a:gd name="connsiteY16" fmla="*/ 30861 h 66675"/>
                <a:gd name="connsiteX17" fmla="*/ 45339 w 76200"/>
                <a:gd name="connsiteY17" fmla="*/ 32385 h 66675"/>
                <a:gd name="connsiteX18" fmla="*/ 45339 w 76200"/>
                <a:gd name="connsiteY18" fmla="*/ 68675 h 66675"/>
                <a:gd name="connsiteX19" fmla="*/ 38671 w 76200"/>
                <a:gd name="connsiteY19" fmla="*/ 68675 h 66675"/>
                <a:gd name="connsiteX20" fmla="*/ 38671 w 76200"/>
                <a:gd name="connsiteY20" fmla="*/ 33338 h 66675"/>
                <a:gd name="connsiteX21" fmla="*/ 35528 w 76200"/>
                <a:gd name="connsiteY21" fmla="*/ 17812 h 66675"/>
                <a:gd name="connsiteX22" fmla="*/ 26861 w 76200"/>
                <a:gd name="connsiteY22" fmla="*/ 13145 h 66675"/>
                <a:gd name="connsiteX23" fmla="*/ 18383 w 76200"/>
                <a:gd name="connsiteY23" fmla="*/ 16383 h 66675"/>
                <a:gd name="connsiteX24" fmla="*/ 13811 w 76200"/>
                <a:gd name="connsiteY24" fmla="*/ 25146 h 66675"/>
                <a:gd name="connsiteX25" fmla="*/ 13811 w 76200"/>
                <a:gd name="connsiteY25" fmla="*/ 68580 h 66675"/>
                <a:gd name="connsiteX26" fmla="*/ 7144 w 76200"/>
                <a:gd name="connsiteY26" fmla="*/ 68580 h 66675"/>
                <a:gd name="connsiteX27" fmla="*/ 7144 w 76200"/>
                <a:gd name="connsiteY27" fmla="*/ 8287 h 66675"/>
                <a:gd name="connsiteX28" fmla="*/ 12954 w 76200"/>
                <a:gd name="connsiteY28" fmla="*/ 828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66675">
                  <a:moveTo>
                    <a:pt x="12954" y="8287"/>
                  </a:moveTo>
                  <a:lnTo>
                    <a:pt x="13525" y="17621"/>
                  </a:lnTo>
                  <a:cubicBezTo>
                    <a:pt x="15145" y="14288"/>
                    <a:pt x="17240" y="11716"/>
                    <a:pt x="19907" y="9906"/>
                  </a:cubicBezTo>
                  <a:cubicBezTo>
                    <a:pt x="22574" y="8096"/>
                    <a:pt x="25622" y="7144"/>
                    <a:pt x="29242" y="7144"/>
                  </a:cubicBezTo>
                  <a:cubicBezTo>
                    <a:pt x="32861" y="7144"/>
                    <a:pt x="36004" y="8192"/>
                    <a:pt x="38481" y="10382"/>
                  </a:cubicBezTo>
                  <a:cubicBezTo>
                    <a:pt x="40958" y="12573"/>
                    <a:pt x="42767" y="15812"/>
                    <a:pt x="43910" y="20098"/>
                  </a:cubicBezTo>
                  <a:cubicBezTo>
                    <a:pt x="45434" y="16097"/>
                    <a:pt x="47530" y="12954"/>
                    <a:pt x="50292" y="10573"/>
                  </a:cubicBezTo>
                  <a:cubicBezTo>
                    <a:pt x="53054" y="8192"/>
                    <a:pt x="56293" y="7144"/>
                    <a:pt x="60198" y="7144"/>
                  </a:cubicBezTo>
                  <a:cubicBezTo>
                    <a:pt x="65437" y="7144"/>
                    <a:pt x="69628" y="9335"/>
                    <a:pt x="72485" y="13621"/>
                  </a:cubicBezTo>
                  <a:cubicBezTo>
                    <a:pt x="75343" y="17907"/>
                    <a:pt x="76867" y="24479"/>
                    <a:pt x="76867" y="33433"/>
                  </a:cubicBezTo>
                  <a:lnTo>
                    <a:pt x="76867" y="68675"/>
                  </a:lnTo>
                  <a:lnTo>
                    <a:pt x="70104" y="68675"/>
                  </a:lnTo>
                  <a:lnTo>
                    <a:pt x="70104" y="33338"/>
                  </a:lnTo>
                  <a:cubicBezTo>
                    <a:pt x="70104" y="25908"/>
                    <a:pt x="69056" y="20765"/>
                    <a:pt x="67056" y="17717"/>
                  </a:cubicBezTo>
                  <a:cubicBezTo>
                    <a:pt x="65056" y="14669"/>
                    <a:pt x="62198" y="13240"/>
                    <a:pt x="58483" y="13240"/>
                  </a:cubicBezTo>
                  <a:cubicBezTo>
                    <a:pt x="54578" y="13240"/>
                    <a:pt x="51530" y="14954"/>
                    <a:pt x="49340" y="18288"/>
                  </a:cubicBezTo>
                  <a:cubicBezTo>
                    <a:pt x="47149" y="21622"/>
                    <a:pt x="45815" y="25813"/>
                    <a:pt x="45339" y="30861"/>
                  </a:cubicBezTo>
                  <a:lnTo>
                    <a:pt x="45339" y="32385"/>
                  </a:lnTo>
                  <a:lnTo>
                    <a:pt x="45339" y="68675"/>
                  </a:lnTo>
                  <a:lnTo>
                    <a:pt x="38671" y="68675"/>
                  </a:lnTo>
                  <a:lnTo>
                    <a:pt x="38671" y="33338"/>
                  </a:lnTo>
                  <a:cubicBezTo>
                    <a:pt x="38671" y="26099"/>
                    <a:pt x="37624" y="20955"/>
                    <a:pt x="35528" y="17812"/>
                  </a:cubicBezTo>
                  <a:cubicBezTo>
                    <a:pt x="33433" y="14669"/>
                    <a:pt x="30575" y="13145"/>
                    <a:pt x="26861" y="13145"/>
                  </a:cubicBezTo>
                  <a:cubicBezTo>
                    <a:pt x="23336" y="13145"/>
                    <a:pt x="20479" y="14192"/>
                    <a:pt x="18383" y="16383"/>
                  </a:cubicBezTo>
                  <a:cubicBezTo>
                    <a:pt x="16288" y="18574"/>
                    <a:pt x="14669" y="21431"/>
                    <a:pt x="13811" y="25146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287"/>
                  </a:lnTo>
                  <a:lnTo>
                    <a:pt x="12954" y="8287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0529073B-F26A-4ECF-9818-3D5C91C36022}"/>
                </a:ext>
              </a:extLst>
            </p:cNvPr>
            <p:cNvSpPr/>
            <p:nvPr/>
          </p:nvSpPr>
          <p:spPr>
            <a:xfrm>
              <a:off x="5371440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4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4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4" y="13049"/>
                  </a:moveTo>
                  <a:cubicBezTo>
                    <a:pt x="24193" y="13049"/>
                    <a:pt x="20764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4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058D7E9E-4364-48E2-913B-53AB89E208B4}"/>
                </a:ext>
              </a:extLst>
            </p:cNvPr>
            <p:cNvSpPr/>
            <p:nvPr/>
          </p:nvSpPr>
          <p:spPr>
            <a:xfrm>
              <a:off x="5450169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ECA70A51-4072-4EE9-8B0A-1EF2CB83BA28}"/>
                </a:ext>
              </a:extLst>
            </p:cNvPr>
            <p:cNvSpPr/>
            <p:nvPr/>
          </p:nvSpPr>
          <p:spPr>
            <a:xfrm>
              <a:off x="5522810" y="6587249"/>
              <a:ext cx="56639" cy="127439"/>
            </a:xfrm>
            <a:custGeom>
              <a:avLst/>
              <a:gdLst>
                <a:gd name="connsiteX0" fmla="*/ 22288 w 38100"/>
                <a:gd name="connsiteY0" fmla="*/ 7144 h 85725"/>
                <a:gd name="connsiteX1" fmla="*/ 22288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8 w 38100"/>
                <a:gd name="connsiteY4" fmla="*/ 28289 h 85725"/>
                <a:gd name="connsiteX5" fmla="*/ 22288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1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8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8" y="7144"/>
                  </a:moveTo>
                  <a:lnTo>
                    <a:pt x="22288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8" y="28289"/>
                  </a:lnTo>
                  <a:lnTo>
                    <a:pt x="22288" y="67437"/>
                  </a:lnTo>
                  <a:cubicBezTo>
                    <a:pt x="22288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1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538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5B2A3F2-4D6B-4741-AB18-88F91A5506B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01B449A0-5518-4DF0-B810-EBA111CEF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585C3FC-96D7-4F9B-A092-0E50EE6F4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27C340CD-E54E-400B-B41C-D31ECE9A8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B467DB8-377B-4A62-9DAD-2CE8E90608FE}"/>
              </a:ext>
            </a:extLst>
          </p:cNvPr>
          <p:cNvGrpSpPr/>
          <p:nvPr userDrawn="1"/>
        </p:nvGrpSpPr>
        <p:grpSpPr>
          <a:xfrm>
            <a:off x="4484254" y="6568699"/>
            <a:ext cx="3223490" cy="181387"/>
            <a:chOff x="5828520" y="6568699"/>
            <a:chExt cx="3223490" cy="181387"/>
          </a:xfrm>
        </p:grpSpPr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93A9FC3A-8FED-47E4-844C-144EDBA7667E}"/>
                </a:ext>
              </a:extLst>
            </p:cNvPr>
            <p:cNvSpPr/>
            <p:nvPr/>
          </p:nvSpPr>
          <p:spPr>
            <a:xfrm>
              <a:off x="5828520" y="6577337"/>
              <a:ext cx="84959" cy="141598"/>
            </a:xfrm>
            <a:custGeom>
              <a:avLst/>
              <a:gdLst>
                <a:gd name="connsiteX0" fmla="*/ 57721 w 57150"/>
                <a:gd name="connsiteY0" fmla="*/ 78486 h 95250"/>
                <a:gd name="connsiteX1" fmla="*/ 49530 w 57150"/>
                <a:gd name="connsiteY1" fmla="*/ 86868 h 95250"/>
                <a:gd name="connsiteX2" fmla="*/ 34290 w 57150"/>
                <a:gd name="connsiteY2" fmla="*/ 90678 h 95250"/>
                <a:gd name="connsiteX3" fmla="*/ 14573 w 57150"/>
                <a:gd name="connsiteY3" fmla="*/ 82963 h 95250"/>
                <a:gd name="connsiteX4" fmla="*/ 7144 w 57150"/>
                <a:gd name="connsiteY4" fmla="*/ 60674 h 95250"/>
                <a:gd name="connsiteX5" fmla="*/ 7144 w 57150"/>
                <a:gd name="connsiteY5" fmla="*/ 36576 h 95250"/>
                <a:gd name="connsiteX6" fmla="*/ 14192 w 57150"/>
                <a:gd name="connsiteY6" fmla="*/ 14764 h 95250"/>
                <a:gd name="connsiteX7" fmla="*/ 32957 w 57150"/>
                <a:gd name="connsiteY7" fmla="*/ 7144 h 95250"/>
                <a:gd name="connsiteX8" fmla="*/ 50768 w 57150"/>
                <a:gd name="connsiteY8" fmla="*/ 13145 h 95250"/>
                <a:gd name="connsiteX9" fmla="*/ 57341 w 57150"/>
                <a:gd name="connsiteY9" fmla="*/ 29813 h 95250"/>
                <a:gd name="connsiteX10" fmla="*/ 57245 w 57150"/>
                <a:gd name="connsiteY10" fmla="*/ 30194 h 95250"/>
                <a:gd name="connsiteX11" fmla="*/ 50959 w 57150"/>
                <a:gd name="connsiteY11" fmla="*/ 30194 h 95250"/>
                <a:gd name="connsiteX12" fmla="*/ 46196 w 57150"/>
                <a:gd name="connsiteY12" fmla="*/ 17526 h 95250"/>
                <a:gd name="connsiteX13" fmla="*/ 32957 w 57150"/>
                <a:gd name="connsiteY13" fmla="*/ 13049 h 95250"/>
                <a:gd name="connsiteX14" fmla="*/ 18955 w 57150"/>
                <a:gd name="connsiteY14" fmla="*/ 19050 h 95250"/>
                <a:gd name="connsiteX15" fmla="*/ 13811 w 57150"/>
                <a:gd name="connsiteY15" fmla="*/ 36481 h 95250"/>
                <a:gd name="connsiteX16" fmla="*/ 13811 w 57150"/>
                <a:gd name="connsiteY16" fmla="*/ 60769 h 95250"/>
                <a:gd name="connsiteX17" fmla="*/ 19336 w 57150"/>
                <a:gd name="connsiteY17" fmla="*/ 78867 h 95250"/>
                <a:gd name="connsiteX18" fmla="*/ 34195 w 57150"/>
                <a:gd name="connsiteY18" fmla="*/ 85058 h 95250"/>
                <a:gd name="connsiteX19" fmla="*/ 45149 w 57150"/>
                <a:gd name="connsiteY19" fmla="*/ 82582 h 95250"/>
                <a:gd name="connsiteX20" fmla="*/ 50863 w 57150"/>
                <a:gd name="connsiteY20" fmla="*/ 76581 h 95250"/>
                <a:gd name="connsiteX21" fmla="*/ 50863 w 57150"/>
                <a:gd name="connsiteY21" fmla="*/ 55436 h 95250"/>
                <a:gd name="connsiteX22" fmla="*/ 34004 w 57150"/>
                <a:gd name="connsiteY22" fmla="*/ 55436 h 95250"/>
                <a:gd name="connsiteX23" fmla="*/ 34004 w 57150"/>
                <a:gd name="connsiteY23" fmla="*/ 49530 h 95250"/>
                <a:gd name="connsiteX24" fmla="*/ 57626 w 57150"/>
                <a:gd name="connsiteY24" fmla="*/ 49530 h 95250"/>
                <a:gd name="connsiteX25" fmla="*/ 57626 w 57150"/>
                <a:gd name="connsiteY25" fmla="*/ 7848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150" h="95250">
                  <a:moveTo>
                    <a:pt x="57721" y="78486"/>
                  </a:moveTo>
                  <a:cubicBezTo>
                    <a:pt x="56197" y="81534"/>
                    <a:pt x="53530" y="84296"/>
                    <a:pt x="49530" y="86868"/>
                  </a:cubicBezTo>
                  <a:cubicBezTo>
                    <a:pt x="45529" y="89440"/>
                    <a:pt x="40481" y="90678"/>
                    <a:pt x="34290" y="90678"/>
                  </a:cubicBezTo>
                  <a:cubicBezTo>
                    <a:pt x="26099" y="90678"/>
                    <a:pt x="19621" y="88106"/>
                    <a:pt x="14573" y="82963"/>
                  </a:cubicBezTo>
                  <a:cubicBezTo>
                    <a:pt x="9525" y="77819"/>
                    <a:pt x="7144" y="70390"/>
                    <a:pt x="7144" y="60674"/>
                  </a:cubicBezTo>
                  <a:lnTo>
                    <a:pt x="7144" y="36576"/>
                  </a:lnTo>
                  <a:cubicBezTo>
                    <a:pt x="7144" y="27051"/>
                    <a:pt x="9525" y="19812"/>
                    <a:pt x="14192" y="14764"/>
                  </a:cubicBezTo>
                  <a:cubicBezTo>
                    <a:pt x="18859" y="9716"/>
                    <a:pt x="25146" y="7144"/>
                    <a:pt x="32957" y="7144"/>
                  </a:cubicBezTo>
                  <a:cubicBezTo>
                    <a:pt x="40576" y="7144"/>
                    <a:pt x="46577" y="9144"/>
                    <a:pt x="50768" y="13145"/>
                  </a:cubicBezTo>
                  <a:cubicBezTo>
                    <a:pt x="54959" y="17145"/>
                    <a:pt x="57150" y="22670"/>
                    <a:pt x="57341" y="29813"/>
                  </a:cubicBezTo>
                  <a:lnTo>
                    <a:pt x="57245" y="30194"/>
                  </a:lnTo>
                  <a:lnTo>
                    <a:pt x="50959" y="30194"/>
                  </a:lnTo>
                  <a:cubicBezTo>
                    <a:pt x="50768" y="24765"/>
                    <a:pt x="49149" y="20479"/>
                    <a:pt x="46196" y="17526"/>
                  </a:cubicBezTo>
                  <a:cubicBezTo>
                    <a:pt x="43243" y="14573"/>
                    <a:pt x="38767" y="13049"/>
                    <a:pt x="32957" y="13049"/>
                  </a:cubicBezTo>
                  <a:cubicBezTo>
                    <a:pt x="27051" y="13049"/>
                    <a:pt x="22384" y="15050"/>
                    <a:pt x="18955" y="19050"/>
                  </a:cubicBezTo>
                  <a:cubicBezTo>
                    <a:pt x="15526" y="23051"/>
                    <a:pt x="13811" y="28861"/>
                    <a:pt x="13811" y="36481"/>
                  </a:cubicBezTo>
                  <a:lnTo>
                    <a:pt x="13811" y="60769"/>
                  </a:lnTo>
                  <a:cubicBezTo>
                    <a:pt x="13811" y="68675"/>
                    <a:pt x="15621" y="74676"/>
                    <a:pt x="19336" y="78867"/>
                  </a:cubicBezTo>
                  <a:cubicBezTo>
                    <a:pt x="23050" y="82963"/>
                    <a:pt x="28004" y="85058"/>
                    <a:pt x="34195" y="85058"/>
                  </a:cubicBezTo>
                  <a:cubicBezTo>
                    <a:pt x="38767" y="85058"/>
                    <a:pt x="42482" y="84201"/>
                    <a:pt x="45149" y="82582"/>
                  </a:cubicBezTo>
                  <a:cubicBezTo>
                    <a:pt x="47911" y="80963"/>
                    <a:pt x="49816" y="78962"/>
                    <a:pt x="50863" y="76581"/>
                  </a:cubicBezTo>
                  <a:lnTo>
                    <a:pt x="50863" y="55436"/>
                  </a:lnTo>
                  <a:lnTo>
                    <a:pt x="34004" y="55436"/>
                  </a:lnTo>
                  <a:lnTo>
                    <a:pt x="34004" y="49530"/>
                  </a:lnTo>
                  <a:lnTo>
                    <a:pt x="57626" y="49530"/>
                  </a:lnTo>
                  <a:lnTo>
                    <a:pt x="57626" y="78486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C37A0C13-2E12-4E39-BABE-E287BC1B1DF2}"/>
                </a:ext>
              </a:extLst>
            </p:cNvPr>
            <p:cNvSpPr/>
            <p:nvPr/>
          </p:nvSpPr>
          <p:spPr>
            <a:xfrm>
              <a:off x="5928772" y="6608346"/>
              <a:ext cx="56639" cy="99119"/>
            </a:xfrm>
            <a:custGeom>
              <a:avLst/>
              <a:gdLst>
                <a:gd name="connsiteX0" fmla="*/ 30385 w 38100"/>
                <a:gd name="connsiteY0" fmla="*/ 14383 h 66675"/>
                <a:gd name="connsiteX1" fmla="*/ 26003 w 38100"/>
                <a:gd name="connsiteY1" fmla="*/ 14002 h 66675"/>
                <a:gd name="connsiteX2" fmla="*/ 18288 w 38100"/>
                <a:gd name="connsiteY2" fmla="*/ 17145 h 66675"/>
                <a:gd name="connsiteX3" fmla="*/ 13811 w 38100"/>
                <a:gd name="connsiteY3" fmla="*/ 25813 h 66675"/>
                <a:gd name="connsiteX4" fmla="*/ 13811 w 38100"/>
                <a:gd name="connsiteY4" fmla="*/ 68675 h 66675"/>
                <a:gd name="connsiteX5" fmla="*/ 7144 w 38100"/>
                <a:gd name="connsiteY5" fmla="*/ 68675 h 66675"/>
                <a:gd name="connsiteX6" fmla="*/ 7144 w 38100"/>
                <a:gd name="connsiteY6" fmla="*/ 8287 h 66675"/>
                <a:gd name="connsiteX7" fmla="*/ 13049 w 38100"/>
                <a:gd name="connsiteY7" fmla="*/ 8287 h 66675"/>
                <a:gd name="connsiteX8" fmla="*/ 13811 w 38100"/>
                <a:gd name="connsiteY8" fmla="*/ 18288 h 66675"/>
                <a:gd name="connsiteX9" fmla="*/ 19431 w 38100"/>
                <a:gd name="connsiteY9" fmla="*/ 10096 h 66675"/>
                <a:gd name="connsiteX10" fmla="*/ 27622 w 38100"/>
                <a:gd name="connsiteY10" fmla="*/ 7144 h 66675"/>
                <a:gd name="connsiteX11" fmla="*/ 29718 w 38100"/>
                <a:gd name="connsiteY11" fmla="*/ 7334 h 66675"/>
                <a:gd name="connsiteX12" fmla="*/ 31433 w 38100"/>
                <a:gd name="connsiteY12" fmla="*/ 7715 h 66675"/>
                <a:gd name="connsiteX13" fmla="*/ 30385 w 38100"/>
                <a:gd name="connsiteY13" fmla="*/ 1438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66675">
                  <a:moveTo>
                    <a:pt x="30385" y="14383"/>
                  </a:moveTo>
                  <a:lnTo>
                    <a:pt x="26003" y="14002"/>
                  </a:lnTo>
                  <a:cubicBezTo>
                    <a:pt x="22860" y="14002"/>
                    <a:pt x="20288" y="15050"/>
                    <a:pt x="18288" y="17145"/>
                  </a:cubicBezTo>
                  <a:cubicBezTo>
                    <a:pt x="16288" y="19241"/>
                    <a:pt x="14764" y="22098"/>
                    <a:pt x="13811" y="25813"/>
                  </a:cubicBezTo>
                  <a:lnTo>
                    <a:pt x="13811" y="68675"/>
                  </a:lnTo>
                  <a:lnTo>
                    <a:pt x="7144" y="68675"/>
                  </a:lnTo>
                  <a:lnTo>
                    <a:pt x="7144" y="8287"/>
                  </a:lnTo>
                  <a:lnTo>
                    <a:pt x="13049" y="8287"/>
                  </a:lnTo>
                  <a:lnTo>
                    <a:pt x="13811" y="18288"/>
                  </a:lnTo>
                  <a:cubicBezTo>
                    <a:pt x="15240" y="14764"/>
                    <a:pt x="17050" y="12097"/>
                    <a:pt x="19431" y="10096"/>
                  </a:cubicBezTo>
                  <a:cubicBezTo>
                    <a:pt x="21812" y="8096"/>
                    <a:pt x="24479" y="7144"/>
                    <a:pt x="27622" y="7144"/>
                  </a:cubicBezTo>
                  <a:cubicBezTo>
                    <a:pt x="28289" y="7144"/>
                    <a:pt x="29051" y="7239"/>
                    <a:pt x="29718" y="7334"/>
                  </a:cubicBezTo>
                  <a:cubicBezTo>
                    <a:pt x="30385" y="7429"/>
                    <a:pt x="30956" y="7620"/>
                    <a:pt x="31433" y="7715"/>
                  </a:cubicBezTo>
                  <a:lnTo>
                    <a:pt x="30385" y="1438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BDCF0A5A-2228-44B2-BC62-C38F4BA51343}"/>
                </a:ext>
              </a:extLst>
            </p:cNvPr>
            <p:cNvSpPr/>
            <p:nvPr/>
          </p:nvSpPr>
          <p:spPr>
            <a:xfrm>
              <a:off x="5975075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39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5 w 47625"/>
                <a:gd name="connsiteY11" fmla="*/ 16764 h 76200"/>
                <a:gd name="connsiteX12" fmla="*/ 27337 w 47625"/>
                <a:gd name="connsiteY12" fmla="*/ 13145 h 76200"/>
                <a:gd name="connsiteX13" fmla="*/ 18478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2 w 47625"/>
                <a:gd name="connsiteY16" fmla="*/ 24575 h 76200"/>
                <a:gd name="connsiteX17" fmla="*/ 13716 w 47625"/>
                <a:gd name="connsiteY17" fmla="*/ 12478 h 76200"/>
                <a:gd name="connsiteX18" fmla="*/ 27622 w 47625"/>
                <a:gd name="connsiteY18" fmla="*/ 7144 h 76200"/>
                <a:gd name="connsiteX19" fmla="*/ 41148 w 47625"/>
                <a:gd name="connsiteY19" fmla="*/ 12287 h 76200"/>
                <a:gd name="connsiteX20" fmla="*/ 46292 w 47625"/>
                <a:gd name="connsiteY20" fmla="*/ 26861 h 76200"/>
                <a:gd name="connsiteX21" fmla="*/ 46292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717 w 47625"/>
                <a:gd name="connsiteY25" fmla="*/ 63818 h 76200"/>
                <a:gd name="connsiteX26" fmla="*/ 33623 w 47625"/>
                <a:gd name="connsiteY26" fmla="*/ 60579 h 76200"/>
                <a:gd name="connsiteX27" fmla="*/ 39719 w 47625"/>
                <a:gd name="connsiteY27" fmla="*/ 52388 h 76200"/>
                <a:gd name="connsiteX28" fmla="*/ 39719 w 47625"/>
                <a:gd name="connsiteY28" fmla="*/ 39434 h 76200"/>
                <a:gd name="connsiteX29" fmla="*/ 28956 w 47625"/>
                <a:gd name="connsiteY29" fmla="*/ 39434 h 76200"/>
                <a:gd name="connsiteX30" fmla="*/ 18002 w 47625"/>
                <a:gd name="connsiteY30" fmla="*/ 43339 h 76200"/>
                <a:gd name="connsiteX31" fmla="*/ 13906 w 47625"/>
                <a:gd name="connsiteY31" fmla="*/ 52864 h 76200"/>
                <a:gd name="connsiteX32" fmla="*/ 16478 w 47625"/>
                <a:gd name="connsiteY32" fmla="*/ 60770 h 76200"/>
                <a:gd name="connsiteX33" fmla="*/ 23717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7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39" y="65151"/>
                  </a:cubicBezTo>
                  <a:cubicBezTo>
                    <a:pt x="8572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8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5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4" y="14288"/>
                    <a:pt x="18478" y="16574"/>
                  </a:cubicBezTo>
                  <a:cubicBezTo>
                    <a:pt x="16192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2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5" y="8954"/>
                    <a:pt x="22003" y="7144"/>
                    <a:pt x="27622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2" y="20574"/>
                    <a:pt x="46292" y="26861"/>
                  </a:cubicBezTo>
                  <a:lnTo>
                    <a:pt x="46292" y="56483"/>
                  </a:lnTo>
                  <a:cubicBezTo>
                    <a:pt x="46292" y="58674"/>
                    <a:pt x="46387" y="60770"/>
                    <a:pt x="46577" y="62770"/>
                  </a:cubicBezTo>
                  <a:cubicBezTo>
                    <a:pt x="46768" y="64770"/>
                    <a:pt x="47053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717" y="63818"/>
                  </a:moveTo>
                  <a:cubicBezTo>
                    <a:pt x="27432" y="63818"/>
                    <a:pt x="30766" y="62770"/>
                    <a:pt x="33623" y="60579"/>
                  </a:cubicBezTo>
                  <a:cubicBezTo>
                    <a:pt x="36481" y="58388"/>
                    <a:pt x="38576" y="55721"/>
                    <a:pt x="39719" y="52388"/>
                  </a:cubicBezTo>
                  <a:lnTo>
                    <a:pt x="39719" y="39434"/>
                  </a:lnTo>
                  <a:lnTo>
                    <a:pt x="28956" y="39434"/>
                  </a:lnTo>
                  <a:cubicBezTo>
                    <a:pt x="24384" y="39434"/>
                    <a:pt x="20764" y="40767"/>
                    <a:pt x="18002" y="43339"/>
                  </a:cubicBezTo>
                  <a:cubicBezTo>
                    <a:pt x="15240" y="45911"/>
                    <a:pt x="13906" y="49149"/>
                    <a:pt x="13906" y="52864"/>
                  </a:cubicBezTo>
                  <a:cubicBezTo>
                    <a:pt x="13906" y="56102"/>
                    <a:pt x="14764" y="58769"/>
                    <a:pt x="16478" y="60770"/>
                  </a:cubicBezTo>
                  <a:cubicBezTo>
                    <a:pt x="18193" y="62770"/>
                    <a:pt x="20574" y="63818"/>
                    <a:pt x="23717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08A212BE-CE61-4EC4-89B5-559B13B0AADC}"/>
                </a:ext>
              </a:extLst>
            </p:cNvPr>
            <p:cNvSpPr/>
            <p:nvPr/>
          </p:nvSpPr>
          <p:spPr>
            <a:xfrm>
              <a:off x="6052671" y="6570398"/>
              <a:ext cx="70799" cy="141598"/>
            </a:xfrm>
            <a:custGeom>
              <a:avLst/>
              <a:gdLst>
                <a:gd name="connsiteX0" fmla="*/ 7334 w 47625"/>
                <a:gd name="connsiteY0" fmla="*/ 64580 h 95250"/>
                <a:gd name="connsiteX1" fmla="*/ 12383 w 47625"/>
                <a:gd name="connsiteY1" fmla="*/ 41434 h 95250"/>
                <a:gd name="connsiteX2" fmla="*/ 26575 w 47625"/>
                <a:gd name="connsiteY2" fmla="*/ 32766 h 95250"/>
                <a:gd name="connsiteX3" fmla="*/ 35242 w 47625"/>
                <a:gd name="connsiteY3" fmla="*/ 35147 h 95250"/>
                <a:gd name="connsiteX4" fmla="*/ 41434 w 47625"/>
                <a:gd name="connsiteY4" fmla="*/ 41815 h 95250"/>
                <a:gd name="connsiteX5" fmla="*/ 41434 w 47625"/>
                <a:gd name="connsiteY5" fmla="*/ 7144 h 95250"/>
                <a:gd name="connsiteX6" fmla="*/ 48101 w 47625"/>
                <a:gd name="connsiteY6" fmla="*/ 7144 h 95250"/>
                <a:gd name="connsiteX7" fmla="*/ 48101 w 47625"/>
                <a:gd name="connsiteY7" fmla="*/ 94202 h 95250"/>
                <a:gd name="connsiteX8" fmla="*/ 42196 w 47625"/>
                <a:gd name="connsiteY8" fmla="*/ 94202 h 95250"/>
                <a:gd name="connsiteX9" fmla="*/ 41624 w 47625"/>
                <a:gd name="connsiteY9" fmla="*/ 86392 h 95250"/>
                <a:gd name="connsiteX10" fmla="*/ 35338 w 47625"/>
                <a:gd name="connsiteY10" fmla="*/ 93059 h 95250"/>
                <a:gd name="connsiteX11" fmla="*/ 26479 w 47625"/>
                <a:gd name="connsiteY11" fmla="*/ 95345 h 95250"/>
                <a:gd name="connsiteX12" fmla="*/ 12287 w 47625"/>
                <a:gd name="connsiteY12" fmla="*/ 87249 h 95250"/>
                <a:gd name="connsiteX13" fmla="*/ 7144 w 47625"/>
                <a:gd name="connsiteY13" fmla="*/ 65723 h 95250"/>
                <a:gd name="connsiteX14" fmla="*/ 7144 w 47625"/>
                <a:gd name="connsiteY14" fmla="*/ 64580 h 95250"/>
                <a:gd name="connsiteX15" fmla="*/ 14097 w 47625"/>
                <a:gd name="connsiteY15" fmla="*/ 65818 h 95250"/>
                <a:gd name="connsiteX16" fmla="*/ 17526 w 47625"/>
                <a:gd name="connsiteY16" fmla="*/ 83058 h 95250"/>
                <a:gd name="connsiteX17" fmla="*/ 28004 w 47625"/>
                <a:gd name="connsiteY17" fmla="*/ 89440 h 95250"/>
                <a:gd name="connsiteX18" fmla="*/ 36195 w 47625"/>
                <a:gd name="connsiteY18" fmla="*/ 86773 h 95250"/>
                <a:gd name="connsiteX19" fmla="*/ 41434 w 47625"/>
                <a:gd name="connsiteY19" fmla="*/ 79248 h 95250"/>
                <a:gd name="connsiteX20" fmla="*/ 41434 w 47625"/>
                <a:gd name="connsiteY20" fmla="*/ 49721 h 95250"/>
                <a:gd name="connsiteX21" fmla="*/ 36290 w 47625"/>
                <a:gd name="connsiteY21" fmla="*/ 41815 h 95250"/>
                <a:gd name="connsiteX22" fmla="*/ 28004 w 47625"/>
                <a:gd name="connsiteY22" fmla="*/ 38767 h 95250"/>
                <a:gd name="connsiteX23" fmla="*/ 17431 w 47625"/>
                <a:gd name="connsiteY23" fmla="*/ 45911 h 95250"/>
                <a:gd name="connsiteX24" fmla="*/ 14002 w 47625"/>
                <a:gd name="connsiteY24" fmla="*/ 64580 h 95250"/>
                <a:gd name="connsiteX25" fmla="*/ 14002 w 47625"/>
                <a:gd name="connsiteY25" fmla="*/ 658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95250">
                  <a:moveTo>
                    <a:pt x="7334" y="64580"/>
                  </a:moveTo>
                  <a:cubicBezTo>
                    <a:pt x="7334" y="54864"/>
                    <a:pt x="9049" y="47149"/>
                    <a:pt x="12383" y="41434"/>
                  </a:cubicBezTo>
                  <a:cubicBezTo>
                    <a:pt x="15716" y="35719"/>
                    <a:pt x="20479" y="32766"/>
                    <a:pt x="26575" y="32766"/>
                  </a:cubicBezTo>
                  <a:cubicBezTo>
                    <a:pt x="29908" y="32766"/>
                    <a:pt x="32766" y="33528"/>
                    <a:pt x="35242" y="35147"/>
                  </a:cubicBezTo>
                  <a:cubicBezTo>
                    <a:pt x="37719" y="36767"/>
                    <a:pt x="39814" y="38957"/>
                    <a:pt x="41434" y="41815"/>
                  </a:cubicBezTo>
                  <a:lnTo>
                    <a:pt x="41434" y="7144"/>
                  </a:lnTo>
                  <a:lnTo>
                    <a:pt x="48101" y="7144"/>
                  </a:lnTo>
                  <a:lnTo>
                    <a:pt x="48101" y="94202"/>
                  </a:lnTo>
                  <a:lnTo>
                    <a:pt x="42196" y="94202"/>
                  </a:lnTo>
                  <a:lnTo>
                    <a:pt x="41624" y="86392"/>
                  </a:lnTo>
                  <a:cubicBezTo>
                    <a:pt x="39910" y="89249"/>
                    <a:pt x="37814" y="91535"/>
                    <a:pt x="35338" y="93059"/>
                  </a:cubicBezTo>
                  <a:cubicBezTo>
                    <a:pt x="32861" y="94583"/>
                    <a:pt x="29813" y="95345"/>
                    <a:pt x="26479" y="95345"/>
                  </a:cubicBezTo>
                  <a:cubicBezTo>
                    <a:pt x="20479" y="95345"/>
                    <a:pt x="15716" y="92678"/>
                    <a:pt x="12287" y="87249"/>
                  </a:cubicBezTo>
                  <a:cubicBezTo>
                    <a:pt x="8858" y="81820"/>
                    <a:pt x="7144" y="74676"/>
                    <a:pt x="7144" y="65723"/>
                  </a:cubicBezTo>
                  <a:lnTo>
                    <a:pt x="7144" y="64580"/>
                  </a:lnTo>
                  <a:close/>
                  <a:moveTo>
                    <a:pt x="14097" y="65818"/>
                  </a:moveTo>
                  <a:cubicBezTo>
                    <a:pt x="14097" y="73057"/>
                    <a:pt x="15240" y="78867"/>
                    <a:pt x="17526" y="83058"/>
                  </a:cubicBezTo>
                  <a:cubicBezTo>
                    <a:pt x="19812" y="87249"/>
                    <a:pt x="23336" y="89440"/>
                    <a:pt x="28004" y="89440"/>
                  </a:cubicBezTo>
                  <a:cubicBezTo>
                    <a:pt x="31242" y="89440"/>
                    <a:pt x="34004" y="88583"/>
                    <a:pt x="36195" y="86773"/>
                  </a:cubicBezTo>
                  <a:cubicBezTo>
                    <a:pt x="38386" y="84963"/>
                    <a:pt x="40196" y="82487"/>
                    <a:pt x="41434" y="79248"/>
                  </a:cubicBezTo>
                  <a:lnTo>
                    <a:pt x="41434" y="49721"/>
                  </a:lnTo>
                  <a:cubicBezTo>
                    <a:pt x="40196" y="46482"/>
                    <a:pt x="38481" y="43815"/>
                    <a:pt x="36290" y="41815"/>
                  </a:cubicBezTo>
                  <a:cubicBezTo>
                    <a:pt x="34100" y="39815"/>
                    <a:pt x="31337" y="38767"/>
                    <a:pt x="28004" y="38767"/>
                  </a:cubicBezTo>
                  <a:cubicBezTo>
                    <a:pt x="23241" y="38767"/>
                    <a:pt x="19717" y="41148"/>
                    <a:pt x="17431" y="45911"/>
                  </a:cubicBezTo>
                  <a:cubicBezTo>
                    <a:pt x="15145" y="50673"/>
                    <a:pt x="14002" y="56864"/>
                    <a:pt x="14002" y="64580"/>
                  </a:cubicBezTo>
                  <a:lnTo>
                    <a:pt x="14002" y="65818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793733F3-D1B0-44E9-990E-214436C6BB2F}"/>
                </a:ext>
              </a:extLst>
            </p:cNvPr>
            <p:cNvSpPr/>
            <p:nvPr/>
          </p:nvSpPr>
          <p:spPr>
            <a:xfrm>
              <a:off x="6136356" y="6610045"/>
              <a:ext cx="70799" cy="99119"/>
            </a:xfrm>
            <a:custGeom>
              <a:avLst/>
              <a:gdLst>
                <a:gd name="connsiteX0" fmla="*/ 39814 w 47625"/>
                <a:gd name="connsiteY0" fmla="*/ 58103 h 66675"/>
                <a:gd name="connsiteX1" fmla="*/ 33433 w 47625"/>
                <a:gd name="connsiteY1" fmla="*/ 65913 h 66675"/>
                <a:gd name="connsiteX2" fmla="*/ 24193 w 47625"/>
                <a:gd name="connsiteY2" fmla="*/ 68675 h 66675"/>
                <a:gd name="connsiteX3" fmla="*/ 11621 w 47625"/>
                <a:gd name="connsiteY3" fmla="*/ 62198 h 66675"/>
                <a:gd name="connsiteX4" fmla="*/ 7144 w 47625"/>
                <a:gd name="connsiteY4" fmla="*/ 42101 h 66675"/>
                <a:gd name="connsiteX5" fmla="*/ 7144 w 47625"/>
                <a:gd name="connsiteY5" fmla="*/ 7144 h 66675"/>
                <a:gd name="connsiteX6" fmla="*/ 13811 w 47625"/>
                <a:gd name="connsiteY6" fmla="*/ 7144 h 66675"/>
                <a:gd name="connsiteX7" fmla="*/ 13811 w 47625"/>
                <a:gd name="connsiteY7" fmla="*/ 42291 h 66675"/>
                <a:gd name="connsiteX8" fmla="*/ 16669 w 47625"/>
                <a:gd name="connsiteY8" fmla="*/ 58007 h 66675"/>
                <a:gd name="connsiteX9" fmla="*/ 25051 w 47625"/>
                <a:gd name="connsiteY9" fmla="*/ 62770 h 66675"/>
                <a:gd name="connsiteX10" fmla="*/ 34385 w 47625"/>
                <a:gd name="connsiteY10" fmla="*/ 59627 h 66675"/>
                <a:gd name="connsiteX11" fmla="*/ 39529 w 47625"/>
                <a:gd name="connsiteY11" fmla="*/ 51149 h 66675"/>
                <a:gd name="connsiteX12" fmla="*/ 39529 w 47625"/>
                <a:gd name="connsiteY12" fmla="*/ 7144 h 66675"/>
                <a:gd name="connsiteX13" fmla="*/ 46196 w 47625"/>
                <a:gd name="connsiteY13" fmla="*/ 7144 h 66675"/>
                <a:gd name="connsiteX14" fmla="*/ 46196 w 47625"/>
                <a:gd name="connsiteY14" fmla="*/ 67532 h 66675"/>
                <a:gd name="connsiteX15" fmla="*/ 40196 w 47625"/>
                <a:gd name="connsiteY15" fmla="*/ 67532 h 66675"/>
                <a:gd name="connsiteX16" fmla="*/ 39814 w 47625"/>
                <a:gd name="connsiteY16" fmla="*/ 5810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39814" y="58103"/>
                  </a:moveTo>
                  <a:cubicBezTo>
                    <a:pt x="38195" y="61532"/>
                    <a:pt x="36100" y="64103"/>
                    <a:pt x="33433" y="65913"/>
                  </a:cubicBezTo>
                  <a:cubicBezTo>
                    <a:pt x="30766" y="67723"/>
                    <a:pt x="27718" y="68675"/>
                    <a:pt x="24193" y="68675"/>
                  </a:cubicBezTo>
                  <a:cubicBezTo>
                    <a:pt x="18859" y="68675"/>
                    <a:pt x="14668" y="66484"/>
                    <a:pt x="11621" y="62198"/>
                  </a:cubicBezTo>
                  <a:cubicBezTo>
                    <a:pt x="8572" y="57912"/>
                    <a:pt x="7144" y="51245"/>
                    <a:pt x="7144" y="42101"/>
                  </a:cubicBezTo>
                  <a:lnTo>
                    <a:pt x="7144" y="7144"/>
                  </a:lnTo>
                  <a:lnTo>
                    <a:pt x="13811" y="7144"/>
                  </a:lnTo>
                  <a:lnTo>
                    <a:pt x="13811" y="42291"/>
                  </a:lnTo>
                  <a:cubicBezTo>
                    <a:pt x="13811" y="49625"/>
                    <a:pt x="14764" y="54864"/>
                    <a:pt x="16669" y="58007"/>
                  </a:cubicBezTo>
                  <a:cubicBezTo>
                    <a:pt x="18574" y="61151"/>
                    <a:pt x="21336" y="62770"/>
                    <a:pt x="25051" y="62770"/>
                  </a:cubicBezTo>
                  <a:cubicBezTo>
                    <a:pt x="28861" y="62770"/>
                    <a:pt x="32004" y="61722"/>
                    <a:pt x="34385" y="59627"/>
                  </a:cubicBezTo>
                  <a:cubicBezTo>
                    <a:pt x="36767" y="57531"/>
                    <a:pt x="38481" y="54769"/>
                    <a:pt x="39529" y="51149"/>
                  </a:cubicBezTo>
                  <a:lnTo>
                    <a:pt x="39529" y="7144"/>
                  </a:lnTo>
                  <a:lnTo>
                    <a:pt x="46196" y="7144"/>
                  </a:lnTo>
                  <a:lnTo>
                    <a:pt x="46196" y="67532"/>
                  </a:lnTo>
                  <a:lnTo>
                    <a:pt x="40196" y="67532"/>
                  </a:lnTo>
                  <a:lnTo>
                    <a:pt x="39814" y="5810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8A3CA37C-CB82-46BF-9900-3EF1E52C76C9}"/>
                </a:ext>
              </a:extLst>
            </p:cNvPr>
            <p:cNvSpPr/>
            <p:nvPr/>
          </p:nvSpPr>
          <p:spPr>
            <a:xfrm>
              <a:off x="6213811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39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5 w 47625"/>
                <a:gd name="connsiteY11" fmla="*/ 16764 h 76200"/>
                <a:gd name="connsiteX12" fmla="*/ 27337 w 47625"/>
                <a:gd name="connsiteY12" fmla="*/ 13145 h 76200"/>
                <a:gd name="connsiteX13" fmla="*/ 18478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2 w 47625"/>
                <a:gd name="connsiteY16" fmla="*/ 24575 h 76200"/>
                <a:gd name="connsiteX17" fmla="*/ 13716 w 47625"/>
                <a:gd name="connsiteY17" fmla="*/ 12478 h 76200"/>
                <a:gd name="connsiteX18" fmla="*/ 27622 w 47625"/>
                <a:gd name="connsiteY18" fmla="*/ 7144 h 76200"/>
                <a:gd name="connsiteX19" fmla="*/ 41148 w 47625"/>
                <a:gd name="connsiteY19" fmla="*/ 12287 h 76200"/>
                <a:gd name="connsiteX20" fmla="*/ 46291 w 47625"/>
                <a:gd name="connsiteY20" fmla="*/ 26861 h 76200"/>
                <a:gd name="connsiteX21" fmla="*/ 46291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622 w 47625"/>
                <a:gd name="connsiteY25" fmla="*/ 63818 h 76200"/>
                <a:gd name="connsiteX26" fmla="*/ 33528 w 47625"/>
                <a:gd name="connsiteY26" fmla="*/ 60579 h 76200"/>
                <a:gd name="connsiteX27" fmla="*/ 39624 w 47625"/>
                <a:gd name="connsiteY27" fmla="*/ 52388 h 76200"/>
                <a:gd name="connsiteX28" fmla="*/ 39624 w 47625"/>
                <a:gd name="connsiteY28" fmla="*/ 39434 h 76200"/>
                <a:gd name="connsiteX29" fmla="*/ 28956 w 47625"/>
                <a:gd name="connsiteY29" fmla="*/ 39434 h 76200"/>
                <a:gd name="connsiteX30" fmla="*/ 18002 w 47625"/>
                <a:gd name="connsiteY30" fmla="*/ 43339 h 76200"/>
                <a:gd name="connsiteX31" fmla="*/ 13906 w 47625"/>
                <a:gd name="connsiteY31" fmla="*/ 52864 h 76200"/>
                <a:gd name="connsiteX32" fmla="*/ 16478 w 47625"/>
                <a:gd name="connsiteY32" fmla="*/ 60770 h 76200"/>
                <a:gd name="connsiteX33" fmla="*/ 23622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7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39" y="65151"/>
                  </a:cubicBezTo>
                  <a:cubicBezTo>
                    <a:pt x="8572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8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5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4" y="14288"/>
                    <a:pt x="18478" y="16574"/>
                  </a:cubicBezTo>
                  <a:cubicBezTo>
                    <a:pt x="16192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2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5" y="8954"/>
                    <a:pt x="22003" y="7144"/>
                    <a:pt x="27622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1" y="20574"/>
                    <a:pt x="46291" y="26861"/>
                  </a:cubicBezTo>
                  <a:lnTo>
                    <a:pt x="46291" y="56483"/>
                  </a:lnTo>
                  <a:cubicBezTo>
                    <a:pt x="46291" y="58674"/>
                    <a:pt x="46387" y="60770"/>
                    <a:pt x="46577" y="62770"/>
                  </a:cubicBezTo>
                  <a:cubicBezTo>
                    <a:pt x="46768" y="64770"/>
                    <a:pt x="47053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622" y="63818"/>
                  </a:moveTo>
                  <a:cubicBezTo>
                    <a:pt x="27337" y="63818"/>
                    <a:pt x="30670" y="62770"/>
                    <a:pt x="33528" y="60579"/>
                  </a:cubicBezTo>
                  <a:cubicBezTo>
                    <a:pt x="36385" y="58388"/>
                    <a:pt x="38481" y="55721"/>
                    <a:pt x="39624" y="52388"/>
                  </a:cubicBezTo>
                  <a:lnTo>
                    <a:pt x="39624" y="39434"/>
                  </a:lnTo>
                  <a:lnTo>
                    <a:pt x="28956" y="39434"/>
                  </a:lnTo>
                  <a:cubicBezTo>
                    <a:pt x="24384" y="39434"/>
                    <a:pt x="20764" y="40767"/>
                    <a:pt x="18002" y="43339"/>
                  </a:cubicBezTo>
                  <a:cubicBezTo>
                    <a:pt x="15240" y="45911"/>
                    <a:pt x="13906" y="49149"/>
                    <a:pt x="13906" y="52864"/>
                  </a:cubicBezTo>
                  <a:cubicBezTo>
                    <a:pt x="13906" y="56102"/>
                    <a:pt x="14764" y="58769"/>
                    <a:pt x="16478" y="60770"/>
                  </a:cubicBezTo>
                  <a:cubicBezTo>
                    <a:pt x="18193" y="62770"/>
                    <a:pt x="20479" y="63818"/>
                    <a:pt x="23622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7F148C47-9C63-4E36-A6B6-AC8DB5E0DF06}"/>
                </a:ext>
              </a:extLst>
            </p:cNvPr>
            <p:cNvSpPr/>
            <p:nvPr/>
          </p:nvSpPr>
          <p:spPr>
            <a:xfrm>
              <a:off x="6287017" y="6587249"/>
              <a:ext cx="56639" cy="127439"/>
            </a:xfrm>
            <a:custGeom>
              <a:avLst/>
              <a:gdLst>
                <a:gd name="connsiteX0" fmla="*/ 22288 w 38100"/>
                <a:gd name="connsiteY0" fmla="*/ 7144 h 85725"/>
                <a:gd name="connsiteX1" fmla="*/ 22288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8 w 38100"/>
                <a:gd name="connsiteY4" fmla="*/ 28289 h 85725"/>
                <a:gd name="connsiteX5" fmla="*/ 22288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1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8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8" y="7144"/>
                  </a:moveTo>
                  <a:lnTo>
                    <a:pt x="22288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8" y="28289"/>
                  </a:lnTo>
                  <a:lnTo>
                    <a:pt x="22288" y="67437"/>
                  </a:lnTo>
                  <a:cubicBezTo>
                    <a:pt x="22288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1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79784574-DB6C-4894-93D4-39686BD54230}"/>
                </a:ext>
              </a:extLst>
            </p:cNvPr>
            <p:cNvSpPr/>
            <p:nvPr/>
          </p:nvSpPr>
          <p:spPr>
            <a:xfrm>
              <a:off x="6339833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4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4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4" y="13049"/>
                  </a:moveTo>
                  <a:cubicBezTo>
                    <a:pt x="24193" y="13049"/>
                    <a:pt x="20764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4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E9306230-7E74-481C-9453-CB9FB5C2F6C3}"/>
                </a:ext>
              </a:extLst>
            </p:cNvPr>
            <p:cNvSpPr/>
            <p:nvPr/>
          </p:nvSpPr>
          <p:spPr>
            <a:xfrm>
              <a:off x="6450682" y="6608488"/>
              <a:ext cx="70799" cy="113279"/>
            </a:xfrm>
            <a:custGeom>
              <a:avLst/>
              <a:gdLst>
                <a:gd name="connsiteX0" fmla="*/ 38782 w 47625"/>
                <a:gd name="connsiteY0" fmla="*/ 54197 h 76200"/>
                <a:gd name="connsiteX1" fmla="*/ 36115 w 47625"/>
                <a:gd name="connsiteY1" fmla="*/ 47054 h 76200"/>
                <a:gd name="connsiteX2" fmla="*/ 26209 w 47625"/>
                <a:gd name="connsiteY2" fmla="*/ 40767 h 76200"/>
                <a:gd name="connsiteX3" fmla="*/ 12683 w 47625"/>
                <a:gd name="connsiteY3" fmla="*/ 33052 h 76200"/>
                <a:gd name="connsiteX4" fmla="*/ 8397 w 47625"/>
                <a:gd name="connsiteY4" fmla="*/ 22765 h 76200"/>
                <a:gd name="connsiteX5" fmla="*/ 13445 w 47625"/>
                <a:gd name="connsiteY5" fmla="*/ 11716 h 76200"/>
                <a:gd name="connsiteX6" fmla="*/ 26590 w 47625"/>
                <a:gd name="connsiteY6" fmla="*/ 7144 h 76200"/>
                <a:gd name="connsiteX7" fmla="*/ 40211 w 47625"/>
                <a:gd name="connsiteY7" fmla="*/ 12192 h 76200"/>
                <a:gd name="connsiteX8" fmla="*/ 44973 w 47625"/>
                <a:gd name="connsiteY8" fmla="*/ 24860 h 76200"/>
                <a:gd name="connsiteX9" fmla="*/ 44878 w 47625"/>
                <a:gd name="connsiteY9" fmla="*/ 25241 h 76200"/>
                <a:gd name="connsiteX10" fmla="*/ 38591 w 47625"/>
                <a:gd name="connsiteY10" fmla="*/ 25241 h 76200"/>
                <a:gd name="connsiteX11" fmla="*/ 35353 w 47625"/>
                <a:gd name="connsiteY11" fmla="*/ 16669 h 76200"/>
                <a:gd name="connsiteX12" fmla="*/ 26590 w 47625"/>
                <a:gd name="connsiteY12" fmla="*/ 13049 h 76200"/>
                <a:gd name="connsiteX13" fmla="*/ 18017 w 47625"/>
                <a:gd name="connsiteY13" fmla="*/ 15907 h 76200"/>
                <a:gd name="connsiteX14" fmla="*/ 15065 w 47625"/>
                <a:gd name="connsiteY14" fmla="*/ 22574 h 76200"/>
                <a:gd name="connsiteX15" fmla="*/ 17446 w 47625"/>
                <a:gd name="connsiteY15" fmla="*/ 29051 h 76200"/>
                <a:gd name="connsiteX16" fmla="*/ 27447 w 47625"/>
                <a:gd name="connsiteY16" fmla="*/ 35147 h 76200"/>
                <a:gd name="connsiteX17" fmla="*/ 40973 w 47625"/>
                <a:gd name="connsiteY17" fmla="*/ 43053 h 76200"/>
                <a:gd name="connsiteX18" fmla="*/ 45449 w 47625"/>
                <a:gd name="connsiteY18" fmla="*/ 53816 h 76200"/>
                <a:gd name="connsiteX19" fmla="*/ 40306 w 47625"/>
                <a:gd name="connsiteY19" fmla="*/ 65437 h 76200"/>
                <a:gd name="connsiteX20" fmla="*/ 26685 w 47625"/>
                <a:gd name="connsiteY20" fmla="*/ 69818 h 76200"/>
                <a:gd name="connsiteX21" fmla="*/ 12112 w 47625"/>
                <a:gd name="connsiteY21" fmla="*/ 64580 h 76200"/>
                <a:gd name="connsiteX22" fmla="*/ 7159 w 47625"/>
                <a:gd name="connsiteY22" fmla="*/ 52102 h 76200"/>
                <a:gd name="connsiteX23" fmla="*/ 7254 w 47625"/>
                <a:gd name="connsiteY23" fmla="*/ 51721 h 76200"/>
                <a:gd name="connsiteX24" fmla="*/ 13541 w 47625"/>
                <a:gd name="connsiteY24" fmla="*/ 51721 h 76200"/>
                <a:gd name="connsiteX25" fmla="*/ 17732 w 47625"/>
                <a:gd name="connsiteY25" fmla="*/ 61150 h 76200"/>
                <a:gd name="connsiteX26" fmla="*/ 26780 w 47625"/>
                <a:gd name="connsiteY26" fmla="*/ 64103 h 76200"/>
                <a:gd name="connsiteX27" fmla="*/ 35638 w 47625"/>
                <a:gd name="connsiteY27" fmla="*/ 61246 h 76200"/>
                <a:gd name="connsiteX28" fmla="*/ 38782 w 47625"/>
                <a:gd name="connsiteY28" fmla="*/ 541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625" h="76200">
                  <a:moveTo>
                    <a:pt x="38782" y="54197"/>
                  </a:moveTo>
                  <a:cubicBezTo>
                    <a:pt x="38782" y="51435"/>
                    <a:pt x="37924" y="49054"/>
                    <a:pt x="36115" y="47054"/>
                  </a:cubicBezTo>
                  <a:cubicBezTo>
                    <a:pt x="34305" y="45053"/>
                    <a:pt x="30971" y="42958"/>
                    <a:pt x="26209" y="40767"/>
                  </a:cubicBezTo>
                  <a:cubicBezTo>
                    <a:pt x="20113" y="38195"/>
                    <a:pt x="15541" y="35624"/>
                    <a:pt x="12683" y="33052"/>
                  </a:cubicBezTo>
                  <a:cubicBezTo>
                    <a:pt x="9826" y="30480"/>
                    <a:pt x="8397" y="26956"/>
                    <a:pt x="8397" y="22765"/>
                  </a:cubicBezTo>
                  <a:cubicBezTo>
                    <a:pt x="8397" y="18479"/>
                    <a:pt x="10112" y="14764"/>
                    <a:pt x="13445" y="11716"/>
                  </a:cubicBezTo>
                  <a:cubicBezTo>
                    <a:pt x="16779" y="8668"/>
                    <a:pt x="21256" y="7144"/>
                    <a:pt x="26590" y="7144"/>
                  </a:cubicBezTo>
                  <a:cubicBezTo>
                    <a:pt x="32305" y="7144"/>
                    <a:pt x="36877" y="8858"/>
                    <a:pt x="40211" y="12192"/>
                  </a:cubicBezTo>
                  <a:cubicBezTo>
                    <a:pt x="43544" y="15526"/>
                    <a:pt x="45163" y="19812"/>
                    <a:pt x="44973" y="24860"/>
                  </a:cubicBezTo>
                  <a:lnTo>
                    <a:pt x="44878" y="25241"/>
                  </a:lnTo>
                  <a:lnTo>
                    <a:pt x="38591" y="25241"/>
                  </a:lnTo>
                  <a:cubicBezTo>
                    <a:pt x="38591" y="22003"/>
                    <a:pt x="37544" y="19145"/>
                    <a:pt x="35353" y="16669"/>
                  </a:cubicBezTo>
                  <a:cubicBezTo>
                    <a:pt x="33162" y="14192"/>
                    <a:pt x="30304" y="13049"/>
                    <a:pt x="26590" y="13049"/>
                  </a:cubicBezTo>
                  <a:cubicBezTo>
                    <a:pt x="22875" y="13049"/>
                    <a:pt x="19922" y="14002"/>
                    <a:pt x="18017" y="15907"/>
                  </a:cubicBezTo>
                  <a:cubicBezTo>
                    <a:pt x="16112" y="17812"/>
                    <a:pt x="15065" y="20003"/>
                    <a:pt x="15065" y="22574"/>
                  </a:cubicBezTo>
                  <a:cubicBezTo>
                    <a:pt x="15065" y="25241"/>
                    <a:pt x="15827" y="27432"/>
                    <a:pt x="17446" y="29051"/>
                  </a:cubicBezTo>
                  <a:cubicBezTo>
                    <a:pt x="19065" y="30671"/>
                    <a:pt x="22399" y="32671"/>
                    <a:pt x="27447" y="35147"/>
                  </a:cubicBezTo>
                  <a:cubicBezTo>
                    <a:pt x="33448" y="37529"/>
                    <a:pt x="38020" y="40196"/>
                    <a:pt x="40973" y="43053"/>
                  </a:cubicBezTo>
                  <a:cubicBezTo>
                    <a:pt x="43925" y="45911"/>
                    <a:pt x="45449" y="49530"/>
                    <a:pt x="45449" y="53816"/>
                  </a:cubicBezTo>
                  <a:cubicBezTo>
                    <a:pt x="45449" y="58579"/>
                    <a:pt x="43735" y="62484"/>
                    <a:pt x="40306" y="65437"/>
                  </a:cubicBezTo>
                  <a:cubicBezTo>
                    <a:pt x="36877" y="68390"/>
                    <a:pt x="32305" y="69818"/>
                    <a:pt x="26685" y="69818"/>
                  </a:cubicBezTo>
                  <a:cubicBezTo>
                    <a:pt x="20494" y="69818"/>
                    <a:pt x="15636" y="68104"/>
                    <a:pt x="12112" y="64580"/>
                  </a:cubicBezTo>
                  <a:cubicBezTo>
                    <a:pt x="8587" y="61055"/>
                    <a:pt x="6968" y="56864"/>
                    <a:pt x="7159" y="52102"/>
                  </a:cubicBezTo>
                  <a:lnTo>
                    <a:pt x="7254" y="51721"/>
                  </a:lnTo>
                  <a:lnTo>
                    <a:pt x="13541" y="51721"/>
                  </a:lnTo>
                  <a:cubicBezTo>
                    <a:pt x="13731" y="56102"/>
                    <a:pt x="15160" y="59245"/>
                    <a:pt x="17732" y="61150"/>
                  </a:cubicBezTo>
                  <a:cubicBezTo>
                    <a:pt x="20303" y="63056"/>
                    <a:pt x="23351" y="64103"/>
                    <a:pt x="26780" y="64103"/>
                  </a:cubicBezTo>
                  <a:cubicBezTo>
                    <a:pt x="30495" y="64103"/>
                    <a:pt x="33543" y="63151"/>
                    <a:pt x="35638" y="61246"/>
                  </a:cubicBezTo>
                  <a:cubicBezTo>
                    <a:pt x="37734" y="59341"/>
                    <a:pt x="38782" y="56960"/>
                    <a:pt x="38782" y="54197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BD499952-D73F-4F77-96AB-A0AFED4BAADF}"/>
                </a:ext>
              </a:extLst>
            </p:cNvPr>
            <p:cNvSpPr/>
            <p:nvPr/>
          </p:nvSpPr>
          <p:spPr>
            <a:xfrm>
              <a:off x="6522778" y="6608488"/>
              <a:ext cx="70799" cy="113279"/>
            </a:xfrm>
            <a:custGeom>
              <a:avLst/>
              <a:gdLst>
                <a:gd name="connsiteX0" fmla="*/ 28670 w 47625"/>
                <a:gd name="connsiteY0" fmla="*/ 64103 h 76200"/>
                <a:gd name="connsiteX1" fmla="*/ 37909 w 47625"/>
                <a:gd name="connsiteY1" fmla="*/ 60293 h 76200"/>
                <a:gd name="connsiteX2" fmla="*/ 41910 w 47625"/>
                <a:gd name="connsiteY2" fmla="*/ 49816 h 76200"/>
                <a:gd name="connsiteX3" fmla="*/ 47816 w 47625"/>
                <a:gd name="connsiteY3" fmla="*/ 49816 h 76200"/>
                <a:gd name="connsiteX4" fmla="*/ 48006 w 47625"/>
                <a:gd name="connsiteY4" fmla="*/ 50197 h 76200"/>
                <a:gd name="connsiteX5" fmla="*/ 42386 w 47625"/>
                <a:gd name="connsiteY5" fmla="*/ 64199 h 76200"/>
                <a:gd name="connsiteX6" fmla="*/ 28766 w 47625"/>
                <a:gd name="connsiteY6" fmla="*/ 69818 h 76200"/>
                <a:gd name="connsiteX7" fmla="*/ 12763 w 47625"/>
                <a:gd name="connsiteY7" fmla="*/ 62389 h 76200"/>
                <a:gd name="connsiteX8" fmla="*/ 7144 w 47625"/>
                <a:gd name="connsiteY8" fmla="*/ 43244 h 76200"/>
                <a:gd name="connsiteX9" fmla="*/ 7144 w 47625"/>
                <a:gd name="connsiteY9" fmla="*/ 33814 h 76200"/>
                <a:gd name="connsiteX10" fmla="*/ 12763 w 47625"/>
                <a:gd name="connsiteY10" fmla="*/ 14669 h 76200"/>
                <a:gd name="connsiteX11" fmla="*/ 28766 w 47625"/>
                <a:gd name="connsiteY11" fmla="*/ 7144 h 76200"/>
                <a:gd name="connsiteX12" fmla="*/ 42672 w 47625"/>
                <a:gd name="connsiteY12" fmla="*/ 13049 h 76200"/>
                <a:gd name="connsiteX13" fmla="*/ 48006 w 47625"/>
                <a:gd name="connsiteY13" fmla="*/ 28575 h 76200"/>
                <a:gd name="connsiteX14" fmla="*/ 47911 w 47625"/>
                <a:gd name="connsiteY14" fmla="*/ 28861 h 76200"/>
                <a:gd name="connsiteX15" fmla="*/ 41910 w 47625"/>
                <a:gd name="connsiteY15" fmla="*/ 28861 h 76200"/>
                <a:gd name="connsiteX16" fmla="*/ 38100 w 47625"/>
                <a:gd name="connsiteY16" fmla="*/ 17431 h 76200"/>
                <a:gd name="connsiteX17" fmla="*/ 28670 w 47625"/>
                <a:gd name="connsiteY17" fmla="*/ 13145 h 76200"/>
                <a:gd name="connsiteX18" fmla="*/ 17240 w 47625"/>
                <a:gd name="connsiteY18" fmla="*/ 19050 h 76200"/>
                <a:gd name="connsiteX19" fmla="*/ 13621 w 47625"/>
                <a:gd name="connsiteY19" fmla="*/ 33909 h 76200"/>
                <a:gd name="connsiteX20" fmla="*/ 13621 w 47625"/>
                <a:gd name="connsiteY20" fmla="*/ 43244 h 76200"/>
                <a:gd name="connsiteX21" fmla="*/ 17240 w 47625"/>
                <a:gd name="connsiteY21" fmla="*/ 58198 h 76200"/>
                <a:gd name="connsiteX22" fmla="*/ 28670 w 47625"/>
                <a:gd name="connsiteY22" fmla="*/ 6410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625" h="76200">
                  <a:moveTo>
                    <a:pt x="28670" y="64103"/>
                  </a:moveTo>
                  <a:cubicBezTo>
                    <a:pt x="32195" y="64103"/>
                    <a:pt x="35242" y="62865"/>
                    <a:pt x="37909" y="60293"/>
                  </a:cubicBezTo>
                  <a:cubicBezTo>
                    <a:pt x="40576" y="57722"/>
                    <a:pt x="41910" y="54293"/>
                    <a:pt x="41910" y="49816"/>
                  </a:cubicBezTo>
                  <a:lnTo>
                    <a:pt x="47816" y="49816"/>
                  </a:lnTo>
                  <a:lnTo>
                    <a:pt x="48006" y="50197"/>
                  </a:lnTo>
                  <a:cubicBezTo>
                    <a:pt x="48101" y="55817"/>
                    <a:pt x="46196" y="60484"/>
                    <a:pt x="42386" y="64199"/>
                  </a:cubicBezTo>
                  <a:cubicBezTo>
                    <a:pt x="38576" y="67913"/>
                    <a:pt x="34004" y="69818"/>
                    <a:pt x="28766" y="69818"/>
                  </a:cubicBezTo>
                  <a:cubicBezTo>
                    <a:pt x="21812" y="69818"/>
                    <a:pt x="16478" y="67342"/>
                    <a:pt x="12763" y="62389"/>
                  </a:cubicBezTo>
                  <a:cubicBezTo>
                    <a:pt x="9049" y="57436"/>
                    <a:pt x="7144" y="51054"/>
                    <a:pt x="7144" y="43244"/>
                  </a:cubicBezTo>
                  <a:lnTo>
                    <a:pt x="7144" y="33814"/>
                  </a:lnTo>
                  <a:cubicBezTo>
                    <a:pt x="7144" y="26003"/>
                    <a:pt x="9049" y="19622"/>
                    <a:pt x="12763" y="14669"/>
                  </a:cubicBezTo>
                  <a:cubicBezTo>
                    <a:pt x="16478" y="9716"/>
                    <a:pt x="21812" y="7144"/>
                    <a:pt x="28766" y="7144"/>
                  </a:cubicBezTo>
                  <a:cubicBezTo>
                    <a:pt x="34385" y="7144"/>
                    <a:pt x="39053" y="9144"/>
                    <a:pt x="42672" y="13049"/>
                  </a:cubicBezTo>
                  <a:cubicBezTo>
                    <a:pt x="46292" y="16955"/>
                    <a:pt x="48101" y="22098"/>
                    <a:pt x="48006" y="28575"/>
                  </a:cubicBezTo>
                  <a:lnTo>
                    <a:pt x="47911" y="28861"/>
                  </a:lnTo>
                  <a:lnTo>
                    <a:pt x="41910" y="28861"/>
                  </a:lnTo>
                  <a:cubicBezTo>
                    <a:pt x="41910" y="24098"/>
                    <a:pt x="40672" y="20193"/>
                    <a:pt x="38100" y="17431"/>
                  </a:cubicBezTo>
                  <a:cubicBezTo>
                    <a:pt x="35528" y="14669"/>
                    <a:pt x="32480" y="13145"/>
                    <a:pt x="28670" y="13145"/>
                  </a:cubicBezTo>
                  <a:cubicBezTo>
                    <a:pt x="23432" y="13145"/>
                    <a:pt x="19621" y="15145"/>
                    <a:pt x="17240" y="19050"/>
                  </a:cubicBezTo>
                  <a:cubicBezTo>
                    <a:pt x="14859" y="22955"/>
                    <a:pt x="13621" y="27908"/>
                    <a:pt x="13621" y="33909"/>
                  </a:cubicBezTo>
                  <a:lnTo>
                    <a:pt x="13621" y="43244"/>
                  </a:lnTo>
                  <a:cubicBezTo>
                    <a:pt x="13621" y="49340"/>
                    <a:pt x="14764" y="54293"/>
                    <a:pt x="17240" y="58198"/>
                  </a:cubicBezTo>
                  <a:cubicBezTo>
                    <a:pt x="19717" y="62103"/>
                    <a:pt x="23432" y="64103"/>
                    <a:pt x="28670" y="64103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77EE10B6-3A13-45A4-8BF7-5A7238E59E33}"/>
                </a:ext>
              </a:extLst>
            </p:cNvPr>
            <p:cNvSpPr/>
            <p:nvPr/>
          </p:nvSpPr>
          <p:spPr>
            <a:xfrm>
              <a:off x="6601507" y="6570398"/>
              <a:ext cx="70799" cy="141598"/>
            </a:xfrm>
            <a:custGeom>
              <a:avLst/>
              <a:gdLst>
                <a:gd name="connsiteX0" fmla="*/ 13716 w 47625"/>
                <a:gd name="connsiteY0" fmla="*/ 43434 h 95250"/>
                <a:gd name="connsiteX1" fmla="*/ 20288 w 47625"/>
                <a:gd name="connsiteY1" fmla="*/ 35528 h 95250"/>
                <a:gd name="connsiteX2" fmla="*/ 29528 w 47625"/>
                <a:gd name="connsiteY2" fmla="*/ 32766 h 95250"/>
                <a:gd name="connsiteX3" fmla="*/ 41815 w 47625"/>
                <a:gd name="connsiteY3" fmla="*/ 38672 h 95250"/>
                <a:gd name="connsiteX4" fmla="*/ 46101 w 47625"/>
                <a:gd name="connsiteY4" fmla="*/ 56960 h 95250"/>
                <a:gd name="connsiteX5" fmla="*/ 46101 w 47625"/>
                <a:gd name="connsiteY5" fmla="*/ 94202 h 95250"/>
                <a:gd name="connsiteX6" fmla="*/ 39338 w 47625"/>
                <a:gd name="connsiteY6" fmla="*/ 94202 h 95250"/>
                <a:gd name="connsiteX7" fmla="*/ 39338 w 47625"/>
                <a:gd name="connsiteY7" fmla="*/ 56864 h 95250"/>
                <a:gd name="connsiteX8" fmla="*/ 36386 w 47625"/>
                <a:gd name="connsiteY8" fmla="*/ 42958 h 95250"/>
                <a:gd name="connsiteX9" fmla="*/ 27813 w 47625"/>
                <a:gd name="connsiteY9" fmla="*/ 38767 h 95250"/>
                <a:gd name="connsiteX10" fmla="*/ 19241 w 47625"/>
                <a:gd name="connsiteY10" fmla="*/ 42005 h 95250"/>
                <a:gd name="connsiteX11" fmla="*/ 13811 w 47625"/>
                <a:gd name="connsiteY11" fmla="*/ 50578 h 95250"/>
                <a:gd name="connsiteX12" fmla="*/ 13811 w 47625"/>
                <a:gd name="connsiteY12" fmla="*/ 94298 h 95250"/>
                <a:gd name="connsiteX13" fmla="*/ 7144 w 47625"/>
                <a:gd name="connsiteY13" fmla="*/ 94298 h 95250"/>
                <a:gd name="connsiteX14" fmla="*/ 7144 w 47625"/>
                <a:gd name="connsiteY14" fmla="*/ 7144 h 95250"/>
                <a:gd name="connsiteX15" fmla="*/ 13811 w 47625"/>
                <a:gd name="connsiteY15" fmla="*/ 7144 h 95250"/>
                <a:gd name="connsiteX16" fmla="*/ 13811 w 47625"/>
                <a:gd name="connsiteY16" fmla="*/ 4343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95250">
                  <a:moveTo>
                    <a:pt x="13716" y="43434"/>
                  </a:moveTo>
                  <a:cubicBezTo>
                    <a:pt x="15431" y="40005"/>
                    <a:pt x="17621" y="37433"/>
                    <a:pt x="20288" y="35528"/>
                  </a:cubicBezTo>
                  <a:cubicBezTo>
                    <a:pt x="22955" y="33623"/>
                    <a:pt x="26099" y="32766"/>
                    <a:pt x="29528" y="32766"/>
                  </a:cubicBezTo>
                  <a:cubicBezTo>
                    <a:pt x="34862" y="32766"/>
                    <a:pt x="38957" y="34766"/>
                    <a:pt x="41815" y="38672"/>
                  </a:cubicBezTo>
                  <a:cubicBezTo>
                    <a:pt x="44672" y="42577"/>
                    <a:pt x="46101" y="48673"/>
                    <a:pt x="46101" y="56960"/>
                  </a:cubicBezTo>
                  <a:lnTo>
                    <a:pt x="46101" y="94202"/>
                  </a:lnTo>
                  <a:lnTo>
                    <a:pt x="39338" y="94202"/>
                  </a:lnTo>
                  <a:lnTo>
                    <a:pt x="39338" y="56864"/>
                  </a:lnTo>
                  <a:cubicBezTo>
                    <a:pt x="39338" y="50387"/>
                    <a:pt x="38386" y="45720"/>
                    <a:pt x="36386" y="42958"/>
                  </a:cubicBezTo>
                  <a:cubicBezTo>
                    <a:pt x="34385" y="40196"/>
                    <a:pt x="31528" y="38767"/>
                    <a:pt x="27813" y="38767"/>
                  </a:cubicBezTo>
                  <a:cubicBezTo>
                    <a:pt x="24479" y="38767"/>
                    <a:pt x="21622" y="39815"/>
                    <a:pt x="19241" y="42005"/>
                  </a:cubicBezTo>
                  <a:cubicBezTo>
                    <a:pt x="16859" y="44196"/>
                    <a:pt x="15050" y="46958"/>
                    <a:pt x="13811" y="50578"/>
                  </a:cubicBezTo>
                  <a:lnTo>
                    <a:pt x="13811" y="94298"/>
                  </a:lnTo>
                  <a:lnTo>
                    <a:pt x="7144" y="94298"/>
                  </a:lnTo>
                  <a:lnTo>
                    <a:pt x="7144" y="7144"/>
                  </a:lnTo>
                  <a:lnTo>
                    <a:pt x="13811" y="7144"/>
                  </a:lnTo>
                  <a:lnTo>
                    <a:pt x="13811" y="4343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19F4712C-532F-44D6-9A05-FB4370F16BCE}"/>
                </a:ext>
              </a:extLst>
            </p:cNvPr>
            <p:cNvSpPr/>
            <p:nvPr/>
          </p:nvSpPr>
          <p:spPr>
            <a:xfrm>
              <a:off x="6677545" y="6608346"/>
              <a:ext cx="84959" cy="113279"/>
            </a:xfrm>
            <a:custGeom>
              <a:avLst/>
              <a:gdLst>
                <a:gd name="connsiteX0" fmla="*/ 7144 w 57150"/>
                <a:gd name="connsiteY0" fmla="*/ 34100 h 76200"/>
                <a:gd name="connsiteX1" fmla="*/ 13144 w 57150"/>
                <a:gd name="connsiteY1" fmla="*/ 14764 h 76200"/>
                <a:gd name="connsiteX2" fmla="*/ 29337 w 57150"/>
                <a:gd name="connsiteY2" fmla="*/ 7144 h 76200"/>
                <a:gd name="connsiteX3" fmla="*/ 45529 w 57150"/>
                <a:gd name="connsiteY3" fmla="*/ 14669 h 76200"/>
                <a:gd name="connsiteX4" fmla="*/ 51625 w 57150"/>
                <a:gd name="connsiteY4" fmla="*/ 34004 h 76200"/>
                <a:gd name="connsiteX5" fmla="*/ 51625 w 57150"/>
                <a:gd name="connsiteY5" fmla="*/ 42863 h 76200"/>
                <a:gd name="connsiteX6" fmla="*/ 45625 w 57150"/>
                <a:gd name="connsiteY6" fmla="*/ 62294 h 76200"/>
                <a:gd name="connsiteX7" fmla="*/ 29432 w 57150"/>
                <a:gd name="connsiteY7" fmla="*/ 69818 h 76200"/>
                <a:gd name="connsiteX8" fmla="*/ 13144 w 57150"/>
                <a:gd name="connsiteY8" fmla="*/ 62294 h 76200"/>
                <a:gd name="connsiteX9" fmla="*/ 7144 w 57150"/>
                <a:gd name="connsiteY9" fmla="*/ 42863 h 76200"/>
                <a:gd name="connsiteX10" fmla="*/ 7144 w 57150"/>
                <a:gd name="connsiteY10" fmla="*/ 34100 h 76200"/>
                <a:gd name="connsiteX11" fmla="*/ 13906 w 57150"/>
                <a:gd name="connsiteY11" fmla="*/ 43053 h 76200"/>
                <a:gd name="connsiteX12" fmla="*/ 17907 w 57150"/>
                <a:gd name="connsiteY12" fmla="*/ 58198 h 76200"/>
                <a:gd name="connsiteX13" fmla="*/ 29432 w 57150"/>
                <a:gd name="connsiteY13" fmla="*/ 64199 h 76200"/>
                <a:gd name="connsiteX14" fmla="*/ 40862 w 57150"/>
                <a:gd name="connsiteY14" fmla="*/ 58102 h 76200"/>
                <a:gd name="connsiteX15" fmla="*/ 44958 w 57150"/>
                <a:gd name="connsiteY15" fmla="*/ 43053 h 76200"/>
                <a:gd name="connsiteX16" fmla="*/ 44958 w 57150"/>
                <a:gd name="connsiteY16" fmla="*/ 34195 h 76200"/>
                <a:gd name="connsiteX17" fmla="*/ 40862 w 57150"/>
                <a:gd name="connsiteY17" fmla="*/ 19241 h 76200"/>
                <a:gd name="connsiteX18" fmla="*/ 29432 w 57150"/>
                <a:gd name="connsiteY18" fmla="*/ 13145 h 76200"/>
                <a:gd name="connsiteX19" fmla="*/ 18002 w 57150"/>
                <a:gd name="connsiteY19" fmla="*/ 19241 h 76200"/>
                <a:gd name="connsiteX20" fmla="*/ 14002 w 57150"/>
                <a:gd name="connsiteY20" fmla="*/ 34195 h 76200"/>
                <a:gd name="connsiteX21" fmla="*/ 14002 w 57150"/>
                <a:gd name="connsiteY21" fmla="*/ 4305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0" h="76200">
                  <a:moveTo>
                    <a:pt x="7144" y="34100"/>
                  </a:moveTo>
                  <a:cubicBezTo>
                    <a:pt x="7144" y="26289"/>
                    <a:pt x="9144" y="19812"/>
                    <a:pt x="13144" y="14764"/>
                  </a:cubicBezTo>
                  <a:cubicBezTo>
                    <a:pt x="17145" y="9716"/>
                    <a:pt x="22574" y="7144"/>
                    <a:pt x="29337" y="7144"/>
                  </a:cubicBezTo>
                  <a:cubicBezTo>
                    <a:pt x="36100" y="7144"/>
                    <a:pt x="41529" y="9620"/>
                    <a:pt x="45529" y="14669"/>
                  </a:cubicBezTo>
                  <a:cubicBezTo>
                    <a:pt x="49530" y="19717"/>
                    <a:pt x="51625" y="26194"/>
                    <a:pt x="51625" y="34004"/>
                  </a:cubicBezTo>
                  <a:lnTo>
                    <a:pt x="51625" y="42863"/>
                  </a:lnTo>
                  <a:cubicBezTo>
                    <a:pt x="51625" y="50768"/>
                    <a:pt x="49625" y="57245"/>
                    <a:pt x="45625" y="62294"/>
                  </a:cubicBezTo>
                  <a:cubicBezTo>
                    <a:pt x="41624" y="67342"/>
                    <a:pt x="36195" y="69818"/>
                    <a:pt x="29432" y="69818"/>
                  </a:cubicBezTo>
                  <a:cubicBezTo>
                    <a:pt x="22669" y="69818"/>
                    <a:pt x="17240" y="67342"/>
                    <a:pt x="13144" y="62294"/>
                  </a:cubicBezTo>
                  <a:cubicBezTo>
                    <a:pt x="9049" y="57245"/>
                    <a:pt x="7144" y="50864"/>
                    <a:pt x="7144" y="42863"/>
                  </a:cubicBezTo>
                  <a:lnTo>
                    <a:pt x="7144" y="34100"/>
                  </a:lnTo>
                  <a:close/>
                  <a:moveTo>
                    <a:pt x="13906" y="43053"/>
                  </a:moveTo>
                  <a:cubicBezTo>
                    <a:pt x="13906" y="49054"/>
                    <a:pt x="15240" y="54102"/>
                    <a:pt x="17907" y="58198"/>
                  </a:cubicBezTo>
                  <a:cubicBezTo>
                    <a:pt x="20574" y="62294"/>
                    <a:pt x="24384" y="64199"/>
                    <a:pt x="29432" y="64199"/>
                  </a:cubicBezTo>
                  <a:cubicBezTo>
                    <a:pt x="34290" y="64199"/>
                    <a:pt x="38100" y="62198"/>
                    <a:pt x="40862" y="58102"/>
                  </a:cubicBezTo>
                  <a:cubicBezTo>
                    <a:pt x="43624" y="54007"/>
                    <a:pt x="44958" y="49054"/>
                    <a:pt x="44958" y="43053"/>
                  </a:cubicBezTo>
                  <a:lnTo>
                    <a:pt x="44958" y="34195"/>
                  </a:lnTo>
                  <a:cubicBezTo>
                    <a:pt x="44958" y="28289"/>
                    <a:pt x="43624" y="23241"/>
                    <a:pt x="40862" y="19241"/>
                  </a:cubicBezTo>
                  <a:cubicBezTo>
                    <a:pt x="38100" y="15240"/>
                    <a:pt x="34290" y="13145"/>
                    <a:pt x="29432" y="13145"/>
                  </a:cubicBezTo>
                  <a:cubicBezTo>
                    <a:pt x="24479" y="13145"/>
                    <a:pt x="20669" y="15145"/>
                    <a:pt x="18002" y="19241"/>
                  </a:cubicBezTo>
                  <a:cubicBezTo>
                    <a:pt x="15335" y="23336"/>
                    <a:pt x="14002" y="28289"/>
                    <a:pt x="14002" y="34195"/>
                  </a:cubicBezTo>
                  <a:lnTo>
                    <a:pt x="14002" y="4305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9293ECF2-2FFF-4242-964E-3FD9091467C3}"/>
                </a:ext>
              </a:extLst>
            </p:cNvPr>
            <p:cNvSpPr/>
            <p:nvPr/>
          </p:nvSpPr>
          <p:spPr>
            <a:xfrm>
              <a:off x="6757972" y="6608346"/>
              <a:ext cx="84959" cy="113279"/>
            </a:xfrm>
            <a:custGeom>
              <a:avLst/>
              <a:gdLst>
                <a:gd name="connsiteX0" fmla="*/ 7144 w 57150"/>
                <a:gd name="connsiteY0" fmla="*/ 34100 h 76200"/>
                <a:gd name="connsiteX1" fmla="*/ 13145 w 57150"/>
                <a:gd name="connsiteY1" fmla="*/ 14764 h 76200"/>
                <a:gd name="connsiteX2" fmla="*/ 29337 w 57150"/>
                <a:gd name="connsiteY2" fmla="*/ 7144 h 76200"/>
                <a:gd name="connsiteX3" fmla="*/ 45529 w 57150"/>
                <a:gd name="connsiteY3" fmla="*/ 14669 h 76200"/>
                <a:gd name="connsiteX4" fmla="*/ 51626 w 57150"/>
                <a:gd name="connsiteY4" fmla="*/ 34004 h 76200"/>
                <a:gd name="connsiteX5" fmla="*/ 51626 w 57150"/>
                <a:gd name="connsiteY5" fmla="*/ 42863 h 76200"/>
                <a:gd name="connsiteX6" fmla="*/ 45625 w 57150"/>
                <a:gd name="connsiteY6" fmla="*/ 62294 h 76200"/>
                <a:gd name="connsiteX7" fmla="*/ 29432 w 57150"/>
                <a:gd name="connsiteY7" fmla="*/ 69818 h 76200"/>
                <a:gd name="connsiteX8" fmla="*/ 13145 w 57150"/>
                <a:gd name="connsiteY8" fmla="*/ 62294 h 76200"/>
                <a:gd name="connsiteX9" fmla="*/ 7144 w 57150"/>
                <a:gd name="connsiteY9" fmla="*/ 42958 h 76200"/>
                <a:gd name="connsiteX10" fmla="*/ 7144 w 57150"/>
                <a:gd name="connsiteY10" fmla="*/ 34100 h 76200"/>
                <a:gd name="connsiteX11" fmla="*/ 13906 w 57150"/>
                <a:gd name="connsiteY11" fmla="*/ 43053 h 76200"/>
                <a:gd name="connsiteX12" fmla="*/ 17907 w 57150"/>
                <a:gd name="connsiteY12" fmla="*/ 58198 h 76200"/>
                <a:gd name="connsiteX13" fmla="*/ 29432 w 57150"/>
                <a:gd name="connsiteY13" fmla="*/ 64199 h 76200"/>
                <a:gd name="connsiteX14" fmla="*/ 40862 w 57150"/>
                <a:gd name="connsiteY14" fmla="*/ 58102 h 76200"/>
                <a:gd name="connsiteX15" fmla="*/ 44958 w 57150"/>
                <a:gd name="connsiteY15" fmla="*/ 43053 h 76200"/>
                <a:gd name="connsiteX16" fmla="*/ 44958 w 57150"/>
                <a:gd name="connsiteY16" fmla="*/ 34195 h 76200"/>
                <a:gd name="connsiteX17" fmla="*/ 40862 w 57150"/>
                <a:gd name="connsiteY17" fmla="*/ 19241 h 76200"/>
                <a:gd name="connsiteX18" fmla="*/ 29432 w 57150"/>
                <a:gd name="connsiteY18" fmla="*/ 13145 h 76200"/>
                <a:gd name="connsiteX19" fmla="*/ 18002 w 57150"/>
                <a:gd name="connsiteY19" fmla="*/ 19241 h 76200"/>
                <a:gd name="connsiteX20" fmla="*/ 14002 w 57150"/>
                <a:gd name="connsiteY20" fmla="*/ 34195 h 76200"/>
                <a:gd name="connsiteX21" fmla="*/ 14002 w 57150"/>
                <a:gd name="connsiteY21" fmla="*/ 4305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0" h="76200">
                  <a:moveTo>
                    <a:pt x="7144" y="34100"/>
                  </a:moveTo>
                  <a:cubicBezTo>
                    <a:pt x="7144" y="26289"/>
                    <a:pt x="9144" y="19812"/>
                    <a:pt x="13145" y="14764"/>
                  </a:cubicBezTo>
                  <a:cubicBezTo>
                    <a:pt x="17145" y="9716"/>
                    <a:pt x="22574" y="7144"/>
                    <a:pt x="29337" y="7144"/>
                  </a:cubicBezTo>
                  <a:cubicBezTo>
                    <a:pt x="36100" y="7144"/>
                    <a:pt x="41529" y="9620"/>
                    <a:pt x="45529" y="14669"/>
                  </a:cubicBezTo>
                  <a:cubicBezTo>
                    <a:pt x="49530" y="19717"/>
                    <a:pt x="51626" y="26194"/>
                    <a:pt x="51626" y="34004"/>
                  </a:cubicBezTo>
                  <a:lnTo>
                    <a:pt x="51626" y="42863"/>
                  </a:lnTo>
                  <a:cubicBezTo>
                    <a:pt x="51626" y="50768"/>
                    <a:pt x="49625" y="57245"/>
                    <a:pt x="45625" y="62294"/>
                  </a:cubicBezTo>
                  <a:cubicBezTo>
                    <a:pt x="41624" y="67342"/>
                    <a:pt x="36195" y="69818"/>
                    <a:pt x="29432" y="69818"/>
                  </a:cubicBezTo>
                  <a:cubicBezTo>
                    <a:pt x="22670" y="69818"/>
                    <a:pt x="17240" y="67342"/>
                    <a:pt x="13145" y="62294"/>
                  </a:cubicBezTo>
                  <a:cubicBezTo>
                    <a:pt x="9049" y="57245"/>
                    <a:pt x="7144" y="50864"/>
                    <a:pt x="7144" y="42958"/>
                  </a:cubicBezTo>
                  <a:lnTo>
                    <a:pt x="7144" y="34100"/>
                  </a:lnTo>
                  <a:close/>
                  <a:moveTo>
                    <a:pt x="13906" y="43053"/>
                  </a:moveTo>
                  <a:cubicBezTo>
                    <a:pt x="13906" y="49054"/>
                    <a:pt x="15240" y="54102"/>
                    <a:pt x="17907" y="58198"/>
                  </a:cubicBezTo>
                  <a:cubicBezTo>
                    <a:pt x="20574" y="62294"/>
                    <a:pt x="24384" y="64199"/>
                    <a:pt x="29432" y="64199"/>
                  </a:cubicBezTo>
                  <a:cubicBezTo>
                    <a:pt x="34290" y="64199"/>
                    <a:pt x="38100" y="62198"/>
                    <a:pt x="40862" y="58102"/>
                  </a:cubicBezTo>
                  <a:cubicBezTo>
                    <a:pt x="43624" y="54007"/>
                    <a:pt x="44958" y="49054"/>
                    <a:pt x="44958" y="43053"/>
                  </a:cubicBezTo>
                  <a:lnTo>
                    <a:pt x="44958" y="34195"/>
                  </a:lnTo>
                  <a:cubicBezTo>
                    <a:pt x="44958" y="28289"/>
                    <a:pt x="43624" y="23241"/>
                    <a:pt x="40862" y="19241"/>
                  </a:cubicBezTo>
                  <a:cubicBezTo>
                    <a:pt x="38100" y="15240"/>
                    <a:pt x="34290" y="13145"/>
                    <a:pt x="29432" y="13145"/>
                  </a:cubicBezTo>
                  <a:cubicBezTo>
                    <a:pt x="24479" y="13145"/>
                    <a:pt x="20669" y="15145"/>
                    <a:pt x="18002" y="19241"/>
                  </a:cubicBezTo>
                  <a:cubicBezTo>
                    <a:pt x="15335" y="23336"/>
                    <a:pt x="14002" y="28289"/>
                    <a:pt x="14002" y="34195"/>
                  </a:cubicBezTo>
                  <a:lnTo>
                    <a:pt x="14002" y="4305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577D836D-9F52-449B-B351-F7F9FF6C3FD5}"/>
                </a:ext>
              </a:extLst>
            </p:cNvPr>
            <p:cNvSpPr/>
            <p:nvPr/>
          </p:nvSpPr>
          <p:spPr>
            <a:xfrm>
              <a:off x="6843498" y="6570398"/>
              <a:ext cx="28320" cy="141598"/>
            </a:xfrm>
            <a:custGeom>
              <a:avLst/>
              <a:gdLst>
                <a:gd name="connsiteX0" fmla="*/ 13906 w 19050"/>
                <a:gd name="connsiteY0" fmla="*/ 94202 h 95250"/>
                <a:gd name="connsiteX1" fmla="*/ 7144 w 19050"/>
                <a:gd name="connsiteY1" fmla="*/ 94202 h 95250"/>
                <a:gd name="connsiteX2" fmla="*/ 7144 w 19050"/>
                <a:gd name="connsiteY2" fmla="*/ 7144 h 95250"/>
                <a:gd name="connsiteX3" fmla="*/ 13906 w 19050"/>
                <a:gd name="connsiteY3" fmla="*/ 7144 h 95250"/>
                <a:gd name="connsiteX4" fmla="*/ 13906 w 19050"/>
                <a:gd name="connsiteY4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95250">
                  <a:moveTo>
                    <a:pt x="13906" y="94202"/>
                  </a:moveTo>
                  <a:lnTo>
                    <a:pt x="7144" y="94202"/>
                  </a:lnTo>
                  <a:lnTo>
                    <a:pt x="7144" y="7144"/>
                  </a:lnTo>
                  <a:lnTo>
                    <a:pt x="13906" y="7144"/>
                  </a:lnTo>
                  <a:lnTo>
                    <a:pt x="13906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5D9FCB04-C159-460B-9598-266B1E4A3FD2}"/>
                </a:ext>
              </a:extLst>
            </p:cNvPr>
            <p:cNvSpPr/>
            <p:nvPr/>
          </p:nvSpPr>
          <p:spPr>
            <a:xfrm>
              <a:off x="6873212" y="6608488"/>
              <a:ext cx="70799" cy="113279"/>
            </a:xfrm>
            <a:custGeom>
              <a:avLst/>
              <a:gdLst>
                <a:gd name="connsiteX0" fmla="*/ 38782 w 47625"/>
                <a:gd name="connsiteY0" fmla="*/ 54197 h 76200"/>
                <a:gd name="connsiteX1" fmla="*/ 36115 w 47625"/>
                <a:gd name="connsiteY1" fmla="*/ 47054 h 76200"/>
                <a:gd name="connsiteX2" fmla="*/ 26209 w 47625"/>
                <a:gd name="connsiteY2" fmla="*/ 40767 h 76200"/>
                <a:gd name="connsiteX3" fmla="*/ 12683 w 47625"/>
                <a:gd name="connsiteY3" fmla="*/ 33052 h 76200"/>
                <a:gd name="connsiteX4" fmla="*/ 8397 w 47625"/>
                <a:gd name="connsiteY4" fmla="*/ 22765 h 76200"/>
                <a:gd name="connsiteX5" fmla="*/ 13445 w 47625"/>
                <a:gd name="connsiteY5" fmla="*/ 11716 h 76200"/>
                <a:gd name="connsiteX6" fmla="*/ 26590 w 47625"/>
                <a:gd name="connsiteY6" fmla="*/ 7144 h 76200"/>
                <a:gd name="connsiteX7" fmla="*/ 40210 w 47625"/>
                <a:gd name="connsiteY7" fmla="*/ 12192 h 76200"/>
                <a:gd name="connsiteX8" fmla="*/ 44973 w 47625"/>
                <a:gd name="connsiteY8" fmla="*/ 24860 h 76200"/>
                <a:gd name="connsiteX9" fmla="*/ 44878 w 47625"/>
                <a:gd name="connsiteY9" fmla="*/ 25241 h 76200"/>
                <a:gd name="connsiteX10" fmla="*/ 38591 w 47625"/>
                <a:gd name="connsiteY10" fmla="*/ 25241 h 76200"/>
                <a:gd name="connsiteX11" fmla="*/ 35353 w 47625"/>
                <a:gd name="connsiteY11" fmla="*/ 16669 h 76200"/>
                <a:gd name="connsiteX12" fmla="*/ 26590 w 47625"/>
                <a:gd name="connsiteY12" fmla="*/ 13049 h 76200"/>
                <a:gd name="connsiteX13" fmla="*/ 18017 w 47625"/>
                <a:gd name="connsiteY13" fmla="*/ 15907 h 76200"/>
                <a:gd name="connsiteX14" fmla="*/ 15064 w 47625"/>
                <a:gd name="connsiteY14" fmla="*/ 22574 h 76200"/>
                <a:gd name="connsiteX15" fmla="*/ 17446 w 47625"/>
                <a:gd name="connsiteY15" fmla="*/ 29051 h 76200"/>
                <a:gd name="connsiteX16" fmla="*/ 27447 w 47625"/>
                <a:gd name="connsiteY16" fmla="*/ 35147 h 76200"/>
                <a:gd name="connsiteX17" fmla="*/ 40972 w 47625"/>
                <a:gd name="connsiteY17" fmla="*/ 43053 h 76200"/>
                <a:gd name="connsiteX18" fmla="*/ 45449 w 47625"/>
                <a:gd name="connsiteY18" fmla="*/ 53816 h 76200"/>
                <a:gd name="connsiteX19" fmla="*/ 40306 w 47625"/>
                <a:gd name="connsiteY19" fmla="*/ 65437 h 76200"/>
                <a:gd name="connsiteX20" fmla="*/ 26685 w 47625"/>
                <a:gd name="connsiteY20" fmla="*/ 69818 h 76200"/>
                <a:gd name="connsiteX21" fmla="*/ 12112 w 47625"/>
                <a:gd name="connsiteY21" fmla="*/ 64580 h 76200"/>
                <a:gd name="connsiteX22" fmla="*/ 7159 w 47625"/>
                <a:gd name="connsiteY22" fmla="*/ 52102 h 76200"/>
                <a:gd name="connsiteX23" fmla="*/ 7254 w 47625"/>
                <a:gd name="connsiteY23" fmla="*/ 51721 h 76200"/>
                <a:gd name="connsiteX24" fmla="*/ 13540 w 47625"/>
                <a:gd name="connsiteY24" fmla="*/ 51721 h 76200"/>
                <a:gd name="connsiteX25" fmla="*/ 17731 w 47625"/>
                <a:gd name="connsiteY25" fmla="*/ 61150 h 76200"/>
                <a:gd name="connsiteX26" fmla="*/ 26780 w 47625"/>
                <a:gd name="connsiteY26" fmla="*/ 64103 h 76200"/>
                <a:gd name="connsiteX27" fmla="*/ 35638 w 47625"/>
                <a:gd name="connsiteY27" fmla="*/ 61246 h 76200"/>
                <a:gd name="connsiteX28" fmla="*/ 38782 w 47625"/>
                <a:gd name="connsiteY28" fmla="*/ 541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625" h="76200">
                  <a:moveTo>
                    <a:pt x="38782" y="54197"/>
                  </a:moveTo>
                  <a:cubicBezTo>
                    <a:pt x="38782" y="51435"/>
                    <a:pt x="37924" y="49054"/>
                    <a:pt x="36115" y="47054"/>
                  </a:cubicBezTo>
                  <a:cubicBezTo>
                    <a:pt x="34305" y="45053"/>
                    <a:pt x="30971" y="42958"/>
                    <a:pt x="26209" y="40767"/>
                  </a:cubicBezTo>
                  <a:cubicBezTo>
                    <a:pt x="20113" y="38195"/>
                    <a:pt x="15541" y="35624"/>
                    <a:pt x="12683" y="33052"/>
                  </a:cubicBezTo>
                  <a:cubicBezTo>
                    <a:pt x="9826" y="30480"/>
                    <a:pt x="8397" y="26956"/>
                    <a:pt x="8397" y="22765"/>
                  </a:cubicBezTo>
                  <a:cubicBezTo>
                    <a:pt x="8397" y="18479"/>
                    <a:pt x="10112" y="14764"/>
                    <a:pt x="13445" y="11716"/>
                  </a:cubicBezTo>
                  <a:cubicBezTo>
                    <a:pt x="16779" y="8668"/>
                    <a:pt x="21256" y="7144"/>
                    <a:pt x="26590" y="7144"/>
                  </a:cubicBezTo>
                  <a:cubicBezTo>
                    <a:pt x="32305" y="7144"/>
                    <a:pt x="36877" y="8858"/>
                    <a:pt x="40210" y="12192"/>
                  </a:cubicBezTo>
                  <a:cubicBezTo>
                    <a:pt x="43544" y="15526"/>
                    <a:pt x="45163" y="19812"/>
                    <a:pt x="44973" y="24860"/>
                  </a:cubicBezTo>
                  <a:lnTo>
                    <a:pt x="44878" y="25241"/>
                  </a:lnTo>
                  <a:lnTo>
                    <a:pt x="38591" y="25241"/>
                  </a:lnTo>
                  <a:cubicBezTo>
                    <a:pt x="38591" y="22003"/>
                    <a:pt x="37543" y="19145"/>
                    <a:pt x="35353" y="16669"/>
                  </a:cubicBezTo>
                  <a:cubicBezTo>
                    <a:pt x="33162" y="14192"/>
                    <a:pt x="30304" y="13049"/>
                    <a:pt x="26590" y="13049"/>
                  </a:cubicBezTo>
                  <a:cubicBezTo>
                    <a:pt x="22875" y="13049"/>
                    <a:pt x="19922" y="14002"/>
                    <a:pt x="18017" y="15907"/>
                  </a:cubicBezTo>
                  <a:cubicBezTo>
                    <a:pt x="16112" y="17812"/>
                    <a:pt x="15064" y="20003"/>
                    <a:pt x="15064" y="22574"/>
                  </a:cubicBezTo>
                  <a:cubicBezTo>
                    <a:pt x="15064" y="25241"/>
                    <a:pt x="15826" y="27432"/>
                    <a:pt x="17446" y="29051"/>
                  </a:cubicBezTo>
                  <a:cubicBezTo>
                    <a:pt x="19065" y="30671"/>
                    <a:pt x="22399" y="32671"/>
                    <a:pt x="27447" y="35147"/>
                  </a:cubicBezTo>
                  <a:cubicBezTo>
                    <a:pt x="33448" y="37529"/>
                    <a:pt x="38020" y="40196"/>
                    <a:pt x="40972" y="43053"/>
                  </a:cubicBezTo>
                  <a:cubicBezTo>
                    <a:pt x="43925" y="45911"/>
                    <a:pt x="45449" y="49530"/>
                    <a:pt x="45449" y="53816"/>
                  </a:cubicBezTo>
                  <a:cubicBezTo>
                    <a:pt x="45449" y="58579"/>
                    <a:pt x="43735" y="62484"/>
                    <a:pt x="40306" y="65437"/>
                  </a:cubicBezTo>
                  <a:cubicBezTo>
                    <a:pt x="36877" y="68390"/>
                    <a:pt x="32305" y="69818"/>
                    <a:pt x="26685" y="69818"/>
                  </a:cubicBezTo>
                  <a:cubicBezTo>
                    <a:pt x="20494" y="69818"/>
                    <a:pt x="15636" y="68104"/>
                    <a:pt x="12112" y="64580"/>
                  </a:cubicBezTo>
                  <a:cubicBezTo>
                    <a:pt x="8587" y="61055"/>
                    <a:pt x="6968" y="56864"/>
                    <a:pt x="7159" y="52102"/>
                  </a:cubicBezTo>
                  <a:lnTo>
                    <a:pt x="7254" y="51721"/>
                  </a:lnTo>
                  <a:lnTo>
                    <a:pt x="13540" y="51721"/>
                  </a:lnTo>
                  <a:cubicBezTo>
                    <a:pt x="13731" y="56102"/>
                    <a:pt x="15160" y="59245"/>
                    <a:pt x="17731" y="61150"/>
                  </a:cubicBezTo>
                  <a:cubicBezTo>
                    <a:pt x="20303" y="63056"/>
                    <a:pt x="23351" y="64103"/>
                    <a:pt x="26780" y="64103"/>
                  </a:cubicBezTo>
                  <a:cubicBezTo>
                    <a:pt x="30495" y="64103"/>
                    <a:pt x="33543" y="63151"/>
                    <a:pt x="35638" y="61246"/>
                  </a:cubicBezTo>
                  <a:cubicBezTo>
                    <a:pt x="37734" y="59341"/>
                    <a:pt x="38782" y="56960"/>
                    <a:pt x="38782" y="54197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68B70980-196D-4DEF-8E39-D06A0E6CCF51}"/>
                </a:ext>
              </a:extLst>
            </p:cNvPr>
            <p:cNvSpPr/>
            <p:nvPr/>
          </p:nvSpPr>
          <p:spPr>
            <a:xfrm>
              <a:off x="6980708" y="6608346"/>
              <a:ext cx="84959" cy="113279"/>
            </a:xfrm>
            <a:custGeom>
              <a:avLst/>
              <a:gdLst>
                <a:gd name="connsiteX0" fmla="*/ 7144 w 57150"/>
                <a:gd name="connsiteY0" fmla="*/ 34100 h 76200"/>
                <a:gd name="connsiteX1" fmla="*/ 13144 w 57150"/>
                <a:gd name="connsiteY1" fmla="*/ 14764 h 76200"/>
                <a:gd name="connsiteX2" fmla="*/ 29337 w 57150"/>
                <a:gd name="connsiteY2" fmla="*/ 7144 h 76200"/>
                <a:gd name="connsiteX3" fmla="*/ 45529 w 57150"/>
                <a:gd name="connsiteY3" fmla="*/ 14669 h 76200"/>
                <a:gd name="connsiteX4" fmla="*/ 51625 w 57150"/>
                <a:gd name="connsiteY4" fmla="*/ 34004 h 76200"/>
                <a:gd name="connsiteX5" fmla="*/ 51625 w 57150"/>
                <a:gd name="connsiteY5" fmla="*/ 42863 h 76200"/>
                <a:gd name="connsiteX6" fmla="*/ 45625 w 57150"/>
                <a:gd name="connsiteY6" fmla="*/ 62294 h 76200"/>
                <a:gd name="connsiteX7" fmla="*/ 29432 w 57150"/>
                <a:gd name="connsiteY7" fmla="*/ 69818 h 76200"/>
                <a:gd name="connsiteX8" fmla="*/ 13144 w 57150"/>
                <a:gd name="connsiteY8" fmla="*/ 62294 h 76200"/>
                <a:gd name="connsiteX9" fmla="*/ 7144 w 57150"/>
                <a:gd name="connsiteY9" fmla="*/ 42863 h 76200"/>
                <a:gd name="connsiteX10" fmla="*/ 7144 w 57150"/>
                <a:gd name="connsiteY10" fmla="*/ 34100 h 76200"/>
                <a:gd name="connsiteX11" fmla="*/ 13906 w 57150"/>
                <a:gd name="connsiteY11" fmla="*/ 43053 h 76200"/>
                <a:gd name="connsiteX12" fmla="*/ 17907 w 57150"/>
                <a:gd name="connsiteY12" fmla="*/ 58198 h 76200"/>
                <a:gd name="connsiteX13" fmla="*/ 29432 w 57150"/>
                <a:gd name="connsiteY13" fmla="*/ 64199 h 76200"/>
                <a:gd name="connsiteX14" fmla="*/ 40862 w 57150"/>
                <a:gd name="connsiteY14" fmla="*/ 58102 h 76200"/>
                <a:gd name="connsiteX15" fmla="*/ 44958 w 57150"/>
                <a:gd name="connsiteY15" fmla="*/ 43053 h 76200"/>
                <a:gd name="connsiteX16" fmla="*/ 44958 w 57150"/>
                <a:gd name="connsiteY16" fmla="*/ 34195 h 76200"/>
                <a:gd name="connsiteX17" fmla="*/ 40862 w 57150"/>
                <a:gd name="connsiteY17" fmla="*/ 19241 h 76200"/>
                <a:gd name="connsiteX18" fmla="*/ 29432 w 57150"/>
                <a:gd name="connsiteY18" fmla="*/ 13145 h 76200"/>
                <a:gd name="connsiteX19" fmla="*/ 18002 w 57150"/>
                <a:gd name="connsiteY19" fmla="*/ 19241 h 76200"/>
                <a:gd name="connsiteX20" fmla="*/ 14002 w 57150"/>
                <a:gd name="connsiteY20" fmla="*/ 34195 h 76200"/>
                <a:gd name="connsiteX21" fmla="*/ 14002 w 57150"/>
                <a:gd name="connsiteY21" fmla="*/ 4305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0" h="76200">
                  <a:moveTo>
                    <a:pt x="7144" y="34100"/>
                  </a:moveTo>
                  <a:cubicBezTo>
                    <a:pt x="7144" y="26289"/>
                    <a:pt x="9144" y="19812"/>
                    <a:pt x="13144" y="14764"/>
                  </a:cubicBezTo>
                  <a:cubicBezTo>
                    <a:pt x="17145" y="9716"/>
                    <a:pt x="22574" y="7144"/>
                    <a:pt x="29337" y="7144"/>
                  </a:cubicBezTo>
                  <a:cubicBezTo>
                    <a:pt x="36100" y="7144"/>
                    <a:pt x="41529" y="9620"/>
                    <a:pt x="45529" y="14669"/>
                  </a:cubicBezTo>
                  <a:cubicBezTo>
                    <a:pt x="49530" y="19717"/>
                    <a:pt x="51625" y="26194"/>
                    <a:pt x="51625" y="34004"/>
                  </a:cubicBezTo>
                  <a:lnTo>
                    <a:pt x="51625" y="42863"/>
                  </a:lnTo>
                  <a:cubicBezTo>
                    <a:pt x="51625" y="50768"/>
                    <a:pt x="49625" y="57245"/>
                    <a:pt x="45625" y="62294"/>
                  </a:cubicBezTo>
                  <a:cubicBezTo>
                    <a:pt x="41624" y="67342"/>
                    <a:pt x="36195" y="69818"/>
                    <a:pt x="29432" y="69818"/>
                  </a:cubicBezTo>
                  <a:cubicBezTo>
                    <a:pt x="22669" y="69818"/>
                    <a:pt x="17240" y="67342"/>
                    <a:pt x="13144" y="62294"/>
                  </a:cubicBezTo>
                  <a:cubicBezTo>
                    <a:pt x="9049" y="57245"/>
                    <a:pt x="7144" y="50864"/>
                    <a:pt x="7144" y="42863"/>
                  </a:cubicBezTo>
                  <a:lnTo>
                    <a:pt x="7144" y="34100"/>
                  </a:lnTo>
                  <a:close/>
                  <a:moveTo>
                    <a:pt x="13906" y="43053"/>
                  </a:moveTo>
                  <a:cubicBezTo>
                    <a:pt x="13906" y="49054"/>
                    <a:pt x="15240" y="54102"/>
                    <a:pt x="17907" y="58198"/>
                  </a:cubicBezTo>
                  <a:cubicBezTo>
                    <a:pt x="20574" y="62294"/>
                    <a:pt x="24384" y="64199"/>
                    <a:pt x="29432" y="64199"/>
                  </a:cubicBezTo>
                  <a:cubicBezTo>
                    <a:pt x="34290" y="64199"/>
                    <a:pt x="38100" y="62198"/>
                    <a:pt x="40862" y="58102"/>
                  </a:cubicBezTo>
                  <a:cubicBezTo>
                    <a:pt x="43624" y="54007"/>
                    <a:pt x="44958" y="49054"/>
                    <a:pt x="44958" y="43053"/>
                  </a:cubicBezTo>
                  <a:lnTo>
                    <a:pt x="44958" y="34195"/>
                  </a:lnTo>
                  <a:cubicBezTo>
                    <a:pt x="44958" y="28289"/>
                    <a:pt x="43624" y="23241"/>
                    <a:pt x="40862" y="19241"/>
                  </a:cubicBezTo>
                  <a:cubicBezTo>
                    <a:pt x="38100" y="15240"/>
                    <a:pt x="34290" y="13145"/>
                    <a:pt x="29432" y="13145"/>
                  </a:cubicBezTo>
                  <a:cubicBezTo>
                    <a:pt x="24479" y="13145"/>
                    <a:pt x="20669" y="15145"/>
                    <a:pt x="18002" y="19241"/>
                  </a:cubicBezTo>
                  <a:cubicBezTo>
                    <a:pt x="15335" y="23336"/>
                    <a:pt x="14002" y="28289"/>
                    <a:pt x="14002" y="34195"/>
                  </a:cubicBezTo>
                  <a:lnTo>
                    <a:pt x="14002" y="4305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7FFC1F94-9844-433D-860B-2F86CE234D57}"/>
                </a:ext>
              </a:extLst>
            </p:cNvPr>
            <p:cNvSpPr/>
            <p:nvPr/>
          </p:nvSpPr>
          <p:spPr>
            <a:xfrm>
              <a:off x="7059153" y="6568699"/>
              <a:ext cx="56639" cy="141598"/>
            </a:xfrm>
            <a:custGeom>
              <a:avLst/>
              <a:gdLst>
                <a:gd name="connsiteX0" fmla="*/ 15335 w 38100"/>
                <a:gd name="connsiteY0" fmla="*/ 95345 h 95250"/>
                <a:gd name="connsiteX1" fmla="*/ 15335 w 38100"/>
                <a:gd name="connsiteY1" fmla="*/ 40672 h 95250"/>
                <a:gd name="connsiteX2" fmla="*/ 7144 w 38100"/>
                <a:gd name="connsiteY2" fmla="*/ 40672 h 95250"/>
                <a:gd name="connsiteX3" fmla="*/ 7144 w 38100"/>
                <a:gd name="connsiteY3" fmla="*/ 34957 h 95250"/>
                <a:gd name="connsiteX4" fmla="*/ 15335 w 38100"/>
                <a:gd name="connsiteY4" fmla="*/ 34957 h 95250"/>
                <a:gd name="connsiteX5" fmla="*/ 15335 w 38100"/>
                <a:gd name="connsiteY5" fmla="*/ 26289 h 95250"/>
                <a:gd name="connsiteX6" fmla="*/ 19241 w 38100"/>
                <a:gd name="connsiteY6" fmla="*/ 12097 h 95250"/>
                <a:gd name="connsiteX7" fmla="*/ 30290 w 38100"/>
                <a:gd name="connsiteY7" fmla="*/ 7144 h 95250"/>
                <a:gd name="connsiteX8" fmla="*/ 33433 w 38100"/>
                <a:gd name="connsiteY8" fmla="*/ 7430 h 95250"/>
                <a:gd name="connsiteX9" fmla="*/ 36671 w 38100"/>
                <a:gd name="connsiteY9" fmla="*/ 8192 h 95250"/>
                <a:gd name="connsiteX10" fmla="*/ 35814 w 38100"/>
                <a:gd name="connsiteY10" fmla="*/ 13811 h 95250"/>
                <a:gd name="connsiteX11" fmla="*/ 33528 w 38100"/>
                <a:gd name="connsiteY11" fmla="*/ 13240 h 95250"/>
                <a:gd name="connsiteX12" fmla="*/ 30956 w 38100"/>
                <a:gd name="connsiteY12" fmla="*/ 13049 h 95250"/>
                <a:gd name="connsiteX13" fmla="*/ 24289 w 38100"/>
                <a:gd name="connsiteY13" fmla="*/ 16478 h 95250"/>
                <a:gd name="connsiteX14" fmla="*/ 22003 w 38100"/>
                <a:gd name="connsiteY14" fmla="*/ 26194 h 95250"/>
                <a:gd name="connsiteX15" fmla="*/ 22003 w 38100"/>
                <a:gd name="connsiteY15" fmla="*/ 34862 h 95250"/>
                <a:gd name="connsiteX16" fmla="*/ 33433 w 38100"/>
                <a:gd name="connsiteY16" fmla="*/ 34862 h 95250"/>
                <a:gd name="connsiteX17" fmla="*/ 33433 w 38100"/>
                <a:gd name="connsiteY17" fmla="*/ 40577 h 95250"/>
                <a:gd name="connsiteX18" fmla="*/ 22003 w 38100"/>
                <a:gd name="connsiteY18" fmla="*/ 40577 h 95250"/>
                <a:gd name="connsiteX19" fmla="*/ 22003 w 38100"/>
                <a:gd name="connsiteY19" fmla="*/ 95250 h 95250"/>
                <a:gd name="connsiteX20" fmla="*/ 15335 w 38100"/>
                <a:gd name="connsiteY20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95250">
                  <a:moveTo>
                    <a:pt x="15335" y="95345"/>
                  </a:moveTo>
                  <a:lnTo>
                    <a:pt x="15335" y="40672"/>
                  </a:lnTo>
                  <a:lnTo>
                    <a:pt x="7144" y="40672"/>
                  </a:lnTo>
                  <a:lnTo>
                    <a:pt x="7144" y="34957"/>
                  </a:lnTo>
                  <a:lnTo>
                    <a:pt x="15335" y="34957"/>
                  </a:lnTo>
                  <a:lnTo>
                    <a:pt x="15335" y="26289"/>
                  </a:lnTo>
                  <a:cubicBezTo>
                    <a:pt x="15335" y="20193"/>
                    <a:pt x="16669" y="15431"/>
                    <a:pt x="19241" y="12097"/>
                  </a:cubicBezTo>
                  <a:cubicBezTo>
                    <a:pt x="21812" y="8763"/>
                    <a:pt x="25527" y="7144"/>
                    <a:pt x="30290" y="7144"/>
                  </a:cubicBezTo>
                  <a:cubicBezTo>
                    <a:pt x="31337" y="7144"/>
                    <a:pt x="32385" y="7239"/>
                    <a:pt x="33433" y="7430"/>
                  </a:cubicBezTo>
                  <a:cubicBezTo>
                    <a:pt x="34481" y="7620"/>
                    <a:pt x="35528" y="7906"/>
                    <a:pt x="36671" y="8192"/>
                  </a:cubicBezTo>
                  <a:lnTo>
                    <a:pt x="35814" y="13811"/>
                  </a:lnTo>
                  <a:cubicBezTo>
                    <a:pt x="35052" y="13621"/>
                    <a:pt x="34290" y="13430"/>
                    <a:pt x="33528" y="13240"/>
                  </a:cubicBezTo>
                  <a:cubicBezTo>
                    <a:pt x="32766" y="13049"/>
                    <a:pt x="31909" y="13049"/>
                    <a:pt x="30956" y="13049"/>
                  </a:cubicBezTo>
                  <a:cubicBezTo>
                    <a:pt x="28004" y="13049"/>
                    <a:pt x="25813" y="14192"/>
                    <a:pt x="24289" y="16478"/>
                  </a:cubicBezTo>
                  <a:cubicBezTo>
                    <a:pt x="22765" y="18764"/>
                    <a:pt x="22003" y="22003"/>
                    <a:pt x="22003" y="26194"/>
                  </a:cubicBezTo>
                  <a:lnTo>
                    <a:pt x="22003" y="34862"/>
                  </a:lnTo>
                  <a:lnTo>
                    <a:pt x="33433" y="34862"/>
                  </a:lnTo>
                  <a:lnTo>
                    <a:pt x="33433" y="40577"/>
                  </a:lnTo>
                  <a:lnTo>
                    <a:pt x="22003" y="40577"/>
                  </a:lnTo>
                  <a:lnTo>
                    <a:pt x="22003" y="95250"/>
                  </a:lnTo>
                  <a:lnTo>
                    <a:pt x="15335" y="9525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71EE4C34-5DB5-4709-B1AD-19B13CA1B636}"/>
                </a:ext>
              </a:extLst>
            </p:cNvPr>
            <p:cNvSpPr/>
            <p:nvPr/>
          </p:nvSpPr>
          <p:spPr>
            <a:xfrm>
              <a:off x="7145952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6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338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4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480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91A284B6-AFEA-4324-B10E-956B3B96D472}"/>
                </a:ext>
              </a:extLst>
            </p:cNvPr>
            <p:cNvSpPr/>
            <p:nvPr/>
          </p:nvSpPr>
          <p:spPr>
            <a:xfrm>
              <a:off x="7224540" y="6608488"/>
              <a:ext cx="70799" cy="99119"/>
            </a:xfrm>
            <a:custGeom>
              <a:avLst/>
              <a:gdLst>
                <a:gd name="connsiteX0" fmla="*/ 13144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4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4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1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0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4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E6BE4655-474F-476D-8C4B-57FDF59BB6E0}"/>
                </a:ext>
              </a:extLst>
            </p:cNvPr>
            <p:cNvSpPr/>
            <p:nvPr/>
          </p:nvSpPr>
          <p:spPr>
            <a:xfrm>
              <a:off x="7301711" y="6608488"/>
              <a:ext cx="70799" cy="141598"/>
            </a:xfrm>
            <a:custGeom>
              <a:avLst/>
              <a:gdLst>
                <a:gd name="connsiteX0" fmla="*/ 7144 w 47625"/>
                <a:gd name="connsiteY0" fmla="*/ 35433 h 95250"/>
                <a:gd name="connsiteX1" fmla="*/ 12287 w 47625"/>
                <a:gd name="connsiteY1" fmla="*/ 14859 h 95250"/>
                <a:gd name="connsiteX2" fmla="*/ 26670 w 47625"/>
                <a:gd name="connsiteY2" fmla="*/ 7144 h 95250"/>
                <a:gd name="connsiteX3" fmla="*/ 35528 w 47625"/>
                <a:gd name="connsiteY3" fmla="*/ 9620 h 95250"/>
                <a:gd name="connsiteX4" fmla="*/ 41910 w 47625"/>
                <a:gd name="connsiteY4" fmla="*/ 16669 h 95250"/>
                <a:gd name="connsiteX5" fmla="*/ 42577 w 47625"/>
                <a:gd name="connsiteY5" fmla="*/ 8287 h 95250"/>
                <a:gd name="connsiteX6" fmla="*/ 48292 w 47625"/>
                <a:gd name="connsiteY6" fmla="*/ 8287 h 95250"/>
                <a:gd name="connsiteX7" fmla="*/ 48292 w 47625"/>
                <a:gd name="connsiteY7" fmla="*/ 68771 h 95250"/>
                <a:gd name="connsiteX8" fmla="*/ 42863 w 47625"/>
                <a:gd name="connsiteY8" fmla="*/ 86773 h 95250"/>
                <a:gd name="connsiteX9" fmla="*/ 27527 w 47625"/>
                <a:gd name="connsiteY9" fmla="*/ 93155 h 95250"/>
                <a:gd name="connsiteX10" fmla="*/ 19812 w 47625"/>
                <a:gd name="connsiteY10" fmla="*/ 92107 h 95250"/>
                <a:gd name="connsiteX11" fmla="*/ 12573 w 47625"/>
                <a:gd name="connsiteY11" fmla="*/ 89249 h 95250"/>
                <a:gd name="connsiteX12" fmla="*/ 14383 w 47625"/>
                <a:gd name="connsiteY12" fmla="*/ 83344 h 95250"/>
                <a:gd name="connsiteX13" fmla="*/ 20479 w 47625"/>
                <a:gd name="connsiteY13" fmla="*/ 86011 h 95250"/>
                <a:gd name="connsiteX14" fmla="*/ 27432 w 47625"/>
                <a:gd name="connsiteY14" fmla="*/ 86963 h 95250"/>
                <a:gd name="connsiteX15" fmla="*/ 38100 w 47625"/>
                <a:gd name="connsiteY15" fmla="*/ 82296 h 95250"/>
                <a:gd name="connsiteX16" fmla="*/ 41529 w 47625"/>
                <a:gd name="connsiteY16" fmla="*/ 68771 h 95250"/>
                <a:gd name="connsiteX17" fmla="*/ 41529 w 47625"/>
                <a:gd name="connsiteY17" fmla="*/ 61341 h 95250"/>
                <a:gd name="connsiteX18" fmla="*/ 35243 w 47625"/>
                <a:gd name="connsiteY18" fmla="*/ 67628 h 95250"/>
                <a:gd name="connsiteX19" fmla="*/ 26575 w 47625"/>
                <a:gd name="connsiteY19" fmla="*/ 69818 h 95250"/>
                <a:gd name="connsiteX20" fmla="*/ 12287 w 47625"/>
                <a:gd name="connsiteY20" fmla="*/ 62675 h 95250"/>
                <a:gd name="connsiteX21" fmla="*/ 7144 w 47625"/>
                <a:gd name="connsiteY21" fmla="*/ 43720 h 95250"/>
                <a:gd name="connsiteX22" fmla="*/ 7144 w 47625"/>
                <a:gd name="connsiteY22" fmla="*/ 35433 h 95250"/>
                <a:gd name="connsiteX23" fmla="*/ 13906 w 47625"/>
                <a:gd name="connsiteY23" fmla="*/ 43720 h 95250"/>
                <a:gd name="connsiteX24" fmla="*/ 17431 w 47625"/>
                <a:gd name="connsiteY24" fmla="*/ 58388 h 95250"/>
                <a:gd name="connsiteX25" fmla="*/ 28004 w 47625"/>
                <a:gd name="connsiteY25" fmla="*/ 63818 h 95250"/>
                <a:gd name="connsiteX26" fmla="*/ 36195 w 47625"/>
                <a:gd name="connsiteY26" fmla="*/ 61150 h 95250"/>
                <a:gd name="connsiteX27" fmla="*/ 41529 w 47625"/>
                <a:gd name="connsiteY27" fmla="*/ 53816 h 95250"/>
                <a:gd name="connsiteX28" fmla="*/ 41529 w 47625"/>
                <a:gd name="connsiteY28" fmla="*/ 23908 h 95250"/>
                <a:gd name="connsiteX29" fmla="*/ 36386 w 47625"/>
                <a:gd name="connsiteY29" fmla="*/ 16097 h 95250"/>
                <a:gd name="connsiteX30" fmla="*/ 28194 w 47625"/>
                <a:gd name="connsiteY30" fmla="*/ 13145 h 95250"/>
                <a:gd name="connsiteX31" fmla="*/ 17526 w 47625"/>
                <a:gd name="connsiteY31" fmla="*/ 19336 h 95250"/>
                <a:gd name="connsiteX32" fmla="*/ 13906 w 47625"/>
                <a:gd name="connsiteY32" fmla="*/ 35433 h 95250"/>
                <a:gd name="connsiteX33" fmla="*/ 13906 w 47625"/>
                <a:gd name="connsiteY33" fmla="*/ 437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95250">
                  <a:moveTo>
                    <a:pt x="7144" y="35433"/>
                  </a:moveTo>
                  <a:cubicBezTo>
                    <a:pt x="7144" y="26861"/>
                    <a:pt x="8858" y="20003"/>
                    <a:pt x="12287" y="14859"/>
                  </a:cubicBezTo>
                  <a:cubicBezTo>
                    <a:pt x="15716" y="9716"/>
                    <a:pt x="20574" y="7144"/>
                    <a:pt x="26670" y="7144"/>
                  </a:cubicBezTo>
                  <a:cubicBezTo>
                    <a:pt x="30099" y="7144"/>
                    <a:pt x="33052" y="8001"/>
                    <a:pt x="35528" y="9620"/>
                  </a:cubicBezTo>
                  <a:cubicBezTo>
                    <a:pt x="38005" y="11240"/>
                    <a:pt x="40196" y="13621"/>
                    <a:pt x="41910" y="16669"/>
                  </a:cubicBezTo>
                  <a:lnTo>
                    <a:pt x="42577" y="8287"/>
                  </a:lnTo>
                  <a:lnTo>
                    <a:pt x="48292" y="8287"/>
                  </a:lnTo>
                  <a:lnTo>
                    <a:pt x="48292" y="68771"/>
                  </a:lnTo>
                  <a:cubicBezTo>
                    <a:pt x="48292" y="76486"/>
                    <a:pt x="46482" y="82487"/>
                    <a:pt x="42863" y="86773"/>
                  </a:cubicBezTo>
                  <a:cubicBezTo>
                    <a:pt x="39243" y="91059"/>
                    <a:pt x="34100" y="93155"/>
                    <a:pt x="27527" y="93155"/>
                  </a:cubicBezTo>
                  <a:cubicBezTo>
                    <a:pt x="25146" y="93155"/>
                    <a:pt x="22574" y="92774"/>
                    <a:pt x="19812" y="92107"/>
                  </a:cubicBezTo>
                  <a:cubicBezTo>
                    <a:pt x="17050" y="91440"/>
                    <a:pt x="14669" y="90392"/>
                    <a:pt x="12573" y="89249"/>
                  </a:cubicBezTo>
                  <a:lnTo>
                    <a:pt x="14383" y="83344"/>
                  </a:lnTo>
                  <a:cubicBezTo>
                    <a:pt x="16193" y="84487"/>
                    <a:pt x="18193" y="85439"/>
                    <a:pt x="20479" y="86011"/>
                  </a:cubicBezTo>
                  <a:cubicBezTo>
                    <a:pt x="22765" y="86582"/>
                    <a:pt x="25051" y="86963"/>
                    <a:pt x="27432" y="86963"/>
                  </a:cubicBezTo>
                  <a:cubicBezTo>
                    <a:pt x="32195" y="86963"/>
                    <a:pt x="35814" y="85439"/>
                    <a:pt x="38100" y="82296"/>
                  </a:cubicBezTo>
                  <a:cubicBezTo>
                    <a:pt x="40386" y="79153"/>
                    <a:pt x="41529" y="74676"/>
                    <a:pt x="41529" y="68771"/>
                  </a:cubicBezTo>
                  <a:lnTo>
                    <a:pt x="41529" y="61341"/>
                  </a:lnTo>
                  <a:cubicBezTo>
                    <a:pt x="39814" y="64103"/>
                    <a:pt x="37719" y="66104"/>
                    <a:pt x="35243" y="67628"/>
                  </a:cubicBezTo>
                  <a:cubicBezTo>
                    <a:pt x="32766" y="69152"/>
                    <a:pt x="29909" y="69818"/>
                    <a:pt x="26575" y="69818"/>
                  </a:cubicBezTo>
                  <a:cubicBezTo>
                    <a:pt x="20479" y="69818"/>
                    <a:pt x="15716" y="67437"/>
                    <a:pt x="12287" y="62675"/>
                  </a:cubicBezTo>
                  <a:cubicBezTo>
                    <a:pt x="8858" y="57912"/>
                    <a:pt x="7144" y="51626"/>
                    <a:pt x="7144" y="43720"/>
                  </a:cubicBezTo>
                  <a:lnTo>
                    <a:pt x="7144" y="35433"/>
                  </a:lnTo>
                  <a:close/>
                  <a:moveTo>
                    <a:pt x="13906" y="43720"/>
                  </a:moveTo>
                  <a:cubicBezTo>
                    <a:pt x="13906" y="49816"/>
                    <a:pt x="15050" y="54674"/>
                    <a:pt x="17431" y="58388"/>
                  </a:cubicBezTo>
                  <a:cubicBezTo>
                    <a:pt x="19812" y="62103"/>
                    <a:pt x="23336" y="63818"/>
                    <a:pt x="28004" y="63818"/>
                  </a:cubicBezTo>
                  <a:cubicBezTo>
                    <a:pt x="31242" y="63818"/>
                    <a:pt x="34004" y="62960"/>
                    <a:pt x="36195" y="61150"/>
                  </a:cubicBezTo>
                  <a:cubicBezTo>
                    <a:pt x="38386" y="59341"/>
                    <a:pt x="40196" y="56960"/>
                    <a:pt x="41529" y="53816"/>
                  </a:cubicBezTo>
                  <a:lnTo>
                    <a:pt x="41529" y="23908"/>
                  </a:lnTo>
                  <a:cubicBezTo>
                    <a:pt x="40291" y="20669"/>
                    <a:pt x="38576" y="18098"/>
                    <a:pt x="36386" y="16097"/>
                  </a:cubicBezTo>
                  <a:cubicBezTo>
                    <a:pt x="34195" y="14097"/>
                    <a:pt x="31433" y="13145"/>
                    <a:pt x="28194" y="13145"/>
                  </a:cubicBezTo>
                  <a:cubicBezTo>
                    <a:pt x="23431" y="13145"/>
                    <a:pt x="19907" y="15240"/>
                    <a:pt x="17526" y="19336"/>
                  </a:cubicBezTo>
                  <a:cubicBezTo>
                    <a:pt x="15145" y="23432"/>
                    <a:pt x="13906" y="28861"/>
                    <a:pt x="13906" y="35433"/>
                  </a:cubicBezTo>
                  <a:lnTo>
                    <a:pt x="13906" y="4372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231F1792-DA6C-467D-9FE1-0BE88B8B8D09}"/>
                </a:ext>
              </a:extLst>
            </p:cNvPr>
            <p:cNvSpPr/>
            <p:nvPr/>
          </p:nvSpPr>
          <p:spPr>
            <a:xfrm>
              <a:off x="7386387" y="6570398"/>
              <a:ext cx="28320" cy="141598"/>
            </a:xfrm>
            <a:custGeom>
              <a:avLst/>
              <a:gdLst>
                <a:gd name="connsiteX0" fmla="*/ 13906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6 w 19050"/>
                <a:gd name="connsiteY3" fmla="*/ 7144 h 95250"/>
                <a:gd name="connsiteX4" fmla="*/ 13906 w 19050"/>
                <a:gd name="connsiteY4" fmla="*/ 16669 h 95250"/>
                <a:gd name="connsiteX5" fmla="*/ 13906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6 w 19050"/>
                <a:gd name="connsiteY8" fmla="*/ 33814 h 95250"/>
                <a:gd name="connsiteX9" fmla="*/ 13906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6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6" y="7144"/>
                  </a:lnTo>
                  <a:lnTo>
                    <a:pt x="13906" y="16669"/>
                  </a:lnTo>
                  <a:close/>
                  <a:moveTo>
                    <a:pt x="13906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6" y="33814"/>
                  </a:lnTo>
                  <a:lnTo>
                    <a:pt x="13906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16941387-5F81-4136-96BC-FF05640DB517}"/>
                </a:ext>
              </a:extLst>
            </p:cNvPr>
            <p:cNvSpPr/>
            <p:nvPr/>
          </p:nvSpPr>
          <p:spPr>
            <a:xfrm>
              <a:off x="7419946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0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B110E461-83C7-43DA-8E90-AFFED9D7D2D6}"/>
                </a:ext>
              </a:extLst>
            </p:cNvPr>
            <p:cNvSpPr/>
            <p:nvPr/>
          </p:nvSpPr>
          <p:spPr>
            <a:xfrm>
              <a:off x="7496409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6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338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4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480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99056F52-333C-410D-9418-A21FD84E596D}"/>
                </a:ext>
              </a:extLst>
            </p:cNvPr>
            <p:cNvSpPr/>
            <p:nvPr/>
          </p:nvSpPr>
          <p:spPr>
            <a:xfrm>
              <a:off x="7571032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7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4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4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7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4" y="13049"/>
                  </a:moveTo>
                  <a:cubicBezTo>
                    <a:pt x="24193" y="13049"/>
                    <a:pt x="20764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4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1178A92C-0953-4364-82EC-BEFB8E98A314}"/>
                </a:ext>
              </a:extLst>
            </p:cNvPr>
            <p:cNvSpPr/>
            <p:nvPr/>
          </p:nvSpPr>
          <p:spPr>
            <a:xfrm>
              <a:off x="7649902" y="6608346"/>
              <a:ext cx="56639" cy="99119"/>
            </a:xfrm>
            <a:custGeom>
              <a:avLst/>
              <a:gdLst>
                <a:gd name="connsiteX0" fmla="*/ 30385 w 38100"/>
                <a:gd name="connsiteY0" fmla="*/ 14383 h 66675"/>
                <a:gd name="connsiteX1" fmla="*/ 26003 w 38100"/>
                <a:gd name="connsiteY1" fmla="*/ 14002 h 66675"/>
                <a:gd name="connsiteX2" fmla="*/ 18288 w 38100"/>
                <a:gd name="connsiteY2" fmla="*/ 17145 h 66675"/>
                <a:gd name="connsiteX3" fmla="*/ 13811 w 38100"/>
                <a:gd name="connsiteY3" fmla="*/ 25813 h 66675"/>
                <a:gd name="connsiteX4" fmla="*/ 13811 w 38100"/>
                <a:gd name="connsiteY4" fmla="*/ 68675 h 66675"/>
                <a:gd name="connsiteX5" fmla="*/ 7144 w 38100"/>
                <a:gd name="connsiteY5" fmla="*/ 68675 h 66675"/>
                <a:gd name="connsiteX6" fmla="*/ 7144 w 38100"/>
                <a:gd name="connsiteY6" fmla="*/ 8287 h 66675"/>
                <a:gd name="connsiteX7" fmla="*/ 13049 w 38100"/>
                <a:gd name="connsiteY7" fmla="*/ 8287 h 66675"/>
                <a:gd name="connsiteX8" fmla="*/ 13811 w 38100"/>
                <a:gd name="connsiteY8" fmla="*/ 18288 h 66675"/>
                <a:gd name="connsiteX9" fmla="*/ 19431 w 38100"/>
                <a:gd name="connsiteY9" fmla="*/ 10096 h 66675"/>
                <a:gd name="connsiteX10" fmla="*/ 27623 w 38100"/>
                <a:gd name="connsiteY10" fmla="*/ 7144 h 66675"/>
                <a:gd name="connsiteX11" fmla="*/ 29718 w 38100"/>
                <a:gd name="connsiteY11" fmla="*/ 7334 h 66675"/>
                <a:gd name="connsiteX12" fmla="*/ 31433 w 38100"/>
                <a:gd name="connsiteY12" fmla="*/ 7715 h 66675"/>
                <a:gd name="connsiteX13" fmla="*/ 30385 w 38100"/>
                <a:gd name="connsiteY13" fmla="*/ 1438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66675">
                  <a:moveTo>
                    <a:pt x="30385" y="14383"/>
                  </a:moveTo>
                  <a:lnTo>
                    <a:pt x="26003" y="14002"/>
                  </a:lnTo>
                  <a:cubicBezTo>
                    <a:pt x="22860" y="14002"/>
                    <a:pt x="20288" y="15050"/>
                    <a:pt x="18288" y="17145"/>
                  </a:cubicBezTo>
                  <a:cubicBezTo>
                    <a:pt x="16288" y="19241"/>
                    <a:pt x="14764" y="22098"/>
                    <a:pt x="13811" y="25813"/>
                  </a:cubicBezTo>
                  <a:lnTo>
                    <a:pt x="13811" y="68675"/>
                  </a:lnTo>
                  <a:lnTo>
                    <a:pt x="7144" y="68675"/>
                  </a:lnTo>
                  <a:lnTo>
                    <a:pt x="7144" y="8287"/>
                  </a:lnTo>
                  <a:lnTo>
                    <a:pt x="13049" y="8287"/>
                  </a:lnTo>
                  <a:lnTo>
                    <a:pt x="13811" y="18288"/>
                  </a:lnTo>
                  <a:cubicBezTo>
                    <a:pt x="15240" y="14764"/>
                    <a:pt x="17050" y="12097"/>
                    <a:pt x="19431" y="10096"/>
                  </a:cubicBezTo>
                  <a:cubicBezTo>
                    <a:pt x="21812" y="8096"/>
                    <a:pt x="24479" y="7144"/>
                    <a:pt x="27623" y="7144"/>
                  </a:cubicBezTo>
                  <a:cubicBezTo>
                    <a:pt x="28289" y="7144"/>
                    <a:pt x="29051" y="7239"/>
                    <a:pt x="29718" y="7334"/>
                  </a:cubicBezTo>
                  <a:cubicBezTo>
                    <a:pt x="30385" y="7429"/>
                    <a:pt x="30956" y="7620"/>
                    <a:pt x="31433" y="7715"/>
                  </a:cubicBezTo>
                  <a:lnTo>
                    <a:pt x="30385" y="1438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CED9B8CA-A243-4A02-A28C-EE7C1A1C1635}"/>
                </a:ext>
              </a:extLst>
            </p:cNvPr>
            <p:cNvSpPr/>
            <p:nvPr/>
          </p:nvSpPr>
          <p:spPr>
            <a:xfrm>
              <a:off x="7700595" y="6570398"/>
              <a:ext cx="28320" cy="141598"/>
            </a:xfrm>
            <a:custGeom>
              <a:avLst/>
              <a:gdLst>
                <a:gd name="connsiteX0" fmla="*/ 13906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6 w 19050"/>
                <a:gd name="connsiteY3" fmla="*/ 7144 h 95250"/>
                <a:gd name="connsiteX4" fmla="*/ 13906 w 19050"/>
                <a:gd name="connsiteY4" fmla="*/ 16669 h 95250"/>
                <a:gd name="connsiteX5" fmla="*/ 13906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6 w 19050"/>
                <a:gd name="connsiteY8" fmla="*/ 33814 h 95250"/>
                <a:gd name="connsiteX9" fmla="*/ 13906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6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6" y="7144"/>
                  </a:lnTo>
                  <a:lnTo>
                    <a:pt x="13906" y="16669"/>
                  </a:lnTo>
                  <a:close/>
                  <a:moveTo>
                    <a:pt x="13906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6" y="33814"/>
                  </a:lnTo>
                  <a:lnTo>
                    <a:pt x="13906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1C079048-584E-4D08-8B4A-6C77459A9EF3}"/>
                </a:ext>
              </a:extLst>
            </p:cNvPr>
            <p:cNvSpPr/>
            <p:nvPr/>
          </p:nvSpPr>
          <p:spPr>
            <a:xfrm>
              <a:off x="7734153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0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0FDEADEC-CD52-4695-B7C2-AA2A046FA92D}"/>
                </a:ext>
              </a:extLst>
            </p:cNvPr>
            <p:cNvSpPr/>
            <p:nvPr/>
          </p:nvSpPr>
          <p:spPr>
            <a:xfrm>
              <a:off x="7811324" y="6608488"/>
              <a:ext cx="70799" cy="141598"/>
            </a:xfrm>
            <a:custGeom>
              <a:avLst/>
              <a:gdLst>
                <a:gd name="connsiteX0" fmla="*/ 7144 w 47625"/>
                <a:gd name="connsiteY0" fmla="*/ 35433 h 95250"/>
                <a:gd name="connsiteX1" fmla="*/ 12287 w 47625"/>
                <a:gd name="connsiteY1" fmla="*/ 14859 h 95250"/>
                <a:gd name="connsiteX2" fmla="*/ 26670 w 47625"/>
                <a:gd name="connsiteY2" fmla="*/ 7144 h 95250"/>
                <a:gd name="connsiteX3" fmla="*/ 35528 w 47625"/>
                <a:gd name="connsiteY3" fmla="*/ 9620 h 95250"/>
                <a:gd name="connsiteX4" fmla="*/ 41910 w 47625"/>
                <a:gd name="connsiteY4" fmla="*/ 16669 h 95250"/>
                <a:gd name="connsiteX5" fmla="*/ 42576 w 47625"/>
                <a:gd name="connsiteY5" fmla="*/ 8287 h 95250"/>
                <a:gd name="connsiteX6" fmla="*/ 48292 w 47625"/>
                <a:gd name="connsiteY6" fmla="*/ 8287 h 95250"/>
                <a:gd name="connsiteX7" fmla="*/ 48292 w 47625"/>
                <a:gd name="connsiteY7" fmla="*/ 68771 h 95250"/>
                <a:gd name="connsiteX8" fmla="*/ 42863 w 47625"/>
                <a:gd name="connsiteY8" fmla="*/ 86773 h 95250"/>
                <a:gd name="connsiteX9" fmla="*/ 27527 w 47625"/>
                <a:gd name="connsiteY9" fmla="*/ 93155 h 95250"/>
                <a:gd name="connsiteX10" fmla="*/ 19812 w 47625"/>
                <a:gd name="connsiteY10" fmla="*/ 92107 h 95250"/>
                <a:gd name="connsiteX11" fmla="*/ 12573 w 47625"/>
                <a:gd name="connsiteY11" fmla="*/ 89249 h 95250"/>
                <a:gd name="connsiteX12" fmla="*/ 14383 w 47625"/>
                <a:gd name="connsiteY12" fmla="*/ 83344 h 95250"/>
                <a:gd name="connsiteX13" fmla="*/ 20479 w 47625"/>
                <a:gd name="connsiteY13" fmla="*/ 86011 h 95250"/>
                <a:gd name="connsiteX14" fmla="*/ 27432 w 47625"/>
                <a:gd name="connsiteY14" fmla="*/ 86963 h 95250"/>
                <a:gd name="connsiteX15" fmla="*/ 38100 w 47625"/>
                <a:gd name="connsiteY15" fmla="*/ 82296 h 95250"/>
                <a:gd name="connsiteX16" fmla="*/ 41529 w 47625"/>
                <a:gd name="connsiteY16" fmla="*/ 68675 h 95250"/>
                <a:gd name="connsiteX17" fmla="*/ 41529 w 47625"/>
                <a:gd name="connsiteY17" fmla="*/ 61341 h 95250"/>
                <a:gd name="connsiteX18" fmla="*/ 35242 w 47625"/>
                <a:gd name="connsiteY18" fmla="*/ 67628 h 95250"/>
                <a:gd name="connsiteX19" fmla="*/ 26575 w 47625"/>
                <a:gd name="connsiteY19" fmla="*/ 69818 h 95250"/>
                <a:gd name="connsiteX20" fmla="*/ 12287 w 47625"/>
                <a:gd name="connsiteY20" fmla="*/ 62675 h 95250"/>
                <a:gd name="connsiteX21" fmla="*/ 7144 w 47625"/>
                <a:gd name="connsiteY21" fmla="*/ 43720 h 95250"/>
                <a:gd name="connsiteX22" fmla="*/ 7144 w 47625"/>
                <a:gd name="connsiteY22" fmla="*/ 35433 h 95250"/>
                <a:gd name="connsiteX23" fmla="*/ 13906 w 47625"/>
                <a:gd name="connsiteY23" fmla="*/ 43720 h 95250"/>
                <a:gd name="connsiteX24" fmla="*/ 17431 w 47625"/>
                <a:gd name="connsiteY24" fmla="*/ 58388 h 95250"/>
                <a:gd name="connsiteX25" fmla="*/ 28003 w 47625"/>
                <a:gd name="connsiteY25" fmla="*/ 63818 h 95250"/>
                <a:gd name="connsiteX26" fmla="*/ 36195 w 47625"/>
                <a:gd name="connsiteY26" fmla="*/ 61150 h 95250"/>
                <a:gd name="connsiteX27" fmla="*/ 41529 w 47625"/>
                <a:gd name="connsiteY27" fmla="*/ 53816 h 95250"/>
                <a:gd name="connsiteX28" fmla="*/ 41529 w 47625"/>
                <a:gd name="connsiteY28" fmla="*/ 23908 h 95250"/>
                <a:gd name="connsiteX29" fmla="*/ 36385 w 47625"/>
                <a:gd name="connsiteY29" fmla="*/ 16097 h 95250"/>
                <a:gd name="connsiteX30" fmla="*/ 28194 w 47625"/>
                <a:gd name="connsiteY30" fmla="*/ 13145 h 95250"/>
                <a:gd name="connsiteX31" fmla="*/ 17526 w 47625"/>
                <a:gd name="connsiteY31" fmla="*/ 19336 h 95250"/>
                <a:gd name="connsiteX32" fmla="*/ 13906 w 47625"/>
                <a:gd name="connsiteY32" fmla="*/ 35433 h 95250"/>
                <a:gd name="connsiteX33" fmla="*/ 13906 w 47625"/>
                <a:gd name="connsiteY33" fmla="*/ 437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95250">
                  <a:moveTo>
                    <a:pt x="7144" y="35433"/>
                  </a:moveTo>
                  <a:cubicBezTo>
                    <a:pt x="7144" y="26861"/>
                    <a:pt x="8858" y="20003"/>
                    <a:pt x="12287" y="14859"/>
                  </a:cubicBezTo>
                  <a:cubicBezTo>
                    <a:pt x="15716" y="9716"/>
                    <a:pt x="20574" y="7144"/>
                    <a:pt x="26670" y="7144"/>
                  </a:cubicBezTo>
                  <a:cubicBezTo>
                    <a:pt x="30099" y="7144"/>
                    <a:pt x="33051" y="8001"/>
                    <a:pt x="35528" y="9620"/>
                  </a:cubicBezTo>
                  <a:cubicBezTo>
                    <a:pt x="38005" y="11240"/>
                    <a:pt x="40195" y="13621"/>
                    <a:pt x="41910" y="16669"/>
                  </a:cubicBezTo>
                  <a:lnTo>
                    <a:pt x="42576" y="8287"/>
                  </a:lnTo>
                  <a:lnTo>
                    <a:pt x="48292" y="8287"/>
                  </a:lnTo>
                  <a:lnTo>
                    <a:pt x="48292" y="68771"/>
                  </a:lnTo>
                  <a:cubicBezTo>
                    <a:pt x="48292" y="76486"/>
                    <a:pt x="46482" y="82487"/>
                    <a:pt x="42863" y="86773"/>
                  </a:cubicBezTo>
                  <a:cubicBezTo>
                    <a:pt x="39243" y="91059"/>
                    <a:pt x="34099" y="93155"/>
                    <a:pt x="27527" y="93155"/>
                  </a:cubicBezTo>
                  <a:cubicBezTo>
                    <a:pt x="25146" y="93155"/>
                    <a:pt x="22574" y="92774"/>
                    <a:pt x="19812" y="92107"/>
                  </a:cubicBezTo>
                  <a:cubicBezTo>
                    <a:pt x="17050" y="91440"/>
                    <a:pt x="14668" y="90392"/>
                    <a:pt x="12573" y="89249"/>
                  </a:cubicBezTo>
                  <a:lnTo>
                    <a:pt x="14383" y="83344"/>
                  </a:lnTo>
                  <a:cubicBezTo>
                    <a:pt x="16192" y="84487"/>
                    <a:pt x="18192" y="85439"/>
                    <a:pt x="20479" y="86011"/>
                  </a:cubicBezTo>
                  <a:cubicBezTo>
                    <a:pt x="22765" y="86582"/>
                    <a:pt x="25051" y="86963"/>
                    <a:pt x="27432" y="86963"/>
                  </a:cubicBezTo>
                  <a:cubicBezTo>
                    <a:pt x="32194" y="86963"/>
                    <a:pt x="35814" y="85439"/>
                    <a:pt x="38100" y="82296"/>
                  </a:cubicBezTo>
                  <a:cubicBezTo>
                    <a:pt x="40386" y="79153"/>
                    <a:pt x="41529" y="74581"/>
                    <a:pt x="41529" y="68675"/>
                  </a:cubicBezTo>
                  <a:lnTo>
                    <a:pt x="41529" y="61341"/>
                  </a:lnTo>
                  <a:cubicBezTo>
                    <a:pt x="39814" y="64103"/>
                    <a:pt x="37719" y="66104"/>
                    <a:pt x="35242" y="67628"/>
                  </a:cubicBezTo>
                  <a:cubicBezTo>
                    <a:pt x="32766" y="69152"/>
                    <a:pt x="29908" y="69818"/>
                    <a:pt x="26575" y="69818"/>
                  </a:cubicBezTo>
                  <a:cubicBezTo>
                    <a:pt x="20479" y="69818"/>
                    <a:pt x="15716" y="67437"/>
                    <a:pt x="12287" y="62675"/>
                  </a:cubicBezTo>
                  <a:cubicBezTo>
                    <a:pt x="8858" y="57912"/>
                    <a:pt x="7144" y="51626"/>
                    <a:pt x="7144" y="43720"/>
                  </a:cubicBezTo>
                  <a:lnTo>
                    <a:pt x="7144" y="35433"/>
                  </a:lnTo>
                  <a:close/>
                  <a:moveTo>
                    <a:pt x="13906" y="43720"/>
                  </a:moveTo>
                  <a:cubicBezTo>
                    <a:pt x="13906" y="49816"/>
                    <a:pt x="15049" y="54674"/>
                    <a:pt x="17431" y="58388"/>
                  </a:cubicBezTo>
                  <a:cubicBezTo>
                    <a:pt x="19812" y="62103"/>
                    <a:pt x="23336" y="63818"/>
                    <a:pt x="28003" y="63818"/>
                  </a:cubicBezTo>
                  <a:cubicBezTo>
                    <a:pt x="31242" y="63818"/>
                    <a:pt x="34004" y="62960"/>
                    <a:pt x="36195" y="61150"/>
                  </a:cubicBezTo>
                  <a:cubicBezTo>
                    <a:pt x="38386" y="59341"/>
                    <a:pt x="40195" y="56960"/>
                    <a:pt x="41529" y="53816"/>
                  </a:cubicBezTo>
                  <a:lnTo>
                    <a:pt x="41529" y="23908"/>
                  </a:lnTo>
                  <a:cubicBezTo>
                    <a:pt x="40291" y="20669"/>
                    <a:pt x="38576" y="18098"/>
                    <a:pt x="36385" y="16097"/>
                  </a:cubicBezTo>
                  <a:cubicBezTo>
                    <a:pt x="34195" y="14097"/>
                    <a:pt x="31432" y="13145"/>
                    <a:pt x="28194" y="13145"/>
                  </a:cubicBezTo>
                  <a:cubicBezTo>
                    <a:pt x="23431" y="13145"/>
                    <a:pt x="19907" y="15240"/>
                    <a:pt x="17526" y="19336"/>
                  </a:cubicBezTo>
                  <a:cubicBezTo>
                    <a:pt x="15145" y="23432"/>
                    <a:pt x="13906" y="28861"/>
                    <a:pt x="13906" y="35433"/>
                  </a:cubicBezTo>
                  <a:lnTo>
                    <a:pt x="13906" y="4372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C07574C5-1697-45FF-BADC-C1AD6102A16A}"/>
                </a:ext>
              </a:extLst>
            </p:cNvPr>
            <p:cNvSpPr/>
            <p:nvPr/>
          </p:nvSpPr>
          <p:spPr>
            <a:xfrm>
              <a:off x="7927717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40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6 w 47625"/>
                <a:gd name="connsiteY11" fmla="*/ 16764 h 76200"/>
                <a:gd name="connsiteX12" fmla="*/ 27337 w 47625"/>
                <a:gd name="connsiteY12" fmla="*/ 13145 h 76200"/>
                <a:gd name="connsiteX13" fmla="*/ 18479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3 w 47625"/>
                <a:gd name="connsiteY16" fmla="*/ 24575 h 76200"/>
                <a:gd name="connsiteX17" fmla="*/ 13716 w 47625"/>
                <a:gd name="connsiteY17" fmla="*/ 12478 h 76200"/>
                <a:gd name="connsiteX18" fmla="*/ 27623 w 47625"/>
                <a:gd name="connsiteY18" fmla="*/ 7144 h 76200"/>
                <a:gd name="connsiteX19" fmla="*/ 41148 w 47625"/>
                <a:gd name="connsiteY19" fmla="*/ 12287 h 76200"/>
                <a:gd name="connsiteX20" fmla="*/ 46292 w 47625"/>
                <a:gd name="connsiteY20" fmla="*/ 26861 h 76200"/>
                <a:gd name="connsiteX21" fmla="*/ 46292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717 w 47625"/>
                <a:gd name="connsiteY25" fmla="*/ 63818 h 76200"/>
                <a:gd name="connsiteX26" fmla="*/ 33624 w 47625"/>
                <a:gd name="connsiteY26" fmla="*/ 60579 h 76200"/>
                <a:gd name="connsiteX27" fmla="*/ 39719 w 47625"/>
                <a:gd name="connsiteY27" fmla="*/ 52388 h 76200"/>
                <a:gd name="connsiteX28" fmla="*/ 39719 w 47625"/>
                <a:gd name="connsiteY28" fmla="*/ 39434 h 76200"/>
                <a:gd name="connsiteX29" fmla="*/ 29051 w 47625"/>
                <a:gd name="connsiteY29" fmla="*/ 39434 h 76200"/>
                <a:gd name="connsiteX30" fmla="*/ 18098 w 47625"/>
                <a:gd name="connsiteY30" fmla="*/ 43339 h 76200"/>
                <a:gd name="connsiteX31" fmla="*/ 14002 w 47625"/>
                <a:gd name="connsiteY31" fmla="*/ 52864 h 76200"/>
                <a:gd name="connsiteX32" fmla="*/ 16574 w 47625"/>
                <a:gd name="connsiteY32" fmla="*/ 60770 h 76200"/>
                <a:gd name="connsiteX33" fmla="*/ 23717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8" y="68771"/>
                    <a:pt x="26289" y="69818"/>
                    <a:pt x="22765" y="69818"/>
                  </a:cubicBezTo>
                  <a:cubicBezTo>
                    <a:pt x="17812" y="69818"/>
                    <a:pt x="13907" y="68294"/>
                    <a:pt x="11240" y="65151"/>
                  </a:cubicBezTo>
                  <a:cubicBezTo>
                    <a:pt x="8573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5" y="35814"/>
                    <a:pt x="22289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6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5" y="14288"/>
                    <a:pt x="18479" y="16574"/>
                  </a:cubicBezTo>
                  <a:cubicBezTo>
                    <a:pt x="16193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3" y="24575"/>
                  </a:lnTo>
                  <a:cubicBezTo>
                    <a:pt x="8382" y="20003"/>
                    <a:pt x="10097" y="16002"/>
                    <a:pt x="13716" y="12478"/>
                  </a:cubicBezTo>
                  <a:cubicBezTo>
                    <a:pt x="17336" y="8954"/>
                    <a:pt x="22003" y="7144"/>
                    <a:pt x="27623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2" y="20574"/>
                    <a:pt x="46292" y="26861"/>
                  </a:cubicBezTo>
                  <a:lnTo>
                    <a:pt x="46292" y="56483"/>
                  </a:lnTo>
                  <a:cubicBezTo>
                    <a:pt x="46292" y="58674"/>
                    <a:pt x="46387" y="60770"/>
                    <a:pt x="46577" y="62770"/>
                  </a:cubicBezTo>
                  <a:cubicBezTo>
                    <a:pt x="46768" y="64770"/>
                    <a:pt x="47054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717" y="63818"/>
                  </a:moveTo>
                  <a:cubicBezTo>
                    <a:pt x="27432" y="63818"/>
                    <a:pt x="30766" y="62770"/>
                    <a:pt x="33624" y="60579"/>
                  </a:cubicBezTo>
                  <a:cubicBezTo>
                    <a:pt x="36481" y="58388"/>
                    <a:pt x="38576" y="55721"/>
                    <a:pt x="39719" y="52388"/>
                  </a:cubicBezTo>
                  <a:lnTo>
                    <a:pt x="39719" y="39434"/>
                  </a:lnTo>
                  <a:lnTo>
                    <a:pt x="29051" y="39434"/>
                  </a:lnTo>
                  <a:cubicBezTo>
                    <a:pt x="24479" y="39434"/>
                    <a:pt x="20860" y="40767"/>
                    <a:pt x="18098" y="43339"/>
                  </a:cubicBezTo>
                  <a:cubicBezTo>
                    <a:pt x="15335" y="45911"/>
                    <a:pt x="14002" y="49149"/>
                    <a:pt x="14002" y="52864"/>
                  </a:cubicBezTo>
                  <a:cubicBezTo>
                    <a:pt x="14002" y="56102"/>
                    <a:pt x="14859" y="58769"/>
                    <a:pt x="16574" y="60770"/>
                  </a:cubicBezTo>
                  <a:cubicBezTo>
                    <a:pt x="18288" y="62770"/>
                    <a:pt x="20574" y="63818"/>
                    <a:pt x="23717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51CCC8A4-963D-4A1D-8C38-ECAAAC5EA0F4}"/>
                </a:ext>
              </a:extLst>
            </p:cNvPr>
            <p:cNvSpPr/>
            <p:nvPr/>
          </p:nvSpPr>
          <p:spPr>
            <a:xfrm>
              <a:off x="8008711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3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1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3" y="7144"/>
                  </a:cubicBezTo>
                  <a:cubicBezTo>
                    <a:pt x="34862" y="7144"/>
                    <a:pt x="38958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1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4BA5F9E2-B66D-4894-BF6B-67C614202595}"/>
                </a:ext>
              </a:extLst>
            </p:cNvPr>
            <p:cNvSpPr/>
            <p:nvPr/>
          </p:nvSpPr>
          <p:spPr>
            <a:xfrm>
              <a:off x="8085741" y="6570398"/>
              <a:ext cx="70799" cy="141598"/>
            </a:xfrm>
            <a:custGeom>
              <a:avLst/>
              <a:gdLst>
                <a:gd name="connsiteX0" fmla="*/ 7334 w 47625"/>
                <a:gd name="connsiteY0" fmla="*/ 64580 h 95250"/>
                <a:gd name="connsiteX1" fmla="*/ 12383 w 47625"/>
                <a:gd name="connsiteY1" fmla="*/ 41434 h 95250"/>
                <a:gd name="connsiteX2" fmla="*/ 26575 w 47625"/>
                <a:gd name="connsiteY2" fmla="*/ 32766 h 95250"/>
                <a:gd name="connsiteX3" fmla="*/ 35243 w 47625"/>
                <a:gd name="connsiteY3" fmla="*/ 35147 h 95250"/>
                <a:gd name="connsiteX4" fmla="*/ 41434 w 47625"/>
                <a:gd name="connsiteY4" fmla="*/ 41815 h 95250"/>
                <a:gd name="connsiteX5" fmla="*/ 41434 w 47625"/>
                <a:gd name="connsiteY5" fmla="*/ 7144 h 95250"/>
                <a:gd name="connsiteX6" fmla="*/ 48101 w 47625"/>
                <a:gd name="connsiteY6" fmla="*/ 7144 h 95250"/>
                <a:gd name="connsiteX7" fmla="*/ 48101 w 47625"/>
                <a:gd name="connsiteY7" fmla="*/ 94202 h 95250"/>
                <a:gd name="connsiteX8" fmla="*/ 42196 w 47625"/>
                <a:gd name="connsiteY8" fmla="*/ 94202 h 95250"/>
                <a:gd name="connsiteX9" fmla="*/ 41624 w 47625"/>
                <a:gd name="connsiteY9" fmla="*/ 86392 h 95250"/>
                <a:gd name="connsiteX10" fmla="*/ 35338 w 47625"/>
                <a:gd name="connsiteY10" fmla="*/ 93059 h 95250"/>
                <a:gd name="connsiteX11" fmla="*/ 26479 w 47625"/>
                <a:gd name="connsiteY11" fmla="*/ 95345 h 95250"/>
                <a:gd name="connsiteX12" fmla="*/ 12287 w 47625"/>
                <a:gd name="connsiteY12" fmla="*/ 87249 h 95250"/>
                <a:gd name="connsiteX13" fmla="*/ 7144 w 47625"/>
                <a:gd name="connsiteY13" fmla="*/ 65723 h 95250"/>
                <a:gd name="connsiteX14" fmla="*/ 7144 w 47625"/>
                <a:gd name="connsiteY14" fmla="*/ 64580 h 95250"/>
                <a:gd name="connsiteX15" fmla="*/ 14097 w 47625"/>
                <a:gd name="connsiteY15" fmla="*/ 65818 h 95250"/>
                <a:gd name="connsiteX16" fmla="*/ 17526 w 47625"/>
                <a:gd name="connsiteY16" fmla="*/ 83058 h 95250"/>
                <a:gd name="connsiteX17" fmla="*/ 28004 w 47625"/>
                <a:gd name="connsiteY17" fmla="*/ 89440 h 95250"/>
                <a:gd name="connsiteX18" fmla="*/ 36195 w 47625"/>
                <a:gd name="connsiteY18" fmla="*/ 86773 h 95250"/>
                <a:gd name="connsiteX19" fmla="*/ 41434 w 47625"/>
                <a:gd name="connsiteY19" fmla="*/ 79248 h 95250"/>
                <a:gd name="connsiteX20" fmla="*/ 41434 w 47625"/>
                <a:gd name="connsiteY20" fmla="*/ 49721 h 95250"/>
                <a:gd name="connsiteX21" fmla="*/ 36290 w 47625"/>
                <a:gd name="connsiteY21" fmla="*/ 41815 h 95250"/>
                <a:gd name="connsiteX22" fmla="*/ 28004 w 47625"/>
                <a:gd name="connsiteY22" fmla="*/ 38767 h 95250"/>
                <a:gd name="connsiteX23" fmla="*/ 17431 w 47625"/>
                <a:gd name="connsiteY23" fmla="*/ 45911 h 95250"/>
                <a:gd name="connsiteX24" fmla="*/ 14002 w 47625"/>
                <a:gd name="connsiteY24" fmla="*/ 64580 h 95250"/>
                <a:gd name="connsiteX25" fmla="*/ 14002 w 47625"/>
                <a:gd name="connsiteY25" fmla="*/ 658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95250">
                  <a:moveTo>
                    <a:pt x="7334" y="64580"/>
                  </a:moveTo>
                  <a:cubicBezTo>
                    <a:pt x="7334" y="54864"/>
                    <a:pt x="9049" y="47149"/>
                    <a:pt x="12383" y="41434"/>
                  </a:cubicBezTo>
                  <a:cubicBezTo>
                    <a:pt x="15716" y="35719"/>
                    <a:pt x="20479" y="32766"/>
                    <a:pt x="26575" y="32766"/>
                  </a:cubicBezTo>
                  <a:cubicBezTo>
                    <a:pt x="29909" y="32766"/>
                    <a:pt x="32766" y="33528"/>
                    <a:pt x="35243" y="35147"/>
                  </a:cubicBezTo>
                  <a:cubicBezTo>
                    <a:pt x="37719" y="36767"/>
                    <a:pt x="39815" y="38957"/>
                    <a:pt x="41434" y="41815"/>
                  </a:cubicBezTo>
                  <a:lnTo>
                    <a:pt x="41434" y="7144"/>
                  </a:lnTo>
                  <a:lnTo>
                    <a:pt x="48101" y="7144"/>
                  </a:lnTo>
                  <a:lnTo>
                    <a:pt x="48101" y="94202"/>
                  </a:lnTo>
                  <a:lnTo>
                    <a:pt x="42196" y="94202"/>
                  </a:lnTo>
                  <a:lnTo>
                    <a:pt x="41624" y="86392"/>
                  </a:lnTo>
                  <a:cubicBezTo>
                    <a:pt x="39910" y="89249"/>
                    <a:pt x="37814" y="91535"/>
                    <a:pt x="35338" y="93059"/>
                  </a:cubicBezTo>
                  <a:cubicBezTo>
                    <a:pt x="32861" y="94583"/>
                    <a:pt x="29813" y="95345"/>
                    <a:pt x="26479" y="95345"/>
                  </a:cubicBezTo>
                  <a:cubicBezTo>
                    <a:pt x="20479" y="95345"/>
                    <a:pt x="15716" y="92678"/>
                    <a:pt x="12287" y="87249"/>
                  </a:cubicBezTo>
                  <a:cubicBezTo>
                    <a:pt x="8858" y="81820"/>
                    <a:pt x="7144" y="74676"/>
                    <a:pt x="7144" y="65723"/>
                  </a:cubicBezTo>
                  <a:lnTo>
                    <a:pt x="7144" y="64580"/>
                  </a:lnTo>
                  <a:close/>
                  <a:moveTo>
                    <a:pt x="14097" y="65818"/>
                  </a:moveTo>
                  <a:cubicBezTo>
                    <a:pt x="14097" y="73057"/>
                    <a:pt x="15240" y="78867"/>
                    <a:pt x="17526" y="83058"/>
                  </a:cubicBezTo>
                  <a:cubicBezTo>
                    <a:pt x="19812" y="87249"/>
                    <a:pt x="23336" y="89440"/>
                    <a:pt x="28004" y="89440"/>
                  </a:cubicBezTo>
                  <a:cubicBezTo>
                    <a:pt x="31242" y="89440"/>
                    <a:pt x="34004" y="88583"/>
                    <a:pt x="36195" y="86773"/>
                  </a:cubicBezTo>
                  <a:cubicBezTo>
                    <a:pt x="38386" y="84963"/>
                    <a:pt x="40196" y="82487"/>
                    <a:pt x="41434" y="79248"/>
                  </a:cubicBezTo>
                  <a:lnTo>
                    <a:pt x="41434" y="49721"/>
                  </a:lnTo>
                  <a:cubicBezTo>
                    <a:pt x="40196" y="46482"/>
                    <a:pt x="38481" y="43815"/>
                    <a:pt x="36290" y="41815"/>
                  </a:cubicBezTo>
                  <a:cubicBezTo>
                    <a:pt x="34100" y="39815"/>
                    <a:pt x="31337" y="38767"/>
                    <a:pt x="28004" y="38767"/>
                  </a:cubicBezTo>
                  <a:cubicBezTo>
                    <a:pt x="23241" y="38767"/>
                    <a:pt x="19717" y="41148"/>
                    <a:pt x="17431" y="45911"/>
                  </a:cubicBezTo>
                  <a:cubicBezTo>
                    <a:pt x="15145" y="50673"/>
                    <a:pt x="14002" y="56864"/>
                    <a:pt x="14002" y="64580"/>
                  </a:cubicBezTo>
                  <a:lnTo>
                    <a:pt x="14002" y="65818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E5708CC5-AC3C-4E82-BFE4-A958DD0DDE03}"/>
                </a:ext>
              </a:extLst>
            </p:cNvPr>
            <p:cNvSpPr/>
            <p:nvPr/>
          </p:nvSpPr>
          <p:spPr>
            <a:xfrm>
              <a:off x="8205534" y="6608346"/>
              <a:ext cx="113279" cy="99119"/>
            </a:xfrm>
            <a:custGeom>
              <a:avLst/>
              <a:gdLst>
                <a:gd name="connsiteX0" fmla="*/ 12954 w 76200"/>
                <a:gd name="connsiteY0" fmla="*/ 8287 h 66675"/>
                <a:gd name="connsiteX1" fmla="*/ 13525 w 76200"/>
                <a:gd name="connsiteY1" fmla="*/ 17621 h 66675"/>
                <a:gd name="connsiteX2" fmla="*/ 19907 w 76200"/>
                <a:gd name="connsiteY2" fmla="*/ 9906 h 66675"/>
                <a:gd name="connsiteX3" fmla="*/ 29242 w 76200"/>
                <a:gd name="connsiteY3" fmla="*/ 7144 h 66675"/>
                <a:gd name="connsiteX4" fmla="*/ 38481 w 76200"/>
                <a:gd name="connsiteY4" fmla="*/ 10382 h 66675"/>
                <a:gd name="connsiteX5" fmla="*/ 43910 w 76200"/>
                <a:gd name="connsiteY5" fmla="*/ 20098 h 66675"/>
                <a:gd name="connsiteX6" fmla="*/ 50292 w 76200"/>
                <a:gd name="connsiteY6" fmla="*/ 10573 h 66675"/>
                <a:gd name="connsiteX7" fmla="*/ 60198 w 76200"/>
                <a:gd name="connsiteY7" fmla="*/ 7144 h 66675"/>
                <a:gd name="connsiteX8" fmla="*/ 72485 w 76200"/>
                <a:gd name="connsiteY8" fmla="*/ 13621 h 66675"/>
                <a:gd name="connsiteX9" fmla="*/ 76867 w 76200"/>
                <a:gd name="connsiteY9" fmla="*/ 33433 h 66675"/>
                <a:gd name="connsiteX10" fmla="*/ 76867 w 76200"/>
                <a:gd name="connsiteY10" fmla="*/ 68675 h 66675"/>
                <a:gd name="connsiteX11" fmla="*/ 70104 w 76200"/>
                <a:gd name="connsiteY11" fmla="*/ 68675 h 66675"/>
                <a:gd name="connsiteX12" fmla="*/ 70104 w 76200"/>
                <a:gd name="connsiteY12" fmla="*/ 33338 h 66675"/>
                <a:gd name="connsiteX13" fmla="*/ 67056 w 76200"/>
                <a:gd name="connsiteY13" fmla="*/ 17717 h 66675"/>
                <a:gd name="connsiteX14" fmla="*/ 58483 w 76200"/>
                <a:gd name="connsiteY14" fmla="*/ 13240 h 66675"/>
                <a:gd name="connsiteX15" fmla="*/ 49339 w 76200"/>
                <a:gd name="connsiteY15" fmla="*/ 18288 h 66675"/>
                <a:gd name="connsiteX16" fmla="*/ 45339 w 76200"/>
                <a:gd name="connsiteY16" fmla="*/ 30861 h 66675"/>
                <a:gd name="connsiteX17" fmla="*/ 45339 w 76200"/>
                <a:gd name="connsiteY17" fmla="*/ 32385 h 66675"/>
                <a:gd name="connsiteX18" fmla="*/ 45339 w 76200"/>
                <a:gd name="connsiteY18" fmla="*/ 68675 h 66675"/>
                <a:gd name="connsiteX19" fmla="*/ 38671 w 76200"/>
                <a:gd name="connsiteY19" fmla="*/ 68675 h 66675"/>
                <a:gd name="connsiteX20" fmla="*/ 38671 w 76200"/>
                <a:gd name="connsiteY20" fmla="*/ 33338 h 66675"/>
                <a:gd name="connsiteX21" fmla="*/ 35528 w 76200"/>
                <a:gd name="connsiteY21" fmla="*/ 17812 h 66675"/>
                <a:gd name="connsiteX22" fmla="*/ 26860 w 76200"/>
                <a:gd name="connsiteY22" fmla="*/ 13145 h 66675"/>
                <a:gd name="connsiteX23" fmla="*/ 18383 w 76200"/>
                <a:gd name="connsiteY23" fmla="*/ 16383 h 66675"/>
                <a:gd name="connsiteX24" fmla="*/ 13811 w 76200"/>
                <a:gd name="connsiteY24" fmla="*/ 25146 h 66675"/>
                <a:gd name="connsiteX25" fmla="*/ 13811 w 76200"/>
                <a:gd name="connsiteY25" fmla="*/ 68580 h 66675"/>
                <a:gd name="connsiteX26" fmla="*/ 7144 w 76200"/>
                <a:gd name="connsiteY26" fmla="*/ 68580 h 66675"/>
                <a:gd name="connsiteX27" fmla="*/ 7144 w 76200"/>
                <a:gd name="connsiteY27" fmla="*/ 8287 h 66675"/>
                <a:gd name="connsiteX28" fmla="*/ 12954 w 76200"/>
                <a:gd name="connsiteY28" fmla="*/ 828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66675">
                  <a:moveTo>
                    <a:pt x="12954" y="8287"/>
                  </a:moveTo>
                  <a:lnTo>
                    <a:pt x="13525" y="17621"/>
                  </a:lnTo>
                  <a:cubicBezTo>
                    <a:pt x="15145" y="14288"/>
                    <a:pt x="17240" y="11716"/>
                    <a:pt x="19907" y="9906"/>
                  </a:cubicBezTo>
                  <a:cubicBezTo>
                    <a:pt x="22574" y="8096"/>
                    <a:pt x="25622" y="7144"/>
                    <a:pt x="29242" y="7144"/>
                  </a:cubicBezTo>
                  <a:cubicBezTo>
                    <a:pt x="32861" y="7144"/>
                    <a:pt x="36004" y="8192"/>
                    <a:pt x="38481" y="10382"/>
                  </a:cubicBezTo>
                  <a:cubicBezTo>
                    <a:pt x="40957" y="12573"/>
                    <a:pt x="42767" y="15812"/>
                    <a:pt x="43910" y="20098"/>
                  </a:cubicBezTo>
                  <a:cubicBezTo>
                    <a:pt x="45434" y="16097"/>
                    <a:pt x="47530" y="12954"/>
                    <a:pt x="50292" y="10573"/>
                  </a:cubicBezTo>
                  <a:cubicBezTo>
                    <a:pt x="53054" y="8192"/>
                    <a:pt x="56293" y="7144"/>
                    <a:pt x="60198" y="7144"/>
                  </a:cubicBezTo>
                  <a:cubicBezTo>
                    <a:pt x="65437" y="7144"/>
                    <a:pt x="69628" y="9335"/>
                    <a:pt x="72485" y="13621"/>
                  </a:cubicBezTo>
                  <a:cubicBezTo>
                    <a:pt x="75343" y="17907"/>
                    <a:pt x="76867" y="24479"/>
                    <a:pt x="76867" y="33433"/>
                  </a:cubicBezTo>
                  <a:lnTo>
                    <a:pt x="76867" y="68675"/>
                  </a:lnTo>
                  <a:lnTo>
                    <a:pt x="70104" y="68675"/>
                  </a:lnTo>
                  <a:lnTo>
                    <a:pt x="70104" y="33338"/>
                  </a:lnTo>
                  <a:cubicBezTo>
                    <a:pt x="70104" y="25908"/>
                    <a:pt x="69056" y="20765"/>
                    <a:pt x="67056" y="17717"/>
                  </a:cubicBezTo>
                  <a:cubicBezTo>
                    <a:pt x="65056" y="14669"/>
                    <a:pt x="62198" y="13240"/>
                    <a:pt x="58483" y="13240"/>
                  </a:cubicBezTo>
                  <a:cubicBezTo>
                    <a:pt x="54578" y="13240"/>
                    <a:pt x="51530" y="14954"/>
                    <a:pt x="49339" y="18288"/>
                  </a:cubicBezTo>
                  <a:cubicBezTo>
                    <a:pt x="47149" y="21622"/>
                    <a:pt x="45815" y="25813"/>
                    <a:pt x="45339" y="30861"/>
                  </a:cubicBezTo>
                  <a:lnTo>
                    <a:pt x="45339" y="32385"/>
                  </a:lnTo>
                  <a:lnTo>
                    <a:pt x="45339" y="68675"/>
                  </a:lnTo>
                  <a:lnTo>
                    <a:pt x="38671" y="68675"/>
                  </a:lnTo>
                  <a:lnTo>
                    <a:pt x="38671" y="33338"/>
                  </a:lnTo>
                  <a:cubicBezTo>
                    <a:pt x="38671" y="26099"/>
                    <a:pt x="37624" y="20955"/>
                    <a:pt x="35528" y="17812"/>
                  </a:cubicBezTo>
                  <a:cubicBezTo>
                    <a:pt x="33433" y="14669"/>
                    <a:pt x="30575" y="13145"/>
                    <a:pt x="26860" y="13145"/>
                  </a:cubicBezTo>
                  <a:cubicBezTo>
                    <a:pt x="23336" y="13145"/>
                    <a:pt x="20479" y="14192"/>
                    <a:pt x="18383" y="16383"/>
                  </a:cubicBezTo>
                  <a:cubicBezTo>
                    <a:pt x="16288" y="18574"/>
                    <a:pt x="14668" y="21431"/>
                    <a:pt x="13811" y="25146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287"/>
                  </a:lnTo>
                  <a:lnTo>
                    <a:pt x="12954" y="8287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7282A0E2-C42E-4DB2-84FF-96BA607FE2F4}"/>
                </a:ext>
              </a:extLst>
            </p:cNvPr>
            <p:cNvSpPr/>
            <p:nvPr/>
          </p:nvSpPr>
          <p:spPr>
            <a:xfrm>
              <a:off x="8328159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09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39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5 w 47625"/>
                <a:gd name="connsiteY11" fmla="*/ 16764 h 76200"/>
                <a:gd name="connsiteX12" fmla="*/ 27337 w 47625"/>
                <a:gd name="connsiteY12" fmla="*/ 13145 h 76200"/>
                <a:gd name="connsiteX13" fmla="*/ 18478 w 47625"/>
                <a:gd name="connsiteY13" fmla="*/ 16574 h 76200"/>
                <a:gd name="connsiteX14" fmla="*/ 14954 w 47625"/>
                <a:gd name="connsiteY14" fmla="*/ 25051 h 76200"/>
                <a:gd name="connsiteX15" fmla="*/ 8667 w 47625"/>
                <a:gd name="connsiteY15" fmla="*/ 24956 h 76200"/>
                <a:gd name="connsiteX16" fmla="*/ 8572 w 47625"/>
                <a:gd name="connsiteY16" fmla="*/ 24575 h 76200"/>
                <a:gd name="connsiteX17" fmla="*/ 13716 w 47625"/>
                <a:gd name="connsiteY17" fmla="*/ 12478 h 76200"/>
                <a:gd name="connsiteX18" fmla="*/ 27622 w 47625"/>
                <a:gd name="connsiteY18" fmla="*/ 7144 h 76200"/>
                <a:gd name="connsiteX19" fmla="*/ 41148 w 47625"/>
                <a:gd name="connsiteY19" fmla="*/ 12287 h 76200"/>
                <a:gd name="connsiteX20" fmla="*/ 46291 w 47625"/>
                <a:gd name="connsiteY20" fmla="*/ 26956 h 76200"/>
                <a:gd name="connsiteX21" fmla="*/ 46291 w 47625"/>
                <a:gd name="connsiteY21" fmla="*/ 56579 h 76200"/>
                <a:gd name="connsiteX22" fmla="*/ 46577 w 47625"/>
                <a:gd name="connsiteY22" fmla="*/ 62865 h 76200"/>
                <a:gd name="connsiteX23" fmla="*/ 47625 w 47625"/>
                <a:gd name="connsiteY23" fmla="*/ 68771 h 76200"/>
                <a:gd name="connsiteX24" fmla="*/ 40672 w 47625"/>
                <a:gd name="connsiteY24" fmla="*/ 68771 h 76200"/>
                <a:gd name="connsiteX25" fmla="*/ 23622 w 47625"/>
                <a:gd name="connsiteY25" fmla="*/ 63818 h 76200"/>
                <a:gd name="connsiteX26" fmla="*/ 33528 w 47625"/>
                <a:gd name="connsiteY26" fmla="*/ 60579 h 76200"/>
                <a:gd name="connsiteX27" fmla="*/ 39624 w 47625"/>
                <a:gd name="connsiteY27" fmla="*/ 52388 h 76200"/>
                <a:gd name="connsiteX28" fmla="*/ 39624 w 47625"/>
                <a:gd name="connsiteY28" fmla="*/ 39434 h 76200"/>
                <a:gd name="connsiteX29" fmla="*/ 28956 w 47625"/>
                <a:gd name="connsiteY29" fmla="*/ 39434 h 76200"/>
                <a:gd name="connsiteX30" fmla="*/ 18002 w 47625"/>
                <a:gd name="connsiteY30" fmla="*/ 43339 h 76200"/>
                <a:gd name="connsiteX31" fmla="*/ 13906 w 47625"/>
                <a:gd name="connsiteY31" fmla="*/ 52864 h 76200"/>
                <a:gd name="connsiteX32" fmla="*/ 16478 w 47625"/>
                <a:gd name="connsiteY32" fmla="*/ 60770 h 76200"/>
                <a:gd name="connsiteX33" fmla="*/ 23622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09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7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39" y="65151"/>
                  </a:cubicBezTo>
                  <a:cubicBezTo>
                    <a:pt x="8572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8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5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4" y="14288"/>
                    <a:pt x="18478" y="16574"/>
                  </a:cubicBezTo>
                  <a:cubicBezTo>
                    <a:pt x="16192" y="18860"/>
                    <a:pt x="14954" y="21717"/>
                    <a:pt x="14954" y="25051"/>
                  </a:cubicBezTo>
                  <a:lnTo>
                    <a:pt x="8667" y="24956"/>
                  </a:lnTo>
                  <a:lnTo>
                    <a:pt x="8572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5" y="8954"/>
                    <a:pt x="22003" y="7144"/>
                    <a:pt x="27622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1" y="20574"/>
                    <a:pt x="46291" y="26956"/>
                  </a:cubicBezTo>
                  <a:lnTo>
                    <a:pt x="46291" y="56579"/>
                  </a:lnTo>
                  <a:cubicBezTo>
                    <a:pt x="46291" y="58769"/>
                    <a:pt x="46387" y="60865"/>
                    <a:pt x="46577" y="62865"/>
                  </a:cubicBezTo>
                  <a:cubicBezTo>
                    <a:pt x="46767" y="64865"/>
                    <a:pt x="47053" y="66866"/>
                    <a:pt x="47625" y="68771"/>
                  </a:cubicBezTo>
                  <a:lnTo>
                    <a:pt x="40672" y="68771"/>
                  </a:lnTo>
                  <a:close/>
                  <a:moveTo>
                    <a:pt x="23622" y="63818"/>
                  </a:moveTo>
                  <a:cubicBezTo>
                    <a:pt x="27337" y="63818"/>
                    <a:pt x="30670" y="62770"/>
                    <a:pt x="33528" y="60579"/>
                  </a:cubicBezTo>
                  <a:cubicBezTo>
                    <a:pt x="36385" y="58388"/>
                    <a:pt x="38481" y="55721"/>
                    <a:pt x="39624" y="52388"/>
                  </a:cubicBezTo>
                  <a:lnTo>
                    <a:pt x="39624" y="39434"/>
                  </a:lnTo>
                  <a:lnTo>
                    <a:pt x="28956" y="39434"/>
                  </a:lnTo>
                  <a:cubicBezTo>
                    <a:pt x="24384" y="39434"/>
                    <a:pt x="20764" y="40767"/>
                    <a:pt x="18002" y="43339"/>
                  </a:cubicBezTo>
                  <a:cubicBezTo>
                    <a:pt x="15240" y="45911"/>
                    <a:pt x="13906" y="49149"/>
                    <a:pt x="13906" y="52864"/>
                  </a:cubicBezTo>
                  <a:cubicBezTo>
                    <a:pt x="13906" y="56102"/>
                    <a:pt x="14764" y="58769"/>
                    <a:pt x="16478" y="60770"/>
                  </a:cubicBezTo>
                  <a:cubicBezTo>
                    <a:pt x="18192" y="62770"/>
                    <a:pt x="20479" y="63818"/>
                    <a:pt x="23622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20BAE0B0-0735-44EA-ACE7-EDBCB67C830F}"/>
                </a:ext>
              </a:extLst>
            </p:cNvPr>
            <p:cNvSpPr/>
            <p:nvPr/>
          </p:nvSpPr>
          <p:spPr>
            <a:xfrm>
              <a:off x="8409294" y="6608488"/>
              <a:ext cx="70799" cy="99119"/>
            </a:xfrm>
            <a:custGeom>
              <a:avLst/>
              <a:gdLst>
                <a:gd name="connsiteX0" fmla="*/ 13049 w 47625"/>
                <a:gd name="connsiteY0" fmla="*/ 8192 h 66675"/>
                <a:gd name="connsiteX1" fmla="*/ 13621 w 47625"/>
                <a:gd name="connsiteY1" fmla="*/ 18193 h 66675"/>
                <a:gd name="connsiteX2" fmla="*/ 20003 w 47625"/>
                <a:gd name="connsiteY2" fmla="*/ 10001 h 66675"/>
                <a:gd name="connsiteX3" fmla="*/ 29337 w 47625"/>
                <a:gd name="connsiteY3" fmla="*/ 7144 h 66675"/>
                <a:gd name="connsiteX4" fmla="*/ 41720 w 47625"/>
                <a:gd name="connsiteY4" fmla="*/ 13145 h 66675"/>
                <a:gd name="connsiteX5" fmla="*/ 46006 w 47625"/>
                <a:gd name="connsiteY5" fmla="*/ 31814 h 66675"/>
                <a:gd name="connsiteX6" fmla="*/ 46006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049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049" y="8192"/>
                  </a:moveTo>
                  <a:lnTo>
                    <a:pt x="13621" y="18193"/>
                  </a:lnTo>
                  <a:cubicBezTo>
                    <a:pt x="15240" y="14669"/>
                    <a:pt x="17336" y="11906"/>
                    <a:pt x="20003" y="10001"/>
                  </a:cubicBezTo>
                  <a:cubicBezTo>
                    <a:pt x="22670" y="8096"/>
                    <a:pt x="25813" y="7144"/>
                    <a:pt x="29337" y="7144"/>
                  </a:cubicBezTo>
                  <a:cubicBezTo>
                    <a:pt x="34766" y="7144"/>
                    <a:pt x="38862" y="9144"/>
                    <a:pt x="41720" y="13145"/>
                  </a:cubicBezTo>
                  <a:cubicBezTo>
                    <a:pt x="44577" y="17145"/>
                    <a:pt x="46006" y="23336"/>
                    <a:pt x="46006" y="31814"/>
                  </a:cubicBezTo>
                  <a:lnTo>
                    <a:pt x="46006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049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041C9CDB-4D59-4275-9126-4D62619C4E7F}"/>
                </a:ext>
              </a:extLst>
            </p:cNvPr>
            <p:cNvSpPr/>
            <p:nvPr/>
          </p:nvSpPr>
          <p:spPr>
            <a:xfrm>
              <a:off x="8486324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39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6 w 47625"/>
                <a:gd name="connsiteY11" fmla="*/ 16764 h 76200"/>
                <a:gd name="connsiteX12" fmla="*/ 27337 w 47625"/>
                <a:gd name="connsiteY12" fmla="*/ 13145 h 76200"/>
                <a:gd name="connsiteX13" fmla="*/ 18479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2 w 47625"/>
                <a:gd name="connsiteY16" fmla="*/ 24575 h 76200"/>
                <a:gd name="connsiteX17" fmla="*/ 13716 w 47625"/>
                <a:gd name="connsiteY17" fmla="*/ 12478 h 76200"/>
                <a:gd name="connsiteX18" fmla="*/ 27622 w 47625"/>
                <a:gd name="connsiteY18" fmla="*/ 7144 h 76200"/>
                <a:gd name="connsiteX19" fmla="*/ 41148 w 47625"/>
                <a:gd name="connsiteY19" fmla="*/ 12287 h 76200"/>
                <a:gd name="connsiteX20" fmla="*/ 46292 w 47625"/>
                <a:gd name="connsiteY20" fmla="*/ 26861 h 76200"/>
                <a:gd name="connsiteX21" fmla="*/ 46292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622 w 47625"/>
                <a:gd name="connsiteY25" fmla="*/ 63818 h 76200"/>
                <a:gd name="connsiteX26" fmla="*/ 33528 w 47625"/>
                <a:gd name="connsiteY26" fmla="*/ 60579 h 76200"/>
                <a:gd name="connsiteX27" fmla="*/ 39624 w 47625"/>
                <a:gd name="connsiteY27" fmla="*/ 52388 h 76200"/>
                <a:gd name="connsiteX28" fmla="*/ 39624 w 47625"/>
                <a:gd name="connsiteY28" fmla="*/ 39434 h 76200"/>
                <a:gd name="connsiteX29" fmla="*/ 28956 w 47625"/>
                <a:gd name="connsiteY29" fmla="*/ 39434 h 76200"/>
                <a:gd name="connsiteX30" fmla="*/ 18002 w 47625"/>
                <a:gd name="connsiteY30" fmla="*/ 43339 h 76200"/>
                <a:gd name="connsiteX31" fmla="*/ 13906 w 47625"/>
                <a:gd name="connsiteY31" fmla="*/ 52864 h 76200"/>
                <a:gd name="connsiteX32" fmla="*/ 16478 w 47625"/>
                <a:gd name="connsiteY32" fmla="*/ 60770 h 76200"/>
                <a:gd name="connsiteX33" fmla="*/ 23622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8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39" y="65151"/>
                  </a:cubicBezTo>
                  <a:cubicBezTo>
                    <a:pt x="8572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8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6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4" y="14288"/>
                    <a:pt x="18479" y="16574"/>
                  </a:cubicBezTo>
                  <a:cubicBezTo>
                    <a:pt x="16193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2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6" y="8954"/>
                    <a:pt x="22003" y="7144"/>
                    <a:pt x="27622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2" y="20574"/>
                    <a:pt x="46292" y="26861"/>
                  </a:cubicBezTo>
                  <a:lnTo>
                    <a:pt x="46292" y="56483"/>
                  </a:lnTo>
                  <a:cubicBezTo>
                    <a:pt x="46292" y="58674"/>
                    <a:pt x="46387" y="60770"/>
                    <a:pt x="46577" y="62770"/>
                  </a:cubicBezTo>
                  <a:cubicBezTo>
                    <a:pt x="46768" y="64770"/>
                    <a:pt x="47054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622" y="63818"/>
                  </a:moveTo>
                  <a:cubicBezTo>
                    <a:pt x="27337" y="63818"/>
                    <a:pt x="30671" y="62770"/>
                    <a:pt x="33528" y="60579"/>
                  </a:cubicBezTo>
                  <a:cubicBezTo>
                    <a:pt x="36386" y="58388"/>
                    <a:pt x="38481" y="55721"/>
                    <a:pt x="39624" y="52388"/>
                  </a:cubicBezTo>
                  <a:lnTo>
                    <a:pt x="39624" y="39434"/>
                  </a:lnTo>
                  <a:lnTo>
                    <a:pt x="28956" y="39434"/>
                  </a:lnTo>
                  <a:cubicBezTo>
                    <a:pt x="24384" y="39434"/>
                    <a:pt x="20764" y="40767"/>
                    <a:pt x="18002" y="43339"/>
                  </a:cubicBezTo>
                  <a:cubicBezTo>
                    <a:pt x="15240" y="45911"/>
                    <a:pt x="13906" y="49149"/>
                    <a:pt x="13906" y="52864"/>
                  </a:cubicBezTo>
                  <a:cubicBezTo>
                    <a:pt x="13906" y="56102"/>
                    <a:pt x="14764" y="58769"/>
                    <a:pt x="16478" y="60770"/>
                  </a:cubicBezTo>
                  <a:cubicBezTo>
                    <a:pt x="18193" y="62770"/>
                    <a:pt x="20574" y="63818"/>
                    <a:pt x="23622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6719B3BD-0671-4B97-A8E7-7E598C8CABB4}"/>
                </a:ext>
              </a:extLst>
            </p:cNvPr>
            <p:cNvSpPr/>
            <p:nvPr/>
          </p:nvSpPr>
          <p:spPr>
            <a:xfrm>
              <a:off x="8564061" y="6608488"/>
              <a:ext cx="70799" cy="141598"/>
            </a:xfrm>
            <a:custGeom>
              <a:avLst/>
              <a:gdLst>
                <a:gd name="connsiteX0" fmla="*/ 7144 w 47625"/>
                <a:gd name="connsiteY0" fmla="*/ 35433 h 95250"/>
                <a:gd name="connsiteX1" fmla="*/ 12287 w 47625"/>
                <a:gd name="connsiteY1" fmla="*/ 14859 h 95250"/>
                <a:gd name="connsiteX2" fmla="*/ 26670 w 47625"/>
                <a:gd name="connsiteY2" fmla="*/ 7144 h 95250"/>
                <a:gd name="connsiteX3" fmla="*/ 35528 w 47625"/>
                <a:gd name="connsiteY3" fmla="*/ 9620 h 95250"/>
                <a:gd name="connsiteX4" fmla="*/ 41910 w 47625"/>
                <a:gd name="connsiteY4" fmla="*/ 16669 h 95250"/>
                <a:gd name="connsiteX5" fmla="*/ 42577 w 47625"/>
                <a:gd name="connsiteY5" fmla="*/ 8287 h 95250"/>
                <a:gd name="connsiteX6" fmla="*/ 48292 w 47625"/>
                <a:gd name="connsiteY6" fmla="*/ 8287 h 95250"/>
                <a:gd name="connsiteX7" fmla="*/ 48292 w 47625"/>
                <a:gd name="connsiteY7" fmla="*/ 68771 h 95250"/>
                <a:gd name="connsiteX8" fmla="*/ 42863 w 47625"/>
                <a:gd name="connsiteY8" fmla="*/ 86773 h 95250"/>
                <a:gd name="connsiteX9" fmla="*/ 27527 w 47625"/>
                <a:gd name="connsiteY9" fmla="*/ 93155 h 95250"/>
                <a:gd name="connsiteX10" fmla="*/ 19812 w 47625"/>
                <a:gd name="connsiteY10" fmla="*/ 92107 h 95250"/>
                <a:gd name="connsiteX11" fmla="*/ 12573 w 47625"/>
                <a:gd name="connsiteY11" fmla="*/ 89249 h 95250"/>
                <a:gd name="connsiteX12" fmla="*/ 14383 w 47625"/>
                <a:gd name="connsiteY12" fmla="*/ 83344 h 95250"/>
                <a:gd name="connsiteX13" fmla="*/ 20479 w 47625"/>
                <a:gd name="connsiteY13" fmla="*/ 86011 h 95250"/>
                <a:gd name="connsiteX14" fmla="*/ 27432 w 47625"/>
                <a:gd name="connsiteY14" fmla="*/ 86963 h 95250"/>
                <a:gd name="connsiteX15" fmla="*/ 38100 w 47625"/>
                <a:gd name="connsiteY15" fmla="*/ 82296 h 95250"/>
                <a:gd name="connsiteX16" fmla="*/ 41529 w 47625"/>
                <a:gd name="connsiteY16" fmla="*/ 68771 h 95250"/>
                <a:gd name="connsiteX17" fmla="*/ 41529 w 47625"/>
                <a:gd name="connsiteY17" fmla="*/ 61341 h 95250"/>
                <a:gd name="connsiteX18" fmla="*/ 35243 w 47625"/>
                <a:gd name="connsiteY18" fmla="*/ 67628 h 95250"/>
                <a:gd name="connsiteX19" fmla="*/ 26575 w 47625"/>
                <a:gd name="connsiteY19" fmla="*/ 69818 h 95250"/>
                <a:gd name="connsiteX20" fmla="*/ 12287 w 47625"/>
                <a:gd name="connsiteY20" fmla="*/ 62675 h 95250"/>
                <a:gd name="connsiteX21" fmla="*/ 7144 w 47625"/>
                <a:gd name="connsiteY21" fmla="*/ 43720 h 95250"/>
                <a:gd name="connsiteX22" fmla="*/ 7144 w 47625"/>
                <a:gd name="connsiteY22" fmla="*/ 35433 h 95250"/>
                <a:gd name="connsiteX23" fmla="*/ 13907 w 47625"/>
                <a:gd name="connsiteY23" fmla="*/ 43720 h 95250"/>
                <a:gd name="connsiteX24" fmla="*/ 17431 w 47625"/>
                <a:gd name="connsiteY24" fmla="*/ 58388 h 95250"/>
                <a:gd name="connsiteX25" fmla="*/ 28004 w 47625"/>
                <a:gd name="connsiteY25" fmla="*/ 63818 h 95250"/>
                <a:gd name="connsiteX26" fmla="*/ 36195 w 47625"/>
                <a:gd name="connsiteY26" fmla="*/ 61150 h 95250"/>
                <a:gd name="connsiteX27" fmla="*/ 41529 w 47625"/>
                <a:gd name="connsiteY27" fmla="*/ 53816 h 95250"/>
                <a:gd name="connsiteX28" fmla="*/ 41529 w 47625"/>
                <a:gd name="connsiteY28" fmla="*/ 23908 h 95250"/>
                <a:gd name="connsiteX29" fmla="*/ 36386 w 47625"/>
                <a:gd name="connsiteY29" fmla="*/ 16097 h 95250"/>
                <a:gd name="connsiteX30" fmla="*/ 28194 w 47625"/>
                <a:gd name="connsiteY30" fmla="*/ 13145 h 95250"/>
                <a:gd name="connsiteX31" fmla="*/ 17526 w 47625"/>
                <a:gd name="connsiteY31" fmla="*/ 19336 h 95250"/>
                <a:gd name="connsiteX32" fmla="*/ 13907 w 47625"/>
                <a:gd name="connsiteY32" fmla="*/ 35433 h 95250"/>
                <a:gd name="connsiteX33" fmla="*/ 13907 w 47625"/>
                <a:gd name="connsiteY33" fmla="*/ 437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95250">
                  <a:moveTo>
                    <a:pt x="7144" y="35433"/>
                  </a:moveTo>
                  <a:cubicBezTo>
                    <a:pt x="7144" y="26861"/>
                    <a:pt x="8858" y="20003"/>
                    <a:pt x="12287" y="14859"/>
                  </a:cubicBezTo>
                  <a:cubicBezTo>
                    <a:pt x="15716" y="9716"/>
                    <a:pt x="20574" y="7144"/>
                    <a:pt x="26670" y="7144"/>
                  </a:cubicBezTo>
                  <a:cubicBezTo>
                    <a:pt x="30099" y="7144"/>
                    <a:pt x="33052" y="8001"/>
                    <a:pt x="35528" y="9620"/>
                  </a:cubicBezTo>
                  <a:cubicBezTo>
                    <a:pt x="38005" y="11240"/>
                    <a:pt x="40196" y="13621"/>
                    <a:pt x="41910" y="16669"/>
                  </a:cubicBezTo>
                  <a:lnTo>
                    <a:pt x="42577" y="8287"/>
                  </a:lnTo>
                  <a:lnTo>
                    <a:pt x="48292" y="8287"/>
                  </a:lnTo>
                  <a:lnTo>
                    <a:pt x="48292" y="68771"/>
                  </a:lnTo>
                  <a:cubicBezTo>
                    <a:pt x="48292" y="76486"/>
                    <a:pt x="46482" y="82487"/>
                    <a:pt x="42863" y="86773"/>
                  </a:cubicBezTo>
                  <a:cubicBezTo>
                    <a:pt x="39243" y="91059"/>
                    <a:pt x="34100" y="93155"/>
                    <a:pt x="27527" y="93155"/>
                  </a:cubicBezTo>
                  <a:cubicBezTo>
                    <a:pt x="25146" y="93155"/>
                    <a:pt x="22574" y="92774"/>
                    <a:pt x="19812" y="92107"/>
                  </a:cubicBezTo>
                  <a:cubicBezTo>
                    <a:pt x="17050" y="91440"/>
                    <a:pt x="14669" y="90392"/>
                    <a:pt x="12573" y="89249"/>
                  </a:cubicBezTo>
                  <a:lnTo>
                    <a:pt x="14383" y="83344"/>
                  </a:lnTo>
                  <a:cubicBezTo>
                    <a:pt x="16193" y="84487"/>
                    <a:pt x="18193" y="85439"/>
                    <a:pt x="20479" y="86011"/>
                  </a:cubicBezTo>
                  <a:cubicBezTo>
                    <a:pt x="22765" y="86582"/>
                    <a:pt x="25051" y="86963"/>
                    <a:pt x="27432" y="86963"/>
                  </a:cubicBezTo>
                  <a:cubicBezTo>
                    <a:pt x="32195" y="86963"/>
                    <a:pt x="35814" y="85439"/>
                    <a:pt x="38100" y="82296"/>
                  </a:cubicBezTo>
                  <a:cubicBezTo>
                    <a:pt x="40386" y="79153"/>
                    <a:pt x="41529" y="74676"/>
                    <a:pt x="41529" y="68771"/>
                  </a:cubicBezTo>
                  <a:lnTo>
                    <a:pt x="41529" y="61341"/>
                  </a:lnTo>
                  <a:cubicBezTo>
                    <a:pt x="39815" y="64103"/>
                    <a:pt x="37719" y="66104"/>
                    <a:pt x="35243" y="67628"/>
                  </a:cubicBezTo>
                  <a:cubicBezTo>
                    <a:pt x="32766" y="69152"/>
                    <a:pt x="29909" y="69818"/>
                    <a:pt x="26575" y="69818"/>
                  </a:cubicBezTo>
                  <a:cubicBezTo>
                    <a:pt x="20479" y="69818"/>
                    <a:pt x="15716" y="67437"/>
                    <a:pt x="12287" y="62675"/>
                  </a:cubicBezTo>
                  <a:cubicBezTo>
                    <a:pt x="8858" y="57912"/>
                    <a:pt x="7144" y="51626"/>
                    <a:pt x="7144" y="43720"/>
                  </a:cubicBezTo>
                  <a:lnTo>
                    <a:pt x="7144" y="35433"/>
                  </a:lnTo>
                  <a:close/>
                  <a:moveTo>
                    <a:pt x="13907" y="43720"/>
                  </a:moveTo>
                  <a:cubicBezTo>
                    <a:pt x="13907" y="49816"/>
                    <a:pt x="15050" y="54674"/>
                    <a:pt x="17431" y="58388"/>
                  </a:cubicBezTo>
                  <a:cubicBezTo>
                    <a:pt x="19812" y="62103"/>
                    <a:pt x="23336" y="63818"/>
                    <a:pt x="28004" y="63818"/>
                  </a:cubicBezTo>
                  <a:cubicBezTo>
                    <a:pt x="31242" y="63818"/>
                    <a:pt x="34004" y="62960"/>
                    <a:pt x="36195" y="61150"/>
                  </a:cubicBezTo>
                  <a:cubicBezTo>
                    <a:pt x="38386" y="59341"/>
                    <a:pt x="40196" y="56960"/>
                    <a:pt x="41529" y="53816"/>
                  </a:cubicBezTo>
                  <a:lnTo>
                    <a:pt x="41529" y="23908"/>
                  </a:lnTo>
                  <a:cubicBezTo>
                    <a:pt x="40291" y="20669"/>
                    <a:pt x="38576" y="18098"/>
                    <a:pt x="36386" y="16097"/>
                  </a:cubicBezTo>
                  <a:cubicBezTo>
                    <a:pt x="34195" y="14097"/>
                    <a:pt x="31433" y="13145"/>
                    <a:pt x="28194" y="13145"/>
                  </a:cubicBezTo>
                  <a:cubicBezTo>
                    <a:pt x="23432" y="13145"/>
                    <a:pt x="19908" y="15240"/>
                    <a:pt x="17526" y="19336"/>
                  </a:cubicBezTo>
                  <a:cubicBezTo>
                    <a:pt x="15145" y="23432"/>
                    <a:pt x="13907" y="28861"/>
                    <a:pt x="13907" y="35433"/>
                  </a:cubicBezTo>
                  <a:lnTo>
                    <a:pt x="13907" y="4372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2E68180E-4AC0-4A30-BCDD-CB0B0BE5FAC3}"/>
                </a:ext>
              </a:extLst>
            </p:cNvPr>
            <p:cNvSpPr/>
            <p:nvPr/>
          </p:nvSpPr>
          <p:spPr>
            <a:xfrm>
              <a:off x="8643782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6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338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4" y="14954"/>
                    <a:pt x="18002" y="18764"/>
                  </a:cubicBezTo>
                  <a:cubicBezTo>
                    <a:pt x="15240" y="22574"/>
                    <a:pt x="13907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480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FAB2A806-1072-4F4D-B0C3-0439F80F086F}"/>
                </a:ext>
              </a:extLst>
            </p:cNvPr>
            <p:cNvSpPr/>
            <p:nvPr/>
          </p:nvSpPr>
          <p:spPr>
            <a:xfrm>
              <a:off x="8722369" y="6608346"/>
              <a:ext cx="113279" cy="99119"/>
            </a:xfrm>
            <a:custGeom>
              <a:avLst/>
              <a:gdLst>
                <a:gd name="connsiteX0" fmla="*/ 12954 w 76200"/>
                <a:gd name="connsiteY0" fmla="*/ 8287 h 66675"/>
                <a:gd name="connsiteX1" fmla="*/ 13525 w 76200"/>
                <a:gd name="connsiteY1" fmla="*/ 17621 h 66675"/>
                <a:gd name="connsiteX2" fmla="*/ 19907 w 76200"/>
                <a:gd name="connsiteY2" fmla="*/ 9906 h 66675"/>
                <a:gd name="connsiteX3" fmla="*/ 29242 w 76200"/>
                <a:gd name="connsiteY3" fmla="*/ 7144 h 66675"/>
                <a:gd name="connsiteX4" fmla="*/ 38481 w 76200"/>
                <a:gd name="connsiteY4" fmla="*/ 10382 h 66675"/>
                <a:gd name="connsiteX5" fmla="*/ 43910 w 76200"/>
                <a:gd name="connsiteY5" fmla="*/ 20098 h 66675"/>
                <a:gd name="connsiteX6" fmla="*/ 50292 w 76200"/>
                <a:gd name="connsiteY6" fmla="*/ 10573 h 66675"/>
                <a:gd name="connsiteX7" fmla="*/ 60198 w 76200"/>
                <a:gd name="connsiteY7" fmla="*/ 7144 h 66675"/>
                <a:gd name="connsiteX8" fmla="*/ 72485 w 76200"/>
                <a:gd name="connsiteY8" fmla="*/ 13621 h 66675"/>
                <a:gd name="connsiteX9" fmla="*/ 76867 w 76200"/>
                <a:gd name="connsiteY9" fmla="*/ 33433 h 66675"/>
                <a:gd name="connsiteX10" fmla="*/ 76867 w 76200"/>
                <a:gd name="connsiteY10" fmla="*/ 68675 h 66675"/>
                <a:gd name="connsiteX11" fmla="*/ 70104 w 76200"/>
                <a:gd name="connsiteY11" fmla="*/ 68675 h 66675"/>
                <a:gd name="connsiteX12" fmla="*/ 70104 w 76200"/>
                <a:gd name="connsiteY12" fmla="*/ 33338 h 66675"/>
                <a:gd name="connsiteX13" fmla="*/ 67056 w 76200"/>
                <a:gd name="connsiteY13" fmla="*/ 17717 h 66675"/>
                <a:gd name="connsiteX14" fmla="*/ 58483 w 76200"/>
                <a:gd name="connsiteY14" fmla="*/ 13240 h 66675"/>
                <a:gd name="connsiteX15" fmla="*/ 49339 w 76200"/>
                <a:gd name="connsiteY15" fmla="*/ 18288 h 66675"/>
                <a:gd name="connsiteX16" fmla="*/ 45339 w 76200"/>
                <a:gd name="connsiteY16" fmla="*/ 30861 h 66675"/>
                <a:gd name="connsiteX17" fmla="*/ 45339 w 76200"/>
                <a:gd name="connsiteY17" fmla="*/ 32385 h 66675"/>
                <a:gd name="connsiteX18" fmla="*/ 45339 w 76200"/>
                <a:gd name="connsiteY18" fmla="*/ 68675 h 66675"/>
                <a:gd name="connsiteX19" fmla="*/ 38671 w 76200"/>
                <a:gd name="connsiteY19" fmla="*/ 68675 h 66675"/>
                <a:gd name="connsiteX20" fmla="*/ 38671 w 76200"/>
                <a:gd name="connsiteY20" fmla="*/ 33338 h 66675"/>
                <a:gd name="connsiteX21" fmla="*/ 35528 w 76200"/>
                <a:gd name="connsiteY21" fmla="*/ 17812 h 66675"/>
                <a:gd name="connsiteX22" fmla="*/ 26860 w 76200"/>
                <a:gd name="connsiteY22" fmla="*/ 13145 h 66675"/>
                <a:gd name="connsiteX23" fmla="*/ 18383 w 76200"/>
                <a:gd name="connsiteY23" fmla="*/ 16383 h 66675"/>
                <a:gd name="connsiteX24" fmla="*/ 13811 w 76200"/>
                <a:gd name="connsiteY24" fmla="*/ 25146 h 66675"/>
                <a:gd name="connsiteX25" fmla="*/ 13811 w 76200"/>
                <a:gd name="connsiteY25" fmla="*/ 68580 h 66675"/>
                <a:gd name="connsiteX26" fmla="*/ 7144 w 76200"/>
                <a:gd name="connsiteY26" fmla="*/ 68580 h 66675"/>
                <a:gd name="connsiteX27" fmla="*/ 7144 w 76200"/>
                <a:gd name="connsiteY27" fmla="*/ 8287 h 66675"/>
                <a:gd name="connsiteX28" fmla="*/ 12954 w 76200"/>
                <a:gd name="connsiteY28" fmla="*/ 828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66675">
                  <a:moveTo>
                    <a:pt x="12954" y="8287"/>
                  </a:moveTo>
                  <a:lnTo>
                    <a:pt x="13525" y="17621"/>
                  </a:lnTo>
                  <a:cubicBezTo>
                    <a:pt x="15145" y="14288"/>
                    <a:pt x="17240" y="11716"/>
                    <a:pt x="19907" y="9906"/>
                  </a:cubicBezTo>
                  <a:cubicBezTo>
                    <a:pt x="22574" y="8096"/>
                    <a:pt x="25622" y="7144"/>
                    <a:pt x="29242" y="7144"/>
                  </a:cubicBezTo>
                  <a:cubicBezTo>
                    <a:pt x="32861" y="7144"/>
                    <a:pt x="36004" y="8192"/>
                    <a:pt x="38481" y="10382"/>
                  </a:cubicBezTo>
                  <a:cubicBezTo>
                    <a:pt x="40957" y="12573"/>
                    <a:pt x="42767" y="15812"/>
                    <a:pt x="43910" y="20098"/>
                  </a:cubicBezTo>
                  <a:cubicBezTo>
                    <a:pt x="45434" y="16097"/>
                    <a:pt x="47530" y="12954"/>
                    <a:pt x="50292" y="10573"/>
                  </a:cubicBezTo>
                  <a:cubicBezTo>
                    <a:pt x="53054" y="8192"/>
                    <a:pt x="56293" y="7144"/>
                    <a:pt x="60198" y="7144"/>
                  </a:cubicBezTo>
                  <a:cubicBezTo>
                    <a:pt x="65437" y="7144"/>
                    <a:pt x="69628" y="9335"/>
                    <a:pt x="72485" y="13621"/>
                  </a:cubicBezTo>
                  <a:cubicBezTo>
                    <a:pt x="75343" y="17907"/>
                    <a:pt x="76867" y="24479"/>
                    <a:pt x="76867" y="33433"/>
                  </a:cubicBezTo>
                  <a:lnTo>
                    <a:pt x="76867" y="68675"/>
                  </a:lnTo>
                  <a:lnTo>
                    <a:pt x="70104" y="68675"/>
                  </a:lnTo>
                  <a:lnTo>
                    <a:pt x="70104" y="33338"/>
                  </a:lnTo>
                  <a:cubicBezTo>
                    <a:pt x="70104" y="25908"/>
                    <a:pt x="69056" y="20765"/>
                    <a:pt x="67056" y="17717"/>
                  </a:cubicBezTo>
                  <a:cubicBezTo>
                    <a:pt x="65056" y="14669"/>
                    <a:pt x="62198" y="13240"/>
                    <a:pt x="58483" y="13240"/>
                  </a:cubicBezTo>
                  <a:cubicBezTo>
                    <a:pt x="54578" y="13240"/>
                    <a:pt x="51530" y="14954"/>
                    <a:pt x="49339" y="18288"/>
                  </a:cubicBezTo>
                  <a:cubicBezTo>
                    <a:pt x="47149" y="21622"/>
                    <a:pt x="45815" y="25813"/>
                    <a:pt x="45339" y="30861"/>
                  </a:cubicBezTo>
                  <a:lnTo>
                    <a:pt x="45339" y="32385"/>
                  </a:lnTo>
                  <a:lnTo>
                    <a:pt x="45339" y="68675"/>
                  </a:lnTo>
                  <a:lnTo>
                    <a:pt x="38671" y="68675"/>
                  </a:lnTo>
                  <a:lnTo>
                    <a:pt x="38671" y="33338"/>
                  </a:lnTo>
                  <a:cubicBezTo>
                    <a:pt x="38671" y="26099"/>
                    <a:pt x="37624" y="20955"/>
                    <a:pt x="35528" y="17812"/>
                  </a:cubicBezTo>
                  <a:cubicBezTo>
                    <a:pt x="33433" y="14669"/>
                    <a:pt x="30575" y="13145"/>
                    <a:pt x="26860" y="13145"/>
                  </a:cubicBezTo>
                  <a:cubicBezTo>
                    <a:pt x="23336" y="13145"/>
                    <a:pt x="20479" y="14192"/>
                    <a:pt x="18383" y="16383"/>
                  </a:cubicBezTo>
                  <a:cubicBezTo>
                    <a:pt x="16288" y="18574"/>
                    <a:pt x="14668" y="21431"/>
                    <a:pt x="13811" y="25146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287"/>
                  </a:lnTo>
                  <a:lnTo>
                    <a:pt x="12954" y="8287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B638D8A4-C8F1-40D2-9BF1-19849ED6D745}"/>
                </a:ext>
              </a:extLst>
            </p:cNvPr>
            <p:cNvSpPr/>
            <p:nvPr/>
          </p:nvSpPr>
          <p:spPr>
            <a:xfrm>
              <a:off x="8844142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6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6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6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338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7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480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E3E12F97-02B5-408F-A417-CF0A6AA9064B}"/>
                </a:ext>
              </a:extLst>
            </p:cNvPr>
            <p:cNvSpPr/>
            <p:nvPr/>
          </p:nvSpPr>
          <p:spPr>
            <a:xfrm>
              <a:off x="8922730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0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7F748F46-110A-45D8-A49C-97BFBE5CA79B}"/>
                </a:ext>
              </a:extLst>
            </p:cNvPr>
            <p:cNvSpPr/>
            <p:nvPr/>
          </p:nvSpPr>
          <p:spPr>
            <a:xfrm>
              <a:off x="8995371" y="6587249"/>
              <a:ext cx="56639" cy="127439"/>
            </a:xfrm>
            <a:custGeom>
              <a:avLst/>
              <a:gdLst>
                <a:gd name="connsiteX0" fmla="*/ 22288 w 38100"/>
                <a:gd name="connsiteY0" fmla="*/ 7144 h 85725"/>
                <a:gd name="connsiteX1" fmla="*/ 22288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8 w 38100"/>
                <a:gd name="connsiteY4" fmla="*/ 28289 h 85725"/>
                <a:gd name="connsiteX5" fmla="*/ 22288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1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8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8" y="7144"/>
                  </a:moveTo>
                  <a:lnTo>
                    <a:pt x="22288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8" y="28289"/>
                  </a:lnTo>
                  <a:lnTo>
                    <a:pt x="22288" y="67437"/>
                  </a:lnTo>
                  <a:cubicBezTo>
                    <a:pt x="22288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1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03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5CA0073-DF2F-4598-A2C4-71A7CE0CD544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E530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6">
            <a:extLst>
              <a:ext uri="{FF2B5EF4-FFF2-40B4-BE49-F238E27FC236}">
                <a16:creationId xmlns:a16="http://schemas.microsoft.com/office/drawing/2014/main" id="{95979B69-6A8D-4310-89D2-03F885B3ED80}"/>
              </a:ext>
            </a:extLst>
          </p:cNvPr>
          <p:cNvGrpSpPr/>
          <p:nvPr userDrawn="1"/>
        </p:nvGrpSpPr>
        <p:grpSpPr>
          <a:xfrm>
            <a:off x="4800000" y="6554082"/>
            <a:ext cx="2592000" cy="219661"/>
            <a:chOff x="4800000" y="6554082"/>
            <a:chExt cx="2592000" cy="219661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F6A7E4B8-931A-4C9A-81E0-6F2F7A5C5B48}"/>
                </a:ext>
              </a:extLst>
            </p:cNvPr>
            <p:cNvSpPr/>
            <p:nvPr/>
          </p:nvSpPr>
          <p:spPr>
            <a:xfrm>
              <a:off x="4761585" y="6516107"/>
              <a:ext cx="131797" cy="241627"/>
            </a:xfrm>
            <a:custGeom>
              <a:avLst/>
              <a:gdLst>
                <a:gd name="connsiteX0" fmla="*/ 105192 w 131796"/>
                <a:gd name="connsiteY0" fmla="*/ 146048 h 241627"/>
                <a:gd name="connsiteX1" fmla="*/ 50057 w 131796"/>
                <a:gd name="connsiteY1" fmla="*/ 146048 h 241627"/>
                <a:gd name="connsiteX2" fmla="*/ 50057 w 131796"/>
                <a:gd name="connsiteY2" fmla="*/ 204259 h 241627"/>
                <a:gd name="connsiteX3" fmla="*/ 113539 w 131796"/>
                <a:gd name="connsiteY3" fmla="*/ 204259 h 241627"/>
                <a:gd name="connsiteX4" fmla="*/ 113539 w 131796"/>
                <a:gd name="connsiteY4" fmla="*/ 214143 h 241627"/>
                <a:gd name="connsiteX5" fmla="*/ 37975 w 131796"/>
                <a:gd name="connsiteY5" fmla="*/ 214143 h 241627"/>
                <a:gd name="connsiteX6" fmla="*/ 37975 w 131796"/>
                <a:gd name="connsiteY6" fmla="*/ 73560 h 241627"/>
                <a:gd name="connsiteX7" fmla="*/ 112440 w 131796"/>
                <a:gd name="connsiteY7" fmla="*/ 73560 h 241627"/>
                <a:gd name="connsiteX8" fmla="*/ 112440 w 131796"/>
                <a:gd name="connsiteY8" fmla="*/ 83665 h 241627"/>
                <a:gd name="connsiteX9" fmla="*/ 49617 w 131796"/>
                <a:gd name="connsiteY9" fmla="*/ 83665 h 241627"/>
                <a:gd name="connsiteX10" fmla="*/ 49617 w 131796"/>
                <a:gd name="connsiteY10" fmla="*/ 136164 h 241627"/>
                <a:gd name="connsiteX11" fmla="*/ 104752 w 131796"/>
                <a:gd name="connsiteY11" fmla="*/ 136164 h 241627"/>
                <a:gd name="connsiteX12" fmla="*/ 83225 w 131796"/>
                <a:gd name="connsiteY12" fmla="*/ 37975 h 241627"/>
                <a:gd name="connsiteX13" fmla="*/ 97504 w 131796"/>
                <a:gd name="connsiteY13" fmla="*/ 37975 h 241627"/>
                <a:gd name="connsiteX14" fmla="*/ 97504 w 131796"/>
                <a:gd name="connsiteY14" fmla="*/ 37975 h 241627"/>
                <a:gd name="connsiteX15" fmla="*/ 75537 w 131796"/>
                <a:gd name="connsiteY15" fmla="*/ 63017 h 241627"/>
                <a:gd name="connsiteX16" fmla="*/ 65433 w 131796"/>
                <a:gd name="connsiteY16" fmla="*/ 63017 h 24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796" h="241627">
                  <a:moveTo>
                    <a:pt x="105192" y="146048"/>
                  </a:moveTo>
                  <a:lnTo>
                    <a:pt x="50057" y="146048"/>
                  </a:lnTo>
                  <a:lnTo>
                    <a:pt x="50057" y="204259"/>
                  </a:lnTo>
                  <a:lnTo>
                    <a:pt x="113539" y="204259"/>
                  </a:lnTo>
                  <a:lnTo>
                    <a:pt x="113539" y="214143"/>
                  </a:lnTo>
                  <a:lnTo>
                    <a:pt x="37975" y="214143"/>
                  </a:lnTo>
                  <a:lnTo>
                    <a:pt x="37975" y="73560"/>
                  </a:lnTo>
                  <a:lnTo>
                    <a:pt x="112440" y="73560"/>
                  </a:lnTo>
                  <a:lnTo>
                    <a:pt x="112440" y="83665"/>
                  </a:lnTo>
                  <a:lnTo>
                    <a:pt x="49617" y="83665"/>
                  </a:lnTo>
                  <a:lnTo>
                    <a:pt x="49617" y="136164"/>
                  </a:lnTo>
                  <a:lnTo>
                    <a:pt x="104752" y="136164"/>
                  </a:lnTo>
                  <a:close/>
                  <a:moveTo>
                    <a:pt x="83225" y="37975"/>
                  </a:moveTo>
                  <a:lnTo>
                    <a:pt x="97504" y="37975"/>
                  </a:lnTo>
                  <a:lnTo>
                    <a:pt x="97504" y="37975"/>
                  </a:lnTo>
                  <a:lnTo>
                    <a:pt x="75537" y="63017"/>
                  </a:lnTo>
                  <a:lnTo>
                    <a:pt x="65433" y="63017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3CD6DAB9-C636-488E-8C48-E0FB55100292}"/>
                </a:ext>
              </a:extLst>
            </p:cNvPr>
            <p:cNvSpPr/>
            <p:nvPr/>
          </p:nvSpPr>
          <p:spPr>
            <a:xfrm>
              <a:off x="4849384" y="6585702"/>
              <a:ext cx="131797" cy="175729"/>
            </a:xfrm>
            <a:custGeom>
              <a:avLst/>
              <a:gdLst>
                <a:gd name="connsiteX0" fmla="*/ 75823 w 131796"/>
                <a:gd name="connsiteY0" fmla="*/ 137739 h 175728"/>
                <a:gd name="connsiteX1" fmla="*/ 91639 w 131796"/>
                <a:gd name="connsiteY1" fmla="*/ 131149 h 175728"/>
                <a:gd name="connsiteX2" fmla="*/ 98668 w 131796"/>
                <a:gd name="connsiteY2" fmla="*/ 112917 h 175728"/>
                <a:gd name="connsiteX3" fmla="*/ 108772 w 131796"/>
                <a:gd name="connsiteY3" fmla="*/ 112917 h 175728"/>
                <a:gd name="connsiteX4" fmla="*/ 108772 w 131796"/>
                <a:gd name="connsiteY4" fmla="*/ 112917 h 175728"/>
                <a:gd name="connsiteX5" fmla="*/ 99107 w 131796"/>
                <a:gd name="connsiteY5" fmla="*/ 137080 h 175728"/>
                <a:gd name="connsiteX6" fmla="*/ 75604 w 131796"/>
                <a:gd name="connsiteY6" fmla="*/ 146964 h 175728"/>
                <a:gd name="connsiteX7" fmla="*/ 47707 w 131796"/>
                <a:gd name="connsiteY7" fmla="*/ 134004 h 175728"/>
                <a:gd name="connsiteX8" fmla="*/ 38041 w 131796"/>
                <a:gd name="connsiteY8" fmla="*/ 100396 h 175728"/>
                <a:gd name="connsiteX9" fmla="*/ 38041 w 131796"/>
                <a:gd name="connsiteY9" fmla="*/ 84141 h 175728"/>
                <a:gd name="connsiteX10" fmla="*/ 47707 w 131796"/>
                <a:gd name="connsiteY10" fmla="*/ 50972 h 175728"/>
                <a:gd name="connsiteX11" fmla="*/ 75604 w 131796"/>
                <a:gd name="connsiteY11" fmla="*/ 38012 h 175728"/>
                <a:gd name="connsiteX12" fmla="*/ 99547 w 131796"/>
                <a:gd name="connsiteY12" fmla="*/ 48337 h 175728"/>
                <a:gd name="connsiteX13" fmla="*/ 108772 w 131796"/>
                <a:gd name="connsiteY13" fmla="*/ 75135 h 175728"/>
                <a:gd name="connsiteX14" fmla="*/ 108772 w 131796"/>
                <a:gd name="connsiteY14" fmla="*/ 75135 h 175728"/>
                <a:gd name="connsiteX15" fmla="*/ 98448 w 131796"/>
                <a:gd name="connsiteY15" fmla="*/ 75135 h 175728"/>
                <a:gd name="connsiteX16" fmla="*/ 91858 w 131796"/>
                <a:gd name="connsiteY16" fmla="*/ 55146 h 175728"/>
                <a:gd name="connsiteX17" fmla="*/ 58931 w 131796"/>
                <a:gd name="connsiteY17" fmla="*/ 54362 h 175728"/>
                <a:gd name="connsiteX18" fmla="*/ 55834 w 131796"/>
                <a:gd name="connsiteY18" fmla="*/ 58002 h 175728"/>
                <a:gd name="connsiteX19" fmla="*/ 49683 w 131796"/>
                <a:gd name="connsiteY19" fmla="*/ 83922 h 175728"/>
                <a:gd name="connsiteX20" fmla="*/ 49683 w 131796"/>
                <a:gd name="connsiteY20" fmla="*/ 100177 h 175728"/>
                <a:gd name="connsiteX21" fmla="*/ 55834 w 131796"/>
                <a:gd name="connsiteY21" fmla="*/ 126097 h 175728"/>
                <a:gd name="connsiteX22" fmla="*/ 75823 w 131796"/>
                <a:gd name="connsiteY22" fmla="*/ 137739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1796" h="175728">
                  <a:moveTo>
                    <a:pt x="75823" y="137739"/>
                  </a:moveTo>
                  <a:cubicBezTo>
                    <a:pt x="81776" y="137774"/>
                    <a:pt x="87487" y="135395"/>
                    <a:pt x="91639" y="131149"/>
                  </a:cubicBezTo>
                  <a:cubicBezTo>
                    <a:pt x="96493" y="126362"/>
                    <a:pt x="99063" y="119722"/>
                    <a:pt x="98668" y="112917"/>
                  </a:cubicBezTo>
                  <a:lnTo>
                    <a:pt x="108772" y="112917"/>
                  </a:lnTo>
                  <a:lnTo>
                    <a:pt x="108772" y="112917"/>
                  </a:lnTo>
                  <a:cubicBezTo>
                    <a:pt x="109321" y="122009"/>
                    <a:pt x="105763" y="130870"/>
                    <a:pt x="99107" y="137080"/>
                  </a:cubicBezTo>
                  <a:cubicBezTo>
                    <a:pt x="92957" y="143459"/>
                    <a:pt x="84456" y="147032"/>
                    <a:pt x="75604" y="146964"/>
                  </a:cubicBezTo>
                  <a:cubicBezTo>
                    <a:pt x="64752" y="147478"/>
                    <a:pt x="54318" y="142635"/>
                    <a:pt x="47707" y="134004"/>
                  </a:cubicBezTo>
                  <a:cubicBezTo>
                    <a:pt x="40853" y="124183"/>
                    <a:pt x="37449" y="112361"/>
                    <a:pt x="38041" y="100396"/>
                  </a:cubicBezTo>
                  <a:lnTo>
                    <a:pt x="38041" y="84141"/>
                  </a:lnTo>
                  <a:cubicBezTo>
                    <a:pt x="37602" y="72332"/>
                    <a:pt x="41007" y="60701"/>
                    <a:pt x="47707" y="50972"/>
                  </a:cubicBezTo>
                  <a:cubicBezTo>
                    <a:pt x="54318" y="42342"/>
                    <a:pt x="64752" y="37498"/>
                    <a:pt x="75604" y="38012"/>
                  </a:cubicBezTo>
                  <a:cubicBezTo>
                    <a:pt x="84719" y="37762"/>
                    <a:pt x="93484" y="41540"/>
                    <a:pt x="99547" y="48337"/>
                  </a:cubicBezTo>
                  <a:cubicBezTo>
                    <a:pt x="106137" y="55647"/>
                    <a:pt x="109453" y="65321"/>
                    <a:pt x="108772" y="75135"/>
                  </a:cubicBezTo>
                  <a:lnTo>
                    <a:pt x="108772" y="75135"/>
                  </a:lnTo>
                  <a:lnTo>
                    <a:pt x="98448" y="75135"/>
                  </a:lnTo>
                  <a:cubicBezTo>
                    <a:pt x="98822" y="67884"/>
                    <a:pt x="96471" y="60758"/>
                    <a:pt x="91858" y="55146"/>
                  </a:cubicBezTo>
                  <a:cubicBezTo>
                    <a:pt x="82984" y="45839"/>
                    <a:pt x="68245" y="45488"/>
                    <a:pt x="58931" y="54362"/>
                  </a:cubicBezTo>
                  <a:cubicBezTo>
                    <a:pt x="57789" y="55465"/>
                    <a:pt x="56735" y="56686"/>
                    <a:pt x="55834" y="58002"/>
                  </a:cubicBezTo>
                  <a:cubicBezTo>
                    <a:pt x="51419" y="65903"/>
                    <a:pt x="49288" y="74878"/>
                    <a:pt x="49683" y="83922"/>
                  </a:cubicBezTo>
                  <a:lnTo>
                    <a:pt x="49683" y="100177"/>
                  </a:lnTo>
                  <a:cubicBezTo>
                    <a:pt x="49288" y="109220"/>
                    <a:pt x="51419" y="118195"/>
                    <a:pt x="55834" y="126097"/>
                  </a:cubicBezTo>
                  <a:cubicBezTo>
                    <a:pt x="59744" y="133455"/>
                    <a:pt x="67498" y="137965"/>
                    <a:pt x="75823" y="137739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DE68F2D-1CF8-4363-8004-73BDDB72474D}"/>
                </a:ext>
              </a:extLst>
            </p:cNvPr>
            <p:cNvSpPr/>
            <p:nvPr/>
          </p:nvSpPr>
          <p:spPr>
            <a:xfrm>
              <a:off x="4937275" y="6585718"/>
              <a:ext cx="131797" cy="175729"/>
            </a:xfrm>
            <a:custGeom>
              <a:avLst/>
              <a:gdLst>
                <a:gd name="connsiteX0" fmla="*/ 38014 w 131796"/>
                <a:gd name="connsiteY0" fmla="*/ 84565 h 175728"/>
                <a:gd name="connsiteX1" fmla="*/ 48338 w 131796"/>
                <a:gd name="connsiteY1" fmla="*/ 51176 h 175728"/>
                <a:gd name="connsiteX2" fmla="*/ 76455 w 131796"/>
                <a:gd name="connsiteY2" fmla="*/ 37997 h 175728"/>
                <a:gd name="connsiteX3" fmla="*/ 104352 w 131796"/>
                <a:gd name="connsiteY3" fmla="*/ 51176 h 175728"/>
                <a:gd name="connsiteX4" fmla="*/ 114896 w 131796"/>
                <a:gd name="connsiteY4" fmla="*/ 84565 h 175728"/>
                <a:gd name="connsiteX5" fmla="*/ 114896 w 131796"/>
                <a:gd name="connsiteY5" fmla="*/ 99941 h 175728"/>
                <a:gd name="connsiteX6" fmla="*/ 104572 w 131796"/>
                <a:gd name="connsiteY6" fmla="*/ 133549 h 175728"/>
                <a:gd name="connsiteX7" fmla="*/ 52556 w 131796"/>
                <a:gd name="connsiteY7" fmla="*/ 137764 h 175728"/>
                <a:gd name="connsiteX8" fmla="*/ 48338 w 131796"/>
                <a:gd name="connsiteY8" fmla="*/ 133549 h 175728"/>
                <a:gd name="connsiteX9" fmla="*/ 38014 w 131796"/>
                <a:gd name="connsiteY9" fmla="*/ 99941 h 175728"/>
                <a:gd name="connsiteX10" fmla="*/ 49656 w 131796"/>
                <a:gd name="connsiteY10" fmla="*/ 100161 h 175728"/>
                <a:gd name="connsiteX11" fmla="*/ 56686 w 131796"/>
                <a:gd name="connsiteY11" fmla="*/ 126081 h 175728"/>
                <a:gd name="connsiteX12" fmla="*/ 76455 w 131796"/>
                <a:gd name="connsiteY12" fmla="*/ 136624 h 175728"/>
                <a:gd name="connsiteX13" fmla="*/ 96224 w 131796"/>
                <a:gd name="connsiteY13" fmla="*/ 126081 h 175728"/>
                <a:gd name="connsiteX14" fmla="*/ 103254 w 131796"/>
                <a:gd name="connsiteY14" fmla="*/ 100161 h 175728"/>
                <a:gd name="connsiteX15" fmla="*/ 103254 w 131796"/>
                <a:gd name="connsiteY15" fmla="*/ 84565 h 175728"/>
                <a:gd name="connsiteX16" fmla="*/ 96224 w 131796"/>
                <a:gd name="connsiteY16" fmla="*/ 58864 h 175728"/>
                <a:gd name="connsiteX17" fmla="*/ 76455 w 131796"/>
                <a:gd name="connsiteY17" fmla="*/ 48321 h 175728"/>
                <a:gd name="connsiteX18" fmla="*/ 56686 w 131796"/>
                <a:gd name="connsiteY18" fmla="*/ 58864 h 175728"/>
                <a:gd name="connsiteX19" fmla="*/ 49656 w 131796"/>
                <a:gd name="connsiteY19" fmla="*/ 8456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796" h="175728">
                  <a:moveTo>
                    <a:pt x="38014" y="84565"/>
                  </a:moveTo>
                  <a:cubicBezTo>
                    <a:pt x="37597" y="72589"/>
                    <a:pt x="41221" y="60824"/>
                    <a:pt x="48338" y="51176"/>
                  </a:cubicBezTo>
                  <a:cubicBezTo>
                    <a:pt x="55038" y="42515"/>
                    <a:pt x="65516" y="37612"/>
                    <a:pt x="76455" y="37997"/>
                  </a:cubicBezTo>
                  <a:cubicBezTo>
                    <a:pt x="87350" y="37610"/>
                    <a:pt x="97740" y="42522"/>
                    <a:pt x="104352" y="51176"/>
                  </a:cubicBezTo>
                  <a:cubicBezTo>
                    <a:pt x="111667" y="60729"/>
                    <a:pt x="115401" y="72545"/>
                    <a:pt x="114896" y="84565"/>
                  </a:cubicBezTo>
                  <a:lnTo>
                    <a:pt x="114896" y="99941"/>
                  </a:lnTo>
                  <a:cubicBezTo>
                    <a:pt x="115357" y="111987"/>
                    <a:pt x="111710" y="123833"/>
                    <a:pt x="104572" y="133549"/>
                  </a:cubicBezTo>
                  <a:cubicBezTo>
                    <a:pt x="91370" y="149077"/>
                    <a:pt x="68086" y="150964"/>
                    <a:pt x="52556" y="137764"/>
                  </a:cubicBezTo>
                  <a:cubicBezTo>
                    <a:pt x="51040" y="136475"/>
                    <a:pt x="49634" y="135065"/>
                    <a:pt x="48338" y="133549"/>
                  </a:cubicBezTo>
                  <a:cubicBezTo>
                    <a:pt x="41199" y="123833"/>
                    <a:pt x="37553" y="111987"/>
                    <a:pt x="38014" y="99941"/>
                  </a:cubicBezTo>
                  <a:close/>
                  <a:moveTo>
                    <a:pt x="49656" y="100161"/>
                  </a:moveTo>
                  <a:cubicBezTo>
                    <a:pt x="49349" y="109309"/>
                    <a:pt x="51809" y="118340"/>
                    <a:pt x="56686" y="126081"/>
                  </a:cubicBezTo>
                  <a:cubicBezTo>
                    <a:pt x="60859" y="132945"/>
                    <a:pt x="68437" y="136987"/>
                    <a:pt x="76455" y="136624"/>
                  </a:cubicBezTo>
                  <a:cubicBezTo>
                    <a:pt x="84473" y="136987"/>
                    <a:pt x="92051" y="132945"/>
                    <a:pt x="96224" y="126081"/>
                  </a:cubicBezTo>
                  <a:cubicBezTo>
                    <a:pt x="101079" y="118329"/>
                    <a:pt x="103539" y="109307"/>
                    <a:pt x="103254" y="100161"/>
                  </a:cubicBezTo>
                  <a:lnTo>
                    <a:pt x="103254" y="84565"/>
                  </a:lnTo>
                  <a:cubicBezTo>
                    <a:pt x="103495" y="75490"/>
                    <a:pt x="101057" y="66548"/>
                    <a:pt x="96224" y="58864"/>
                  </a:cubicBezTo>
                  <a:cubicBezTo>
                    <a:pt x="92051" y="52000"/>
                    <a:pt x="84473" y="47958"/>
                    <a:pt x="76455" y="48321"/>
                  </a:cubicBezTo>
                  <a:cubicBezTo>
                    <a:pt x="68437" y="47958"/>
                    <a:pt x="60859" y="52000"/>
                    <a:pt x="56686" y="58864"/>
                  </a:cubicBezTo>
                  <a:cubicBezTo>
                    <a:pt x="51853" y="66548"/>
                    <a:pt x="49415" y="75490"/>
                    <a:pt x="49656" y="84565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7EB5707-B4FB-4183-9AA2-AAD91FCE6120}"/>
                </a:ext>
              </a:extLst>
            </p:cNvPr>
            <p:cNvSpPr/>
            <p:nvPr/>
          </p:nvSpPr>
          <p:spPr>
            <a:xfrm>
              <a:off x="5035503" y="6541587"/>
              <a:ext cx="65898" cy="219661"/>
            </a:xfrm>
            <a:custGeom>
              <a:avLst/>
              <a:gdLst>
                <a:gd name="connsiteX0" fmla="*/ 49617 w 65898"/>
                <a:gd name="connsiteY0" fmla="*/ 188663 h 219661"/>
                <a:gd name="connsiteX1" fmla="*/ 37975 w 65898"/>
                <a:gd name="connsiteY1" fmla="*/ 188663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8" h="219661"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FFB7439-941E-4065-A96F-B6C0004AA837}"/>
                </a:ext>
              </a:extLst>
            </p:cNvPr>
            <p:cNvSpPr/>
            <p:nvPr/>
          </p:nvSpPr>
          <p:spPr>
            <a:xfrm>
              <a:off x="5070608" y="6585706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79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79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8 w 131796"/>
                <a:gd name="connsiteY9" fmla="*/ 93802 h 175728"/>
                <a:gd name="connsiteX10" fmla="*/ 49438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0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8 w 131796"/>
                <a:gd name="connsiteY20" fmla="*/ 82819 h 175728"/>
                <a:gd name="connsiteX21" fmla="*/ 97544 w 131796"/>
                <a:gd name="connsiteY21" fmla="*/ 82819 h 175728"/>
                <a:gd name="connsiteX22" fmla="*/ 97544 w 131796"/>
                <a:gd name="connsiteY22" fmla="*/ 78426 h 175728"/>
                <a:gd name="connsiteX23" fmla="*/ 91613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3" y="146835"/>
                    <a:pt x="55413" y="142114"/>
                    <a:pt x="48779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79" y="51188"/>
                  </a:cubicBezTo>
                  <a:cubicBezTo>
                    <a:pt x="54842" y="42933"/>
                    <a:pt x="64463" y="38043"/>
                    <a:pt x="74699" y="38008"/>
                  </a:cubicBezTo>
                  <a:cubicBezTo>
                    <a:pt x="84628" y="37547"/>
                    <a:pt x="94139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8" y="93802"/>
                  </a:lnTo>
                  <a:lnTo>
                    <a:pt x="49438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3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0" y="134220"/>
                  </a:lnTo>
                  <a:cubicBezTo>
                    <a:pt x="103277" y="138365"/>
                    <a:pt x="99060" y="141675"/>
                    <a:pt x="94249" y="143885"/>
                  </a:cubicBezTo>
                  <a:cubicBezTo>
                    <a:pt x="88516" y="146121"/>
                    <a:pt x="82366" y="147024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8" y="48442"/>
                    <a:pt x="60685" y="52143"/>
                    <a:pt x="56687" y="58217"/>
                  </a:cubicBezTo>
                  <a:cubicBezTo>
                    <a:pt x="51877" y="65514"/>
                    <a:pt x="49350" y="74081"/>
                    <a:pt x="49438" y="82819"/>
                  </a:cubicBezTo>
                  <a:lnTo>
                    <a:pt x="97544" y="82819"/>
                  </a:lnTo>
                  <a:lnTo>
                    <a:pt x="97544" y="78426"/>
                  </a:lnTo>
                  <a:cubicBezTo>
                    <a:pt x="97940" y="70661"/>
                    <a:pt x="95875" y="62968"/>
                    <a:pt x="91613" y="56460"/>
                  </a:cubicBezTo>
                  <a:cubicBezTo>
                    <a:pt x="87703" y="51076"/>
                    <a:pt x="81355" y="48022"/>
                    <a:pt x="74699" y="48332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EAD6790-64EF-473F-A29E-3821BC80F0B0}"/>
                </a:ext>
              </a:extLst>
            </p:cNvPr>
            <p:cNvSpPr/>
            <p:nvPr/>
          </p:nvSpPr>
          <p:spPr>
            <a:xfrm>
              <a:off x="5203387" y="6587716"/>
              <a:ext cx="131797" cy="175729"/>
            </a:xfrm>
            <a:custGeom>
              <a:avLst/>
              <a:gdLst>
                <a:gd name="connsiteX0" fmla="*/ 94804 w 131796"/>
                <a:gd name="connsiteY0" fmla="*/ 126059 h 175728"/>
                <a:gd name="connsiteX1" fmla="*/ 83821 w 131796"/>
                <a:gd name="connsiteY1" fmla="*/ 139678 h 175728"/>
                <a:gd name="connsiteX2" fmla="*/ 67786 w 131796"/>
                <a:gd name="connsiteY2" fmla="*/ 144511 h 175728"/>
                <a:gd name="connsiteX3" fmla="*/ 45820 w 131796"/>
                <a:gd name="connsiteY3" fmla="*/ 133308 h 175728"/>
                <a:gd name="connsiteX4" fmla="*/ 38132 w 131796"/>
                <a:gd name="connsiteY4" fmla="*/ 98602 h 175728"/>
                <a:gd name="connsiteX5" fmla="*/ 38132 w 131796"/>
                <a:gd name="connsiteY5" fmla="*/ 37975 h 175728"/>
                <a:gd name="connsiteX6" fmla="*/ 49774 w 131796"/>
                <a:gd name="connsiteY6" fmla="*/ 37975 h 175728"/>
                <a:gd name="connsiteX7" fmla="*/ 49774 w 131796"/>
                <a:gd name="connsiteY7" fmla="*/ 98821 h 175728"/>
                <a:gd name="connsiteX8" fmla="*/ 54606 w 131796"/>
                <a:gd name="connsiteY8" fmla="*/ 126059 h 175728"/>
                <a:gd name="connsiteX9" fmla="*/ 69104 w 131796"/>
                <a:gd name="connsiteY9" fmla="*/ 134187 h 175728"/>
                <a:gd name="connsiteX10" fmla="*/ 85359 w 131796"/>
                <a:gd name="connsiteY10" fmla="*/ 128695 h 175728"/>
                <a:gd name="connsiteX11" fmla="*/ 94145 w 131796"/>
                <a:gd name="connsiteY11" fmla="*/ 113978 h 175728"/>
                <a:gd name="connsiteX12" fmla="*/ 94145 w 131796"/>
                <a:gd name="connsiteY12" fmla="*/ 37975 h 175728"/>
                <a:gd name="connsiteX13" fmla="*/ 105787 w 131796"/>
                <a:gd name="connsiteY13" fmla="*/ 37975 h 175728"/>
                <a:gd name="connsiteX14" fmla="*/ 105787 w 131796"/>
                <a:gd name="connsiteY14" fmla="*/ 142534 h 175728"/>
                <a:gd name="connsiteX15" fmla="*/ 95244 w 131796"/>
                <a:gd name="connsiteY15" fmla="*/ 142534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94804" y="126059"/>
                  </a:moveTo>
                  <a:cubicBezTo>
                    <a:pt x="92454" y="131511"/>
                    <a:pt x="88654" y="136219"/>
                    <a:pt x="83821" y="139678"/>
                  </a:cubicBezTo>
                  <a:cubicBezTo>
                    <a:pt x="79142" y="142975"/>
                    <a:pt x="73519" y="144669"/>
                    <a:pt x="67786" y="144511"/>
                  </a:cubicBezTo>
                  <a:cubicBezTo>
                    <a:pt x="59021" y="144847"/>
                    <a:pt x="50696" y="140605"/>
                    <a:pt x="45820" y="133308"/>
                  </a:cubicBezTo>
                  <a:cubicBezTo>
                    <a:pt x="39955" y="122729"/>
                    <a:pt x="37275" y="110672"/>
                    <a:pt x="38132" y="98602"/>
                  </a:cubicBezTo>
                  <a:lnTo>
                    <a:pt x="38132" y="37975"/>
                  </a:lnTo>
                  <a:lnTo>
                    <a:pt x="49774" y="37975"/>
                  </a:lnTo>
                  <a:lnTo>
                    <a:pt x="49774" y="98821"/>
                  </a:lnTo>
                  <a:cubicBezTo>
                    <a:pt x="49071" y="108164"/>
                    <a:pt x="50718" y="117532"/>
                    <a:pt x="54606" y="126059"/>
                  </a:cubicBezTo>
                  <a:cubicBezTo>
                    <a:pt x="57594" y="131221"/>
                    <a:pt x="63151" y="134341"/>
                    <a:pt x="69104" y="134187"/>
                  </a:cubicBezTo>
                  <a:cubicBezTo>
                    <a:pt x="75013" y="134470"/>
                    <a:pt x="80834" y="132509"/>
                    <a:pt x="85359" y="128695"/>
                  </a:cubicBezTo>
                  <a:cubicBezTo>
                    <a:pt x="89664" y="124752"/>
                    <a:pt x="92717" y="119636"/>
                    <a:pt x="94145" y="113978"/>
                  </a:cubicBezTo>
                  <a:lnTo>
                    <a:pt x="94145" y="37975"/>
                  </a:lnTo>
                  <a:lnTo>
                    <a:pt x="105787" y="37975"/>
                  </a:lnTo>
                  <a:lnTo>
                    <a:pt x="105787" y="142534"/>
                  </a:lnTo>
                  <a:lnTo>
                    <a:pt x="95244" y="142534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E153A190-1335-47FE-8E29-9544AA1138ED}"/>
                </a:ext>
              </a:extLst>
            </p:cNvPr>
            <p:cNvSpPr/>
            <p:nvPr/>
          </p:nvSpPr>
          <p:spPr>
            <a:xfrm>
              <a:off x="5297119" y="6585686"/>
              <a:ext cx="131797" cy="175729"/>
            </a:xfrm>
            <a:custGeom>
              <a:avLst/>
              <a:gdLst>
                <a:gd name="connsiteX0" fmla="*/ 48738 w 131796"/>
                <a:gd name="connsiteY0" fmla="*/ 40006 h 175728"/>
                <a:gd name="connsiteX1" fmla="*/ 48738 w 131796"/>
                <a:gd name="connsiteY1" fmla="*/ 57359 h 175728"/>
                <a:gd name="connsiteX2" fmla="*/ 59941 w 131796"/>
                <a:gd name="connsiteY2" fmla="*/ 43081 h 175728"/>
                <a:gd name="connsiteX3" fmla="*/ 75977 w 131796"/>
                <a:gd name="connsiteY3" fmla="*/ 38029 h 175728"/>
                <a:gd name="connsiteX4" fmla="*/ 97943 w 131796"/>
                <a:gd name="connsiteY4" fmla="*/ 48573 h 175728"/>
                <a:gd name="connsiteX5" fmla="*/ 105411 w 131796"/>
                <a:gd name="connsiteY5" fmla="*/ 80863 h 175728"/>
                <a:gd name="connsiteX6" fmla="*/ 105411 w 131796"/>
                <a:gd name="connsiteY6" fmla="*/ 144564 h 175728"/>
                <a:gd name="connsiteX7" fmla="*/ 93769 w 131796"/>
                <a:gd name="connsiteY7" fmla="*/ 144564 h 175728"/>
                <a:gd name="connsiteX8" fmla="*/ 93769 w 131796"/>
                <a:gd name="connsiteY8" fmla="*/ 80863 h 175728"/>
                <a:gd name="connsiteX9" fmla="*/ 88497 w 131796"/>
                <a:gd name="connsiteY9" fmla="*/ 55821 h 175728"/>
                <a:gd name="connsiteX10" fmla="*/ 73341 w 131796"/>
                <a:gd name="connsiteY10" fmla="*/ 48573 h 175728"/>
                <a:gd name="connsiteX11" fmla="*/ 58404 w 131796"/>
                <a:gd name="connsiteY11" fmla="*/ 54284 h 175728"/>
                <a:gd name="connsiteX12" fmla="*/ 49617 w 131796"/>
                <a:gd name="connsiteY12" fmla="*/ 69880 h 175728"/>
                <a:gd name="connsiteX13" fmla="*/ 49617 w 131796"/>
                <a:gd name="connsiteY13" fmla="*/ 144564 h 175728"/>
                <a:gd name="connsiteX14" fmla="*/ 37975 w 131796"/>
                <a:gd name="connsiteY14" fmla="*/ 144564 h 175728"/>
                <a:gd name="connsiteX15" fmla="*/ 37975 w 131796"/>
                <a:gd name="connsiteY15" fmla="*/ 40006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8" y="40006"/>
                  </a:moveTo>
                  <a:lnTo>
                    <a:pt x="48738" y="57359"/>
                  </a:lnTo>
                  <a:cubicBezTo>
                    <a:pt x="51177" y="51707"/>
                    <a:pt x="55021" y="46785"/>
                    <a:pt x="59941" y="43081"/>
                  </a:cubicBezTo>
                  <a:cubicBezTo>
                    <a:pt x="64598" y="39720"/>
                    <a:pt x="70222" y="37950"/>
                    <a:pt x="75977" y="38029"/>
                  </a:cubicBezTo>
                  <a:cubicBezTo>
                    <a:pt x="84631" y="37460"/>
                    <a:pt x="92978" y="41458"/>
                    <a:pt x="97943" y="48573"/>
                  </a:cubicBezTo>
                  <a:cubicBezTo>
                    <a:pt x="103720" y="58304"/>
                    <a:pt x="106312" y="69585"/>
                    <a:pt x="105411" y="80863"/>
                  </a:cubicBezTo>
                  <a:lnTo>
                    <a:pt x="105411" y="144564"/>
                  </a:lnTo>
                  <a:lnTo>
                    <a:pt x="93769" y="144564"/>
                  </a:lnTo>
                  <a:lnTo>
                    <a:pt x="93769" y="80863"/>
                  </a:lnTo>
                  <a:cubicBezTo>
                    <a:pt x="94538" y="72177"/>
                    <a:pt x="92693" y="63461"/>
                    <a:pt x="88497" y="55821"/>
                  </a:cubicBezTo>
                  <a:cubicBezTo>
                    <a:pt x="85005" y="50991"/>
                    <a:pt x="79293" y="48261"/>
                    <a:pt x="73341" y="48573"/>
                  </a:cubicBezTo>
                  <a:cubicBezTo>
                    <a:pt x="67827" y="48533"/>
                    <a:pt x="62489" y="50571"/>
                    <a:pt x="58404" y="54284"/>
                  </a:cubicBezTo>
                  <a:cubicBezTo>
                    <a:pt x="54252" y="58688"/>
                    <a:pt x="51221" y="64041"/>
                    <a:pt x="49617" y="69880"/>
                  </a:cubicBezTo>
                  <a:lnTo>
                    <a:pt x="49617" y="144564"/>
                  </a:lnTo>
                  <a:lnTo>
                    <a:pt x="37975" y="144564"/>
                  </a:lnTo>
                  <a:lnTo>
                    <a:pt x="37975" y="40006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32D9F5E9-3945-4548-9113-5EEC3A6A716D}"/>
                </a:ext>
              </a:extLst>
            </p:cNvPr>
            <p:cNvSpPr/>
            <p:nvPr/>
          </p:nvSpPr>
          <p:spPr>
            <a:xfrm>
              <a:off x="5392232" y="6541587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D9CC65B-9A08-4B51-800E-6D44F3F8855D}"/>
                </a:ext>
              </a:extLst>
            </p:cNvPr>
            <p:cNvSpPr/>
            <p:nvPr/>
          </p:nvSpPr>
          <p:spPr>
            <a:xfrm>
              <a:off x="5422545" y="6587716"/>
              <a:ext cx="131797" cy="175729"/>
            </a:xfrm>
            <a:custGeom>
              <a:avLst/>
              <a:gdLst>
                <a:gd name="connsiteX0" fmla="*/ 72682 w 131796"/>
                <a:gd name="connsiteY0" fmla="*/ 116175 h 175728"/>
                <a:gd name="connsiteX1" fmla="*/ 75098 w 131796"/>
                <a:gd name="connsiteY1" fmla="*/ 126279 h 175728"/>
                <a:gd name="connsiteX2" fmla="*/ 75098 w 131796"/>
                <a:gd name="connsiteY2" fmla="*/ 126279 h 175728"/>
                <a:gd name="connsiteX3" fmla="*/ 77734 w 131796"/>
                <a:gd name="connsiteY3" fmla="*/ 116175 h 175728"/>
                <a:gd name="connsiteX4" fmla="*/ 99700 w 131796"/>
                <a:gd name="connsiteY4" fmla="*/ 37975 h 175728"/>
                <a:gd name="connsiteX5" fmla="*/ 111562 w 131796"/>
                <a:gd name="connsiteY5" fmla="*/ 37975 h 175728"/>
                <a:gd name="connsiteX6" fmla="*/ 79931 w 131796"/>
                <a:gd name="connsiteY6" fmla="*/ 142534 h 175728"/>
                <a:gd name="connsiteX7" fmla="*/ 70705 w 131796"/>
                <a:gd name="connsiteY7" fmla="*/ 142534 h 175728"/>
                <a:gd name="connsiteX8" fmla="*/ 37975 w 131796"/>
                <a:gd name="connsiteY8" fmla="*/ 37975 h 175728"/>
                <a:gd name="connsiteX9" fmla="*/ 50057 w 131796"/>
                <a:gd name="connsiteY9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96" h="175728">
                  <a:moveTo>
                    <a:pt x="72682" y="116175"/>
                  </a:moveTo>
                  <a:lnTo>
                    <a:pt x="75098" y="126279"/>
                  </a:lnTo>
                  <a:lnTo>
                    <a:pt x="75098" y="126279"/>
                  </a:lnTo>
                  <a:lnTo>
                    <a:pt x="77734" y="116175"/>
                  </a:lnTo>
                  <a:lnTo>
                    <a:pt x="99700" y="37975"/>
                  </a:lnTo>
                  <a:lnTo>
                    <a:pt x="111562" y="37975"/>
                  </a:lnTo>
                  <a:lnTo>
                    <a:pt x="79931" y="142534"/>
                  </a:lnTo>
                  <a:lnTo>
                    <a:pt x="70705" y="142534"/>
                  </a:lnTo>
                  <a:lnTo>
                    <a:pt x="37975" y="37975"/>
                  </a:lnTo>
                  <a:lnTo>
                    <a:pt x="50057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B0896400-AC01-4D2C-BCAD-0D2ABA965DC6}"/>
                </a:ext>
              </a:extLst>
            </p:cNvPr>
            <p:cNvSpPr/>
            <p:nvPr/>
          </p:nvSpPr>
          <p:spPr>
            <a:xfrm>
              <a:off x="5507966" y="6585701"/>
              <a:ext cx="131797" cy="175729"/>
            </a:xfrm>
            <a:custGeom>
              <a:avLst/>
              <a:gdLst>
                <a:gd name="connsiteX0" fmla="*/ 76444 w 131796"/>
                <a:gd name="connsiteY0" fmla="*/ 146526 h 175728"/>
                <a:gd name="connsiteX1" fmla="*/ 48767 w 131796"/>
                <a:gd name="connsiteY1" fmla="*/ 133785 h 175728"/>
                <a:gd name="connsiteX2" fmla="*/ 38003 w 131796"/>
                <a:gd name="connsiteY2" fmla="*/ 101495 h 175728"/>
                <a:gd name="connsiteX3" fmla="*/ 38003 w 131796"/>
                <a:gd name="connsiteY3" fmla="*/ 83922 h 175728"/>
                <a:gd name="connsiteX4" fmla="*/ 48767 w 131796"/>
                <a:gd name="connsiteY4" fmla="*/ 51193 h 175728"/>
                <a:gd name="connsiteX5" fmla="*/ 74686 w 131796"/>
                <a:gd name="connsiteY5" fmla="*/ 38013 h 175728"/>
                <a:gd name="connsiteX6" fmla="*/ 100167 w 131796"/>
                <a:gd name="connsiteY6" fmla="*/ 49875 h 175728"/>
                <a:gd name="connsiteX7" fmla="*/ 109393 w 131796"/>
                <a:gd name="connsiteY7" fmla="*/ 81067 h 175728"/>
                <a:gd name="connsiteX8" fmla="*/ 109393 w 131796"/>
                <a:gd name="connsiteY8" fmla="*/ 93807 h 175728"/>
                <a:gd name="connsiteX9" fmla="*/ 49645 w 131796"/>
                <a:gd name="connsiteY9" fmla="*/ 93807 h 175728"/>
                <a:gd name="connsiteX10" fmla="*/ 49645 w 131796"/>
                <a:gd name="connsiteY10" fmla="*/ 102374 h 175728"/>
                <a:gd name="connsiteX11" fmla="*/ 56894 w 131796"/>
                <a:gd name="connsiteY11" fmla="*/ 127635 h 175728"/>
                <a:gd name="connsiteX12" fmla="*/ 76444 w 131796"/>
                <a:gd name="connsiteY12" fmla="*/ 137739 h 175728"/>
                <a:gd name="connsiteX13" fmla="*/ 91161 w 131796"/>
                <a:gd name="connsiteY13" fmla="*/ 134664 h 175728"/>
                <a:gd name="connsiteX14" fmla="*/ 101925 w 131796"/>
                <a:gd name="connsiteY14" fmla="*/ 126097 h 175728"/>
                <a:gd name="connsiteX15" fmla="*/ 106538 w 131796"/>
                <a:gd name="connsiteY15" fmla="*/ 134225 h 175728"/>
                <a:gd name="connsiteX16" fmla="*/ 94456 w 131796"/>
                <a:gd name="connsiteY16" fmla="*/ 143890 h 175728"/>
                <a:gd name="connsiteX17" fmla="*/ 76444 w 131796"/>
                <a:gd name="connsiteY17" fmla="*/ 146526 h 175728"/>
                <a:gd name="connsiteX18" fmla="*/ 74686 w 131796"/>
                <a:gd name="connsiteY18" fmla="*/ 48337 h 175728"/>
                <a:gd name="connsiteX19" fmla="*/ 56894 w 131796"/>
                <a:gd name="connsiteY19" fmla="*/ 58222 h 175728"/>
                <a:gd name="connsiteX20" fmla="*/ 49645 w 131796"/>
                <a:gd name="connsiteY20" fmla="*/ 82824 h 175728"/>
                <a:gd name="connsiteX21" fmla="*/ 97751 w 131796"/>
                <a:gd name="connsiteY21" fmla="*/ 82824 h 175728"/>
                <a:gd name="connsiteX22" fmla="*/ 97751 w 131796"/>
                <a:gd name="connsiteY22" fmla="*/ 78431 h 175728"/>
                <a:gd name="connsiteX23" fmla="*/ 91600 w 131796"/>
                <a:gd name="connsiteY23" fmla="*/ 56465 h 175728"/>
                <a:gd name="connsiteX24" fmla="*/ 74686 w 131796"/>
                <a:gd name="connsiteY24" fmla="*/ 48337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444" y="146526"/>
                  </a:moveTo>
                  <a:cubicBezTo>
                    <a:pt x="65725" y="146840"/>
                    <a:pt x="55488" y="142126"/>
                    <a:pt x="48767" y="133785"/>
                  </a:cubicBezTo>
                  <a:cubicBezTo>
                    <a:pt x="41430" y="124654"/>
                    <a:pt x="37608" y="113199"/>
                    <a:pt x="38003" y="101495"/>
                  </a:cubicBezTo>
                  <a:lnTo>
                    <a:pt x="38003" y="83922"/>
                  </a:lnTo>
                  <a:cubicBezTo>
                    <a:pt x="37652" y="72089"/>
                    <a:pt x="41452" y="60504"/>
                    <a:pt x="48767" y="51193"/>
                  </a:cubicBezTo>
                  <a:cubicBezTo>
                    <a:pt x="54851" y="42964"/>
                    <a:pt x="64451" y="38081"/>
                    <a:pt x="74686" y="38013"/>
                  </a:cubicBezTo>
                  <a:cubicBezTo>
                    <a:pt x="84615" y="37515"/>
                    <a:pt x="94148" y="41954"/>
                    <a:pt x="100167" y="49875"/>
                  </a:cubicBezTo>
                  <a:cubicBezTo>
                    <a:pt x="106713" y="58910"/>
                    <a:pt x="109986" y="69919"/>
                    <a:pt x="109393" y="81067"/>
                  </a:cubicBezTo>
                  <a:lnTo>
                    <a:pt x="109393" y="93807"/>
                  </a:lnTo>
                  <a:lnTo>
                    <a:pt x="49645" y="93807"/>
                  </a:lnTo>
                  <a:lnTo>
                    <a:pt x="49645" y="102374"/>
                  </a:lnTo>
                  <a:cubicBezTo>
                    <a:pt x="49294" y="111354"/>
                    <a:pt x="51842" y="120208"/>
                    <a:pt x="56894" y="127635"/>
                  </a:cubicBezTo>
                  <a:cubicBezTo>
                    <a:pt x="61134" y="134260"/>
                    <a:pt x="68580" y="138113"/>
                    <a:pt x="76444" y="137739"/>
                  </a:cubicBezTo>
                  <a:cubicBezTo>
                    <a:pt x="81518" y="137832"/>
                    <a:pt x="86548" y="136779"/>
                    <a:pt x="91161" y="134664"/>
                  </a:cubicBezTo>
                  <a:cubicBezTo>
                    <a:pt x="95335" y="132652"/>
                    <a:pt x="99025" y="129724"/>
                    <a:pt x="101925" y="126097"/>
                  </a:cubicBezTo>
                  <a:lnTo>
                    <a:pt x="106538" y="134225"/>
                  </a:lnTo>
                  <a:cubicBezTo>
                    <a:pt x="103330" y="138365"/>
                    <a:pt x="99201" y="141680"/>
                    <a:pt x="94456" y="143890"/>
                  </a:cubicBezTo>
                  <a:cubicBezTo>
                    <a:pt x="88723" y="146104"/>
                    <a:pt x="82573" y="147005"/>
                    <a:pt x="76444" y="146526"/>
                  </a:cubicBezTo>
                  <a:close/>
                  <a:moveTo>
                    <a:pt x="74686" y="48337"/>
                  </a:moveTo>
                  <a:cubicBezTo>
                    <a:pt x="67504" y="48520"/>
                    <a:pt x="60848" y="52212"/>
                    <a:pt x="56894" y="58222"/>
                  </a:cubicBezTo>
                  <a:cubicBezTo>
                    <a:pt x="51996" y="65477"/>
                    <a:pt x="49470" y="74073"/>
                    <a:pt x="49645" y="82824"/>
                  </a:cubicBezTo>
                  <a:lnTo>
                    <a:pt x="97751" y="82824"/>
                  </a:lnTo>
                  <a:lnTo>
                    <a:pt x="97751" y="78431"/>
                  </a:lnTo>
                  <a:cubicBezTo>
                    <a:pt x="98190" y="70629"/>
                    <a:pt x="96038" y="62899"/>
                    <a:pt x="91600" y="56465"/>
                  </a:cubicBezTo>
                  <a:cubicBezTo>
                    <a:pt x="87735" y="51017"/>
                    <a:pt x="81342" y="47944"/>
                    <a:pt x="74686" y="48337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219D6E67-E7FF-4E68-9EE6-D47EC33F01C1}"/>
                </a:ext>
              </a:extLst>
            </p:cNvPr>
            <p:cNvSpPr/>
            <p:nvPr/>
          </p:nvSpPr>
          <p:spPr>
            <a:xfrm>
              <a:off x="5599812" y="6585739"/>
              <a:ext cx="109831" cy="175729"/>
            </a:xfrm>
            <a:custGeom>
              <a:avLst/>
              <a:gdLst>
                <a:gd name="connsiteX0" fmla="*/ 78393 w 109830"/>
                <a:gd name="connsiteY0" fmla="*/ 49837 h 175728"/>
                <a:gd name="connsiteX1" fmla="*/ 70705 w 109830"/>
                <a:gd name="connsiteY1" fmla="*/ 49837 h 175728"/>
                <a:gd name="connsiteX2" fmla="*/ 57305 w 109830"/>
                <a:gd name="connsiteY2" fmla="*/ 55329 h 175728"/>
                <a:gd name="connsiteX3" fmla="*/ 49617 w 109830"/>
                <a:gd name="connsiteY3" fmla="*/ 70266 h 175728"/>
                <a:gd name="connsiteX4" fmla="*/ 49617 w 109830"/>
                <a:gd name="connsiteY4" fmla="*/ 144511 h 175728"/>
                <a:gd name="connsiteX5" fmla="*/ 37975 w 109830"/>
                <a:gd name="connsiteY5" fmla="*/ 144511 h 175728"/>
                <a:gd name="connsiteX6" fmla="*/ 37975 w 109830"/>
                <a:gd name="connsiteY6" fmla="*/ 39952 h 175728"/>
                <a:gd name="connsiteX7" fmla="*/ 48299 w 109830"/>
                <a:gd name="connsiteY7" fmla="*/ 39952 h 175728"/>
                <a:gd name="connsiteX8" fmla="*/ 49617 w 109830"/>
                <a:gd name="connsiteY8" fmla="*/ 57306 h 175728"/>
                <a:gd name="connsiteX9" fmla="*/ 59282 w 109830"/>
                <a:gd name="connsiteY9" fmla="*/ 43028 h 175728"/>
                <a:gd name="connsiteX10" fmla="*/ 73341 w 109830"/>
                <a:gd name="connsiteY10" fmla="*/ 37975 h 175728"/>
                <a:gd name="connsiteX11" fmla="*/ 77075 w 109830"/>
                <a:gd name="connsiteY11" fmla="*/ 37975 h 175728"/>
                <a:gd name="connsiteX12" fmla="*/ 79931 w 109830"/>
                <a:gd name="connsiteY12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30" h="175728">
                  <a:moveTo>
                    <a:pt x="78393" y="49837"/>
                  </a:moveTo>
                  <a:lnTo>
                    <a:pt x="70705" y="49837"/>
                  </a:lnTo>
                  <a:cubicBezTo>
                    <a:pt x="65652" y="49685"/>
                    <a:pt x="60798" y="51680"/>
                    <a:pt x="57305" y="55329"/>
                  </a:cubicBezTo>
                  <a:cubicBezTo>
                    <a:pt x="53418" y="59511"/>
                    <a:pt x="50760" y="64677"/>
                    <a:pt x="49617" y="70266"/>
                  </a:cubicBezTo>
                  <a:lnTo>
                    <a:pt x="49617" y="144511"/>
                  </a:lnTo>
                  <a:lnTo>
                    <a:pt x="37975" y="144511"/>
                  </a:lnTo>
                  <a:lnTo>
                    <a:pt x="37975" y="39952"/>
                  </a:lnTo>
                  <a:lnTo>
                    <a:pt x="48299" y="39952"/>
                  </a:lnTo>
                  <a:lnTo>
                    <a:pt x="49617" y="57306"/>
                  </a:lnTo>
                  <a:cubicBezTo>
                    <a:pt x="51660" y="51843"/>
                    <a:pt x="54955" y="46946"/>
                    <a:pt x="59282" y="43028"/>
                  </a:cubicBezTo>
                  <a:cubicBezTo>
                    <a:pt x="63236" y="39752"/>
                    <a:pt x="68200" y="37964"/>
                    <a:pt x="73341" y="37975"/>
                  </a:cubicBezTo>
                  <a:lnTo>
                    <a:pt x="77075" y="37975"/>
                  </a:lnTo>
                  <a:lnTo>
                    <a:pt x="79931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729D34F-014E-4645-B031-B31E9173E1CD}"/>
                </a:ext>
              </a:extLst>
            </p:cNvPr>
            <p:cNvSpPr/>
            <p:nvPr/>
          </p:nvSpPr>
          <p:spPr>
            <a:xfrm>
              <a:off x="5653584" y="6585714"/>
              <a:ext cx="131797" cy="175729"/>
            </a:xfrm>
            <a:custGeom>
              <a:avLst/>
              <a:gdLst>
                <a:gd name="connsiteX0" fmla="*/ 92276 w 131796"/>
                <a:gd name="connsiteY0" fmla="*/ 119495 h 175728"/>
                <a:gd name="connsiteX1" fmla="*/ 87444 w 131796"/>
                <a:gd name="connsiteY1" fmla="*/ 107194 h 175728"/>
                <a:gd name="connsiteX2" fmla="*/ 70310 w 131796"/>
                <a:gd name="connsiteY2" fmla="*/ 96211 h 175728"/>
                <a:gd name="connsiteX3" fmla="*/ 46587 w 131796"/>
                <a:gd name="connsiteY3" fmla="*/ 82812 h 175728"/>
                <a:gd name="connsiteX4" fmla="*/ 39338 w 131796"/>
                <a:gd name="connsiteY4" fmla="*/ 65019 h 175728"/>
                <a:gd name="connsiteX5" fmla="*/ 48125 w 131796"/>
                <a:gd name="connsiteY5" fmla="*/ 45909 h 175728"/>
                <a:gd name="connsiteX6" fmla="*/ 70091 w 131796"/>
                <a:gd name="connsiteY6" fmla="*/ 38001 h 175728"/>
                <a:gd name="connsiteX7" fmla="*/ 93814 w 131796"/>
                <a:gd name="connsiteY7" fmla="*/ 46787 h 175728"/>
                <a:gd name="connsiteX8" fmla="*/ 101942 w 131796"/>
                <a:gd name="connsiteY8" fmla="*/ 68753 h 175728"/>
                <a:gd name="connsiteX9" fmla="*/ 101942 w 131796"/>
                <a:gd name="connsiteY9" fmla="*/ 68753 h 175728"/>
                <a:gd name="connsiteX10" fmla="*/ 91178 w 131796"/>
                <a:gd name="connsiteY10" fmla="*/ 68753 h 175728"/>
                <a:gd name="connsiteX11" fmla="*/ 85467 w 131796"/>
                <a:gd name="connsiteY11" fmla="*/ 53816 h 175728"/>
                <a:gd name="connsiteX12" fmla="*/ 70310 w 131796"/>
                <a:gd name="connsiteY12" fmla="*/ 47666 h 175728"/>
                <a:gd name="connsiteX13" fmla="*/ 55593 w 131796"/>
                <a:gd name="connsiteY13" fmla="*/ 52498 h 175728"/>
                <a:gd name="connsiteX14" fmla="*/ 50321 w 131796"/>
                <a:gd name="connsiteY14" fmla="*/ 64140 h 175728"/>
                <a:gd name="connsiteX15" fmla="*/ 54495 w 131796"/>
                <a:gd name="connsiteY15" fmla="*/ 75124 h 175728"/>
                <a:gd name="connsiteX16" fmla="*/ 71848 w 131796"/>
                <a:gd name="connsiteY16" fmla="*/ 85667 h 175728"/>
                <a:gd name="connsiteX17" fmla="*/ 95132 w 131796"/>
                <a:gd name="connsiteY17" fmla="*/ 99506 h 175728"/>
                <a:gd name="connsiteX18" fmla="*/ 102820 w 131796"/>
                <a:gd name="connsiteY18" fmla="*/ 118177 h 175728"/>
                <a:gd name="connsiteX19" fmla="*/ 94034 w 131796"/>
                <a:gd name="connsiteY19" fmla="*/ 138166 h 175728"/>
                <a:gd name="connsiteX20" fmla="*/ 70310 w 131796"/>
                <a:gd name="connsiteY20" fmla="*/ 145854 h 175728"/>
                <a:gd name="connsiteX21" fmla="*/ 46587 w 131796"/>
                <a:gd name="connsiteY21" fmla="*/ 137727 h 175728"/>
                <a:gd name="connsiteX22" fmla="*/ 38020 w 131796"/>
                <a:gd name="connsiteY22" fmla="*/ 115761 h 175728"/>
                <a:gd name="connsiteX23" fmla="*/ 38020 w 131796"/>
                <a:gd name="connsiteY23" fmla="*/ 115761 h 175728"/>
                <a:gd name="connsiteX24" fmla="*/ 48784 w 131796"/>
                <a:gd name="connsiteY24" fmla="*/ 115761 h 175728"/>
                <a:gd name="connsiteX25" fmla="*/ 56032 w 131796"/>
                <a:gd name="connsiteY25" fmla="*/ 132235 h 175728"/>
                <a:gd name="connsiteX26" fmla="*/ 71628 w 131796"/>
                <a:gd name="connsiteY26" fmla="*/ 137288 h 175728"/>
                <a:gd name="connsiteX27" fmla="*/ 87004 w 131796"/>
                <a:gd name="connsiteY27" fmla="*/ 132235 h 175728"/>
                <a:gd name="connsiteX28" fmla="*/ 92276 w 131796"/>
                <a:gd name="connsiteY28" fmla="*/ 11949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1796" h="175728">
                  <a:moveTo>
                    <a:pt x="92276" y="119495"/>
                  </a:moveTo>
                  <a:cubicBezTo>
                    <a:pt x="92276" y="114931"/>
                    <a:pt x="90563" y="110533"/>
                    <a:pt x="87444" y="107194"/>
                  </a:cubicBezTo>
                  <a:cubicBezTo>
                    <a:pt x="82480" y="102493"/>
                    <a:pt x="76659" y="98768"/>
                    <a:pt x="70310" y="96211"/>
                  </a:cubicBezTo>
                  <a:cubicBezTo>
                    <a:pt x="61700" y="93112"/>
                    <a:pt x="53682" y="88582"/>
                    <a:pt x="46587" y="82812"/>
                  </a:cubicBezTo>
                  <a:cubicBezTo>
                    <a:pt x="41557" y="78309"/>
                    <a:pt x="38899" y="71747"/>
                    <a:pt x="39338" y="65019"/>
                  </a:cubicBezTo>
                  <a:cubicBezTo>
                    <a:pt x="39250" y="57654"/>
                    <a:pt x="42479" y="50642"/>
                    <a:pt x="48125" y="45909"/>
                  </a:cubicBezTo>
                  <a:cubicBezTo>
                    <a:pt x="54209" y="40626"/>
                    <a:pt x="62029" y="37805"/>
                    <a:pt x="70091" y="38001"/>
                  </a:cubicBezTo>
                  <a:cubicBezTo>
                    <a:pt x="78855" y="37656"/>
                    <a:pt x="87400" y="40819"/>
                    <a:pt x="93814" y="46787"/>
                  </a:cubicBezTo>
                  <a:cubicBezTo>
                    <a:pt x="99459" y="52654"/>
                    <a:pt x="102425" y="60619"/>
                    <a:pt x="101942" y="68753"/>
                  </a:cubicBezTo>
                  <a:lnTo>
                    <a:pt x="101942" y="68753"/>
                  </a:lnTo>
                  <a:lnTo>
                    <a:pt x="91178" y="68753"/>
                  </a:lnTo>
                  <a:cubicBezTo>
                    <a:pt x="91222" y="63233"/>
                    <a:pt x="89179" y="57900"/>
                    <a:pt x="85467" y="53816"/>
                  </a:cubicBezTo>
                  <a:cubicBezTo>
                    <a:pt x="81579" y="49625"/>
                    <a:pt x="76021" y="47372"/>
                    <a:pt x="70310" y="47666"/>
                  </a:cubicBezTo>
                  <a:cubicBezTo>
                    <a:pt x="64950" y="47257"/>
                    <a:pt x="59657" y="48997"/>
                    <a:pt x="55593" y="52498"/>
                  </a:cubicBezTo>
                  <a:cubicBezTo>
                    <a:pt x="52254" y="55448"/>
                    <a:pt x="50343" y="59686"/>
                    <a:pt x="50321" y="64140"/>
                  </a:cubicBezTo>
                  <a:cubicBezTo>
                    <a:pt x="50079" y="68231"/>
                    <a:pt x="51595" y="72231"/>
                    <a:pt x="54495" y="75124"/>
                  </a:cubicBezTo>
                  <a:cubicBezTo>
                    <a:pt x="59635" y="79596"/>
                    <a:pt x="65499" y="83161"/>
                    <a:pt x="71848" y="85667"/>
                  </a:cubicBezTo>
                  <a:cubicBezTo>
                    <a:pt x="80437" y="88738"/>
                    <a:pt x="88344" y="93437"/>
                    <a:pt x="95132" y="99506"/>
                  </a:cubicBezTo>
                  <a:cubicBezTo>
                    <a:pt x="100316" y="104292"/>
                    <a:pt x="103128" y="111124"/>
                    <a:pt x="102820" y="118177"/>
                  </a:cubicBezTo>
                  <a:cubicBezTo>
                    <a:pt x="103106" y="125834"/>
                    <a:pt x="99876" y="133198"/>
                    <a:pt x="94034" y="138166"/>
                  </a:cubicBezTo>
                  <a:cubicBezTo>
                    <a:pt x="87312" y="143524"/>
                    <a:pt x="78899" y="146256"/>
                    <a:pt x="70310" y="145854"/>
                  </a:cubicBezTo>
                  <a:cubicBezTo>
                    <a:pt x="61656" y="146263"/>
                    <a:pt x="53177" y="143355"/>
                    <a:pt x="46587" y="137727"/>
                  </a:cubicBezTo>
                  <a:cubicBezTo>
                    <a:pt x="40678" y="131996"/>
                    <a:pt x="37559" y="123981"/>
                    <a:pt x="38020" y="115761"/>
                  </a:cubicBezTo>
                  <a:lnTo>
                    <a:pt x="38020" y="115761"/>
                  </a:lnTo>
                  <a:lnTo>
                    <a:pt x="48784" y="115761"/>
                  </a:lnTo>
                  <a:cubicBezTo>
                    <a:pt x="48740" y="122037"/>
                    <a:pt x="51375" y="128031"/>
                    <a:pt x="56032" y="132235"/>
                  </a:cubicBezTo>
                  <a:cubicBezTo>
                    <a:pt x="60535" y="135592"/>
                    <a:pt x="66005" y="137367"/>
                    <a:pt x="71628" y="137288"/>
                  </a:cubicBezTo>
                  <a:cubicBezTo>
                    <a:pt x="77208" y="137621"/>
                    <a:pt x="82699" y="135816"/>
                    <a:pt x="87004" y="132235"/>
                  </a:cubicBezTo>
                  <a:cubicBezTo>
                    <a:pt x="90651" y="129037"/>
                    <a:pt x="92584" y="124330"/>
                    <a:pt x="92276" y="119495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8AE58A36-DC35-4A9B-902C-7692964E357C}"/>
                </a:ext>
              </a:extLst>
            </p:cNvPr>
            <p:cNvSpPr/>
            <p:nvPr/>
          </p:nvSpPr>
          <p:spPr>
            <a:xfrm>
              <a:off x="5742372" y="6541587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54284C5-73D4-44EA-B0DE-9E3648F5018E}"/>
                </a:ext>
              </a:extLst>
            </p:cNvPr>
            <p:cNvSpPr/>
            <p:nvPr/>
          </p:nvSpPr>
          <p:spPr>
            <a:xfrm>
              <a:off x="5772026" y="6561137"/>
              <a:ext cx="109831" cy="197695"/>
            </a:xfrm>
            <a:custGeom>
              <a:avLst/>
              <a:gdLst>
                <a:gd name="connsiteX0" fmla="*/ 64335 w 109830"/>
                <a:gd name="connsiteY0" fmla="*/ 37975 h 197694"/>
                <a:gd name="connsiteX1" fmla="*/ 64335 w 109830"/>
                <a:gd name="connsiteY1" fmla="*/ 64554 h 197694"/>
                <a:gd name="connsiteX2" fmla="*/ 81908 w 109830"/>
                <a:gd name="connsiteY2" fmla="*/ 64554 h 197694"/>
                <a:gd name="connsiteX3" fmla="*/ 81908 w 109830"/>
                <a:gd name="connsiteY3" fmla="*/ 74439 h 197694"/>
                <a:gd name="connsiteX4" fmla="*/ 63676 w 109830"/>
                <a:gd name="connsiteY4" fmla="*/ 74439 h 197694"/>
                <a:gd name="connsiteX5" fmla="*/ 63676 w 109830"/>
                <a:gd name="connsiteY5" fmla="*/ 142095 h 197694"/>
                <a:gd name="connsiteX6" fmla="*/ 66531 w 109830"/>
                <a:gd name="connsiteY6" fmla="*/ 156373 h 197694"/>
                <a:gd name="connsiteX7" fmla="*/ 74219 w 109830"/>
                <a:gd name="connsiteY7" fmla="*/ 160766 h 197694"/>
                <a:gd name="connsiteX8" fmla="*/ 78832 w 109830"/>
                <a:gd name="connsiteY8" fmla="*/ 160766 h 197694"/>
                <a:gd name="connsiteX9" fmla="*/ 83884 w 109830"/>
                <a:gd name="connsiteY9" fmla="*/ 160766 h 197694"/>
                <a:gd name="connsiteX10" fmla="*/ 85422 w 109830"/>
                <a:gd name="connsiteY10" fmla="*/ 169552 h 197694"/>
                <a:gd name="connsiteX11" fmla="*/ 79272 w 109830"/>
                <a:gd name="connsiteY11" fmla="*/ 171529 h 197694"/>
                <a:gd name="connsiteX12" fmla="*/ 71803 w 109830"/>
                <a:gd name="connsiteY12" fmla="*/ 171529 h 197694"/>
                <a:gd name="connsiteX13" fmla="*/ 57306 w 109830"/>
                <a:gd name="connsiteY13" fmla="*/ 164500 h 197694"/>
                <a:gd name="connsiteX14" fmla="*/ 52034 w 109830"/>
                <a:gd name="connsiteY14" fmla="*/ 142534 h 197694"/>
                <a:gd name="connsiteX15" fmla="*/ 52034 w 109830"/>
                <a:gd name="connsiteY15" fmla="*/ 74439 h 197694"/>
                <a:gd name="connsiteX16" fmla="*/ 37975 w 109830"/>
                <a:gd name="connsiteY16" fmla="*/ 74439 h 197694"/>
                <a:gd name="connsiteX17" fmla="*/ 37975 w 109830"/>
                <a:gd name="connsiteY17" fmla="*/ 64554 h 197694"/>
                <a:gd name="connsiteX18" fmla="*/ 52473 w 109830"/>
                <a:gd name="connsiteY18" fmla="*/ 64554 h 197694"/>
                <a:gd name="connsiteX19" fmla="*/ 52473 w 109830"/>
                <a:gd name="connsiteY19" fmla="*/ 37975 h 19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30" h="197694">
                  <a:moveTo>
                    <a:pt x="64335" y="37975"/>
                  </a:moveTo>
                  <a:lnTo>
                    <a:pt x="64335" y="64554"/>
                  </a:lnTo>
                  <a:lnTo>
                    <a:pt x="81908" y="64554"/>
                  </a:lnTo>
                  <a:lnTo>
                    <a:pt x="81908" y="74439"/>
                  </a:lnTo>
                  <a:lnTo>
                    <a:pt x="63676" y="74439"/>
                  </a:lnTo>
                  <a:lnTo>
                    <a:pt x="63676" y="142095"/>
                  </a:lnTo>
                  <a:cubicBezTo>
                    <a:pt x="63324" y="147024"/>
                    <a:pt x="64291" y="151960"/>
                    <a:pt x="66531" y="156373"/>
                  </a:cubicBezTo>
                  <a:cubicBezTo>
                    <a:pt x="68179" y="159052"/>
                    <a:pt x="71078" y="160706"/>
                    <a:pt x="74219" y="160766"/>
                  </a:cubicBezTo>
                  <a:lnTo>
                    <a:pt x="78832" y="160766"/>
                  </a:lnTo>
                  <a:lnTo>
                    <a:pt x="83884" y="160766"/>
                  </a:lnTo>
                  <a:lnTo>
                    <a:pt x="85422" y="169552"/>
                  </a:lnTo>
                  <a:lnTo>
                    <a:pt x="79272" y="171529"/>
                  </a:lnTo>
                  <a:cubicBezTo>
                    <a:pt x="76789" y="171755"/>
                    <a:pt x="74285" y="171755"/>
                    <a:pt x="71803" y="171529"/>
                  </a:cubicBezTo>
                  <a:cubicBezTo>
                    <a:pt x="66114" y="171707"/>
                    <a:pt x="60688" y="169080"/>
                    <a:pt x="57306" y="164500"/>
                  </a:cubicBezTo>
                  <a:cubicBezTo>
                    <a:pt x="53264" y="157926"/>
                    <a:pt x="51396" y="150231"/>
                    <a:pt x="52034" y="142534"/>
                  </a:cubicBezTo>
                  <a:lnTo>
                    <a:pt x="52034" y="74439"/>
                  </a:lnTo>
                  <a:lnTo>
                    <a:pt x="37975" y="74439"/>
                  </a:lnTo>
                  <a:lnTo>
                    <a:pt x="37975" y="64554"/>
                  </a:lnTo>
                  <a:lnTo>
                    <a:pt x="52473" y="64554"/>
                  </a:lnTo>
                  <a:lnTo>
                    <a:pt x="52473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FE831158-B4C5-4DFE-A866-008B417F42EF}"/>
                </a:ext>
              </a:extLst>
            </p:cNvPr>
            <p:cNvSpPr/>
            <p:nvPr/>
          </p:nvSpPr>
          <p:spPr>
            <a:xfrm>
              <a:off x="5835230" y="6585275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3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4267 w 131796"/>
                <a:gd name="connsiteY9" fmla="*/ 85007 h 175728"/>
                <a:gd name="connsiteX10" fmla="*/ 94267 w 131796"/>
                <a:gd name="connsiteY10" fmla="*/ 72267 h 175728"/>
                <a:gd name="connsiteX11" fmla="*/ 88556 w 131796"/>
                <a:gd name="connsiteY11" fmla="*/ 54694 h 175728"/>
                <a:gd name="connsiteX12" fmla="*/ 72960 w 131796"/>
                <a:gd name="connsiteY12" fmla="*/ 48544 h 175728"/>
                <a:gd name="connsiteX13" fmla="*/ 57584 w 131796"/>
                <a:gd name="connsiteY13" fmla="*/ 54474 h 175728"/>
                <a:gd name="connsiteX14" fmla="*/ 51434 w 131796"/>
                <a:gd name="connsiteY14" fmla="*/ 69192 h 175728"/>
                <a:gd name="connsiteX15" fmla="*/ 40670 w 131796"/>
                <a:gd name="connsiteY15" fmla="*/ 69192 h 175728"/>
                <a:gd name="connsiteX16" fmla="*/ 40670 w 131796"/>
                <a:gd name="connsiteY16" fmla="*/ 69192 h 175728"/>
                <a:gd name="connsiteX17" fmla="*/ 49676 w 131796"/>
                <a:gd name="connsiteY17" fmla="*/ 47226 h 175728"/>
                <a:gd name="connsiteX18" fmla="*/ 73839 w 131796"/>
                <a:gd name="connsiteY18" fmla="*/ 38000 h 175728"/>
                <a:gd name="connsiteX19" fmla="*/ 97123 w 131796"/>
                <a:gd name="connsiteY19" fmla="*/ 47006 h 175728"/>
                <a:gd name="connsiteX20" fmla="*/ 105909 w 131796"/>
                <a:gd name="connsiteY20" fmla="*/ 72047 h 175728"/>
                <a:gd name="connsiteX21" fmla="*/ 105909 w 131796"/>
                <a:gd name="connsiteY21" fmla="*/ 123448 h 175728"/>
                <a:gd name="connsiteX22" fmla="*/ 105909 w 131796"/>
                <a:gd name="connsiteY22" fmla="*/ 134211 h 175728"/>
                <a:gd name="connsiteX23" fmla="*/ 107667 w 131796"/>
                <a:gd name="connsiteY23" fmla="*/ 14453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3828 w 131796"/>
                <a:gd name="connsiteY26" fmla="*/ 116858 h 175728"/>
                <a:gd name="connsiteX27" fmla="*/ 93828 w 131796"/>
                <a:gd name="connsiteY27" fmla="*/ 94233 h 175728"/>
                <a:gd name="connsiteX28" fmla="*/ 75157 w 131796"/>
                <a:gd name="connsiteY28" fmla="*/ 94233 h 175728"/>
                <a:gd name="connsiteX29" fmla="*/ 56266 w 131796"/>
                <a:gd name="connsiteY29" fmla="*/ 100823 h 175728"/>
                <a:gd name="connsiteX30" fmla="*/ 49237 w 131796"/>
                <a:gd name="connsiteY30" fmla="*/ 117517 h 175728"/>
                <a:gd name="connsiteX31" fmla="*/ 53630 w 131796"/>
                <a:gd name="connsiteY31" fmla="*/ 131136 h 175728"/>
                <a:gd name="connsiteX32" fmla="*/ 66151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7" y="133631"/>
                    <a:pt x="94047" y="131277"/>
                    <a:pt x="94267" y="128939"/>
                  </a:cubicBezTo>
                  <a:cubicBezTo>
                    <a:pt x="91104" y="134058"/>
                    <a:pt x="86909" y="138468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33"/>
                    <a:pt x="50137" y="144439"/>
                    <a:pt x="45063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661" y="107914"/>
                    <a:pt x="41483" y="9930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4267" y="85007"/>
                  </a:lnTo>
                  <a:lnTo>
                    <a:pt x="94267" y="72267"/>
                  </a:lnTo>
                  <a:cubicBezTo>
                    <a:pt x="94619" y="65903"/>
                    <a:pt x="92576" y="59641"/>
                    <a:pt x="88556" y="54694"/>
                  </a:cubicBezTo>
                  <a:cubicBezTo>
                    <a:pt x="84514" y="50457"/>
                    <a:pt x="78803" y="48210"/>
                    <a:pt x="72960" y="48544"/>
                  </a:cubicBezTo>
                  <a:cubicBezTo>
                    <a:pt x="67249" y="48449"/>
                    <a:pt x="61736" y="50578"/>
                    <a:pt x="57584" y="54474"/>
                  </a:cubicBezTo>
                  <a:cubicBezTo>
                    <a:pt x="53630" y="58345"/>
                    <a:pt x="51411" y="63656"/>
                    <a:pt x="51434" y="69192"/>
                  </a:cubicBezTo>
                  <a:lnTo>
                    <a:pt x="40670" y="69192"/>
                  </a:lnTo>
                  <a:lnTo>
                    <a:pt x="40670" y="69192"/>
                  </a:lnTo>
                  <a:cubicBezTo>
                    <a:pt x="40165" y="60878"/>
                    <a:pt x="43482" y="52785"/>
                    <a:pt x="49676" y="47226"/>
                  </a:cubicBezTo>
                  <a:cubicBezTo>
                    <a:pt x="56156" y="41007"/>
                    <a:pt x="64877" y="37679"/>
                    <a:pt x="73839" y="38000"/>
                  </a:cubicBezTo>
                  <a:cubicBezTo>
                    <a:pt x="82515" y="37657"/>
                    <a:pt x="90928" y="40917"/>
                    <a:pt x="97123" y="47006"/>
                  </a:cubicBezTo>
                  <a:cubicBezTo>
                    <a:pt x="103383" y="53780"/>
                    <a:pt x="106568" y="62846"/>
                    <a:pt x="105909" y="72047"/>
                  </a:cubicBezTo>
                  <a:lnTo>
                    <a:pt x="105909" y="123448"/>
                  </a:lnTo>
                  <a:cubicBezTo>
                    <a:pt x="105690" y="127033"/>
                    <a:pt x="105690" y="130626"/>
                    <a:pt x="105909" y="134211"/>
                  </a:cubicBezTo>
                  <a:cubicBezTo>
                    <a:pt x="106173" y="137700"/>
                    <a:pt x="106766" y="141157"/>
                    <a:pt x="107667" y="14453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051" y="127312"/>
                    <a:pt x="91697" y="122440"/>
                    <a:pt x="93828" y="116858"/>
                  </a:cubicBezTo>
                  <a:lnTo>
                    <a:pt x="93828" y="94233"/>
                  </a:lnTo>
                  <a:lnTo>
                    <a:pt x="75157" y="94233"/>
                  </a:lnTo>
                  <a:cubicBezTo>
                    <a:pt x="68238" y="93862"/>
                    <a:pt x="61450" y="96230"/>
                    <a:pt x="56266" y="100823"/>
                  </a:cubicBezTo>
                  <a:cubicBezTo>
                    <a:pt x="51631" y="105117"/>
                    <a:pt x="49061" y="111200"/>
                    <a:pt x="49237" y="117517"/>
                  </a:cubicBezTo>
                  <a:cubicBezTo>
                    <a:pt x="48973" y="122444"/>
                    <a:pt x="50533" y="127294"/>
                    <a:pt x="53630" y="131136"/>
                  </a:cubicBezTo>
                  <a:cubicBezTo>
                    <a:pt x="56727" y="134769"/>
                    <a:pt x="61384" y="136724"/>
                    <a:pt x="66151" y="136408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844195A-B239-48D6-9715-46AF8194533B}"/>
                </a:ext>
              </a:extLst>
            </p:cNvPr>
            <p:cNvSpPr/>
            <p:nvPr/>
          </p:nvSpPr>
          <p:spPr>
            <a:xfrm>
              <a:off x="5930182" y="6541587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A1946552-DDAD-4118-8A16-3377C0E99374}"/>
                </a:ext>
              </a:extLst>
            </p:cNvPr>
            <p:cNvSpPr/>
            <p:nvPr/>
          </p:nvSpPr>
          <p:spPr>
            <a:xfrm>
              <a:off x="5969721" y="6585739"/>
              <a:ext cx="109831" cy="175729"/>
            </a:xfrm>
            <a:custGeom>
              <a:avLst/>
              <a:gdLst>
                <a:gd name="connsiteX0" fmla="*/ 77954 w 109830"/>
                <a:gd name="connsiteY0" fmla="*/ 49837 h 175728"/>
                <a:gd name="connsiteX1" fmla="*/ 70485 w 109830"/>
                <a:gd name="connsiteY1" fmla="*/ 49837 h 175728"/>
                <a:gd name="connsiteX2" fmla="*/ 56866 w 109830"/>
                <a:gd name="connsiteY2" fmla="*/ 55329 h 175728"/>
                <a:gd name="connsiteX3" fmla="*/ 49178 w 109830"/>
                <a:gd name="connsiteY3" fmla="*/ 70266 h 175728"/>
                <a:gd name="connsiteX4" fmla="*/ 49178 w 109830"/>
                <a:gd name="connsiteY4" fmla="*/ 144511 h 175728"/>
                <a:gd name="connsiteX5" fmla="*/ 37975 w 109830"/>
                <a:gd name="connsiteY5" fmla="*/ 144511 h 175728"/>
                <a:gd name="connsiteX6" fmla="*/ 37975 w 109830"/>
                <a:gd name="connsiteY6" fmla="*/ 39952 h 175728"/>
                <a:gd name="connsiteX7" fmla="*/ 48299 w 109830"/>
                <a:gd name="connsiteY7" fmla="*/ 39952 h 175728"/>
                <a:gd name="connsiteX8" fmla="*/ 49617 w 109830"/>
                <a:gd name="connsiteY8" fmla="*/ 57306 h 175728"/>
                <a:gd name="connsiteX9" fmla="*/ 59282 w 109830"/>
                <a:gd name="connsiteY9" fmla="*/ 43028 h 175728"/>
                <a:gd name="connsiteX10" fmla="*/ 73341 w 109830"/>
                <a:gd name="connsiteY10" fmla="*/ 37975 h 175728"/>
                <a:gd name="connsiteX11" fmla="*/ 77075 w 109830"/>
                <a:gd name="connsiteY11" fmla="*/ 37975 h 175728"/>
                <a:gd name="connsiteX12" fmla="*/ 79931 w 109830"/>
                <a:gd name="connsiteY12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30" h="175728">
                  <a:moveTo>
                    <a:pt x="77954" y="49837"/>
                  </a:moveTo>
                  <a:lnTo>
                    <a:pt x="70485" y="49837"/>
                  </a:lnTo>
                  <a:cubicBezTo>
                    <a:pt x="65367" y="49677"/>
                    <a:pt x="60425" y="51669"/>
                    <a:pt x="56866" y="55329"/>
                  </a:cubicBezTo>
                  <a:cubicBezTo>
                    <a:pt x="52978" y="59511"/>
                    <a:pt x="50320" y="64677"/>
                    <a:pt x="49178" y="70266"/>
                  </a:cubicBezTo>
                  <a:lnTo>
                    <a:pt x="49178" y="144511"/>
                  </a:lnTo>
                  <a:lnTo>
                    <a:pt x="37975" y="144511"/>
                  </a:lnTo>
                  <a:lnTo>
                    <a:pt x="37975" y="39952"/>
                  </a:lnTo>
                  <a:lnTo>
                    <a:pt x="48299" y="39952"/>
                  </a:lnTo>
                  <a:lnTo>
                    <a:pt x="49617" y="57306"/>
                  </a:lnTo>
                  <a:cubicBezTo>
                    <a:pt x="51660" y="51843"/>
                    <a:pt x="54955" y="46946"/>
                    <a:pt x="59282" y="43028"/>
                  </a:cubicBezTo>
                  <a:cubicBezTo>
                    <a:pt x="63236" y="39752"/>
                    <a:pt x="68201" y="37964"/>
                    <a:pt x="73341" y="37975"/>
                  </a:cubicBezTo>
                  <a:lnTo>
                    <a:pt x="77075" y="37975"/>
                  </a:lnTo>
                  <a:lnTo>
                    <a:pt x="79931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EDB21859-DD97-4E09-AA41-3FE1400FB5D5}"/>
                </a:ext>
              </a:extLst>
            </p:cNvPr>
            <p:cNvSpPr/>
            <p:nvPr/>
          </p:nvSpPr>
          <p:spPr>
            <a:xfrm>
              <a:off x="6020861" y="6585706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9 w 131796"/>
                <a:gd name="connsiteY9" fmla="*/ 93802 h 175728"/>
                <a:gd name="connsiteX10" fmla="*/ 49439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0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9 w 131796"/>
                <a:gd name="connsiteY20" fmla="*/ 82819 h 175728"/>
                <a:gd name="connsiteX21" fmla="*/ 96666 w 131796"/>
                <a:gd name="connsiteY21" fmla="*/ 82819 h 175728"/>
                <a:gd name="connsiteX22" fmla="*/ 96666 w 131796"/>
                <a:gd name="connsiteY22" fmla="*/ 78426 h 175728"/>
                <a:gd name="connsiteX23" fmla="*/ 90735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42" y="42933"/>
                    <a:pt x="64463" y="38043"/>
                    <a:pt x="74699" y="38008"/>
                  </a:cubicBezTo>
                  <a:cubicBezTo>
                    <a:pt x="84628" y="37547"/>
                    <a:pt x="94139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9" y="93802"/>
                  </a:lnTo>
                  <a:lnTo>
                    <a:pt x="49439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3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0" y="134220"/>
                  </a:lnTo>
                  <a:cubicBezTo>
                    <a:pt x="103277" y="138365"/>
                    <a:pt x="99060" y="141675"/>
                    <a:pt x="94249" y="143885"/>
                  </a:cubicBezTo>
                  <a:cubicBezTo>
                    <a:pt x="88516" y="146099"/>
                    <a:pt x="82366" y="146999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1877" y="65514"/>
                    <a:pt x="49350" y="74081"/>
                    <a:pt x="49439" y="82819"/>
                  </a:cubicBezTo>
                  <a:lnTo>
                    <a:pt x="96666" y="82819"/>
                  </a:lnTo>
                  <a:lnTo>
                    <a:pt x="96666" y="78426"/>
                  </a:lnTo>
                  <a:cubicBezTo>
                    <a:pt x="97061" y="70661"/>
                    <a:pt x="94996" y="62968"/>
                    <a:pt x="90735" y="56460"/>
                  </a:cubicBezTo>
                  <a:cubicBezTo>
                    <a:pt x="87000" y="51337"/>
                    <a:pt x="81048" y="48315"/>
                    <a:pt x="74699" y="48332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27F4A1A-5BD6-4660-B5AF-490F88262034}"/>
                </a:ext>
              </a:extLst>
            </p:cNvPr>
            <p:cNvSpPr/>
            <p:nvPr/>
          </p:nvSpPr>
          <p:spPr>
            <a:xfrm>
              <a:off x="6150402" y="6541587"/>
              <a:ext cx="131797" cy="219661"/>
            </a:xfrm>
            <a:custGeom>
              <a:avLst/>
              <a:gdLst>
                <a:gd name="connsiteX0" fmla="*/ 38075 w 131796"/>
                <a:gd name="connsiteY0" fmla="*/ 137921 h 219661"/>
                <a:gd name="connsiteX1" fmla="*/ 46861 w 131796"/>
                <a:gd name="connsiteY1" fmla="*/ 97943 h 219661"/>
                <a:gd name="connsiteX2" fmla="*/ 71463 w 131796"/>
                <a:gd name="connsiteY2" fmla="*/ 82786 h 219661"/>
                <a:gd name="connsiteX3" fmla="*/ 86400 w 131796"/>
                <a:gd name="connsiteY3" fmla="*/ 86960 h 219661"/>
                <a:gd name="connsiteX4" fmla="*/ 97164 w 131796"/>
                <a:gd name="connsiteY4" fmla="*/ 98382 h 219661"/>
                <a:gd name="connsiteX5" fmla="*/ 97164 w 131796"/>
                <a:gd name="connsiteY5" fmla="*/ 37975 h 219661"/>
                <a:gd name="connsiteX6" fmla="*/ 108806 w 131796"/>
                <a:gd name="connsiteY6" fmla="*/ 37975 h 219661"/>
                <a:gd name="connsiteX7" fmla="*/ 108806 w 131796"/>
                <a:gd name="connsiteY7" fmla="*/ 188663 h 219661"/>
                <a:gd name="connsiteX8" fmla="*/ 98921 w 131796"/>
                <a:gd name="connsiteY8" fmla="*/ 188663 h 219661"/>
                <a:gd name="connsiteX9" fmla="*/ 97823 w 131796"/>
                <a:gd name="connsiteY9" fmla="*/ 175044 h 219661"/>
                <a:gd name="connsiteX10" fmla="*/ 86840 w 131796"/>
                <a:gd name="connsiteY10" fmla="*/ 186686 h 219661"/>
                <a:gd name="connsiteX11" fmla="*/ 71683 w 131796"/>
                <a:gd name="connsiteY11" fmla="*/ 190640 h 219661"/>
                <a:gd name="connsiteX12" fmla="*/ 47081 w 131796"/>
                <a:gd name="connsiteY12" fmla="*/ 176581 h 219661"/>
                <a:gd name="connsiteX13" fmla="*/ 38295 w 131796"/>
                <a:gd name="connsiteY13" fmla="*/ 139239 h 219661"/>
                <a:gd name="connsiteX14" fmla="*/ 49937 w 131796"/>
                <a:gd name="connsiteY14" fmla="*/ 139898 h 219661"/>
                <a:gd name="connsiteX15" fmla="*/ 55867 w 131796"/>
                <a:gd name="connsiteY15" fmla="*/ 169772 h 219661"/>
                <a:gd name="connsiteX16" fmla="*/ 73880 w 131796"/>
                <a:gd name="connsiteY16" fmla="*/ 180975 h 219661"/>
                <a:gd name="connsiteX17" fmla="*/ 88157 w 131796"/>
                <a:gd name="connsiteY17" fmla="*/ 176362 h 219661"/>
                <a:gd name="connsiteX18" fmla="*/ 97164 w 131796"/>
                <a:gd name="connsiteY18" fmla="*/ 163402 h 219661"/>
                <a:gd name="connsiteX19" fmla="*/ 97164 w 131796"/>
                <a:gd name="connsiteY19" fmla="*/ 111562 h 219661"/>
                <a:gd name="connsiteX20" fmla="*/ 88377 w 131796"/>
                <a:gd name="connsiteY20" fmla="*/ 97943 h 219661"/>
                <a:gd name="connsiteX21" fmla="*/ 74099 w 131796"/>
                <a:gd name="connsiteY21" fmla="*/ 92671 h 219661"/>
                <a:gd name="connsiteX22" fmla="*/ 55867 w 131796"/>
                <a:gd name="connsiteY22" fmla="*/ 104972 h 219661"/>
                <a:gd name="connsiteX23" fmla="*/ 49937 w 131796"/>
                <a:gd name="connsiteY23" fmla="*/ 137262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1796" h="219661">
                  <a:moveTo>
                    <a:pt x="38075" y="137921"/>
                  </a:moveTo>
                  <a:cubicBezTo>
                    <a:pt x="37372" y="124049"/>
                    <a:pt x="40403" y="110242"/>
                    <a:pt x="46861" y="97943"/>
                  </a:cubicBezTo>
                  <a:cubicBezTo>
                    <a:pt x="51474" y="88598"/>
                    <a:pt x="61029" y="82714"/>
                    <a:pt x="71463" y="82786"/>
                  </a:cubicBezTo>
                  <a:cubicBezTo>
                    <a:pt x="76757" y="82619"/>
                    <a:pt x="81963" y="84076"/>
                    <a:pt x="86400" y="86960"/>
                  </a:cubicBezTo>
                  <a:cubicBezTo>
                    <a:pt x="90925" y="89747"/>
                    <a:pt x="94660" y="93690"/>
                    <a:pt x="97164" y="98382"/>
                  </a:cubicBezTo>
                  <a:lnTo>
                    <a:pt x="97164" y="37975"/>
                  </a:lnTo>
                  <a:lnTo>
                    <a:pt x="108806" y="37975"/>
                  </a:lnTo>
                  <a:lnTo>
                    <a:pt x="108806" y="188663"/>
                  </a:lnTo>
                  <a:lnTo>
                    <a:pt x="98921" y="188663"/>
                  </a:lnTo>
                  <a:lnTo>
                    <a:pt x="97823" y="175044"/>
                  </a:lnTo>
                  <a:cubicBezTo>
                    <a:pt x="95165" y="179769"/>
                    <a:pt x="91409" y="183766"/>
                    <a:pt x="86840" y="186686"/>
                  </a:cubicBezTo>
                  <a:cubicBezTo>
                    <a:pt x="82249" y="189401"/>
                    <a:pt x="76999" y="190771"/>
                    <a:pt x="71683" y="190640"/>
                  </a:cubicBezTo>
                  <a:cubicBezTo>
                    <a:pt x="61513" y="190875"/>
                    <a:pt x="52045" y="185464"/>
                    <a:pt x="47081" y="176581"/>
                  </a:cubicBezTo>
                  <a:cubicBezTo>
                    <a:pt x="40667" y="165225"/>
                    <a:pt x="37614" y="152269"/>
                    <a:pt x="38295" y="139239"/>
                  </a:cubicBezTo>
                  <a:close/>
                  <a:moveTo>
                    <a:pt x="49937" y="139898"/>
                  </a:moveTo>
                  <a:cubicBezTo>
                    <a:pt x="49431" y="150191"/>
                    <a:pt x="51452" y="160454"/>
                    <a:pt x="55867" y="169772"/>
                  </a:cubicBezTo>
                  <a:cubicBezTo>
                    <a:pt x="59052" y="176801"/>
                    <a:pt x="66170" y="181221"/>
                    <a:pt x="73880" y="180975"/>
                  </a:cubicBezTo>
                  <a:cubicBezTo>
                    <a:pt x="79042" y="181161"/>
                    <a:pt x="84094" y="179527"/>
                    <a:pt x="88157" y="176362"/>
                  </a:cubicBezTo>
                  <a:cubicBezTo>
                    <a:pt x="92199" y="172865"/>
                    <a:pt x="95297" y="168408"/>
                    <a:pt x="97164" y="163402"/>
                  </a:cubicBezTo>
                  <a:lnTo>
                    <a:pt x="97164" y="111562"/>
                  </a:lnTo>
                  <a:cubicBezTo>
                    <a:pt x="95406" y="106365"/>
                    <a:pt x="92397" y="101686"/>
                    <a:pt x="88377" y="97943"/>
                  </a:cubicBezTo>
                  <a:cubicBezTo>
                    <a:pt x="84489" y="94391"/>
                    <a:pt x="79371" y="92500"/>
                    <a:pt x="74099" y="92671"/>
                  </a:cubicBezTo>
                  <a:cubicBezTo>
                    <a:pt x="66038" y="92513"/>
                    <a:pt x="58745" y="97435"/>
                    <a:pt x="55867" y="104972"/>
                  </a:cubicBezTo>
                  <a:cubicBezTo>
                    <a:pt x="51562" y="115173"/>
                    <a:pt x="49541" y="126196"/>
                    <a:pt x="49937" y="137262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9C9F9E1-44AA-482F-80D8-E399990557EA}"/>
                </a:ext>
              </a:extLst>
            </p:cNvPr>
            <p:cNvSpPr/>
            <p:nvPr/>
          </p:nvSpPr>
          <p:spPr>
            <a:xfrm>
              <a:off x="6243158" y="6585706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50098 w 131796"/>
                <a:gd name="connsiteY9" fmla="*/ 93802 h 175728"/>
                <a:gd name="connsiteX10" fmla="*/ 50098 w 131796"/>
                <a:gd name="connsiteY10" fmla="*/ 102369 h 175728"/>
                <a:gd name="connsiteX11" fmla="*/ 57346 w 131796"/>
                <a:gd name="connsiteY11" fmla="*/ 127630 h 175728"/>
                <a:gd name="connsiteX12" fmla="*/ 76896 w 131796"/>
                <a:gd name="connsiteY12" fmla="*/ 137734 h 175728"/>
                <a:gd name="connsiteX13" fmla="*/ 91833 w 131796"/>
                <a:gd name="connsiteY13" fmla="*/ 134659 h 175728"/>
                <a:gd name="connsiteX14" fmla="*/ 102377 w 131796"/>
                <a:gd name="connsiteY14" fmla="*/ 126092 h 175728"/>
                <a:gd name="connsiteX15" fmla="*/ 107210 w 131796"/>
                <a:gd name="connsiteY15" fmla="*/ 134220 h 175728"/>
                <a:gd name="connsiteX16" fmla="*/ 94908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50098 w 131796"/>
                <a:gd name="connsiteY20" fmla="*/ 82819 h 175728"/>
                <a:gd name="connsiteX21" fmla="*/ 98203 w 131796"/>
                <a:gd name="connsiteY21" fmla="*/ 82819 h 175728"/>
                <a:gd name="connsiteX22" fmla="*/ 98203 w 131796"/>
                <a:gd name="connsiteY22" fmla="*/ 78426 h 175728"/>
                <a:gd name="connsiteX23" fmla="*/ 92272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42" y="42933"/>
                    <a:pt x="64464" y="38043"/>
                    <a:pt x="74699" y="38008"/>
                  </a:cubicBezTo>
                  <a:cubicBezTo>
                    <a:pt x="84628" y="37547"/>
                    <a:pt x="94140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50098" y="93802"/>
                  </a:lnTo>
                  <a:lnTo>
                    <a:pt x="50098" y="102369"/>
                  </a:lnTo>
                  <a:cubicBezTo>
                    <a:pt x="49746" y="111348"/>
                    <a:pt x="52294" y="120203"/>
                    <a:pt x="57346" y="127630"/>
                  </a:cubicBezTo>
                  <a:cubicBezTo>
                    <a:pt x="61586" y="134255"/>
                    <a:pt x="69032" y="138108"/>
                    <a:pt x="76896" y="137734"/>
                  </a:cubicBezTo>
                  <a:cubicBezTo>
                    <a:pt x="82036" y="137822"/>
                    <a:pt x="87132" y="136772"/>
                    <a:pt x="91833" y="134659"/>
                  </a:cubicBezTo>
                  <a:cubicBezTo>
                    <a:pt x="95985" y="132700"/>
                    <a:pt x="99609" y="129760"/>
                    <a:pt x="102377" y="126092"/>
                  </a:cubicBezTo>
                  <a:lnTo>
                    <a:pt x="107210" y="134220"/>
                  </a:lnTo>
                  <a:cubicBezTo>
                    <a:pt x="103937" y="138365"/>
                    <a:pt x="99719" y="141675"/>
                    <a:pt x="94908" y="143885"/>
                  </a:cubicBezTo>
                  <a:cubicBezTo>
                    <a:pt x="88978" y="146224"/>
                    <a:pt x="82585" y="147127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2118" y="65587"/>
                    <a:pt x="49812" y="74147"/>
                    <a:pt x="50098" y="82819"/>
                  </a:cubicBezTo>
                  <a:lnTo>
                    <a:pt x="98203" y="82819"/>
                  </a:lnTo>
                  <a:lnTo>
                    <a:pt x="98203" y="78426"/>
                  </a:lnTo>
                  <a:cubicBezTo>
                    <a:pt x="98599" y="70661"/>
                    <a:pt x="96534" y="62968"/>
                    <a:pt x="92272" y="56460"/>
                  </a:cubicBezTo>
                  <a:cubicBezTo>
                    <a:pt x="88231" y="50871"/>
                    <a:pt x="81575" y="47792"/>
                    <a:pt x="74699" y="48332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AA48DC39-BF58-41A1-B9A0-78CEAB440795}"/>
                </a:ext>
              </a:extLst>
            </p:cNvPr>
            <p:cNvSpPr/>
            <p:nvPr/>
          </p:nvSpPr>
          <p:spPr>
            <a:xfrm>
              <a:off x="6376533" y="6585729"/>
              <a:ext cx="175729" cy="175729"/>
            </a:xfrm>
            <a:custGeom>
              <a:avLst/>
              <a:gdLst>
                <a:gd name="connsiteX0" fmla="*/ 48519 w 175728"/>
                <a:gd name="connsiteY0" fmla="*/ 39962 h 175728"/>
                <a:gd name="connsiteX1" fmla="*/ 49617 w 175728"/>
                <a:gd name="connsiteY1" fmla="*/ 56217 h 175728"/>
                <a:gd name="connsiteX2" fmla="*/ 60600 w 175728"/>
                <a:gd name="connsiteY2" fmla="*/ 42818 h 175728"/>
                <a:gd name="connsiteX3" fmla="*/ 76636 w 175728"/>
                <a:gd name="connsiteY3" fmla="*/ 37985 h 175728"/>
                <a:gd name="connsiteX4" fmla="*/ 92671 w 175728"/>
                <a:gd name="connsiteY4" fmla="*/ 43697 h 175728"/>
                <a:gd name="connsiteX5" fmla="*/ 102116 w 175728"/>
                <a:gd name="connsiteY5" fmla="*/ 60391 h 175728"/>
                <a:gd name="connsiteX6" fmla="*/ 113099 w 175728"/>
                <a:gd name="connsiteY6" fmla="*/ 44136 h 175728"/>
                <a:gd name="connsiteX7" fmla="*/ 150222 w 175728"/>
                <a:gd name="connsiteY7" fmla="*/ 47477 h 175728"/>
                <a:gd name="connsiteX8" fmla="*/ 151540 w 175728"/>
                <a:gd name="connsiteY8" fmla="*/ 49188 h 175728"/>
                <a:gd name="connsiteX9" fmla="*/ 159008 w 175728"/>
                <a:gd name="connsiteY9" fmla="*/ 83455 h 175728"/>
                <a:gd name="connsiteX10" fmla="*/ 159008 w 175728"/>
                <a:gd name="connsiteY10" fmla="*/ 144521 h 175728"/>
                <a:gd name="connsiteX11" fmla="*/ 147366 w 175728"/>
                <a:gd name="connsiteY11" fmla="*/ 144521 h 175728"/>
                <a:gd name="connsiteX12" fmla="*/ 147366 w 175728"/>
                <a:gd name="connsiteY12" fmla="*/ 83236 h 175728"/>
                <a:gd name="connsiteX13" fmla="*/ 142094 w 175728"/>
                <a:gd name="connsiteY13" fmla="*/ 56217 h 175728"/>
                <a:gd name="connsiteX14" fmla="*/ 127377 w 175728"/>
                <a:gd name="connsiteY14" fmla="*/ 48310 h 175728"/>
                <a:gd name="connsiteX15" fmla="*/ 111342 w 175728"/>
                <a:gd name="connsiteY15" fmla="*/ 57096 h 175728"/>
                <a:gd name="connsiteX16" fmla="*/ 104533 w 175728"/>
                <a:gd name="connsiteY16" fmla="*/ 79062 h 175728"/>
                <a:gd name="connsiteX17" fmla="*/ 104533 w 175728"/>
                <a:gd name="connsiteY17" fmla="*/ 144960 h 175728"/>
                <a:gd name="connsiteX18" fmla="*/ 92451 w 175728"/>
                <a:gd name="connsiteY18" fmla="*/ 144960 h 175728"/>
                <a:gd name="connsiteX19" fmla="*/ 92451 w 175728"/>
                <a:gd name="connsiteY19" fmla="*/ 83236 h 175728"/>
                <a:gd name="connsiteX20" fmla="*/ 87179 w 175728"/>
                <a:gd name="connsiteY20" fmla="*/ 56437 h 175728"/>
                <a:gd name="connsiteX21" fmla="*/ 72242 w 175728"/>
                <a:gd name="connsiteY21" fmla="*/ 48529 h 175728"/>
                <a:gd name="connsiteX22" fmla="*/ 57525 w 175728"/>
                <a:gd name="connsiteY22" fmla="*/ 54021 h 175728"/>
                <a:gd name="connsiteX23" fmla="*/ 49617 w 175728"/>
                <a:gd name="connsiteY23" fmla="*/ 69177 h 175728"/>
                <a:gd name="connsiteX24" fmla="*/ 49617 w 175728"/>
                <a:gd name="connsiteY24" fmla="*/ 144521 h 175728"/>
                <a:gd name="connsiteX25" fmla="*/ 37975 w 175728"/>
                <a:gd name="connsiteY25" fmla="*/ 144521 h 175728"/>
                <a:gd name="connsiteX26" fmla="*/ 37975 w 175728"/>
                <a:gd name="connsiteY26" fmla="*/ 3996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5728" h="175728">
                  <a:moveTo>
                    <a:pt x="48519" y="39962"/>
                  </a:moveTo>
                  <a:lnTo>
                    <a:pt x="49617" y="56217"/>
                  </a:lnTo>
                  <a:cubicBezTo>
                    <a:pt x="51968" y="50822"/>
                    <a:pt x="55768" y="46183"/>
                    <a:pt x="60600" y="42818"/>
                  </a:cubicBezTo>
                  <a:cubicBezTo>
                    <a:pt x="65279" y="39521"/>
                    <a:pt x="70902" y="37827"/>
                    <a:pt x="76636" y="37985"/>
                  </a:cubicBezTo>
                  <a:cubicBezTo>
                    <a:pt x="82500" y="37860"/>
                    <a:pt x="88212" y="39892"/>
                    <a:pt x="92671" y="43697"/>
                  </a:cubicBezTo>
                  <a:cubicBezTo>
                    <a:pt x="97438" y="48176"/>
                    <a:pt x="100732" y="53999"/>
                    <a:pt x="102116" y="60391"/>
                  </a:cubicBezTo>
                  <a:cubicBezTo>
                    <a:pt x="104291" y="54104"/>
                    <a:pt x="108069" y="48501"/>
                    <a:pt x="113099" y="44136"/>
                  </a:cubicBezTo>
                  <a:cubicBezTo>
                    <a:pt x="124280" y="34807"/>
                    <a:pt x="140886" y="36303"/>
                    <a:pt x="150222" y="47477"/>
                  </a:cubicBezTo>
                  <a:cubicBezTo>
                    <a:pt x="150683" y="48031"/>
                    <a:pt x="151123" y="48599"/>
                    <a:pt x="151540" y="49188"/>
                  </a:cubicBezTo>
                  <a:cubicBezTo>
                    <a:pt x="157273" y="59653"/>
                    <a:pt x="159865" y="71552"/>
                    <a:pt x="159008" y="83455"/>
                  </a:cubicBezTo>
                  <a:lnTo>
                    <a:pt x="159008" y="144521"/>
                  </a:lnTo>
                  <a:lnTo>
                    <a:pt x="147366" y="144521"/>
                  </a:lnTo>
                  <a:lnTo>
                    <a:pt x="147366" y="83236"/>
                  </a:lnTo>
                  <a:cubicBezTo>
                    <a:pt x="148113" y="73915"/>
                    <a:pt x="146290" y="64569"/>
                    <a:pt x="142094" y="56217"/>
                  </a:cubicBezTo>
                  <a:cubicBezTo>
                    <a:pt x="138953" y="51139"/>
                    <a:pt x="133352" y="48125"/>
                    <a:pt x="127377" y="48310"/>
                  </a:cubicBezTo>
                  <a:cubicBezTo>
                    <a:pt x="120853" y="48154"/>
                    <a:pt x="114725" y="51506"/>
                    <a:pt x="111342" y="57096"/>
                  </a:cubicBezTo>
                  <a:cubicBezTo>
                    <a:pt x="107322" y="63756"/>
                    <a:pt x="104994" y="71295"/>
                    <a:pt x="104533" y="79062"/>
                  </a:cubicBezTo>
                  <a:lnTo>
                    <a:pt x="104533" y="144960"/>
                  </a:lnTo>
                  <a:lnTo>
                    <a:pt x="92451" y="144960"/>
                  </a:lnTo>
                  <a:lnTo>
                    <a:pt x="92451" y="83236"/>
                  </a:lnTo>
                  <a:cubicBezTo>
                    <a:pt x="93154" y="73990"/>
                    <a:pt x="91331" y="64727"/>
                    <a:pt x="87179" y="56437"/>
                  </a:cubicBezTo>
                  <a:cubicBezTo>
                    <a:pt x="83906" y="51391"/>
                    <a:pt x="78261" y="48400"/>
                    <a:pt x="72242" y="48529"/>
                  </a:cubicBezTo>
                  <a:cubicBezTo>
                    <a:pt x="66795" y="48248"/>
                    <a:pt x="61457" y="50236"/>
                    <a:pt x="57525" y="54021"/>
                  </a:cubicBezTo>
                  <a:cubicBezTo>
                    <a:pt x="53527" y="58238"/>
                    <a:pt x="50781" y="63488"/>
                    <a:pt x="49617" y="69177"/>
                  </a:cubicBezTo>
                  <a:lnTo>
                    <a:pt x="49617" y="144521"/>
                  </a:lnTo>
                  <a:lnTo>
                    <a:pt x="37975" y="144521"/>
                  </a:lnTo>
                  <a:lnTo>
                    <a:pt x="37975" y="39962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F10B4195-F0DA-4A4A-8415-871C3C07ADFA}"/>
                </a:ext>
              </a:extLst>
            </p:cNvPr>
            <p:cNvSpPr/>
            <p:nvPr/>
          </p:nvSpPr>
          <p:spPr>
            <a:xfrm>
              <a:off x="6519474" y="6585275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4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4267 w 131796"/>
                <a:gd name="connsiteY9" fmla="*/ 85007 h 175728"/>
                <a:gd name="connsiteX10" fmla="*/ 94267 w 131796"/>
                <a:gd name="connsiteY10" fmla="*/ 72267 h 175728"/>
                <a:gd name="connsiteX11" fmla="*/ 88556 w 131796"/>
                <a:gd name="connsiteY11" fmla="*/ 54694 h 175728"/>
                <a:gd name="connsiteX12" fmla="*/ 72960 w 131796"/>
                <a:gd name="connsiteY12" fmla="*/ 48544 h 175728"/>
                <a:gd name="connsiteX13" fmla="*/ 57584 w 131796"/>
                <a:gd name="connsiteY13" fmla="*/ 54474 h 175728"/>
                <a:gd name="connsiteX14" fmla="*/ 51653 w 131796"/>
                <a:gd name="connsiteY14" fmla="*/ 69192 h 175728"/>
                <a:gd name="connsiteX15" fmla="*/ 40670 w 131796"/>
                <a:gd name="connsiteY15" fmla="*/ 69192 h 175728"/>
                <a:gd name="connsiteX16" fmla="*/ 40670 w 131796"/>
                <a:gd name="connsiteY16" fmla="*/ 69192 h 175728"/>
                <a:gd name="connsiteX17" fmla="*/ 49457 w 131796"/>
                <a:gd name="connsiteY17" fmla="*/ 47226 h 175728"/>
                <a:gd name="connsiteX18" fmla="*/ 73619 w 131796"/>
                <a:gd name="connsiteY18" fmla="*/ 38000 h 175728"/>
                <a:gd name="connsiteX19" fmla="*/ 96904 w 131796"/>
                <a:gd name="connsiteY19" fmla="*/ 47006 h 175728"/>
                <a:gd name="connsiteX20" fmla="*/ 105470 w 131796"/>
                <a:gd name="connsiteY20" fmla="*/ 72267 h 175728"/>
                <a:gd name="connsiteX21" fmla="*/ 105470 w 131796"/>
                <a:gd name="connsiteY21" fmla="*/ 123668 h 175728"/>
                <a:gd name="connsiteX22" fmla="*/ 105470 w 131796"/>
                <a:gd name="connsiteY22" fmla="*/ 134431 h 175728"/>
                <a:gd name="connsiteX23" fmla="*/ 107227 w 131796"/>
                <a:gd name="connsiteY23" fmla="*/ 14475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3828 w 131796"/>
                <a:gd name="connsiteY26" fmla="*/ 116858 h 175728"/>
                <a:gd name="connsiteX27" fmla="*/ 93828 w 131796"/>
                <a:gd name="connsiteY27" fmla="*/ 94233 h 175728"/>
                <a:gd name="connsiteX28" fmla="*/ 75377 w 131796"/>
                <a:gd name="connsiteY28" fmla="*/ 94233 h 175728"/>
                <a:gd name="connsiteX29" fmla="*/ 56266 w 131796"/>
                <a:gd name="connsiteY29" fmla="*/ 100823 h 175728"/>
                <a:gd name="connsiteX30" fmla="*/ 49237 w 131796"/>
                <a:gd name="connsiteY30" fmla="*/ 117517 h 175728"/>
                <a:gd name="connsiteX31" fmla="*/ 53630 w 131796"/>
                <a:gd name="connsiteY31" fmla="*/ 131136 h 175728"/>
                <a:gd name="connsiteX32" fmla="*/ 66151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8" y="133552"/>
                    <a:pt x="94267" y="131356"/>
                    <a:pt x="94267" y="128939"/>
                  </a:cubicBezTo>
                  <a:cubicBezTo>
                    <a:pt x="91170" y="134115"/>
                    <a:pt x="86975" y="138541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00"/>
                    <a:pt x="50160" y="144412"/>
                    <a:pt x="45064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771" y="107933"/>
                    <a:pt x="41571" y="9936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4267" y="85007"/>
                  </a:lnTo>
                  <a:lnTo>
                    <a:pt x="94267" y="72267"/>
                  </a:lnTo>
                  <a:cubicBezTo>
                    <a:pt x="94597" y="65903"/>
                    <a:pt x="92576" y="59641"/>
                    <a:pt x="88556" y="54694"/>
                  </a:cubicBezTo>
                  <a:cubicBezTo>
                    <a:pt x="84537" y="50406"/>
                    <a:pt x="78825" y="48148"/>
                    <a:pt x="72960" y="48544"/>
                  </a:cubicBezTo>
                  <a:cubicBezTo>
                    <a:pt x="67249" y="48449"/>
                    <a:pt x="61736" y="50578"/>
                    <a:pt x="57584" y="54474"/>
                  </a:cubicBezTo>
                  <a:cubicBezTo>
                    <a:pt x="53674" y="58367"/>
                    <a:pt x="51543" y="63683"/>
                    <a:pt x="51653" y="69192"/>
                  </a:cubicBezTo>
                  <a:lnTo>
                    <a:pt x="40670" y="69192"/>
                  </a:lnTo>
                  <a:lnTo>
                    <a:pt x="40670" y="69192"/>
                  </a:lnTo>
                  <a:cubicBezTo>
                    <a:pt x="40077" y="60908"/>
                    <a:pt x="43306" y="52807"/>
                    <a:pt x="49457" y="47226"/>
                  </a:cubicBezTo>
                  <a:cubicBezTo>
                    <a:pt x="55937" y="41007"/>
                    <a:pt x="64657" y="37679"/>
                    <a:pt x="73619" y="38000"/>
                  </a:cubicBezTo>
                  <a:cubicBezTo>
                    <a:pt x="82296" y="37657"/>
                    <a:pt x="90709" y="40917"/>
                    <a:pt x="96904" y="47006"/>
                  </a:cubicBezTo>
                  <a:cubicBezTo>
                    <a:pt x="103120" y="53883"/>
                    <a:pt x="106217" y="63026"/>
                    <a:pt x="105470" y="72267"/>
                  </a:cubicBezTo>
                  <a:lnTo>
                    <a:pt x="105470" y="123668"/>
                  </a:lnTo>
                  <a:cubicBezTo>
                    <a:pt x="105250" y="127252"/>
                    <a:pt x="105250" y="130846"/>
                    <a:pt x="105470" y="134431"/>
                  </a:cubicBezTo>
                  <a:cubicBezTo>
                    <a:pt x="105734" y="137919"/>
                    <a:pt x="106327" y="141377"/>
                    <a:pt x="107227" y="14475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161" y="127435"/>
                    <a:pt x="91851" y="122521"/>
                    <a:pt x="93828" y="116858"/>
                  </a:cubicBezTo>
                  <a:lnTo>
                    <a:pt x="93828" y="94233"/>
                  </a:lnTo>
                  <a:lnTo>
                    <a:pt x="75377" y="94233"/>
                  </a:lnTo>
                  <a:cubicBezTo>
                    <a:pt x="68391" y="93897"/>
                    <a:pt x="61560" y="96256"/>
                    <a:pt x="56266" y="100823"/>
                  </a:cubicBezTo>
                  <a:cubicBezTo>
                    <a:pt x="51631" y="105117"/>
                    <a:pt x="49061" y="111200"/>
                    <a:pt x="49237" y="117517"/>
                  </a:cubicBezTo>
                  <a:cubicBezTo>
                    <a:pt x="49149" y="122420"/>
                    <a:pt x="50687" y="127213"/>
                    <a:pt x="53630" y="131136"/>
                  </a:cubicBezTo>
                  <a:cubicBezTo>
                    <a:pt x="56749" y="134741"/>
                    <a:pt x="61384" y="136689"/>
                    <a:pt x="66151" y="136408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D53D85AC-E8FD-4318-B2A9-81736B0973DF}"/>
                </a:ext>
              </a:extLst>
            </p:cNvPr>
            <p:cNvSpPr/>
            <p:nvPr/>
          </p:nvSpPr>
          <p:spPr>
            <a:xfrm>
              <a:off x="6612888" y="6585669"/>
              <a:ext cx="131797" cy="175729"/>
            </a:xfrm>
            <a:custGeom>
              <a:avLst/>
              <a:gdLst>
                <a:gd name="connsiteX0" fmla="*/ 48739 w 131796"/>
                <a:gd name="connsiteY0" fmla="*/ 40022 h 175728"/>
                <a:gd name="connsiteX1" fmla="*/ 48739 w 131796"/>
                <a:gd name="connsiteY1" fmla="*/ 57376 h 175728"/>
                <a:gd name="connsiteX2" fmla="*/ 59722 w 131796"/>
                <a:gd name="connsiteY2" fmla="*/ 43098 h 175728"/>
                <a:gd name="connsiteX3" fmla="*/ 75977 w 131796"/>
                <a:gd name="connsiteY3" fmla="*/ 38045 h 175728"/>
                <a:gd name="connsiteX4" fmla="*/ 97943 w 131796"/>
                <a:gd name="connsiteY4" fmla="*/ 48589 h 175728"/>
                <a:gd name="connsiteX5" fmla="*/ 105411 w 131796"/>
                <a:gd name="connsiteY5" fmla="*/ 80879 h 175728"/>
                <a:gd name="connsiteX6" fmla="*/ 105411 w 131796"/>
                <a:gd name="connsiteY6" fmla="*/ 144581 h 175728"/>
                <a:gd name="connsiteX7" fmla="*/ 93769 w 131796"/>
                <a:gd name="connsiteY7" fmla="*/ 144581 h 175728"/>
                <a:gd name="connsiteX8" fmla="*/ 93769 w 131796"/>
                <a:gd name="connsiteY8" fmla="*/ 80879 h 175728"/>
                <a:gd name="connsiteX9" fmla="*/ 88497 w 131796"/>
                <a:gd name="connsiteY9" fmla="*/ 55838 h 175728"/>
                <a:gd name="connsiteX10" fmla="*/ 73560 w 131796"/>
                <a:gd name="connsiteY10" fmla="*/ 48589 h 175728"/>
                <a:gd name="connsiteX11" fmla="*/ 58623 w 131796"/>
                <a:gd name="connsiteY11" fmla="*/ 54300 h 175728"/>
                <a:gd name="connsiteX12" fmla="*/ 49617 w 131796"/>
                <a:gd name="connsiteY12" fmla="*/ 69896 h 175728"/>
                <a:gd name="connsiteX13" fmla="*/ 49617 w 131796"/>
                <a:gd name="connsiteY13" fmla="*/ 144581 h 175728"/>
                <a:gd name="connsiteX14" fmla="*/ 37975 w 131796"/>
                <a:gd name="connsiteY14" fmla="*/ 144581 h 175728"/>
                <a:gd name="connsiteX15" fmla="*/ 37975 w 131796"/>
                <a:gd name="connsiteY15" fmla="*/ 4002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9" y="40022"/>
                  </a:moveTo>
                  <a:lnTo>
                    <a:pt x="48739" y="57376"/>
                  </a:lnTo>
                  <a:cubicBezTo>
                    <a:pt x="51023" y="51695"/>
                    <a:pt x="54823" y="46753"/>
                    <a:pt x="59722" y="43098"/>
                  </a:cubicBezTo>
                  <a:cubicBezTo>
                    <a:pt x="64444" y="39706"/>
                    <a:pt x="70156" y="37933"/>
                    <a:pt x="75977" y="38045"/>
                  </a:cubicBezTo>
                  <a:cubicBezTo>
                    <a:pt x="84653" y="37386"/>
                    <a:pt x="93022" y="41406"/>
                    <a:pt x="97943" y="48589"/>
                  </a:cubicBezTo>
                  <a:cubicBezTo>
                    <a:pt x="103720" y="58320"/>
                    <a:pt x="106312" y="69602"/>
                    <a:pt x="105411" y="80879"/>
                  </a:cubicBezTo>
                  <a:lnTo>
                    <a:pt x="105411" y="144581"/>
                  </a:lnTo>
                  <a:lnTo>
                    <a:pt x="93769" y="144581"/>
                  </a:lnTo>
                  <a:lnTo>
                    <a:pt x="93769" y="80879"/>
                  </a:lnTo>
                  <a:cubicBezTo>
                    <a:pt x="94538" y="72194"/>
                    <a:pt x="92693" y="63478"/>
                    <a:pt x="88497" y="55838"/>
                  </a:cubicBezTo>
                  <a:cubicBezTo>
                    <a:pt x="85137" y="50977"/>
                    <a:pt x="79469" y="48227"/>
                    <a:pt x="73560" y="48589"/>
                  </a:cubicBezTo>
                  <a:cubicBezTo>
                    <a:pt x="68025" y="48409"/>
                    <a:pt x="62643" y="50467"/>
                    <a:pt x="58623" y="54300"/>
                  </a:cubicBezTo>
                  <a:cubicBezTo>
                    <a:pt x="54406" y="58691"/>
                    <a:pt x="51309" y="64045"/>
                    <a:pt x="49617" y="69896"/>
                  </a:cubicBezTo>
                  <a:lnTo>
                    <a:pt x="49617" y="144581"/>
                  </a:lnTo>
                  <a:lnTo>
                    <a:pt x="37975" y="144581"/>
                  </a:lnTo>
                  <a:lnTo>
                    <a:pt x="37975" y="40022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40391D81-3364-4C47-B88A-2A91E74D912E}"/>
                </a:ext>
              </a:extLst>
            </p:cNvPr>
            <p:cNvSpPr/>
            <p:nvPr/>
          </p:nvSpPr>
          <p:spPr>
            <a:xfrm>
              <a:off x="6702891" y="6585275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3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5585 w 131796"/>
                <a:gd name="connsiteY9" fmla="*/ 85007 h 175728"/>
                <a:gd name="connsiteX10" fmla="*/ 95585 w 131796"/>
                <a:gd name="connsiteY10" fmla="*/ 72267 h 175728"/>
                <a:gd name="connsiteX11" fmla="*/ 90094 w 131796"/>
                <a:gd name="connsiteY11" fmla="*/ 54694 h 175728"/>
                <a:gd name="connsiteX12" fmla="*/ 74278 w 131796"/>
                <a:gd name="connsiteY12" fmla="*/ 48544 h 175728"/>
                <a:gd name="connsiteX13" fmla="*/ 58902 w 131796"/>
                <a:gd name="connsiteY13" fmla="*/ 54474 h 175728"/>
                <a:gd name="connsiteX14" fmla="*/ 52971 w 131796"/>
                <a:gd name="connsiteY14" fmla="*/ 69192 h 175728"/>
                <a:gd name="connsiteX15" fmla="*/ 42208 w 131796"/>
                <a:gd name="connsiteY15" fmla="*/ 69192 h 175728"/>
                <a:gd name="connsiteX16" fmla="*/ 42208 w 131796"/>
                <a:gd name="connsiteY16" fmla="*/ 69192 h 175728"/>
                <a:gd name="connsiteX17" fmla="*/ 50994 w 131796"/>
                <a:gd name="connsiteY17" fmla="*/ 47226 h 175728"/>
                <a:gd name="connsiteX18" fmla="*/ 75157 w 131796"/>
                <a:gd name="connsiteY18" fmla="*/ 38000 h 175728"/>
                <a:gd name="connsiteX19" fmla="*/ 98441 w 131796"/>
                <a:gd name="connsiteY19" fmla="*/ 47006 h 175728"/>
                <a:gd name="connsiteX20" fmla="*/ 107447 w 131796"/>
                <a:gd name="connsiteY20" fmla="*/ 72047 h 175728"/>
                <a:gd name="connsiteX21" fmla="*/ 107447 w 131796"/>
                <a:gd name="connsiteY21" fmla="*/ 123448 h 175728"/>
                <a:gd name="connsiteX22" fmla="*/ 107447 w 131796"/>
                <a:gd name="connsiteY22" fmla="*/ 134211 h 175728"/>
                <a:gd name="connsiteX23" fmla="*/ 109204 w 131796"/>
                <a:gd name="connsiteY23" fmla="*/ 14453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5585 w 131796"/>
                <a:gd name="connsiteY26" fmla="*/ 116199 h 175728"/>
                <a:gd name="connsiteX27" fmla="*/ 95585 w 131796"/>
                <a:gd name="connsiteY27" fmla="*/ 94233 h 175728"/>
                <a:gd name="connsiteX28" fmla="*/ 77134 w 131796"/>
                <a:gd name="connsiteY28" fmla="*/ 94233 h 175728"/>
                <a:gd name="connsiteX29" fmla="*/ 58023 w 131796"/>
                <a:gd name="connsiteY29" fmla="*/ 100823 h 175728"/>
                <a:gd name="connsiteX30" fmla="*/ 50994 w 131796"/>
                <a:gd name="connsiteY30" fmla="*/ 117517 h 175728"/>
                <a:gd name="connsiteX31" fmla="*/ 55387 w 131796"/>
                <a:gd name="connsiteY31" fmla="*/ 131136 h 175728"/>
                <a:gd name="connsiteX32" fmla="*/ 66810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7" y="133552"/>
                    <a:pt x="94267" y="131356"/>
                    <a:pt x="94267" y="128939"/>
                  </a:cubicBezTo>
                  <a:cubicBezTo>
                    <a:pt x="91170" y="134115"/>
                    <a:pt x="86975" y="138541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00"/>
                    <a:pt x="50160" y="144412"/>
                    <a:pt x="45063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770" y="107933"/>
                    <a:pt x="41571" y="9936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5585" y="85007"/>
                  </a:lnTo>
                  <a:lnTo>
                    <a:pt x="95585" y="72267"/>
                  </a:lnTo>
                  <a:cubicBezTo>
                    <a:pt x="96003" y="65930"/>
                    <a:pt x="94047" y="59663"/>
                    <a:pt x="90094" y="54694"/>
                  </a:cubicBezTo>
                  <a:cubicBezTo>
                    <a:pt x="85986" y="50397"/>
                    <a:pt x="80209" y="48144"/>
                    <a:pt x="74278" y="48544"/>
                  </a:cubicBezTo>
                  <a:cubicBezTo>
                    <a:pt x="68567" y="48449"/>
                    <a:pt x="63053" y="50578"/>
                    <a:pt x="58902" y="54474"/>
                  </a:cubicBezTo>
                  <a:cubicBezTo>
                    <a:pt x="54992" y="58367"/>
                    <a:pt x="52861" y="63683"/>
                    <a:pt x="52971" y="69192"/>
                  </a:cubicBezTo>
                  <a:lnTo>
                    <a:pt x="42208" y="69192"/>
                  </a:lnTo>
                  <a:lnTo>
                    <a:pt x="42208" y="69192"/>
                  </a:lnTo>
                  <a:cubicBezTo>
                    <a:pt x="41615" y="60908"/>
                    <a:pt x="44844" y="52807"/>
                    <a:pt x="50994" y="47226"/>
                  </a:cubicBezTo>
                  <a:cubicBezTo>
                    <a:pt x="57474" y="41007"/>
                    <a:pt x="66195" y="37679"/>
                    <a:pt x="75157" y="38000"/>
                  </a:cubicBezTo>
                  <a:cubicBezTo>
                    <a:pt x="83833" y="37657"/>
                    <a:pt x="92247" y="40917"/>
                    <a:pt x="98441" y="47006"/>
                  </a:cubicBezTo>
                  <a:cubicBezTo>
                    <a:pt x="104767" y="53758"/>
                    <a:pt x="108018" y="62817"/>
                    <a:pt x="107447" y="72047"/>
                  </a:cubicBezTo>
                  <a:lnTo>
                    <a:pt x="107447" y="123448"/>
                  </a:lnTo>
                  <a:cubicBezTo>
                    <a:pt x="107227" y="127033"/>
                    <a:pt x="107227" y="130626"/>
                    <a:pt x="107447" y="134211"/>
                  </a:cubicBezTo>
                  <a:cubicBezTo>
                    <a:pt x="107711" y="137700"/>
                    <a:pt x="108304" y="141157"/>
                    <a:pt x="109204" y="14453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930" y="127549"/>
                    <a:pt x="93279" y="122358"/>
                    <a:pt x="95585" y="116199"/>
                  </a:cubicBezTo>
                  <a:lnTo>
                    <a:pt x="95585" y="94233"/>
                  </a:lnTo>
                  <a:lnTo>
                    <a:pt x="77134" y="94233"/>
                  </a:lnTo>
                  <a:cubicBezTo>
                    <a:pt x="70148" y="93897"/>
                    <a:pt x="63317" y="96256"/>
                    <a:pt x="58023" y="100823"/>
                  </a:cubicBezTo>
                  <a:cubicBezTo>
                    <a:pt x="53388" y="105117"/>
                    <a:pt x="50818" y="111200"/>
                    <a:pt x="50994" y="117517"/>
                  </a:cubicBezTo>
                  <a:cubicBezTo>
                    <a:pt x="50906" y="122420"/>
                    <a:pt x="52444" y="127213"/>
                    <a:pt x="55387" y="131136"/>
                  </a:cubicBezTo>
                  <a:cubicBezTo>
                    <a:pt x="58309" y="134398"/>
                    <a:pt x="62438" y="136305"/>
                    <a:pt x="66810" y="136408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D06390A2-1B05-455D-8E9C-C7FCC66D4136}"/>
                </a:ext>
              </a:extLst>
            </p:cNvPr>
            <p:cNvSpPr/>
            <p:nvPr/>
          </p:nvSpPr>
          <p:spPr>
            <a:xfrm>
              <a:off x="6793599" y="6585733"/>
              <a:ext cx="131797" cy="219661"/>
            </a:xfrm>
            <a:custGeom>
              <a:avLst/>
              <a:gdLst>
                <a:gd name="connsiteX0" fmla="*/ 38046 w 131796"/>
                <a:gd name="connsiteY0" fmla="*/ 87186 h 219661"/>
                <a:gd name="connsiteX1" fmla="*/ 47052 w 131796"/>
                <a:gd name="connsiteY1" fmla="*/ 51381 h 219661"/>
                <a:gd name="connsiteX2" fmla="*/ 71874 w 131796"/>
                <a:gd name="connsiteY2" fmla="*/ 37982 h 219661"/>
                <a:gd name="connsiteX3" fmla="*/ 87250 w 131796"/>
                <a:gd name="connsiteY3" fmla="*/ 42375 h 219661"/>
                <a:gd name="connsiteX4" fmla="*/ 98233 w 131796"/>
                <a:gd name="connsiteY4" fmla="*/ 54457 h 219661"/>
                <a:gd name="connsiteX5" fmla="*/ 99332 w 131796"/>
                <a:gd name="connsiteY5" fmla="*/ 39959 h 219661"/>
                <a:gd name="connsiteX6" fmla="*/ 109216 w 131796"/>
                <a:gd name="connsiteY6" fmla="*/ 39959 h 219661"/>
                <a:gd name="connsiteX7" fmla="*/ 109216 w 131796"/>
                <a:gd name="connsiteY7" fmla="*/ 144518 h 219661"/>
                <a:gd name="connsiteX8" fmla="*/ 99771 w 131796"/>
                <a:gd name="connsiteY8" fmla="*/ 175709 h 219661"/>
                <a:gd name="connsiteX9" fmla="*/ 73192 w 131796"/>
                <a:gd name="connsiteY9" fmla="*/ 186693 h 219661"/>
                <a:gd name="connsiteX10" fmla="*/ 60012 w 131796"/>
                <a:gd name="connsiteY10" fmla="*/ 184716 h 219661"/>
                <a:gd name="connsiteX11" fmla="*/ 47492 w 131796"/>
                <a:gd name="connsiteY11" fmla="*/ 179663 h 219661"/>
                <a:gd name="connsiteX12" fmla="*/ 50567 w 131796"/>
                <a:gd name="connsiteY12" fmla="*/ 169559 h 219661"/>
                <a:gd name="connsiteX13" fmla="*/ 61111 w 131796"/>
                <a:gd name="connsiteY13" fmla="*/ 174391 h 219661"/>
                <a:gd name="connsiteX14" fmla="*/ 73192 w 131796"/>
                <a:gd name="connsiteY14" fmla="*/ 175929 h 219661"/>
                <a:gd name="connsiteX15" fmla="*/ 91643 w 131796"/>
                <a:gd name="connsiteY15" fmla="*/ 168021 h 219661"/>
                <a:gd name="connsiteX16" fmla="*/ 97574 w 131796"/>
                <a:gd name="connsiteY16" fmla="*/ 144518 h 219661"/>
                <a:gd name="connsiteX17" fmla="*/ 97574 w 131796"/>
                <a:gd name="connsiteY17" fmla="*/ 131777 h 219661"/>
                <a:gd name="connsiteX18" fmla="*/ 86591 w 131796"/>
                <a:gd name="connsiteY18" fmla="*/ 142760 h 219661"/>
                <a:gd name="connsiteX19" fmla="*/ 71654 w 131796"/>
                <a:gd name="connsiteY19" fmla="*/ 146495 h 219661"/>
                <a:gd name="connsiteX20" fmla="*/ 47052 w 131796"/>
                <a:gd name="connsiteY20" fmla="*/ 134194 h 219661"/>
                <a:gd name="connsiteX21" fmla="*/ 38046 w 131796"/>
                <a:gd name="connsiteY21" fmla="*/ 101464 h 219661"/>
                <a:gd name="connsiteX22" fmla="*/ 49688 w 131796"/>
                <a:gd name="connsiteY22" fmla="*/ 101464 h 219661"/>
                <a:gd name="connsiteX23" fmla="*/ 55839 w 131796"/>
                <a:gd name="connsiteY23" fmla="*/ 126725 h 219661"/>
                <a:gd name="connsiteX24" fmla="*/ 74071 w 131796"/>
                <a:gd name="connsiteY24" fmla="*/ 136170 h 219661"/>
                <a:gd name="connsiteX25" fmla="*/ 88349 w 131796"/>
                <a:gd name="connsiteY25" fmla="*/ 131558 h 219661"/>
                <a:gd name="connsiteX26" fmla="*/ 97574 w 131796"/>
                <a:gd name="connsiteY26" fmla="*/ 118817 h 219661"/>
                <a:gd name="connsiteX27" fmla="*/ 97574 w 131796"/>
                <a:gd name="connsiteY27" fmla="*/ 67197 h 219661"/>
                <a:gd name="connsiteX28" fmla="*/ 88568 w 131796"/>
                <a:gd name="connsiteY28" fmla="*/ 53578 h 219661"/>
                <a:gd name="connsiteX29" fmla="*/ 74290 w 131796"/>
                <a:gd name="connsiteY29" fmla="*/ 48526 h 219661"/>
                <a:gd name="connsiteX30" fmla="*/ 55839 w 131796"/>
                <a:gd name="connsiteY30" fmla="*/ 59289 h 219661"/>
                <a:gd name="connsiteX31" fmla="*/ 48810 w 131796"/>
                <a:gd name="connsiteY31" fmla="*/ 87186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796" h="219661">
                  <a:moveTo>
                    <a:pt x="38046" y="87186"/>
                  </a:moveTo>
                  <a:cubicBezTo>
                    <a:pt x="37453" y="74626"/>
                    <a:pt x="40594" y="62171"/>
                    <a:pt x="47052" y="51381"/>
                  </a:cubicBezTo>
                  <a:cubicBezTo>
                    <a:pt x="52390" y="42854"/>
                    <a:pt x="61813" y="37765"/>
                    <a:pt x="71874" y="37982"/>
                  </a:cubicBezTo>
                  <a:cubicBezTo>
                    <a:pt x="77322" y="37914"/>
                    <a:pt x="82659" y="39443"/>
                    <a:pt x="87250" y="42375"/>
                  </a:cubicBezTo>
                  <a:cubicBezTo>
                    <a:pt x="91863" y="45411"/>
                    <a:pt x="95641" y="49567"/>
                    <a:pt x="98233" y="54457"/>
                  </a:cubicBezTo>
                  <a:lnTo>
                    <a:pt x="99332" y="39959"/>
                  </a:lnTo>
                  <a:lnTo>
                    <a:pt x="109216" y="39959"/>
                  </a:lnTo>
                  <a:lnTo>
                    <a:pt x="109216" y="144518"/>
                  </a:lnTo>
                  <a:cubicBezTo>
                    <a:pt x="109941" y="155716"/>
                    <a:pt x="106602" y="166798"/>
                    <a:pt x="99771" y="175709"/>
                  </a:cubicBezTo>
                  <a:cubicBezTo>
                    <a:pt x="93071" y="183248"/>
                    <a:pt x="83274" y="187294"/>
                    <a:pt x="73192" y="186693"/>
                  </a:cubicBezTo>
                  <a:cubicBezTo>
                    <a:pt x="68733" y="186618"/>
                    <a:pt x="64296" y="185954"/>
                    <a:pt x="60012" y="184716"/>
                  </a:cubicBezTo>
                  <a:cubicBezTo>
                    <a:pt x="55619" y="183648"/>
                    <a:pt x="51402" y="181946"/>
                    <a:pt x="47492" y="179663"/>
                  </a:cubicBezTo>
                  <a:lnTo>
                    <a:pt x="50567" y="169559"/>
                  </a:lnTo>
                  <a:cubicBezTo>
                    <a:pt x="53862" y="171604"/>
                    <a:pt x="57399" y="173227"/>
                    <a:pt x="61111" y="174391"/>
                  </a:cubicBezTo>
                  <a:cubicBezTo>
                    <a:pt x="65043" y="175463"/>
                    <a:pt x="69106" y="175980"/>
                    <a:pt x="73192" y="175929"/>
                  </a:cubicBezTo>
                  <a:cubicBezTo>
                    <a:pt x="80265" y="176421"/>
                    <a:pt x="87119" y="173478"/>
                    <a:pt x="91643" y="168021"/>
                  </a:cubicBezTo>
                  <a:cubicBezTo>
                    <a:pt x="96037" y="161001"/>
                    <a:pt x="98102" y="152779"/>
                    <a:pt x="97574" y="144518"/>
                  </a:cubicBezTo>
                  <a:lnTo>
                    <a:pt x="97574" y="131777"/>
                  </a:lnTo>
                  <a:cubicBezTo>
                    <a:pt x="94850" y="136267"/>
                    <a:pt x="91072" y="140034"/>
                    <a:pt x="86591" y="142760"/>
                  </a:cubicBezTo>
                  <a:cubicBezTo>
                    <a:pt x="82022" y="145280"/>
                    <a:pt x="76882" y="146567"/>
                    <a:pt x="71654" y="146495"/>
                  </a:cubicBezTo>
                  <a:cubicBezTo>
                    <a:pt x="61901" y="146833"/>
                    <a:pt x="52632" y="142202"/>
                    <a:pt x="47052" y="134194"/>
                  </a:cubicBezTo>
                  <a:cubicBezTo>
                    <a:pt x="40660" y="124509"/>
                    <a:pt x="37519" y="113051"/>
                    <a:pt x="38046" y="101464"/>
                  </a:cubicBezTo>
                  <a:close/>
                  <a:moveTo>
                    <a:pt x="49688" y="101464"/>
                  </a:moveTo>
                  <a:cubicBezTo>
                    <a:pt x="49227" y="110305"/>
                    <a:pt x="51358" y="119087"/>
                    <a:pt x="55839" y="126725"/>
                  </a:cubicBezTo>
                  <a:cubicBezTo>
                    <a:pt x="59771" y="132922"/>
                    <a:pt x="66734" y="136526"/>
                    <a:pt x="74071" y="136170"/>
                  </a:cubicBezTo>
                  <a:cubicBezTo>
                    <a:pt x="79233" y="136357"/>
                    <a:pt x="84285" y="134723"/>
                    <a:pt x="88349" y="131558"/>
                  </a:cubicBezTo>
                  <a:cubicBezTo>
                    <a:pt x="92456" y="128162"/>
                    <a:pt x="95619" y="123777"/>
                    <a:pt x="97574" y="118817"/>
                  </a:cubicBezTo>
                  <a:lnTo>
                    <a:pt x="97574" y="67197"/>
                  </a:lnTo>
                  <a:cubicBezTo>
                    <a:pt x="95663" y="62028"/>
                    <a:pt x="92566" y="57369"/>
                    <a:pt x="88568" y="53578"/>
                  </a:cubicBezTo>
                  <a:cubicBezTo>
                    <a:pt x="84548" y="50254"/>
                    <a:pt x="79496" y="48464"/>
                    <a:pt x="74290" y="48526"/>
                  </a:cubicBezTo>
                  <a:cubicBezTo>
                    <a:pt x="66580" y="48251"/>
                    <a:pt x="59397" y="52440"/>
                    <a:pt x="55839" y="59289"/>
                  </a:cubicBezTo>
                  <a:cubicBezTo>
                    <a:pt x="51116" y="67825"/>
                    <a:pt x="48700" y="77435"/>
                    <a:pt x="48810" y="87186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B2B5C8C-BE32-48AD-845D-F2467861E684}"/>
                </a:ext>
              </a:extLst>
            </p:cNvPr>
            <p:cNvSpPr/>
            <p:nvPr/>
          </p:nvSpPr>
          <p:spPr>
            <a:xfrm>
              <a:off x="6886325" y="6585706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9 w 131796"/>
                <a:gd name="connsiteY9" fmla="*/ 93802 h 175728"/>
                <a:gd name="connsiteX10" fmla="*/ 49439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1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9 w 131796"/>
                <a:gd name="connsiteY20" fmla="*/ 82819 h 175728"/>
                <a:gd name="connsiteX21" fmla="*/ 97764 w 131796"/>
                <a:gd name="connsiteY21" fmla="*/ 82819 h 175728"/>
                <a:gd name="connsiteX22" fmla="*/ 97764 w 131796"/>
                <a:gd name="connsiteY22" fmla="*/ 78426 h 175728"/>
                <a:gd name="connsiteX23" fmla="*/ 91613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64" y="42959"/>
                    <a:pt x="64464" y="38076"/>
                    <a:pt x="74699" y="38008"/>
                  </a:cubicBezTo>
                  <a:cubicBezTo>
                    <a:pt x="84628" y="37547"/>
                    <a:pt x="94140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9" y="93802"/>
                  </a:lnTo>
                  <a:lnTo>
                    <a:pt x="49439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4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1" y="134220"/>
                  </a:lnTo>
                  <a:cubicBezTo>
                    <a:pt x="103321" y="138413"/>
                    <a:pt x="99082" y="141736"/>
                    <a:pt x="94249" y="143885"/>
                  </a:cubicBezTo>
                  <a:cubicBezTo>
                    <a:pt x="88516" y="146121"/>
                    <a:pt x="82366" y="147024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1877" y="65514"/>
                    <a:pt x="49351" y="74081"/>
                    <a:pt x="49439" y="82819"/>
                  </a:cubicBezTo>
                  <a:lnTo>
                    <a:pt x="97764" y="82819"/>
                  </a:lnTo>
                  <a:lnTo>
                    <a:pt x="97764" y="78426"/>
                  </a:lnTo>
                  <a:cubicBezTo>
                    <a:pt x="98093" y="70637"/>
                    <a:pt x="95941" y="62942"/>
                    <a:pt x="91613" y="56460"/>
                  </a:cubicBezTo>
                  <a:cubicBezTo>
                    <a:pt x="87704" y="51076"/>
                    <a:pt x="81355" y="48022"/>
                    <a:pt x="74699" y="48332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1C4B39AF-56AA-4526-A07E-BF6430151257}"/>
                </a:ext>
              </a:extLst>
            </p:cNvPr>
            <p:cNvSpPr/>
            <p:nvPr/>
          </p:nvSpPr>
          <p:spPr>
            <a:xfrm>
              <a:off x="6977306" y="6585690"/>
              <a:ext cx="175729" cy="175729"/>
            </a:xfrm>
            <a:custGeom>
              <a:avLst/>
              <a:gdLst>
                <a:gd name="connsiteX0" fmla="*/ 48519 w 175728"/>
                <a:gd name="connsiteY0" fmla="*/ 40002 h 175728"/>
                <a:gd name="connsiteX1" fmla="*/ 48519 w 175728"/>
                <a:gd name="connsiteY1" fmla="*/ 56257 h 175728"/>
                <a:gd name="connsiteX2" fmla="*/ 59502 w 175728"/>
                <a:gd name="connsiteY2" fmla="*/ 42857 h 175728"/>
                <a:gd name="connsiteX3" fmla="*/ 75757 w 175728"/>
                <a:gd name="connsiteY3" fmla="*/ 38025 h 175728"/>
                <a:gd name="connsiteX4" fmla="*/ 91573 w 175728"/>
                <a:gd name="connsiteY4" fmla="*/ 43736 h 175728"/>
                <a:gd name="connsiteX5" fmla="*/ 101018 w 175728"/>
                <a:gd name="connsiteY5" fmla="*/ 60430 h 175728"/>
                <a:gd name="connsiteX6" fmla="*/ 112001 w 175728"/>
                <a:gd name="connsiteY6" fmla="*/ 44175 h 175728"/>
                <a:gd name="connsiteX7" fmla="*/ 129135 w 175728"/>
                <a:gd name="connsiteY7" fmla="*/ 38025 h 175728"/>
                <a:gd name="connsiteX8" fmla="*/ 151101 w 175728"/>
                <a:gd name="connsiteY8" fmla="*/ 49228 h 175728"/>
                <a:gd name="connsiteX9" fmla="*/ 158789 w 175728"/>
                <a:gd name="connsiteY9" fmla="*/ 83495 h 175728"/>
                <a:gd name="connsiteX10" fmla="*/ 158789 w 175728"/>
                <a:gd name="connsiteY10" fmla="*/ 144560 h 175728"/>
                <a:gd name="connsiteX11" fmla="*/ 146927 w 175728"/>
                <a:gd name="connsiteY11" fmla="*/ 144560 h 175728"/>
                <a:gd name="connsiteX12" fmla="*/ 146927 w 175728"/>
                <a:gd name="connsiteY12" fmla="*/ 83275 h 175728"/>
                <a:gd name="connsiteX13" fmla="*/ 141875 w 175728"/>
                <a:gd name="connsiteY13" fmla="*/ 56257 h 175728"/>
                <a:gd name="connsiteX14" fmla="*/ 126938 w 175728"/>
                <a:gd name="connsiteY14" fmla="*/ 48349 h 175728"/>
                <a:gd name="connsiteX15" fmla="*/ 111122 w 175728"/>
                <a:gd name="connsiteY15" fmla="*/ 57135 h 175728"/>
                <a:gd name="connsiteX16" fmla="*/ 104093 w 175728"/>
                <a:gd name="connsiteY16" fmla="*/ 79101 h 175728"/>
                <a:gd name="connsiteX17" fmla="*/ 104093 w 175728"/>
                <a:gd name="connsiteY17" fmla="*/ 145000 h 175728"/>
                <a:gd name="connsiteX18" fmla="*/ 92671 w 175728"/>
                <a:gd name="connsiteY18" fmla="*/ 145000 h 175728"/>
                <a:gd name="connsiteX19" fmla="*/ 92671 w 175728"/>
                <a:gd name="connsiteY19" fmla="*/ 83275 h 175728"/>
                <a:gd name="connsiteX20" fmla="*/ 87179 w 175728"/>
                <a:gd name="connsiteY20" fmla="*/ 56476 h 175728"/>
                <a:gd name="connsiteX21" fmla="*/ 72242 w 175728"/>
                <a:gd name="connsiteY21" fmla="*/ 48569 h 175728"/>
                <a:gd name="connsiteX22" fmla="*/ 57525 w 175728"/>
                <a:gd name="connsiteY22" fmla="*/ 54060 h 175728"/>
                <a:gd name="connsiteX23" fmla="*/ 49617 w 175728"/>
                <a:gd name="connsiteY23" fmla="*/ 69217 h 175728"/>
                <a:gd name="connsiteX24" fmla="*/ 49617 w 175728"/>
                <a:gd name="connsiteY24" fmla="*/ 144560 h 175728"/>
                <a:gd name="connsiteX25" fmla="*/ 37975 w 175728"/>
                <a:gd name="connsiteY25" fmla="*/ 144560 h 175728"/>
                <a:gd name="connsiteX26" fmla="*/ 37975 w 175728"/>
                <a:gd name="connsiteY26" fmla="*/ 4000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5728" h="175728">
                  <a:moveTo>
                    <a:pt x="48519" y="40002"/>
                  </a:moveTo>
                  <a:lnTo>
                    <a:pt x="48519" y="56257"/>
                  </a:lnTo>
                  <a:cubicBezTo>
                    <a:pt x="50936" y="50908"/>
                    <a:pt x="54735" y="46286"/>
                    <a:pt x="59502" y="42857"/>
                  </a:cubicBezTo>
                  <a:cubicBezTo>
                    <a:pt x="64269" y="39558"/>
                    <a:pt x="69958" y="37864"/>
                    <a:pt x="75757" y="38025"/>
                  </a:cubicBezTo>
                  <a:cubicBezTo>
                    <a:pt x="81556" y="37893"/>
                    <a:pt x="87201" y="39929"/>
                    <a:pt x="91573" y="43736"/>
                  </a:cubicBezTo>
                  <a:cubicBezTo>
                    <a:pt x="96427" y="48151"/>
                    <a:pt x="99722" y="54001"/>
                    <a:pt x="101018" y="60430"/>
                  </a:cubicBezTo>
                  <a:cubicBezTo>
                    <a:pt x="103281" y="54187"/>
                    <a:pt x="107059" y="48604"/>
                    <a:pt x="112001" y="44175"/>
                  </a:cubicBezTo>
                  <a:cubicBezTo>
                    <a:pt x="116746" y="40068"/>
                    <a:pt x="122852" y="37875"/>
                    <a:pt x="129135" y="38025"/>
                  </a:cubicBezTo>
                  <a:cubicBezTo>
                    <a:pt x="137965" y="37460"/>
                    <a:pt x="146378" y="41757"/>
                    <a:pt x="151101" y="49228"/>
                  </a:cubicBezTo>
                  <a:cubicBezTo>
                    <a:pt x="156922" y="59664"/>
                    <a:pt x="159602" y="71569"/>
                    <a:pt x="158789" y="83495"/>
                  </a:cubicBezTo>
                  <a:lnTo>
                    <a:pt x="158789" y="144560"/>
                  </a:lnTo>
                  <a:lnTo>
                    <a:pt x="146927" y="144560"/>
                  </a:lnTo>
                  <a:lnTo>
                    <a:pt x="146927" y="83275"/>
                  </a:lnTo>
                  <a:cubicBezTo>
                    <a:pt x="147630" y="73983"/>
                    <a:pt x="145873" y="64670"/>
                    <a:pt x="141875" y="56257"/>
                  </a:cubicBezTo>
                  <a:cubicBezTo>
                    <a:pt x="138668" y="51143"/>
                    <a:pt x="132979" y="48129"/>
                    <a:pt x="126938" y="48349"/>
                  </a:cubicBezTo>
                  <a:cubicBezTo>
                    <a:pt x="120458" y="48131"/>
                    <a:pt x="114374" y="51510"/>
                    <a:pt x="111122" y="57135"/>
                  </a:cubicBezTo>
                  <a:cubicBezTo>
                    <a:pt x="107037" y="63780"/>
                    <a:pt x="104621" y="71319"/>
                    <a:pt x="104093" y="79101"/>
                  </a:cubicBezTo>
                  <a:lnTo>
                    <a:pt x="104093" y="145000"/>
                  </a:lnTo>
                  <a:lnTo>
                    <a:pt x="92671" y="145000"/>
                  </a:lnTo>
                  <a:lnTo>
                    <a:pt x="92671" y="83275"/>
                  </a:lnTo>
                  <a:cubicBezTo>
                    <a:pt x="93308" y="74010"/>
                    <a:pt x="91419" y="64742"/>
                    <a:pt x="87179" y="56476"/>
                  </a:cubicBezTo>
                  <a:cubicBezTo>
                    <a:pt x="83973" y="51363"/>
                    <a:pt x="78283" y="48349"/>
                    <a:pt x="72242" y="48569"/>
                  </a:cubicBezTo>
                  <a:cubicBezTo>
                    <a:pt x="66795" y="48287"/>
                    <a:pt x="61457" y="50275"/>
                    <a:pt x="57525" y="54060"/>
                  </a:cubicBezTo>
                  <a:cubicBezTo>
                    <a:pt x="53527" y="58278"/>
                    <a:pt x="50782" y="63527"/>
                    <a:pt x="49617" y="69217"/>
                  </a:cubicBezTo>
                  <a:lnTo>
                    <a:pt x="49617" y="144560"/>
                  </a:lnTo>
                  <a:lnTo>
                    <a:pt x="37975" y="144560"/>
                  </a:lnTo>
                  <a:lnTo>
                    <a:pt x="37975" y="40002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6BA3509B-9F29-4C26-B45B-ABE824FD8A2D}"/>
                </a:ext>
              </a:extLst>
            </p:cNvPr>
            <p:cNvSpPr/>
            <p:nvPr/>
          </p:nvSpPr>
          <p:spPr>
            <a:xfrm>
              <a:off x="7119386" y="6585701"/>
              <a:ext cx="131797" cy="175729"/>
            </a:xfrm>
            <a:custGeom>
              <a:avLst/>
              <a:gdLst>
                <a:gd name="connsiteX0" fmla="*/ 76457 w 131796"/>
                <a:gd name="connsiteY0" fmla="*/ 146526 h 175728"/>
                <a:gd name="connsiteX1" fmla="*/ 48780 w 131796"/>
                <a:gd name="connsiteY1" fmla="*/ 133785 h 175728"/>
                <a:gd name="connsiteX2" fmla="*/ 38016 w 131796"/>
                <a:gd name="connsiteY2" fmla="*/ 101495 h 175728"/>
                <a:gd name="connsiteX3" fmla="*/ 38016 w 131796"/>
                <a:gd name="connsiteY3" fmla="*/ 83922 h 175728"/>
                <a:gd name="connsiteX4" fmla="*/ 48780 w 131796"/>
                <a:gd name="connsiteY4" fmla="*/ 51193 h 175728"/>
                <a:gd name="connsiteX5" fmla="*/ 74699 w 131796"/>
                <a:gd name="connsiteY5" fmla="*/ 38013 h 175728"/>
                <a:gd name="connsiteX6" fmla="*/ 100180 w 131796"/>
                <a:gd name="connsiteY6" fmla="*/ 49875 h 175728"/>
                <a:gd name="connsiteX7" fmla="*/ 109186 w 131796"/>
                <a:gd name="connsiteY7" fmla="*/ 81067 h 175728"/>
                <a:gd name="connsiteX8" fmla="*/ 109186 w 131796"/>
                <a:gd name="connsiteY8" fmla="*/ 93807 h 175728"/>
                <a:gd name="connsiteX9" fmla="*/ 49658 w 131796"/>
                <a:gd name="connsiteY9" fmla="*/ 93807 h 175728"/>
                <a:gd name="connsiteX10" fmla="*/ 49658 w 131796"/>
                <a:gd name="connsiteY10" fmla="*/ 102374 h 175728"/>
                <a:gd name="connsiteX11" fmla="*/ 56687 w 131796"/>
                <a:gd name="connsiteY11" fmla="*/ 127635 h 175728"/>
                <a:gd name="connsiteX12" fmla="*/ 76457 w 131796"/>
                <a:gd name="connsiteY12" fmla="*/ 137739 h 175728"/>
                <a:gd name="connsiteX13" fmla="*/ 91174 w 131796"/>
                <a:gd name="connsiteY13" fmla="*/ 134664 h 175728"/>
                <a:gd name="connsiteX14" fmla="*/ 101938 w 131796"/>
                <a:gd name="connsiteY14" fmla="*/ 126097 h 175728"/>
                <a:gd name="connsiteX15" fmla="*/ 106551 w 131796"/>
                <a:gd name="connsiteY15" fmla="*/ 134225 h 175728"/>
                <a:gd name="connsiteX16" fmla="*/ 94469 w 131796"/>
                <a:gd name="connsiteY16" fmla="*/ 143890 h 175728"/>
                <a:gd name="connsiteX17" fmla="*/ 76457 w 131796"/>
                <a:gd name="connsiteY17" fmla="*/ 146526 h 175728"/>
                <a:gd name="connsiteX18" fmla="*/ 74480 w 131796"/>
                <a:gd name="connsiteY18" fmla="*/ 48337 h 175728"/>
                <a:gd name="connsiteX19" fmla="*/ 56687 w 131796"/>
                <a:gd name="connsiteY19" fmla="*/ 58222 h 175728"/>
                <a:gd name="connsiteX20" fmla="*/ 49439 w 131796"/>
                <a:gd name="connsiteY20" fmla="*/ 82824 h 175728"/>
                <a:gd name="connsiteX21" fmla="*/ 97544 w 131796"/>
                <a:gd name="connsiteY21" fmla="*/ 82824 h 175728"/>
                <a:gd name="connsiteX22" fmla="*/ 97544 w 131796"/>
                <a:gd name="connsiteY22" fmla="*/ 78431 h 175728"/>
                <a:gd name="connsiteX23" fmla="*/ 91394 w 131796"/>
                <a:gd name="connsiteY23" fmla="*/ 56465 h 175728"/>
                <a:gd name="connsiteX24" fmla="*/ 74480 w 131796"/>
                <a:gd name="connsiteY24" fmla="*/ 48337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457" y="146526"/>
                  </a:moveTo>
                  <a:cubicBezTo>
                    <a:pt x="65738" y="146875"/>
                    <a:pt x="55479" y="142155"/>
                    <a:pt x="48780" y="133785"/>
                  </a:cubicBezTo>
                  <a:cubicBezTo>
                    <a:pt x="41355" y="124702"/>
                    <a:pt x="37533" y="113214"/>
                    <a:pt x="38016" y="101495"/>
                  </a:cubicBezTo>
                  <a:lnTo>
                    <a:pt x="38016" y="83922"/>
                  </a:lnTo>
                  <a:cubicBezTo>
                    <a:pt x="37555" y="72074"/>
                    <a:pt x="41377" y="60458"/>
                    <a:pt x="48780" y="51193"/>
                  </a:cubicBezTo>
                  <a:cubicBezTo>
                    <a:pt x="54864" y="42964"/>
                    <a:pt x="64464" y="38081"/>
                    <a:pt x="74699" y="38013"/>
                  </a:cubicBezTo>
                  <a:cubicBezTo>
                    <a:pt x="84628" y="37515"/>
                    <a:pt x="94161" y="41954"/>
                    <a:pt x="100180" y="49875"/>
                  </a:cubicBezTo>
                  <a:cubicBezTo>
                    <a:pt x="106660" y="58938"/>
                    <a:pt x="109845" y="69945"/>
                    <a:pt x="109186" y="81067"/>
                  </a:cubicBezTo>
                  <a:lnTo>
                    <a:pt x="109186" y="93807"/>
                  </a:lnTo>
                  <a:lnTo>
                    <a:pt x="49658" y="93807"/>
                  </a:lnTo>
                  <a:lnTo>
                    <a:pt x="49658" y="102374"/>
                  </a:lnTo>
                  <a:cubicBezTo>
                    <a:pt x="49241" y="111330"/>
                    <a:pt x="51701" y="120182"/>
                    <a:pt x="56687" y="127635"/>
                  </a:cubicBezTo>
                  <a:cubicBezTo>
                    <a:pt x="60971" y="134330"/>
                    <a:pt x="68527" y="138194"/>
                    <a:pt x="76457" y="137739"/>
                  </a:cubicBezTo>
                  <a:cubicBezTo>
                    <a:pt x="81531" y="137832"/>
                    <a:pt x="86561" y="136779"/>
                    <a:pt x="91174" y="134664"/>
                  </a:cubicBezTo>
                  <a:cubicBezTo>
                    <a:pt x="95370" y="132652"/>
                    <a:pt x="99038" y="129724"/>
                    <a:pt x="101938" y="126097"/>
                  </a:cubicBezTo>
                  <a:lnTo>
                    <a:pt x="106551" y="134225"/>
                  </a:lnTo>
                  <a:cubicBezTo>
                    <a:pt x="103343" y="138365"/>
                    <a:pt x="99214" y="141680"/>
                    <a:pt x="94469" y="143890"/>
                  </a:cubicBezTo>
                  <a:cubicBezTo>
                    <a:pt x="88736" y="146104"/>
                    <a:pt x="82585" y="147005"/>
                    <a:pt x="76457" y="146526"/>
                  </a:cubicBezTo>
                  <a:close/>
                  <a:moveTo>
                    <a:pt x="74480" y="48337"/>
                  </a:moveTo>
                  <a:cubicBezTo>
                    <a:pt x="67297" y="48520"/>
                    <a:pt x="60641" y="52212"/>
                    <a:pt x="56687" y="58222"/>
                  </a:cubicBezTo>
                  <a:cubicBezTo>
                    <a:pt x="51701" y="65431"/>
                    <a:pt x="49153" y="74057"/>
                    <a:pt x="49439" y="82824"/>
                  </a:cubicBezTo>
                  <a:lnTo>
                    <a:pt x="97544" y="82824"/>
                  </a:lnTo>
                  <a:lnTo>
                    <a:pt x="97544" y="78431"/>
                  </a:lnTo>
                  <a:cubicBezTo>
                    <a:pt x="97874" y="70642"/>
                    <a:pt x="95721" y="62947"/>
                    <a:pt x="91394" y="56465"/>
                  </a:cubicBezTo>
                  <a:cubicBezTo>
                    <a:pt x="87528" y="51017"/>
                    <a:pt x="81136" y="47944"/>
                    <a:pt x="74480" y="48337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B09BAC7-3AB7-4347-9F35-CC243247614B}"/>
                </a:ext>
              </a:extLst>
            </p:cNvPr>
            <p:cNvSpPr/>
            <p:nvPr/>
          </p:nvSpPr>
          <p:spPr>
            <a:xfrm>
              <a:off x="7211025" y="6585686"/>
              <a:ext cx="131797" cy="175729"/>
            </a:xfrm>
            <a:custGeom>
              <a:avLst/>
              <a:gdLst>
                <a:gd name="connsiteX0" fmla="*/ 48739 w 131796"/>
                <a:gd name="connsiteY0" fmla="*/ 40006 h 175728"/>
                <a:gd name="connsiteX1" fmla="*/ 48739 w 131796"/>
                <a:gd name="connsiteY1" fmla="*/ 57359 h 175728"/>
                <a:gd name="connsiteX2" fmla="*/ 59941 w 131796"/>
                <a:gd name="connsiteY2" fmla="*/ 43081 h 175728"/>
                <a:gd name="connsiteX3" fmla="*/ 75977 w 131796"/>
                <a:gd name="connsiteY3" fmla="*/ 38029 h 175728"/>
                <a:gd name="connsiteX4" fmla="*/ 97943 w 131796"/>
                <a:gd name="connsiteY4" fmla="*/ 48573 h 175728"/>
                <a:gd name="connsiteX5" fmla="*/ 105411 w 131796"/>
                <a:gd name="connsiteY5" fmla="*/ 80863 h 175728"/>
                <a:gd name="connsiteX6" fmla="*/ 105411 w 131796"/>
                <a:gd name="connsiteY6" fmla="*/ 144564 h 175728"/>
                <a:gd name="connsiteX7" fmla="*/ 93769 w 131796"/>
                <a:gd name="connsiteY7" fmla="*/ 144564 h 175728"/>
                <a:gd name="connsiteX8" fmla="*/ 93769 w 131796"/>
                <a:gd name="connsiteY8" fmla="*/ 80863 h 175728"/>
                <a:gd name="connsiteX9" fmla="*/ 88497 w 131796"/>
                <a:gd name="connsiteY9" fmla="*/ 55821 h 175728"/>
                <a:gd name="connsiteX10" fmla="*/ 73341 w 131796"/>
                <a:gd name="connsiteY10" fmla="*/ 48573 h 175728"/>
                <a:gd name="connsiteX11" fmla="*/ 58404 w 131796"/>
                <a:gd name="connsiteY11" fmla="*/ 54284 h 175728"/>
                <a:gd name="connsiteX12" fmla="*/ 49617 w 131796"/>
                <a:gd name="connsiteY12" fmla="*/ 69880 h 175728"/>
                <a:gd name="connsiteX13" fmla="*/ 49617 w 131796"/>
                <a:gd name="connsiteY13" fmla="*/ 144564 h 175728"/>
                <a:gd name="connsiteX14" fmla="*/ 37975 w 131796"/>
                <a:gd name="connsiteY14" fmla="*/ 144564 h 175728"/>
                <a:gd name="connsiteX15" fmla="*/ 37975 w 131796"/>
                <a:gd name="connsiteY15" fmla="*/ 40006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9" y="40006"/>
                  </a:moveTo>
                  <a:lnTo>
                    <a:pt x="48739" y="57359"/>
                  </a:lnTo>
                  <a:cubicBezTo>
                    <a:pt x="51177" y="51707"/>
                    <a:pt x="55021" y="46785"/>
                    <a:pt x="59941" y="43081"/>
                  </a:cubicBezTo>
                  <a:cubicBezTo>
                    <a:pt x="64598" y="39692"/>
                    <a:pt x="70222" y="37917"/>
                    <a:pt x="75977" y="38029"/>
                  </a:cubicBezTo>
                  <a:cubicBezTo>
                    <a:pt x="84631" y="37460"/>
                    <a:pt x="92979" y="41458"/>
                    <a:pt x="97943" y="48573"/>
                  </a:cubicBezTo>
                  <a:cubicBezTo>
                    <a:pt x="103720" y="58304"/>
                    <a:pt x="106312" y="69585"/>
                    <a:pt x="105411" y="80863"/>
                  </a:cubicBezTo>
                  <a:lnTo>
                    <a:pt x="105411" y="144564"/>
                  </a:lnTo>
                  <a:lnTo>
                    <a:pt x="93769" y="144564"/>
                  </a:lnTo>
                  <a:lnTo>
                    <a:pt x="93769" y="80863"/>
                  </a:lnTo>
                  <a:cubicBezTo>
                    <a:pt x="94538" y="72177"/>
                    <a:pt x="92693" y="63461"/>
                    <a:pt x="88497" y="55821"/>
                  </a:cubicBezTo>
                  <a:cubicBezTo>
                    <a:pt x="85005" y="50991"/>
                    <a:pt x="79294" y="48261"/>
                    <a:pt x="73341" y="48573"/>
                  </a:cubicBezTo>
                  <a:cubicBezTo>
                    <a:pt x="67827" y="48533"/>
                    <a:pt x="62490" y="50571"/>
                    <a:pt x="58404" y="54284"/>
                  </a:cubicBezTo>
                  <a:cubicBezTo>
                    <a:pt x="54252" y="58688"/>
                    <a:pt x="51221" y="64041"/>
                    <a:pt x="49617" y="69880"/>
                  </a:cubicBezTo>
                  <a:lnTo>
                    <a:pt x="49617" y="144564"/>
                  </a:lnTo>
                  <a:lnTo>
                    <a:pt x="37975" y="144564"/>
                  </a:lnTo>
                  <a:lnTo>
                    <a:pt x="37975" y="40006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3BA50CBB-A7E3-4363-AEBA-4C00EFF7B526}"/>
                </a:ext>
              </a:extLst>
            </p:cNvPr>
            <p:cNvSpPr/>
            <p:nvPr/>
          </p:nvSpPr>
          <p:spPr>
            <a:xfrm>
              <a:off x="7295375" y="6561137"/>
              <a:ext cx="109831" cy="197695"/>
            </a:xfrm>
            <a:custGeom>
              <a:avLst/>
              <a:gdLst>
                <a:gd name="connsiteX0" fmla="*/ 64115 w 109830"/>
                <a:gd name="connsiteY0" fmla="*/ 37975 h 197694"/>
                <a:gd name="connsiteX1" fmla="*/ 64115 w 109830"/>
                <a:gd name="connsiteY1" fmla="*/ 64554 h 197694"/>
                <a:gd name="connsiteX2" fmla="*/ 82347 w 109830"/>
                <a:gd name="connsiteY2" fmla="*/ 64554 h 197694"/>
                <a:gd name="connsiteX3" fmla="*/ 82347 w 109830"/>
                <a:gd name="connsiteY3" fmla="*/ 74439 h 197694"/>
                <a:gd name="connsiteX4" fmla="*/ 64115 w 109830"/>
                <a:gd name="connsiteY4" fmla="*/ 74439 h 197694"/>
                <a:gd name="connsiteX5" fmla="*/ 64115 w 109830"/>
                <a:gd name="connsiteY5" fmla="*/ 142095 h 197694"/>
                <a:gd name="connsiteX6" fmla="*/ 67190 w 109830"/>
                <a:gd name="connsiteY6" fmla="*/ 156373 h 197694"/>
                <a:gd name="connsiteX7" fmla="*/ 74659 w 109830"/>
                <a:gd name="connsiteY7" fmla="*/ 160766 h 197694"/>
                <a:gd name="connsiteX8" fmla="*/ 79271 w 109830"/>
                <a:gd name="connsiteY8" fmla="*/ 160766 h 197694"/>
                <a:gd name="connsiteX9" fmla="*/ 84324 w 109830"/>
                <a:gd name="connsiteY9" fmla="*/ 160766 h 197694"/>
                <a:gd name="connsiteX10" fmla="*/ 85861 w 109830"/>
                <a:gd name="connsiteY10" fmla="*/ 169552 h 197694"/>
                <a:gd name="connsiteX11" fmla="*/ 79711 w 109830"/>
                <a:gd name="connsiteY11" fmla="*/ 171529 h 197694"/>
                <a:gd name="connsiteX12" fmla="*/ 72242 w 109830"/>
                <a:gd name="connsiteY12" fmla="*/ 171529 h 197694"/>
                <a:gd name="connsiteX13" fmla="*/ 57745 w 109830"/>
                <a:gd name="connsiteY13" fmla="*/ 164500 h 197694"/>
                <a:gd name="connsiteX14" fmla="*/ 52473 w 109830"/>
                <a:gd name="connsiteY14" fmla="*/ 142534 h 197694"/>
                <a:gd name="connsiteX15" fmla="*/ 52473 w 109830"/>
                <a:gd name="connsiteY15" fmla="*/ 74439 h 197694"/>
                <a:gd name="connsiteX16" fmla="*/ 37975 w 109830"/>
                <a:gd name="connsiteY16" fmla="*/ 74439 h 197694"/>
                <a:gd name="connsiteX17" fmla="*/ 37975 w 109830"/>
                <a:gd name="connsiteY17" fmla="*/ 64554 h 197694"/>
                <a:gd name="connsiteX18" fmla="*/ 52253 w 109830"/>
                <a:gd name="connsiteY18" fmla="*/ 64554 h 197694"/>
                <a:gd name="connsiteX19" fmla="*/ 52253 w 109830"/>
                <a:gd name="connsiteY19" fmla="*/ 37975 h 19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30" h="197694">
                  <a:moveTo>
                    <a:pt x="64115" y="37975"/>
                  </a:moveTo>
                  <a:lnTo>
                    <a:pt x="64115" y="64554"/>
                  </a:lnTo>
                  <a:lnTo>
                    <a:pt x="82347" y="64554"/>
                  </a:lnTo>
                  <a:lnTo>
                    <a:pt x="82347" y="74439"/>
                  </a:lnTo>
                  <a:lnTo>
                    <a:pt x="64115" y="74439"/>
                  </a:lnTo>
                  <a:lnTo>
                    <a:pt x="64115" y="142095"/>
                  </a:lnTo>
                  <a:cubicBezTo>
                    <a:pt x="63697" y="147055"/>
                    <a:pt x="64774" y="152025"/>
                    <a:pt x="67190" y="156373"/>
                  </a:cubicBezTo>
                  <a:cubicBezTo>
                    <a:pt x="68706" y="159081"/>
                    <a:pt x="71561" y="160761"/>
                    <a:pt x="74659" y="160766"/>
                  </a:cubicBezTo>
                  <a:lnTo>
                    <a:pt x="79271" y="160766"/>
                  </a:lnTo>
                  <a:lnTo>
                    <a:pt x="84324" y="160766"/>
                  </a:lnTo>
                  <a:lnTo>
                    <a:pt x="85861" y="169552"/>
                  </a:lnTo>
                  <a:lnTo>
                    <a:pt x="79711" y="171529"/>
                  </a:lnTo>
                  <a:cubicBezTo>
                    <a:pt x="77228" y="171755"/>
                    <a:pt x="74724" y="171755"/>
                    <a:pt x="72242" y="171529"/>
                  </a:cubicBezTo>
                  <a:cubicBezTo>
                    <a:pt x="66553" y="171707"/>
                    <a:pt x="61128" y="169080"/>
                    <a:pt x="57745" y="164500"/>
                  </a:cubicBezTo>
                  <a:cubicBezTo>
                    <a:pt x="53703" y="157926"/>
                    <a:pt x="51836" y="150231"/>
                    <a:pt x="52473" y="142534"/>
                  </a:cubicBezTo>
                  <a:lnTo>
                    <a:pt x="52473" y="74439"/>
                  </a:lnTo>
                  <a:lnTo>
                    <a:pt x="37975" y="74439"/>
                  </a:lnTo>
                  <a:lnTo>
                    <a:pt x="37975" y="64554"/>
                  </a:lnTo>
                  <a:lnTo>
                    <a:pt x="52253" y="64554"/>
                  </a:lnTo>
                  <a:lnTo>
                    <a:pt x="52253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7" name="Espace réservé de la date 3">
            <a:extLst>
              <a:ext uri="{FF2B5EF4-FFF2-40B4-BE49-F238E27FC236}">
                <a16:creationId xmlns:a16="http://schemas.microsoft.com/office/drawing/2014/main" id="{C2C94EB9-A7D8-4E78-AC44-F7EC1A8F1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58" name="Espace réservé du pied de page 4">
            <a:extLst>
              <a:ext uri="{FF2B5EF4-FFF2-40B4-BE49-F238E27FC236}">
                <a16:creationId xmlns:a16="http://schemas.microsoft.com/office/drawing/2014/main" id="{DEB48B30-16F3-41EF-8137-D39DF2D80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" name="Espace réservé du numéro de diapositive 5">
            <a:extLst>
              <a:ext uri="{FF2B5EF4-FFF2-40B4-BE49-F238E27FC236}">
                <a16:creationId xmlns:a16="http://schemas.microsoft.com/office/drawing/2014/main" id="{46F9C3F7-5276-4249-BB8A-60F46400B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36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ADC6C03-011D-4FA2-8C6C-3EB9075FBF6D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004B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7">
            <a:extLst>
              <a:ext uri="{FF2B5EF4-FFF2-40B4-BE49-F238E27FC236}">
                <a16:creationId xmlns:a16="http://schemas.microsoft.com/office/drawing/2014/main" id="{EC7A76D3-75B1-452F-B383-38C24B51A367}"/>
              </a:ext>
            </a:extLst>
          </p:cNvPr>
          <p:cNvGrpSpPr/>
          <p:nvPr userDrawn="1"/>
        </p:nvGrpSpPr>
        <p:grpSpPr>
          <a:xfrm>
            <a:off x="3782743" y="6536520"/>
            <a:ext cx="4626514" cy="216024"/>
            <a:chOff x="3782743" y="6536520"/>
            <a:chExt cx="4626514" cy="216024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92C080A9-7501-4C99-A30B-BE9CA0DACB0D}"/>
                </a:ext>
              </a:extLst>
            </p:cNvPr>
            <p:cNvSpPr/>
            <p:nvPr/>
          </p:nvSpPr>
          <p:spPr>
            <a:xfrm>
              <a:off x="3757264" y="6510860"/>
              <a:ext cx="126014" cy="216024"/>
            </a:xfrm>
            <a:custGeom>
              <a:avLst/>
              <a:gdLst>
                <a:gd name="connsiteX0" fmla="*/ 92447 w 126014"/>
                <a:gd name="connsiteY0" fmla="*/ 133491 h 216024"/>
                <a:gd name="connsiteX1" fmla="*/ 37181 w 126014"/>
                <a:gd name="connsiteY1" fmla="*/ 133491 h 216024"/>
                <a:gd name="connsiteX2" fmla="*/ 37181 w 126014"/>
                <a:gd name="connsiteY2" fmla="*/ 191638 h 216024"/>
                <a:gd name="connsiteX3" fmla="*/ 100548 w 126014"/>
                <a:gd name="connsiteY3" fmla="*/ 191638 h 216024"/>
                <a:gd name="connsiteX4" fmla="*/ 100548 w 126014"/>
                <a:gd name="connsiteY4" fmla="*/ 201539 h 216024"/>
                <a:gd name="connsiteX5" fmla="*/ 25479 w 126014"/>
                <a:gd name="connsiteY5" fmla="*/ 201539 h 216024"/>
                <a:gd name="connsiteX6" fmla="*/ 25479 w 126014"/>
                <a:gd name="connsiteY6" fmla="*/ 61483 h 216024"/>
                <a:gd name="connsiteX7" fmla="*/ 100008 w 126014"/>
                <a:gd name="connsiteY7" fmla="*/ 61483 h 216024"/>
                <a:gd name="connsiteX8" fmla="*/ 100008 w 126014"/>
                <a:gd name="connsiteY8" fmla="*/ 71745 h 216024"/>
                <a:gd name="connsiteX9" fmla="*/ 37181 w 126014"/>
                <a:gd name="connsiteY9" fmla="*/ 71745 h 216024"/>
                <a:gd name="connsiteX10" fmla="*/ 37181 w 126014"/>
                <a:gd name="connsiteY10" fmla="*/ 124311 h 216024"/>
                <a:gd name="connsiteX11" fmla="*/ 92447 w 126014"/>
                <a:gd name="connsiteY11" fmla="*/ 124311 h 216024"/>
                <a:gd name="connsiteX12" fmla="*/ 70845 w 126014"/>
                <a:gd name="connsiteY12" fmla="*/ 25479 h 216024"/>
                <a:gd name="connsiteX13" fmla="*/ 85066 w 126014"/>
                <a:gd name="connsiteY13" fmla="*/ 25479 h 216024"/>
                <a:gd name="connsiteX14" fmla="*/ 85066 w 126014"/>
                <a:gd name="connsiteY14" fmla="*/ 25479 h 216024"/>
                <a:gd name="connsiteX15" fmla="*/ 63644 w 126014"/>
                <a:gd name="connsiteY15" fmla="*/ 50682 h 216024"/>
                <a:gd name="connsiteX16" fmla="*/ 53743 w 126014"/>
                <a:gd name="connsiteY16" fmla="*/ 50682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014" h="216024">
                  <a:moveTo>
                    <a:pt x="92447" y="133491"/>
                  </a:moveTo>
                  <a:lnTo>
                    <a:pt x="37181" y="133491"/>
                  </a:lnTo>
                  <a:lnTo>
                    <a:pt x="37181" y="191638"/>
                  </a:lnTo>
                  <a:lnTo>
                    <a:pt x="100548" y="191638"/>
                  </a:lnTo>
                  <a:lnTo>
                    <a:pt x="100548" y="201539"/>
                  </a:lnTo>
                  <a:lnTo>
                    <a:pt x="25479" y="201539"/>
                  </a:lnTo>
                  <a:lnTo>
                    <a:pt x="25479" y="61483"/>
                  </a:lnTo>
                  <a:lnTo>
                    <a:pt x="100008" y="61483"/>
                  </a:lnTo>
                  <a:lnTo>
                    <a:pt x="100008" y="71745"/>
                  </a:lnTo>
                  <a:lnTo>
                    <a:pt x="37181" y="71745"/>
                  </a:lnTo>
                  <a:lnTo>
                    <a:pt x="37181" y="124311"/>
                  </a:lnTo>
                  <a:lnTo>
                    <a:pt x="92447" y="124311"/>
                  </a:lnTo>
                  <a:close/>
                  <a:moveTo>
                    <a:pt x="70845" y="25479"/>
                  </a:moveTo>
                  <a:lnTo>
                    <a:pt x="85066" y="25479"/>
                  </a:lnTo>
                  <a:lnTo>
                    <a:pt x="85066" y="25479"/>
                  </a:lnTo>
                  <a:lnTo>
                    <a:pt x="63644" y="50682"/>
                  </a:lnTo>
                  <a:lnTo>
                    <a:pt x="53743" y="506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5491EB5-9BCE-4B99-ACFD-2CA386B659AA}"/>
                </a:ext>
              </a:extLst>
            </p:cNvPr>
            <p:cNvSpPr/>
            <p:nvPr/>
          </p:nvSpPr>
          <p:spPr>
            <a:xfrm>
              <a:off x="3844883" y="6580305"/>
              <a:ext cx="108012" cy="144016"/>
            </a:xfrm>
            <a:custGeom>
              <a:avLst/>
              <a:gdLst>
                <a:gd name="connsiteX0" fmla="*/ 63154 w 108012"/>
                <a:gd name="connsiteY0" fmla="*/ 124534 h 144016"/>
                <a:gd name="connsiteX1" fmla="*/ 79175 w 108012"/>
                <a:gd name="connsiteY1" fmla="*/ 118053 h 144016"/>
                <a:gd name="connsiteX2" fmla="*/ 86016 w 108012"/>
                <a:gd name="connsiteY2" fmla="*/ 100051 h 144016"/>
                <a:gd name="connsiteX3" fmla="*/ 96277 w 108012"/>
                <a:gd name="connsiteY3" fmla="*/ 100051 h 144016"/>
                <a:gd name="connsiteX4" fmla="*/ 96277 w 108012"/>
                <a:gd name="connsiteY4" fmla="*/ 100051 h 144016"/>
                <a:gd name="connsiteX5" fmla="*/ 86556 w 108012"/>
                <a:gd name="connsiteY5" fmla="*/ 124354 h 144016"/>
                <a:gd name="connsiteX6" fmla="*/ 36927 w 108012"/>
                <a:gd name="connsiteY6" fmla="*/ 123182 h 144016"/>
                <a:gd name="connsiteX7" fmla="*/ 35251 w 108012"/>
                <a:gd name="connsiteY7" fmla="*/ 121293 h 144016"/>
                <a:gd name="connsiteX8" fmla="*/ 25530 w 108012"/>
                <a:gd name="connsiteY8" fmla="*/ 87990 h 144016"/>
                <a:gd name="connsiteX9" fmla="*/ 25530 w 108012"/>
                <a:gd name="connsiteY9" fmla="*/ 71788 h 144016"/>
                <a:gd name="connsiteX10" fmla="*/ 35251 w 108012"/>
                <a:gd name="connsiteY10" fmla="*/ 38484 h 144016"/>
                <a:gd name="connsiteX11" fmla="*/ 62974 w 108012"/>
                <a:gd name="connsiteY11" fmla="*/ 25523 h 144016"/>
                <a:gd name="connsiteX12" fmla="*/ 87096 w 108012"/>
                <a:gd name="connsiteY12" fmla="*/ 35784 h 144016"/>
                <a:gd name="connsiteX13" fmla="*/ 96277 w 108012"/>
                <a:gd name="connsiteY13" fmla="*/ 62607 h 144016"/>
                <a:gd name="connsiteX14" fmla="*/ 96277 w 108012"/>
                <a:gd name="connsiteY14" fmla="*/ 62607 h 144016"/>
                <a:gd name="connsiteX15" fmla="*/ 86016 w 108012"/>
                <a:gd name="connsiteY15" fmla="*/ 62607 h 144016"/>
                <a:gd name="connsiteX16" fmla="*/ 79536 w 108012"/>
                <a:gd name="connsiteY16" fmla="*/ 42805 h 144016"/>
                <a:gd name="connsiteX17" fmla="*/ 63154 w 108012"/>
                <a:gd name="connsiteY17" fmla="*/ 35424 h 144016"/>
                <a:gd name="connsiteX18" fmla="*/ 43532 w 108012"/>
                <a:gd name="connsiteY18" fmla="*/ 45685 h 144016"/>
                <a:gd name="connsiteX19" fmla="*/ 37231 w 108012"/>
                <a:gd name="connsiteY19" fmla="*/ 71428 h 144016"/>
                <a:gd name="connsiteX20" fmla="*/ 37231 w 108012"/>
                <a:gd name="connsiteY20" fmla="*/ 87810 h 144016"/>
                <a:gd name="connsiteX21" fmla="*/ 43532 w 108012"/>
                <a:gd name="connsiteY21" fmla="*/ 113733 h 144016"/>
                <a:gd name="connsiteX22" fmla="*/ 63154 w 108012"/>
                <a:gd name="connsiteY22" fmla="*/ 124534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012" h="144016">
                  <a:moveTo>
                    <a:pt x="63154" y="124534"/>
                  </a:moveTo>
                  <a:cubicBezTo>
                    <a:pt x="69139" y="124573"/>
                    <a:pt x="74900" y="122242"/>
                    <a:pt x="79175" y="118053"/>
                  </a:cubicBezTo>
                  <a:cubicBezTo>
                    <a:pt x="83856" y="113263"/>
                    <a:pt x="86335" y="106741"/>
                    <a:pt x="86016" y="100051"/>
                  </a:cubicBezTo>
                  <a:lnTo>
                    <a:pt x="96277" y="100051"/>
                  </a:lnTo>
                  <a:lnTo>
                    <a:pt x="96277" y="100051"/>
                  </a:lnTo>
                  <a:cubicBezTo>
                    <a:pt x="96789" y="109191"/>
                    <a:pt x="93230" y="118087"/>
                    <a:pt x="86556" y="124354"/>
                  </a:cubicBezTo>
                  <a:cubicBezTo>
                    <a:pt x="72527" y="137735"/>
                    <a:pt x="50307" y="137211"/>
                    <a:pt x="36927" y="123182"/>
                  </a:cubicBezTo>
                  <a:cubicBezTo>
                    <a:pt x="36345" y="122572"/>
                    <a:pt x="35785" y="121943"/>
                    <a:pt x="35251" y="121293"/>
                  </a:cubicBezTo>
                  <a:cubicBezTo>
                    <a:pt x="28435" y="111563"/>
                    <a:pt x="25018" y="99858"/>
                    <a:pt x="25530" y="87990"/>
                  </a:cubicBezTo>
                  <a:lnTo>
                    <a:pt x="25530" y="71788"/>
                  </a:lnTo>
                  <a:cubicBezTo>
                    <a:pt x="25018" y="59919"/>
                    <a:pt x="28435" y="48214"/>
                    <a:pt x="35251" y="38484"/>
                  </a:cubicBezTo>
                  <a:cubicBezTo>
                    <a:pt x="41762" y="29824"/>
                    <a:pt x="52153" y="24965"/>
                    <a:pt x="62974" y="25523"/>
                  </a:cubicBezTo>
                  <a:cubicBezTo>
                    <a:pt x="72124" y="25276"/>
                    <a:pt x="80927" y="29022"/>
                    <a:pt x="87096" y="35784"/>
                  </a:cubicBezTo>
                  <a:cubicBezTo>
                    <a:pt x="93696" y="43093"/>
                    <a:pt x="97014" y="52787"/>
                    <a:pt x="96277" y="62607"/>
                  </a:cubicBezTo>
                  <a:lnTo>
                    <a:pt x="96277" y="62607"/>
                  </a:lnTo>
                  <a:lnTo>
                    <a:pt x="86016" y="62607"/>
                  </a:lnTo>
                  <a:cubicBezTo>
                    <a:pt x="86403" y="55430"/>
                    <a:pt x="84092" y="48366"/>
                    <a:pt x="79536" y="42805"/>
                  </a:cubicBezTo>
                  <a:cubicBezTo>
                    <a:pt x="75420" y="38063"/>
                    <a:pt x="69433" y="35365"/>
                    <a:pt x="63154" y="35424"/>
                  </a:cubicBezTo>
                  <a:cubicBezTo>
                    <a:pt x="55206" y="34895"/>
                    <a:pt x="47631" y="38857"/>
                    <a:pt x="43532" y="45685"/>
                  </a:cubicBezTo>
                  <a:cubicBezTo>
                    <a:pt x="39114" y="53527"/>
                    <a:pt x="36934" y="62432"/>
                    <a:pt x="37231" y="71428"/>
                  </a:cubicBezTo>
                  <a:lnTo>
                    <a:pt x="37231" y="87810"/>
                  </a:lnTo>
                  <a:cubicBezTo>
                    <a:pt x="36910" y="96865"/>
                    <a:pt x="39090" y="105835"/>
                    <a:pt x="43532" y="113733"/>
                  </a:cubicBezTo>
                  <a:cubicBezTo>
                    <a:pt x="47458" y="120800"/>
                    <a:pt x="55082" y="124998"/>
                    <a:pt x="63154" y="124534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802DBAFC-28A1-4EE5-A06D-FBD4B23807C6}"/>
                </a:ext>
              </a:extLst>
            </p:cNvPr>
            <p:cNvSpPr/>
            <p:nvPr/>
          </p:nvSpPr>
          <p:spPr>
            <a:xfrm>
              <a:off x="3932199" y="6580375"/>
              <a:ext cx="126014" cy="144016"/>
            </a:xfrm>
            <a:custGeom>
              <a:avLst/>
              <a:gdLst>
                <a:gd name="connsiteX0" fmla="*/ 25524 w 126014"/>
                <a:gd name="connsiteY0" fmla="*/ 72438 h 144016"/>
                <a:gd name="connsiteX1" fmla="*/ 35965 w 126014"/>
                <a:gd name="connsiteY1" fmla="*/ 38955 h 144016"/>
                <a:gd name="connsiteX2" fmla="*/ 86579 w 126014"/>
                <a:gd name="connsiteY2" fmla="*/ 33403 h 144016"/>
                <a:gd name="connsiteX3" fmla="*/ 92131 w 126014"/>
                <a:gd name="connsiteY3" fmla="*/ 38955 h 144016"/>
                <a:gd name="connsiteX4" fmla="*/ 102572 w 126014"/>
                <a:gd name="connsiteY4" fmla="*/ 72438 h 144016"/>
                <a:gd name="connsiteX5" fmla="*/ 102572 w 126014"/>
                <a:gd name="connsiteY5" fmla="*/ 87740 h 144016"/>
                <a:gd name="connsiteX6" fmla="*/ 92131 w 126014"/>
                <a:gd name="connsiteY6" fmla="*/ 121404 h 144016"/>
                <a:gd name="connsiteX7" fmla="*/ 64048 w 126014"/>
                <a:gd name="connsiteY7" fmla="*/ 134365 h 144016"/>
                <a:gd name="connsiteX8" fmla="*/ 35965 w 126014"/>
                <a:gd name="connsiteY8" fmla="*/ 121404 h 144016"/>
                <a:gd name="connsiteX9" fmla="*/ 25524 w 126014"/>
                <a:gd name="connsiteY9" fmla="*/ 87740 h 144016"/>
                <a:gd name="connsiteX10" fmla="*/ 37225 w 126014"/>
                <a:gd name="connsiteY10" fmla="*/ 87920 h 144016"/>
                <a:gd name="connsiteX11" fmla="*/ 43526 w 126014"/>
                <a:gd name="connsiteY11" fmla="*/ 114023 h 144016"/>
                <a:gd name="connsiteX12" fmla="*/ 76786 w 126014"/>
                <a:gd name="connsiteY12" fmla="*/ 120367 h 144016"/>
                <a:gd name="connsiteX13" fmla="*/ 83130 w 126014"/>
                <a:gd name="connsiteY13" fmla="*/ 114023 h 144016"/>
                <a:gd name="connsiteX14" fmla="*/ 90151 w 126014"/>
                <a:gd name="connsiteY14" fmla="*/ 87920 h 144016"/>
                <a:gd name="connsiteX15" fmla="*/ 90151 w 126014"/>
                <a:gd name="connsiteY15" fmla="*/ 72438 h 144016"/>
                <a:gd name="connsiteX16" fmla="*/ 83670 w 126014"/>
                <a:gd name="connsiteY16" fmla="*/ 45975 h 144016"/>
                <a:gd name="connsiteX17" fmla="*/ 50547 w 126014"/>
                <a:gd name="connsiteY17" fmla="*/ 38955 h 144016"/>
                <a:gd name="connsiteX18" fmla="*/ 43526 w 126014"/>
                <a:gd name="connsiteY18" fmla="*/ 45975 h 144016"/>
                <a:gd name="connsiteX19" fmla="*/ 36505 w 126014"/>
                <a:gd name="connsiteY19" fmla="*/ 7189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24" y="72438"/>
                  </a:moveTo>
                  <a:cubicBezTo>
                    <a:pt x="25182" y="60426"/>
                    <a:pt x="28856" y="48643"/>
                    <a:pt x="35965" y="38955"/>
                  </a:cubicBezTo>
                  <a:cubicBezTo>
                    <a:pt x="48408" y="23444"/>
                    <a:pt x="71069" y="20958"/>
                    <a:pt x="86579" y="33403"/>
                  </a:cubicBezTo>
                  <a:cubicBezTo>
                    <a:pt x="88626" y="35045"/>
                    <a:pt x="90488" y="36908"/>
                    <a:pt x="92131" y="38955"/>
                  </a:cubicBezTo>
                  <a:cubicBezTo>
                    <a:pt x="99436" y="48542"/>
                    <a:pt x="103134" y="60397"/>
                    <a:pt x="102572" y="72438"/>
                  </a:cubicBezTo>
                  <a:lnTo>
                    <a:pt x="102572" y="87740"/>
                  </a:lnTo>
                  <a:cubicBezTo>
                    <a:pt x="103161" y="99841"/>
                    <a:pt x="99463" y="111760"/>
                    <a:pt x="92131" y="121404"/>
                  </a:cubicBezTo>
                  <a:cubicBezTo>
                    <a:pt x="85408" y="130000"/>
                    <a:pt x="74952" y="134824"/>
                    <a:pt x="64048" y="134365"/>
                  </a:cubicBezTo>
                  <a:cubicBezTo>
                    <a:pt x="53162" y="134736"/>
                    <a:pt x="42745" y="129928"/>
                    <a:pt x="35965" y="121404"/>
                  </a:cubicBezTo>
                  <a:cubicBezTo>
                    <a:pt x="28714" y="111719"/>
                    <a:pt x="25027" y="99828"/>
                    <a:pt x="25524" y="87740"/>
                  </a:cubicBezTo>
                  <a:close/>
                  <a:moveTo>
                    <a:pt x="37225" y="87920"/>
                  </a:moveTo>
                  <a:cubicBezTo>
                    <a:pt x="36654" y="97056"/>
                    <a:pt x="38851" y="106152"/>
                    <a:pt x="43526" y="114023"/>
                  </a:cubicBezTo>
                  <a:cubicBezTo>
                    <a:pt x="50959" y="124959"/>
                    <a:pt x="65850" y="127800"/>
                    <a:pt x="76786" y="120367"/>
                  </a:cubicBezTo>
                  <a:cubicBezTo>
                    <a:pt x="79281" y="118671"/>
                    <a:pt x="81434" y="116518"/>
                    <a:pt x="83130" y="114023"/>
                  </a:cubicBezTo>
                  <a:cubicBezTo>
                    <a:pt x="88038" y="106225"/>
                    <a:pt x="90484" y="97128"/>
                    <a:pt x="90151" y="87920"/>
                  </a:cubicBezTo>
                  <a:lnTo>
                    <a:pt x="90151" y="72438"/>
                  </a:lnTo>
                  <a:cubicBezTo>
                    <a:pt x="90731" y="63164"/>
                    <a:pt x="88470" y="53932"/>
                    <a:pt x="83670" y="45975"/>
                  </a:cubicBezTo>
                  <a:cubicBezTo>
                    <a:pt x="76462" y="34890"/>
                    <a:pt x="61632" y="31747"/>
                    <a:pt x="50547" y="38955"/>
                  </a:cubicBezTo>
                  <a:cubicBezTo>
                    <a:pt x="47742" y="40778"/>
                    <a:pt x="45349" y="43171"/>
                    <a:pt x="43526" y="45975"/>
                  </a:cubicBezTo>
                  <a:cubicBezTo>
                    <a:pt x="38644" y="53718"/>
                    <a:pt x="36197" y="62750"/>
                    <a:pt x="36505" y="71898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053FB2DB-12EF-4DA0-9363-D9F1E1EA2AEC}"/>
                </a:ext>
              </a:extLst>
            </p:cNvPr>
            <p:cNvSpPr/>
            <p:nvPr/>
          </p:nvSpPr>
          <p:spPr>
            <a:xfrm>
              <a:off x="4031794" y="6536423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BDA1CBF6-B87D-45B6-9A5C-3BFA3149FC45}"/>
                </a:ext>
              </a:extLst>
            </p:cNvPr>
            <p:cNvSpPr/>
            <p:nvPr/>
          </p:nvSpPr>
          <p:spPr>
            <a:xfrm>
              <a:off x="4066319" y="6579957"/>
              <a:ext cx="108012" cy="144016"/>
            </a:xfrm>
            <a:custGeom>
              <a:avLst/>
              <a:gdLst>
                <a:gd name="connsiteX0" fmla="*/ 63863 w 108012"/>
                <a:gd name="connsiteY0" fmla="*/ 134783 h 144016"/>
                <a:gd name="connsiteX1" fmla="*/ 36140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20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40 w 108012"/>
                <a:gd name="connsiteY9" fmla="*/ 80237 h 144016"/>
                <a:gd name="connsiteX10" fmla="*/ 37040 w 108012"/>
                <a:gd name="connsiteY10" fmla="*/ 88878 h 144016"/>
                <a:gd name="connsiteX11" fmla="*/ 44240 w 108012"/>
                <a:gd name="connsiteY11" fmla="*/ 114080 h 144016"/>
                <a:gd name="connsiteX12" fmla="*/ 63863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6 w 108012"/>
                <a:gd name="connsiteY15" fmla="*/ 120741 h 144016"/>
                <a:gd name="connsiteX16" fmla="*/ 81865 w 108012"/>
                <a:gd name="connsiteY16" fmla="*/ 130462 h 144016"/>
                <a:gd name="connsiteX17" fmla="*/ 63863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40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3" y="134783"/>
                  </a:moveTo>
                  <a:cubicBezTo>
                    <a:pt x="53169" y="135100"/>
                    <a:pt x="42932" y="130446"/>
                    <a:pt x="36140" y="122181"/>
                  </a:cubicBezTo>
                  <a:cubicBezTo>
                    <a:pt x="28833" y="112932"/>
                    <a:pt x="25066" y="101376"/>
                    <a:pt x="25518" y="89598"/>
                  </a:cubicBezTo>
                  <a:lnTo>
                    <a:pt x="25518" y="71596"/>
                  </a:lnTo>
                  <a:cubicBezTo>
                    <a:pt x="25047" y="59673"/>
                    <a:pt x="28881" y="47981"/>
                    <a:pt x="36320" y="38652"/>
                  </a:cubicBezTo>
                  <a:cubicBezTo>
                    <a:pt x="42383" y="30402"/>
                    <a:pt x="52005" y="25525"/>
                    <a:pt x="62242" y="25511"/>
                  </a:cubicBezTo>
                  <a:cubicBezTo>
                    <a:pt x="72151" y="25066"/>
                    <a:pt x="81667" y="29421"/>
                    <a:pt x="87805" y="37212"/>
                  </a:cubicBezTo>
                  <a:cubicBezTo>
                    <a:pt x="94205" y="46429"/>
                    <a:pt x="97370" y="57507"/>
                    <a:pt x="96806" y="68715"/>
                  </a:cubicBezTo>
                  <a:lnTo>
                    <a:pt x="96806" y="80237"/>
                  </a:lnTo>
                  <a:lnTo>
                    <a:pt x="37040" y="80237"/>
                  </a:lnTo>
                  <a:lnTo>
                    <a:pt x="37040" y="88878"/>
                  </a:lnTo>
                  <a:cubicBezTo>
                    <a:pt x="36672" y="97834"/>
                    <a:pt x="39198" y="106671"/>
                    <a:pt x="44240" y="114080"/>
                  </a:cubicBezTo>
                  <a:cubicBezTo>
                    <a:pt x="48597" y="120610"/>
                    <a:pt x="56019" y="124422"/>
                    <a:pt x="63863" y="124161"/>
                  </a:cubicBezTo>
                  <a:cubicBezTo>
                    <a:pt x="68937" y="124320"/>
                    <a:pt x="73982" y="123337"/>
                    <a:pt x="78624" y="121281"/>
                  </a:cubicBezTo>
                  <a:cubicBezTo>
                    <a:pt x="82790" y="119189"/>
                    <a:pt x="86470" y="116244"/>
                    <a:pt x="89425" y="112640"/>
                  </a:cubicBezTo>
                  <a:lnTo>
                    <a:pt x="94106" y="120741"/>
                  </a:lnTo>
                  <a:cubicBezTo>
                    <a:pt x="90875" y="124927"/>
                    <a:pt x="86673" y="128262"/>
                    <a:pt x="81865" y="130462"/>
                  </a:cubicBezTo>
                  <a:cubicBezTo>
                    <a:pt x="76289" y="133305"/>
                    <a:pt x="70120" y="134784"/>
                    <a:pt x="63863" y="134783"/>
                  </a:cubicBezTo>
                  <a:close/>
                  <a:moveTo>
                    <a:pt x="62242" y="36492"/>
                  </a:moveTo>
                  <a:cubicBezTo>
                    <a:pt x="54930" y="36443"/>
                    <a:pt x="48116" y="40191"/>
                    <a:pt x="44240" y="46393"/>
                  </a:cubicBezTo>
                  <a:cubicBezTo>
                    <a:pt x="39405" y="53698"/>
                    <a:pt x="36896" y="62296"/>
                    <a:pt x="37040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60" y="58947"/>
                    <a:pt x="83418" y="51446"/>
                    <a:pt x="79164" y="45133"/>
                  </a:cubicBezTo>
                  <a:cubicBezTo>
                    <a:pt x="75387" y="39532"/>
                    <a:pt x="68995" y="36267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7609B45-20E6-42E7-B399-6F64500BD808}"/>
                </a:ext>
              </a:extLst>
            </p:cNvPr>
            <p:cNvSpPr/>
            <p:nvPr/>
          </p:nvSpPr>
          <p:spPr>
            <a:xfrm>
              <a:off x="4200473" y="6581573"/>
              <a:ext cx="108012" cy="144016"/>
            </a:xfrm>
            <a:custGeom>
              <a:avLst/>
              <a:gdLst>
                <a:gd name="connsiteX0" fmla="*/ 35201 w 108012"/>
                <a:gd name="connsiteY0" fmla="*/ 26775 h 144016"/>
                <a:gd name="connsiteX1" fmla="*/ 36281 w 108012"/>
                <a:gd name="connsiteY1" fmla="*/ 44777 h 144016"/>
                <a:gd name="connsiteX2" fmla="*/ 47262 w 108012"/>
                <a:gd name="connsiteY2" fmla="*/ 30556 h 144016"/>
                <a:gd name="connsiteX3" fmla="*/ 63464 w 108012"/>
                <a:gd name="connsiteY3" fmla="*/ 25515 h 144016"/>
                <a:gd name="connsiteX4" fmla="*/ 85066 w 108012"/>
                <a:gd name="connsiteY4" fmla="*/ 35956 h 144016"/>
                <a:gd name="connsiteX5" fmla="*/ 92447 w 108012"/>
                <a:gd name="connsiteY5" fmla="*/ 68180 h 144016"/>
                <a:gd name="connsiteX6" fmla="*/ 9244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201" y="26775"/>
                  </a:moveTo>
                  <a:lnTo>
                    <a:pt x="36281" y="44777"/>
                  </a:lnTo>
                  <a:cubicBezTo>
                    <a:pt x="38680" y="39184"/>
                    <a:pt x="42459" y="34291"/>
                    <a:pt x="47262" y="30556"/>
                  </a:cubicBezTo>
                  <a:cubicBezTo>
                    <a:pt x="51969" y="27155"/>
                    <a:pt x="57658" y="25386"/>
                    <a:pt x="63464" y="25515"/>
                  </a:cubicBezTo>
                  <a:cubicBezTo>
                    <a:pt x="71979" y="25058"/>
                    <a:pt x="80135" y="28999"/>
                    <a:pt x="85066" y="35956"/>
                  </a:cubicBezTo>
                  <a:cubicBezTo>
                    <a:pt x="90778" y="45685"/>
                    <a:pt x="93356" y="56936"/>
                    <a:pt x="92447" y="68180"/>
                  </a:cubicBezTo>
                  <a:lnTo>
                    <a:pt x="9244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0" y="58727"/>
                    <a:pt x="80272" y="49953"/>
                    <a:pt x="76065" y="42257"/>
                  </a:cubicBezTo>
                  <a:cubicBezTo>
                    <a:pt x="72515" y="37515"/>
                    <a:pt x="66862" y="34822"/>
                    <a:pt x="60943" y="35056"/>
                  </a:cubicBezTo>
                  <a:cubicBezTo>
                    <a:pt x="55366" y="34943"/>
                    <a:pt x="49978" y="37085"/>
                    <a:pt x="46002" y="40997"/>
                  </a:cubicBezTo>
                  <a:cubicBezTo>
                    <a:pt x="41746" y="45318"/>
                    <a:pt x="38650" y="50643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67765404-A162-45A8-894E-4A8E9E6046C8}"/>
                </a:ext>
              </a:extLst>
            </p:cNvPr>
            <p:cNvSpPr/>
            <p:nvPr/>
          </p:nvSpPr>
          <p:spPr>
            <a:xfrm>
              <a:off x="4290250" y="6580856"/>
              <a:ext cx="108012" cy="144016"/>
            </a:xfrm>
            <a:custGeom>
              <a:avLst/>
              <a:gdLst>
                <a:gd name="connsiteX0" fmla="*/ 83139 w 108012"/>
                <a:gd name="connsiteY0" fmla="*/ 131904 h 144016"/>
                <a:gd name="connsiteX1" fmla="*/ 81879 w 108012"/>
                <a:gd name="connsiteY1" fmla="*/ 123083 h 144016"/>
                <a:gd name="connsiteX2" fmla="*/ 81879 w 108012"/>
                <a:gd name="connsiteY2" fmla="*/ 115882 h 144016"/>
                <a:gd name="connsiteX3" fmla="*/ 69457 w 108012"/>
                <a:gd name="connsiteY3" fmla="*/ 128843 h 144016"/>
                <a:gd name="connsiteX4" fmla="*/ 52535 w 108012"/>
                <a:gd name="connsiteY4" fmla="*/ 133884 h 144016"/>
                <a:gd name="connsiteX5" fmla="*/ 32553 w 108012"/>
                <a:gd name="connsiteY5" fmla="*/ 125783 h 144016"/>
                <a:gd name="connsiteX6" fmla="*/ 25532 w 108012"/>
                <a:gd name="connsiteY6" fmla="*/ 104001 h 144016"/>
                <a:gd name="connsiteX7" fmla="*/ 35433 w 108012"/>
                <a:gd name="connsiteY7" fmla="*/ 81498 h 144016"/>
                <a:gd name="connsiteX8" fmla="*/ 63517 w 108012"/>
                <a:gd name="connsiteY8" fmla="*/ 72137 h 144016"/>
                <a:gd name="connsiteX9" fmla="*/ 81519 w 108012"/>
                <a:gd name="connsiteY9" fmla="*/ 72137 h 144016"/>
                <a:gd name="connsiteX10" fmla="*/ 81519 w 108012"/>
                <a:gd name="connsiteY10" fmla="*/ 59356 h 144016"/>
                <a:gd name="connsiteX11" fmla="*/ 75758 w 108012"/>
                <a:gd name="connsiteY11" fmla="*/ 41354 h 144016"/>
                <a:gd name="connsiteX12" fmla="*/ 60096 w 108012"/>
                <a:gd name="connsiteY12" fmla="*/ 35053 h 144016"/>
                <a:gd name="connsiteX13" fmla="*/ 44794 w 108012"/>
                <a:gd name="connsiteY13" fmla="*/ 40994 h 144016"/>
                <a:gd name="connsiteX14" fmla="*/ 38674 w 108012"/>
                <a:gd name="connsiteY14" fmla="*/ 55755 h 144016"/>
                <a:gd name="connsiteX15" fmla="*/ 27513 w 108012"/>
                <a:gd name="connsiteY15" fmla="*/ 55755 h 144016"/>
                <a:gd name="connsiteX16" fmla="*/ 27513 w 108012"/>
                <a:gd name="connsiteY16" fmla="*/ 55755 h 144016"/>
                <a:gd name="connsiteX17" fmla="*/ 36514 w 108012"/>
                <a:gd name="connsiteY17" fmla="*/ 34693 h 144016"/>
                <a:gd name="connsiteX18" fmla="*/ 60636 w 108012"/>
                <a:gd name="connsiteY18" fmla="*/ 25512 h 144016"/>
                <a:gd name="connsiteX19" fmla="*/ 84039 w 108012"/>
                <a:gd name="connsiteY19" fmla="*/ 34333 h 144016"/>
                <a:gd name="connsiteX20" fmla="*/ 92860 w 108012"/>
                <a:gd name="connsiteY20" fmla="*/ 59716 h 144016"/>
                <a:gd name="connsiteX21" fmla="*/ 92860 w 108012"/>
                <a:gd name="connsiteY21" fmla="*/ 111021 h 144016"/>
                <a:gd name="connsiteX22" fmla="*/ 92860 w 108012"/>
                <a:gd name="connsiteY22" fmla="*/ 121823 h 144016"/>
                <a:gd name="connsiteX23" fmla="*/ 94480 w 108012"/>
                <a:gd name="connsiteY23" fmla="*/ 132084 h 144016"/>
                <a:gd name="connsiteX24" fmla="*/ 53615 w 108012"/>
                <a:gd name="connsiteY24" fmla="*/ 123443 h 144016"/>
                <a:gd name="connsiteX25" fmla="*/ 71617 w 108012"/>
                <a:gd name="connsiteY25" fmla="*/ 117862 h 144016"/>
                <a:gd name="connsiteX26" fmla="*/ 82239 w 108012"/>
                <a:gd name="connsiteY26" fmla="*/ 103821 h 144016"/>
                <a:gd name="connsiteX27" fmla="*/ 82239 w 108012"/>
                <a:gd name="connsiteY27" fmla="*/ 81498 h 144016"/>
                <a:gd name="connsiteX28" fmla="*/ 63517 w 108012"/>
                <a:gd name="connsiteY28" fmla="*/ 81498 h 144016"/>
                <a:gd name="connsiteX29" fmla="*/ 44614 w 108012"/>
                <a:gd name="connsiteY29" fmla="*/ 88159 h 144016"/>
                <a:gd name="connsiteX30" fmla="*/ 37414 w 108012"/>
                <a:gd name="connsiteY30" fmla="*/ 104721 h 144016"/>
                <a:gd name="connsiteX31" fmla="*/ 41914 w 108012"/>
                <a:gd name="connsiteY31" fmla="*/ 118582 h 144016"/>
                <a:gd name="connsiteX32" fmla="*/ 53615 w 108012"/>
                <a:gd name="connsiteY32" fmla="*/ 12344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3139" y="131904"/>
                  </a:moveTo>
                  <a:cubicBezTo>
                    <a:pt x="83139" y="128303"/>
                    <a:pt x="82239" y="125243"/>
                    <a:pt x="81879" y="123083"/>
                  </a:cubicBezTo>
                  <a:cubicBezTo>
                    <a:pt x="81695" y="120687"/>
                    <a:pt x="81695" y="118278"/>
                    <a:pt x="81879" y="115882"/>
                  </a:cubicBezTo>
                  <a:cubicBezTo>
                    <a:pt x="78705" y="121034"/>
                    <a:pt x="74471" y="125454"/>
                    <a:pt x="69457" y="128843"/>
                  </a:cubicBezTo>
                  <a:cubicBezTo>
                    <a:pt x="64472" y="132231"/>
                    <a:pt x="58561" y="133992"/>
                    <a:pt x="52535" y="133884"/>
                  </a:cubicBezTo>
                  <a:cubicBezTo>
                    <a:pt x="44992" y="134339"/>
                    <a:pt x="37649" y="131362"/>
                    <a:pt x="32553" y="125783"/>
                  </a:cubicBezTo>
                  <a:cubicBezTo>
                    <a:pt x="27581" y="119650"/>
                    <a:pt x="25077" y="111882"/>
                    <a:pt x="25532" y="104001"/>
                  </a:cubicBezTo>
                  <a:cubicBezTo>
                    <a:pt x="25305" y="95397"/>
                    <a:pt x="28936" y="87144"/>
                    <a:pt x="35433" y="81498"/>
                  </a:cubicBezTo>
                  <a:cubicBezTo>
                    <a:pt x="43329" y="75039"/>
                    <a:pt x="53324" y="71707"/>
                    <a:pt x="63517" y="72137"/>
                  </a:cubicBezTo>
                  <a:lnTo>
                    <a:pt x="81519" y="72137"/>
                  </a:lnTo>
                  <a:lnTo>
                    <a:pt x="81519" y="59356"/>
                  </a:lnTo>
                  <a:cubicBezTo>
                    <a:pt x="82046" y="52830"/>
                    <a:pt x="79976" y="46360"/>
                    <a:pt x="75758" y="41354"/>
                  </a:cubicBezTo>
                  <a:cubicBezTo>
                    <a:pt x="71754" y="37001"/>
                    <a:pt x="65999" y="34686"/>
                    <a:pt x="60096" y="35053"/>
                  </a:cubicBezTo>
                  <a:cubicBezTo>
                    <a:pt x="54398" y="34862"/>
                    <a:pt x="48870" y="37008"/>
                    <a:pt x="44794" y="40994"/>
                  </a:cubicBezTo>
                  <a:cubicBezTo>
                    <a:pt x="40789" y="44848"/>
                    <a:pt x="38571" y="50198"/>
                    <a:pt x="38674" y="55755"/>
                  </a:cubicBezTo>
                  <a:lnTo>
                    <a:pt x="27513" y="55755"/>
                  </a:lnTo>
                  <a:lnTo>
                    <a:pt x="27513" y="55755"/>
                  </a:lnTo>
                  <a:cubicBezTo>
                    <a:pt x="27264" y="47752"/>
                    <a:pt x="30557" y="40045"/>
                    <a:pt x="36514" y="34693"/>
                  </a:cubicBezTo>
                  <a:cubicBezTo>
                    <a:pt x="42971" y="28479"/>
                    <a:pt x="51682" y="25164"/>
                    <a:pt x="60636" y="25512"/>
                  </a:cubicBezTo>
                  <a:cubicBezTo>
                    <a:pt x="69317" y="25119"/>
                    <a:pt x="77778" y="28308"/>
                    <a:pt x="84039" y="34333"/>
                  </a:cubicBezTo>
                  <a:cubicBezTo>
                    <a:pt x="90300" y="41247"/>
                    <a:pt x="93484" y="50409"/>
                    <a:pt x="92860" y="59716"/>
                  </a:cubicBezTo>
                  <a:lnTo>
                    <a:pt x="92860" y="111021"/>
                  </a:lnTo>
                  <a:cubicBezTo>
                    <a:pt x="92671" y="114620"/>
                    <a:pt x="92671" y="118224"/>
                    <a:pt x="92860" y="121823"/>
                  </a:cubicBezTo>
                  <a:cubicBezTo>
                    <a:pt x="93223" y="125268"/>
                    <a:pt x="93765" y="128694"/>
                    <a:pt x="94480" y="132084"/>
                  </a:cubicBezTo>
                  <a:close/>
                  <a:moveTo>
                    <a:pt x="53615" y="123443"/>
                  </a:moveTo>
                  <a:cubicBezTo>
                    <a:pt x="60082" y="123727"/>
                    <a:pt x="66445" y="121754"/>
                    <a:pt x="71617" y="117862"/>
                  </a:cubicBezTo>
                  <a:cubicBezTo>
                    <a:pt x="76512" y="114379"/>
                    <a:pt x="80219" y="109479"/>
                    <a:pt x="82239" y="103821"/>
                  </a:cubicBezTo>
                  <a:lnTo>
                    <a:pt x="82239" y="81498"/>
                  </a:lnTo>
                  <a:lnTo>
                    <a:pt x="63517" y="81498"/>
                  </a:lnTo>
                  <a:cubicBezTo>
                    <a:pt x="56580" y="81115"/>
                    <a:pt x="49777" y="83513"/>
                    <a:pt x="44614" y="88159"/>
                  </a:cubicBezTo>
                  <a:cubicBezTo>
                    <a:pt x="39988" y="92418"/>
                    <a:pt x="37374" y="98433"/>
                    <a:pt x="37414" y="104721"/>
                  </a:cubicBezTo>
                  <a:cubicBezTo>
                    <a:pt x="37248" y="109725"/>
                    <a:pt x="38839" y="114629"/>
                    <a:pt x="41914" y="118582"/>
                  </a:cubicBezTo>
                  <a:cubicBezTo>
                    <a:pt x="44969" y="121760"/>
                    <a:pt x="49209" y="123520"/>
                    <a:pt x="53615" y="123443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D3E491CE-5835-44B3-9491-5740989441FE}"/>
                </a:ext>
              </a:extLst>
            </p:cNvPr>
            <p:cNvSpPr/>
            <p:nvPr/>
          </p:nvSpPr>
          <p:spPr>
            <a:xfrm>
              <a:off x="4375272" y="6556045"/>
              <a:ext cx="90010" cy="180020"/>
            </a:xfrm>
            <a:custGeom>
              <a:avLst/>
              <a:gdLst>
                <a:gd name="connsiteX0" fmla="*/ 51582 w 90010"/>
                <a:gd name="connsiteY0" fmla="*/ 25479 h 180020"/>
                <a:gd name="connsiteX1" fmla="*/ 51582 w 90010"/>
                <a:gd name="connsiteY1" fmla="*/ 52302 h 180020"/>
                <a:gd name="connsiteX2" fmla="*/ 69584 w 90010"/>
                <a:gd name="connsiteY2" fmla="*/ 52302 h 180020"/>
                <a:gd name="connsiteX3" fmla="*/ 69584 w 90010"/>
                <a:gd name="connsiteY3" fmla="*/ 62204 h 180020"/>
                <a:gd name="connsiteX4" fmla="*/ 51582 w 90010"/>
                <a:gd name="connsiteY4" fmla="*/ 62204 h 180020"/>
                <a:gd name="connsiteX5" fmla="*/ 51582 w 90010"/>
                <a:gd name="connsiteY5" fmla="*/ 129711 h 180020"/>
                <a:gd name="connsiteX6" fmla="*/ 5446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683 w 90010"/>
                <a:gd name="connsiteY12" fmla="*/ 159234 h 180020"/>
                <a:gd name="connsiteX13" fmla="*/ 45282 w 90010"/>
                <a:gd name="connsiteY13" fmla="*/ 152394 h 180020"/>
                <a:gd name="connsiteX14" fmla="*/ 39881 w 90010"/>
                <a:gd name="connsiteY14" fmla="*/ 130251 h 180020"/>
                <a:gd name="connsiteX15" fmla="*/ 3988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39881 w 90010"/>
                <a:gd name="connsiteY18" fmla="*/ 52302 h 180020"/>
                <a:gd name="connsiteX19" fmla="*/ 3988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582" y="25479"/>
                  </a:moveTo>
                  <a:lnTo>
                    <a:pt x="51582" y="52302"/>
                  </a:lnTo>
                  <a:lnTo>
                    <a:pt x="69584" y="52302"/>
                  </a:lnTo>
                  <a:lnTo>
                    <a:pt x="69584" y="62204"/>
                  </a:lnTo>
                  <a:lnTo>
                    <a:pt x="51582" y="62204"/>
                  </a:lnTo>
                  <a:lnTo>
                    <a:pt x="51582" y="129711"/>
                  </a:lnTo>
                  <a:cubicBezTo>
                    <a:pt x="51239" y="134683"/>
                    <a:pt x="52234" y="139655"/>
                    <a:pt x="54463" y="144113"/>
                  </a:cubicBezTo>
                  <a:cubicBezTo>
                    <a:pt x="56106" y="146811"/>
                    <a:pt x="59044" y="148451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59" y="158928"/>
                    <a:pt x="67244" y="159234"/>
                  </a:cubicBezTo>
                  <a:cubicBezTo>
                    <a:pt x="64731" y="159499"/>
                    <a:pt x="62196" y="159499"/>
                    <a:pt x="59683" y="159234"/>
                  </a:cubicBezTo>
                  <a:cubicBezTo>
                    <a:pt x="54079" y="159321"/>
                    <a:pt x="48756" y="156791"/>
                    <a:pt x="45282" y="152394"/>
                  </a:cubicBezTo>
                  <a:cubicBezTo>
                    <a:pt x="41130" y="145792"/>
                    <a:pt x="39237" y="138023"/>
                    <a:pt x="39881" y="130251"/>
                  </a:cubicBezTo>
                  <a:lnTo>
                    <a:pt x="3988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39881" y="52302"/>
                  </a:lnTo>
                  <a:lnTo>
                    <a:pt x="398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0CF1CB49-B296-4ED2-8089-6046A761A612}"/>
                </a:ext>
              </a:extLst>
            </p:cNvPr>
            <p:cNvSpPr/>
            <p:nvPr/>
          </p:nvSpPr>
          <p:spPr>
            <a:xfrm>
              <a:off x="4442600" y="6536423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1DBE3C62-819E-4BD4-8476-DFA91F644F65}"/>
                </a:ext>
              </a:extLst>
            </p:cNvPr>
            <p:cNvSpPr/>
            <p:nvPr/>
          </p:nvSpPr>
          <p:spPr>
            <a:xfrm>
              <a:off x="4476962" y="6580375"/>
              <a:ext cx="126014" cy="144016"/>
            </a:xfrm>
            <a:custGeom>
              <a:avLst/>
              <a:gdLst>
                <a:gd name="connsiteX0" fmla="*/ 25501 w 126014"/>
                <a:gd name="connsiteY0" fmla="*/ 72438 h 144016"/>
                <a:gd name="connsiteX1" fmla="*/ 35943 w 126014"/>
                <a:gd name="connsiteY1" fmla="*/ 38955 h 144016"/>
                <a:gd name="connsiteX2" fmla="*/ 86557 w 126014"/>
                <a:gd name="connsiteY2" fmla="*/ 33403 h 144016"/>
                <a:gd name="connsiteX3" fmla="*/ 92109 w 126014"/>
                <a:gd name="connsiteY3" fmla="*/ 38955 h 144016"/>
                <a:gd name="connsiteX4" fmla="*/ 102550 w 126014"/>
                <a:gd name="connsiteY4" fmla="*/ 72438 h 144016"/>
                <a:gd name="connsiteX5" fmla="*/ 102550 w 126014"/>
                <a:gd name="connsiteY5" fmla="*/ 87740 h 144016"/>
                <a:gd name="connsiteX6" fmla="*/ 92829 w 126014"/>
                <a:gd name="connsiteY6" fmla="*/ 121404 h 144016"/>
                <a:gd name="connsiteX7" fmla="*/ 64926 w 126014"/>
                <a:gd name="connsiteY7" fmla="*/ 134365 h 144016"/>
                <a:gd name="connsiteX8" fmla="*/ 36663 w 126014"/>
                <a:gd name="connsiteY8" fmla="*/ 121404 h 144016"/>
                <a:gd name="connsiteX9" fmla="*/ 26221 w 126014"/>
                <a:gd name="connsiteY9" fmla="*/ 87740 h 144016"/>
                <a:gd name="connsiteX10" fmla="*/ 37203 w 126014"/>
                <a:gd name="connsiteY10" fmla="*/ 87920 h 144016"/>
                <a:gd name="connsiteX11" fmla="*/ 44223 w 126014"/>
                <a:gd name="connsiteY11" fmla="*/ 114023 h 144016"/>
                <a:gd name="connsiteX12" fmla="*/ 64206 w 126014"/>
                <a:gd name="connsiteY12" fmla="*/ 124464 h 144016"/>
                <a:gd name="connsiteX13" fmla="*/ 83828 w 126014"/>
                <a:gd name="connsiteY13" fmla="*/ 114023 h 144016"/>
                <a:gd name="connsiteX14" fmla="*/ 90849 w 126014"/>
                <a:gd name="connsiteY14" fmla="*/ 87920 h 144016"/>
                <a:gd name="connsiteX15" fmla="*/ 90849 w 126014"/>
                <a:gd name="connsiteY15" fmla="*/ 72438 h 144016"/>
                <a:gd name="connsiteX16" fmla="*/ 83828 w 126014"/>
                <a:gd name="connsiteY16" fmla="*/ 45975 h 144016"/>
                <a:gd name="connsiteX17" fmla="*/ 50567 w 126014"/>
                <a:gd name="connsiteY17" fmla="*/ 39631 h 144016"/>
                <a:gd name="connsiteX18" fmla="*/ 44223 w 126014"/>
                <a:gd name="connsiteY18" fmla="*/ 45975 h 144016"/>
                <a:gd name="connsiteX19" fmla="*/ 37203 w 126014"/>
                <a:gd name="connsiteY19" fmla="*/ 7189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01" y="72438"/>
                  </a:moveTo>
                  <a:cubicBezTo>
                    <a:pt x="25159" y="60426"/>
                    <a:pt x="28834" y="48643"/>
                    <a:pt x="35943" y="38955"/>
                  </a:cubicBezTo>
                  <a:cubicBezTo>
                    <a:pt x="48386" y="23444"/>
                    <a:pt x="71046" y="20958"/>
                    <a:pt x="86557" y="33403"/>
                  </a:cubicBezTo>
                  <a:cubicBezTo>
                    <a:pt x="88604" y="35045"/>
                    <a:pt x="90465" y="36908"/>
                    <a:pt x="92109" y="38955"/>
                  </a:cubicBezTo>
                  <a:cubicBezTo>
                    <a:pt x="99414" y="48542"/>
                    <a:pt x="103112" y="60397"/>
                    <a:pt x="102550" y="72438"/>
                  </a:cubicBezTo>
                  <a:lnTo>
                    <a:pt x="102550" y="87740"/>
                  </a:lnTo>
                  <a:cubicBezTo>
                    <a:pt x="103346" y="99753"/>
                    <a:pt x="99905" y="111665"/>
                    <a:pt x="92829" y="121404"/>
                  </a:cubicBezTo>
                  <a:cubicBezTo>
                    <a:pt x="86143" y="129946"/>
                    <a:pt x="75767" y="134767"/>
                    <a:pt x="64926" y="134365"/>
                  </a:cubicBezTo>
                  <a:cubicBezTo>
                    <a:pt x="53977" y="134794"/>
                    <a:pt x="43480" y="129980"/>
                    <a:pt x="36663" y="121404"/>
                  </a:cubicBezTo>
                  <a:cubicBezTo>
                    <a:pt x="29411" y="111719"/>
                    <a:pt x="25725" y="99828"/>
                    <a:pt x="26221" y="87740"/>
                  </a:cubicBezTo>
                  <a:close/>
                  <a:moveTo>
                    <a:pt x="37203" y="87920"/>
                  </a:moveTo>
                  <a:cubicBezTo>
                    <a:pt x="36848" y="97132"/>
                    <a:pt x="39296" y="106234"/>
                    <a:pt x="44223" y="114023"/>
                  </a:cubicBezTo>
                  <a:cubicBezTo>
                    <a:pt x="48535" y="120829"/>
                    <a:pt x="56155" y="124812"/>
                    <a:pt x="64206" y="124464"/>
                  </a:cubicBezTo>
                  <a:cubicBezTo>
                    <a:pt x="72146" y="124756"/>
                    <a:pt x="79633" y="120772"/>
                    <a:pt x="83828" y="114023"/>
                  </a:cubicBezTo>
                  <a:cubicBezTo>
                    <a:pt x="88735" y="106225"/>
                    <a:pt x="91182" y="97128"/>
                    <a:pt x="90849" y="87920"/>
                  </a:cubicBezTo>
                  <a:lnTo>
                    <a:pt x="90849" y="72438"/>
                  </a:lnTo>
                  <a:cubicBezTo>
                    <a:pt x="91266" y="63108"/>
                    <a:pt x="88816" y="53873"/>
                    <a:pt x="83828" y="45975"/>
                  </a:cubicBezTo>
                  <a:cubicBezTo>
                    <a:pt x="76395" y="35039"/>
                    <a:pt x="61504" y="32198"/>
                    <a:pt x="50567" y="39631"/>
                  </a:cubicBezTo>
                  <a:cubicBezTo>
                    <a:pt x="48072" y="41327"/>
                    <a:pt x="45919" y="43480"/>
                    <a:pt x="44223" y="45975"/>
                  </a:cubicBezTo>
                  <a:cubicBezTo>
                    <a:pt x="39341" y="53718"/>
                    <a:pt x="36895" y="62750"/>
                    <a:pt x="37203" y="71898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EA8C354-CB03-4093-8AAB-3517FFF00410}"/>
                </a:ext>
              </a:extLst>
            </p:cNvPr>
            <p:cNvSpPr/>
            <p:nvPr/>
          </p:nvSpPr>
          <p:spPr>
            <a:xfrm>
              <a:off x="4574734" y="6581566"/>
              <a:ext cx="108012" cy="144016"/>
            </a:xfrm>
            <a:custGeom>
              <a:avLst/>
              <a:gdLst>
                <a:gd name="connsiteX0" fmla="*/ 36641 w 108012"/>
                <a:gd name="connsiteY0" fmla="*/ 26782 h 144016"/>
                <a:gd name="connsiteX1" fmla="*/ 36641 w 108012"/>
                <a:gd name="connsiteY1" fmla="*/ 44784 h 144016"/>
                <a:gd name="connsiteX2" fmla="*/ 47802 w 108012"/>
                <a:gd name="connsiteY2" fmla="*/ 30562 h 144016"/>
                <a:gd name="connsiteX3" fmla="*/ 64004 w 108012"/>
                <a:gd name="connsiteY3" fmla="*/ 25522 h 144016"/>
                <a:gd name="connsiteX4" fmla="*/ 85426 w 108012"/>
                <a:gd name="connsiteY4" fmla="*/ 35963 h 144016"/>
                <a:gd name="connsiteX5" fmla="*/ 92987 w 108012"/>
                <a:gd name="connsiteY5" fmla="*/ 68187 h 144016"/>
                <a:gd name="connsiteX6" fmla="*/ 92987 w 108012"/>
                <a:gd name="connsiteY6" fmla="*/ 131194 h 144016"/>
                <a:gd name="connsiteX7" fmla="*/ 81286 w 108012"/>
                <a:gd name="connsiteY7" fmla="*/ 131194 h 144016"/>
                <a:gd name="connsiteX8" fmla="*/ 81286 w 108012"/>
                <a:gd name="connsiteY8" fmla="*/ 67467 h 144016"/>
                <a:gd name="connsiteX9" fmla="*/ 76065 w 108012"/>
                <a:gd name="connsiteY9" fmla="*/ 42264 h 144016"/>
                <a:gd name="connsiteX10" fmla="*/ 60944 w 108012"/>
                <a:gd name="connsiteY10" fmla="*/ 35063 h 144016"/>
                <a:gd name="connsiteX11" fmla="*/ 46002 w 108012"/>
                <a:gd name="connsiteY11" fmla="*/ 41004 h 144016"/>
                <a:gd name="connsiteX12" fmla="*/ 37001 w 108012"/>
                <a:gd name="connsiteY12" fmla="*/ 56485 h 144016"/>
                <a:gd name="connsiteX13" fmla="*/ 3700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6641" y="26782"/>
                  </a:moveTo>
                  <a:lnTo>
                    <a:pt x="36641" y="44784"/>
                  </a:lnTo>
                  <a:cubicBezTo>
                    <a:pt x="39091" y="39171"/>
                    <a:pt x="42932" y="34276"/>
                    <a:pt x="47802" y="30562"/>
                  </a:cubicBezTo>
                  <a:cubicBezTo>
                    <a:pt x="52509" y="27162"/>
                    <a:pt x="58198" y="25392"/>
                    <a:pt x="64004" y="25522"/>
                  </a:cubicBezTo>
                  <a:cubicBezTo>
                    <a:pt x="72477" y="25021"/>
                    <a:pt x="80600" y="28980"/>
                    <a:pt x="85426" y="35963"/>
                  </a:cubicBezTo>
                  <a:cubicBezTo>
                    <a:pt x="91257" y="45648"/>
                    <a:pt x="93901" y="56919"/>
                    <a:pt x="92987" y="68187"/>
                  </a:cubicBezTo>
                  <a:lnTo>
                    <a:pt x="92987" y="131194"/>
                  </a:lnTo>
                  <a:lnTo>
                    <a:pt x="81286" y="131194"/>
                  </a:lnTo>
                  <a:lnTo>
                    <a:pt x="81286" y="67467"/>
                  </a:lnTo>
                  <a:cubicBezTo>
                    <a:pt x="81995" y="58739"/>
                    <a:pt x="80182" y="49992"/>
                    <a:pt x="76065" y="42264"/>
                  </a:cubicBezTo>
                  <a:cubicBezTo>
                    <a:pt x="72515" y="37522"/>
                    <a:pt x="66863" y="34829"/>
                    <a:pt x="60944" y="35063"/>
                  </a:cubicBezTo>
                  <a:cubicBezTo>
                    <a:pt x="55359" y="34906"/>
                    <a:pt x="49955" y="37056"/>
                    <a:pt x="46002" y="41004"/>
                  </a:cubicBezTo>
                  <a:cubicBezTo>
                    <a:pt x="41746" y="45324"/>
                    <a:pt x="38650" y="50649"/>
                    <a:pt x="37001" y="56485"/>
                  </a:cubicBezTo>
                  <a:lnTo>
                    <a:pt x="3700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B0CCCA67-58A7-402E-8E5A-5F90788ED800}"/>
                </a:ext>
              </a:extLst>
            </p:cNvPr>
            <p:cNvSpPr/>
            <p:nvPr/>
          </p:nvSpPr>
          <p:spPr>
            <a:xfrm>
              <a:off x="4666852" y="6581573"/>
              <a:ext cx="108012" cy="144016"/>
            </a:xfrm>
            <a:custGeom>
              <a:avLst/>
              <a:gdLst>
                <a:gd name="connsiteX0" fmla="*/ 82959 w 108012"/>
                <a:gd name="connsiteY0" fmla="*/ 131187 h 144016"/>
                <a:gd name="connsiteX1" fmla="*/ 81699 w 108012"/>
                <a:gd name="connsiteY1" fmla="*/ 122366 h 144016"/>
                <a:gd name="connsiteX2" fmla="*/ 81699 w 108012"/>
                <a:gd name="connsiteY2" fmla="*/ 115165 h 144016"/>
                <a:gd name="connsiteX3" fmla="*/ 69457 w 108012"/>
                <a:gd name="connsiteY3" fmla="*/ 128127 h 144016"/>
                <a:gd name="connsiteX4" fmla="*/ 52535 w 108012"/>
                <a:gd name="connsiteY4" fmla="*/ 133167 h 144016"/>
                <a:gd name="connsiteX5" fmla="*/ 32553 w 108012"/>
                <a:gd name="connsiteY5" fmla="*/ 125066 h 144016"/>
                <a:gd name="connsiteX6" fmla="*/ 25532 w 108012"/>
                <a:gd name="connsiteY6" fmla="*/ 103284 h 144016"/>
                <a:gd name="connsiteX7" fmla="*/ 34533 w 108012"/>
                <a:gd name="connsiteY7" fmla="*/ 80781 h 144016"/>
                <a:gd name="connsiteX8" fmla="*/ 62256 w 108012"/>
                <a:gd name="connsiteY8" fmla="*/ 72140 h 144016"/>
                <a:gd name="connsiteX9" fmla="*/ 80258 w 108012"/>
                <a:gd name="connsiteY9" fmla="*/ 72140 h 144016"/>
                <a:gd name="connsiteX10" fmla="*/ 80258 w 108012"/>
                <a:gd name="connsiteY10" fmla="*/ 59359 h 144016"/>
                <a:gd name="connsiteX11" fmla="*/ 74678 w 108012"/>
                <a:gd name="connsiteY11" fmla="*/ 41357 h 144016"/>
                <a:gd name="connsiteX12" fmla="*/ 59016 w 108012"/>
                <a:gd name="connsiteY12" fmla="*/ 35056 h 144016"/>
                <a:gd name="connsiteX13" fmla="*/ 43534 w 108012"/>
                <a:gd name="connsiteY13" fmla="*/ 40997 h 144016"/>
                <a:gd name="connsiteX14" fmla="*/ 37594 w 108012"/>
                <a:gd name="connsiteY14" fmla="*/ 55759 h 144016"/>
                <a:gd name="connsiteX15" fmla="*/ 26792 w 108012"/>
                <a:gd name="connsiteY15" fmla="*/ 55759 h 144016"/>
                <a:gd name="connsiteX16" fmla="*/ 26792 w 108012"/>
                <a:gd name="connsiteY16" fmla="*/ 55759 h 144016"/>
                <a:gd name="connsiteX17" fmla="*/ 35613 w 108012"/>
                <a:gd name="connsiteY17" fmla="*/ 34696 h 144016"/>
                <a:gd name="connsiteX18" fmla="*/ 59736 w 108012"/>
                <a:gd name="connsiteY18" fmla="*/ 25515 h 144016"/>
                <a:gd name="connsiteX19" fmla="*/ 83139 w 108012"/>
                <a:gd name="connsiteY19" fmla="*/ 34336 h 144016"/>
                <a:gd name="connsiteX20" fmla="*/ 92140 w 108012"/>
                <a:gd name="connsiteY20" fmla="*/ 59719 h 144016"/>
                <a:gd name="connsiteX21" fmla="*/ 92140 w 108012"/>
                <a:gd name="connsiteY21" fmla="*/ 111025 h 144016"/>
                <a:gd name="connsiteX22" fmla="*/ 92140 w 108012"/>
                <a:gd name="connsiteY22" fmla="*/ 121826 h 144016"/>
                <a:gd name="connsiteX23" fmla="*/ 93940 w 108012"/>
                <a:gd name="connsiteY23" fmla="*/ 132087 h 144016"/>
                <a:gd name="connsiteX24" fmla="*/ 53435 w 108012"/>
                <a:gd name="connsiteY24" fmla="*/ 122726 h 144016"/>
                <a:gd name="connsiteX25" fmla="*/ 71437 w 108012"/>
                <a:gd name="connsiteY25" fmla="*/ 117145 h 144016"/>
                <a:gd name="connsiteX26" fmla="*/ 82059 w 108012"/>
                <a:gd name="connsiteY26" fmla="*/ 103104 h 144016"/>
                <a:gd name="connsiteX27" fmla="*/ 82059 w 108012"/>
                <a:gd name="connsiteY27" fmla="*/ 80781 h 144016"/>
                <a:gd name="connsiteX28" fmla="*/ 64057 w 108012"/>
                <a:gd name="connsiteY28" fmla="*/ 80781 h 144016"/>
                <a:gd name="connsiteX29" fmla="*/ 46055 w 108012"/>
                <a:gd name="connsiteY29" fmla="*/ 87442 h 144016"/>
                <a:gd name="connsiteX30" fmla="*/ 38854 w 108012"/>
                <a:gd name="connsiteY30" fmla="*/ 104004 h 144016"/>
                <a:gd name="connsiteX31" fmla="*/ 43354 w 108012"/>
                <a:gd name="connsiteY31" fmla="*/ 117866 h 144016"/>
                <a:gd name="connsiteX32" fmla="*/ 52715 w 108012"/>
                <a:gd name="connsiteY32" fmla="*/ 1227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2959" y="131187"/>
                  </a:moveTo>
                  <a:cubicBezTo>
                    <a:pt x="82959" y="127587"/>
                    <a:pt x="81879" y="124526"/>
                    <a:pt x="81699" y="122366"/>
                  </a:cubicBezTo>
                  <a:cubicBezTo>
                    <a:pt x="81513" y="119970"/>
                    <a:pt x="81513" y="117561"/>
                    <a:pt x="81699" y="115165"/>
                  </a:cubicBezTo>
                  <a:cubicBezTo>
                    <a:pt x="78642" y="120348"/>
                    <a:pt x="74458" y="124778"/>
                    <a:pt x="69457" y="128127"/>
                  </a:cubicBezTo>
                  <a:cubicBezTo>
                    <a:pt x="64458" y="131484"/>
                    <a:pt x="58557" y="133241"/>
                    <a:pt x="52535" y="133167"/>
                  </a:cubicBezTo>
                  <a:cubicBezTo>
                    <a:pt x="44992" y="133623"/>
                    <a:pt x="37649" y="130645"/>
                    <a:pt x="32553" y="125066"/>
                  </a:cubicBezTo>
                  <a:cubicBezTo>
                    <a:pt x="27581" y="118933"/>
                    <a:pt x="25077" y="111165"/>
                    <a:pt x="25532" y="103284"/>
                  </a:cubicBezTo>
                  <a:cubicBezTo>
                    <a:pt x="25077" y="94825"/>
                    <a:pt x="28369" y="86594"/>
                    <a:pt x="34533" y="80781"/>
                  </a:cubicBezTo>
                  <a:cubicBezTo>
                    <a:pt x="42436" y="74663"/>
                    <a:pt x="52278" y="71595"/>
                    <a:pt x="62256" y="72140"/>
                  </a:cubicBezTo>
                  <a:lnTo>
                    <a:pt x="80258" y="72140"/>
                  </a:lnTo>
                  <a:lnTo>
                    <a:pt x="80258" y="59359"/>
                  </a:lnTo>
                  <a:cubicBezTo>
                    <a:pt x="80835" y="52858"/>
                    <a:pt x="78831" y="46392"/>
                    <a:pt x="74678" y="41357"/>
                  </a:cubicBezTo>
                  <a:cubicBezTo>
                    <a:pt x="70631" y="37067"/>
                    <a:pt x="64906" y="34765"/>
                    <a:pt x="59016" y="35056"/>
                  </a:cubicBezTo>
                  <a:cubicBezTo>
                    <a:pt x="53264" y="34856"/>
                    <a:pt x="47677" y="37001"/>
                    <a:pt x="43534" y="40997"/>
                  </a:cubicBezTo>
                  <a:cubicBezTo>
                    <a:pt x="39649" y="44918"/>
                    <a:pt x="37507" y="50239"/>
                    <a:pt x="37594" y="55759"/>
                  </a:cubicBezTo>
                  <a:lnTo>
                    <a:pt x="26792" y="55759"/>
                  </a:lnTo>
                  <a:lnTo>
                    <a:pt x="26792" y="55759"/>
                  </a:lnTo>
                  <a:cubicBezTo>
                    <a:pt x="26474" y="47778"/>
                    <a:pt x="29703" y="40068"/>
                    <a:pt x="35613" y="34696"/>
                  </a:cubicBezTo>
                  <a:cubicBezTo>
                    <a:pt x="42092" y="28518"/>
                    <a:pt x="50787" y="25209"/>
                    <a:pt x="59736" y="25515"/>
                  </a:cubicBezTo>
                  <a:cubicBezTo>
                    <a:pt x="68420" y="25101"/>
                    <a:pt x="76888" y="28293"/>
                    <a:pt x="83139" y="34336"/>
                  </a:cubicBezTo>
                  <a:cubicBezTo>
                    <a:pt x="89466" y="41222"/>
                    <a:pt x="92716" y="50387"/>
                    <a:pt x="92140" y="59719"/>
                  </a:cubicBezTo>
                  <a:lnTo>
                    <a:pt x="92140" y="111025"/>
                  </a:lnTo>
                  <a:cubicBezTo>
                    <a:pt x="92140" y="114805"/>
                    <a:pt x="92140" y="118406"/>
                    <a:pt x="92140" y="121826"/>
                  </a:cubicBezTo>
                  <a:cubicBezTo>
                    <a:pt x="92476" y="125288"/>
                    <a:pt x="93078" y="128717"/>
                    <a:pt x="93940" y="132087"/>
                  </a:cubicBezTo>
                  <a:close/>
                  <a:moveTo>
                    <a:pt x="53435" y="122726"/>
                  </a:moveTo>
                  <a:cubicBezTo>
                    <a:pt x="59909" y="123072"/>
                    <a:pt x="66294" y="121093"/>
                    <a:pt x="71437" y="117145"/>
                  </a:cubicBezTo>
                  <a:cubicBezTo>
                    <a:pt x="76383" y="113714"/>
                    <a:pt x="80104" y="108796"/>
                    <a:pt x="82059" y="103104"/>
                  </a:cubicBezTo>
                  <a:lnTo>
                    <a:pt x="82059" y="80781"/>
                  </a:lnTo>
                  <a:lnTo>
                    <a:pt x="64057" y="80781"/>
                  </a:lnTo>
                  <a:cubicBezTo>
                    <a:pt x="57428" y="80636"/>
                    <a:pt x="50991" y="83015"/>
                    <a:pt x="46055" y="87442"/>
                  </a:cubicBezTo>
                  <a:cubicBezTo>
                    <a:pt x="41370" y="91660"/>
                    <a:pt x="38744" y="97701"/>
                    <a:pt x="38854" y="104004"/>
                  </a:cubicBezTo>
                  <a:cubicBezTo>
                    <a:pt x="38591" y="109021"/>
                    <a:pt x="40193" y="113959"/>
                    <a:pt x="43354" y="117866"/>
                  </a:cubicBezTo>
                  <a:cubicBezTo>
                    <a:pt x="45801" y="120544"/>
                    <a:pt x="49117" y="122267"/>
                    <a:pt x="52715" y="122726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9AEA6177-2D18-499E-A832-CB34972B1DE2}"/>
                </a:ext>
              </a:extLst>
            </p:cNvPr>
            <p:cNvSpPr/>
            <p:nvPr/>
          </p:nvSpPr>
          <p:spPr>
            <a:xfrm>
              <a:off x="4760335" y="6536423"/>
              <a:ext cx="54006" cy="198022"/>
            </a:xfrm>
            <a:custGeom>
              <a:avLst/>
              <a:gdLst>
                <a:gd name="connsiteX0" fmla="*/ 3790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90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CF38568B-83F7-44DA-A460-730F542AE8CF}"/>
                </a:ext>
              </a:extLst>
            </p:cNvPr>
            <p:cNvSpPr/>
            <p:nvPr/>
          </p:nvSpPr>
          <p:spPr>
            <a:xfrm>
              <a:off x="4796259" y="6580677"/>
              <a:ext cx="108012" cy="144016"/>
            </a:xfrm>
            <a:custGeom>
              <a:avLst/>
              <a:gdLst>
                <a:gd name="connsiteX0" fmla="*/ 63183 w 108012"/>
                <a:gd name="connsiteY0" fmla="*/ 134063 h 144016"/>
                <a:gd name="connsiteX1" fmla="*/ 35640 w 108012"/>
                <a:gd name="connsiteY1" fmla="*/ 121461 h 144016"/>
                <a:gd name="connsiteX2" fmla="*/ 25559 w 108012"/>
                <a:gd name="connsiteY2" fmla="*/ 88878 h 144016"/>
                <a:gd name="connsiteX3" fmla="*/ 25559 w 108012"/>
                <a:gd name="connsiteY3" fmla="*/ 70876 h 144016"/>
                <a:gd name="connsiteX4" fmla="*/ 36360 w 108012"/>
                <a:gd name="connsiteY4" fmla="*/ 37932 h 144016"/>
                <a:gd name="connsiteX5" fmla="*/ 61563 w 108012"/>
                <a:gd name="connsiteY5" fmla="*/ 25511 h 144016"/>
                <a:gd name="connsiteX6" fmla="*/ 87126 w 108012"/>
                <a:gd name="connsiteY6" fmla="*/ 37212 h 144016"/>
                <a:gd name="connsiteX7" fmla="*/ 96127 w 108012"/>
                <a:gd name="connsiteY7" fmla="*/ 68715 h 144016"/>
                <a:gd name="connsiteX8" fmla="*/ 96127 w 108012"/>
                <a:gd name="connsiteY8" fmla="*/ 80237 h 144016"/>
                <a:gd name="connsiteX9" fmla="*/ 36360 w 108012"/>
                <a:gd name="connsiteY9" fmla="*/ 80237 h 144016"/>
                <a:gd name="connsiteX10" fmla="*/ 36360 w 108012"/>
                <a:gd name="connsiteY10" fmla="*/ 88878 h 144016"/>
                <a:gd name="connsiteX11" fmla="*/ 43561 w 108012"/>
                <a:gd name="connsiteY11" fmla="*/ 114080 h 144016"/>
                <a:gd name="connsiteX12" fmla="*/ 63183 w 108012"/>
                <a:gd name="connsiteY12" fmla="*/ 124161 h 144016"/>
                <a:gd name="connsiteX13" fmla="*/ 78125 w 108012"/>
                <a:gd name="connsiteY13" fmla="*/ 121281 h 144016"/>
                <a:gd name="connsiteX14" fmla="*/ 88746 w 108012"/>
                <a:gd name="connsiteY14" fmla="*/ 112640 h 144016"/>
                <a:gd name="connsiteX15" fmla="*/ 93426 w 108012"/>
                <a:gd name="connsiteY15" fmla="*/ 120741 h 144016"/>
                <a:gd name="connsiteX16" fmla="*/ 81185 w 108012"/>
                <a:gd name="connsiteY16" fmla="*/ 130462 h 144016"/>
                <a:gd name="connsiteX17" fmla="*/ 63183 w 108012"/>
                <a:gd name="connsiteY17" fmla="*/ 134063 h 144016"/>
                <a:gd name="connsiteX18" fmla="*/ 61563 w 108012"/>
                <a:gd name="connsiteY18" fmla="*/ 35772 h 144016"/>
                <a:gd name="connsiteX19" fmla="*/ 43561 w 108012"/>
                <a:gd name="connsiteY19" fmla="*/ 45673 h 144016"/>
                <a:gd name="connsiteX20" fmla="*/ 36180 w 108012"/>
                <a:gd name="connsiteY20" fmla="*/ 70335 h 144016"/>
                <a:gd name="connsiteX21" fmla="*/ 84425 w 108012"/>
                <a:gd name="connsiteY21" fmla="*/ 70335 h 144016"/>
                <a:gd name="connsiteX22" fmla="*/ 84425 w 108012"/>
                <a:gd name="connsiteY22" fmla="*/ 65835 h 144016"/>
                <a:gd name="connsiteX23" fmla="*/ 78305 w 108012"/>
                <a:gd name="connsiteY23" fmla="*/ 44413 h 144016"/>
                <a:gd name="connsiteX24" fmla="*/ 61563 w 108012"/>
                <a:gd name="connsiteY24" fmla="*/ 3577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183" y="134063"/>
                  </a:moveTo>
                  <a:cubicBezTo>
                    <a:pt x="52540" y="134378"/>
                    <a:pt x="42360" y="129719"/>
                    <a:pt x="35640" y="121461"/>
                  </a:cubicBezTo>
                  <a:cubicBezTo>
                    <a:pt x="28468" y="112167"/>
                    <a:pt x="24889" y="100599"/>
                    <a:pt x="25559" y="88878"/>
                  </a:cubicBezTo>
                  <a:lnTo>
                    <a:pt x="25559" y="70876"/>
                  </a:lnTo>
                  <a:cubicBezTo>
                    <a:pt x="25087" y="58953"/>
                    <a:pt x="28922" y="47261"/>
                    <a:pt x="36360" y="37932"/>
                  </a:cubicBezTo>
                  <a:cubicBezTo>
                    <a:pt x="42436" y="30175"/>
                    <a:pt x="51710" y="25604"/>
                    <a:pt x="61563" y="25511"/>
                  </a:cubicBezTo>
                  <a:cubicBezTo>
                    <a:pt x="71471" y="25066"/>
                    <a:pt x="80987" y="29421"/>
                    <a:pt x="87126" y="37212"/>
                  </a:cubicBezTo>
                  <a:cubicBezTo>
                    <a:pt x="93601" y="46393"/>
                    <a:pt x="96775" y="57498"/>
                    <a:pt x="96127" y="68715"/>
                  </a:cubicBezTo>
                  <a:lnTo>
                    <a:pt x="96127" y="80237"/>
                  </a:lnTo>
                  <a:lnTo>
                    <a:pt x="36360" y="80237"/>
                  </a:lnTo>
                  <a:lnTo>
                    <a:pt x="36360" y="88878"/>
                  </a:lnTo>
                  <a:cubicBezTo>
                    <a:pt x="35993" y="97834"/>
                    <a:pt x="38519" y="106671"/>
                    <a:pt x="43561" y="114080"/>
                  </a:cubicBezTo>
                  <a:cubicBezTo>
                    <a:pt x="47917" y="120610"/>
                    <a:pt x="55340" y="124422"/>
                    <a:pt x="63183" y="124161"/>
                  </a:cubicBezTo>
                  <a:cubicBezTo>
                    <a:pt x="68316" y="124323"/>
                    <a:pt x="73421" y="123339"/>
                    <a:pt x="78125" y="121281"/>
                  </a:cubicBezTo>
                  <a:cubicBezTo>
                    <a:pt x="82269" y="119234"/>
                    <a:pt x="85900" y="116282"/>
                    <a:pt x="88746" y="112640"/>
                  </a:cubicBezTo>
                  <a:lnTo>
                    <a:pt x="93426" y="120741"/>
                  </a:lnTo>
                  <a:cubicBezTo>
                    <a:pt x="90233" y="124964"/>
                    <a:pt x="86022" y="128309"/>
                    <a:pt x="81185" y="130462"/>
                  </a:cubicBezTo>
                  <a:cubicBezTo>
                    <a:pt x="75554" y="133069"/>
                    <a:pt x="69385" y="134302"/>
                    <a:pt x="63183" y="134063"/>
                  </a:cubicBezTo>
                  <a:close/>
                  <a:moveTo>
                    <a:pt x="61563" y="35772"/>
                  </a:moveTo>
                  <a:cubicBezTo>
                    <a:pt x="54242" y="35687"/>
                    <a:pt x="47412" y="39444"/>
                    <a:pt x="43561" y="45673"/>
                  </a:cubicBezTo>
                  <a:cubicBezTo>
                    <a:pt x="38663" y="52958"/>
                    <a:pt x="36088" y="61558"/>
                    <a:pt x="36180" y="70335"/>
                  </a:cubicBezTo>
                  <a:lnTo>
                    <a:pt x="84425" y="70335"/>
                  </a:lnTo>
                  <a:lnTo>
                    <a:pt x="84425" y="65835"/>
                  </a:lnTo>
                  <a:cubicBezTo>
                    <a:pt x="84701" y="58227"/>
                    <a:pt x="82559" y="50726"/>
                    <a:pt x="78305" y="44413"/>
                  </a:cubicBezTo>
                  <a:cubicBezTo>
                    <a:pt x="74586" y="38841"/>
                    <a:pt x="68260" y="35575"/>
                    <a:pt x="61563" y="3577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13FC6921-DC7B-4C94-A6C0-9E7F2046F8D7}"/>
                </a:ext>
              </a:extLst>
            </p:cNvPr>
            <p:cNvSpPr/>
            <p:nvPr/>
          </p:nvSpPr>
          <p:spPr>
            <a:xfrm>
              <a:off x="4925190" y="6580660"/>
              <a:ext cx="108012" cy="144016"/>
            </a:xfrm>
            <a:custGeom>
              <a:avLst/>
              <a:gdLst>
                <a:gd name="connsiteX0" fmla="*/ 79889 w 108012"/>
                <a:gd name="connsiteY0" fmla="*/ 107257 h 144016"/>
                <a:gd name="connsiteX1" fmla="*/ 75208 w 108012"/>
                <a:gd name="connsiteY1" fmla="*/ 94836 h 144016"/>
                <a:gd name="connsiteX2" fmla="*/ 57206 w 108012"/>
                <a:gd name="connsiteY2" fmla="*/ 83855 h 144016"/>
                <a:gd name="connsiteX3" fmla="*/ 33984 w 108012"/>
                <a:gd name="connsiteY3" fmla="*/ 70533 h 144016"/>
                <a:gd name="connsiteX4" fmla="*/ 26423 w 108012"/>
                <a:gd name="connsiteY4" fmla="*/ 52531 h 144016"/>
                <a:gd name="connsiteX5" fmla="*/ 35244 w 108012"/>
                <a:gd name="connsiteY5" fmla="*/ 33449 h 144016"/>
                <a:gd name="connsiteX6" fmla="*/ 58646 w 108012"/>
                <a:gd name="connsiteY6" fmla="*/ 25528 h 144016"/>
                <a:gd name="connsiteX7" fmla="*/ 82229 w 108012"/>
                <a:gd name="connsiteY7" fmla="*/ 34349 h 144016"/>
                <a:gd name="connsiteX8" fmla="*/ 90510 w 108012"/>
                <a:gd name="connsiteY8" fmla="*/ 56312 h 144016"/>
                <a:gd name="connsiteX9" fmla="*/ 90510 w 108012"/>
                <a:gd name="connsiteY9" fmla="*/ 56312 h 144016"/>
                <a:gd name="connsiteX10" fmla="*/ 79709 w 108012"/>
                <a:gd name="connsiteY10" fmla="*/ 56312 h 144016"/>
                <a:gd name="connsiteX11" fmla="*/ 73948 w 108012"/>
                <a:gd name="connsiteY11" fmla="*/ 41550 h 144016"/>
                <a:gd name="connsiteX12" fmla="*/ 58826 w 108012"/>
                <a:gd name="connsiteY12" fmla="*/ 35249 h 144016"/>
                <a:gd name="connsiteX13" fmla="*/ 43885 w 108012"/>
                <a:gd name="connsiteY13" fmla="*/ 40110 h 144016"/>
                <a:gd name="connsiteX14" fmla="*/ 38844 w 108012"/>
                <a:gd name="connsiteY14" fmla="*/ 51631 h 144016"/>
                <a:gd name="connsiteX15" fmla="*/ 42805 w 108012"/>
                <a:gd name="connsiteY15" fmla="*/ 62792 h 144016"/>
                <a:gd name="connsiteX16" fmla="*/ 60807 w 108012"/>
                <a:gd name="connsiteY16" fmla="*/ 73413 h 144016"/>
                <a:gd name="connsiteX17" fmla="*/ 84209 w 108012"/>
                <a:gd name="connsiteY17" fmla="*/ 87095 h 144016"/>
                <a:gd name="connsiteX18" fmla="*/ 83964 w 108012"/>
                <a:gd name="connsiteY18" fmla="*/ 125027 h 144016"/>
                <a:gd name="connsiteX19" fmla="*/ 82949 w 108012"/>
                <a:gd name="connsiteY19" fmla="*/ 125979 h 144016"/>
                <a:gd name="connsiteX20" fmla="*/ 59366 w 108012"/>
                <a:gd name="connsiteY20" fmla="*/ 133540 h 144016"/>
                <a:gd name="connsiteX21" fmla="*/ 34164 w 108012"/>
                <a:gd name="connsiteY21" fmla="*/ 124539 h 144016"/>
                <a:gd name="connsiteX22" fmla="*/ 25523 w 108012"/>
                <a:gd name="connsiteY22" fmla="*/ 102757 h 144016"/>
                <a:gd name="connsiteX23" fmla="*/ 25523 w 108012"/>
                <a:gd name="connsiteY23" fmla="*/ 102757 h 144016"/>
                <a:gd name="connsiteX24" fmla="*/ 36324 w 108012"/>
                <a:gd name="connsiteY24" fmla="*/ 102757 h 144016"/>
                <a:gd name="connsiteX25" fmla="*/ 43525 w 108012"/>
                <a:gd name="connsiteY25" fmla="*/ 119139 h 144016"/>
                <a:gd name="connsiteX26" fmla="*/ 59186 w 108012"/>
                <a:gd name="connsiteY26" fmla="*/ 124179 h 144016"/>
                <a:gd name="connsiteX27" fmla="*/ 74668 w 108012"/>
                <a:gd name="connsiteY27" fmla="*/ 119319 h 144016"/>
                <a:gd name="connsiteX28" fmla="*/ 79889 w 108012"/>
                <a:gd name="connsiteY28" fmla="*/ 107257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012" h="144016">
                  <a:moveTo>
                    <a:pt x="79889" y="107257"/>
                  </a:moveTo>
                  <a:cubicBezTo>
                    <a:pt x="79968" y="102672"/>
                    <a:pt x="78294" y="98229"/>
                    <a:pt x="75208" y="94836"/>
                  </a:cubicBezTo>
                  <a:cubicBezTo>
                    <a:pt x="69988" y="90027"/>
                    <a:pt x="63871" y="86296"/>
                    <a:pt x="57206" y="83855"/>
                  </a:cubicBezTo>
                  <a:cubicBezTo>
                    <a:pt x="48756" y="80783"/>
                    <a:pt x="40900" y="76278"/>
                    <a:pt x="33984" y="70533"/>
                  </a:cubicBezTo>
                  <a:cubicBezTo>
                    <a:pt x="28961" y="65921"/>
                    <a:pt x="26200" y="59347"/>
                    <a:pt x="26423" y="52531"/>
                  </a:cubicBezTo>
                  <a:cubicBezTo>
                    <a:pt x="26443" y="45190"/>
                    <a:pt x="29665" y="38221"/>
                    <a:pt x="35244" y="33449"/>
                  </a:cubicBezTo>
                  <a:cubicBezTo>
                    <a:pt x="41741" y="27906"/>
                    <a:pt x="50119" y="25071"/>
                    <a:pt x="58646" y="25528"/>
                  </a:cubicBezTo>
                  <a:cubicBezTo>
                    <a:pt x="67395" y="25040"/>
                    <a:pt x="75948" y="28239"/>
                    <a:pt x="82229" y="34349"/>
                  </a:cubicBezTo>
                  <a:cubicBezTo>
                    <a:pt x="88022" y="40137"/>
                    <a:pt x="91039" y="48140"/>
                    <a:pt x="90510" y="56312"/>
                  </a:cubicBezTo>
                  <a:lnTo>
                    <a:pt x="90510" y="56312"/>
                  </a:lnTo>
                  <a:lnTo>
                    <a:pt x="79709" y="56312"/>
                  </a:lnTo>
                  <a:cubicBezTo>
                    <a:pt x="79746" y="50835"/>
                    <a:pt x="77684" y="45554"/>
                    <a:pt x="73948" y="41550"/>
                  </a:cubicBezTo>
                  <a:cubicBezTo>
                    <a:pt x="70112" y="37283"/>
                    <a:pt x="64558" y="34968"/>
                    <a:pt x="58826" y="35249"/>
                  </a:cubicBezTo>
                  <a:cubicBezTo>
                    <a:pt x="53406" y="34882"/>
                    <a:pt x="48052" y="36623"/>
                    <a:pt x="43885" y="40110"/>
                  </a:cubicBezTo>
                  <a:cubicBezTo>
                    <a:pt x="40670" y="43078"/>
                    <a:pt x="38841" y="47255"/>
                    <a:pt x="38844" y="51631"/>
                  </a:cubicBezTo>
                  <a:cubicBezTo>
                    <a:pt x="38592" y="55735"/>
                    <a:pt x="40022" y="59764"/>
                    <a:pt x="42805" y="62792"/>
                  </a:cubicBezTo>
                  <a:cubicBezTo>
                    <a:pt x="48209" y="67259"/>
                    <a:pt x="54284" y="70843"/>
                    <a:pt x="60807" y="73413"/>
                  </a:cubicBezTo>
                  <a:cubicBezTo>
                    <a:pt x="69376" y="76512"/>
                    <a:pt x="77305" y="81149"/>
                    <a:pt x="84209" y="87095"/>
                  </a:cubicBezTo>
                  <a:cubicBezTo>
                    <a:pt x="94616" y="97637"/>
                    <a:pt x="94506" y="114620"/>
                    <a:pt x="83964" y="125027"/>
                  </a:cubicBezTo>
                  <a:cubicBezTo>
                    <a:pt x="83635" y="125353"/>
                    <a:pt x="83297" y="125671"/>
                    <a:pt x="82949" y="125979"/>
                  </a:cubicBezTo>
                  <a:cubicBezTo>
                    <a:pt x="76276" y="131295"/>
                    <a:pt x="67887" y="133985"/>
                    <a:pt x="59366" y="133540"/>
                  </a:cubicBezTo>
                  <a:cubicBezTo>
                    <a:pt x="50097" y="134046"/>
                    <a:pt x="41015" y="130802"/>
                    <a:pt x="34164" y="124539"/>
                  </a:cubicBezTo>
                  <a:cubicBezTo>
                    <a:pt x="28227" y="118899"/>
                    <a:pt x="25067" y="110933"/>
                    <a:pt x="25523" y="102757"/>
                  </a:cubicBezTo>
                  <a:lnTo>
                    <a:pt x="25523" y="102757"/>
                  </a:lnTo>
                  <a:lnTo>
                    <a:pt x="36324" y="102757"/>
                  </a:lnTo>
                  <a:cubicBezTo>
                    <a:pt x="36092" y="109032"/>
                    <a:pt x="38745" y="115066"/>
                    <a:pt x="43525" y="119139"/>
                  </a:cubicBezTo>
                  <a:cubicBezTo>
                    <a:pt x="48027" y="122535"/>
                    <a:pt x="53546" y="124312"/>
                    <a:pt x="59186" y="124179"/>
                  </a:cubicBezTo>
                  <a:cubicBezTo>
                    <a:pt x="64765" y="124491"/>
                    <a:pt x="70268" y="122762"/>
                    <a:pt x="74668" y="119319"/>
                  </a:cubicBezTo>
                  <a:cubicBezTo>
                    <a:pt x="78072" y="116244"/>
                    <a:pt x="79977" y="111844"/>
                    <a:pt x="79889" y="107257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35E7375C-6BBD-44F5-9F02-F695B60C403B}"/>
                </a:ext>
              </a:extLst>
            </p:cNvPr>
            <p:cNvSpPr/>
            <p:nvPr/>
          </p:nvSpPr>
          <p:spPr>
            <a:xfrm>
              <a:off x="5012227" y="6582868"/>
              <a:ext cx="108012" cy="144016"/>
            </a:xfrm>
            <a:custGeom>
              <a:avLst/>
              <a:gdLst>
                <a:gd name="connsiteX0" fmla="*/ 82502 w 108012"/>
                <a:gd name="connsiteY0" fmla="*/ 113509 h 144016"/>
                <a:gd name="connsiteX1" fmla="*/ 71341 w 108012"/>
                <a:gd name="connsiteY1" fmla="*/ 127191 h 144016"/>
                <a:gd name="connsiteX2" fmla="*/ 55319 w 108012"/>
                <a:gd name="connsiteY2" fmla="*/ 131871 h 144016"/>
                <a:gd name="connsiteX3" fmla="*/ 33716 w 108012"/>
                <a:gd name="connsiteY3" fmla="*/ 120710 h 144016"/>
                <a:gd name="connsiteX4" fmla="*/ 25616 w 108012"/>
                <a:gd name="connsiteY4" fmla="*/ 85966 h 144016"/>
                <a:gd name="connsiteX5" fmla="*/ 25616 w 108012"/>
                <a:gd name="connsiteY5" fmla="*/ 25479 h 144016"/>
                <a:gd name="connsiteX6" fmla="*/ 37317 w 108012"/>
                <a:gd name="connsiteY6" fmla="*/ 25479 h 144016"/>
                <a:gd name="connsiteX7" fmla="*/ 37317 w 108012"/>
                <a:gd name="connsiteY7" fmla="*/ 86326 h 144016"/>
                <a:gd name="connsiteX8" fmla="*/ 42357 w 108012"/>
                <a:gd name="connsiteY8" fmla="*/ 113509 h 144016"/>
                <a:gd name="connsiteX9" fmla="*/ 56759 w 108012"/>
                <a:gd name="connsiteY9" fmla="*/ 121790 h 144016"/>
                <a:gd name="connsiteX10" fmla="*/ 72961 w 108012"/>
                <a:gd name="connsiteY10" fmla="*/ 116390 h 144016"/>
                <a:gd name="connsiteX11" fmla="*/ 81782 w 108012"/>
                <a:gd name="connsiteY11" fmla="*/ 101628 h 144016"/>
                <a:gd name="connsiteX12" fmla="*/ 81782 w 108012"/>
                <a:gd name="connsiteY12" fmla="*/ 25479 h 144016"/>
                <a:gd name="connsiteX13" fmla="*/ 93483 w 108012"/>
                <a:gd name="connsiteY13" fmla="*/ 25479 h 144016"/>
                <a:gd name="connsiteX14" fmla="*/ 93483 w 108012"/>
                <a:gd name="connsiteY14" fmla="*/ 129891 h 144016"/>
                <a:gd name="connsiteX15" fmla="*/ 83222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502" y="113509"/>
                  </a:moveTo>
                  <a:cubicBezTo>
                    <a:pt x="80050" y="118973"/>
                    <a:pt x="76201" y="123691"/>
                    <a:pt x="71341" y="127191"/>
                  </a:cubicBezTo>
                  <a:cubicBezTo>
                    <a:pt x="66603" y="130348"/>
                    <a:pt x="61011" y="131983"/>
                    <a:pt x="55319" y="131871"/>
                  </a:cubicBezTo>
                  <a:cubicBezTo>
                    <a:pt x="46649" y="132242"/>
                    <a:pt x="38431" y="127995"/>
                    <a:pt x="33716" y="120710"/>
                  </a:cubicBezTo>
                  <a:cubicBezTo>
                    <a:pt x="27626" y="110190"/>
                    <a:pt x="24805" y="98094"/>
                    <a:pt x="25616" y="85966"/>
                  </a:cubicBezTo>
                  <a:lnTo>
                    <a:pt x="25616" y="25479"/>
                  </a:lnTo>
                  <a:lnTo>
                    <a:pt x="37317" y="25479"/>
                  </a:lnTo>
                  <a:lnTo>
                    <a:pt x="37317" y="86326"/>
                  </a:lnTo>
                  <a:cubicBezTo>
                    <a:pt x="36609" y="95671"/>
                    <a:pt x="38347" y="105039"/>
                    <a:pt x="42357" y="113509"/>
                  </a:cubicBezTo>
                  <a:cubicBezTo>
                    <a:pt x="45178" y="118798"/>
                    <a:pt x="50770" y="122013"/>
                    <a:pt x="56759" y="121790"/>
                  </a:cubicBezTo>
                  <a:cubicBezTo>
                    <a:pt x="62642" y="122060"/>
                    <a:pt x="68415" y="120136"/>
                    <a:pt x="72961" y="116390"/>
                  </a:cubicBezTo>
                  <a:cubicBezTo>
                    <a:pt x="77301" y="112453"/>
                    <a:pt x="80372" y="107315"/>
                    <a:pt x="81782" y="101628"/>
                  </a:cubicBezTo>
                  <a:lnTo>
                    <a:pt x="81782" y="25479"/>
                  </a:lnTo>
                  <a:lnTo>
                    <a:pt x="93483" y="25479"/>
                  </a:lnTo>
                  <a:lnTo>
                    <a:pt x="93483" y="129891"/>
                  </a:lnTo>
                  <a:lnTo>
                    <a:pt x="83222" y="129891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3EC5E5C0-3AF5-47E5-A122-8DBF1B0F1CBA}"/>
                </a:ext>
              </a:extLst>
            </p:cNvPr>
            <p:cNvSpPr/>
            <p:nvPr/>
          </p:nvSpPr>
          <p:spPr>
            <a:xfrm>
              <a:off x="5106513" y="6580878"/>
              <a:ext cx="108012" cy="180020"/>
            </a:xfrm>
            <a:custGeom>
              <a:avLst/>
              <a:gdLst>
                <a:gd name="connsiteX0" fmla="*/ 96767 w 108012"/>
                <a:gd name="connsiteY0" fmla="*/ 88677 h 180020"/>
                <a:gd name="connsiteX1" fmla="*/ 87946 w 108012"/>
                <a:gd name="connsiteY1" fmla="*/ 121621 h 180020"/>
                <a:gd name="connsiteX2" fmla="*/ 63464 w 108012"/>
                <a:gd name="connsiteY2" fmla="*/ 133862 h 180020"/>
                <a:gd name="connsiteX3" fmla="*/ 48162 w 108012"/>
                <a:gd name="connsiteY3" fmla="*/ 130262 h 180020"/>
                <a:gd name="connsiteX4" fmla="*/ 37181 w 108012"/>
                <a:gd name="connsiteY4" fmla="*/ 119640 h 180020"/>
                <a:gd name="connsiteX5" fmla="*/ 37181 w 108012"/>
                <a:gd name="connsiteY5" fmla="*/ 171486 h 180020"/>
                <a:gd name="connsiteX6" fmla="*/ 25479 w 108012"/>
                <a:gd name="connsiteY6" fmla="*/ 171486 h 180020"/>
                <a:gd name="connsiteX7" fmla="*/ 25479 w 108012"/>
                <a:gd name="connsiteY7" fmla="*/ 27470 h 180020"/>
                <a:gd name="connsiteX8" fmla="*/ 35381 w 108012"/>
                <a:gd name="connsiteY8" fmla="*/ 27470 h 180020"/>
                <a:gd name="connsiteX9" fmla="*/ 36641 w 108012"/>
                <a:gd name="connsiteY9" fmla="*/ 41872 h 180020"/>
                <a:gd name="connsiteX10" fmla="*/ 47622 w 108012"/>
                <a:gd name="connsiteY10" fmla="*/ 29811 h 180020"/>
                <a:gd name="connsiteX11" fmla="*/ 63104 w 108012"/>
                <a:gd name="connsiteY11" fmla="*/ 25490 h 180020"/>
                <a:gd name="connsiteX12" fmla="*/ 87766 w 108012"/>
                <a:gd name="connsiteY12" fmla="*/ 38812 h 180020"/>
                <a:gd name="connsiteX13" fmla="*/ 96767 w 108012"/>
                <a:gd name="connsiteY13" fmla="*/ 74816 h 180020"/>
                <a:gd name="connsiteX14" fmla="*/ 84886 w 108012"/>
                <a:gd name="connsiteY14" fmla="*/ 74455 h 180020"/>
                <a:gd name="connsiteX15" fmla="*/ 78585 w 108012"/>
                <a:gd name="connsiteY15" fmla="*/ 46552 h 180020"/>
                <a:gd name="connsiteX16" fmla="*/ 49352 w 108012"/>
                <a:gd name="connsiteY16" fmla="*/ 38601 h 180020"/>
                <a:gd name="connsiteX17" fmla="*/ 46002 w 108012"/>
                <a:gd name="connsiteY17" fmla="*/ 40972 h 180020"/>
                <a:gd name="connsiteX18" fmla="*/ 37181 w 108012"/>
                <a:gd name="connsiteY18" fmla="*/ 54293 h 180020"/>
                <a:gd name="connsiteX19" fmla="*/ 37181 w 108012"/>
                <a:gd name="connsiteY19" fmla="*/ 107039 h 180020"/>
                <a:gd name="connsiteX20" fmla="*/ 46002 w 108012"/>
                <a:gd name="connsiteY20" fmla="*/ 119460 h 180020"/>
                <a:gd name="connsiteX21" fmla="*/ 60223 w 108012"/>
                <a:gd name="connsiteY21" fmla="*/ 123961 h 180020"/>
                <a:gd name="connsiteX22" fmla="*/ 78225 w 108012"/>
                <a:gd name="connsiteY22" fmla="*/ 114420 h 180020"/>
                <a:gd name="connsiteX23" fmla="*/ 84346 w 108012"/>
                <a:gd name="connsiteY23" fmla="*/ 88857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012" h="180020">
                  <a:moveTo>
                    <a:pt x="96767" y="88677"/>
                  </a:moveTo>
                  <a:cubicBezTo>
                    <a:pt x="97336" y="100310"/>
                    <a:pt x="94252" y="111829"/>
                    <a:pt x="87946" y="121621"/>
                  </a:cubicBezTo>
                  <a:cubicBezTo>
                    <a:pt x="82438" y="129644"/>
                    <a:pt x="73188" y="134269"/>
                    <a:pt x="63464" y="133862"/>
                  </a:cubicBezTo>
                  <a:cubicBezTo>
                    <a:pt x="58140" y="133974"/>
                    <a:pt x="52877" y="132735"/>
                    <a:pt x="48162" y="130262"/>
                  </a:cubicBezTo>
                  <a:cubicBezTo>
                    <a:pt x="43633" y="127747"/>
                    <a:pt x="39847" y="124083"/>
                    <a:pt x="37181" y="119640"/>
                  </a:cubicBezTo>
                  <a:lnTo>
                    <a:pt x="37181" y="171486"/>
                  </a:lnTo>
                  <a:lnTo>
                    <a:pt x="25479" y="171486"/>
                  </a:lnTo>
                  <a:lnTo>
                    <a:pt x="25479" y="27470"/>
                  </a:lnTo>
                  <a:lnTo>
                    <a:pt x="35381" y="27470"/>
                  </a:lnTo>
                  <a:lnTo>
                    <a:pt x="36641" y="41872"/>
                  </a:lnTo>
                  <a:cubicBezTo>
                    <a:pt x="39164" y="36947"/>
                    <a:pt x="42956" y="32784"/>
                    <a:pt x="47622" y="29811"/>
                  </a:cubicBezTo>
                  <a:cubicBezTo>
                    <a:pt x="52243" y="26873"/>
                    <a:pt x="57629" y="25369"/>
                    <a:pt x="63104" y="25490"/>
                  </a:cubicBezTo>
                  <a:cubicBezTo>
                    <a:pt x="73111" y="25216"/>
                    <a:pt x="82508" y="30293"/>
                    <a:pt x="87766" y="38812"/>
                  </a:cubicBezTo>
                  <a:cubicBezTo>
                    <a:pt x="94261" y="49658"/>
                    <a:pt x="97394" y="62189"/>
                    <a:pt x="96767" y="74816"/>
                  </a:cubicBezTo>
                  <a:close/>
                  <a:moveTo>
                    <a:pt x="84886" y="74455"/>
                  </a:moveTo>
                  <a:cubicBezTo>
                    <a:pt x="85333" y="64758"/>
                    <a:pt x="83156" y="55118"/>
                    <a:pt x="78585" y="46552"/>
                  </a:cubicBezTo>
                  <a:cubicBezTo>
                    <a:pt x="72708" y="36284"/>
                    <a:pt x="59620" y="32725"/>
                    <a:pt x="49352" y="38601"/>
                  </a:cubicBezTo>
                  <a:cubicBezTo>
                    <a:pt x="48162" y="39283"/>
                    <a:pt x="47040" y="40077"/>
                    <a:pt x="46002" y="40972"/>
                  </a:cubicBezTo>
                  <a:cubicBezTo>
                    <a:pt x="41984" y="44596"/>
                    <a:pt x="38949" y="49179"/>
                    <a:pt x="37181" y="54293"/>
                  </a:cubicBezTo>
                  <a:lnTo>
                    <a:pt x="37181" y="107039"/>
                  </a:lnTo>
                  <a:cubicBezTo>
                    <a:pt x="38929" y="111909"/>
                    <a:pt x="41980" y="116206"/>
                    <a:pt x="46002" y="119460"/>
                  </a:cubicBezTo>
                  <a:cubicBezTo>
                    <a:pt x="50072" y="122573"/>
                    <a:pt x="55104" y="124166"/>
                    <a:pt x="60223" y="123961"/>
                  </a:cubicBezTo>
                  <a:cubicBezTo>
                    <a:pt x="67491" y="124195"/>
                    <a:pt x="74339" y="120564"/>
                    <a:pt x="78225" y="114420"/>
                  </a:cubicBezTo>
                  <a:cubicBezTo>
                    <a:pt x="82665" y="106659"/>
                    <a:pt x="84789" y="97788"/>
                    <a:pt x="84346" y="88857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537FE1A4-E106-4EAA-9B7E-FF0DB072B1A3}"/>
                </a:ext>
              </a:extLst>
            </p:cNvPr>
            <p:cNvSpPr/>
            <p:nvPr/>
          </p:nvSpPr>
          <p:spPr>
            <a:xfrm>
              <a:off x="5195584" y="6542004"/>
              <a:ext cx="108012" cy="198022"/>
            </a:xfrm>
            <a:custGeom>
              <a:avLst/>
              <a:gdLst>
                <a:gd name="connsiteX0" fmla="*/ 63863 w 108012"/>
                <a:gd name="connsiteY0" fmla="*/ 172736 h 198022"/>
                <a:gd name="connsiteX1" fmla="*/ 36320 w 108012"/>
                <a:gd name="connsiteY1" fmla="*/ 160134 h 198022"/>
                <a:gd name="connsiteX2" fmla="*/ 25518 w 108012"/>
                <a:gd name="connsiteY2" fmla="*/ 127551 h 198022"/>
                <a:gd name="connsiteX3" fmla="*/ 25518 w 108012"/>
                <a:gd name="connsiteY3" fmla="*/ 109549 h 198022"/>
                <a:gd name="connsiteX4" fmla="*/ 36320 w 108012"/>
                <a:gd name="connsiteY4" fmla="*/ 76605 h 198022"/>
                <a:gd name="connsiteX5" fmla="*/ 62242 w 108012"/>
                <a:gd name="connsiteY5" fmla="*/ 63464 h 198022"/>
                <a:gd name="connsiteX6" fmla="*/ 87805 w 108012"/>
                <a:gd name="connsiteY6" fmla="*/ 75165 h 198022"/>
                <a:gd name="connsiteX7" fmla="*/ 96986 w 108012"/>
                <a:gd name="connsiteY7" fmla="*/ 106669 h 198022"/>
                <a:gd name="connsiteX8" fmla="*/ 96986 w 108012"/>
                <a:gd name="connsiteY8" fmla="*/ 118190 h 198022"/>
                <a:gd name="connsiteX9" fmla="*/ 37040 w 108012"/>
                <a:gd name="connsiteY9" fmla="*/ 118190 h 198022"/>
                <a:gd name="connsiteX10" fmla="*/ 37040 w 108012"/>
                <a:gd name="connsiteY10" fmla="*/ 126831 h 198022"/>
                <a:gd name="connsiteX11" fmla="*/ 44240 w 108012"/>
                <a:gd name="connsiteY11" fmla="*/ 152034 h 198022"/>
                <a:gd name="connsiteX12" fmla="*/ 63863 w 108012"/>
                <a:gd name="connsiteY12" fmla="*/ 162115 h 198022"/>
                <a:gd name="connsiteX13" fmla="*/ 78804 w 108012"/>
                <a:gd name="connsiteY13" fmla="*/ 159234 h 198022"/>
                <a:gd name="connsiteX14" fmla="*/ 89426 w 108012"/>
                <a:gd name="connsiteY14" fmla="*/ 150593 h 198022"/>
                <a:gd name="connsiteX15" fmla="*/ 94106 w 108012"/>
                <a:gd name="connsiteY15" fmla="*/ 158694 h 198022"/>
                <a:gd name="connsiteX16" fmla="*/ 81865 w 108012"/>
                <a:gd name="connsiteY16" fmla="*/ 168415 h 198022"/>
                <a:gd name="connsiteX17" fmla="*/ 63863 w 108012"/>
                <a:gd name="connsiteY17" fmla="*/ 172736 h 198022"/>
                <a:gd name="connsiteX18" fmla="*/ 62242 w 108012"/>
                <a:gd name="connsiteY18" fmla="*/ 74445 h 198022"/>
                <a:gd name="connsiteX19" fmla="*/ 44240 w 108012"/>
                <a:gd name="connsiteY19" fmla="*/ 84346 h 198022"/>
                <a:gd name="connsiteX20" fmla="*/ 36860 w 108012"/>
                <a:gd name="connsiteY20" fmla="*/ 109009 h 198022"/>
                <a:gd name="connsiteX21" fmla="*/ 85105 w 108012"/>
                <a:gd name="connsiteY21" fmla="*/ 109009 h 198022"/>
                <a:gd name="connsiteX22" fmla="*/ 85105 w 108012"/>
                <a:gd name="connsiteY22" fmla="*/ 104508 h 198022"/>
                <a:gd name="connsiteX23" fmla="*/ 78984 w 108012"/>
                <a:gd name="connsiteY23" fmla="*/ 83086 h 198022"/>
                <a:gd name="connsiteX24" fmla="*/ 62242 w 108012"/>
                <a:gd name="connsiteY24" fmla="*/ 74445 h 198022"/>
                <a:gd name="connsiteX25" fmla="*/ 73044 w 108012"/>
                <a:gd name="connsiteY25" fmla="*/ 25479 h 198022"/>
                <a:gd name="connsiteX26" fmla="*/ 87265 w 108012"/>
                <a:gd name="connsiteY26" fmla="*/ 25479 h 198022"/>
                <a:gd name="connsiteX27" fmla="*/ 87265 w 108012"/>
                <a:gd name="connsiteY27" fmla="*/ 25479 h 198022"/>
                <a:gd name="connsiteX28" fmla="*/ 66023 w 108012"/>
                <a:gd name="connsiteY28" fmla="*/ 50682 h 198022"/>
                <a:gd name="connsiteX29" fmla="*/ 55942 w 108012"/>
                <a:gd name="connsiteY29" fmla="*/ 50682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012" h="198022">
                  <a:moveTo>
                    <a:pt x="63863" y="172736"/>
                  </a:moveTo>
                  <a:cubicBezTo>
                    <a:pt x="53220" y="173051"/>
                    <a:pt x="43040" y="168392"/>
                    <a:pt x="36320" y="160134"/>
                  </a:cubicBezTo>
                  <a:cubicBezTo>
                    <a:pt x="28890" y="150941"/>
                    <a:pt x="25052" y="139362"/>
                    <a:pt x="25518" y="127551"/>
                  </a:cubicBezTo>
                  <a:lnTo>
                    <a:pt x="25518" y="109549"/>
                  </a:lnTo>
                  <a:cubicBezTo>
                    <a:pt x="25047" y="97626"/>
                    <a:pt x="28881" y="85934"/>
                    <a:pt x="36320" y="76605"/>
                  </a:cubicBezTo>
                  <a:cubicBezTo>
                    <a:pt x="42401" y="68378"/>
                    <a:pt x="52012" y="63507"/>
                    <a:pt x="62242" y="63464"/>
                  </a:cubicBezTo>
                  <a:cubicBezTo>
                    <a:pt x="72151" y="63019"/>
                    <a:pt x="81667" y="67374"/>
                    <a:pt x="87805" y="75165"/>
                  </a:cubicBezTo>
                  <a:cubicBezTo>
                    <a:pt x="94340" y="84323"/>
                    <a:pt x="97580" y="95430"/>
                    <a:pt x="96986" y="106669"/>
                  </a:cubicBezTo>
                  <a:lnTo>
                    <a:pt x="96986" y="118190"/>
                  </a:lnTo>
                  <a:lnTo>
                    <a:pt x="37040" y="118190"/>
                  </a:lnTo>
                  <a:lnTo>
                    <a:pt x="37040" y="126831"/>
                  </a:lnTo>
                  <a:cubicBezTo>
                    <a:pt x="36672" y="135787"/>
                    <a:pt x="39198" y="144624"/>
                    <a:pt x="44240" y="152034"/>
                  </a:cubicBezTo>
                  <a:cubicBezTo>
                    <a:pt x="48597" y="158563"/>
                    <a:pt x="56019" y="162376"/>
                    <a:pt x="63863" y="162115"/>
                  </a:cubicBezTo>
                  <a:cubicBezTo>
                    <a:pt x="68995" y="162277"/>
                    <a:pt x="74100" y="161292"/>
                    <a:pt x="78804" y="159234"/>
                  </a:cubicBezTo>
                  <a:cubicBezTo>
                    <a:pt x="82945" y="157188"/>
                    <a:pt x="86581" y="154235"/>
                    <a:pt x="89426" y="150593"/>
                  </a:cubicBezTo>
                  <a:lnTo>
                    <a:pt x="94106" y="158694"/>
                  </a:lnTo>
                  <a:cubicBezTo>
                    <a:pt x="90920" y="162918"/>
                    <a:pt x="86707" y="166262"/>
                    <a:pt x="81865" y="168415"/>
                  </a:cubicBezTo>
                  <a:cubicBezTo>
                    <a:pt x="76302" y="171271"/>
                    <a:pt x="70122" y="172752"/>
                    <a:pt x="63863" y="172736"/>
                  </a:cubicBezTo>
                  <a:close/>
                  <a:moveTo>
                    <a:pt x="62242" y="74445"/>
                  </a:moveTo>
                  <a:cubicBezTo>
                    <a:pt x="54921" y="74360"/>
                    <a:pt x="48091" y="78117"/>
                    <a:pt x="44240" y="84346"/>
                  </a:cubicBezTo>
                  <a:cubicBezTo>
                    <a:pt x="39342" y="91631"/>
                    <a:pt x="36768" y="100231"/>
                    <a:pt x="36860" y="109009"/>
                  </a:cubicBezTo>
                  <a:lnTo>
                    <a:pt x="85105" y="109009"/>
                  </a:lnTo>
                  <a:lnTo>
                    <a:pt x="85105" y="104508"/>
                  </a:lnTo>
                  <a:cubicBezTo>
                    <a:pt x="85375" y="96901"/>
                    <a:pt x="83233" y="89399"/>
                    <a:pt x="78984" y="83086"/>
                  </a:cubicBezTo>
                  <a:cubicBezTo>
                    <a:pt x="75265" y="77514"/>
                    <a:pt x="68939" y="74249"/>
                    <a:pt x="62242" y="74445"/>
                  </a:cubicBezTo>
                  <a:close/>
                  <a:moveTo>
                    <a:pt x="73044" y="25479"/>
                  </a:moveTo>
                  <a:lnTo>
                    <a:pt x="87265" y="25479"/>
                  </a:lnTo>
                  <a:lnTo>
                    <a:pt x="87265" y="25479"/>
                  </a:lnTo>
                  <a:lnTo>
                    <a:pt x="66023" y="50682"/>
                  </a:lnTo>
                  <a:lnTo>
                    <a:pt x="55942" y="506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1B5CA5ED-1263-468F-A9BF-9268F805653C}"/>
                </a:ext>
              </a:extLst>
            </p:cNvPr>
            <p:cNvSpPr/>
            <p:nvPr/>
          </p:nvSpPr>
          <p:spPr>
            <a:xfrm>
              <a:off x="5287253" y="6581602"/>
              <a:ext cx="90010" cy="144016"/>
            </a:xfrm>
            <a:custGeom>
              <a:avLst/>
              <a:gdLst>
                <a:gd name="connsiteX0" fmla="*/ 65984 w 90010"/>
                <a:gd name="connsiteY0" fmla="*/ 37007 h 144016"/>
                <a:gd name="connsiteX1" fmla="*/ 58423 w 90010"/>
                <a:gd name="connsiteY1" fmla="*/ 37007 h 144016"/>
                <a:gd name="connsiteX2" fmla="*/ 44922 w 90010"/>
                <a:gd name="connsiteY2" fmla="*/ 42407 h 144016"/>
                <a:gd name="connsiteX3" fmla="*/ 37181 w 90010"/>
                <a:gd name="connsiteY3" fmla="*/ 57349 h 144016"/>
                <a:gd name="connsiteX4" fmla="*/ 3718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6 h 144016"/>
                <a:gd name="connsiteX7" fmla="*/ 35741 w 90010"/>
                <a:gd name="connsiteY7" fmla="*/ 26746 h 144016"/>
                <a:gd name="connsiteX8" fmla="*/ 37181 w 90010"/>
                <a:gd name="connsiteY8" fmla="*/ 44748 h 144016"/>
                <a:gd name="connsiteX9" fmla="*/ 46902 w 90010"/>
                <a:gd name="connsiteY9" fmla="*/ 30526 h 144016"/>
                <a:gd name="connsiteX10" fmla="*/ 60943 w 90010"/>
                <a:gd name="connsiteY10" fmla="*/ 25486 h 144016"/>
                <a:gd name="connsiteX11" fmla="*/ 64724 w 90010"/>
                <a:gd name="connsiteY11" fmla="*/ 25486 h 144016"/>
                <a:gd name="connsiteX12" fmla="*/ 67604 w 90010"/>
                <a:gd name="connsiteY12" fmla="*/ 2548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7"/>
                  </a:moveTo>
                  <a:lnTo>
                    <a:pt x="58423" y="37007"/>
                  </a:lnTo>
                  <a:cubicBezTo>
                    <a:pt x="53365" y="36829"/>
                    <a:pt x="48468" y="38789"/>
                    <a:pt x="44922" y="42407"/>
                  </a:cubicBezTo>
                  <a:cubicBezTo>
                    <a:pt x="41123" y="46652"/>
                    <a:pt x="38459" y="51794"/>
                    <a:pt x="37181" y="57349"/>
                  </a:cubicBezTo>
                  <a:lnTo>
                    <a:pt x="37181" y="131157"/>
                  </a:lnTo>
                  <a:lnTo>
                    <a:pt x="25479" y="131157"/>
                  </a:lnTo>
                  <a:lnTo>
                    <a:pt x="25479" y="26746"/>
                  </a:lnTo>
                  <a:lnTo>
                    <a:pt x="35741" y="26746"/>
                  </a:lnTo>
                  <a:lnTo>
                    <a:pt x="37181" y="44748"/>
                  </a:lnTo>
                  <a:cubicBezTo>
                    <a:pt x="39125" y="39237"/>
                    <a:pt x="42473" y="34332"/>
                    <a:pt x="46902" y="30526"/>
                  </a:cubicBezTo>
                  <a:cubicBezTo>
                    <a:pt x="50790" y="27160"/>
                    <a:pt x="55795" y="25361"/>
                    <a:pt x="60943" y="25486"/>
                  </a:cubicBezTo>
                  <a:lnTo>
                    <a:pt x="64724" y="25486"/>
                  </a:lnTo>
                  <a:lnTo>
                    <a:pt x="67604" y="25486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574C17E-7DB9-441F-86C0-A02D4F729D07}"/>
                </a:ext>
              </a:extLst>
            </p:cNvPr>
            <p:cNvSpPr/>
            <p:nvPr/>
          </p:nvSpPr>
          <p:spPr>
            <a:xfrm>
              <a:off x="5346660" y="6536423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0C33E99B-9BC1-4B91-89CB-0C7F1035C0FF}"/>
                </a:ext>
              </a:extLst>
            </p:cNvPr>
            <p:cNvSpPr/>
            <p:nvPr/>
          </p:nvSpPr>
          <p:spPr>
            <a:xfrm>
              <a:off x="5381006" y="6579953"/>
              <a:ext cx="108012" cy="144016"/>
            </a:xfrm>
            <a:custGeom>
              <a:avLst/>
              <a:gdLst>
                <a:gd name="connsiteX0" fmla="*/ 64042 w 108012"/>
                <a:gd name="connsiteY0" fmla="*/ 134787 h 144016"/>
                <a:gd name="connsiteX1" fmla="*/ 36319 w 108012"/>
                <a:gd name="connsiteY1" fmla="*/ 122185 h 144016"/>
                <a:gd name="connsiteX2" fmla="*/ 25518 w 108012"/>
                <a:gd name="connsiteY2" fmla="*/ 89602 h 144016"/>
                <a:gd name="connsiteX3" fmla="*/ 25518 w 108012"/>
                <a:gd name="connsiteY3" fmla="*/ 71600 h 144016"/>
                <a:gd name="connsiteX4" fmla="*/ 36319 w 108012"/>
                <a:gd name="connsiteY4" fmla="*/ 38656 h 144016"/>
                <a:gd name="connsiteX5" fmla="*/ 62242 w 108012"/>
                <a:gd name="connsiteY5" fmla="*/ 25515 h 144016"/>
                <a:gd name="connsiteX6" fmla="*/ 87805 w 108012"/>
                <a:gd name="connsiteY6" fmla="*/ 37216 h 144016"/>
                <a:gd name="connsiteX7" fmla="*/ 96986 w 108012"/>
                <a:gd name="connsiteY7" fmla="*/ 68720 h 144016"/>
                <a:gd name="connsiteX8" fmla="*/ 96986 w 108012"/>
                <a:gd name="connsiteY8" fmla="*/ 80241 h 144016"/>
                <a:gd name="connsiteX9" fmla="*/ 37039 w 108012"/>
                <a:gd name="connsiteY9" fmla="*/ 80241 h 144016"/>
                <a:gd name="connsiteX10" fmla="*/ 37039 w 108012"/>
                <a:gd name="connsiteY10" fmla="*/ 88882 h 144016"/>
                <a:gd name="connsiteX11" fmla="*/ 44240 w 108012"/>
                <a:gd name="connsiteY11" fmla="*/ 114084 h 144016"/>
                <a:gd name="connsiteX12" fmla="*/ 64042 w 108012"/>
                <a:gd name="connsiteY12" fmla="*/ 124166 h 144016"/>
                <a:gd name="connsiteX13" fmla="*/ 78804 w 108012"/>
                <a:gd name="connsiteY13" fmla="*/ 121285 h 144016"/>
                <a:gd name="connsiteX14" fmla="*/ 89425 w 108012"/>
                <a:gd name="connsiteY14" fmla="*/ 112644 h 144016"/>
                <a:gd name="connsiteX15" fmla="*/ 94285 w 108012"/>
                <a:gd name="connsiteY15" fmla="*/ 120745 h 144016"/>
                <a:gd name="connsiteX16" fmla="*/ 82044 w 108012"/>
                <a:gd name="connsiteY16" fmla="*/ 130466 h 144016"/>
                <a:gd name="connsiteX17" fmla="*/ 64042 w 108012"/>
                <a:gd name="connsiteY17" fmla="*/ 134787 h 144016"/>
                <a:gd name="connsiteX18" fmla="*/ 62242 w 108012"/>
                <a:gd name="connsiteY18" fmla="*/ 36496 h 144016"/>
                <a:gd name="connsiteX19" fmla="*/ 44240 w 108012"/>
                <a:gd name="connsiteY19" fmla="*/ 46397 h 144016"/>
                <a:gd name="connsiteX20" fmla="*/ 36859 w 108012"/>
                <a:gd name="connsiteY20" fmla="*/ 71060 h 144016"/>
                <a:gd name="connsiteX21" fmla="*/ 85104 w 108012"/>
                <a:gd name="connsiteY21" fmla="*/ 71060 h 144016"/>
                <a:gd name="connsiteX22" fmla="*/ 85104 w 108012"/>
                <a:gd name="connsiteY22" fmla="*/ 66559 h 144016"/>
                <a:gd name="connsiteX23" fmla="*/ 78984 w 108012"/>
                <a:gd name="connsiteY23" fmla="*/ 45137 h 144016"/>
                <a:gd name="connsiteX24" fmla="*/ 62242 w 108012"/>
                <a:gd name="connsiteY24" fmla="*/ 3649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7"/>
                  </a:moveTo>
                  <a:cubicBezTo>
                    <a:pt x="53349" y="135104"/>
                    <a:pt x="43106" y="130450"/>
                    <a:pt x="36319" y="122185"/>
                  </a:cubicBezTo>
                  <a:cubicBezTo>
                    <a:pt x="28884" y="112992"/>
                    <a:pt x="25050" y="101413"/>
                    <a:pt x="25518" y="89602"/>
                  </a:cubicBezTo>
                  <a:lnTo>
                    <a:pt x="25518" y="71600"/>
                  </a:lnTo>
                  <a:cubicBezTo>
                    <a:pt x="25050" y="59677"/>
                    <a:pt x="28884" y="47985"/>
                    <a:pt x="36319" y="38656"/>
                  </a:cubicBezTo>
                  <a:cubicBezTo>
                    <a:pt x="42404" y="30429"/>
                    <a:pt x="52017" y="25558"/>
                    <a:pt x="62242" y="25515"/>
                  </a:cubicBezTo>
                  <a:cubicBezTo>
                    <a:pt x="72161" y="25039"/>
                    <a:pt x="81684" y="29401"/>
                    <a:pt x="87805" y="37216"/>
                  </a:cubicBezTo>
                  <a:cubicBezTo>
                    <a:pt x="94339" y="46374"/>
                    <a:pt x="97580" y="57481"/>
                    <a:pt x="96986" y="68720"/>
                  </a:cubicBezTo>
                  <a:lnTo>
                    <a:pt x="96986" y="80241"/>
                  </a:lnTo>
                  <a:lnTo>
                    <a:pt x="37039" y="80241"/>
                  </a:lnTo>
                  <a:lnTo>
                    <a:pt x="37039" y="88882"/>
                  </a:lnTo>
                  <a:cubicBezTo>
                    <a:pt x="36751" y="97827"/>
                    <a:pt x="39271" y="106637"/>
                    <a:pt x="44240" y="114084"/>
                  </a:cubicBezTo>
                  <a:cubicBezTo>
                    <a:pt x="48686" y="120616"/>
                    <a:pt x="56157" y="124419"/>
                    <a:pt x="64042" y="124166"/>
                  </a:cubicBezTo>
                  <a:cubicBezTo>
                    <a:pt x="69119" y="124306"/>
                    <a:pt x="74159" y="123323"/>
                    <a:pt x="78804" y="121285"/>
                  </a:cubicBezTo>
                  <a:cubicBezTo>
                    <a:pt x="82944" y="119238"/>
                    <a:pt x="86581" y="116286"/>
                    <a:pt x="89425" y="112644"/>
                  </a:cubicBezTo>
                  <a:lnTo>
                    <a:pt x="94285" y="120745"/>
                  </a:lnTo>
                  <a:cubicBezTo>
                    <a:pt x="91009" y="124888"/>
                    <a:pt x="86815" y="128214"/>
                    <a:pt x="82044" y="130466"/>
                  </a:cubicBezTo>
                  <a:cubicBezTo>
                    <a:pt x="76463" y="133309"/>
                    <a:pt x="70307" y="134789"/>
                    <a:pt x="64042" y="134787"/>
                  </a:cubicBezTo>
                  <a:close/>
                  <a:moveTo>
                    <a:pt x="62242" y="36496"/>
                  </a:moveTo>
                  <a:cubicBezTo>
                    <a:pt x="54915" y="36411"/>
                    <a:pt x="48092" y="40168"/>
                    <a:pt x="44240" y="46397"/>
                  </a:cubicBezTo>
                  <a:cubicBezTo>
                    <a:pt x="39343" y="53682"/>
                    <a:pt x="36769" y="62282"/>
                    <a:pt x="36859" y="71060"/>
                  </a:cubicBezTo>
                  <a:lnTo>
                    <a:pt x="85104" y="71060"/>
                  </a:lnTo>
                  <a:lnTo>
                    <a:pt x="85104" y="66559"/>
                  </a:lnTo>
                  <a:cubicBezTo>
                    <a:pt x="85374" y="58952"/>
                    <a:pt x="83232" y="51450"/>
                    <a:pt x="78984" y="45137"/>
                  </a:cubicBezTo>
                  <a:cubicBezTo>
                    <a:pt x="75257" y="39565"/>
                    <a:pt x="68939" y="36300"/>
                    <a:pt x="62242" y="36496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69ACB931-B333-4753-B8C9-D14C8B2DE313}"/>
                </a:ext>
              </a:extLst>
            </p:cNvPr>
            <p:cNvSpPr/>
            <p:nvPr/>
          </p:nvSpPr>
          <p:spPr>
            <a:xfrm>
              <a:off x="5472319" y="6582868"/>
              <a:ext cx="108012" cy="144016"/>
            </a:xfrm>
            <a:custGeom>
              <a:avLst/>
              <a:gdLst>
                <a:gd name="connsiteX0" fmla="*/ 82181 w 108012"/>
                <a:gd name="connsiteY0" fmla="*/ 113509 h 144016"/>
                <a:gd name="connsiteX1" fmla="*/ 71200 w 108012"/>
                <a:gd name="connsiteY1" fmla="*/ 127191 h 144016"/>
                <a:gd name="connsiteX2" fmla="*/ 55178 w 108012"/>
                <a:gd name="connsiteY2" fmla="*/ 131871 h 144016"/>
                <a:gd name="connsiteX3" fmla="*/ 33396 w 108012"/>
                <a:gd name="connsiteY3" fmla="*/ 120710 h 144016"/>
                <a:gd name="connsiteX4" fmla="*/ 25655 w 108012"/>
                <a:gd name="connsiteY4" fmla="*/ 85966 h 144016"/>
                <a:gd name="connsiteX5" fmla="*/ 25655 w 108012"/>
                <a:gd name="connsiteY5" fmla="*/ 25479 h 144016"/>
                <a:gd name="connsiteX6" fmla="*/ 37176 w 108012"/>
                <a:gd name="connsiteY6" fmla="*/ 25479 h 144016"/>
                <a:gd name="connsiteX7" fmla="*/ 37176 w 108012"/>
                <a:gd name="connsiteY7" fmla="*/ 86326 h 144016"/>
                <a:gd name="connsiteX8" fmla="*/ 42217 w 108012"/>
                <a:gd name="connsiteY8" fmla="*/ 113509 h 144016"/>
                <a:gd name="connsiteX9" fmla="*/ 56618 w 108012"/>
                <a:gd name="connsiteY9" fmla="*/ 121790 h 144016"/>
                <a:gd name="connsiteX10" fmla="*/ 72820 w 108012"/>
                <a:gd name="connsiteY10" fmla="*/ 116390 h 144016"/>
                <a:gd name="connsiteX11" fmla="*/ 81821 w 108012"/>
                <a:gd name="connsiteY11" fmla="*/ 101628 h 144016"/>
                <a:gd name="connsiteX12" fmla="*/ 81821 w 108012"/>
                <a:gd name="connsiteY12" fmla="*/ 25479 h 144016"/>
                <a:gd name="connsiteX13" fmla="*/ 93342 w 108012"/>
                <a:gd name="connsiteY13" fmla="*/ 25479 h 144016"/>
                <a:gd name="connsiteX14" fmla="*/ 93342 w 108012"/>
                <a:gd name="connsiteY14" fmla="*/ 129891 h 144016"/>
                <a:gd name="connsiteX15" fmla="*/ 82901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181" y="113509"/>
                  </a:moveTo>
                  <a:cubicBezTo>
                    <a:pt x="79787" y="118960"/>
                    <a:pt x="76007" y="123680"/>
                    <a:pt x="71200" y="127191"/>
                  </a:cubicBezTo>
                  <a:cubicBezTo>
                    <a:pt x="66447" y="130318"/>
                    <a:pt x="60867" y="131949"/>
                    <a:pt x="55178" y="131871"/>
                  </a:cubicBezTo>
                  <a:cubicBezTo>
                    <a:pt x="46465" y="132233"/>
                    <a:pt x="38184" y="127997"/>
                    <a:pt x="33396" y="120710"/>
                  </a:cubicBezTo>
                  <a:cubicBezTo>
                    <a:pt x="27437" y="110152"/>
                    <a:pt x="24737" y="98058"/>
                    <a:pt x="25655" y="85966"/>
                  </a:cubicBezTo>
                  <a:lnTo>
                    <a:pt x="25655" y="25479"/>
                  </a:lnTo>
                  <a:lnTo>
                    <a:pt x="37176" y="25479"/>
                  </a:lnTo>
                  <a:lnTo>
                    <a:pt x="37176" y="86326"/>
                  </a:lnTo>
                  <a:cubicBezTo>
                    <a:pt x="36528" y="95667"/>
                    <a:pt x="38256" y="105021"/>
                    <a:pt x="42217" y="113509"/>
                  </a:cubicBezTo>
                  <a:cubicBezTo>
                    <a:pt x="45043" y="118798"/>
                    <a:pt x="50624" y="122013"/>
                    <a:pt x="56618" y="121790"/>
                  </a:cubicBezTo>
                  <a:cubicBezTo>
                    <a:pt x="62505" y="122060"/>
                    <a:pt x="68284" y="120136"/>
                    <a:pt x="72820" y="116390"/>
                  </a:cubicBezTo>
                  <a:cubicBezTo>
                    <a:pt x="77213" y="112463"/>
                    <a:pt x="80345" y="107327"/>
                    <a:pt x="81821" y="101628"/>
                  </a:cubicBezTo>
                  <a:lnTo>
                    <a:pt x="81821" y="25479"/>
                  </a:lnTo>
                  <a:lnTo>
                    <a:pt x="93342" y="25479"/>
                  </a:lnTo>
                  <a:lnTo>
                    <a:pt x="93342" y="129891"/>
                  </a:lnTo>
                  <a:lnTo>
                    <a:pt x="82901" y="129891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0ED2D44B-A48B-43DF-9F6C-BF4458F44A8D}"/>
                </a:ext>
              </a:extLst>
            </p:cNvPr>
            <p:cNvSpPr/>
            <p:nvPr/>
          </p:nvSpPr>
          <p:spPr>
            <a:xfrm>
              <a:off x="5565924" y="6581604"/>
              <a:ext cx="90010" cy="144016"/>
            </a:xfrm>
            <a:custGeom>
              <a:avLst/>
              <a:gdLst>
                <a:gd name="connsiteX0" fmla="*/ 65984 w 90010"/>
                <a:gd name="connsiteY0" fmla="*/ 37005 h 144016"/>
                <a:gd name="connsiteX1" fmla="*/ 58423 w 90010"/>
                <a:gd name="connsiteY1" fmla="*/ 37005 h 144016"/>
                <a:gd name="connsiteX2" fmla="*/ 44922 w 90010"/>
                <a:gd name="connsiteY2" fmla="*/ 42405 h 144016"/>
                <a:gd name="connsiteX3" fmla="*/ 37001 w 90010"/>
                <a:gd name="connsiteY3" fmla="*/ 57347 h 144016"/>
                <a:gd name="connsiteX4" fmla="*/ 37001 w 90010"/>
                <a:gd name="connsiteY4" fmla="*/ 131155 h 144016"/>
                <a:gd name="connsiteX5" fmla="*/ 25479 w 90010"/>
                <a:gd name="connsiteY5" fmla="*/ 131155 h 144016"/>
                <a:gd name="connsiteX6" fmla="*/ 25479 w 90010"/>
                <a:gd name="connsiteY6" fmla="*/ 26744 h 144016"/>
                <a:gd name="connsiteX7" fmla="*/ 35741 w 90010"/>
                <a:gd name="connsiteY7" fmla="*/ 26744 h 144016"/>
                <a:gd name="connsiteX8" fmla="*/ 37001 w 90010"/>
                <a:gd name="connsiteY8" fmla="*/ 44746 h 144016"/>
                <a:gd name="connsiteX9" fmla="*/ 46722 w 90010"/>
                <a:gd name="connsiteY9" fmla="*/ 30524 h 144016"/>
                <a:gd name="connsiteX10" fmla="*/ 60943 w 90010"/>
                <a:gd name="connsiteY10" fmla="*/ 25484 h 144016"/>
                <a:gd name="connsiteX11" fmla="*/ 64544 w 90010"/>
                <a:gd name="connsiteY11" fmla="*/ 25484 h 144016"/>
                <a:gd name="connsiteX12" fmla="*/ 67604 w 90010"/>
                <a:gd name="connsiteY12" fmla="*/ 25484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5"/>
                  </a:moveTo>
                  <a:lnTo>
                    <a:pt x="58423" y="37005"/>
                  </a:lnTo>
                  <a:cubicBezTo>
                    <a:pt x="53365" y="36827"/>
                    <a:pt x="48468" y="38787"/>
                    <a:pt x="44922" y="42405"/>
                  </a:cubicBezTo>
                  <a:cubicBezTo>
                    <a:pt x="41051" y="46636"/>
                    <a:pt x="38333" y="51777"/>
                    <a:pt x="37001" y="57347"/>
                  </a:cubicBezTo>
                  <a:lnTo>
                    <a:pt x="37001" y="131155"/>
                  </a:lnTo>
                  <a:lnTo>
                    <a:pt x="25479" y="131155"/>
                  </a:lnTo>
                  <a:lnTo>
                    <a:pt x="25479" y="26744"/>
                  </a:lnTo>
                  <a:lnTo>
                    <a:pt x="35741" y="26744"/>
                  </a:lnTo>
                  <a:lnTo>
                    <a:pt x="37001" y="44746"/>
                  </a:lnTo>
                  <a:cubicBezTo>
                    <a:pt x="39035" y="39287"/>
                    <a:pt x="42383" y="34409"/>
                    <a:pt x="46722" y="30524"/>
                  </a:cubicBezTo>
                  <a:cubicBezTo>
                    <a:pt x="50700" y="27174"/>
                    <a:pt x="55741" y="25383"/>
                    <a:pt x="60943" y="25484"/>
                  </a:cubicBezTo>
                  <a:lnTo>
                    <a:pt x="64544" y="25484"/>
                  </a:lnTo>
                  <a:lnTo>
                    <a:pt x="67604" y="25484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965947A6-A154-418D-94E0-08589F82469A}"/>
                </a:ext>
              </a:extLst>
            </p:cNvPr>
            <p:cNvSpPr/>
            <p:nvPr/>
          </p:nvSpPr>
          <p:spPr>
            <a:xfrm>
              <a:off x="5618092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824 w 108012"/>
                <a:gd name="connsiteY21" fmla="*/ 71056 h 144016"/>
                <a:gd name="connsiteX22" fmla="*/ 85824 w 108012"/>
                <a:gd name="connsiteY22" fmla="*/ 66555 h 144016"/>
                <a:gd name="connsiteX23" fmla="*/ 7970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195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782" y="119189"/>
                    <a:pt x="86473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3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824" y="71056"/>
                  </a:lnTo>
                  <a:lnTo>
                    <a:pt x="85824" y="66555"/>
                  </a:lnTo>
                  <a:cubicBezTo>
                    <a:pt x="86094" y="58947"/>
                    <a:pt x="83952" y="51446"/>
                    <a:pt x="79704" y="45133"/>
                  </a:cubicBezTo>
                  <a:cubicBezTo>
                    <a:pt x="75833" y="39361"/>
                    <a:pt x="69191" y="36074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A04D209-FA60-44F5-9B6C-ECC200B5F1FB}"/>
                </a:ext>
              </a:extLst>
            </p:cNvPr>
            <p:cNvSpPr/>
            <p:nvPr/>
          </p:nvSpPr>
          <p:spPr>
            <a:xfrm>
              <a:off x="5747826" y="6536423"/>
              <a:ext cx="108012" cy="198022"/>
            </a:xfrm>
            <a:custGeom>
              <a:avLst/>
              <a:gdLst>
                <a:gd name="connsiteX0" fmla="*/ 25578 w 108012"/>
                <a:gd name="connsiteY0" fmla="*/ 125931 h 198022"/>
                <a:gd name="connsiteX1" fmla="*/ 34399 w 108012"/>
                <a:gd name="connsiteY1" fmla="*/ 85786 h 198022"/>
                <a:gd name="connsiteX2" fmla="*/ 59062 w 108012"/>
                <a:gd name="connsiteY2" fmla="*/ 70665 h 198022"/>
                <a:gd name="connsiteX3" fmla="*/ 74003 w 108012"/>
                <a:gd name="connsiteY3" fmla="*/ 74805 h 198022"/>
                <a:gd name="connsiteX4" fmla="*/ 84805 w 108012"/>
                <a:gd name="connsiteY4" fmla="*/ 86326 h 198022"/>
                <a:gd name="connsiteX5" fmla="*/ 84805 w 108012"/>
                <a:gd name="connsiteY5" fmla="*/ 25479 h 198022"/>
                <a:gd name="connsiteX6" fmla="*/ 96506 w 108012"/>
                <a:gd name="connsiteY6" fmla="*/ 25479 h 198022"/>
                <a:gd name="connsiteX7" fmla="*/ 96506 w 108012"/>
                <a:gd name="connsiteY7" fmla="*/ 176336 h 198022"/>
                <a:gd name="connsiteX8" fmla="*/ 86245 w 108012"/>
                <a:gd name="connsiteY8" fmla="*/ 176336 h 198022"/>
                <a:gd name="connsiteX9" fmla="*/ 85165 w 108012"/>
                <a:gd name="connsiteY9" fmla="*/ 162835 h 198022"/>
                <a:gd name="connsiteX10" fmla="*/ 74364 w 108012"/>
                <a:gd name="connsiteY10" fmla="*/ 174356 h 198022"/>
                <a:gd name="connsiteX11" fmla="*/ 58882 w 108012"/>
                <a:gd name="connsiteY11" fmla="*/ 178317 h 198022"/>
                <a:gd name="connsiteX12" fmla="*/ 34399 w 108012"/>
                <a:gd name="connsiteY12" fmla="*/ 164455 h 198022"/>
                <a:gd name="connsiteX13" fmla="*/ 25578 w 108012"/>
                <a:gd name="connsiteY13" fmla="*/ 127011 h 198022"/>
                <a:gd name="connsiteX14" fmla="*/ 37459 w 108012"/>
                <a:gd name="connsiteY14" fmla="*/ 127911 h 198022"/>
                <a:gd name="connsiteX15" fmla="*/ 43400 w 108012"/>
                <a:gd name="connsiteY15" fmla="*/ 157794 h 198022"/>
                <a:gd name="connsiteX16" fmla="*/ 61402 w 108012"/>
                <a:gd name="connsiteY16" fmla="*/ 168955 h 198022"/>
                <a:gd name="connsiteX17" fmla="*/ 75804 w 108012"/>
                <a:gd name="connsiteY17" fmla="*/ 164275 h 198022"/>
                <a:gd name="connsiteX18" fmla="*/ 84805 w 108012"/>
                <a:gd name="connsiteY18" fmla="*/ 151314 h 198022"/>
                <a:gd name="connsiteX19" fmla="*/ 84805 w 108012"/>
                <a:gd name="connsiteY19" fmla="*/ 99108 h 198022"/>
                <a:gd name="connsiteX20" fmla="*/ 75984 w 108012"/>
                <a:gd name="connsiteY20" fmla="*/ 85426 h 198022"/>
                <a:gd name="connsiteX21" fmla="*/ 61582 w 108012"/>
                <a:gd name="connsiteY21" fmla="*/ 80206 h 198022"/>
                <a:gd name="connsiteX22" fmla="*/ 43580 w 108012"/>
                <a:gd name="connsiteY22" fmla="*/ 92627 h 198022"/>
                <a:gd name="connsiteX23" fmla="*/ 37639 w 108012"/>
                <a:gd name="connsiteY23" fmla="*/ 125031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012" h="198022">
                  <a:moveTo>
                    <a:pt x="25578" y="125931"/>
                  </a:moveTo>
                  <a:cubicBezTo>
                    <a:pt x="24876" y="112003"/>
                    <a:pt x="27936" y="98141"/>
                    <a:pt x="34399" y="85786"/>
                  </a:cubicBezTo>
                  <a:cubicBezTo>
                    <a:pt x="39061" y="76458"/>
                    <a:pt x="48639" y="70593"/>
                    <a:pt x="59062" y="70665"/>
                  </a:cubicBezTo>
                  <a:cubicBezTo>
                    <a:pt x="64336" y="70555"/>
                    <a:pt x="69539" y="71993"/>
                    <a:pt x="74003" y="74805"/>
                  </a:cubicBezTo>
                  <a:cubicBezTo>
                    <a:pt x="78522" y="77678"/>
                    <a:pt x="82230" y="81640"/>
                    <a:pt x="84805" y="86326"/>
                  </a:cubicBezTo>
                  <a:lnTo>
                    <a:pt x="84805" y="25479"/>
                  </a:lnTo>
                  <a:lnTo>
                    <a:pt x="96506" y="25479"/>
                  </a:lnTo>
                  <a:lnTo>
                    <a:pt x="96506" y="176336"/>
                  </a:lnTo>
                  <a:lnTo>
                    <a:pt x="86245" y="176336"/>
                  </a:lnTo>
                  <a:lnTo>
                    <a:pt x="85165" y="162835"/>
                  </a:lnTo>
                  <a:cubicBezTo>
                    <a:pt x="82590" y="167521"/>
                    <a:pt x="78882" y="171483"/>
                    <a:pt x="74364" y="174356"/>
                  </a:cubicBezTo>
                  <a:cubicBezTo>
                    <a:pt x="69665" y="177092"/>
                    <a:pt x="64318" y="178464"/>
                    <a:pt x="58882" y="178317"/>
                  </a:cubicBezTo>
                  <a:cubicBezTo>
                    <a:pt x="48801" y="178487"/>
                    <a:pt x="39440" y="173181"/>
                    <a:pt x="34399" y="164455"/>
                  </a:cubicBezTo>
                  <a:cubicBezTo>
                    <a:pt x="27972" y="153060"/>
                    <a:pt x="24912" y="140075"/>
                    <a:pt x="25578" y="127011"/>
                  </a:cubicBezTo>
                  <a:close/>
                  <a:moveTo>
                    <a:pt x="37459" y="127911"/>
                  </a:moveTo>
                  <a:cubicBezTo>
                    <a:pt x="36973" y="138206"/>
                    <a:pt x="39025" y="148464"/>
                    <a:pt x="43400" y="157794"/>
                  </a:cubicBezTo>
                  <a:cubicBezTo>
                    <a:pt x="46640" y="164775"/>
                    <a:pt x="53715" y="169164"/>
                    <a:pt x="61402" y="168955"/>
                  </a:cubicBezTo>
                  <a:cubicBezTo>
                    <a:pt x="66605" y="169090"/>
                    <a:pt x="71681" y="167440"/>
                    <a:pt x="75804" y="164275"/>
                  </a:cubicBezTo>
                  <a:cubicBezTo>
                    <a:pt x="79890" y="160822"/>
                    <a:pt x="83004" y="156350"/>
                    <a:pt x="84805" y="151314"/>
                  </a:cubicBezTo>
                  <a:lnTo>
                    <a:pt x="84805" y="99108"/>
                  </a:lnTo>
                  <a:cubicBezTo>
                    <a:pt x="82986" y="93910"/>
                    <a:pt x="79980" y="89219"/>
                    <a:pt x="75984" y="85426"/>
                  </a:cubicBezTo>
                  <a:cubicBezTo>
                    <a:pt x="72023" y="81925"/>
                    <a:pt x="66875" y="80058"/>
                    <a:pt x="61582" y="80206"/>
                  </a:cubicBezTo>
                  <a:cubicBezTo>
                    <a:pt x="53589" y="80207"/>
                    <a:pt x="46424" y="85151"/>
                    <a:pt x="43580" y="92627"/>
                  </a:cubicBezTo>
                  <a:cubicBezTo>
                    <a:pt x="39242" y="102859"/>
                    <a:pt x="37207" y="113923"/>
                    <a:pt x="37639" y="125031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93799170-AA2E-41F2-B4F1-727EC353A226}"/>
                </a:ext>
              </a:extLst>
            </p:cNvPr>
            <p:cNvSpPr/>
            <p:nvPr/>
          </p:nvSpPr>
          <p:spPr>
            <a:xfrm>
              <a:off x="5840417" y="6579957"/>
              <a:ext cx="108012" cy="144016"/>
            </a:xfrm>
            <a:custGeom>
              <a:avLst/>
              <a:gdLst>
                <a:gd name="connsiteX0" fmla="*/ 64222 w 108012"/>
                <a:gd name="connsiteY0" fmla="*/ 134783 h 144016"/>
                <a:gd name="connsiteX1" fmla="*/ 3649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4222 w 108012"/>
                <a:gd name="connsiteY17" fmla="*/ 134783 h 144016"/>
                <a:gd name="connsiteX18" fmla="*/ 62602 w 108012"/>
                <a:gd name="connsiteY18" fmla="*/ 36492 h 144016"/>
                <a:gd name="connsiteX19" fmla="*/ 44600 w 108012"/>
                <a:gd name="connsiteY19" fmla="*/ 46393 h 144016"/>
                <a:gd name="connsiteX20" fmla="*/ 37399 w 108012"/>
                <a:gd name="connsiteY20" fmla="*/ 71056 h 144016"/>
                <a:gd name="connsiteX21" fmla="*/ 85644 w 108012"/>
                <a:gd name="connsiteY21" fmla="*/ 71056 h 144016"/>
                <a:gd name="connsiteX22" fmla="*/ 85644 w 108012"/>
                <a:gd name="connsiteY22" fmla="*/ 66555 h 144016"/>
                <a:gd name="connsiteX23" fmla="*/ 79524 w 108012"/>
                <a:gd name="connsiteY23" fmla="*/ 45133 h 144016"/>
                <a:gd name="connsiteX24" fmla="*/ 6260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222" y="134783"/>
                  </a:moveTo>
                  <a:cubicBezTo>
                    <a:pt x="53529" y="135100"/>
                    <a:pt x="43286" y="130446"/>
                    <a:pt x="36499" y="122181"/>
                  </a:cubicBezTo>
                  <a:cubicBezTo>
                    <a:pt x="29064" y="112980"/>
                    <a:pt x="25176" y="101421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782" y="119189"/>
                    <a:pt x="86473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392" y="133249"/>
                    <a:pt x="70361" y="134729"/>
                    <a:pt x="64222" y="134783"/>
                  </a:cubicBezTo>
                  <a:close/>
                  <a:moveTo>
                    <a:pt x="62602" y="36492"/>
                  </a:moveTo>
                  <a:cubicBezTo>
                    <a:pt x="55293" y="36443"/>
                    <a:pt x="48470" y="40191"/>
                    <a:pt x="44600" y="46393"/>
                  </a:cubicBezTo>
                  <a:cubicBezTo>
                    <a:pt x="39757" y="53698"/>
                    <a:pt x="37255" y="62296"/>
                    <a:pt x="37399" y="71056"/>
                  </a:cubicBezTo>
                  <a:lnTo>
                    <a:pt x="85644" y="71056"/>
                  </a:lnTo>
                  <a:lnTo>
                    <a:pt x="85644" y="66555"/>
                  </a:lnTo>
                  <a:cubicBezTo>
                    <a:pt x="85914" y="58947"/>
                    <a:pt x="83772" y="51446"/>
                    <a:pt x="79524" y="45133"/>
                  </a:cubicBezTo>
                  <a:cubicBezTo>
                    <a:pt x="75743" y="39532"/>
                    <a:pt x="69353" y="36267"/>
                    <a:pt x="6260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987E749-2FEB-44F0-8478-37A33239A843}"/>
                </a:ext>
              </a:extLst>
            </p:cNvPr>
            <p:cNvSpPr/>
            <p:nvPr/>
          </p:nvSpPr>
          <p:spPr>
            <a:xfrm>
              <a:off x="5975470" y="6536423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D647D0E3-6B1C-449F-83B6-200F51894017}"/>
                </a:ext>
              </a:extLst>
            </p:cNvPr>
            <p:cNvSpPr/>
            <p:nvPr/>
          </p:nvSpPr>
          <p:spPr>
            <a:xfrm>
              <a:off x="6009314" y="6536063"/>
              <a:ext cx="54006" cy="90010"/>
            </a:xfrm>
            <a:custGeom>
              <a:avLst/>
              <a:gdLst>
                <a:gd name="connsiteX0" fmla="*/ 42221 w 54006"/>
                <a:gd name="connsiteY0" fmla="*/ 43301 h 90010"/>
                <a:gd name="connsiteX1" fmla="*/ 31960 w 54006"/>
                <a:gd name="connsiteY1" fmla="*/ 73185 h 90010"/>
                <a:gd name="connsiteX2" fmla="*/ 25479 w 54006"/>
                <a:gd name="connsiteY2" fmla="*/ 73185 h 90010"/>
                <a:gd name="connsiteX3" fmla="*/ 30520 w 54006"/>
                <a:gd name="connsiteY3" fmla="*/ 43481 h 90010"/>
                <a:gd name="connsiteX4" fmla="*/ 30520 w 54006"/>
                <a:gd name="connsiteY4" fmla="*/ 25479 h 90010"/>
                <a:gd name="connsiteX5" fmla="*/ 4222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221" y="43301"/>
                  </a:moveTo>
                  <a:lnTo>
                    <a:pt x="31960" y="73185"/>
                  </a:lnTo>
                  <a:lnTo>
                    <a:pt x="25479" y="73185"/>
                  </a:lnTo>
                  <a:lnTo>
                    <a:pt x="30520" y="43481"/>
                  </a:lnTo>
                  <a:lnTo>
                    <a:pt x="30520" y="25479"/>
                  </a:lnTo>
                  <a:lnTo>
                    <a:pt x="4222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33851BE3-4FCE-4D46-AF99-66B09A56DE64}"/>
                </a:ext>
              </a:extLst>
            </p:cNvPr>
            <p:cNvSpPr/>
            <p:nvPr/>
          </p:nvSpPr>
          <p:spPr>
            <a:xfrm>
              <a:off x="6035918" y="6542004"/>
              <a:ext cx="108012" cy="198022"/>
            </a:xfrm>
            <a:custGeom>
              <a:avLst/>
              <a:gdLst>
                <a:gd name="connsiteX0" fmla="*/ 64042 w 108012"/>
                <a:gd name="connsiteY0" fmla="*/ 172736 h 198022"/>
                <a:gd name="connsiteX1" fmla="*/ 36319 w 108012"/>
                <a:gd name="connsiteY1" fmla="*/ 160134 h 198022"/>
                <a:gd name="connsiteX2" fmla="*/ 25518 w 108012"/>
                <a:gd name="connsiteY2" fmla="*/ 127551 h 198022"/>
                <a:gd name="connsiteX3" fmla="*/ 25518 w 108012"/>
                <a:gd name="connsiteY3" fmla="*/ 109549 h 198022"/>
                <a:gd name="connsiteX4" fmla="*/ 36319 w 108012"/>
                <a:gd name="connsiteY4" fmla="*/ 76605 h 198022"/>
                <a:gd name="connsiteX5" fmla="*/ 62422 w 108012"/>
                <a:gd name="connsiteY5" fmla="*/ 63464 h 198022"/>
                <a:gd name="connsiteX6" fmla="*/ 87805 w 108012"/>
                <a:gd name="connsiteY6" fmla="*/ 75165 h 198022"/>
                <a:gd name="connsiteX7" fmla="*/ 96986 w 108012"/>
                <a:gd name="connsiteY7" fmla="*/ 106669 h 198022"/>
                <a:gd name="connsiteX8" fmla="*/ 96986 w 108012"/>
                <a:gd name="connsiteY8" fmla="*/ 118190 h 198022"/>
                <a:gd name="connsiteX9" fmla="*/ 37039 w 108012"/>
                <a:gd name="connsiteY9" fmla="*/ 118190 h 198022"/>
                <a:gd name="connsiteX10" fmla="*/ 37039 w 108012"/>
                <a:gd name="connsiteY10" fmla="*/ 126831 h 198022"/>
                <a:gd name="connsiteX11" fmla="*/ 44420 w 108012"/>
                <a:gd name="connsiteY11" fmla="*/ 152034 h 198022"/>
                <a:gd name="connsiteX12" fmla="*/ 64042 w 108012"/>
                <a:gd name="connsiteY12" fmla="*/ 162115 h 198022"/>
                <a:gd name="connsiteX13" fmla="*/ 78804 w 108012"/>
                <a:gd name="connsiteY13" fmla="*/ 159234 h 198022"/>
                <a:gd name="connsiteX14" fmla="*/ 89605 w 108012"/>
                <a:gd name="connsiteY14" fmla="*/ 150593 h 198022"/>
                <a:gd name="connsiteX15" fmla="*/ 94285 w 108012"/>
                <a:gd name="connsiteY15" fmla="*/ 158694 h 198022"/>
                <a:gd name="connsiteX16" fmla="*/ 82044 w 108012"/>
                <a:gd name="connsiteY16" fmla="*/ 168415 h 198022"/>
                <a:gd name="connsiteX17" fmla="*/ 64042 w 108012"/>
                <a:gd name="connsiteY17" fmla="*/ 172736 h 198022"/>
                <a:gd name="connsiteX18" fmla="*/ 64042 w 108012"/>
                <a:gd name="connsiteY18" fmla="*/ 74445 h 198022"/>
                <a:gd name="connsiteX19" fmla="*/ 46040 w 108012"/>
                <a:gd name="connsiteY19" fmla="*/ 84346 h 198022"/>
                <a:gd name="connsiteX20" fmla="*/ 38659 w 108012"/>
                <a:gd name="connsiteY20" fmla="*/ 109009 h 198022"/>
                <a:gd name="connsiteX21" fmla="*/ 86905 w 108012"/>
                <a:gd name="connsiteY21" fmla="*/ 109009 h 198022"/>
                <a:gd name="connsiteX22" fmla="*/ 86905 w 108012"/>
                <a:gd name="connsiteY22" fmla="*/ 104508 h 198022"/>
                <a:gd name="connsiteX23" fmla="*/ 80784 w 108012"/>
                <a:gd name="connsiteY23" fmla="*/ 83086 h 198022"/>
                <a:gd name="connsiteX24" fmla="*/ 64042 w 108012"/>
                <a:gd name="connsiteY24" fmla="*/ 74445 h 198022"/>
                <a:gd name="connsiteX25" fmla="*/ 74843 w 108012"/>
                <a:gd name="connsiteY25" fmla="*/ 25479 h 198022"/>
                <a:gd name="connsiteX26" fmla="*/ 89065 w 108012"/>
                <a:gd name="connsiteY26" fmla="*/ 25479 h 198022"/>
                <a:gd name="connsiteX27" fmla="*/ 89065 w 108012"/>
                <a:gd name="connsiteY27" fmla="*/ 25479 h 198022"/>
                <a:gd name="connsiteX28" fmla="*/ 67642 w 108012"/>
                <a:gd name="connsiteY28" fmla="*/ 50682 h 198022"/>
                <a:gd name="connsiteX29" fmla="*/ 57741 w 108012"/>
                <a:gd name="connsiteY29" fmla="*/ 50682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012" h="198022">
                  <a:moveTo>
                    <a:pt x="64042" y="172736"/>
                  </a:moveTo>
                  <a:cubicBezTo>
                    <a:pt x="53349" y="173053"/>
                    <a:pt x="43106" y="168399"/>
                    <a:pt x="36319" y="160134"/>
                  </a:cubicBezTo>
                  <a:cubicBezTo>
                    <a:pt x="28884" y="150941"/>
                    <a:pt x="25050" y="139362"/>
                    <a:pt x="25518" y="127551"/>
                  </a:cubicBezTo>
                  <a:lnTo>
                    <a:pt x="25518" y="109549"/>
                  </a:lnTo>
                  <a:cubicBezTo>
                    <a:pt x="25050" y="97626"/>
                    <a:pt x="28884" y="85934"/>
                    <a:pt x="36319" y="76605"/>
                  </a:cubicBezTo>
                  <a:cubicBezTo>
                    <a:pt x="42440" y="68328"/>
                    <a:pt x="52125" y="63449"/>
                    <a:pt x="62422" y="63464"/>
                  </a:cubicBezTo>
                  <a:cubicBezTo>
                    <a:pt x="72287" y="63017"/>
                    <a:pt x="81738" y="67379"/>
                    <a:pt x="87805" y="75165"/>
                  </a:cubicBezTo>
                  <a:cubicBezTo>
                    <a:pt x="94339" y="84323"/>
                    <a:pt x="97580" y="95430"/>
                    <a:pt x="96986" y="106669"/>
                  </a:cubicBezTo>
                  <a:lnTo>
                    <a:pt x="96986" y="118190"/>
                  </a:lnTo>
                  <a:lnTo>
                    <a:pt x="37039" y="118190"/>
                  </a:lnTo>
                  <a:lnTo>
                    <a:pt x="37039" y="126831"/>
                  </a:lnTo>
                  <a:cubicBezTo>
                    <a:pt x="36733" y="135807"/>
                    <a:pt x="39307" y="144646"/>
                    <a:pt x="44420" y="152034"/>
                  </a:cubicBezTo>
                  <a:cubicBezTo>
                    <a:pt x="48758" y="158590"/>
                    <a:pt x="56193" y="162412"/>
                    <a:pt x="64042" y="162115"/>
                  </a:cubicBezTo>
                  <a:cubicBezTo>
                    <a:pt x="69119" y="162273"/>
                    <a:pt x="74159" y="161290"/>
                    <a:pt x="78804" y="159234"/>
                  </a:cubicBezTo>
                  <a:cubicBezTo>
                    <a:pt x="82962" y="157143"/>
                    <a:pt x="86653" y="154197"/>
                    <a:pt x="89605" y="150593"/>
                  </a:cubicBezTo>
                  <a:lnTo>
                    <a:pt x="94285" y="158694"/>
                  </a:lnTo>
                  <a:cubicBezTo>
                    <a:pt x="91063" y="162880"/>
                    <a:pt x="86851" y="166216"/>
                    <a:pt x="82044" y="168415"/>
                  </a:cubicBezTo>
                  <a:cubicBezTo>
                    <a:pt x="76463" y="171258"/>
                    <a:pt x="70307" y="172738"/>
                    <a:pt x="64042" y="172736"/>
                  </a:cubicBezTo>
                  <a:close/>
                  <a:moveTo>
                    <a:pt x="64042" y="74445"/>
                  </a:moveTo>
                  <a:cubicBezTo>
                    <a:pt x="56733" y="74396"/>
                    <a:pt x="49910" y="78144"/>
                    <a:pt x="46040" y="84346"/>
                  </a:cubicBezTo>
                  <a:cubicBezTo>
                    <a:pt x="41143" y="91631"/>
                    <a:pt x="38569" y="100231"/>
                    <a:pt x="38659" y="109009"/>
                  </a:cubicBezTo>
                  <a:lnTo>
                    <a:pt x="86905" y="109009"/>
                  </a:lnTo>
                  <a:lnTo>
                    <a:pt x="86905" y="104508"/>
                  </a:lnTo>
                  <a:cubicBezTo>
                    <a:pt x="87175" y="96901"/>
                    <a:pt x="85032" y="89399"/>
                    <a:pt x="80784" y="83086"/>
                  </a:cubicBezTo>
                  <a:cubicBezTo>
                    <a:pt x="77111" y="77460"/>
                    <a:pt x="70757" y="74177"/>
                    <a:pt x="64042" y="74445"/>
                  </a:cubicBezTo>
                  <a:close/>
                  <a:moveTo>
                    <a:pt x="74843" y="25479"/>
                  </a:moveTo>
                  <a:lnTo>
                    <a:pt x="89065" y="25479"/>
                  </a:lnTo>
                  <a:lnTo>
                    <a:pt x="89065" y="25479"/>
                  </a:lnTo>
                  <a:lnTo>
                    <a:pt x="67642" y="50682"/>
                  </a:lnTo>
                  <a:lnTo>
                    <a:pt x="57741" y="506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960C6EE8-C8ED-4AED-9E54-4F72641ED62C}"/>
                </a:ext>
              </a:extLst>
            </p:cNvPr>
            <p:cNvSpPr/>
            <p:nvPr/>
          </p:nvSpPr>
          <p:spPr>
            <a:xfrm>
              <a:off x="6128487" y="6581566"/>
              <a:ext cx="108012" cy="144016"/>
            </a:xfrm>
            <a:custGeom>
              <a:avLst/>
              <a:gdLst>
                <a:gd name="connsiteX0" fmla="*/ 35741 w 108012"/>
                <a:gd name="connsiteY0" fmla="*/ 26782 h 144016"/>
                <a:gd name="connsiteX1" fmla="*/ 36641 w 108012"/>
                <a:gd name="connsiteY1" fmla="*/ 44784 h 144016"/>
                <a:gd name="connsiteX2" fmla="*/ 47802 w 108012"/>
                <a:gd name="connsiteY2" fmla="*/ 30562 h 144016"/>
                <a:gd name="connsiteX3" fmla="*/ 64004 w 108012"/>
                <a:gd name="connsiteY3" fmla="*/ 25522 h 144016"/>
                <a:gd name="connsiteX4" fmla="*/ 85426 w 108012"/>
                <a:gd name="connsiteY4" fmla="*/ 35963 h 144016"/>
                <a:gd name="connsiteX5" fmla="*/ 92987 w 108012"/>
                <a:gd name="connsiteY5" fmla="*/ 68187 h 144016"/>
                <a:gd name="connsiteX6" fmla="*/ 92987 w 108012"/>
                <a:gd name="connsiteY6" fmla="*/ 131194 h 144016"/>
                <a:gd name="connsiteX7" fmla="*/ 81286 w 108012"/>
                <a:gd name="connsiteY7" fmla="*/ 131194 h 144016"/>
                <a:gd name="connsiteX8" fmla="*/ 81286 w 108012"/>
                <a:gd name="connsiteY8" fmla="*/ 67467 h 144016"/>
                <a:gd name="connsiteX9" fmla="*/ 76065 w 108012"/>
                <a:gd name="connsiteY9" fmla="*/ 42264 h 144016"/>
                <a:gd name="connsiteX10" fmla="*/ 60943 w 108012"/>
                <a:gd name="connsiteY10" fmla="*/ 35063 h 144016"/>
                <a:gd name="connsiteX11" fmla="*/ 46002 w 108012"/>
                <a:gd name="connsiteY11" fmla="*/ 41004 h 144016"/>
                <a:gd name="connsiteX12" fmla="*/ 37001 w 108012"/>
                <a:gd name="connsiteY12" fmla="*/ 56485 h 144016"/>
                <a:gd name="connsiteX13" fmla="*/ 3700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82"/>
                  </a:moveTo>
                  <a:lnTo>
                    <a:pt x="36641" y="44784"/>
                  </a:lnTo>
                  <a:cubicBezTo>
                    <a:pt x="39089" y="39171"/>
                    <a:pt x="42923" y="34276"/>
                    <a:pt x="47802" y="30562"/>
                  </a:cubicBezTo>
                  <a:cubicBezTo>
                    <a:pt x="52501" y="27137"/>
                    <a:pt x="58189" y="25365"/>
                    <a:pt x="64004" y="25522"/>
                  </a:cubicBezTo>
                  <a:cubicBezTo>
                    <a:pt x="72483" y="25021"/>
                    <a:pt x="80602" y="28980"/>
                    <a:pt x="85426" y="35963"/>
                  </a:cubicBezTo>
                  <a:cubicBezTo>
                    <a:pt x="91259" y="45648"/>
                    <a:pt x="93905" y="56919"/>
                    <a:pt x="92987" y="68187"/>
                  </a:cubicBezTo>
                  <a:lnTo>
                    <a:pt x="92987" y="131194"/>
                  </a:lnTo>
                  <a:lnTo>
                    <a:pt x="81286" y="131194"/>
                  </a:lnTo>
                  <a:lnTo>
                    <a:pt x="81286" y="67467"/>
                  </a:lnTo>
                  <a:cubicBezTo>
                    <a:pt x="81988" y="58739"/>
                    <a:pt x="80188" y="49992"/>
                    <a:pt x="76065" y="42264"/>
                  </a:cubicBezTo>
                  <a:cubicBezTo>
                    <a:pt x="72519" y="37522"/>
                    <a:pt x="66866" y="34829"/>
                    <a:pt x="60943" y="35063"/>
                  </a:cubicBezTo>
                  <a:cubicBezTo>
                    <a:pt x="55363" y="34906"/>
                    <a:pt x="49962" y="37056"/>
                    <a:pt x="46002" y="41004"/>
                  </a:cubicBezTo>
                  <a:cubicBezTo>
                    <a:pt x="41753" y="45324"/>
                    <a:pt x="38657" y="50649"/>
                    <a:pt x="37001" y="56485"/>
                  </a:cubicBezTo>
                  <a:lnTo>
                    <a:pt x="3700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B3CE29E-E203-457D-A7B5-8079BAAB1902}"/>
                </a:ext>
              </a:extLst>
            </p:cNvPr>
            <p:cNvSpPr/>
            <p:nvPr/>
          </p:nvSpPr>
          <p:spPr>
            <a:xfrm>
              <a:off x="6217379" y="6579953"/>
              <a:ext cx="108012" cy="144016"/>
            </a:xfrm>
            <a:custGeom>
              <a:avLst/>
              <a:gdLst>
                <a:gd name="connsiteX0" fmla="*/ 64042 w 108012"/>
                <a:gd name="connsiteY0" fmla="*/ 134787 h 144016"/>
                <a:gd name="connsiteX1" fmla="*/ 36319 w 108012"/>
                <a:gd name="connsiteY1" fmla="*/ 122185 h 144016"/>
                <a:gd name="connsiteX2" fmla="*/ 25518 w 108012"/>
                <a:gd name="connsiteY2" fmla="*/ 89602 h 144016"/>
                <a:gd name="connsiteX3" fmla="*/ 25518 w 108012"/>
                <a:gd name="connsiteY3" fmla="*/ 71600 h 144016"/>
                <a:gd name="connsiteX4" fmla="*/ 36319 w 108012"/>
                <a:gd name="connsiteY4" fmla="*/ 38656 h 144016"/>
                <a:gd name="connsiteX5" fmla="*/ 62242 w 108012"/>
                <a:gd name="connsiteY5" fmla="*/ 25515 h 144016"/>
                <a:gd name="connsiteX6" fmla="*/ 87805 w 108012"/>
                <a:gd name="connsiteY6" fmla="*/ 37216 h 144016"/>
                <a:gd name="connsiteX7" fmla="*/ 96986 w 108012"/>
                <a:gd name="connsiteY7" fmla="*/ 68720 h 144016"/>
                <a:gd name="connsiteX8" fmla="*/ 96986 w 108012"/>
                <a:gd name="connsiteY8" fmla="*/ 80241 h 144016"/>
                <a:gd name="connsiteX9" fmla="*/ 37039 w 108012"/>
                <a:gd name="connsiteY9" fmla="*/ 80241 h 144016"/>
                <a:gd name="connsiteX10" fmla="*/ 37039 w 108012"/>
                <a:gd name="connsiteY10" fmla="*/ 88882 h 144016"/>
                <a:gd name="connsiteX11" fmla="*/ 44420 w 108012"/>
                <a:gd name="connsiteY11" fmla="*/ 114084 h 144016"/>
                <a:gd name="connsiteX12" fmla="*/ 64042 w 108012"/>
                <a:gd name="connsiteY12" fmla="*/ 124166 h 144016"/>
                <a:gd name="connsiteX13" fmla="*/ 78804 w 108012"/>
                <a:gd name="connsiteY13" fmla="*/ 121285 h 144016"/>
                <a:gd name="connsiteX14" fmla="*/ 89425 w 108012"/>
                <a:gd name="connsiteY14" fmla="*/ 112644 h 144016"/>
                <a:gd name="connsiteX15" fmla="*/ 94285 w 108012"/>
                <a:gd name="connsiteY15" fmla="*/ 120745 h 144016"/>
                <a:gd name="connsiteX16" fmla="*/ 82044 w 108012"/>
                <a:gd name="connsiteY16" fmla="*/ 130466 h 144016"/>
                <a:gd name="connsiteX17" fmla="*/ 64042 w 108012"/>
                <a:gd name="connsiteY17" fmla="*/ 134787 h 144016"/>
                <a:gd name="connsiteX18" fmla="*/ 62242 w 108012"/>
                <a:gd name="connsiteY18" fmla="*/ 36496 h 144016"/>
                <a:gd name="connsiteX19" fmla="*/ 44240 w 108012"/>
                <a:gd name="connsiteY19" fmla="*/ 46397 h 144016"/>
                <a:gd name="connsiteX20" fmla="*/ 36859 w 108012"/>
                <a:gd name="connsiteY20" fmla="*/ 71060 h 144016"/>
                <a:gd name="connsiteX21" fmla="*/ 85104 w 108012"/>
                <a:gd name="connsiteY21" fmla="*/ 71060 h 144016"/>
                <a:gd name="connsiteX22" fmla="*/ 85104 w 108012"/>
                <a:gd name="connsiteY22" fmla="*/ 66559 h 144016"/>
                <a:gd name="connsiteX23" fmla="*/ 78984 w 108012"/>
                <a:gd name="connsiteY23" fmla="*/ 45137 h 144016"/>
                <a:gd name="connsiteX24" fmla="*/ 62602 w 108012"/>
                <a:gd name="connsiteY24" fmla="*/ 3649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7"/>
                  </a:moveTo>
                  <a:cubicBezTo>
                    <a:pt x="53349" y="135104"/>
                    <a:pt x="43106" y="130450"/>
                    <a:pt x="36319" y="122185"/>
                  </a:cubicBezTo>
                  <a:cubicBezTo>
                    <a:pt x="28884" y="112992"/>
                    <a:pt x="25050" y="101413"/>
                    <a:pt x="25518" y="89602"/>
                  </a:cubicBezTo>
                  <a:lnTo>
                    <a:pt x="25518" y="71600"/>
                  </a:lnTo>
                  <a:cubicBezTo>
                    <a:pt x="25050" y="59677"/>
                    <a:pt x="28884" y="47985"/>
                    <a:pt x="36319" y="38656"/>
                  </a:cubicBezTo>
                  <a:cubicBezTo>
                    <a:pt x="42404" y="30429"/>
                    <a:pt x="52017" y="25558"/>
                    <a:pt x="62242" y="25515"/>
                  </a:cubicBezTo>
                  <a:cubicBezTo>
                    <a:pt x="72161" y="25039"/>
                    <a:pt x="81684" y="29401"/>
                    <a:pt x="87805" y="37216"/>
                  </a:cubicBezTo>
                  <a:cubicBezTo>
                    <a:pt x="94339" y="46374"/>
                    <a:pt x="97580" y="57481"/>
                    <a:pt x="96986" y="68720"/>
                  </a:cubicBezTo>
                  <a:lnTo>
                    <a:pt x="96986" y="80241"/>
                  </a:lnTo>
                  <a:lnTo>
                    <a:pt x="37039" y="80241"/>
                  </a:lnTo>
                  <a:lnTo>
                    <a:pt x="37039" y="88882"/>
                  </a:lnTo>
                  <a:cubicBezTo>
                    <a:pt x="36733" y="97858"/>
                    <a:pt x="39307" y="106697"/>
                    <a:pt x="44420" y="114084"/>
                  </a:cubicBezTo>
                  <a:cubicBezTo>
                    <a:pt x="48758" y="120641"/>
                    <a:pt x="56193" y="124463"/>
                    <a:pt x="64042" y="124166"/>
                  </a:cubicBezTo>
                  <a:cubicBezTo>
                    <a:pt x="69119" y="124306"/>
                    <a:pt x="74159" y="123323"/>
                    <a:pt x="78804" y="121285"/>
                  </a:cubicBezTo>
                  <a:cubicBezTo>
                    <a:pt x="82944" y="119238"/>
                    <a:pt x="86581" y="116286"/>
                    <a:pt x="89425" y="112644"/>
                  </a:cubicBezTo>
                  <a:lnTo>
                    <a:pt x="94285" y="120745"/>
                  </a:lnTo>
                  <a:cubicBezTo>
                    <a:pt x="91009" y="124888"/>
                    <a:pt x="86815" y="128214"/>
                    <a:pt x="82044" y="130466"/>
                  </a:cubicBezTo>
                  <a:cubicBezTo>
                    <a:pt x="76463" y="133309"/>
                    <a:pt x="70307" y="134789"/>
                    <a:pt x="64042" y="134787"/>
                  </a:cubicBezTo>
                  <a:close/>
                  <a:moveTo>
                    <a:pt x="62242" y="36496"/>
                  </a:moveTo>
                  <a:cubicBezTo>
                    <a:pt x="54915" y="36411"/>
                    <a:pt x="48092" y="40168"/>
                    <a:pt x="44240" y="46397"/>
                  </a:cubicBezTo>
                  <a:cubicBezTo>
                    <a:pt x="39343" y="53682"/>
                    <a:pt x="36769" y="62282"/>
                    <a:pt x="36859" y="71060"/>
                  </a:cubicBezTo>
                  <a:lnTo>
                    <a:pt x="85104" y="71060"/>
                  </a:lnTo>
                  <a:lnTo>
                    <a:pt x="85104" y="66559"/>
                  </a:lnTo>
                  <a:cubicBezTo>
                    <a:pt x="85374" y="58952"/>
                    <a:pt x="83232" y="51450"/>
                    <a:pt x="78984" y="45137"/>
                  </a:cubicBezTo>
                  <a:cubicBezTo>
                    <a:pt x="75365" y="39648"/>
                    <a:pt x="69173" y="36390"/>
                    <a:pt x="62602" y="36496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520F8431-5450-467E-A623-E083B899FC5B}"/>
                </a:ext>
              </a:extLst>
            </p:cNvPr>
            <p:cNvSpPr/>
            <p:nvPr/>
          </p:nvSpPr>
          <p:spPr>
            <a:xfrm>
              <a:off x="6308507" y="6581603"/>
              <a:ext cx="90010" cy="144016"/>
            </a:xfrm>
            <a:custGeom>
              <a:avLst/>
              <a:gdLst>
                <a:gd name="connsiteX0" fmla="*/ 66704 w 90010"/>
                <a:gd name="connsiteY0" fmla="*/ 37006 h 144016"/>
                <a:gd name="connsiteX1" fmla="*/ 58963 w 90010"/>
                <a:gd name="connsiteY1" fmla="*/ 37006 h 144016"/>
                <a:gd name="connsiteX2" fmla="*/ 45642 w 90010"/>
                <a:gd name="connsiteY2" fmla="*/ 42407 h 144016"/>
                <a:gd name="connsiteX3" fmla="*/ 37721 w 90010"/>
                <a:gd name="connsiteY3" fmla="*/ 57348 h 144016"/>
                <a:gd name="connsiteX4" fmla="*/ 3772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5 h 144016"/>
                <a:gd name="connsiteX7" fmla="*/ 35561 w 90010"/>
                <a:gd name="connsiteY7" fmla="*/ 26745 h 144016"/>
                <a:gd name="connsiteX8" fmla="*/ 37001 w 90010"/>
                <a:gd name="connsiteY8" fmla="*/ 44747 h 144016"/>
                <a:gd name="connsiteX9" fmla="*/ 46722 w 90010"/>
                <a:gd name="connsiteY9" fmla="*/ 30525 h 144016"/>
                <a:gd name="connsiteX10" fmla="*/ 60943 w 90010"/>
                <a:gd name="connsiteY10" fmla="*/ 25485 h 144016"/>
                <a:gd name="connsiteX11" fmla="*/ 64544 w 90010"/>
                <a:gd name="connsiteY11" fmla="*/ 25485 h 144016"/>
                <a:gd name="connsiteX12" fmla="*/ 67424 w 90010"/>
                <a:gd name="connsiteY12" fmla="*/ 2548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6704" y="37006"/>
                  </a:moveTo>
                  <a:lnTo>
                    <a:pt x="58963" y="37006"/>
                  </a:lnTo>
                  <a:cubicBezTo>
                    <a:pt x="53959" y="36878"/>
                    <a:pt x="49134" y="38835"/>
                    <a:pt x="45642" y="42407"/>
                  </a:cubicBezTo>
                  <a:cubicBezTo>
                    <a:pt x="41717" y="46589"/>
                    <a:pt x="38981" y="51748"/>
                    <a:pt x="37721" y="57348"/>
                  </a:cubicBezTo>
                  <a:lnTo>
                    <a:pt x="37721" y="131157"/>
                  </a:lnTo>
                  <a:lnTo>
                    <a:pt x="25479" y="131157"/>
                  </a:lnTo>
                  <a:lnTo>
                    <a:pt x="25479" y="26745"/>
                  </a:lnTo>
                  <a:lnTo>
                    <a:pt x="35561" y="26745"/>
                  </a:lnTo>
                  <a:lnTo>
                    <a:pt x="37001" y="44747"/>
                  </a:lnTo>
                  <a:cubicBezTo>
                    <a:pt x="39035" y="39289"/>
                    <a:pt x="42383" y="34410"/>
                    <a:pt x="46722" y="30525"/>
                  </a:cubicBezTo>
                  <a:cubicBezTo>
                    <a:pt x="50682" y="27161"/>
                    <a:pt x="55741" y="25368"/>
                    <a:pt x="60943" y="25485"/>
                  </a:cubicBezTo>
                  <a:lnTo>
                    <a:pt x="64544" y="25485"/>
                  </a:lnTo>
                  <a:lnTo>
                    <a:pt x="67424" y="2548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F361FE9C-7CCB-4D06-8813-86128ADC831C}"/>
                </a:ext>
              </a:extLst>
            </p:cNvPr>
            <p:cNvSpPr/>
            <p:nvPr/>
          </p:nvSpPr>
          <p:spPr>
            <a:xfrm>
              <a:off x="6361910" y="6580336"/>
              <a:ext cx="108012" cy="198022"/>
            </a:xfrm>
            <a:custGeom>
              <a:avLst/>
              <a:gdLst>
                <a:gd name="connsiteX0" fmla="*/ 26083 w 108012"/>
                <a:gd name="connsiteY0" fmla="*/ 74997 h 198022"/>
                <a:gd name="connsiteX1" fmla="*/ 35084 w 108012"/>
                <a:gd name="connsiteY1" fmla="*/ 38993 h 198022"/>
                <a:gd name="connsiteX2" fmla="*/ 59927 w 108012"/>
                <a:gd name="connsiteY2" fmla="*/ 25492 h 198022"/>
                <a:gd name="connsiteX3" fmla="*/ 75408 w 108012"/>
                <a:gd name="connsiteY3" fmla="*/ 29812 h 198022"/>
                <a:gd name="connsiteX4" fmla="*/ 86390 w 108012"/>
                <a:gd name="connsiteY4" fmla="*/ 42054 h 198022"/>
                <a:gd name="connsiteX5" fmla="*/ 87470 w 108012"/>
                <a:gd name="connsiteY5" fmla="*/ 27472 h 198022"/>
                <a:gd name="connsiteX6" fmla="*/ 97371 w 108012"/>
                <a:gd name="connsiteY6" fmla="*/ 27472 h 198022"/>
                <a:gd name="connsiteX7" fmla="*/ 97371 w 108012"/>
                <a:gd name="connsiteY7" fmla="*/ 132244 h 198022"/>
                <a:gd name="connsiteX8" fmla="*/ 88010 w 108012"/>
                <a:gd name="connsiteY8" fmla="*/ 163207 h 198022"/>
                <a:gd name="connsiteX9" fmla="*/ 61367 w 108012"/>
                <a:gd name="connsiteY9" fmla="*/ 174369 h 198022"/>
                <a:gd name="connsiteX10" fmla="*/ 48045 w 108012"/>
                <a:gd name="connsiteY10" fmla="*/ 172388 h 198022"/>
                <a:gd name="connsiteX11" fmla="*/ 35444 w 108012"/>
                <a:gd name="connsiteY11" fmla="*/ 167528 h 198022"/>
                <a:gd name="connsiteX12" fmla="*/ 38684 w 108012"/>
                <a:gd name="connsiteY12" fmla="*/ 157267 h 198022"/>
                <a:gd name="connsiteX13" fmla="*/ 49125 w 108012"/>
                <a:gd name="connsiteY13" fmla="*/ 161947 h 198022"/>
                <a:gd name="connsiteX14" fmla="*/ 61187 w 108012"/>
                <a:gd name="connsiteY14" fmla="*/ 163747 h 198022"/>
                <a:gd name="connsiteX15" fmla="*/ 79189 w 108012"/>
                <a:gd name="connsiteY15" fmla="*/ 155646 h 198022"/>
                <a:gd name="connsiteX16" fmla="*/ 85129 w 108012"/>
                <a:gd name="connsiteY16" fmla="*/ 132244 h 198022"/>
                <a:gd name="connsiteX17" fmla="*/ 85129 w 108012"/>
                <a:gd name="connsiteY17" fmla="*/ 119822 h 198022"/>
                <a:gd name="connsiteX18" fmla="*/ 74148 w 108012"/>
                <a:gd name="connsiteY18" fmla="*/ 130624 h 198022"/>
                <a:gd name="connsiteX19" fmla="*/ 34544 w 108012"/>
                <a:gd name="connsiteY19" fmla="*/ 122163 h 198022"/>
                <a:gd name="connsiteX20" fmla="*/ 25543 w 108012"/>
                <a:gd name="connsiteY20" fmla="*/ 89219 h 198022"/>
                <a:gd name="connsiteX21" fmla="*/ 37784 w 108012"/>
                <a:gd name="connsiteY21" fmla="*/ 89219 h 198022"/>
                <a:gd name="connsiteX22" fmla="*/ 43905 w 108012"/>
                <a:gd name="connsiteY22" fmla="*/ 114602 h 198022"/>
                <a:gd name="connsiteX23" fmla="*/ 61907 w 108012"/>
                <a:gd name="connsiteY23" fmla="*/ 124143 h 198022"/>
                <a:gd name="connsiteX24" fmla="*/ 76128 w 108012"/>
                <a:gd name="connsiteY24" fmla="*/ 119462 h 198022"/>
                <a:gd name="connsiteX25" fmla="*/ 85309 w 108012"/>
                <a:gd name="connsiteY25" fmla="*/ 106861 h 198022"/>
                <a:gd name="connsiteX26" fmla="*/ 85309 w 108012"/>
                <a:gd name="connsiteY26" fmla="*/ 55015 h 198022"/>
                <a:gd name="connsiteX27" fmla="*/ 76308 w 108012"/>
                <a:gd name="connsiteY27" fmla="*/ 41514 h 198022"/>
                <a:gd name="connsiteX28" fmla="*/ 45849 w 108012"/>
                <a:gd name="connsiteY28" fmla="*/ 43847 h 198022"/>
                <a:gd name="connsiteX29" fmla="*/ 43545 w 108012"/>
                <a:gd name="connsiteY29" fmla="*/ 47094 h 198022"/>
                <a:gd name="connsiteX30" fmla="*/ 37424 w 108012"/>
                <a:gd name="connsiteY30" fmla="*/ 74997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8012" h="198022">
                  <a:moveTo>
                    <a:pt x="26083" y="74997"/>
                  </a:moveTo>
                  <a:cubicBezTo>
                    <a:pt x="25417" y="62367"/>
                    <a:pt x="28549" y="49827"/>
                    <a:pt x="35084" y="38993"/>
                  </a:cubicBezTo>
                  <a:cubicBezTo>
                    <a:pt x="40322" y="30349"/>
                    <a:pt x="49827" y="25191"/>
                    <a:pt x="59927" y="25492"/>
                  </a:cubicBezTo>
                  <a:cubicBezTo>
                    <a:pt x="65399" y="25371"/>
                    <a:pt x="70782" y="26874"/>
                    <a:pt x="75408" y="29812"/>
                  </a:cubicBezTo>
                  <a:cubicBezTo>
                    <a:pt x="79999" y="32956"/>
                    <a:pt x="83761" y="37154"/>
                    <a:pt x="86390" y="42054"/>
                  </a:cubicBezTo>
                  <a:lnTo>
                    <a:pt x="87470" y="27472"/>
                  </a:lnTo>
                  <a:lnTo>
                    <a:pt x="97371" y="27472"/>
                  </a:lnTo>
                  <a:lnTo>
                    <a:pt x="97371" y="132244"/>
                  </a:lnTo>
                  <a:cubicBezTo>
                    <a:pt x="98127" y="143360"/>
                    <a:pt x="94796" y="154372"/>
                    <a:pt x="88010" y="163207"/>
                  </a:cubicBezTo>
                  <a:cubicBezTo>
                    <a:pt x="81313" y="170808"/>
                    <a:pt x="71484" y="174921"/>
                    <a:pt x="61367" y="174369"/>
                  </a:cubicBezTo>
                  <a:cubicBezTo>
                    <a:pt x="56866" y="174268"/>
                    <a:pt x="52384" y="173602"/>
                    <a:pt x="48045" y="172388"/>
                  </a:cubicBezTo>
                  <a:cubicBezTo>
                    <a:pt x="43671" y="171238"/>
                    <a:pt x="39458" y="169607"/>
                    <a:pt x="35444" y="167528"/>
                  </a:cubicBezTo>
                  <a:lnTo>
                    <a:pt x="38684" y="157267"/>
                  </a:lnTo>
                  <a:cubicBezTo>
                    <a:pt x="41925" y="159328"/>
                    <a:pt x="45435" y="160905"/>
                    <a:pt x="49125" y="161947"/>
                  </a:cubicBezTo>
                  <a:cubicBezTo>
                    <a:pt x="53050" y="163085"/>
                    <a:pt x="57100" y="163690"/>
                    <a:pt x="61187" y="163747"/>
                  </a:cubicBezTo>
                  <a:cubicBezTo>
                    <a:pt x="68135" y="164077"/>
                    <a:pt x="74832" y="161067"/>
                    <a:pt x="79189" y="155646"/>
                  </a:cubicBezTo>
                  <a:cubicBezTo>
                    <a:pt x="83599" y="148669"/>
                    <a:pt x="85669" y="140476"/>
                    <a:pt x="85129" y="132244"/>
                  </a:cubicBezTo>
                  <a:lnTo>
                    <a:pt x="85129" y="119822"/>
                  </a:lnTo>
                  <a:cubicBezTo>
                    <a:pt x="82375" y="124237"/>
                    <a:pt x="78613" y="127936"/>
                    <a:pt x="74148" y="130624"/>
                  </a:cubicBezTo>
                  <a:cubicBezTo>
                    <a:pt x="60665" y="137943"/>
                    <a:pt x="43851" y="134354"/>
                    <a:pt x="34544" y="122163"/>
                  </a:cubicBezTo>
                  <a:cubicBezTo>
                    <a:pt x="28135" y="112407"/>
                    <a:pt x="24985" y="100875"/>
                    <a:pt x="25543" y="89219"/>
                  </a:cubicBezTo>
                  <a:close/>
                  <a:moveTo>
                    <a:pt x="37784" y="89219"/>
                  </a:moveTo>
                  <a:cubicBezTo>
                    <a:pt x="37316" y="98096"/>
                    <a:pt x="39440" y="106915"/>
                    <a:pt x="43905" y="114602"/>
                  </a:cubicBezTo>
                  <a:cubicBezTo>
                    <a:pt x="47739" y="120804"/>
                    <a:pt x="54616" y="124451"/>
                    <a:pt x="61907" y="124143"/>
                  </a:cubicBezTo>
                  <a:cubicBezTo>
                    <a:pt x="67037" y="124251"/>
                    <a:pt x="72060" y="122600"/>
                    <a:pt x="76128" y="119462"/>
                  </a:cubicBezTo>
                  <a:cubicBezTo>
                    <a:pt x="80179" y="116076"/>
                    <a:pt x="83329" y="111750"/>
                    <a:pt x="85309" y="106861"/>
                  </a:cubicBezTo>
                  <a:lnTo>
                    <a:pt x="85309" y="55015"/>
                  </a:lnTo>
                  <a:cubicBezTo>
                    <a:pt x="83419" y="49870"/>
                    <a:pt x="80323" y="45246"/>
                    <a:pt x="76308" y="41514"/>
                  </a:cubicBezTo>
                  <a:cubicBezTo>
                    <a:pt x="67253" y="33746"/>
                    <a:pt x="53608" y="34790"/>
                    <a:pt x="45849" y="43847"/>
                  </a:cubicBezTo>
                  <a:cubicBezTo>
                    <a:pt x="44985" y="44857"/>
                    <a:pt x="44211" y="45944"/>
                    <a:pt x="43545" y="47094"/>
                  </a:cubicBezTo>
                  <a:cubicBezTo>
                    <a:pt x="39044" y="55678"/>
                    <a:pt x="36920" y="65316"/>
                    <a:pt x="37424" y="74997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471D62CD-B7A6-4470-AAF7-A2F6617B2277}"/>
                </a:ext>
              </a:extLst>
            </p:cNvPr>
            <p:cNvSpPr/>
            <p:nvPr/>
          </p:nvSpPr>
          <p:spPr>
            <a:xfrm>
              <a:off x="6460264" y="6536423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5AC1F9D8-ABFA-4322-9939-76D18A4B7482}"/>
                </a:ext>
              </a:extLst>
            </p:cNvPr>
            <p:cNvSpPr/>
            <p:nvPr/>
          </p:nvSpPr>
          <p:spPr>
            <a:xfrm>
              <a:off x="6494789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219 w 108012"/>
                <a:gd name="connsiteY9" fmla="*/ 80237 h 144016"/>
                <a:gd name="connsiteX10" fmla="*/ 37219 w 108012"/>
                <a:gd name="connsiteY10" fmla="*/ 88878 h 144016"/>
                <a:gd name="connsiteX11" fmla="*/ 44420 w 108012"/>
                <a:gd name="connsiteY11" fmla="*/ 114080 h 144016"/>
                <a:gd name="connsiteX12" fmla="*/ 64042 w 108012"/>
                <a:gd name="connsiteY12" fmla="*/ 124161 h 144016"/>
                <a:gd name="connsiteX13" fmla="*/ 78804 w 108012"/>
                <a:gd name="connsiteY13" fmla="*/ 121281 h 144016"/>
                <a:gd name="connsiteX14" fmla="*/ 89605 w 108012"/>
                <a:gd name="connsiteY14" fmla="*/ 112640 h 144016"/>
                <a:gd name="connsiteX15" fmla="*/ 94285 w 108012"/>
                <a:gd name="connsiteY15" fmla="*/ 120741 h 144016"/>
                <a:gd name="connsiteX16" fmla="*/ 8204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4 w 108012"/>
                <a:gd name="connsiteY21" fmla="*/ 71056 h 144016"/>
                <a:gd name="connsiteX22" fmla="*/ 85284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3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219" y="80237"/>
                  </a:lnTo>
                  <a:lnTo>
                    <a:pt x="37219" y="88878"/>
                  </a:lnTo>
                  <a:cubicBezTo>
                    <a:pt x="36859" y="97834"/>
                    <a:pt x="39379" y="106671"/>
                    <a:pt x="44420" y="114080"/>
                  </a:cubicBezTo>
                  <a:cubicBezTo>
                    <a:pt x="48776" y="120610"/>
                    <a:pt x="56193" y="124422"/>
                    <a:pt x="64042" y="124161"/>
                  </a:cubicBezTo>
                  <a:cubicBezTo>
                    <a:pt x="69119" y="124320"/>
                    <a:pt x="74159" y="123337"/>
                    <a:pt x="78804" y="121281"/>
                  </a:cubicBezTo>
                  <a:cubicBezTo>
                    <a:pt x="82998" y="119236"/>
                    <a:pt x="86689" y="116286"/>
                    <a:pt x="89605" y="112640"/>
                  </a:cubicBezTo>
                  <a:lnTo>
                    <a:pt x="94285" y="120741"/>
                  </a:lnTo>
                  <a:cubicBezTo>
                    <a:pt x="91099" y="124964"/>
                    <a:pt x="86887" y="128309"/>
                    <a:pt x="82044" y="130462"/>
                  </a:cubicBezTo>
                  <a:cubicBezTo>
                    <a:pt x="76409" y="133332"/>
                    <a:pt x="70181" y="134813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4" y="71056"/>
                  </a:lnTo>
                  <a:lnTo>
                    <a:pt x="85284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2C788853-C6F2-4AF7-9555-8A996D614AA2}"/>
                </a:ext>
              </a:extLst>
            </p:cNvPr>
            <p:cNvSpPr/>
            <p:nvPr/>
          </p:nvSpPr>
          <p:spPr>
            <a:xfrm>
              <a:off x="6579437" y="6668918"/>
              <a:ext cx="54006" cy="90010"/>
            </a:xfrm>
            <a:custGeom>
              <a:avLst/>
              <a:gdLst>
                <a:gd name="connsiteX0" fmla="*/ 42581 w 54006"/>
                <a:gd name="connsiteY0" fmla="*/ 42041 h 90010"/>
                <a:gd name="connsiteX1" fmla="*/ 32860 w 54006"/>
                <a:gd name="connsiteY1" fmla="*/ 68864 h 90010"/>
                <a:gd name="connsiteX2" fmla="*/ 25479 w 54006"/>
                <a:gd name="connsiteY2" fmla="*/ 68864 h 90010"/>
                <a:gd name="connsiteX3" fmla="*/ 30880 w 54006"/>
                <a:gd name="connsiteY3" fmla="*/ 41681 h 90010"/>
                <a:gd name="connsiteX4" fmla="*/ 30880 w 54006"/>
                <a:gd name="connsiteY4" fmla="*/ 25479 h 90010"/>
                <a:gd name="connsiteX5" fmla="*/ 4258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581" y="42041"/>
                  </a:moveTo>
                  <a:lnTo>
                    <a:pt x="32860" y="68864"/>
                  </a:lnTo>
                  <a:lnTo>
                    <a:pt x="25479" y="68864"/>
                  </a:lnTo>
                  <a:lnTo>
                    <a:pt x="30880" y="41681"/>
                  </a:lnTo>
                  <a:lnTo>
                    <a:pt x="30880" y="25479"/>
                  </a:lnTo>
                  <a:lnTo>
                    <a:pt x="425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B8D08CF-49A8-47ED-A756-F87F79FAD28A}"/>
                </a:ext>
              </a:extLst>
            </p:cNvPr>
            <p:cNvSpPr/>
            <p:nvPr/>
          </p:nvSpPr>
          <p:spPr>
            <a:xfrm>
              <a:off x="6662966" y="6536423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7AA3ABE5-0593-43D0-9322-5098405012F8}"/>
                </a:ext>
              </a:extLst>
            </p:cNvPr>
            <p:cNvSpPr/>
            <p:nvPr/>
          </p:nvSpPr>
          <p:spPr>
            <a:xfrm>
              <a:off x="6696810" y="6536063"/>
              <a:ext cx="54006" cy="90010"/>
            </a:xfrm>
            <a:custGeom>
              <a:avLst/>
              <a:gdLst>
                <a:gd name="connsiteX0" fmla="*/ 42221 w 54006"/>
                <a:gd name="connsiteY0" fmla="*/ 43301 h 90010"/>
                <a:gd name="connsiteX1" fmla="*/ 31960 w 54006"/>
                <a:gd name="connsiteY1" fmla="*/ 73185 h 90010"/>
                <a:gd name="connsiteX2" fmla="*/ 25479 w 54006"/>
                <a:gd name="connsiteY2" fmla="*/ 73185 h 90010"/>
                <a:gd name="connsiteX3" fmla="*/ 30520 w 54006"/>
                <a:gd name="connsiteY3" fmla="*/ 43481 h 90010"/>
                <a:gd name="connsiteX4" fmla="*/ 30520 w 54006"/>
                <a:gd name="connsiteY4" fmla="*/ 25479 h 90010"/>
                <a:gd name="connsiteX5" fmla="*/ 4222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221" y="43301"/>
                  </a:moveTo>
                  <a:lnTo>
                    <a:pt x="31960" y="73185"/>
                  </a:lnTo>
                  <a:lnTo>
                    <a:pt x="25479" y="73185"/>
                  </a:lnTo>
                  <a:lnTo>
                    <a:pt x="30520" y="43481"/>
                  </a:lnTo>
                  <a:lnTo>
                    <a:pt x="30520" y="25479"/>
                  </a:lnTo>
                  <a:lnTo>
                    <a:pt x="4222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200E927B-721D-4AB0-BE95-1B107075F1D7}"/>
                </a:ext>
              </a:extLst>
            </p:cNvPr>
            <p:cNvSpPr/>
            <p:nvPr/>
          </p:nvSpPr>
          <p:spPr>
            <a:xfrm>
              <a:off x="6724135" y="6579957"/>
              <a:ext cx="108012" cy="144016"/>
            </a:xfrm>
            <a:custGeom>
              <a:avLst/>
              <a:gdLst>
                <a:gd name="connsiteX0" fmla="*/ 64042 w 108012"/>
                <a:gd name="connsiteY0" fmla="*/ 134783 h 144016"/>
                <a:gd name="connsiteX1" fmla="*/ 3631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986 w 108012"/>
                <a:gd name="connsiteY7" fmla="*/ 68715 h 144016"/>
                <a:gd name="connsiteX8" fmla="*/ 9698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404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286 w 108012"/>
                <a:gd name="connsiteY15" fmla="*/ 120741 h 144016"/>
                <a:gd name="connsiteX16" fmla="*/ 82044 w 108012"/>
                <a:gd name="connsiteY16" fmla="*/ 130462 h 144016"/>
                <a:gd name="connsiteX17" fmla="*/ 6404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6859 w 108012"/>
                <a:gd name="connsiteY20" fmla="*/ 71056 h 144016"/>
                <a:gd name="connsiteX21" fmla="*/ 85104 w 108012"/>
                <a:gd name="connsiteY21" fmla="*/ 71056 h 144016"/>
                <a:gd name="connsiteX22" fmla="*/ 85104 w 108012"/>
                <a:gd name="connsiteY22" fmla="*/ 66555 h 144016"/>
                <a:gd name="connsiteX23" fmla="*/ 7898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3"/>
                  </a:moveTo>
                  <a:cubicBezTo>
                    <a:pt x="53349" y="135100"/>
                    <a:pt x="43106" y="130446"/>
                    <a:pt x="36319" y="122181"/>
                  </a:cubicBezTo>
                  <a:cubicBezTo>
                    <a:pt x="28884" y="112988"/>
                    <a:pt x="25050" y="101409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339" y="46369"/>
                    <a:pt x="97580" y="57477"/>
                    <a:pt x="96986" y="68715"/>
                  </a:cubicBezTo>
                  <a:lnTo>
                    <a:pt x="9698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751" y="97823"/>
                    <a:pt x="39271" y="106633"/>
                    <a:pt x="44240" y="114080"/>
                  </a:cubicBezTo>
                  <a:cubicBezTo>
                    <a:pt x="48669" y="120611"/>
                    <a:pt x="56157" y="124415"/>
                    <a:pt x="64042" y="124161"/>
                  </a:cubicBezTo>
                  <a:cubicBezTo>
                    <a:pt x="69119" y="124302"/>
                    <a:pt x="74159" y="123319"/>
                    <a:pt x="78804" y="121281"/>
                  </a:cubicBezTo>
                  <a:cubicBezTo>
                    <a:pt x="82944" y="119234"/>
                    <a:pt x="86581" y="116282"/>
                    <a:pt x="89425" y="112640"/>
                  </a:cubicBezTo>
                  <a:lnTo>
                    <a:pt x="94286" y="120741"/>
                  </a:lnTo>
                  <a:cubicBezTo>
                    <a:pt x="91009" y="124883"/>
                    <a:pt x="86815" y="128210"/>
                    <a:pt x="82044" y="130462"/>
                  </a:cubicBezTo>
                  <a:cubicBezTo>
                    <a:pt x="76463" y="133305"/>
                    <a:pt x="70307" y="134784"/>
                    <a:pt x="64042" y="134783"/>
                  </a:cubicBezTo>
                  <a:close/>
                  <a:moveTo>
                    <a:pt x="62242" y="36492"/>
                  </a:moveTo>
                  <a:cubicBezTo>
                    <a:pt x="54915" y="36407"/>
                    <a:pt x="48092" y="40164"/>
                    <a:pt x="44240" y="46393"/>
                  </a:cubicBezTo>
                  <a:cubicBezTo>
                    <a:pt x="39343" y="53678"/>
                    <a:pt x="36769" y="62278"/>
                    <a:pt x="36859" y="71056"/>
                  </a:cubicBezTo>
                  <a:lnTo>
                    <a:pt x="85104" y="71056"/>
                  </a:lnTo>
                  <a:lnTo>
                    <a:pt x="85104" y="66555"/>
                  </a:lnTo>
                  <a:cubicBezTo>
                    <a:pt x="85374" y="58947"/>
                    <a:pt x="83232" y="51446"/>
                    <a:pt x="78984" y="45133"/>
                  </a:cubicBezTo>
                  <a:cubicBezTo>
                    <a:pt x="75293" y="39534"/>
                    <a:pt x="68939" y="36260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5BF19488-E8B3-4EE3-87B4-32E61C2AE62D}"/>
                </a:ext>
              </a:extLst>
            </p:cNvPr>
            <p:cNvSpPr/>
            <p:nvPr/>
          </p:nvSpPr>
          <p:spPr>
            <a:xfrm>
              <a:off x="6812511" y="6580856"/>
              <a:ext cx="108012" cy="144016"/>
            </a:xfrm>
            <a:custGeom>
              <a:avLst/>
              <a:gdLst>
                <a:gd name="connsiteX0" fmla="*/ 83137 w 108012"/>
                <a:gd name="connsiteY0" fmla="*/ 131904 h 144016"/>
                <a:gd name="connsiteX1" fmla="*/ 81877 w 108012"/>
                <a:gd name="connsiteY1" fmla="*/ 123083 h 144016"/>
                <a:gd name="connsiteX2" fmla="*/ 81877 w 108012"/>
                <a:gd name="connsiteY2" fmla="*/ 115882 h 144016"/>
                <a:gd name="connsiteX3" fmla="*/ 69456 w 108012"/>
                <a:gd name="connsiteY3" fmla="*/ 128843 h 144016"/>
                <a:gd name="connsiteX4" fmla="*/ 52534 w 108012"/>
                <a:gd name="connsiteY4" fmla="*/ 133884 h 144016"/>
                <a:gd name="connsiteX5" fmla="*/ 32552 w 108012"/>
                <a:gd name="connsiteY5" fmla="*/ 125783 h 144016"/>
                <a:gd name="connsiteX6" fmla="*/ 25531 w 108012"/>
                <a:gd name="connsiteY6" fmla="*/ 104001 h 144016"/>
                <a:gd name="connsiteX7" fmla="*/ 35792 w 108012"/>
                <a:gd name="connsiteY7" fmla="*/ 80778 h 144016"/>
                <a:gd name="connsiteX8" fmla="*/ 63515 w 108012"/>
                <a:gd name="connsiteY8" fmla="*/ 72137 h 144016"/>
                <a:gd name="connsiteX9" fmla="*/ 81517 w 108012"/>
                <a:gd name="connsiteY9" fmla="*/ 72137 h 144016"/>
                <a:gd name="connsiteX10" fmla="*/ 81517 w 108012"/>
                <a:gd name="connsiteY10" fmla="*/ 59356 h 144016"/>
                <a:gd name="connsiteX11" fmla="*/ 75757 w 108012"/>
                <a:gd name="connsiteY11" fmla="*/ 41354 h 144016"/>
                <a:gd name="connsiteX12" fmla="*/ 60095 w 108012"/>
                <a:gd name="connsiteY12" fmla="*/ 35053 h 144016"/>
                <a:gd name="connsiteX13" fmla="*/ 44793 w 108012"/>
                <a:gd name="connsiteY13" fmla="*/ 40994 h 144016"/>
                <a:gd name="connsiteX14" fmla="*/ 38673 w 108012"/>
                <a:gd name="connsiteY14" fmla="*/ 55755 h 144016"/>
                <a:gd name="connsiteX15" fmla="*/ 27871 w 108012"/>
                <a:gd name="connsiteY15" fmla="*/ 55755 h 144016"/>
                <a:gd name="connsiteX16" fmla="*/ 27871 w 108012"/>
                <a:gd name="connsiteY16" fmla="*/ 55755 h 144016"/>
                <a:gd name="connsiteX17" fmla="*/ 36872 w 108012"/>
                <a:gd name="connsiteY17" fmla="*/ 34693 h 144016"/>
                <a:gd name="connsiteX18" fmla="*/ 60995 w 108012"/>
                <a:gd name="connsiteY18" fmla="*/ 25512 h 144016"/>
                <a:gd name="connsiteX19" fmla="*/ 84398 w 108012"/>
                <a:gd name="connsiteY19" fmla="*/ 34333 h 144016"/>
                <a:gd name="connsiteX20" fmla="*/ 93219 w 108012"/>
                <a:gd name="connsiteY20" fmla="*/ 59716 h 144016"/>
                <a:gd name="connsiteX21" fmla="*/ 93219 w 108012"/>
                <a:gd name="connsiteY21" fmla="*/ 111021 h 144016"/>
                <a:gd name="connsiteX22" fmla="*/ 93219 w 108012"/>
                <a:gd name="connsiteY22" fmla="*/ 121823 h 144016"/>
                <a:gd name="connsiteX23" fmla="*/ 94839 w 108012"/>
                <a:gd name="connsiteY23" fmla="*/ 132084 h 144016"/>
                <a:gd name="connsiteX24" fmla="*/ 53794 w 108012"/>
                <a:gd name="connsiteY24" fmla="*/ 123443 h 144016"/>
                <a:gd name="connsiteX25" fmla="*/ 71796 w 108012"/>
                <a:gd name="connsiteY25" fmla="*/ 117862 h 144016"/>
                <a:gd name="connsiteX26" fmla="*/ 82418 w 108012"/>
                <a:gd name="connsiteY26" fmla="*/ 103821 h 144016"/>
                <a:gd name="connsiteX27" fmla="*/ 82418 w 108012"/>
                <a:gd name="connsiteY27" fmla="*/ 81498 h 144016"/>
                <a:gd name="connsiteX28" fmla="*/ 64416 w 108012"/>
                <a:gd name="connsiteY28" fmla="*/ 81498 h 144016"/>
                <a:gd name="connsiteX29" fmla="*/ 45333 w 108012"/>
                <a:gd name="connsiteY29" fmla="*/ 88159 h 144016"/>
                <a:gd name="connsiteX30" fmla="*/ 38132 w 108012"/>
                <a:gd name="connsiteY30" fmla="*/ 104721 h 144016"/>
                <a:gd name="connsiteX31" fmla="*/ 42633 w 108012"/>
                <a:gd name="connsiteY31" fmla="*/ 118582 h 144016"/>
                <a:gd name="connsiteX32" fmla="*/ 53794 w 108012"/>
                <a:gd name="connsiteY32" fmla="*/ 12344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3137" y="131904"/>
                  </a:moveTo>
                  <a:cubicBezTo>
                    <a:pt x="83137" y="128303"/>
                    <a:pt x="83137" y="125243"/>
                    <a:pt x="81877" y="123083"/>
                  </a:cubicBezTo>
                  <a:cubicBezTo>
                    <a:pt x="81697" y="120687"/>
                    <a:pt x="81697" y="118278"/>
                    <a:pt x="81877" y="115882"/>
                  </a:cubicBezTo>
                  <a:cubicBezTo>
                    <a:pt x="78709" y="121034"/>
                    <a:pt x="74461" y="125454"/>
                    <a:pt x="69456" y="128843"/>
                  </a:cubicBezTo>
                  <a:cubicBezTo>
                    <a:pt x="64469" y="132231"/>
                    <a:pt x="58565" y="133992"/>
                    <a:pt x="52534" y="133884"/>
                  </a:cubicBezTo>
                  <a:cubicBezTo>
                    <a:pt x="44991" y="134339"/>
                    <a:pt x="37647" y="131362"/>
                    <a:pt x="32552" y="125783"/>
                  </a:cubicBezTo>
                  <a:cubicBezTo>
                    <a:pt x="27583" y="119650"/>
                    <a:pt x="25081" y="111882"/>
                    <a:pt x="25531" y="104001"/>
                  </a:cubicBezTo>
                  <a:cubicBezTo>
                    <a:pt x="25171" y="95088"/>
                    <a:pt x="28969" y="86513"/>
                    <a:pt x="35792" y="80778"/>
                  </a:cubicBezTo>
                  <a:cubicBezTo>
                    <a:pt x="43695" y="74659"/>
                    <a:pt x="53542" y="71592"/>
                    <a:pt x="63515" y="72137"/>
                  </a:cubicBezTo>
                  <a:lnTo>
                    <a:pt x="81517" y="72137"/>
                  </a:lnTo>
                  <a:lnTo>
                    <a:pt x="81517" y="59356"/>
                  </a:lnTo>
                  <a:cubicBezTo>
                    <a:pt x="82040" y="52830"/>
                    <a:pt x="79969" y="46360"/>
                    <a:pt x="75757" y="41354"/>
                  </a:cubicBezTo>
                  <a:cubicBezTo>
                    <a:pt x="71760" y="37001"/>
                    <a:pt x="66000" y="34686"/>
                    <a:pt x="60095" y="35053"/>
                  </a:cubicBezTo>
                  <a:cubicBezTo>
                    <a:pt x="54406" y="34862"/>
                    <a:pt x="48862" y="37008"/>
                    <a:pt x="44793" y="40994"/>
                  </a:cubicBezTo>
                  <a:cubicBezTo>
                    <a:pt x="40797" y="44848"/>
                    <a:pt x="38565" y="50198"/>
                    <a:pt x="38673" y="55755"/>
                  </a:cubicBezTo>
                  <a:lnTo>
                    <a:pt x="27871" y="55755"/>
                  </a:lnTo>
                  <a:lnTo>
                    <a:pt x="27871" y="55755"/>
                  </a:lnTo>
                  <a:cubicBezTo>
                    <a:pt x="27619" y="47752"/>
                    <a:pt x="30914" y="40045"/>
                    <a:pt x="36872" y="34693"/>
                  </a:cubicBezTo>
                  <a:cubicBezTo>
                    <a:pt x="43335" y="28479"/>
                    <a:pt x="52048" y="25164"/>
                    <a:pt x="60995" y="25512"/>
                  </a:cubicBezTo>
                  <a:cubicBezTo>
                    <a:pt x="69672" y="25119"/>
                    <a:pt x="78133" y="28308"/>
                    <a:pt x="84398" y="34333"/>
                  </a:cubicBezTo>
                  <a:cubicBezTo>
                    <a:pt x="90662" y="41247"/>
                    <a:pt x="93849" y="50409"/>
                    <a:pt x="93219" y="59716"/>
                  </a:cubicBezTo>
                  <a:lnTo>
                    <a:pt x="93219" y="111021"/>
                  </a:lnTo>
                  <a:cubicBezTo>
                    <a:pt x="93039" y="114620"/>
                    <a:pt x="93039" y="118224"/>
                    <a:pt x="93219" y="121823"/>
                  </a:cubicBezTo>
                  <a:cubicBezTo>
                    <a:pt x="93579" y="125268"/>
                    <a:pt x="94119" y="128694"/>
                    <a:pt x="94839" y="132084"/>
                  </a:cubicBezTo>
                  <a:close/>
                  <a:moveTo>
                    <a:pt x="53794" y="123443"/>
                  </a:moveTo>
                  <a:cubicBezTo>
                    <a:pt x="60257" y="123727"/>
                    <a:pt x="66630" y="121754"/>
                    <a:pt x="71796" y="117862"/>
                  </a:cubicBezTo>
                  <a:cubicBezTo>
                    <a:pt x="76693" y="114379"/>
                    <a:pt x="80401" y="109479"/>
                    <a:pt x="82418" y="103821"/>
                  </a:cubicBezTo>
                  <a:lnTo>
                    <a:pt x="82418" y="81498"/>
                  </a:lnTo>
                  <a:lnTo>
                    <a:pt x="64416" y="81498"/>
                  </a:lnTo>
                  <a:cubicBezTo>
                    <a:pt x="57413" y="81086"/>
                    <a:pt x="50554" y="83484"/>
                    <a:pt x="45333" y="88159"/>
                  </a:cubicBezTo>
                  <a:cubicBezTo>
                    <a:pt x="40707" y="92418"/>
                    <a:pt x="38096" y="98433"/>
                    <a:pt x="38132" y="104721"/>
                  </a:cubicBezTo>
                  <a:cubicBezTo>
                    <a:pt x="37970" y="109725"/>
                    <a:pt x="39555" y="114629"/>
                    <a:pt x="42633" y="118582"/>
                  </a:cubicBezTo>
                  <a:cubicBezTo>
                    <a:pt x="45567" y="121608"/>
                    <a:pt x="49582" y="123355"/>
                    <a:pt x="53794" y="123443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5AF37525-EA20-4B28-AA12-309E74518FC5}"/>
                </a:ext>
              </a:extLst>
            </p:cNvPr>
            <p:cNvSpPr/>
            <p:nvPr/>
          </p:nvSpPr>
          <p:spPr>
            <a:xfrm>
              <a:off x="6906178" y="6582868"/>
              <a:ext cx="108012" cy="144016"/>
            </a:xfrm>
            <a:custGeom>
              <a:avLst/>
              <a:gdLst>
                <a:gd name="connsiteX0" fmla="*/ 82181 w 108012"/>
                <a:gd name="connsiteY0" fmla="*/ 113509 h 144016"/>
                <a:gd name="connsiteX1" fmla="*/ 71200 w 108012"/>
                <a:gd name="connsiteY1" fmla="*/ 127191 h 144016"/>
                <a:gd name="connsiteX2" fmla="*/ 54998 w 108012"/>
                <a:gd name="connsiteY2" fmla="*/ 131871 h 144016"/>
                <a:gd name="connsiteX3" fmla="*/ 33396 w 108012"/>
                <a:gd name="connsiteY3" fmla="*/ 120710 h 144016"/>
                <a:gd name="connsiteX4" fmla="*/ 25655 w 108012"/>
                <a:gd name="connsiteY4" fmla="*/ 85966 h 144016"/>
                <a:gd name="connsiteX5" fmla="*/ 25655 w 108012"/>
                <a:gd name="connsiteY5" fmla="*/ 25479 h 144016"/>
                <a:gd name="connsiteX6" fmla="*/ 37176 w 108012"/>
                <a:gd name="connsiteY6" fmla="*/ 25479 h 144016"/>
                <a:gd name="connsiteX7" fmla="*/ 37176 w 108012"/>
                <a:gd name="connsiteY7" fmla="*/ 86326 h 144016"/>
                <a:gd name="connsiteX8" fmla="*/ 42217 w 108012"/>
                <a:gd name="connsiteY8" fmla="*/ 113509 h 144016"/>
                <a:gd name="connsiteX9" fmla="*/ 56618 w 108012"/>
                <a:gd name="connsiteY9" fmla="*/ 121790 h 144016"/>
                <a:gd name="connsiteX10" fmla="*/ 72820 w 108012"/>
                <a:gd name="connsiteY10" fmla="*/ 116390 h 144016"/>
                <a:gd name="connsiteX11" fmla="*/ 81821 w 108012"/>
                <a:gd name="connsiteY11" fmla="*/ 101628 h 144016"/>
                <a:gd name="connsiteX12" fmla="*/ 81821 w 108012"/>
                <a:gd name="connsiteY12" fmla="*/ 25479 h 144016"/>
                <a:gd name="connsiteX13" fmla="*/ 93882 w 108012"/>
                <a:gd name="connsiteY13" fmla="*/ 25479 h 144016"/>
                <a:gd name="connsiteX14" fmla="*/ 93882 w 108012"/>
                <a:gd name="connsiteY14" fmla="*/ 129891 h 144016"/>
                <a:gd name="connsiteX15" fmla="*/ 83441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181" y="113509"/>
                  </a:moveTo>
                  <a:cubicBezTo>
                    <a:pt x="79697" y="118906"/>
                    <a:pt x="75935" y="123605"/>
                    <a:pt x="71200" y="127191"/>
                  </a:cubicBezTo>
                  <a:cubicBezTo>
                    <a:pt x="66375" y="130323"/>
                    <a:pt x="60741" y="131952"/>
                    <a:pt x="54998" y="131871"/>
                  </a:cubicBezTo>
                  <a:cubicBezTo>
                    <a:pt x="46339" y="132206"/>
                    <a:pt x="38130" y="127968"/>
                    <a:pt x="33396" y="120710"/>
                  </a:cubicBezTo>
                  <a:cubicBezTo>
                    <a:pt x="27437" y="110152"/>
                    <a:pt x="24737" y="98058"/>
                    <a:pt x="25655" y="85966"/>
                  </a:cubicBezTo>
                  <a:lnTo>
                    <a:pt x="25655" y="25479"/>
                  </a:lnTo>
                  <a:lnTo>
                    <a:pt x="37176" y="25479"/>
                  </a:lnTo>
                  <a:lnTo>
                    <a:pt x="37176" y="86326"/>
                  </a:lnTo>
                  <a:cubicBezTo>
                    <a:pt x="36474" y="95671"/>
                    <a:pt x="38202" y="105039"/>
                    <a:pt x="42217" y="113509"/>
                  </a:cubicBezTo>
                  <a:cubicBezTo>
                    <a:pt x="45043" y="118798"/>
                    <a:pt x="50624" y="122013"/>
                    <a:pt x="56618" y="121790"/>
                  </a:cubicBezTo>
                  <a:cubicBezTo>
                    <a:pt x="62505" y="122060"/>
                    <a:pt x="68284" y="120136"/>
                    <a:pt x="72820" y="116390"/>
                  </a:cubicBezTo>
                  <a:cubicBezTo>
                    <a:pt x="77213" y="112463"/>
                    <a:pt x="80345" y="107327"/>
                    <a:pt x="81821" y="101628"/>
                  </a:cubicBezTo>
                  <a:lnTo>
                    <a:pt x="81821" y="25479"/>
                  </a:lnTo>
                  <a:lnTo>
                    <a:pt x="93882" y="25479"/>
                  </a:lnTo>
                  <a:lnTo>
                    <a:pt x="93882" y="129891"/>
                  </a:lnTo>
                  <a:lnTo>
                    <a:pt x="83441" y="129891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49ABBE8-1E38-43C7-A8CC-FBEA4F836F15}"/>
                </a:ext>
              </a:extLst>
            </p:cNvPr>
            <p:cNvSpPr/>
            <p:nvPr/>
          </p:nvSpPr>
          <p:spPr>
            <a:xfrm>
              <a:off x="7037550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31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223" y="135098"/>
                    <a:pt x="43034" y="130439"/>
                    <a:pt x="36319" y="122181"/>
                  </a:cubicBezTo>
                  <a:cubicBezTo>
                    <a:pt x="28884" y="112988"/>
                    <a:pt x="25050" y="101409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86" y="46393"/>
                    <a:pt x="97454" y="57498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93" y="124323"/>
                    <a:pt x="74105" y="123339"/>
                    <a:pt x="78804" y="121281"/>
                  </a:cubicBezTo>
                  <a:cubicBezTo>
                    <a:pt x="82944" y="119234"/>
                    <a:pt x="86581" y="116282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301" y="133317"/>
                    <a:pt x="70127" y="134799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77"/>
                    <a:pt x="48146" y="40216"/>
                    <a:pt x="44240" y="46393"/>
                  </a:cubicBezTo>
                  <a:cubicBezTo>
                    <a:pt x="39487" y="53736"/>
                    <a:pt x="36985" y="62308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5" y="58947"/>
                    <a:pt x="83412" y="51446"/>
                    <a:pt x="79164" y="45133"/>
                  </a:cubicBezTo>
                  <a:cubicBezTo>
                    <a:pt x="75419" y="39505"/>
                    <a:pt x="69011" y="36233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B75B7B4C-332E-447B-B48B-CB189302AFA1}"/>
                </a:ext>
              </a:extLst>
            </p:cNvPr>
            <p:cNvSpPr/>
            <p:nvPr/>
          </p:nvSpPr>
          <p:spPr>
            <a:xfrm>
              <a:off x="7120217" y="6556045"/>
              <a:ext cx="90010" cy="180020"/>
            </a:xfrm>
            <a:custGeom>
              <a:avLst/>
              <a:gdLst>
                <a:gd name="connsiteX0" fmla="*/ 51582 w 90010"/>
                <a:gd name="connsiteY0" fmla="*/ 25479 h 180020"/>
                <a:gd name="connsiteX1" fmla="*/ 51582 w 90010"/>
                <a:gd name="connsiteY1" fmla="*/ 52302 h 180020"/>
                <a:gd name="connsiteX2" fmla="*/ 69584 w 90010"/>
                <a:gd name="connsiteY2" fmla="*/ 52302 h 180020"/>
                <a:gd name="connsiteX3" fmla="*/ 69584 w 90010"/>
                <a:gd name="connsiteY3" fmla="*/ 62204 h 180020"/>
                <a:gd name="connsiteX4" fmla="*/ 51582 w 90010"/>
                <a:gd name="connsiteY4" fmla="*/ 62204 h 180020"/>
                <a:gd name="connsiteX5" fmla="*/ 51582 w 90010"/>
                <a:gd name="connsiteY5" fmla="*/ 129711 h 180020"/>
                <a:gd name="connsiteX6" fmla="*/ 5446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683 w 90010"/>
                <a:gd name="connsiteY12" fmla="*/ 159234 h 180020"/>
                <a:gd name="connsiteX13" fmla="*/ 45282 w 90010"/>
                <a:gd name="connsiteY13" fmla="*/ 152394 h 180020"/>
                <a:gd name="connsiteX14" fmla="*/ 39881 w 90010"/>
                <a:gd name="connsiteY14" fmla="*/ 130251 h 180020"/>
                <a:gd name="connsiteX15" fmla="*/ 3988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39881 w 90010"/>
                <a:gd name="connsiteY18" fmla="*/ 52302 h 180020"/>
                <a:gd name="connsiteX19" fmla="*/ 3988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582" y="25479"/>
                  </a:moveTo>
                  <a:lnTo>
                    <a:pt x="51582" y="52302"/>
                  </a:lnTo>
                  <a:lnTo>
                    <a:pt x="69584" y="52302"/>
                  </a:lnTo>
                  <a:lnTo>
                    <a:pt x="69584" y="62204"/>
                  </a:lnTo>
                  <a:lnTo>
                    <a:pt x="51582" y="62204"/>
                  </a:lnTo>
                  <a:lnTo>
                    <a:pt x="51582" y="129711"/>
                  </a:lnTo>
                  <a:cubicBezTo>
                    <a:pt x="51240" y="134683"/>
                    <a:pt x="52231" y="139655"/>
                    <a:pt x="54463" y="144113"/>
                  </a:cubicBezTo>
                  <a:cubicBezTo>
                    <a:pt x="56101" y="146811"/>
                    <a:pt x="59035" y="148451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68" y="158928"/>
                    <a:pt x="67244" y="159234"/>
                  </a:cubicBezTo>
                  <a:cubicBezTo>
                    <a:pt x="64724" y="159499"/>
                    <a:pt x="62204" y="159499"/>
                    <a:pt x="59683" y="159234"/>
                  </a:cubicBezTo>
                  <a:cubicBezTo>
                    <a:pt x="54085" y="159321"/>
                    <a:pt x="48756" y="156791"/>
                    <a:pt x="45282" y="152394"/>
                  </a:cubicBezTo>
                  <a:cubicBezTo>
                    <a:pt x="41123" y="145792"/>
                    <a:pt x="39233" y="138023"/>
                    <a:pt x="39881" y="130251"/>
                  </a:cubicBezTo>
                  <a:lnTo>
                    <a:pt x="3988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39881" y="52302"/>
                  </a:lnTo>
                  <a:lnTo>
                    <a:pt x="398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F3172443-4B19-4753-90EF-279EB7CDDEA6}"/>
                </a:ext>
              </a:extLst>
            </p:cNvPr>
            <p:cNvSpPr/>
            <p:nvPr/>
          </p:nvSpPr>
          <p:spPr>
            <a:xfrm>
              <a:off x="7229669" y="6536423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E39EE056-A329-480E-9A69-DA1ADF7852F9}"/>
                </a:ext>
              </a:extLst>
            </p:cNvPr>
            <p:cNvSpPr/>
            <p:nvPr/>
          </p:nvSpPr>
          <p:spPr>
            <a:xfrm>
              <a:off x="7264053" y="6536063"/>
              <a:ext cx="54006" cy="90010"/>
            </a:xfrm>
            <a:custGeom>
              <a:avLst/>
              <a:gdLst>
                <a:gd name="connsiteX0" fmla="*/ 42041 w 54006"/>
                <a:gd name="connsiteY0" fmla="*/ 43301 h 90010"/>
                <a:gd name="connsiteX1" fmla="*/ 31780 w 54006"/>
                <a:gd name="connsiteY1" fmla="*/ 73185 h 90010"/>
                <a:gd name="connsiteX2" fmla="*/ 25479 w 54006"/>
                <a:gd name="connsiteY2" fmla="*/ 73185 h 90010"/>
                <a:gd name="connsiteX3" fmla="*/ 30340 w 54006"/>
                <a:gd name="connsiteY3" fmla="*/ 43481 h 90010"/>
                <a:gd name="connsiteX4" fmla="*/ 30340 w 54006"/>
                <a:gd name="connsiteY4" fmla="*/ 25479 h 90010"/>
                <a:gd name="connsiteX5" fmla="*/ 4204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041" y="43301"/>
                  </a:moveTo>
                  <a:lnTo>
                    <a:pt x="31780" y="73185"/>
                  </a:lnTo>
                  <a:lnTo>
                    <a:pt x="25479" y="73185"/>
                  </a:lnTo>
                  <a:lnTo>
                    <a:pt x="30340" y="43481"/>
                  </a:lnTo>
                  <a:lnTo>
                    <a:pt x="30340" y="25479"/>
                  </a:lnTo>
                  <a:lnTo>
                    <a:pt x="4204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E52C0355-586D-4ACD-9012-389CC160DAA1}"/>
                </a:ext>
              </a:extLst>
            </p:cNvPr>
            <p:cNvSpPr/>
            <p:nvPr/>
          </p:nvSpPr>
          <p:spPr>
            <a:xfrm>
              <a:off x="7290838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4 w 108012"/>
                <a:gd name="connsiteY21" fmla="*/ 71056 h 144016"/>
                <a:gd name="connsiteX22" fmla="*/ 85284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3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8" y="124320"/>
                    <a:pt x="73979" y="123337"/>
                    <a:pt x="78624" y="121281"/>
                  </a:cubicBezTo>
                  <a:cubicBezTo>
                    <a:pt x="82782" y="119189"/>
                    <a:pt x="86472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6" y="128309"/>
                    <a:pt x="81864" y="130462"/>
                  </a:cubicBezTo>
                  <a:cubicBezTo>
                    <a:pt x="76283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4" y="71056"/>
                  </a:lnTo>
                  <a:lnTo>
                    <a:pt x="85284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78661DEB-2D5F-462B-9797-BED177B0933C}"/>
                </a:ext>
              </a:extLst>
            </p:cNvPr>
            <p:cNvSpPr/>
            <p:nvPr/>
          </p:nvSpPr>
          <p:spPr>
            <a:xfrm>
              <a:off x="7382506" y="6581573"/>
              <a:ext cx="108012" cy="144016"/>
            </a:xfrm>
            <a:custGeom>
              <a:avLst/>
              <a:gdLst>
                <a:gd name="connsiteX0" fmla="*/ 35740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0" y="26775"/>
                  </a:moveTo>
                  <a:lnTo>
                    <a:pt x="36821" y="44777"/>
                  </a:lnTo>
                  <a:cubicBezTo>
                    <a:pt x="39215" y="39184"/>
                    <a:pt x="42995" y="34291"/>
                    <a:pt x="47802" y="30556"/>
                  </a:cubicBezTo>
                  <a:cubicBezTo>
                    <a:pt x="52500" y="27155"/>
                    <a:pt x="58189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241" y="45719"/>
                    <a:pt x="93797" y="56943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7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363" y="34943"/>
                    <a:pt x="49980" y="37085"/>
                    <a:pt x="46002" y="40997"/>
                  </a:cubicBezTo>
                  <a:cubicBezTo>
                    <a:pt x="41789" y="45345"/>
                    <a:pt x="38693" y="50661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F7E76556-7FB6-4C3D-82CE-26360838F8E8}"/>
                </a:ext>
              </a:extLst>
            </p:cNvPr>
            <p:cNvSpPr/>
            <p:nvPr/>
          </p:nvSpPr>
          <p:spPr>
            <a:xfrm>
              <a:off x="7467476" y="6582868"/>
              <a:ext cx="108012" cy="144016"/>
            </a:xfrm>
            <a:custGeom>
              <a:avLst/>
              <a:gdLst>
                <a:gd name="connsiteX0" fmla="*/ 60223 w 108012"/>
                <a:gd name="connsiteY0" fmla="*/ 103428 h 144016"/>
                <a:gd name="connsiteX1" fmla="*/ 62564 w 108012"/>
                <a:gd name="connsiteY1" fmla="*/ 113689 h 144016"/>
                <a:gd name="connsiteX2" fmla="*/ 62564 w 108012"/>
                <a:gd name="connsiteY2" fmla="*/ 113689 h 144016"/>
                <a:gd name="connsiteX3" fmla="*/ 65084 w 108012"/>
                <a:gd name="connsiteY3" fmla="*/ 103428 h 144016"/>
                <a:gd name="connsiteX4" fmla="*/ 88126 w 108012"/>
                <a:gd name="connsiteY4" fmla="*/ 25479 h 144016"/>
                <a:gd name="connsiteX5" fmla="*/ 100008 w 108012"/>
                <a:gd name="connsiteY5" fmla="*/ 25479 h 144016"/>
                <a:gd name="connsiteX6" fmla="*/ 67424 w 108012"/>
                <a:gd name="connsiteY6" fmla="*/ 130071 h 144016"/>
                <a:gd name="connsiteX7" fmla="*/ 58243 w 108012"/>
                <a:gd name="connsiteY7" fmla="*/ 130071 h 144016"/>
                <a:gd name="connsiteX8" fmla="*/ 25479 w 108012"/>
                <a:gd name="connsiteY8" fmla="*/ 25479 h 144016"/>
                <a:gd name="connsiteX9" fmla="*/ 37541 w 108012"/>
                <a:gd name="connsiteY9" fmla="*/ 25479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12" h="144016">
                  <a:moveTo>
                    <a:pt x="60223" y="103428"/>
                  </a:moveTo>
                  <a:lnTo>
                    <a:pt x="62564" y="113689"/>
                  </a:lnTo>
                  <a:lnTo>
                    <a:pt x="62564" y="113689"/>
                  </a:lnTo>
                  <a:lnTo>
                    <a:pt x="65084" y="103428"/>
                  </a:lnTo>
                  <a:lnTo>
                    <a:pt x="88126" y="25479"/>
                  </a:lnTo>
                  <a:lnTo>
                    <a:pt x="100008" y="25479"/>
                  </a:lnTo>
                  <a:lnTo>
                    <a:pt x="67424" y="130071"/>
                  </a:lnTo>
                  <a:lnTo>
                    <a:pt x="58243" y="130071"/>
                  </a:lnTo>
                  <a:lnTo>
                    <a:pt x="25479" y="25479"/>
                  </a:lnTo>
                  <a:lnTo>
                    <a:pt x="3754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94209E4C-B3F0-409B-BE15-311B559657DC}"/>
                </a:ext>
              </a:extLst>
            </p:cNvPr>
            <p:cNvSpPr/>
            <p:nvPr/>
          </p:nvSpPr>
          <p:spPr>
            <a:xfrm>
              <a:off x="7560186" y="6536423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B4F21EDB-5E62-4360-B39D-F1CA105B26E1}"/>
                </a:ext>
              </a:extLst>
            </p:cNvPr>
            <p:cNvSpPr/>
            <p:nvPr/>
          </p:nvSpPr>
          <p:spPr>
            <a:xfrm>
              <a:off x="7600150" y="6581602"/>
              <a:ext cx="90010" cy="144016"/>
            </a:xfrm>
            <a:custGeom>
              <a:avLst/>
              <a:gdLst>
                <a:gd name="connsiteX0" fmla="*/ 65984 w 90010"/>
                <a:gd name="connsiteY0" fmla="*/ 37007 h 144016"/>
                <a:gd name="connsiteX1" fmla="*/ 58423 w 90010"/>
                <a:gd name="connsiteY1" fmla="*/ 37007 h 144016"/>
                <a:gd name="connsiteX2" fmla="*/ 44922 w 90010"/>
                <a:gd name="connsiteY2" fmla="*/ 42407 h 144016"/>
                <a:gd name="connsiteX3" fmla="*/ 37181 w 90010"/>
                <a:gd name="connsiteY3" fmla="*/ 57349 h 144016"/>
                <a:gd name="connsiteX4" fmla="*/ 3718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6 h 144016"/>
                <a:gd name="connsiteX7" fmla="*/ 35741 w 90010"/>
                <a:gd name="connsiteY7" fmla="*/ 26746 h 144016"/>
                <a:gd name="connsiteX8" fmla="*/ 37181 w 90010"/>
                <a:gd name="connsiteY8" fmla="*/ 44748 h 144016"/>
                <a:gd name="connsiteX9" fmla="*/ 46902 w 90010"/>
                <a:gd name="connsiteY9" fmla="*/ 30526 h 144016"/>
                <a:gd name="connsiteX10" fmla="*/ 60943 w 90010"/>
                <a:gd name="connsiteY10" fmla="*/ 25486 h 144016"/>
                <a:gd name="connsiteX11" fmla="*/ 64724 w 90010"/>
                <a:gd name="connsiteY11" fmla="*/ 25486 h 144016"/>
                <a:gd name="connsiteX12" fmla="*/ 67604 w 90010"/>
                <a:gd name="connsiteY12" fmla="*/ 2548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7"/>
                  </a:moveTo>
                  <a:lnTo>
                    <a:pt x="58423" y="37007"/>
                  </a:lnTo>
                  <a:cubicBezTo>
                    <a:pt x="53365" y="36829"/>
                    <a:pt x="48468" y="38789"/>
                    <a:pt x="44922" y="42407"/>
                  </a:cubicBezTo>
                  <a:cubicBezTo>
                    <a:pt x="41051" y="46604"/>
                    <a:pt x="38369" y="51765"/>
                    <a:pt x="37181" y="57349"/>
                  </a:cubicBezTo>
                  <a:lnTo>
                    <a:pt x="37181" y="131157"/>
                  </a:lnTo>
                  <a:lnTo>
                    <a:pt x="25479" y="131157"/>
                  </a:lnTo>
                  <a:lnTo>
                    <a:pt x="25479" y="26746"/>
                  </a:lnTo>
                  <a:lnTo>
                    <a:pt x="35741" y="26746"/>
                  </a:lnTo>
                  <a:lnTo>
                    <a:pt x="37181" y="44748"/>
                  </a:lnTo>
                  <a:cubicBezTo>
                    <a:pt x="39125" y="39237"/>
                    <a:pt x="42473" y="34332"/>
                    <a:pt x="46902" y="30526"/>
                  </a:cubicBezTo>
                  <a:cubicBezTo>
                    <a:pt x="50790" y="27160"/>
                    <a:pt x="55795" y="25361"/>
                    <a:pt x="60943" y="25486"/>
                  </a:cubicBezTo>
                  <a:lnTo>
                    <a:pt x="64724" y="25486"/>
                  </a:lnTo>
                  <a:lnTo>
                    <a:pt x="67604" y="25486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48F15555-28E0-4E9C-8ABA-1D551F938B0E}"/>
                </a:ext>
              </a:extLst>
            </p:cNvPr>
            <p:cNvSpPr/>
            <p:nvPr/>
          </p:nvSpPr>
          <p:spPr>
            <a:xfrm>
              <a:off x="7650511" y="6580375"/>
              <a:ext cx="126014" cy="144016"/>
            </a:xfrm>
            <a:custGeom>
              <a:avLst/>
              <a:gdLst>
                <a:gd name="connsiteX0" fmla="*/ 25525 w 126014"/>
                <a:gd name="connsiteY0" fmla="*/ 72438 h 144016"/>
                <a:gd name="connsiteX1" fmla="*/ 35966 w 126014"/>
                <a:gd name="connsiteY1" fmla="*/ 38955 h 144016"/>
                <a:gd name="connsiteX2" fmla="*/ 86588 w 126014"/>
                <a:gd name="connsiteY2" fmla="*/ 33403 h 144016"/>
                <a:gd name="connsiteX3" fmla="*/ 92132 w 126014"/>
                <a:gd name="connsiteY3" fmla="*/ 38955 h 144016"/>
                <a:gd name="connsiteX4" fmla="*/ 102574 w 126014"/>
                <a:gd name="connsiteY4" fmla="*/ 72438 h 144016"/>
                <a:gd name="connsiteX5" fmla="*/ 102574 w 126014"/>
                <a:gd name="connsiteY5" fmla="*/ 87740 h 144016"/>
                <a:gd name="connsiteX6" fmla="*/ 92132 w 126014"/>
                <a:gd name="connsiteY6" fmla="*/ 121404 h 144016"/>
                <a:gd name="connsiteX7" fmla="*/ 64229 w 126014"/>
                <a:gd name="connsiteY7" fmla="*/ 134365 h 144016"/>
                <a:gd name="connsiteX8" fmla="*/ 35966 w 126014"/>
                <a:gd name="connsiteY8" fmla="*/ 121404 h 144016"/>
                <a:gd name="connsiteX9" fmla="*/ 25525 w 126014"/>
                <a:gd name="connsiteY9" fmla="*/ 87740 h 144016"/>
                <a:gd name="connsiteX10" fmla="*/ 37226 w 126014"/>
                <a:gd name="connsiteY10" fmla="*/ 87920 h 144016"/>
                <a:gd name="connsiteX11" fmla="*/ 44247 w 126014"/>
                <a:gd name="connsiteY11" fmla="*/ 114023 h 144016"/>
                <a:gd name="connsiteX12" fmla="*/ 64229 w 126014"/>
                <a:gd name="connsiteY12" fmla="*/ 124464 h 144016"/>
                <a:gd name="connsiteX13" fmla="*/ 83851 w 126014"/>
                <a:gd name="connsiteY13" fmla="*/ 114023 h 144016"/>
                <a:gd name="connsiteX14" fmla="*/ 90872 w 126014"/>
                <a:gd name="connsiteY14" fmla="*/ 87920 h 144016"/>
                <a:gd name="connsiteX15" fmla="*/ 90872 w 126014"/>
                <a:gd name="connsiteY15" fmla="*/ 72438 h 144016"/>
                <a:gd name="connsiteX16" fmla="*/ 83851 w 126014"/>
                <a:gd name="connsiteY16" fmla="*/ 46515 h 144016"/>
                <a:gd name="connsiteX17" fmla="*/ 50584 w 126014"/>
                <a:gd name="connsiteY17" fmla="*/ 40172 h 144016"/>
                <a:gd name="connsiteX18" fmla="*/ 44247 w 126014"/>
                <a:gd name="connsiteY18" fmla="*/ 46515 h 144016"/>
                <a:gd name="connsiteX19" fmla="*/ 37226 w 126014"/>
                <a:gd name="connsiteY19" fmla="*/ 7243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25" y="72438"/>
                  </a:moveTo>
                  <a:cubicBezTo>
                    <a:pt x="25183" y="60426"/>
                    <a:pt x="28855" y="48643"/>
                    <a:pt x="35966" y="38955"/>
                  </a:cubicBezTo>
                  <a:cubicBezTo>
                    <a:pt x="48406" y="23444"/>
                    <a:pt x="71070" y="20958"/>
                    <a:pt x="86588" y="33403"/>
                  </a:cubicBezTo>
                  <a:cubicBezTo>
                    <a:pt x="88622" y="35045"/>
                    <a:pt x="90494" y="36908"/>
                    <a:pt x="92132" y="38955"/>
                  </a:cubicBezTo>
                  <a:cubicBezTo>
                    <a:pt x="99441" y="48542"/>
                    <a:pt x="103131" y="60397"/>
                    <a:pt x="102574" y="72438"/>
                  </a:cubicBezTo>
                  <a:lnTo>
                    <a:pt x="102574" y="87740"/>
                  </a:lnTo>
                  <a:cubicBezTo>
                    <a:pt x="103168" y="99841"/>
                    <a:pt x="99459" y="111760"/>
                    <a:pt x="92132" y="121404"/>
                  </a:cubicBezTo>
                  <a:cubicBezTo>
                    <a:pt x="85454" y="129946"/>
                    <a:pt x="75067" y="134767"/>
                    <a:pt x="64229" y="134365"/>
                  </a:cubicBezTo>
                  <a:cubicBezTo>
                    <a:pt x="53284" y="134794"/>
                    <a:pt x="42789" y="129980"/>
                    <a:pt x="35966" y="121404"/>
                  </a:cubicBezTo>
                  <a:cubicBezTo>
                    <a:pt x="28711" y="111719"/>
                    <a:pt x="25021" y="99828"/>
                    <a:pt x="25525" y="87740"/>
                  </a:cubicBezTo>
                  <a:close/>
                  <a:moveTo>
                    <a:pt x="37226" y="87920"/>
                  </a:moveTo>
                  <a:cubicBezTo>
                    <a:pt x="36866" y="97132"/>
                    <a:pt x="39314" y="106234"/>
                    <a:pt x="44247" y="114023"/>
                  </a:cubicBezTo>
                  <a:cubicBezTo>
                    <a:pt x="48549" y="120829"/>
                    <a:pt x="56183" y="124812"/>
                    <a:pt x="64229" y="124464"/>
                  </a:cubicBezTo>
                  <a:cubicBezTo>
                    <a:pt x="72168" y="124756"/>
                    <a:pt x="79657" y="120772"/>
                    <a:pt x="83851" y="114023"/>
                  </a:cubicBezTo>
                  <a:cubicBezTo>
                    <a:pt x="88766" y="106225"/>
                    <a:pt x="91196" y="97128"/>
                    <a:pt x="90872" y="87920"/>
                  </a:cubicBezTo>
                  <a:lnTo>
                    <a:pt x="90872" y="72438"/>
                  </a:lnTo>
                  <a:cubicBezTo>
                    <a:pt x="91178" y="63290"/>
                    <a:pt x="88730" y="54258"/>
                    <a:pt x="83851" y="46515"/>
                  </a:cubicBezTo>
                  <a:cubicBezTo>
                    <a:pt x="76417" y="35579"/>
                    <a:pt x="61529" y="32739"/>
                    <a:pt x="50584" y="40172"/>
                  </a:cubicBezTo>
                  <a:cubicBezTo>
                    <a:pt x="48100" y="41867"/>
                    <a:pt x="45939" y="44020"/>
                    <a:pt x="44247" y="46515"/>
                  </a:cubicBezTo>
                  <a:cubicBezTo>
                    <a:pt x="39369" y="54258"/>
                    <a:pt x="36920" y="63290"/>
                    <a:pt x="37226" y="72438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4A47E7DE-C7AD-4A79-9088-596B0C94ACA8}"/>
                </a:ext>
              </a:extLst>
            </p:cNvPr>
            <p:cNvSpPr/>
            <p:nvPr/>
          </p:nvSpPr>
          <p:spPr>
            <a:xfrm>
              <a:off x="7748667" y="6581566"/>
              <a:ext cx="108012" cy="144016"/>
            </a:xfrm>
            <a:custGeom>
              <a:avLst/>
              <a:gdLst>
                <a:gd name="connsiteX0" fmla="*/ 36281 w 108012"/>
                <a:gd name="connsiteY0" fmla="*/ 26782 h 144016"/>
                <a:gd name="connsiteX1" fmla="*/ 37361 w 108012"/>
                <a:gd name="connsiteY1" fmla="*/ 44784 h 144016"/>
                <a:gd name="connsiteX2" fmla="*/ 48342 w 108012"/>
                <a:gd name="connsiteY2" fmla="*/ 30562 h 144016"/>
                <a:gd name="connsiteX3" fmla="*/ 64544 w 108012"/>
                <a:gd name="connsiteY3" fmla="*/ 25522 h 144016"/>
                <a:gd name="connsiteX4" fmla="*/ 85966 w 108012"/>
                <a:gd name="connsiteY4" fmla="*/ 35963 h 144016"/>
                <a:gd name="connsiteX5" fmla="*/ 93527 w 108012"/>
                <a:gd name="connsiteY5" fmla="*/ 68187 h 144016"/>
                <a:gd name="connsiteX6" fmla="*/ 93527 w 108012"/>
                <a:gd name="connsiteY6" fmla="*/ 131194 h 144016"/>
                <a:gd name="connsiteX7" fmla="*/ 81826 w 108012"/>
                <a:gd name="connsiteY7" fmla="*/ 131194 h 144016"/>
                <a:gd name="connsiteX8" fmla="*/ 81826 w 108012"/>
                <a:gd name="connsiteY8" fmla="*/ 67467 h 144016"/>
                <a:gd name="connsiteX9" fmla="*/ 76605 w 108012"/>
                <a:gd name="connsiteY9" fmla="*/ 42264 h 144016"/>
                <a:gd name="connsiteX10" fmla="*/ 61483 w 108012"/>
                <a:gd name="connsiteY10" fmla="*/ 35063 h 144016"/>
                <a:gd name="connsiteX11" fmla="*/ 46542 w 108012"/>
                <a:gd name="connsiteY11" fmla="*/ 41004 h 144016"/>
                <a:gd name="connsiteX12" fmla="*/ 37541 w 108012"/>
                <a:gd name="connsiteY12" fmla="*/ 56485 h 144016"/>
                <a:gd name="connsiteX13" fmla="*/ 3754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6281" y="26782"/>
                  </a:moveTo>
                  <a:lnTo>
                    <a:pt x="37361" y="44784"/>
                  </a:lnTo>
                  <a:cubicBezTo>
                    <a:pt x="39683" y="39146"/>
                    <a:pt x="43481" y="34233"/>
                    <a:pt x="48342" y="30562"/>
                  </a:cubicBezTo>
                  <a:cubicBezTo>
                    <a:pt x="53041" y="27162"/>
                    <a:pt x="58747" y="25392"/>
                    <a:pt x="64544" y="25522"/>
                  </a:cubicBezTo>
                  <a:cubicBezTo>
                    <a:pt x="73023" y="25021"/>
                    <a:pt x="81142" y="28980"/>
                    <a:pt x="85966" y="35963"/>
                  </a:cubicBezTo>
                  <a:cubicBezTo>
                    <a:pt x="91799" y="45648"/>
                    <a:pt x="94445" y="56919"/>
                    <a:pt x="93527" y="68187"/>
                  </a:cubicBezTo>
                  <a:lnTo>
                    <a:pt x="93527" y="131194"/>
                  </a:lnTo>
                  <a:lnTo>
                    <a:pt x="81826" y="131194"/>
                  </a:lnTo>
                  <a:lnTo>
                    <a:pt x="81826" y="67467"/>
                  </a:lnTo>
                  <a:cubicBezTo>
                    <a:pt x="82528" y="58739"/>
                    <a:pt x="80728" y="49992"/>
                    <a:pt x="76605" y="42264"/>
                  </a:cubicBezTo>
                  <a:cubicBezTo>
                    <a:pt x="73059" y="37522"/>
                    <a:pt x="67406" y="34829"/>
                    <a:pt x="61483" y="35063"/>
                  </a:cubicBezTo>
                  <a:cubicBezTo>
                    <a:pt x="55903" y="34906"/>
                    <a:pt x="50502" y="37056"/>
                    <a:pt x="46542" y="41004"/>
                  </a:cubicBezTo>
                  <a:cubicBezTo>
                    <a:pt x="42293" y="45324"/>
                    <a:pt x="39197" y="50649"/>
                    <a:pt x="37541" y="56485"/>
                  </a:cubicBezTo>
                  <a:lnTo>
                    <a:pt x="3754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6B3D6C33-BF26-45E1-8F86-B29122394837}"/>
                </a:ext>
              </a:extLst>
            </p:cNvPr>
            <p:cNvSpPr/>
            <p:nvPr/>
          </p:nvSpPr>
          <p:spPr>
            <a:xfrm>
              <a:off x="7842817" y="6581573"/>
              <a:ext cx="108012" cy="144016"/>
            </a:xfrm>
            <a:custGeom>
              <a:avLst/>
              <a:gdLst>
                <a:gd name="connsiteX0" fmla="*/ 35741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182 w 108012"/>
                <a:gd name="connsiteY11" fmla="*/ 40997 h 144016"/>
                <a:gd name="connsiteX12" fmla="*/ 37181 w 108012"/>
                <a:gd name="connsiteY12" fmla="*/ 56479 h 144016"/>
                <a:gd name="connsiteX13" fmla="*/ 3718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75"/>
                  </a:moveTo>
                  <a:lnTo>
                    <a:pt x="36821" y="44777"/>
                  </a:lnTo>
                  <a:cubicBezTo>
                    <a:pt x="39215" y="39184"/>
                    <a:pt x="42996" y="34291"/>
                    <a:pt x="47802" y="30556"/>
                  </a:cubicBezTo>
                  <a:cubicBezTo>
                    <a:pt x="52501" y="27155"/>
                    <a:pt x="58207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313" y="45685"/>
                    <a:pt x="93887" y="56936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8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417" y="34907"/>
                    <a:pt x="50070" y="37058"/>
                    <a:pt x="46182" y="40997"/>
                  </a:cubicBezTo>
                  <a:cubicBezTo>
                    <a:pt x="41844" y="45251"/>
                    <a:pt x="38729" y="50599"/>
                    <a:pt x="37181" y="56479"/>
                  </a:cubicBezTo>
                  <a:lnTo>
                    <a:pt x="3718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7E8F02D-A204-4CE4-A2E3-199A2553E109}"/>
                </a:ext>
              </a:extLst>
            </p:cNvPr>
            <p:cNvSpPr/>
            <p:nvPr/>
          </p:nvSpPr>
          <p:spPr>
            <a:xfrm>
              <a:off x="7931889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6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195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7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818" y="119236"/>
                    <a:pt x="86509" y="116286"/>
                    <a:pt x="89425" y="112640"/>
                  </a:cubicBezTo>
                  <a:lnTo>
                    <a:pt x="94106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4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5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A76528AD-FB76-4253-9EE6-D49FA58C11A1}"/>
                </a:ext>
              </a:extLst>
            </p:cNvPr>
            <p:cNvSpPr/>
            <p:nvPr/>
          </p:nvSpPr>
          <p:spPr>
            <a:xfrm>
              <a:off x="8023197" y="6580875"/>
              <a:ext cx="162018" cy="144016"/>
            </a:xfrm>
            <a:custGeom>
              <a:avLst/>
              <a:gdLst>
                <a:gd name="connsiteX0" fmla="*/ 35741 w 162018"/>
                <a:gd name="connsiteY0" fmla="*/ 27473 h 144016"/>
                <a:gd name="connsiteX1" fmla="*/ 36821 w 162018"/>
                <a:gd name="connsiteY1" fmla="*/ 43675 h 144016"/>
                <a:gd name="connsiteX2" fmla="*/ 47802 w 162018"/>
                <a:gd name="connsiteY2" fmla="*/ 30174 h 144016"/>
                <a:gd name="connsiteX3" fmla="*/ 64004 w 162018"/>
                <a:gd name="connsiteY3" fmla="*/ 25493 h 144016"/>
                <a:gd name="connsiteX4" fmla="*/ 79845 w 162018"/>
                <a:gd name="connsiteY4" fmla="*/ 31074 h 144016"/>
                <a:gd name="connsiteX5" fmla="*/ 89386 w 162018"/>
                <a:gd name="connsiteY5" fmla="*/ 47996 h 144016"/>
                <a:gd name="connsiteX6" fmla="*/ 100368 w 162018"/>
                <a:gd name="connsiteY6" fmla="*/ 31434 h 144016"/>
                <a:gd name="connsiteX7" fmla="*/ 117469 w 162018"/>
                <a:gd name="connsiteY7" fmla="*/ 25493 h 144016"/>
                <a:gd name="connsiteX8" fmla="*/ 138892 w 162018"/>
                <a:gd name="connsiteY8" fmla="*/ 36654 h 144016"/>
                <a:gd name="connsiteX9" fmla="*/ 146453 w 162018"/>
                <a:gd name="connsiteY9" fmla="*/ 71038 h 144016"/>
                <a:gd name="connsiteX10" fmla="*/ 146453 w 162018"/>
                <a:gd name="connsiteY10" fmla="*/ 131885 h 144016"/>
                <a:gd name="connsiteX11" fmla="*/ 134752 w 162018"/>
                <a:gd name="connsiteY11" fmla="*/ 131885 h 144016"/>
                <a:gd name="connsiteX12" fmla="*/ 134752 w 162018"/>
                <a:gd name="connsiteY12" fmla="*/ 70498 h 144016"/>
                <a:gd name="connsiteX13" fmla="*/ 129531 w 162018"/>
                <a:gd name="connsiteY13" fmla="*/ 43495 h 144016"/>
                <a:gd name="connsiteX14" fmla="*/ 114590 w 162018"/>
                <a:gd name="connsiteY14" fmla="*/ 35754 h 144016"/>
                <a:gd name="connsiteX15" fmla="*/ 98748 w 162018"/>
                <a:gd name="connsiteY15" fmla="*/ 44395 h 144016"/>
                <a:gd name="connsiteX16" fmla="*/ 91727 w 162018"/>
                <a:gd name="connsiteY16" fmla="*/ 66178 h 144016"/>
                <a:gd name="connsiteX17" fmla="*/ 91727 w 162018"/>
                <a:gd name="connsiteY17" fmla="*/ 131885 h 144016"/>
                <a:gd name="connsiteX18" fmla="*/ 80206 w 162018"/>
                <a:gd name="connsiteY18" fmla="*/ 131885 h 144016"/>
                <a:gd name="connsiteX19" fmla="*/ 80206 w 162018"/>
                <a:gd name="connsiteY19" fmla="*/ 70678 h 144016"/>
                <a:gd name="connsiteX20" fmla="*/ 74805 w 162018"/>
                <a:gd name="connsiteY20" fmla="*/ 43855 h 144016"/>
                <a:gd name="connsiteX21" fmla="*/ 59863 w 162018"/>
                <a:gd name="connsiteY21" fmla="*/ 35754 h 144016"/>
                <a:gd name="connsiteX22" fmla="*/ 45102 w 162018"/>
                <a:gd name="connsiteY22" fmla="*/ 41335 h 144016"/>
                <a:gd name="connsiteX23" fmla="*/ 37181 w 162018"/>
                <a:gd name="connsiteY23" fmla="*/ 56637 h 144016"/>
                <a:gd name="connsiteX24" fmla="*/ 37181 w 162018"/>
                <a:gd name="connsiteY24" fmla="*/ 131885 h 144016"/>
                <a:gd name="connsiteX25" fmla="*/ 25479 w 162018"/>
                <a:gd name="connsiteY25" fmla="*/ 131885 h 144016"/>
                <a:gd name="connsiteX26" fmla="*/ 25479 w 162018"/>
                <a:gd name="connsiteY26" fmla="*/ 2747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2018" h="144016">
                  <a:moveTo>
                    <a:pt x="35741" y="27473"/>
                  </a:moveTo>
                  <a:lnTo>
                    <a:pt x="36821" y="43675"/>
                  </a:lnTo>
                  <a:cubicBezTo>
                    <a:pt x="39197" y="38267"/>
                    <a:pt x="42996" y="33601"/>
                    <a:pt x="47802" y="30174"/>
                  </a:cubicBezTo>
                  <a:cubicBezTo>
                    <a:pt x="52590" y="26991"/>
                    <a:pt x="58243" y="25356"/>
                    <a:pt x="64004" y="25493"/>
                  </a:cubicBezTo>
                  <a:cubicBezTo>
                    <a:pt x="69801" y="25293"/>
                    <a:pt x="75453" y="27286"/>
                    <a:pt x="79845" y="31074"/>
                  </a:cubicBezTo>
                  <a:cubicBezTo>
                    <a:pt x="84670" y="35621"/>
                    <a:pt x="87982" y="41520"/>
                    <a:pt x="89386" y="47996"/>
                  </a:cubicBezTo>
                  <a:cubicBezTo>
                    <a:pt x="91511" y="41594"/>
                    <a:pt x="95291" y="35877"/>
                    <a:pt x="100368" y="31434"/>
                  </a:cubicBezTo>
                  <a:cubicBezTo>
                    <a:pt x="105156" y="27448"/>
                    <a:pt x="111241" y="25338"/>
                    <a:pt x="117469" y="25493"/>
                  </a:cubicBezTo>
                  <a:cubicBezTo>
                    <a:pt x="126057" y="25257"/>
                    <a:pt x="134157" y="29479"/>
                    <a:pt x="138892" y="36654"/>
                  </a:cubicBezTo>
                  <a:cubicBezTo>
                    <a:pt x="144653" y="47153"/>
                    <a:pt x="147281" y="59089"/>
                    <a:pt x="146453" y="71038"/>
                  </a:cubicBezTo>
                  <a:lnTo>
                    <a:pt x="146453" y="131885"/>
                  </a:lnTo>
                  <a:lnTo>
                    <a:pt x="134752" y="131885"/>
                  </a:lnTo>
                  <a:lnTo>
                    <a:pt x="134752" y="70498"/>
                  </a:lnTo>
                  <a:cubicBezTo>
                    <a:pt x="135471" y="61191"/>
                    <a:pt x="133672" y="51863"/>
                    <a:pt x="129531" y="43495"/>
                  </a:cubicBezTo>
                  <a:cubicBezTo>
                    <a:pt x="126273" y="38446"/>
                    <a:pt x="120584" y="35501"/>
                    <a:pt x="114590" y="35754"/>
                  </a:cubicBezTo>
                  <a:cubicBezTo>
                    <a:pt x="108145" y="35589"/>
                    <a:pt x="102096" y="38885"/>
                    <a:pt x="98748" y="44395"/>
                  </a:cubicBezTo>
                  <a:cubicBezTo>
                    <a:pt x="94715" y="50993"/>
                    <a:pt x="92303" y="58462"/>
                    <a:pt x="91727" y="66178"/>
                  </a:cubicBezTo>
                  <a:lnTo>
                    <a:pt x="91727" y="131885"/>
                  </a:lnTo>
                  <a:lnTo>
                    <a:pt x="80206" y="131885"/>
                  </a:lnTo>
                  <a:lnTo>
                    <a:pt x="80206" y="70678"/>
                  </a:lnTo>
                  <a:cubicBezTo>
                    <a:pt x="80962" y="61407"/>
                    <a:pt x="79089" y="52111"/>
                    <a:pt x="74805" y="43855"/>
                  </a:cubicBezTo>
                  <a:cubicBezTo>
                    <a:pt x="71493" y="38825"/>
                    <a:pt x="65894" y="35785"/>
                    <a:pt x="59863" y="35754"/>
                  </a:cubicBezTo>
                  <a:cubicBezTo>
                    <a:pt x="54391" y="35488"/>
                    <a:pt x="49044" y="37510"/>
                    <a:pt x="45102" y="41335"/>
                  </a:cubicBezTo>
                  <a:cubicBezTo>
                    <a:pt x="41105" y="45610"/>
                    <a:pt x="38369" y="50905"/>
                    <a:pt x="37181" y="56637"/>
                  </a:cubicBezTo>
                  <a:lnTo>
                    <a:pt x="37181" y="131885"/>
                  </a:lnTo>
                  <a:lnTo>
                    <a:pt x="25479" y="131885"/>
                  </a:lnTo>
                  <a:lnTo>
                    <a:pt x="25479" y="27473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AC0E7AC9-1061-4B7D-B5F9-DA1101BEF1D0}"/>
                </a:ext>
              </a:extLst>
            </p:cNvPr>
            <p:cNvSpPr/>
            <p:nvPr/>
          </p:nvSpPr>
          <p:spPr>
            <a:xfrm>
              <a:off x="8165375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1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4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7" y="120610"/>
                    <a:pt x="56013" y="124422"/>
                    <a:pt x="63862" y="124161"/>
                  </a:cubicBezTo>
                  <a:cubicBezTo>
                    <a:pt x="68993" y="124277"/>
                    <a:pt x="74087" y="123296"/>
                    <a:pt x="78804" y="121281"/>
                  </a:cubicBezTo>
                  <a:cubicBezTo>
                    <a:pt x="82909" y="119186"/>
                    <a:pt x="86545" y="116241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4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77"/>
                    <a:pt x="48147" y="40216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4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0C4EDBC3-D425-4E5D-872A-929ABD1F0A15}"/>
                </a:ext>
              </a:extLst>
            </p:cNvPr>
            <p:cNvSpPr/>
            <p:nvPr/>
          </p:nvSpPr>
          <p:spPr>
            <a:xfrm>
              <a:off x="8257043" y="6581573"/>
              <a:ext cx="108012" cy="144016"/>
            </a:xfrm>
            <a:custGeom>
              <a:avLst/>
              <a:gdLst>
                <a:gd name="connsiteX0" fmla="*/ 35741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75"/>
                  </a:moveTo>
                  <a:lnTo>
                    <a:pt x="36821" y="44777"/>
                  </a:lnTo>
                  <a:cubicBezTo>
                    <a:pt x="39215" y="39184"/>
                    <a:pt x="42996" y="34291"/>
                    <a:pt x="47802" y="30556"/>
                  </a:cubicBezTo>
                  <a:cubicBezTo>
                    <a:pt x="52501" y="27155"/>
                    <a:pt x="58189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313" y="45685"/>
                    <a:pt x="93887" y="56936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8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363" y="34943"/>
                    <a:pt x="49981" y="37085"/>
                    <a:pt x="46002" y="40997"/>
                  </a:cubicBezTo>
                  <a:cubicBezTo>
                    <a:pt x="41789" y="45345"/>
                    <a:pt x="38693" y="50661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165A70CA-C142-4788-A016-F4B2ED863E09}"/>
                </a:ext>
              </a:extLst>
            </p:cNvPr>
            <p:cNvSpPr/>
            <p:nvPr/>
          </p:nvSpPr>
          <p:spPr>
            <a:xfrm>
              <a:off x="8341653" y="6556045"/>
              <a:ext cx="90010" cy="180020"/>
            </a:xfrm>
            <a:custGeom>
              <a:avLst/>
              <a:gdLst>
                <a:gd name="connsiteX0" fmla="*/ 51762 w 90010"/>
                <a:gd name="connsiteY0" fmla="*/ 25479 h 180020"/>
                <a:gd name="connsiteX1" fmla="*/ 51762 w 90010"/>
                <a:gd name="connsiteY1" fmla="*/ 52302 h 180020"/>
                <a:gd name="connsiteX2" fmla="*/ 69764 w 90010"/>
                <a:gd name="connsiteY2" fmla="*/ 52302 h 180020"/>
                <a:gd name="connsiteX3" fmla="*/ 69764 w 90010"/>
                <a:gd name="connsiteY3" fmla="*/ 62204 h 180020"/>
                <a:gd name="connsiteX4" fmla="*/ 51762 w 90010"/>
                <a:gd name="connsiteY4" fmla="*/ 62204 h 180020"/>
                <a:gd name="connsiteX5" fmla="*/ 51762 w 90010"/>
                <a:gd name="connsiteY5" fmla="*/ 129711 h 180020"/>
                <a:gd name="connsiteX6" fmla="*/ 5464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863 w 90010"/>
                <a:gd name="connsiteY12" fmla="*/ 159234 h 180020"/>
                <a:gd name="connsiteX13" fmla="*/ 45282 w 90010"/>
                <a:gd name="connsiteY13" fmla="*/ 152394 h 180020"/>
                <a:gd name="connsiteX14" fmla="*/ 40061 w 90010"/>
                <a:gd name="connsiteY14" fmla="*/ 130251 h 180020"/>
                <a:gd name="connsiteX15" fmla="*/ 4006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40061 w 90010"/>
                <a:gd name="connsiteY18" fmla="*/ 52302 h 180020"/>
                <a:gd name="connsiteX19" fmla="*/ 4006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762" y="25479"/>
                  </a:moveTo>
                  <a:lnTo>
                    <a:pt x="51762" y="52302"/>
                  </a:lnTo>
                  <a:lnTo>
                    <a:pt x="69764" y="52302"/>
                  </a:lnTo>
                  <a:lnTo>
                    <a:pt x="69764" y="62204"/>
                  </a:lnTo>
                  <a:lnTo>
                    <a:pt x="51762" y="62204"/>
                  </a:lnTo>
                  <a:lnTo>
                    <a:pt x="51762" y="129711"/>
                  </a:lnTo>
                  <a:cubicBezTo>
                    <a:pt x="51330" y="134689"/>
                    <a:pt x="52320" y="139686"/>
                    <a:pt x="54643" y="144113"/>
                  </a:cubicBezTo>
                  <a:cubicBezTo>
                    <a:pt x="56209" y="146811"/>
                    <a:pt x="59089" y="148460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68" y="158928"/>
                    <a:pt x="67244" y="159234"/>
                  </a:cubicBezTo>
                  <a:cubicBezTo>
                    <a:pt x="64796" y="159510"/>
                    <a:pt x="62311" y="159510"/>
                    <a:pt x="59863" y="159234"/>
                  </a:cubicBezTo>
                  <a:cubicBezTo>
                    <a:pt x="54193" y="159377"/>
                    <a:pt x="48792" y="156842"/>
                    <a:pt x="45282" y="152394"/>
                  </a:cubicBezTo>
                  <a:cubicBezTo>
                    <a:pt x="41195" y="145771"/>
                    <a:pt x="39359" y="138003"/>
                    <a:pt x="40061" y="130251"/>
                  </a:cubicBezTo>
                  <a:lnTo>
                    <a:pt x="4006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40061" y="52302"/>
                  </a:lnTo>
                  <a:lnTo>
                    <a:pt x="4006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5" name="Espace réservé de la date 3">
            <a:extLst>
              <a:ext uri="{FF2B5EF4-FFF2-40B4-BE49-F238E27FC236}">
                <a16:creationId xmlns:a16="http://schemas.microsoft.com/office/drawing/2014/main" id="{CC3DE431-4203-4B64-93AD-42E8F5449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86" name="Espace réservé du pied de page 4">
            <a:extLst>
              <a:ext uri="{FF2B5EF4-FFF2-40B4-BE49-F238E27FC236}">
                <a16:creationId xmlns:a16="http://schemas.microsoft.com/office/drawing/2014/main" id="{86C7BD27-731B-4275-BBB4-5172FFD90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7" name="Espace réservé du numéro de diapositive 5">
            <a:extLst>
              <a:ext uri="{FF2B5EF4-FFF2-40B4-BE49-F238E27FC236}">
                <a16:creationId xmlns:a16="http://schemas.microsoft.com/office/drawing/2014/main" id="{B21683AB-7C13-44A7-9B96-924751D89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03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AEB5ECF-09EB-4ED8-90A4-2655A79112B8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14A5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6">
            <a:extLst>
              <a:ext uri="{FF2B5EF4-FFF2-40B4-BE49-F238E27FC236}">
                <a16:creationId xmlns:a16="http://schemas.microsoft.com/office/drawing/2014/main" id="{B9A83267-F506-4EE6-92D1-72978087A8D4}"/>
              </a:ext>
            </a:extLst>
          </p:cNvPr>
          <p:cNvGrpSpPr/>
          <p:nvPr userDrawn="1"/>
        </p:nvGrpSpPr>
        <p:grpSpPr>
          <a:xfrm>
            <a:off x="3577503" y="6564696"/>
            <a:ext cx="5036993" cy="200677"/>
            <a:chOff x="3577503" y="6564696"/>
            <a:chExt cx="5036993" cy="200677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37BAC7EF-83D1-4F3F-80E4-281CF55F0E54}"/>
                </a:ext>
              </a:extLst>
            </p:cNvPr>
            <p:cNvSpPr/>
            <p:nvPr/>
          </p:nvSpPr>
          <p:spPr>
            <a:xfrm>
              <a:off x="3545842" y="6533035"/>
              <a:ext cx="120406" cy="220745"/>
            </a:xfrm>
            <a:custGeom>
              <a:avLst/>
              <a:gdLst>
                <a:gd name="connsiteX0" fmla="*/ 91864 w 120406"/>
                <a:gd name="connsiteY0" fmla="*/ 130193 h 220744"/>
                <a:gd name="connsiteX1" fmla="*/ 42296 w 120406"/>
                <a:gd name="connsiteY1" fmla="*/ 130193 h 220744"/>
                <a:gd name="connsiteX2" fmla="*/ 42296 w 120406"/>
                <a:gd name="connsiteY2" fmla="*/ 182570 h 220744"/>
                <a:gd name="connsiteX3" fmla="*/ 100292 w 120406"/>
                <a:gd name="connsiteY3" fmla="*/ 182570 h 220744"/>
                <a:gd name="connsiteX4" fmla="*/ 100292 w 120406"/>
                <a:gd name="connsiteY4" fmla="*/ 191600 h 220744"/>
                <a:gd name="connsiteX5" fmla="*/ 31661 w 120406"/>
                <a:gd name="connsiteY5" fmla="*/ 191600 h 220744"/>
                <a:gd name="connsiteX6" fmla="*/ 31661 w 120406"/>
                <a:gd name="connsiteY6" fmla="*/ 63167 h 220744"/>
                <a:gd name="connsiteX7" fmla="*/ 99690 w 120406"/>
                <a:gd name="connsiteY7" fmla="*/ 63167 h 220744"/>
                <a:gd name="connsiteX8" fmla="*/ 99690 w 120406"/>
                <a:gd name="connsiteY8" fmla="*/ 72599 h 220744"/>
                <a:gd name="connsiteX9" fmla="*/ 42296 w 120406"/>
                <a:gd name="connsiteY9" fmla="*/ 72599 h 220744"/>
                <a:gd name="connsiteX10" fmla="*/ 42296 w 120406"/>
                <a:gd name="connsiteY10" fmla="*/ 122367 h 220744"/>
                <a:gd name="connsiteX11" fmla="*/ 91864 w 120406"/>
                <a:gd name="connsiteY11" fmla="*/ 122367 h 220744"/>
                <a:gd name="connsiteX12" fmla="*/ 71796 w 120406"/>
                <a:gd name="connsiteY12" fmla="*/ 31661 h 220744"/>
                <a:gd name="connsiteX13" fmla="*/ 84840 w 120406"/>
                <a:gd name="connsiteY13" fmla="*/ 31661 h 220744"/>
                <a:gd name="connsiteX14" fmla="*/ 84840 w 120406"/>
                <a:gd name="connsiteY14" fmla="*/ 31661 h 220744"/>
                <a:gd name="connsiteX15" fmla="*/ 64772 w 120406"/>
                <a:gd name="connsiteY15" fmla="*/ 54738 h 220744"/>
                <a:gd name="connsiteX16" fmla="*/ 55541 w 120406"/>
                <a:gd name="connsiteY16" fmla="*/ 54738 h 22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406" h="220744">
                  <a:moveTo>
                    <a:pt x="91864" y="130193"/>
                  </a:moveTo>
                  <a:lnTo>
                    <a:pt x="42296" y="130193"/>
                  </a:lnTo>
                  <a:lnTo>
                    <a:pt x="42296" y="182570"/>
                  </a:lnTo>
                  <a:lnTo>
                    <a:pt x="100292" y="182570"/>
                  </a:lnTo>
                  <a:lnTo>
                    <a:pt x="100292" y="191600"/>
                  </a:lnTo>
                  <a:lnTo>
                    <a:pt x="31661" y="191600"/>
                  </a:lnTo>
                  <a:lnTo>
                    <a:pt x="31661" y="63167"/>
                  </a:lnTo>
                  <a:lnTo>
                    <a:pt x="99690" y="63167"/>
                  </a:lnTo>
                  <a:lnTo>
                    <a:pt x="99690" y="72599"/>
                  </a:lnTo>
                  <a:lnTo>
                    <a:pt x="42296" y="72599"/>
                  </a:lnTo>
                  <a:lnTo>
                    <a:pt x="42296" y="122367"/>
                  </a:lnTo>
                  <a:lnTo>
                    <a:pt x="91864" y="122367"/>
                  </a:lnTo>
                  <a:close/>
                  <a:moveTo>
                    <a:pt x="71796" y="31661"/>
                  </a:moveTo>
                  <a:lnTo>
                    <a:pt x="84840" y="31661"/>
                  </a:lnTo>
                  <a:lnTo>
                    <a:pt x="84840" y="31661"/>
                  </a:lnTo>
                  <a:lnTo>
                    <a:pt x="64772" y="54738"/>
                  </a:lnTo>
                  <a:lnTo>
                    <a:pt x="55541" y="5473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14157C32-FF60-4624-B08E-FD21A72B6361}"/>
                </a:ext>
              </a:extLst>
            </p:cNvPr>
            <p:cNvSpPr/>
            <p:nvPr/>
          </p:nvSpPr>
          <p:spPr>
            <a:xfrm>
              <a:off x="3626048" y="6596600"/>
              <a:ext cx="120406" cy="160542"/>
            </a:xfrm>
            <a:custGeom>
              <a:avLst/>
              <a:gdLst>
                <a:gd name="connsiteX0" fmla="*/ 65840 w 120406"/>
                <a:gd name="connsiteY0" fmla="*/ 121614 h 160541"/>
                <a:gd name="connsiteX1" fmla="*/ 80289 w 120406"/>
                <a:gd name="connsiteY1" fmla="*/ 115593 h 160541"/>
                <a:gd name="connsiteX2" fmla="*/ 86510 w 120406"/>
                <a:gd name="connsiteY2" fmla="*/ 99138 h 160541"/>
                <a:gd name="connsiteX3" fmla="*/ 95942 w 120406"/>
                <a:gd name="connsiteY3" fmla="*/ 99138 h 160541"/>
                <a:gd name="connsiteX4" fmla="*/ 95942 w 120406"/>
                <a:gd name="connsiteY4" fmla="*/ 99138 h 160541"/>
                <a:gd name="connsiteX5" fmla="*/ 87112 w 120406"/>
                <a:gd name="connsiteY5" fmla="*/ 121413 h 160541"/>
                <a:gd name="connsiteX6" fmla="*/ 41713 w 120406"/>
                <a:gd name="connsiteY6" fmla="*/ 120512 h 160541"/>
                <a:gd name="connsiteX7" fmla="*/ 40354 w 120406"/>
                <a:gd name="connsiteY7" fmla="*/ 119005 h 160541"/>
                <a:gd name="connsiteX8" fmla="*/ 31725 w 120406"/>
                <a:gd name="connsiteY8" fmla="*/ 88502 h 160541"/>
                <a:gd name="connsiteX9" fmla="*/ 31725 w 120406"/>
                <a:gd name="connsiteY9" fmla="*/ 73853 h 160541"/>
                <a:gd name="connsiteX10" fmla="*/ 40555 w 120406"/>
                <a:gd name="connsiteY10" fmla="*/ 43550 h 160541"/>
                <a:gd name="connsiteX11" fmla="*/ 66041 w 120406"/>
                <a:gd name="connsiteY11" fmla="*/ 31710 h 160541"/>
                <a:gd name="connsiteX12" fmla="*/ 87915 w 120406"/>
                <a:gd name="connsiteY12" fmla="*/ 40942 h 160541"/>
                <a:gd name="connsiteX13" fmla="*/ 96343 w 120406"/>
                <a:gd name="connsiteY13" fmla="*/ 65424 h 160541"/>
                <a:gd name="connsiteX14" fmla="*/ 96343 w 120406"/>
                <a:gd name="connsiteY14" fmla="*/ 65424 h 160541"/>
                <a:gd name="connsiteX15" fmla="*/ 86912 w 120406"/>
                <a:gd name="connsiteY15" fmla="*/ 65424 h 160541"/>
                <a:gd name="connsiteX16" fmla="*/ 81092 w 120406"/>
                <a:gd name="connsiteY16" fmla="*/ 47363 h 160541"/>
                <a:gd name="connsiteX17" fmla="*/ 66242 w 120406"/>
                <a:gd name="connsiteY17" fmla="*/ 40540 h 160541"/>
                <a:gd name="connsiteX18" fmla="*/ 48181 w 120406"/>
                <a:gd name="connsiteY18" fmla="*/ 49972 h 160541"/>
                <a:gd name="connsiteX19" fmla="*/ 42562 w 120406"/>
                <a:gd name="connsiteY19" fmla="*/ 73451 h 160541"/>
                <a:gd name="connsiteX20" fmla="*/ 42562 w 120406"/>
                <a:gd name="connsiteY20" fmla="*/ 88301 h 160541"/>
                <a:gd name="connsiteX21" fmla="*/ 48181 w 120406"/>
                <a:gd name="connsiteY21" fmla="*/ 111981 h 160541"/>
                <a:gd name="connsiteX22" fmla="*/ 65840 w 120406"/>
                <a:gd name="connsiteY22" fmla="*/ 12161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60541">
                  <a:moveTo>
                    <a:pt x="65840" y="121614"/>
                  </a:moveTo>
                  <a:cubicBezTo>
                    <a:pt x="71273" y="121646"/>
                    <a:pt x="76486" y="119472"/>
                    <a:pt x="80289" y="115593"/>
                  </a:cubicBezTo>
                  <a:cubicBezTo>
                    <a:pt x="84618" y="111249"/>
                    <a:pt x="86881" y="105261"/>
                    <a:pt x="86510" y="99138"/>
                  </a:cubicBezTo>
                  <a:lnTo>
                    <a:pt x="95942" y="99138"/>
                  </a:lnTo>
                  <a:lnTo>
                    <a:pt x="95942" y="99138"/>
                  </a:lnTo>
                  <a:cubicBezTo>
                    <a:pt x="96309" y="107482"/>
                    <a:pt x="93096" y="115585"/>
                    <a:pt x="87112" y="121413"/>
                  </a:cubicBezTo>
                  <a:cubicBezTo>
                    <a:pt x="74327" y="133700"/>
                    <a:pt x="54001" y="133297"/>
                    <a:pt x="41713" y="120512"/>
                  </a:cubicBezTo>
                  <a:cubicBezTo>
                    <a:pt x="41245" y="120024"/>
                    <a:pt x="40792" y="119521"/>
                    <a:pt x="40354" y="119005"/>
                  </a:cubicBezTo>
                  <a:cubicBezTo>
                    <a:pt x="34204" y="110063"/>
                    <a:pt x="31169" y="99343"/>
                    <a:pt x="31725" y="88502"/>
                  </a:cubicBezTo>
                  <a:lnTo>
                    <a:pt x="31725" y="73853"/>
                  </a:lnTo>
                  <a:cubicBezTo>
                    <a:pt x="31274" y="63058"/>
                    <a:pt x="34374" y="52412"/>
                    <a:pt x="40555" y="43550"/>
                  </a:cubicBezTo>
                  <a:cubicBezTo>
                    <a:pt x="46527" y="35579"/>
                    <a:pt x="56098" y="31134"/>
                    <a:pt x="66041" y="31710"/>
                  </a:cubicBezTo>
                  <a:cubicBezTo>
                    <a:pt x="74329" y="31459"/>
                    <a:pt x="82314" y="34829"/>
                    <a:pt x="87915" y="40942"/>
                  </a:cubicBezTo>
                  <a:cubicBezTo>
                    <a:pt x="93931" y="47620"/>
                    <a:pt x="96973" y="56458"/>
                    <a:pt x="96343" y="65424"/>
                  </a:cubicBezTo>
                  <a:lnTo>
                    <a:pt x="96343" y="65424"/>
                  </a:lnTo>
                  <a:lnTo>
                    <a:pt x="86912" y="65424"/>
                  </a:lnTo>
                  <a:cubicBezTo>
                    <a:pt x="87347" y="58882"/>
                    <a:pt x="85266" y="52420"/>
                    <a:pt x="81092" y="47363"/>
                  </a:cubicBezTo>
                  <a:cubicBezTo>
                    <a:pt x="77436" y="42952"/>
                    <a:pt x="71971" y="40442"/>
                    <a:pt x="66242" y="40540"/>
                  </a:cubicBezTo>
                  <a:cubicBezTo>
                    <a:pt x="58955" y="40167"/>
                    <a:pt x="52038" y="43779"/>
                    <a:pt x="48181" y="49972"/>
                  </a:cubicBezTo>
                  <a:cubicBezTo>
                    <a:pt x="44163" y="57124"/>
                    <a:pt x="42217" y="65256"/>
                    <a:pt x="42562" y="73451"/>
                  </a:cubicBezTo>
                  <a:lnTo>
                    <a:pt x="42562" y="88301"/>
                  </a:lnTo>
                  <a:cubicBezTo>
                    <a:pt x="42201" y="96563"/>
                    <a:pt x="44147" y="104763"/>
                    <a:pt x="48181" y="111981"/>
                  </a:cubicBezTo>
                  <a:cubicBezTo>
                    <a:pt x="51918" y="118124"/>
                    <a:pt x="58654" y="121798"/>
                    <a:pt x="65840" y="12161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C92656D-98BA-4764-92F1-16746983B15D}"/>
                </a:ext>
              </a:extLst>
            </p:cNvPr>
            <p:cNvSpPr/>
            <p:nvPr/>
          </p:nvSpPr>
          <p:spPr>
            <a:xfrm>
              <a:off x="3706221" y="6596620"/>
              <a:ext cx="120406" cy="160542"/>
            </a:xfrm>
            <a:custGeom>
              <a:avLst/>
              <a:gdLst>
                <a:gd name="connsiteX0" fmla="*/ 31823 w 120406"/>
                <a:gd name="connsiteY0" fmla="*/ 74033 h 160541"/>
                <a:gd name="connsiteX1" fmla="*/ 41255 w 120406"/>
                <a:gd name="connsiteY1" fmla="*/ 43530 h 160541"/>
                <a:gd name="connsiteX2" fmla="*/ 88486 w 120406"/>
                <a:gd name="connsiteY2" fmla="*/ 39589 h 160541"/>
                <a:gd name="connsiteX3" fmla="*/ 92428 w 120406"/>
                <a:gd name="connsiteY3" fmla="*/ 43530 h 160541"/>
                <a:gd name="connsiteX4" fmla="*/ 102060 w 120406"/>
                <a:gd name="connsiteY4" fmla="*/ 74033 h 160541"/>
                <a:gd name="connsiteX5" fmla="*/ 102060 w 120406"/>
                <a:gd name="connsiteY5" fmla="*/ 88081 h 160541"/>
                <a:gd name="connsiteX6" fmla="*/ 92026 w 120406"/>
                <a:gd name="connsiteY6" fmla="*/ 118985 h 160541"/>
                <a:gd name="connsiteX7" fmla="*/ 66540 w 120406"/>
                <a:gd name="connsiteY7" fmla="*/ 130825 h 160541"/>
                <a:gd name="connsiteX8" fmla="*/ 40252 w 120406"/>
                <a:gd name="connsiteY8" fmla="*/ 118985 h 160541"/>
                <a:gd name="connsiteX9" fmla="*/ 31823 w 120406"/>
                <a:gd name="connsiteY9" fmla="*/ 88081 h 160541"/>
                <a:gd name="connsiteX10" fmla="*/ 42459 w 120406"/>
                <a:gd name="connsiteY10" fmla="*/ 88281 h 160541"/>
                <a:gd name="connsiteX11" fmla="*/ 48680 w 120406"/>
                <a:gd name="connsiteY11" fmla="*/ 112162 h 160541"/>
                <a:gd name="connsiteX12" fmla="*/ 66942 w 120406"/>
                <a:gd name="connsiteY12" fmla="*/ 121594 h 160541"/>
                <a:gd name="connsiteX13" fmla="*/ 85003 w 120406"/>
                <a:gd name="connsiteY13" fmla="*/ 111961 h 160541"/>
                <a:gd name="connsiteX14" fmla="*/ 91424 w 120406"/>
                <a:gd name="connsiteY14" fmla="*/ 88281 h 160541"/>
                <a:gd name="connsiteX15" fmla="*/ 91424 w 120406"/>
                <a:gd name="connsiteY15" fmla="*/ 74234 h 160541"/>
                <a:gd name="connsiteX16" fmla="*/ 85003 w 120406"/>
                <a:gd name="connsiteY16" fmla="*/ 50554 h 160541"/>
                <a:gd name="connsiteX17" fmla="*/ 54650 w 120406"/>
                <a:gd name="connsiteY17" fmla="*/ 44584 h 160541"/>
                <a:gd name="connsiteX18" fmla="*/ 48680 w 120406"/>
                <a:gd name="connsiteY18" fmla="*/ 50554 h 160541"/>
                <a:gd name="connsiteX19" fmla="*/ 42459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823" y="74033"/>
                  </a:moveTo>
                  <a:cubicBezTo>
                    <a:pt x="31342" y="63080"/>
                    <a:pt x="34675" y="52300"/>
                    <a:pt x="41255" y="43530"/>
                  </a:cubicBezTo>
                  <a:cubicBezTo>
                    <a:pt x="53209" y="29399"/>
                    <a:pt x="74355" y="27635"/>
                    <a:pt x="88486" y="39589"/>
                  </a:cubicBezTo>
                  <a:cubicBezTo>
                    <a:pt x="89907" y="40791"/>
                    <a:pt x="91226" y="42109"/>
                    <a:pt x="92428" y="43530"/>
                  </a:cubicBezTo>
                  <a:cubicBezTo>
                    <a:pt x="99078" y="52274"/>
                    <a:pt x="102484" y="63056"/>
                    <a:pt x="102060" y="74033"/>
                  </a:cubicBezTo>
                  <a:lnTo>
                    <a:pt x="102060" y="88081"/>
                  </a:lnTo>
                  <a:cubicBezTo>
                    <a:pt x="102518" y="99250"/>
                    <a:pt x="98958" y="110213"/>
                    <a:pt x="92026" y="118985"/>
                  </a:cubicBezTo>
                  <a:cubicBezTo>
                    <a:pt x="85900" y="126763"/>
                    <a:pt x="76436" y="131160"/>
                    <a:pt x="66540" y="130825"/>
                  </a:cubicBezTo>
                  <a:cubicBezTo>
                    <a:pt x="56380" y="131355"/>
                    <a:pt x="46589" y="126944"/>
                    <a:pt x="40252" y="118985"/>
                  </a:cubicBezTo>
                  <a:cubicBezTo>
                    <a:pt x="33890" y="109997"/>
                    <a:pt x="30906" y="99054"/>
                    <a:pt x="31823" y="88081"/>
                  </a:cubicBezTo>
                  <a:close/>
                  <a:moveTo>
                    <a:pt x="42459" y="88281"/>
                  </a:moveTo>
                  <a:cubicBezTo>
                    <a:pt x="42140" y="96680"/>
                    <a:pt x="44303" y="104986"/>
                    <a:pt x="48680" y="112162"/>
                  </a:cubicBezTo>
                  <a:cubicBezTo>
                    <a:pt x="52744" y="118232"/>
                    <a:pt x="59639" y="121794"/>
                    <a:pt x="66942" y="121594"/>
                  </a:cubicBezTo>
                  <a:cubicBezTo>
                    <a:pt x="74270" y="121925"/>
                    <a:pt x="81196" y="118232"/>
                    <a:pt x="85003" y="111961"/>
                  </a:cubicBezTo>
                  <a:cubicBezTo>
                    <a:pt x="89468" y="104889"/>
                    <a:pt x="91705" y="96639"/>
                    <a:pt x="91424" y="88281"/>
                  </a:cubicBezTo>
                  <a:lnTo>
                    <a:pt x="91424" y="74234"/>
                  </a:lnTo>
                  <a:cubicBezTo>
                    <a:pt x="91679" y="65878"/>
                    <a:pt x="89444" y="57636"/>
                    <a:pt x="85003" y="50554"/>
                  </a:cubicBezTo>
                  <a:cubicBezTo>
                    <a:pt x="78270" y="40524"/>
                    <a:pt x="64680" y="37851"/>
                    <a:pt x="54650" y="44584"/>
                  </a:cubicBezTo>
                  <a:cubicBezTo>
                    <a:pt x="52290" y="46167"/>
                    <a:pt x="50263" y="48196"/>
                    <a:pt x="48680" y="50554"/>
                  </a:cubicBezTo>
                  <a:cubicBezTo>
                    <a:pt x="44309" y="57658"/>
                    <a:pt x="42144" y="65900"/>
                    <a:pt x="42459" y="7423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638E426-3F51-444B-B1F0-D813ED113469}"/>
                </a:ext>
              </a:extLst>
            </p:cNvPr>
            <p:cNvSpPr/>
            <p:nvPr/>
          </p:nvSpPr>
          <p:spPr>
            <a:xfrm>
              <a:off x="3796087" y="6556113"/>
              <a:ext cx="60203" cy="200677"/>
            </a:xfrm>
            <a:custGeom>
              <a:avLst/>
              <a:gdLst>
                <a:gd name="connsiteX0" fmla="*/ 42296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4D8607C-E745-428D-8E91-14F701725AB0}"/>
                </a:ext>
              </a:extLst>
            </p:cNvPr>
            <p:cNvSpPr/>
            <p:nvPr/>
          </p:nvSpPr>
          <p:spPr>
            <a:xfrm>
              <a:off x="3827752" y="6596613"/>
              <a:ext cx="120406" cy="160542"/>
            </a:xfrm>
            <a:custGeom>
              <a:avLst/>
              <a:gdLst>
                <a:gd name="connsiteX0" fmla="*/ 66620 w 120406"/>
                <a:gd name="connsiteY0" fmla="*/ 130632 h 160541"/>
                <a:gd name="connsiteX1" fmla="*/ 41335 w 120406"/>
                <a:gd name="connsiteY1" fmla="*/ 118992 h 160541"/>
                <a:gd name="connsiteX2" fmla="*/ 31703 w 120406"/>
                <a:gd name="connsiteY2" fmla="*/ 89493 h 160541"/>
                <a:gd name="connsiteX3" fmla="*/ 31703 w 120406"/>
                <a:gd name="connsiteY3" fmla="*/ 73639 h 160541"/>
                <a:gd name="connsiteX4" fmla="*/ 41536 w 120406"/>
                <a:gd name="connsiteY4" fmla="*/ 43538 h 160541"/>
                <a:gd name="connsiteX5" fmla="*/ 65216 w 120406"/>
                <a:gd name="connsiteY5" fmla="*/ 31698 h 160541"/>
                <a:gd name="connsiteX6" fmla="*/ 88494 w 120406"/>
                <a:gd name="connsiteY6" fmla="*/ 42334 h 160541"/>
                <a:gd name="connsiteX7" fmla="*/ 96722 w 120406"/>
                <a:gd name="connsiteY7" fmla="*/ 71030 h 160541"/>
                <a:gd name="connsiteX8" fmla="*/ 96722 w 120406"/>
                <a:gd name="connsiteY8" fmla="*/ 81466 h 160541"/>
                <a:gd name="connsiteX9" fmla="*/ 42138 w 120406"/>
                <a:gd name="connsiteY9" fmla="*/ 81466 h 160541"/>
                <a:gd name="connsiteX10" fmla="*/ 42138 w 120406"/>
                <a:gd name="connsiteY10" fmla="*/ 89292 h 160541"/>
                <a:gd name="connsiteX11" fmla="*/ 48760 w 120406"/>
                <a:gd name="connsiteY11" fmla="*/ 112370 h 160541"/>
                <a:gd name="connsiteX12" fmla="*/ 66620 w 120406"/>
                <a:gd name="connsiteY12" fmla="*/ 121601 h 160541"/>
                <a:gd name="connsiteX13" fmla="*/ 80266 w 120406"/>
                <a:gd name="connsiteY13" fmla="*/ 118791 h 160541"/>
                <a:gd name="connsiteX14" fmla="*/ 90902 w 120406"/>
                <a:gd name="connsiteY14" fmla="*/ 110965 h 160541"/>
                <a:gd name="connsiteX15" fmla="*/ 95317 w 120406"/>
                <a:gd name="connsiteY15" fmla="*/ 118591 h 160541"/>
                <a:gd name="connsiteX16" fmla="*/ 84079 w 120406"/>
                <a:gd name="connsiteY16" fmla="*/ 127421 h 160541"/>
                <a:gd name="connsiteX17" fmla="*/ 66620 w 120406"/>
                <a:gd name="connsiteY17" fmla="*/ 130632 h 160541"/>
                <a:gd name="connsiteX18" fmla="*/ 65216 w 120406"/>
                <a:gd name="connsiteY18" fmla="*/ 40929 h 160541"/>
                <a:gd name="connsiteX19" fmla="*/ 48760 w 120406"/>
                <a:gd name="connsiteY19" fmla="*/ 49959 h 160541"/>
                <a:gd name="connsiteX20" fmla="*/ 42138 w 120406"/>
                <a:gd name="connsiteY20" fmla="*/ 72435 h 160541"/>
                <a:gd name="connsiteX21" fmla="*/ 86086 w 120406"/>
                <a:gd name="connsiteY21" fmla="*/ 72435 h 160541"/>
                <a:gd name="connsiteX22" fmla="*/ 86086 w 120406"/>
                <a:gd name="connsiteY22" fmla="*/ 68422 h 160541"/>
                <a:gd name="connsiteX23" fmla="*/ 80668 w 120406"/>
                <a:gd name="connsiteY23" fmla="*/ 48354 h 160541"/>
                <a:gd name="connsiteX24" fmla="*/ 65216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0" y="130632"/>
                  </a:moveTo>
                  <a:cubicBezTo>
                    <a:pt x="56841" y="130886"/>
                    <a:pt x="47500" y="126586"/>
                    <a:pt x="41335" y="118992"/>
                  </a:cubicBezTo>
                  <a:cubicBezTo>
                    <a:pt x="34661" y="110648"/>
                    <a:pt x="31237" y="100167"/>
                    <a:pt x="31703" y="89493"/>
                  </a:cubicBezTo>
                  <a:lnTo>
                    <a:pt x="31703" y="73639"/>
                  </a:lnTo>
                  <a:cubicBezTo>
                    <a:pt x="31293" y="62755"/>
                    <a:pt x="34779" y="52081"/>
                    <a:pt x="41536" y="43538"/>
                  </a:cubicBezTo>
                  <a:cubicBezTo>
                    <a:pt x="47095" y="36046"/>
                    <a:pt x="55888" y="31650"/>
                    <a:pt x="65216" y="31698"/>
                  </a:cubicBezTo>
                  <a:cubicBezTo>
                    <a:pt x="74246" y="31230"/>
                    <a:pt x="82937" y="35200"/>
                    <a:pt x="88494" y="42334"/>
                  </a:cubicBezTo>
                  <a:cubicBezTo>
                    <a:pt x="94354" y="50718"/>
                    <a:pt x="97250" y="60816"/>
                    <a:pt x="96722" y="71030"/>
                  </a:cubicBezTo>
                  <a:lnTo>
                    <a:pt x="96722" y="81466"/>
                  </a:lnTo>
                  <a:lnTo>
                    <a:pt x="42138" y="81466"/>
                  </a:lnTo>
                  <a:lnTo>
                    <a:pt x="42138" y="89292"/>
                  </a:lnTo>
                  <a:cubicBezTo>
                    <a:pt x="41817" y="97496"/>
                    <a:pt x="44139" y="105585"/>
                    <a:pt x="48760" y="112370"/>
                  </a:cubicBezTo>
                  <a:cubicBezTo>
                    <a:pt x="52631" y="118422"/>
                    <a:pt x="59444" y="121942"/>
                    <a:pt x="66620" y="121601"/>
                  </a:cubicBezTo>
                  <a:cubicBezTo>
                    <a:pt x="71330" y="121784"/>
                    <a:pt x="76012" y="120818"/>
                    <a:pt x="80266" y="118791"/>
                  </a:cubicBezTo>
                  <a:cubicBezTo>
                    <a:pt x="84390" y="117078"/>
                    <a:pt x="88041" y="114393"/>
                    <a:pt x="90902" y="110965"/>
                  </a:cubicBezTo>
                  <a:lnTo>
                    <a:pt x="95317" y="118591"/>
                  </a:lnTo>
                  <a:cubicBezTo>
                    <a:pt x="92263" y="122321"/>
                    <a:pt x="88426" y="125336"/>
                    <a:pt x="84079" y="127421"/>
                  </a:cubicBezTo>
                  <a:cubicBezTo>
                    <a:pt x="78599" y="129865"/>
                    <a:pt x="72613" y="130965"/>
                    <a:pt x="66620" y="130632"/>
                  </a:cubicBezTo>
                  <a:close/>
                  <a:moveTo>
                    <a:pt x="65216" y="40929"/>
                  </a:moveTo>
                  <a:cubicBezTo>
                    <a:pt x="58573" y="41029"/>
                    <a:pt x="52412" y="44411"/>
                    <a:pt x="48760" y="49959"/>
                  </a:cubicBezTo>
                  <a:cubicBezTo>
                    <a:pt x="44365" y="56626"/>
                    <a:pt x="42062" y="64452"/>
                    <a:pt x="42138" y="72435"/>
                  </a:cubicBezTo>
                  <a:lnTo>
                    <a:pt x="86086" y="72435"/>
                  </a:lnTo>
                  <a:lnTo>
                    <a:pt x="86086" y="68422"/>
                  </a:lnTo>
                  <a:cubicBezTo>
                    <a:pt x="86453" y="61328"/>
                    <a:pt x="84555" y="54300"/>
                    <a:pt x="80668" y="48354"/>
                  </a:cubicBezTo>
                  <a:cubicBezTo>
                    <a:pt x="77072" y="43465"/>
                    <a:pt x="71280" y="40682"/>
                    <a:pt x="65216" y="40929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5798E851-1DE0-4328-B99F-CA34D6F92B01}"/>
                </a:ext>
              </a:extLst>
            </p:cNvPr>
            <p:cNvSpPr/>
            <p:nvPr/>
          </p:nvSpPr>
          <p:spPr>
            <a:xfrm>
              <a:off x="3949203" y="6596584"/>
              <a:ext cx="120406" cy="140474"/>
            </a:xfrm>
            <a:custGeom>
              <a:avLst/>
              <a:gdLst>
                <a:gd name="connsiteX0" fmla="*/ 41494 w 120406"/>
                <a:gd name="connsiteY0" fmla="*/ 33332 h 140473"/>
                <a:gd name="connsiteX1" fmla="*/ 41494 w 120406"/>
                <a:gd name="connsiteY1" fmla="*/ 49185 h 140473"/>
                <a:gd name="connsiteX2" fmla="*/ 51728 w 120406"/>
                <a:gd name="connsiteY2" fmla="*/ 36141 h 140473"/>
                <a:gd name="connsiteX3" fmla="*/ 66378 w 120406"/>
                <a:gd name="connsiteY3" fmla="*/ 31726 h 140473"/>
                <a:gd name="connsiteX4" fmla="*/ 86445 w 120406"/>
                <a:gd name="connsiteY4" fmla="*/ 41158 h 140473"/>
                <a:gd name="connsiteX5" fmla="*/ 93268 w 120406"/>
                <a:gd name="connsiteY5" fmla="*/ 70658 h 140473"/>
                <a:gd name="connsiteX6" fmla="*/ 93268 w 120406"/>
                <a:gd name="connsiteY6" fmla="*/ 128854 h 140473"/>
                <a:gd name="connsiteX7" fmla="*/ 82633 w 120406"/>
                <a:gd name="connsiteY7" fmla="*/ 128854 h 140473"/>
                <a:gd name="connsiteX8" fmla="*/ 82633 w 120406"/>
                <a:gd name="connsiteY8" fmla="*/ 70658 h 140473"/>
                <a:gd name="connsiteX9" fmla="*/ 77816 w 120406"/>
                <a:gd name="connsiteY9" fmla="*/ 47781 h 140473"/>
                <a:gd name="connsiteX10" fmla="*/ 63970 w 120406"/>
                <a:gd name="connsiteY10" fmla="*/ 41158 h 140473"/>
                <a:gd name="connsiteX11" fmla="*/ 50524 w 120406"/>
                <a:gd name="connsiteY11" fmla="*/ 46577 h 140473"/>
                <a:gd name="connsiteX12" fmla="*/ 42297 w 120406"/>
                <a:gd name="connsiteY12" fmla="*/ 60825 h 140473"/>
                <a:gd name="connsiteX13" fmla="*/ 42297 w 120406"/>
                <a:gd name="connsiteY13" fmla="*/ 128854 h 140473"/>
                <a:gd name="connsiteX14" fmla="*/ 31661 w 120406"/>
                <a:gd name="connsiteY14" fmla="*/ 128854 h 140473"/>
                <a:gd name="connsiteX15" fmla="*/ 31661 w 120406"/>
                <a:gd name="connsiteY15" fmla="*/ 33332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1494" y="33332"/>
                  </a:moveTo>
                  <a:lnTo>
                    <a:pt x="41494" y="49185"/>
                  </a:lnTo>
                  <a:cubicBezTo>
                    <a:pt x="43765" y="44054"/>
                    <a:pt x="47283" y="39569"/>
                    <a:pt x="51728" y="36141"/>
                  </a:cubicBezTo>
                  <a:cubicBezTo>
                    <a:pt x="56009" y="33129"/>
                    <a:pt x="61146" y="31580"/>
                    <a:pt x="66378" y="31726"/>
                  </a:cubicBezTo>
                  <a:cubicBezTo>
                    <a:pt x="74260" y="31122"/>
                    <a:pt x="81880" y="34704"/>
                    <a:pt x="86445" y="41158"/>
                  </a:cubicBezTo>
                  <a:cubicBezTo>
                    <a:pt x="91715" y="50048"/>
                    <a:pt x="94099" y="60355"/>
                    <a:pt x="93268" y="70658"/>
                  </a:cubicBezTo>
                  <a:lnTo>
                    <a:pt x="93268" y="128854"/>
                  </a:lnTo>
                  <a:lnTo>
                    <a:pt x="82633" y="128854"/>
                  </a:lnTo>
                  <a:lnTo>
                    <a:pt x="82633" y="70658"/>
                  </a:lnTo>
                  <a:cubicBezTo>
                    <a:pt x="83333" y="62723"/>
                    <a:pt x="81657" y="54760"/>
                    <a:pt x="77816" y="47781"/>
                  </a:cubicBezTo>
                  <a:cubicBezTo>
                    <a:pt x="74624" y="43366"/>
                    <a:pt x="69410" y="40873"/>
                    <a:pt x="63970" y="41158"/>
                  </a:cubicBezTo>
                  <a:cubicBezTo>
                    <a:pt x="58929" y="41008"/>
                    <a:pt x="54052" y="42972"/>
                    <a:pt x="50524" y="46577"/>
                  </a:cubicBezTo>
                  <a:cubicBezTo>
                    <a:pt x="46513" y="50470"/>
                    <a:pt x="43663" y="55402"/>
                    <a:pt x="42297" y="60825"/>
                  </a:cubicBezTo>
                  <a:lnTo>
                    <a:pt x="42297" y="128854"/>
                  </a:lnTo>
                  <a:lnTo>
                    <a:pt x="31661" y="128854"/>
                  </a:lnTo>
                  <a:lnTo>
                    <a:pt x="31661" y="33332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D7898069-B43A-45C3-8F01-D4F3E6B81908}"/>
                </a:ext>
              </a:extLst>
            </p:cNvPr>
            <p:cNvSpPr/>
            <p:nvPr/>
          </p:nvSpPr>
          <p:spPr>
            <a:xfrm>
              <a:off x="4032029" y="65972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7870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122 w 120406"/>
                <a:gd name="connsiteY15" fmla="*/ 59991 h 160541"/>
                <a:gd name="connsiteX16" fmla="*/ 34122 w 120406"/>
                <a:gd name="connsiteY16" fmla="*/ 59991 h 160541"/>
                <a:gd name="connsiteX17" fmla="*/ 42150 w 120406"/>
                <a:gd name="connsiteY17" fmla="*/ 39923 h 160541"/>
                <a:gd name="connsiteX18" fmla="*/ 64224 w 120406"/>
                <a:gd name="connsiteY18" fmla="*/ 31696 h 160541"/>
                <a:gd name="connsiteX19" fmla="*/ 85496 w 120406"/>
                <a:gd name="connsiteY19" fmla="*/ 39723 h 160541"/>
                <a:gd name="connsiteX20" fmla="*/ 93724 w 120406"/>
                <a:gd name="connsiteY20" fmla="*/ 62801 h 160541"/>
                <a:gd name="connsiteX21" fmla="*/ 93724 w 120406"/>
                <a:gd name="connsiteY21" fmla="*/ 109558 h 160541"/>
                <a:gd name="connsiteX22" fmla="*/ 93724 w 120406"/>
                <a:gd name="connsiteY22" fmla="*/ 119391 h 160541"/>
                <a:gd name="connsiteX23" fmla="*/ 95329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6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262" y="118300"/>
                    <a:pt x="76423" y="122343"/>
                    <a:pt x="71850" y="125412"/>
                  </a:cubicBezTo>
                  <a:cubicBezTo>
                    <a:pt x="67266" y="128438"/>
                    <a:pt x="61890" y="130043"/>
                    <a:pt x="56398" y="130027"/>
                  </a:cubicBezTo>
                  <a:cubicBezTo>
                    <a:pt x="49502" y="130437"/>
                    <a:pt x="42790" y="127707"/>
                    <a:pt x="38136" y="122602"/>
                  </a:cubicBezTo>
                  <a:cubicBezTo>
                    <a:pt x="33565" y="116949"/>
                    <a:pt x="31273" y="109791"/>
                    <a:pt x="31714" y="102535"/>
                  </a:cubicBezTo>
                  <a:cubicBezTo>
                    <a:pt x="31718" y="94776"/>
                    <a:pt x="35174" y="87422"/>
                    <a:pt x="41146" y="82467"/>
                  </a:cubicBezTo>
                  <a:cubicBezTo>
                    <a:pt x="48298" y="76768"/>
                    <a:pt x="57303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07" y="57047"/>
                    <a:pt x="81544" y="51386"/>
                    <a:pt x="77870" y="46947"/>
                  </a:cubicBezTo>
                  <a:cubicBezTo>
                    <a:pt x="74226" y="42980"/>
                    <a:pt x="69002" y="40844"/>
                    <a:pt x="63622" y="41127"/>
                  </a:cubicBezTo>
                  <a:cubicBezTo>
                    <a:pt x="58414" y="41041"/>
                    <a:pt x="53377" y="42986"/>
                    <a:pt x="49575" y="46546"/>
                  </a:cubicBezTo>
                  <a:cubicBezTo>
                    <a:pt x="46011" y="50102"/>
                    <a:pt x="44054" y="54958"/>
                    <a:pt x="44156" y="59991"/>
                  </a:cubicBezTo>
                  <a:lnTo>
                    <a:pt x="34122" y="59991"/>
                  </a:lnTo>
                  <a:lnTo>
                    <a:pt x="34122" y="59991"/>
                  </a:lnTo>
                  <a:cubicBezTo>
                    <a:pt x="33571" y="52423"/>
                    <a:pt x="36533" y="45023"/>
                    <a:pt x="42150" y="39923"/>
                  </a:cubicBezTo>
                  <a:cubicBezTo>
                    <a:pt x="48134" y="34375"/>
                    <a:pt x="56068" y="31417"/>
                    <a:pt x="64224" y="31696"/>
                  </a:cubicBezTo>
                  <a:cubicBezTo>
                    <a:pt x="72121" y="31304"/>
                    <a:pt x="79827" y="34212"/>
                    <a:pt x="85496" y="39723"/>
                  </a:cubicBezTo>
                  <a:cubicBezTo>
                    <a:pt x="91301" y="45954"/>
                    <a:pt x="94277" y="54302"/>
                    <a:pt x="93724" y="62801"/>
                  </a:cubicBezTo>
                  <a:lnTo>
                    <a:pt x="93724" y="109558"/>
                  </a:lnTo>
                  <a:cubicBezTo>
                    <a:pt x="93519" y="112833"/>
                    <a:pt x="93519" y="116116"/>
                    <a:pt x="93724" y="119391"/>
                  </a:cubicBezTo>
                  <a:cubicBezTo>
                    <a:pt x="93948" y="122580"/>
                    <a:pt x="94486" y="125739"/>
                    <a:pt x="95329" y="128823"/>
                  </a:cubicBezTo>
                  <a:close/>
                  <a:moveTo>
                    <a:pt x="57401" y="120595"/>
                  </a:moveTo>
                  <a:cubicBezTo>
                    <a:pt x="63050" y="120626"/>
                    <a:pt x="68553" y="118791"/>
                    <a:pt x="73054" y="115378"/>
                  </a:cubicBezTo>
                  <a:cubicBezTo>
                    <a:pt x="77405" y="112085"/>
                    <a:pt x="80744" y="107634"/>
                    <a:pt x="82686" y="102535"/>
                  </a:cubicBezTo>
                  <a:lnTo>
                    <a:pt x="82686" y="82467"/>
                  </a:lnTo>
                  <a:lnTo>
                    <a:pt x="65629" y="82467"/>
                  </a:lnTo>
                  <a:cubicBezTo>
                    <a:pt x="59273" y="82138"/>
                    <a:pt x="53054" y="84379"/>
                    <a:pt x="48371" y="88688"/>
                  </a:cubicBezTo>
                  <a:cubicBezTo>
                    <a:pt x="44188" y="92565"/>
                    <a:pt x="41855" y="98037"/>
                    <a:pt x="41949" y="103739"/>
                  </a:cubicBezTo>
                  <a:cubicBezTo>
                    <a:pt x="41861" y="108218"/>
                    <a:pt x="43273" y="112597"/>
                    <a:pt x="45962" y="116181"/>
                  </a:cubicBezTo>
                  <a:cubicBezTo>
                    <a:pt x="48914" y="119301"/>
                    <a:pt x="53117" y="120925"/>
                    <a:pt x="57401" y="120595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88F552E-1BFF-4AB2-B58B-F17A7D36A0AD}"/>
                </a:ext>
              </a:extLst>
            </p:cNvPr>
            <p:cNvSpPr/>
            <p:nvPr/>
          </p:nvSpPr>
          <p:spPr>
            <a:xfrm>
              <a:off x="4110347" y="6573973"/>
              <a:ext cx="100339" cy="180609"/>
            </a:xfrm>
            <a:custGeom>
              <a:avLst/>
              <a:gdLst>
                <a:gd name="connsiteX0" fmla="*/ 54738 w 100338"/>
                <a:gd name="connsiteY0" fmla="*/ 31661 h 180609"/>
                <a:gd name="connsiteX1" fmla="*/ 54738 w 100338"/>
                <a:gd name="connsiteY1" fmla="*/ 55943 h 180609"/>
                <a:gd name="connsiteX2" fmla="*/ 71194 w 100338"/>
                <a:gd name="connsiteY2" fmla="*/ 55943 h 180609"/>
                <a:gd name="connsiteX3" fmla="*/ 71194 w 100338"/>
                <a:gd name="connsiteY3" fmla="*/ 64973 h 180609"/>
                <a:gd name="connsiteX4" fmla="*/ 54738 w 100338"/>
                <a:gd name="connsiteY4" fmla="*/ 64973 h 180609"/>
                <a:gd name="connsiteX5" fmla="*/ 54738 w 100338"/>
                <a:gd name="connsiteY5" fmla="*/ 126782 h 180609"/>
                <a:gd name="connsiteX6" fmla="*/ 57347 w 100338"/>
                <a:gd name="connsiteY6" fmla="*/ 140026 h 180609"/>
                <a:gd name="connsiteX7" fmla="*/ 64371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4738" y="31661"/>
                  </a:moveTo>
                  <a:lnTo>
                    <a:pt x="54738" y="55943"/>
                  </a:lnTo>
                  <a:lnTo>
                    <a:pt x="71194" y="55943"/>
                  </a:lnTo>
                  <a:lnTo>
                    <a:pt x="71194" y="64973"/>
                  </a:lnTo>
                  <a:lnTo>
                    <a:pt x="54738" y="64973"/>
                  </a:lnTo>
                  <a:lnTo>
                    <a:pt x="54738" y="126782"/>
                  </a:lnTo>
                  <a:cubicBezTo>
                    <a:pt x="54339" y="131355"/>
                    <a:pt x="55244" y="135946"/>
                    <a:pt x="57347" y="140026"/>
                  </a:cubicBezTo>
                  <a:cubicBezTo>
                    <a:pt x="58844" y="142454"/>
                    <a:pt x="61519" y="143907"/>
                    <a:pt x="64371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0" y="152679"/>
                    <a:pt x="71660" y="153285"/>
                    <a:pt x="69789" y="153672"/>
                  </a:cubicBezTo>
                  <a:lnTo>
                    <a:pt x="62966" y="153672"/>
                  </a:lnTo>
                  <a:cubicBezTo>
                    <a:pt x="57765" y="153835"/>
                    <a:pt x="52814" y="151435"/>
                    <a:pt x="49721" y="147251"/>
                  </a:cubicBezTo>
                  <a:cubicBezTo>
                    <a:pt x="46019" y="141244"/>
                    <a:pt x="44331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84B52B5A-495C-4D28-9514-4888CB0C6991}"/>
                </a:ext>
              </a:extLst>
            </p:cNvPr>
            <p:cNvSpPr/>
            <p:nvPr/>
          </p:nvSpPr>
          <p:spPr>
            <a:xfrm>
              <a:off x="4170951" y="6556113"/>
              <a:ext cx="60203" cy="200677"/>
            </a:xfrm>
            <a:custGeom>
              <a:avLst/>
              <a:gdLst>
                <a:gd name="connsiteX0" fmla="*/ 42497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497 w 60203"/>
                <a:gd name="connsiteY3" fmla="*/ 31661 h 200677"/>
                <a:gd name="connsiteX4" fmla="*/ 42497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497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497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497" y="31661"/>
                  </a:lnTo>
                  <a:close/>
                  <a:moveTo>
                    <a:pt x="42497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497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B6743A1E-3898-47E7-BCAA-5CFE8452367D}"/>
                </a:ext>
              </a:extLst>
            </p:cNvPr>
            <p:cNvSpPr/>
            <p:nvPr/>
          </p:nvSpPr>
          <p:spPr>
            <a:xfrm>
              <a:off x="4202204" y="6596620"/>
              <a:ext cx="120406" cy="160542"/>
            </a:xfrm>
            <a:custGeom>
              <a:avLst/>
              <a:gdLst>
                <a:gd name="connsiteX0" fmla="*/ 31713 w 120406"/>
                <a:gd name="connsiteY0" fmla="*/ 74033 h 160541"/>
                <a:gd name="connsiteX1" fmla="*/ 41346 w 120406"/>
                <a:gd name="connsiteY1" fmla="*/ 43530 h 160541"/>
                <a:gd name="connsiteX2" fmla="*/ 88577 w 120406"/>
                <a:gd name="connsiteY2" fmla="*/ 39589 h 160541"/>
                <a:gd name="connsiteX3" fmla="*/ 92518 w 120406"/>
                <a:gd name="connsiteY3" fmla="*/ 43530 h 160541"/>
                <a:gd name="connsiteX4" fmla="*/ 102151 w 120406"/>
                <a:gd name="connsiteY4" fmla="*/ 74033 h 160541"/>
                <a:gd name="connsiteX5" fmla="*/ 102151 w 120406"/>
                <a:gd name="connsiteY5" fmla="*/ 88081 h 160541"/>
                <a:gd name="connsiteX6" fmla="*/ 92518 w 120406"/>
                <a:gd name="connsiteY6" fmla="*/ 118985 h 160541"/>
                <a:gd name="connsiteX7" fmla="*/ 67032 w 120406"/>
                <a:gd name="connsiteY7" fmla="*/ 130825 h 160541"/>
                <a:gd name="connsiteX8" fmla="*/ 41346 w 120406"/>
                <a:gd name="connsiteY8" fmla="*/ 118985 h 160541"/>
                <a:gd name="connsiteX9" fmla="*/ 31713 w 120406"/>
                <a:gd name="connsiteY9" fmla="*/ 88281 h 160541"/>
                <a:gd name="connsiteX10" fmla="*/ 42550 w 120406"/>
                <a:gd name="connsiteY10" fmla="*/ 88281 h 160541"/>
                <a:gd name="connsiteX11" fmla="*/ 48771 w 120406"/>
                <a:gd name="connsiteY11" fmla="*/ 112162 h 160541"/>
                <a:gd name="connsiteX12" fmla="*/ 67032 w 120406"/>
                <a:gd name="connsiteY12" fmla="*/ 121594 h 160541"/>
                <a:gd name="connsiteX13" fmla="*/ 84892 w 120406"/>
                <a:gd name="connsiteY13" fmla="*/ 111961 h 160541"/>
                <a:gd name="connsiteX14" fmla="*/ 91515 w 120406"/>
                <a:gd name="connsiteY14" fmla="*/ 88281 h 160541"/>
                <a:gd name="connsiteX15" fmla="*/ 91515 w 120406"/>
                <a:gd name="connsiteY15" fmla="*/ 74234 h 160541"/>
                <a:gd name="connsiteX16" fmla="*/ 84892 w 120406"/>
                <a:gd name="connsiteY16" fmla="*/ 50554 h 160541"/>
                <a:gd name="connsiteX17" fmla="*/ 54851 w 120406"/>
                <a:gd name="connsiteY17" fmla="*/ 44474 h 160541"/>
                <a:gd name="connsiteX18" fmla="*/ 48771 w 120406"/>
                <a:gd name="connsiteY18" fmla="*/ 50554 h 160541"/>
                <a:gd name="connsiteX19" fmla="*/ 42550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713" y="74033"/>
                  </a:moveTo>
                  <a:cubicBezTo>
                    <a:pt x="31290" y="63056"/>
                    <a:pt x="34695" y="52274"/>
                    <a:pt x="41346" y="43530"/>
                  </a:cubicBezTo>
                  <a:cubicBezTo>
                    <a:pt x="53300" y="29399"/>
                    <a:pt x="74445" y="27635"/>
                    <a:pt x="88577" y="39589"/>
                  </a:cubicBezTo>
                  <a:cubicBezTo>
                    <a:pt x="89998" y="40791"/>
                    <a:pt x="91316" y="42109"/>
                    <a:pt x="92518" y="43530"/>
                  </a:cubicBezTo>
                  <a:cubicBezTo>
                    <a:pt x="99169" y="52274"/>
                    <a:pt x="102574" y="63056"/>
                    <a:pt x="102151" y="74033"/>
                  </a:cubicBezTo>
                  <a:lnTo>
                    <a:pt x="102151" y="88081"/>
                  </a:lnTo>
                  <a:cubicBezTo>
                    <a:pt x="102723" y="99200"/>
                    <a:pt x="99307" y="110159"/>
                    <a:pt x="92518" y="118985"/>
                  </a:cubicBezTo>
                  <a:cubicBezTo>
                    <a:pt x="86392" y="126763"/>
                    <a:pt x="76928" y="131160"/>
                    <a:pt x="67032" y="130825"/>
                  </a:cubicBezTo>
                  <a:cubicBezTo>
                    <a:pt x="57081" y="131160"/>
                    <a:pt x="47557" y="126769"/>
                    <a:pt x="41346" y="118985"/>
                  </a:cubicBezTo>
                  <a:cubicBezTo>
                    <a:pt x="34603" y="110213"/>
                    <a:pt x="31189" y="99333"/>
                    <a:pt x="31713" y="88281"/>
                  </a:cubicBezTo>
                  <a:close/>
                  <a:moveTo>
                    <a:pt x="42550" y="88281"/>
                  </a:moveTo>
                  <a:cubicBezTo>
                    <a:pt x="42231" y="96680"/>
                    <a:pt x="44394" y="104986"/>
                    <a:pt x="48771" y="112162"/>
                  </a:cubicBezTo>
                  <a:cubicBezTo>
                    <a:pt x="52664" y="118421"/>
                    <a:pt x="59675" y="122043"/>
                    <a:pt x="67032" y="121594"/>
                  </a:cubicBezTo>
                  <a:cubicBezTo>
                    <a:pt x="74291" y="121850"/>
                    <a:pt x="81120" y="118168"/>
                    <a:pt x="84892" y="111961"/>
                  </a:cubicBezTo>
                  <a:cubicBezTo>
                    <a:pt x="89522" y="104956"/>
                    <a:pt x="91840" y="96674"/>
                    <a:pt x="91515" y="88281"/>
                  </a:cubicBezTo>
                  <a:lnTo>
                    <a:pt x="91515" y="74234"/>
                  </a:lnTo>
                  <a:cubicBezTo>
                    <a:pt x="91840" y="65842"/>
                    <a:pt x="89522" y="57560"/>
                    <a:pt x="84892" y="50554"/>
                  </a:cubicBezTo>
                  <a:cubicBezTo>
                    <a:pt x="78276" y="40578"/>
                    <a:pt x="64827" y="37857"/>
                    <a:pt x="54851" y="44474"/>
                  </a:cubicBezTo>
                  <a:cubicBezTo>
                    <a:pt x="52439" y="46073"/>
                    <a:pt x="50370" y="48142"/>
                    <a:pt x="48771" y="50554"/>
                  </a:cubicBezTo>
                  <a:cubicBezTo>
                    <a:pt x="44400" y="57658"/>
                    <a:pt x="42235" y="65900"/>
                    <a:pt x="42550" y="7423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129DE891-89CA-4446-8CC5-8EE2639A352C}"/>
                </a:ext>
              </a:extLst>
            </p:cNvPr>
            <p:cNvSpPr/>
            <p:nvPr/>
          </p:nvSpPr>
          <p:spPr>
            <a:xfrm>
              <a:off x="4292762" y="6596566"/>
              <a:ext cx="120406" cy="140474"/>
            </a:xfrm>
            <a:custGeom>
              <a:avLst/>
              <a:gdLst>
                <a:gd name="connsiteX0" fmla="*/ 40490 w 120406"/>
                <a:gd name="connsiteY0" fmla="*/ 33350 h 140473"/>
                <a:gd name="connsiteX1" fmla="*/ 41494 w 120406"/>
                <a:gd name="connsiteY1" fmla="*/ 49203 h 140473"/>
                <a:gd name="connsiteX2" fmla="*/ 51528 w 120406"/>
                <a:gd name="connsiteY2" fmla="*/ 36159 h 140473"/>
                <a:gd name="connsiteX3" fmla="*/ 66378 w 120406"/>
                <a:gd name="connsiteY3" fmla="*/ 31744 h 140473"/>
                <a:gd name="connsiteX4" fmla="*/ 86445 w 120406"/>
                <a:gd name="connsiteY4" fmla="*/ 41176 h 140473"/>
                <a:gd name="connsiteX5" fmla="*/ 93268 w 120406"/>
                <a:gd name="connsiteY5" fmla="*/ 70675 h 140473"/>
                <a:gd name="connsiteX6" fmla="*/ 93268 w 120406"/>
                <a:gd name="connsiteY6" fmla="*/ 128872 h 140473"/>
                <a:gd name="connsiteX7" fmla="*/ 82633 w 120406"/>
                <a:gd name="connsiteY7" fmla="*/ 128872 h 140473"/>
                <a:gd name="connsiteX8" fmla="*/ 82633 w 120406"/>
                <a:gd name="connsiteY8" fmla="*/ 70675 h 140473"/>
                <a:gd name="connsiteX9" fmla="*/ 78017 w 120406"/>
                <a:gd name="connsiteY9" fmla="*/ 47798 h 140473"/>
                <a:gd name="connsiteX10" fmla="*/ 64170 w 120406"/>
                <a:gd name="connsiteY10" fmla="*/ 41176 h 140473"/>
                <a:gd name="connsiteX11" fmla="*/ 50524 w 120406"/>
                <a:gd name="connsiteY11" fmla="*/ 46594 h 140473"/>
                <a:gd name="connsiteX12" fmla="*/ 42296 w 120406"/>
                <a:gd name="connsiteY12" fmla="*/ 60842 h 140473"/>
                <a:gd name="connsiteX13" fmla="*/ 42296 w 120406"/>
                <a:gd name="connsiteY13" fmla="*/ 128872 h 140473"/>
                <a:gd name="connsiteX14" fmla="*/ 31661 w 120406"/>
                <a:gd name="connsiteY14" fmla="*/ 128872 h 140473"/>
                <a:gd name="connsiteX15" fmla="*/ 31661 w 120406"/>
                <a:gd name="connsiteY15" fmla="*/ 33350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0490" y="33350"/>
                  </a:moveTo>
                  <a:lnTo>
                    <a:pt x="41494" y="49203"/>
                  </a:lnTo>
                  <a:cubicBezTo>
                    <a:pt x="43633" y="44048"/>
                    <a:pt x="47093" y="39549"/>
                    <a:pt x="51528" y="36159"/>
                  </a:cubicBezTo>
                  <a:cubicBezTo>
                    <a:pt x="55868" y="33119"/>
                    <a:pt x="61080" y="31569"/>
                    <a:pt x="66378" y="31744"/>
                  </a:cubicBezTo>
                  <a:cubicBezTo>
                    <a:pt x="74274" y="31056"/>
                    <a:pt x="81934" y="34656"/>
                    <a:pt x="86445" y="41176"/>
                  </a:cubicBezTo>
                  <a:cubicBezTo>
                    <a:pt x="91715" y="50066"/>
                    <a:pt x="94099" y="60373"/>
                    <a:pt x="93268" y="70675"/>
                  </a:cubicBezTo>
                  <a:lnTo>
                    <a:pt x="93268" y="128872"/>
                  </a:lnTo>
                  <a:lnTo>
                    <a:pt x="82633" y="128872"/>
                  </a:lnTo>
                  <a:lnTo>
                    <a:pt x="82633" y="70675"/>
                  </a:lnTo>
                  <a:cubicBezTo>
                    <a:pt x="83267" y="62769"/>
                    <a:pt x="81667" y="54840"/>
                    <a:pt x="78017" y="47798"/>
                  </a:cubicBezTo>
                  <a:cubicBezTo>
                    <a:pt x="74824" y="43383"/>
                    <a:pt x="69611" y="40891"/>
                    <a:pt x="64170" y="41176"/>
                  </a:cubicBezTo>
                  <a:cubicBezTo>
                    <a:pt x="59073" y="41041"/>
                    <a:pt x="54142" y="43000"/>
                    <a:pt x="50524" y="46594"/>
                  </a:cubicBezTo>
                  <a:cubicBezTo>
                    <a:pt x="46583" y="50542"/>
                    <a:pt x="43747" y="55456"/>
                    <a:pt x="42296" y="60842"/>
                  </a:cubicBezTo>
                  <a:lnTo>
                    <a:pt x="42296" y="128872"/>
                  </a:lnTo>
                  <a:lnTo>
                    <a:pt x="31661" y="128872"/>
                  </a:lnTo>
                  <a:lnTo>
                    <a:pt x="31661" y="33350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E709037-7EBB-4090-BAE2-EBAE2B7D2335}"/>
                </a:ext>
              </a:extLst>
            </p:cNvPr>
            <p:cNvSpPr/>
            <p:nvPr/>
          </p:nvSpPr>
          <p:spPr>
            <a:xfrm>
              <a:off x="4374585" y="65972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8071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323 w 120406"/>
                <a:gd name="connsiteY15" fmla="*/ 59991 h 160541"/>
                <a:gd name="connsiteX16" fmla="*/ 34323 w 120406"/>
                <a:gd name="connsiteY16" fmla="*/ 59991 h 160541"/>
                <a:gd name="connsiteX17" fmla="*/ 42350 w 120406"/>
                <a:gd name="connsiteY17" fmla="*/ 39923 h 160541"/>
                <a:gd name="connsiteX18" fmla="*/ 64425 w 120406"/>
                <a:gd name="connsiteY18" fmla="*/ 31696 h 160541"/>
                <a:gd name="connsiteX19" fmla="*/ 85696 w 120406"/>
                <a:gd name="connsiteY19" fmla="*/ 39723 h 160541"/>
                <a:gd name="connsiteX20" fmla="*/ 93924 w 120406"/>
                <a:gd name="connsiteY20" fmla="*/ 62801 h 160541"/>
                <a:gd name="connsiteX21" fmla="*/ 93924 w 120406"/>
                <a:gd name="connsiteY21" fmla="*/ 109558 h 160541"/>
                <a:gd name="connsiteX22" fmla="*/ 93924 w 120406"/>
                <a:gd name="connsiteY22" fmla="*/ 119391 h 160541"/>
                <a:gd name="connsiteX23" fmla="*/ 95530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9" y="122398"/>
                    <a:pt x="71850" y="125412"/>
                  </a:cubicBezTo>
                  <a:cubicBezTo>
                    <a:pt x="67276" y="128460"/>
                    <a:pt x="61894" y="130067"/>
                    <a:pt x="56398" y="130027"/>
                  </a:cubicBezTo>
                  <a:cubicBezTo>
                    <a:pt x="49502" y="130437"/>
                    <a:pt x="42790" y="127707"/>
                    <a:pt x="38136" y="122602"/>
                  </a:cubicBezTo>
                  <a:cubicBezTo>
                    <a:pt x="33565" y="116949"/>
                    <a:pt x="31273" y="109791"/>
                    <a:pt x="31714" y="102535"/>
                  </a:cubicBezTo>
                  <a:cubicBezTo>
                    <a:pt x="31718" y="94776"/>
                    <a:pt x="35174" y="87422"/>
                    <a:pt x="41146" y="82467"/>
                  </a:cubicBezTo>
                  <a:cubicBezTo>
                    <a:pt x="48298" y="76768"/>
                    <a:pt x="57303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63" y="57073"/>
                    <a:pt x="81673" y="51416"/>
                    <a:pt x="78071" y="46947"/>
                  </a:cubicBezTo>
                  <a:cubicBezTo>
                    <a:pt x="74348" y="42972"/>
                    <a:pt x="69060" y="40840"/>
                    <a:pt x="63622" y="41127"/>
                  </a:cubicBezTo>
                  <a:cubicBezTo>
                    <a:pt x="58414" y="41041"/>
                    <a:pt x="53375" y="42986"/>
                    <a:pt x="49575" y="46546"/>
                  </a:cubicBezTo>
                  <a:cubicBezTo>
                    <a:pt x="46011" y="50102"/>
                    <a:pt x="44054" y="54958"/>
                    <a:pt x="44156" y="59991"/>
                  </a:cubicBezTo>
                  <a:lnTo>
                    <a:pt x="34323" y="59991"/>
                  </a:lnTo>
                  <a:lnTo>
                    <a:pt x="34323" y="59991"/>
                  </a:lnTo>
                  <a:cubicBezTo>
                    <a:pt x="33771" y="52423"/>
                    <a:pt x="36733" y="45023"/>
                    <a:pt x="42350" y="39923"/>
                  </a:cubicBezTo>
                  <a:cubicBezTo>
                    <a:pt x="48356" y="34411"/>
                    <a:pt x="56275" y="31459"/>
                    <a:pt x="64425" y="31696"/>
                  </a:cubicBezTo>
                  <a:cubicBezTo>
                    <a:pt x="72321" y="31304"/>
                    <a:pt x="80027" y="34212"/>
                    <a:pt x="85696" y="39723"/>
                  </a:cubicBezTo>
                  <a:cubicBezTo>
                    <a:pt x="91502" y="45954"/>
                    <a:pt x="94478" y="54302"/>
                    <a:pt x="93924" y="62801"/>
                  </a:cubicBezTo>
                  <a:lnTo>
                    <a:pt x="93924" y="109558"/>
                  </a:lnTo>
                  <a:cubicBezTo>
                    <a:pt x="93924" y="112970"/>
                    <a:pt x="93924" y="116181"/>
                    <a:pt x="93924" y="119391"/>
                  </a:cubicBezTo>
                  <a:cubicBezTo>
                    <a:pt x="94247" y="122568"/>
                    <a:pt x="94783" y="125719"/>
                    <a:pt x="95530" y="128823"/>
                  </a:cubicBezTo>
                  <a:close/>
                  <a:moveTo>
                    <a:pt x="57401" y="120595"/>
                  </a:moveTo>
                  <a:cubicBezTo>
                    <a:pt x="63050" y="120626"/>
                    <a:pt x="68553" y="118791"/>
                    <a:pt x="73054" y="115378"/>
                  </a:cubicBezTo>
                  <a:cubicBezTo>
                    <a:pt x="77517" y="112197"/>
                    <a:pt x="80882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14" y="82128"/>
                    <a:pt x="53127" y="84367"/>
                    <a:pt x="48371" y="88688"/>
                  </a:cubicBezTo>
                  <a:cubicBezTo>
                    <a:pt x="44188" y="92565"/>
                    <a:pt x="41855" y="98037"/>
                    <a:pt x="41949" y="103739"/>
                  </a:cubicBezTo>
                  <a:cubicBezTo>
                    <a:pt x="41861" y="108218"/>
                    <a:pt x="43273" y="112597"/>
                    <a:pt x="45962" y="116181"/>
                  </a:cubicBezTo>
                  <a:cubicBezTo>
                    <a:pt x="48946" y="119253"/>
                    <a:pt x="53127" y="120866"/>
                    <a:pt x="57401" y="120595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0390BE83-799F-42FE-AAD3-FFE5E3E61325}"/>
                </a:ext>
              </a:extLst>
            </p:cNvPr>
            <p:cNvSpPr/>
            <p:nvPr/>
          </p:nvSpPr>
          <p:spPr>
            <a:xfrm>
              <a:off x="4461532" y="6556113"/>
              <a:ext cx="60203" cy="200677"/>
            </a:xfrm>
            <a:custGeom>
              <a:avLst/>
              <a:gdLst>
                <a:gd name="connsiteX0" fmla="*/ 42297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7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7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7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C2B63651-BE13-4960-8D9D-86BC3F5B01D8}"/>
                </a:ext>
              </a:extLst>
            </p:cNvPr>
            <p:cNvSpPr/>
            <p:nvPr/>
          </p:nvSpPr>
          <p:spPr>
            <a:xfrm>
              <a:off x="4492808" y="6596602"/>
              <a:ext cx="120406" cy="160542"/>
            </a:xfrm>
            <a:custGeom>
              <a:avLst/>
              <a:gdLst>
                <a:gd name="connsiteX0" fmla="*/ 66808 w 120406"/>
                <a:gd name="connsiteY0" fmla="*/ 130643 h 160541"/>
                <a:gd name="connsiteX1" fmla="*/ 41523 w 120406"/>
                <a:gd name="connsiteY1" fmla="*/ 119003 h 160541"/>
                <a:gd name="connsiteX2" fmla="*/ 31690 w 120406"/>
                <a:gd name="connsiteY2" fmla="*/ 89504 h 160541"/>
                <a:gd name="connsiteX3" fmla="*/ 31690 w 120406"/>
                <a:gd name="connsiteY3" fmla="*/ 73650 h 160541"/>
                <a:gd name="connsiteX4" fmla="*/ 41523 w 120406"/>
                <a:gd name="connsiteY4" fmla="*/ 43549 h 160541"/>
                <a:gd name="connsiteX5" fmla="*/ 65203 w 120406"/>
                <a:gd name="connsiteY5" fmla="*/ 31709 h 160541"/>
                <a:gd name="connsiteX6" fmla="*/ 88481 w 120406"/>
                <a:gd name="connsiteY6" fmla="*/ 42345 h 160541"/>
                <a:gd name="connsiteX7" fmla="*/ 96910 w 120406"/>
                <a:gd name="connsiteY7" fmla="*/ 71042 h 160541"/>
                <a:gd name="connsiteX8" fmla="*/ 96910 w 120406"/>
                <a:gd name="connsiteY8" fmla="*/ 81477 h 160541"/>
                <a:gd name="connsiteX9" fmla="*/ 42326 w 120406"/>
                <a:gd name="connsiteY9" fmla="*/ 81477 h 160541"/>
                <a:gd name="connsiteX10" fmla="*/ 42326 w 120406"/>
                <a:gd name="connsiteY10" fmla="*/ 89303 h 160541"/>
                <a:gd name="connsiteX11" fmla="*/ 48948 w 120406"/>
                <a:gd name="connsiteY11" fmla="*/ 112381 h 160541"/>
                <a:gd name="connsiteX12" fmla="*/ 66808 w 120406"/>
                <a:gd name="connsiteY12" fmla="*/ 121612 h 160541"/>
                <a:gd name="connsiteX13" fmla="*/ 90087 w 120406"/>
                <a:gd name="connsiteY13" fmla="*/ 110976 h 160541"/>
                <a:gd name="connsiteX14" fmla="*/ 94301 w 120406"/>
                <a:gd name="connsiteY14" fmla="*/ 118602 h 160541"/>
                <a:gd name="connsiteX15" fmla="*/ 83264 w 120406"/>
                <a:gd name="connsiteY15" fmla="*/ 127432 h 160541"/>
                <a:gd name="connsiteX16" fmla="*/ 66808 w 120406"/>
                <a:gd name="connsiteY16" fmla="*/ 130643 h 160541"/>
                <a:gd name="connsiteX17" fmla="*/ 65203 w 120406"/>
                <a:gd name="connsiteY17" fmla="*/ 40940 h 160541"/>
                <a:gd name="connsiteX18" fmla="*/ 48948 w 120406"/>
                <a:gd name="connsiteY18" fmla="*/ 49970 h 160541"/>
                <a:gd name="connsiteX19" fmla="*/ 42326 w 120406"/>
                <a:gd name="connsiteY19" fmla="*/ 72446 h 160541"/>
                <a:gd name="connsiteX20" fmla="*/ 86274 w 120406"/>
                <a:gd name="connsiteY20" fmla="*/ 72446 h 160541"/>
                <a:gd name="connsiteX21" fmla="*/ 86274 w 120406"/>
                <a:gd name="connsiteY21" fmla="*/ 68433 h 160541"/>
                <a:gd name="connsiteX22" fmla="*/ 80655 w 120406"/>
                <a:gd name="connsiteY22" fmla="*/ 48365 h 160541"/>
                <a:gd name="connsiteX23" fmla="*/ 65203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8" y="130643"/>
                  </a:moveTo>
                  <a:cubicBezTo>
                    <a:pt x="57029" y="130897"/>
                    <a:pt x="47688" y="126597"/>
                    <a:pt x="41523" y="119003"/>
                  </a:cubicBezTo>
                  <a:cubicBezTo>
                    <a:pt x="34792" y="110679"/>
                    <a:pt x="31301" y="100202"/>
                    <a:pt x="31690" y="89504"/>
                  </a:cubicBezTo>
                  <a:lnTo>
                    <a:pt x="31690" y="73650"/>
                  </a:lnTo>
                  <a:cubicBezTo>
                    <a:pt x="31367" y="62778"/>
                    <a:pt x="34845" y="52134"/>
                    <a:pt x="41523" y="43549"/>
                  </a:cubicBezTo>
                  <a:cubicBezTo>
                    <a:pt x="47102" y="36084"/>
                    <a:pt x="55882" y="31693"/>
                    <a:pt x="65203" y="31709"/>
                  </a:cubicBezTo>
                  <a:cubicBezTo>
                    <a:pt x="74247" y="31171"/>
                    <a:pt x="82969" y="35154"/>
                    <a:pt x="88481" y="42345"/>
                  </a:cubicBezTo>
                  <a:cubicBezTo>
                    <a:pt x="94500" y="50661"/>
                    <a:pt x="97474" y="60793"/>
                    <a:pt x="96910" y="71042"/>
                  </a:cubicBezTo>
                  <a:lnTo>
                    <a:pt x="96910" y="81477"/>
                  </a:lnTo>
                  <a:lnTo>
                    <a:pt x="42326" y="81477"/>
                  </a:lnTo>
                  <a:lnTo>
                    <a:pt x="42326" y="89303"/>
                  </a:lnTo>
                  <a:cubicBezTo>
                    <a:pt x="42005" y="97507"/>
                    <a:pt x="44327" y="105596"/>
                    <a:pt x="48948" y="112381"/>
                  </a:cubicBezTo>
                  <a:cubicBezTo>
                    <a:pt x="52819" y="118433"/>
                    <a:pt x="59632" y="121953"/>
                    <a:pt x="66808" y="121612"/>
                  </a:cubicBezTo>
                  <a:cubicBezTo>
                    <a:pt x="75813" y="121947"/>
                    <a:pt x="84446" y="118002"/>
                    <a:pt x="90087" y="110976"/>
                  </a:cubicBezTo>
                  <a:lnTo>
                    <a:pt x="94301" y="118602"/>
                  </a:lnTo>
                  <a:cubicBezTo>
                    <a:pt x="91369" y="122375"/>
                    <a:pt x="87587" y="125399"/>
                    <a:pt x="83264" y="127432"/>
                  </a:cubicBezTo>
                  <a:cubicBezTo>
                    <a:pt x="78088" y="129724"/>
                    <a:pt x="72466" y="130821"/>
                    <a:pt x="66808" y="130643"/>
                  </a:cubicBezTo>
                  <a:close/>
                  <a:moveTo>
                    <a:pt x="65203" y="40940"/>
                  </a:moveTo>
                  <a:cubicBezTo>
                    <a:pt x="58633" y="41107"/>
                    <a:pt x="52560" y="44480"/>
                    <a:pt x="48948" y="49970"/>
                  </a:cubicBezTo>
                  <a:cubicBezTo>
                    <a:pt x="44553" y="56637"/>
                    <a:pt x="42248" y="64463"/>
                    <a:pt x="42326" y="72446"/>
                  </a:cubicBezTo>
                  <a:lnTo>
                    <a:pt x="86274" y="72446"/>
                  </a:lnTo>
                  <a:lnTo>
                    <a:pt x="86274" y="68433"/>
                  </a:lnTo>
                  <a:cubicBezTo>
                    <a:pt x="86685" y="61305"/>
                    <a:pt x="84707" y="54243"/>
                    <a:pt x="80655" y="48365"/>
                  </a:cubicBezTo>
                  <a:cubicBezTo>
                    <a:pt x="77131" y="43388"/>
                    <a:pt x="71290" y="40581"/>
                    <a:pt x="65203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F04EBCC-2435-48B2-A742-B3D64FCA2707}"/>
                </a:ext>
              </a:extLst>
            </p:cNvPr>
            <p:cNvSpPr/>
            <p:nvPr/>
          </p:nvSpPr>
          <p:spPr>
            <a:xfrm>
              <a:off x="4609968" y="6596607"/>
              <a:ext cx="120406" cy="160542"/>
            </a:xfrm>
            <a:custGeom>
              <a:avLst/>
              <a:gdLst>
                <a:gd name="connsiteX0" fmla="*/ 82296 w 120406"/>
                <a:gd name="connsiteY0" fmla="*/ 105954 h 160541"/>
                <a:gd name="connsiteX1" fmla="*/ 78082 w 120406"/>
                <a:gd name="connsiteY1" fmla="*/ 94716 h 160541"/>
                <a:gd name="connsiteX2" fmla="*/ 62429 w 120406"/>
                <a:gd name="connsiteY2" fmla="*/ 84682 h 160541"/>
                <a:gd name="connsiteX3" fmla="*/ 41157 w 120406"/>
                <a:gd name="connsiteY3" fmla="*/ 72641 h 160541"/>
                <a:gd name="connsiteX4" fmla="*/ 34334 w 120406"/>
                <a:gd name="connsiteY4" fmla="*/ 56386 h 160541"/>
                <a:gd name="connsiteX5" fmla="*/ 42361 w 120406"/>
                <a:gd name="connsiteY5" fmla="*/ 38928 h 160541"/>
                <a:gd name="connsiteX6" fmla="*/ 62429 w 120406"/>
                <a:gd name="connsiteY6" fmla="*/ 31703 h 160541"/>
                <a:gd name="connsiteX7" fmla="*/ 83901 w 120406"/>
                <a:gd name="connsiteY7" fmla="*/ 39530 h 160541"/>
                <a:gd name="connsiteX8" fmla="*/ 91527 w 120406"/>
                <a:gd name="connsiteY8" fmla="*/ 59597 h 160541"/>
                <a:gd name="connsiteX9" fmla="*/ 91527 w 120406"/>
                <a:gd name="connsiteY9" fmla="*/ 59597 h 160541"/>
                <a:gd name="connsiteX10" fmla="*/ 81493 w 120406"/>
                <a:gd name="connsiteY10" fmla="*/ 59597 h 160541"/>
                <a:gd name="connsiteX11" fmla="*/ 76477 w 120406"/>
                <a:gd name="connsiteY11" fmla="*/ 46152 h 160541"/>
                <a:gd name="connsiteX12" fmla="*/ 62630 w 120406"/>
                <a:gd name="connsiteY12" fmla="*/ 40332 h 160541"/>
                <a:gd name="connsiteX13" fmla="*/ 48984 w 120406"/>
                <a:gd name="connsiteY13" fmla="*/ 44747 h 160541"/>
                <a:gd name="connsiteX14" fmla="*/ 44368 w 120406"/>
                <a:gd name="connsiteY14" fmla="*/ 55383 h 160541"/>
                <a:gd name="connsiteX15" fmla="*/ 47980 w 120406"/>
                <a:gd name="connsiteY15" fmla="*/ 65618 h 160541"/>
                <a:gd name="connsiteX16" fmla="*/ 64034 w 120406"/>
                <a:gd name="connsiteY16" fmla="*/ 75250 h 160541"/>
                <a:gd name="connsiteX17" fmla="*/ 85306 w 120406"/>
                <a:gd name="connsiteY17" fmla="*/ 87692 h 160541"/>
                <a:gd name="connsiteX18" fmla="*/ 85152 w 120406"/>
                <a:gd name="connsiteY18" fmla="*/ 122032 h 160541"/>
                <a:gd name="connsiteX19" fmla="*/ 84102 w 120406"/>
                <a:gd name="connsiteY19" fmla="*/ 123011 h 160541"/>
                <a:gd name="connsiteX20" fmla="*/ 62630 w 120406"/>
                <a:gd name="connsiteY20" fmla="*/ 130035 h 160541"/>
                <a:gd name="connsiteX21" fmla="*/ 39552 w 120406"/>
                <a:gd name="connsiteY21" fmla="*/ 121807 h 160541"/>
                <a:gd name="connsiteX22" fmla="*/ 31725 w 120406"/>
                <a:gd name="connsiteY22" fmla="*/ 101739 h 160541"/>
                <a:gd name="connsiteX23" fmla="*/ 31725 w 120406"/>
                <a:gd name="connsiteY23" fmla="*/ 101739 h 160541"/>
                <a:gd name="connsiteX24" fmla="*/ 41559 w 120406"/>
                <a:gd name="connsiteY24" fmla="*/ 101739 h 160541"/>
                <a:gd name="connsiteX25" fmla="*/ 48181 w 120406"/>
                <a:gd name="connsiteY25" fmla="*/ 116590 h 160541"/>
                <a:gd name="connsiteX26" fmla="*/ 62429 w 120406"/>
                <a:gd name="connsiteY26" fmla="*/ 121205 h 160541"/>
                <a:gd name="connsiteX27" fmla="*/ 76477 w 120406"/>
                <a:gd name="connsiteY27" fmla="*/ 116790 h 160541"/>
                <a:gd name="connsiteX28" fmla="*/ 82296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96" y="105954"/>
                  </a:moveTo>
                  <a:cubicBezTo>
                    <a:pt x="82336" y="101814"/>
                    <a:pt x="80835" y="97808"/>
                    <a:pt x="78082" y="94716"/>
                  </a:cubicBezTo>
                  <a:cubicBezTo>
                    <a:pt x="73539" y="90421"/>
                    <a:pt x="68229" y="87018"/>
                    <a:pt x="62429" y="84682"/>
                  </a:cubicBezTo>
                  <a:cubicBezTo>
                    <a:pt x="54703" y="81913"/>
                    <a:pt x="47509" y="77841"/>
                    <a:pt x="41157" y="72641"/>
                  </a:cubicBezTo>
                  <a:cubicBezTo>
                    <a:pt x="36498" y="68566"/>
                    <a:pt x="33979" y="62567"/>
                    <a:pt x="34334" y="56386"/>
                  </a:cubicBezTo>
                  <a:cubicBezTo>
                    <a:pt x="34344" y="49676"/>
                    <a:pt x="37274" y="43304"/>
                    <a:pt x="42361" y="38928"/>
                  </a:cubicBezTo>
                  <a:cubicBezTo>
                    <a:pt x="47944" y="34152"/>
                    <a:pt x="55082" y="31581"/>
                    <a:pt x="62429" y="31703"/>
                  </a:cubicBezTo>
                  <a:cubicBezTo>
                    <a:pt x="70354" y="31274"/>
                    <a:pt x="78112" y="34101"/>
                    <a:pt x="83901" y="39530"/>
                  </a:cubicBezTo>
                  <a:cubicBezTo>
                    <a:pt x="89205" y="44815"/>
                    <a:pt x="91983" y="52124"/>
                    <a:pt x="91527" y="59597"/>
                  </a:cubicBezTo>
                  <a:lnTo>
                    <a:pt x="91527" y="59597"/>
                  </a:lnTo>
                  <a:lnTo>
                    <a:pt x="81493" y="59597"/>
                  </a:lnTo>
                  <a:cubicBezTo>
                    <a:pt x="81536" y="54651"/>
                    <a:pt x="79750" y="49863"/>
                    <a:pt x="76477" y="46152"/>
                  </a:cubicBezTo>
                  <a:cubicBezTo>
                    <a:pt x="72957" y="42249"/>
                    <a:pt x="67882" y="40116"/>
                    <a:pt x="62630" y="40332"/>
                  </a:cubicBezTo>
                  <a:cubicBezTo>
                    <a:pt x="57693" y="40073"/>
                    <a:pt x="52833" y="41645"/>
                    <a:pt x="48984" y="44747"/>
                  </a:cubicBezTo>
                  <a:cubicBezTo>
                    <a:pt x="46068" y="47521"/>
                    <a:pt x="44402" y="51360"/>
                    <a:pt x="44368" y="55383"/>
                  </a:cubicBezTo>
                  <a:cubicBezTo>
                    <a:pt x="44196" y="59134"/>
                    <a:pt x="45492" y="62806"/>
                    <a:pt x="47980" y="65618"/>
                  </a:cubicBezTo>
                  <a:cubicBezTo>
                    <a:pt x="52899" y="69501"/>
                    <a:pt x="58293" y="72738"/>
                    <a:pt x="64034" y="75250"/>
                  </a:cubicBezTo>
                  <a:cubicBezTo>
                    <a:pt x="71835" y="78044"/>
                    <a:pt x="79049" y="82262"/>
                    <a:pt x="85306" y="87692"/>
                  </a:cubicBezTo>
                  <a:cubicBezTo>
                    <a:pt x="94746" y="97218"/>
                    <a:pt x="94676" y="112592"/>
                    <a:pt x="85152" y="122032"/>
                  </a:cubicBezTo>
                  <a:cubicBezTo>
                    <a:pt x="84811" y="122369"/>
                    <a:pt x="84461" y="122696"/>
                    <a:pt x="84102" y="123011"/>
                  </a:cubicBezTo>
                  <a:cubicBezTo>
                    <a:pt x="78032" y="127878"/>
                    <a:pt x="70402" y="130372"/>
                    <a:pt x="62630" y="130035"/>
                  </a:cubicBezTo>
                  <a:cubicBezTo>
                    <a:pt x="54145" y="130496"/>
                    <a:pt x="45831" y="127531"/>
                    <a:pt x="39552" y="121807"/>
                  </a:cubicBezTo>
                  <a:cubicBezTo>
                    <a:pt x="34057" y="116636"/>
                    <a:pt x="31184" y="109265"/>
                    <a:pt x="31725" y="101739"/>
                  </a:cubicBezTo>
                  <a:lnTo>
                    <a:pt x="31725" y="101739"/>
                  </a:lnTo>
                  <a:lnTo>
                    <a:pt x="41559" y="101739"/>
                  </a:lnTo>
                  <a:cubicBezTo>
                    <a:pt x="41410" y="107435"/>
                    <a:pt x="43844" y="112893"/>
                    <a:pt x="48181" y="116590"/>
                  </a:cubicBezTo>
                  <a:cubicBezTo>
                    <a:pt x="52293" y="119656"/>
                    <a:pt x="57302" y="121277"/>
                    <a:pt x="62429" y="121205"/>
                  </a:cubicBezTo>
                  <a:cubicBezTo>
                    <a:pt x="67502" y="121566"/>
                    <a:pt x="72523" y="119989"/>
                    <a:pt x="76477" y="116790"/>
                  </a:cubicBezTo>
                  <a:cubicBezTo>
                    <a:pt x="79934" y="114226"/>
                    <a:pt x="82067" y="110252"/>
                    <a:pt x="82296" y="10595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6EB215-B5FB-48C8-8C22-D314312A64AE}"/>
                </a:ext>
              </a:extLst>
            </p:cNvPr>
            <p:cNvSpPr/>
            <p:nvPr/>
          </p:nvSpPr>
          <p:spPr>
            <a:xfrm>
              <a:off x="4690530" y="6598255"/>
              <a:ext cx="120406" cy="160542"/>
            </a:xfrm>
            <a:custGeom>
              <a:avLst/>
              <a:gdLst>
                <a:gd name="connsiteX0" fmla="*/ 83610 w 120406"/>
                <a:gd name="connsiteY0" fmla="*/ 112333 h 160541"/>
                <a:gd name="connsiteX1" fmla="*/ 73576 w 120406"/>
                <a:gd name="connsiteY1" fmla="*/ 124574 h 160541"/>
                <a:gd name="connsiteX2" fmla="*/ 58927 w 120406"/>
                <a:gd name="connsiteY2" fmla="*/ 128989 h 160541"/>
                <a:gd name="connsiteX3" fmla="*/ 38859 w 120406"/>
                <a:gd name="connsiteY3" fmla="*/ 118754 h 160541"/>
                <a:gd name="connsiteX4" fmla="*/ 31836 w 120406"/>
                <a:gd name="connsiteY4" fmla="*/ 87047 h 160541"/>
                <a:gd name="connsiteX5" fmla="*/ 31836 w 120406"/>
                <a:gd name="connsiteY5" fmla="*/ 31661 h 160541"/>
                <a:gd name="connsiteX6" fmla="*/ 42271 w 120406"/>
                <a:gd name="connsiteY6" fmla="*/ 31661 h 160541"/>
                <a:gd name="connsiteX7" fmla="*/ 42271 w 120406"/>
                <a:gd name="connsiteY7" fmla="*/ 87248 h 160541"/>
                <a:gd name="connsiteX8" fmla="*/ 46886 w 120406"/>
                <a:gd name="connsiteY8" fmla="*/ 112132 h 160541"/>
                <a:gd name="connsiteX9" fmla="*/ 60131 w 120406"/>
                <a:gd name="connsiteY9" fmla="*/ 119557 h 160541"/>
                <a:gd name="connsiteX10" fmla="*/ 74780 w 120406"/>
                <a:gd name="connsiteY10" fmla="*/ 114741 h 160541"/>
                <a:gd name="connsiteX11" fmla="*/ 83008 w 120406"/>
                <a:gd name="connsiteY11" fmla="*/ 101295 h 160541"/>
                <a:gd name="connsiteX12" fmla="*/ 83008 w 120406"/>
                <a:gd name="connsiteY12" fmla="*/ 31661 h 160541"/>
                <a:gd name="connsiteX13" fmla="*/ 93644 w 120406"/>
                <a:gd name="connsiteY13" fmla="*/ 31661 h 160541"/>
                <a:gd name="connsiteX14" fmla="*/ 93644 w 120406"/>
                <a:gd name="connsiteY14" fmla="*/ 127183 h 160541"/>
                <a:gd name="connsiteX15" fmla="*/ 84012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610" y="112333"/>
                  </a:moveTo>
                  <a:cubicBezTo>
                    <a:pt x="81333" y="117181"/>
                    <a:pt x="77885" y="121389"/>
                    <a:pt x="73576" y="124574"/>
                  </a:cubicBezTo>
                  <a:cubicBezTo>
                    <a:pt x="69284" y="127560"/>
                    <a:pt x="64155" y="129105"/>
                    <a:pt x="58927" y="128989"/>
                  </a:cubicBezTo>
                  <a:cubicBezTo>
                    <a:pt x="50896" y="129376"/>
                    <a:pt x="43260" y="125483"/>
                    <a:pt x="38859" y="118754"/>
                  </a:cubicBezTo>
                  <a:cubicBezTo>
                    <a:pt x="33403" y="109124"/>
                    <a:pt x="30957" y="98081"/>
                    <a:pt x="31836" y="87047"/>
                  </a:cubicBezTo>
                  <a:lnTo>
                    <a:pt x="31836" y="31661"/>
                  </a:lnTo>
                  <a:lnTo>
                    <a:pt x="42271" y="31661"/>
                  </a:lnTo>
                  <a:lnTo>
                    <a:pt x="42271" y="87248"/>
                  </a:lnTo>
                  <a:cubicBezTo>
                    <a:pt x="41667" y="95801"/>
                    <a:pt x="43254" y="104366"/>
                    <a:pt x="46886" y="112132"/>
                  </a:cubicBezTo>
                  <a:cubicBezTo>
                    <a:pt x="49539" y="116914"/>
                    <a:pt x="54667" y="119788"/>
                    <a:pt x="60131" y="119557"/>
                  </a:cubicBezTo>
                  <a:cubicBezTo>
                    <a:pt x="65437" y="119784"/>
                    <a:pt x="70645" y="118072"/>
                    <a:pt x="74780" y="114741"/>
                  </a:cubicBezTo>
                  <a:cubicBezTo>
                    <a:pt x="78760" y="111143"/>
                    <a:pt x="81616" y="106475"/>
                    <a:pt x="83008" y="101295"/>
                  </a:cubicBezTo>
                  <a:lnTo>
                    <a:pt x="83008" y="31661"/>
                  </a:lnTo>
                  <a:lnTo>
                    <a:pt x="93644" y="31661"/>
                  </a:lnTo>
                  <a:lnTo>
                    <a:pt x="93644" y="127183"/>
                  </a:lnTo>
                  <a:lnTo>
                    <a:pt x="84012" y="12718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34E24FE-26F5-44E9-A7B1-E84BCAEF7980}"/>
                </a:ext>
              </a:extLst>
            </p:cNvPr>
            <p:cNvSpPr/>
            <p:nvPr/>
          </p:nvSpPr>
          <p:spPr>
            <a:xfrm>
              <a:off x="4776595" y="6596640"/>
              <a:ext cx="120406" cy="180609"/>
            </a:xfrm>
            <a:custGeom>
              <a:avLst/>
              <a:gdLst>
                <a:gd name="connsiteX0" fmla="*/ 96479 w 120406"/>
                <a:gd name="connsiteY0" fmla="*/ 89466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42096 w 120406"/>
                <a:gd name="connsiteY3" fmla="*/ 117560 h 180609"/>
                <a:gd name="connsiteX4" fmla="*/ 42096 w 120406"/>
                <a:gd name="connsiteY4" fmla="*/ 165522 h 180609"/>
                <a:gd name="connsiteX5" fmla="*/ 31661 w 120406"/>
                <a:gd name="connsiteY5" fmla="*/ 165522 h 180609"/>
                <a:gd name="connsiteX6" fmla="*/ 31661 w 120406"/>
                <a:gd name="connsiteY6" fmla="*/ 33276 h 180609"/>
                <a:gd name="connsiteX7" fmla="*/ 40490 w 120406"/>
                <a:gd name="connsiteY7" fmla="*/ 33276 h 180609"/>
                <a:gd name="connsiteX8" fmla="*/ 41694 w 120406"/>
                <a:gd name="connsiteY8" fmla="*/ 46521 h 180609"/>
                <a:gd name="connsiteX9" fmla="*/ 51728 w 120406"/>
                <a:gd name="connsiteY9" fmla="*/ 35483 h 180609"/>
                <a:gd name="connsiteX10" fmla="*/ 88452 w 120406"/>
                <a:gd name="connsiteY10" fmla="*/ 43711 h 180609"/>
                <a:gd name="connsiteX11" fmla="*/ 96479 w 120406"/>
                <a:gd name="connsiteY11" fmla="*/ 76422 h 180609"/>
                <a:gd name="connsiteX12" fmla="*/ 85241 w 120406"/>
                <a:gd name="connsiteY12" fmla="*/ 76422 h 180609"/>
                <a:gd name="connsiteX13" fmla="*/ 79422 w 120406"/>
                <a:gd name="connsiteY13" fmla="*/ 50936 h 180609"/>
                <a:gd name="connsiteX14" fmla="*/ 62565 w 120406"/>
                <a:gd name="connsiteY14" fmla="*/ 41103 h 180609"/>
                <a:gd name="connsiteX15" fmla="*/ 49521 w 120406"/>
                <a:gd name="connsiteY15" fmla="*/ 45718 h 180609"/>
                <a:gd name="connsiteX16" fmla="*/ 41494 w 120406"/>
                <a:gd name="connsiteY16" fmla="*/ 57959 h 180609"/>
                <a:gd name="connsiteX17" fmla="*/ 41494 w 120406"/>
                <a:gd name="connsiteY17" fmla="*/ 106122 h 180609"/>
                <a:gd name="connsiteX18" fmla="*/ 49722 w 120406"/>
                <a:gd name="connsiteY18" fmla="*/ 117560 h 180609"/>
                <a:gd name="connsiteX19" fmla="*/ 62565 w 120406"/>
                <a:gd name="connsiteY19" fmla="*/ 121574 h 180609"/>
                <a:gd name="connsiteX20" fmla="*/ 79422 w 120406"/>
                <a:gd name="connsiteY20" fmla="*/ 112744 h 180609"/>
                <a:gd name="connsiteX21" fmla="*/ 85241 w 120406"/>
                <a:gd name="connsiteY21" fmla="*/ 89466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406" h="180609">
                  <a:moveTo>
                    <a:pt x="96479" y="89466"/>
                  </a:moveTo>
                  <a:cubicBezTo>
                    <a:pt x="97051" y="100033"/>
                    <a:pt x="94238" y="110507"/>
                    <a:pt x="88452" y="119366"/>
                  </a:cubicBezTo>
                  <a:cubicBezTo>
                    <a:pt x="83415" y="126651"/>
                    <a:pt x="75029" y="130881"/>
                    <a:pt x="66177" y="130604"/>
                  </a:cubicBezTo>
                  <a:cubicBezTo>
                    <a:pt x="56392" y="130889"/>
                    <a:pt x="47203" y="125913"/>
                    <a:pt x="42096" y="117560"/>
                  </a:cubicBezTo>
                  <a:lnTo>
                    <a:pt x="420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1"/>
                  </a:lnTo>
                  <a:cubicBezTo>
                    <a:pt x="44052" y="42054"/>
                    <a:pt x="47504" y="38255"/>
                    <a:pt x="51728" y="35483"/>
                  </a:cubicBezTo>
                  <a:cubicBezTo>
                    <a:pt x="64222" y="28105"/>
                    <a:pt x="80301" y="31707"/>
                    <a:pt x="88452" y="43711"/>
                  </a:cubicBezTo>
                  <a:cubicBezTo>
                    <a:pt x="94282" y="53591"/>
                    <a:pt x="97075" y="64967"/>
                    <a:pt x="96479" y="76422"/>
                  </a:cubicBezTo>
                  <a:close/>
                  <a:moveTo>
                    <a:pt x="85241" y="76422"/>
                  </a:moveTo>
                  <a:cubicBezTo>
                    <a:pt x="85578" y="67562"/>
                    <a:pt x="83570" y="58770"/>
                    <a:pt x="79422" y="50936"/>
                  </a:cubicBezTo>
                  <a:cubicBezTo>
                    <a:pt x="76173" y="44679"/>
                    <a:pt x="69611" y="40852"/>
                    <a:pt x="62565" y="41103"/>
                  </a:cubicBezTo>
                  <a:cubicBezTo>
                    <a:pt x="57807" y="41046"/>
                    <a:pt x="53183" y="42682"/>
                    <a:pt x="49521" y="45718"/>
                  </a:cubicBezTo>
                  <a:cubicBezTo>
                    <a:pt x="45971" y="49154"/>
                    <a:pt x="43230" y="53334"/>
                    <a:pt x="41494" y="57959"/>
                  </a:cubicBezTo>
                  <a:lnTo>
                    <a:pt x="41494" y="106122"/>
                  </a:lnTo>
                  <a:cubicBezTo>
                    <a:pt x="43258" y="110551"/>
                    <a:pt x="46083" y="114480"/>
                    <a:pt x="49722" y="117560"/>
                  </a:cubicBezTo>
                  <a:cubicBezTo>
                    <a:pt x="53414" y="120336"/>
                    <a:pt x="57949" y="121755"/>
                    <a:pt x="62565" y="121574"/>
                  </a:cubicBezTo>
                  <a:cubicBezTo>
                    <a:pt x="69384" y="121975"/>
                    <a:pt x="75870" y="118580"/>
                    <a:pt x="79422" y="112744"/>
                  </a:cubicBezTo>
                  <a:cubicBezTo>
                    <a:pt x="83576" y="105712"/>
                    <a:pt x="85599" y="97625"/>
                    <a:pt x="85241" y="89466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D815EE63-BC87-432B-9E3F-2E4231752A34}"/>
                </a:ext>
              </a:extLst>
            </p:cNvPr>
            <p:cNvSpPr/>
            <p:nvPr/>
          </p:nvSpPr>
          <p:spPr>
            <a:xfrm>
              <a:off x="4857639" y="6561331"/>
              <a:ext cx="120406" cy="180609"/>
            </a:xfrm>
            <a:custGeom>
              <a:avLst/>
              <a:gdLst>
                <a:gd name="connsiteX0" fmla="*/ 66808 w 120406"/>
                <a:gd name="connsiteY0" fmla="*/ 165914 h 180609"/>
                <a:gd name="connsiteX1" fmla="*/ 41523 w 120406"/>
                <a:gd name="connsiteY1" fmla="*/ 154274 h 180609"/>
                <a:gd name="connsiteX2" fmla="*/ 31690 w 120406"/>
                <a:gd name="connsiteY2" fmla="*/ 124775 h 180609"/>
                <a:gd name="connsiteX3" fmla="*/ 31690 w 120406"/>
                <a:gd name="connsiteY3" fmla="*/ 108921 h 180609"/>
                <a:gd name="connsiteX4" fmla="*/ 41523 w 120406"/>
                <a:gd name="connsiteY4" fmla="*/ 78820 h 180609"/>
                <a:gd name="connsiteX5" fmla="*/ 64400 w 120406"/>
                <a:gd name="connsiteY5" fmla="*/ 66980 h 180609"/>
                <a:gd name="connsiteX6" fmla="*/ 87679 w 120406"/>
                <a:gd name="connsiteY6" fmla="*/ 77616 h 180609"/>
                <a:gd name="connsiteX7" fmla="*/ 96107 w 120406"/>
                <a:gd name="connsiteY7" fmla="*/ 106312 h 180609"/>
                <a:gd name="connsiteX8" fmla="*/ 96107 w 120406"/>
                <a:gd name="connsiteY8" fmla="*/ 116748 h 180609"/>
                <a:gd name="connsiteX9" fmla="*/ 42326 w 120406"/>
                <a:gd name="connsiteY9" fmla="*/ 116748 h 180609"/>
                <a:gd name="connsiteX10" fmla="*/ 42326 w 120406"/>
                <a:gd name="connsiteY10" fmla="*/ 124574 h 180609"/>
                <a:gd name="connsiteX11" fmla="*/ 48948 w 120406"/>
                <a:gd name="connsiteY11" fmla="*/ 147652 h 180609"/>
                <a:gd name="connsiteX12" fmla="*/ 66808 w 120406"/>
                <a:gd name="connsiteY12" fmla="*/ 156883 h 180609"/>
                <a:gd name="connsiteX13" fmla="*/ 90087 w 120406"/>
                <a:gd name="connsiteY13" fmla="*/ 146247 h 180609"/>
                <a:gd name="connsiteX14" fmla="*/ 94301 w 120406"/>
                <a:gd name="connsiteY14" fmla="*/ 153873 h 180609"/>
                <a:gd name="connsiteX15" fmla="*/ 83264 w 120406"/>
                <a:gd name="connsiteY15" fmla="*/ 162703 h 180609"/>
                <a:gd name="connsiteX16" fmla="*/ 66808 w 120406"/>
                <a:gd name="connsiteY16" fmla="*/ 165914 h 180609"/>
                <a:gd name="connsiteX17" fmla="*/ 64400 w 120406"/>
                <a:gd name="connsiteY17" fmla="*/ 76211 h 180609"/>
                <a:gd name="connsiteX18" fmla="*/ 48145 w 120406"/>
                <a:gd name="connsiteY18" fmla="*/ 85241 h 180609"/>
                <a:gd name="connsiteX19" fmla="*/ 41523 w 120406"/>
                <a:gd name="connsiteY19" fmla="*/ 107717 h 180609"/>
                <a:gd name="connsiteX20" fmla="*/ 85471 w 120406"/>
                <a:gd name="connsiteY20" fmla="*/ 107717 h 180609"/>
                <a:gd name="connsiteX21" fmla="*/ 85471 w 120406"/>
                <a:gd name="connsiteY21" fmla="*/ 103704 h 180609"/>
                <a:gd name="connsiteX22" fmla="*/ 79852 w 120406"/>
                <a:gd name="connsiteY22" fmla="*/ 83636 h 180609"/>
                <a:gd name="connsiteX23" fmla="*/ 64400 w 120406"/>
                <a:gd name="connsiteY23" fmla="*/ 76211 h 180609"/>
                <a:gd name="connsiteX24" fmla="*/ 74434 w 120406"/>
                <a:gd name="connsiteY24" fmla="*/ 31661 h 180609"/>
                <a:gd name="connsiteX25" fmla="*/ 87277 w 120406"/>
                <a:gd name="connsiteY25" fmla="*/ 31661 h 180609"/>
                <a:gd name="connsiteX26" fmla="*/ 87277 w 120406"/>
                <a:gd name="connsiteY26" fmla="*/ 31661 h 180609"/>
                <a:gd name="connsiteX27" fmla="*/ 67210 w 120406"/>
                <a:gd name="connsiteY27" fmla="*/ 54738 h 180609"/>
                <a:gd name="connsiteX28" fmla="*/ 58179 w 120406"/>
                <a:gd name="connsiteY28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80609">
                  <a:moveTo>
                    <a:pt x="66808" y="165914"/>
                  </a:moveTo>
                  <a:cubicBezTo>
                    <a:pt x="57029" y="166168"/>
                    <a:pt x="47688" y="161868"/>
                    <a:pt x="41523" y="154274"/>
                  </a:cubicBezTo>
                  <a:cubicBezTo>
                    <a:pt x="34792" y="145950"/>
                    <a:pt x="31301" y="135473"/>
                    <a:pt x="31690" y="124775"/>
                  </a:cubicBezTo>
                  <a:lnTo>
                    <a:pt x="31690" y="108921"/>
                  </a:lnTo>
                  <a:cubicBezTo>
                    <a:pt x="31367" y="98049"/>
                    <a:pt x="34845" y="87405"/>
                    <a:pt x="41523" y="78820"/>
                  </a:cubicBezTo>
                  <a:cubicBezTo>
                    <a:pt x="46931" y="71575"/>
                    <a:pt x="55364" y="67213"/>
                    <a:pt x="64400" y="66980"/>
                  </a:cubicBezTo>
                  <a:cubicBezTo>
                    <a:pt x="73445" y="66442"/>
                    <a:pt x="82166" y="70425"/>
                    <a:pt x="87679" y="77616"/>
                  </a:cubicBezTo>
                  <a:cubicBezTo>
                    <a:pt x="93697" y="85932"/>
                    <a:pt x="96671" y="96064"/>
                    <a:pt x="96107" y="106312"/>
                  </a:cubicBezTo>
                  <a:lnTo>
                    <a:pt x="96107" y="116748"/>
                  </a:lnTo>
                  <a:lnTo>
                    <a:pt x="42326" y="116748"/>
                  </a:lnTo>
                  <a:lnTo>
                    <a:pt x="42326" y="124574"/>
                  </a:lnTo>
                  <a:cubicBezTo>
                    <a:pt x="42005" y="132778"/>
                    <a:pt x="44327" y="140867"/>
                    <a:pt x="48948" y="147652"/>
                  </a:cubicBezTo>
                  <a:cubicBezTo>
                    <a:pt x="52819" y="153704"/>
                    <a:pt x="59632" y="157224"/>
                    <a:pt x="66808" y="156883"/>
                  </a:cubicBezTo>
                  <a:cubicBezTo>
                    <a:pt x="75813" y="157218"/>
                    <a:pt x="84446" y="153273"/>
                    <a:pt x="90087" y="146247"/>
                  </a:cubicBezTo>
                  <a:lnTo>
                    <a:pt x="94301" y="153873"/>
                  </a:lnTo>
                  <a:cubicBezTo>
                    <a:pt x="91369" y="157646"/>
                    <a:pt x="87587" y="160670"/>
                    <a:pt x="83264" y="162703"/>
                  </a:cubicBezTo>
                  <a:cubicBezTo>
                    <a:pt x="78088" y="164994"/>
                    <a:pt x="72466" y="166092"/>
                    <a:pt x="66808" y="165914"/>
                  </a:cubicBezTo>
                  <a:close/>
                  <a:moveTo>
                    <a:pt x="64400" y="76211"/>
                  </a:moveTo>
                  <a:cubicBezTo>
                    <a:pt x="57830" y="76377"/>
                    <a:pt x="51758" y="79751"/>
                    <a:pt x="48145" y="85241"/>
                  </a:cubicBezTo>
                  <a:cubicBezTo>
                    <a:pt x="43751" y="91908"/>
                    <a:pt x="41445" y="99734"/>
                    <a:pt x="41523" y="107717"/>
                  </a:cubicBezTo>
                  <a:lnTo>
                    <a:pt x="85471" y="107717"/>
                  </a:lnTo>
                  <a:lnTo>
                    <a:pt x="85471" y="103704"/>
                  </a:lnTo>
                  <a:cubicBezTo>
                    <a:pt x="85881" y="96576"/>
                    <a:pt x="83904" y="89514"/>
                    <a:pt x="79852" y="83636"/>
                  </a:cubicBezTo>
                  <a:cubicBezTo>
                    <a:pt x="76328" y="78659"/>
                    <a:pt x="70487" y="75852"/>
                    <a:pt x="64400" y="76211"/>
                  </a:cubicBezTo>
                  <a:close/>
                  <a:moveTo>
                    <a:pt x="74434" y="31661"/>
                  </a:moveTo>
                  <a:lnTo>
                    <a:pt x="87277" y="31661"/>
                  </a:lnTo>
                  <a:lnTo>
                    <a:pt x="87277" y="31661"/>
                  </a:lnTo>
                  <a:lnTo>
                    <a:pt x="67210" y="54738"/>
                  </a:lnTo>
                  <a:lnTo>
                    <a:pt x="58179" y="5473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29A27FB9-003E-41CF-9F0B-E6502CA60314}"/>
                </a:ext>
              </a:extLst>
            </p:cNvPr>
            <p:cNvSpPr/>
            <p:nvPr/>
          </p:nvSpPr>
          <p:spPr>
            <a:xfrm>
              <a:off x="4941350" y="6596642"/>
              <a:ext cx="100339" cy="160542"/>
            </a:xfrm>
            <a:custGeom>
              <a:avLst/>
              <a:gdLst>
                <a:gd name="connsiteX0" fmla="*/ 68585 w 100338"/>
                <a:gd name="connsiteY0" fmla="*/ 42907 h 160541"/>
                <a:gd name="connsiteX1" fmla="*/ 61561 w 100338"/>
                <a:gd name="connsiteY1" fmla="*/ 42907 h 160541"/>
                <a:gd name="connsiteX2" fmla="*/ 49320 w 100338"/>
                <a:gd name="connsiteY2" fmla="*/ 47923 h 160541"/>
                <a:gd name="connsiteX3" fmla="*/ 42296 w 100338"/>
                <a:gd name="connsiteY3" fmla="*/ 61569 h 160541"/>
                <a:gd name="connsiteX4" fmla="*/ 42296 w 100338"/>
                <a:gd name="connsiteY4" fmla="*/ 129398 h 160541"/>
                <a:gd name="connsiteX5" fmla="*/ 31661 w 100338"/>
                <a:gd name="connsiteY5" fmla="*/ 129398 h 160541"/>
                <a:gd name="connsiteX6" fmla="*/ 31661 w 100338"/>
                <a:gd name="connsiteY6" fmla="*/ 33274 h 160541"/>
                <a:gd name="connsiteX7" fmla="*/ 40892 w 100338"/>
                <a:gd name="connsiteY7" fmla="*/ 33274 h 160541"/>
                <a:gd name="connsiteX8" fmla="*/ 42096 w 100338"/>
                <a:gd name="connsiteY8" fmla="*/ 49127 h 160541"/>
                <a:gd name="connsiteX9" fmla="*/ 50926 w 100338"/>
                <a:gd name="connsiteY9" fmla="*/ 36284 h 160541"/>
                <a:gd name="connsiteX10" fmla="*/ 63769 w 100338"/>
                <a:gd name="connsiteY10" fmla="*/ 31669 h 160541"/>
                <a:gd name="connsiteX11" fmla="*/ 67180 w 100338"/>
                <a:gd name="connsiteY11" fmla="*/ 31669 h 160541"/>
                <a:gd name="connsiteX12" fmla="*/ 69789 w 100338"/>
                <a:gd name="connsiteY12" fmla="*/ 3166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07"/>
                  </a:moveTo>
                  <a:lnTo>
                    <a:pt x="61561" y="42907"/>
                  </a:lnTo>
                  <a:cubicBezTo>
                    <a:pt x="56954" y="42768"/>
                    <a:pt x="52505" y="44590"/>
                    <a:pt x="49320" y="47923"/>
                  </a:cubicBezTo>
                  <a:cubicBezTo>
                    <a:pt x="45808" y="51766"/>
                    <a:pt x="43384" y="56478"/>
                    <a:pt x="42296" y="61569"/>
                  </a:cubicBezTo>
                  <a:lnTo>
                    <a:pt x="42296" y="129398"/>
                  </a:lnTo>
                  <a:lnTo>
                    <a:pt x="31661" y="129398"/>
                  </a:lnTo>
                  <a:lnTo>
                    <a:pt x="31661" y="33274"/>
                  </a:lnTo>
                  <a:lnTo>
                    <a:pt x="40892" y="33274"/>
                  </a:lnTo>
                  <a:lnTo>
                    <a:pt x="42096" y="49127"/>
                  </a:lnTo>
                  <a:cubicBezTo>
                    <a:pt x="43902" y="44167"/>
                    <a:pt x="46940" y="39746"/>
                    <a:pt x="50926" y="36284"/>
                  </a:cubicBezTo>
                  <a:cubicBezTo>
                    <a:pt x="54469" y="33180"/>
                    <a:pt x="59059" y="31530"/>
                    <a:pt x="63769" y="31669"/>
                  </a:cubicBezTo>
                  <a:lnTo>
                    <a:pt x="67180" y="31669"/>
                  </a:lnTo>
                  <a:lnTo>
                    <a:pt x="69789" y="31669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F396DC9-15B1-41F8-A5C3-3F94A1CFB915}"/>
                </a:ext>
              </a:extLst>
            </p:cNvPr>
            <p:cNvSpPr/>
            <p:nvPr/>
          </p:nvSpPr>
          <p:spPr>
            <a:xfrm>
              <a:off x="4995333" y="6556113"/>
              <a:ext cx="60203" cy="200677"/>
            </a:xfrm>
            <a:custGeom>
              <a:avLst/>
              <a:gdLst>
                <a:gd name="connsiteX0" fmla="*/ 42497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497 w 60203"/>
                <a:gd name="connsiteY3" fmla="*/ 31661 h 200677"/>
                <a:gd name="connsiteX4" fmla="*/ 42497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497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497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497" y="31661"/>
                  </a:lnTo>
                  <a:close/>
                  <a:moveTo>
                    <a:pt x="42497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497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539BCD1C-BE4B-4F57-A21E-1A9C36C75F8C}"/>
                </a:ext>
              </a:extLst>
            </p:cNvPr>
            <p:cNvSpPr/>
            <p:nvPr/>
          </p:nvSpPr>
          <p:spPr>
            <a:xfrm>
              <a:off x="5026809" y="6596602"/>
              <a:ext cx="120406" cy="160542"/>
            </a:xfrm>
            <a:custGeom>
              <a:avLst/>
              <a:gdLst>
                <a:gd name="connsiteX0" fmla="*/ 66808 w 120406"/>
                <a:gd name="connsiteY0" fmla="*/ 130643 h 160541"/>
                <a:gd name="connsiteX1" fmla="*/ 41523 w 120406"/>
                <a:gd name="connsiteY1" fmla="*/ 119003 h 160541"/>
                <a:gd name="connsiteX2" fmla="*/ 31690 w 120406"/>
                <a:gd name="connsiteY2" fmla="*/ 89504 h 160541"/>
                <a:gd name="connsiteX3" fmla="*/ 31690 w 120406"/>
                <a:gd name="connsiteY3" fmla="*/ 73650 h 160541"/>
                <a:gd name="connsiteX4" fmla="*/ 41523 w 120406"/>
                <a:gd name="connsiteY4" fmla="*/ 43549 h 160541"/>
                <a:gd name="connsiteX5" fmla="*/ 65203 w 120406"/>
                <a:gd name="connsiteY5" fmla="*/ 31709 h 160541"/>
                <a:gd name="connsiteX6" fmla="*/ 88481 w 120406"/>
                <a:gd name="connsiteY6" fmla="*/ 42345 h 160541"/>
                <a:gd name="connsiteX7" fmla="*/ 96910 w 120406"/>
                <a:gd name="connsiteY7" fmla="*/ 71042 h 160541"/>
                <a:gd name="connsiteX8" fmla="*/ 96910 w 120406"/>
                <a:gd name="connsiteY8" fmla="*/ 81477 h 160541"/>
                <a:gd name="connsiteX9" fmla="*/ 42326 w 120406"/>
                <a:gd name="connsiteY9" fmla="*/ 81477 h 160541"/>
                <a:gd name="connsiteX10" fmla="*/ 42326 w 120406"/>
                <a:gd name="connsiteY10" fmla="*/ 89303 h 160541"/>
                <a:gd name="connsiteX11" fmla="*/ 48948 w 120406"/>
                <a:gd name="connsiteY11" fmla="*/ 112381 h 160541"/>
                <a:gd name="connsiteX12" fmla="*/ 66808 w 120406"/>
                <a:gd name="connsiteY12" fmla="*/ 121612 h 160541"/>
                <a:gd name="connsiteX13" fmla="*/ 90087 w 120406"/>
                <a:gd name="connsiteY13" fmla="*/ 110976 h 160541"/>
                <a:gd name="connsiteX14" fmla="*/ 94301 w 120406"/>
                <a:gd name="connsiteY14" fmla="*/ 118602 h 160541"/>
                <a:gd name="connsiteX15" fmla="*/ 83264 w 120406"/>
                <a:gd name="connsiteY15" fmla="*/ 127432 h 160541"/>
                <a:gd name="connsiteX16" fmla="*/ 66808 w 120406"/>
                <a:gd name="connsiteY16" fmla="*/ 130643 h 160541"/>
                <a:gd name="connsiteX17" fmla="*/ 65203 w 120406"/>
                <a:gd name="connsiteY17" fmla="*/ 40940 h 160541"/>
                <a:gd name="connsiteX18" fmla="*/ 48948 w 120406"/>
                <a:gd name="connsiteY18" fmla="*/ 49970 h 160541"/>
                <a:gd name="connsiteX19" fmla="*/ 42326 w 120406"/>
                <a:gd name="connsiteY19" fmla="*/ 72446 h 160541"/>
                <a:gd name="connsiteX20" fmla="*/ 86274 w 120406"/>
                <a:gd name="connsiteY20" fmla="*/ 72446 h 160541"/>
                <a:gd name="connsiteX21" fmla="*/ 86274 w 120406"/>
                <a:gd name="connsiteY21" fmla="*/ 68433 h 160541"/>
                <a:gd name="connsiteX22" fmla="*/ 80655 w 120406"/>
                <a:gd name="connsiteY22" fmla="*/ 48365 h 160541"/>
                <a:gd name="connsiteX23" fmla="*/ 65203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8" y="130643"/>
                  </a:moveTo>
                  <a:cubicBezTo>
                    <a:pt x="57029" y="130897"/>
                    <a:pt x="47688" y="126597"/>
                    <a:pt x="41523" y="119003"/>
                  </a:cubicBezTo>
                  <a:cubicBezTo>
                    <a:pt x="34792" y="110679"/>
                    <a:pt x="31301" y="100202"/>
                    <a:pt x="31690" y="89504"/>
                  </a:cubicBezTo>
                  <a:lnTo>
                    <a:pt x="31690" y="73650"/>
                  </a:lnTo>
                  <a:cubicBezTo>
                    <a:pt x="31367" y="62778"/>
                    <a:pt x="34845" y="52134"/>
                    <a:pt x="41523" y="43549"/>
                  </a:cubicBezTo>
                  <a:cubicBezTo>
                    <a:pt x="47102" y="36084"/>
                    <a:pt x="55882" y="31693"/>
                    <a:pt x="65203" y="31709"/>
                  </a:cubicBezTo>
                  <a:cubicBezTo>
                    <a:pt x="74247" y="31171"/>
                    <a:pt x="82969" y="35154"/>
                    <a:pt x="88481" y="42345"/>
                  </a:cubicBezTo>
                  <a:cubicBezTo>
                    <a:pt x="94500" y="50661"/>
                    <a:pt x="97474" y="60793"/>
                    <a:pt x="96910" y="71042"/>
                  </a:cubicBezTo>
                  <a:lnTo>
                    <a:pt x="96910" y="81477"/>
                  </a:lnTo>
                  <a:lnTo>
                    <a:pt x="42326" y="81477"/>
                  </a:lnTo>
                  <a:lnTo>
                    <a:pt x="42326" y="89303"/>
                  </a:lnTo>
                  <a:cubicBezTo>
                    <a:pt x="42005" y="97507"/>
                    <a:pt x="44327" y="105596"/>
                    <a:pt x="48948" y="112381"/>
                  </a:cubicBezTo>
                  <a:cubicBezTo>
                    <a:pt x="52819" y="118433"/>
                    <a:pt x="59632" y="121953"/>
                    <a:pt x="66808" y="121612"/>
                  </a:cubicBezTo>
                  <a:cubicBezTo>
                    <a:pt x="75813" y="121947"/>
                    <a:pt x="84446" y="118002"/>
                    <a:pt x="90087" y="110976"/>
                  </a:cubicBezTo>
                  <a:lnTo>
                    <a:pt x="94301" y="118602"/>
                  </a:lnTo>
                  <a:cubicBezTo>
                    <a:pt x="91323" y="122329"/>
                    <a:pt x="87552" y="125345"/>
                    <a:pt x="83264" y="127432"/>
                  </a:cubicBezTo>
                  <a:cubicBezTo>
                    <a:pt x="78088" y="129724"/>
                    <a:pt x="72466" y="130821"/>
                    <a:pt x="66808" y="130643"/>
                  </a:cubicBezTo>
                  <a:close/>
                  <a:moveTo>
                    <a:pt x="65203" y="40940"/>
                  </a:moveTo>
                  <a:cubicBezTo>
                    <a:pt x="58633" y="41107"/>
                    <a:pt x="52560" y="44480"/>
                    <a:pt x="48948" y="49970"/>
                  </a:cubicBezTo>
                  <a:cubicBezTo>
                    <a:pt x="44553" y="56637"/>
                    <a:pt x="42248" y="64463"/>
                    <a:pt x="42326" y="72446"/>
                  </a:cubicBezTo>
                  <a:lnTo>
                    <a:pt x="86274" y="72446"/>
                  </a:lnTo>
                  <a:lnTo>
                    <a:pt x="86274" y="68433"/>
                  </a:lnTo>
                  <a:cubicBezTo>
                    <a:pt x="86683" y="61305"/>
                    <a:pt x="84707" y="54243"/>
                    <a:pt x="80655" y="48365"/>
                  </a:cubicBezTo>
                  <a:cubicBezTo>
                    <a:pt x="77131" y="43388"/>
                    <a:pt x="71290" y="40581"/>
                    <a:pt x="65203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0A67A70-E568-41BE-961D-1EC7C69D878B}"/>
                </a:ext>
              </a:extLst>
            </p:cNvPr>
            <p:cNvSpPr/>
            <p:nvPr/>
          </p:nvSpPr>
          <p:spPr>
            <a:xfrm>
              <a:off x="5110800" y="6598255"/>
              <a:ext cx="120406" cy="160542"/>
            </a:xfrm>
            <a:custGeom>
              <a:avLst/>
              <a:gdLst>
                <a:gd name="connsiteX0" fmla="*/ 82755 w 120406"/>
                <a:gd name="connsiteY0" fmla="*/ 112333 h 160541"/>
                <a:gd name="connsiteX1" fmla="*/ 72721 w 120406"/>
                <a:gd name="connsiteY1" fmla="*/ 124574 h 160541"/>
                <a:gd name="connsiteX2" fmla="*/ 58072 w 120406"/>
                <a:gd name="connsiteY2" fmla="*/ 128989 h 160541"/>
                <a:gd name="connsiteX3" fmla="*/ 38004 w 120406"/>
                <a:gd name="connsiteY3" fmla="*/ 118754 h 160541"/>
                <a:gd name="connsiteX4" fmla="*/ 31984 w 120406"/>
                <a:gd name="connsiteY4" fmla="*/ 87047 h 160541"/>
                <a:gd name="connsiteX5" fmla="*/ 31984 w 120406"/>
                <a:gd name="connsiteY5" fmla="*/ 31661 h 160541"/>
                <a:gd name="connsiteX6" fmla="*/ 42419 w 120406"/>
                <a:gd name="connsiteY6" fmla="*/ 31661 h 160541"/>
                <a:gd name="connsiteX7" fmla="*/ 42419 w 120406"/>
                <a:gd name="connsiteY7" fmla="*/ 87248 h 160541"/>
                <a:gd name="connsiteX8" fmla="*/ 47034 w 120406"/>
                <a:gd name="connsiteY8" fmla="*/ 112132 h 160541"/>
                <a:gd name="connsiteX9" fmla="*/ 60279 w 120406"/>
                <a:gd name="connsiteY9" fmla="*/ 119557 h 160541"/>
                <a:gd name="connsiteX10" fmla="*/ 74928 w 120406"/>
                <a:gd name="connsiteY10" fmla="*/ 114741 h 160541"/>
                <a:gd name="connsiteX11" fmla="*/ 83156 w 120406"/>
                <a:gd name="connsiteY11" fmla="*/ 101295 h 160541"/>
                <a:gd name="connsiteX12" fmla="*/ 83156 w 120406"/>
                <a:gd name="connsiteY12" fmla="*/ 31661 h 160541"/>
                <a:gd name="connsiteX13" fmla="*/ 92187 w 120406"/>
                <a:gd name="connsiteY13" fmla="*/ 31661 h 160541"/>
                <a:gd name="connsiteX14" fmla="*/ 92187 w 120406"/>
                <a:gd name="connsiteY14" fmla="*/ 127183 h 160541"/>
                <a:gd name="connsiteX15" fmla="*/ 82554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2755" y="112333"/>
                  </a:moveTo>
                  <a:cubicBezTo>
                    <a:pt x="80477" y="117181"/>
                    <a:pt x="77029" y="121389"/>
                    <a:pt x="72721" y="124574"/>
                  </a:cubicBezTo>
                  <a:cubicBezTo>
                    <a:pt x="68428" y="127560"/>
                    <a:pt x="63299" y="129105"/>
                    <a:pt x="58072" y="128989"/>
                  </a:cubicBezTo>
                  <a:cubicBezTo>
                    <a:pt x="50040" y="129376"/>
                    <a:pt x="42405" y="125483"/>
                    <a:pt x="38004" y="118754"/>
                  </a:cubicBezTo>
                  <a:cubicBezTo>
                    <a:pt x="32895" y="109018"/>
                    <a:pt x="30798" y="97980"/>
                    <a:pt x="31984" y="87047"/>
                  </a:cubicBezTo>
                  <a:lnTo>
                    <a:pt x="31984" y="31661"/>
                  </a:lnTo>
                  <a:lnTo>
                    <a:pt x="42419" y="31661"/>
                  </a:lnTo>
                  <a:lnTo>
                    <a:pt x="42419" y="87248"/>
                  </a:lnTo>
                  <a:cubicBezTo>
                    <a:pt x="41815" y="95801"/>
                    <a:pt x="43402" y="104366"/>
                    <a:pt x="47034" y="112132"/>
                  </a:cubicBezTo>
                  <a:cubicBezTo>
                    <a:pt x="49687" y="116914"/>
                    <a:pt x="54815" y="119788"/>
                    <a:pt x="60279" y="119557"/>
                  </a:cubicBezTo>
                  <a:cubicBezTo>
                    <a:pt x="65585" y="119784"/>
                    <a:pt x="70792" y="118072"/>
                    <a:pt x="74928" y="114741"/>
                  </a:cubicBezTo>
                  <a:cubicBezTo>
                    <a:pt x="78906" y="111143"/>
                    <a:pt x="81763" y="106475"/>
                    <a:pt x="83156" y="101295"/>
                  </a:cubicBezTo>
                  <a:lnTo>
                    <a:pt x="83156" y="31661"/>
                  </a:lnTo>
                  <a:lnTo>
                    <a:pt x="92187" y="31661"/>
                  </a:lnTo>
                  <a:lnTo>
                    <a:pt x="92187" y="127183"/>
                  </a:lnTo>
                  <a:lnTo>
                    <a:pt x="82554" y="12718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359CB82D-DB3F-4E11-8DE7-8DE88DC9112B}"/>
                </a:ext>
              </a:extLst>
            </p:cNvPr>
            <p:cNvSpPr/>
            <p:nvPr/>
          </p:nvSpPr>
          <p:spPr>
            <a:xfrm>
              <a:off x="5196010" y="6596640"/>
              <a:ext cx="100339" cy="160542"/>
            </a:xfrm>
            <a:custGeom>
              <a:avLst/>
              <a:gdLst>
                <a:gd name="connsiteX0" fmla="*/ 68585 w 100338"/>
                <a:gd name="connsiteY0" fmla="*/ 42909 h 160541"/>
                <a:gd name="connsiteX1" fmla="*/ 61561 w 100338"/>
                <a:gd name="connsiteY1" fmla="*/ 42909 h 160541"/>
                <a:gd name="connsiteX2" fmla="*/ 49320 w 100338"/>
                <a:gd name="connsiteY2" fmla="*/ 47926 h 160541"/>
                <a:gd name="connsiteX3" fmla="*/ 42096 w 100338"/>
                <a:gd name="connsiteY3" fmla="*/ 61572 h 160541"/>
                <a:gd name="connsiteX4" fmla="*/ 42096 w 100338"/>
                <a:gd name="connsiteY4" fmla="*/ 129401 h 160541"/>
                <a:gd name="connsiteX5" fmla="*/ 31661 w 100338"/>
                <a:gd name="connsiteY5" fmla="*/ 129401 h 160541"/>
                <a:gd name="connsiteX6" fmla="*/ 31661 w 100338"/>
                <a:gd name="connsiteY6" fmla="*/ 33277 h 160541"/>
                <a:gd name="connsiteX7" fmla="*/ 40892 w 100338"/>
                <a:gd name="connsiteY7" fmla="*/ 33277 h 160541"/>
                <a:gd name="connsiteX8" fmla="*/ 42096 w 100338"/>
                <a:gd name="connsiteY8" fmla="*/ 49130 h 160541"/>
                <a:gd name="connsiteX9" fmla="*/ 51126 w 100338"/>
                <a:gd name="connsiteY9" fmla="*/ 36287 h 160541"/>
                <a:gd name="connsiteX10" fmla="*/ 63969 w 100338"/>
                <a:gd name="connsiteY10" fmla="*/ 31671 h 160541"/>
                <a:gd name="connsiteX11" fmla="*/ 67180 w 100338"/>
                <a:gd name="connsiteY11" fmla="*/ 31671 h 160541"/>
                <a:gd name="connsiteX12" fmla="*/ 69789 w 100338"/>
                <a:gd name="connsiteY12" fmla="*/ 31671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09"/>
                  </a:moveTo>
                  <a:lnTo>
                    <a:pt x="61561" y="42909"/>
                  </a:lnTo>
                  <a:cubicBezTo>
                    <a:pt x="56946" y="42771"/>
                    <a:pt x="52511" y="44593"/>
                    <a:pt x="49320" y="47926"/>
                  </a:cubicBezTo>
                  <a:cubicBezTo>
                    <a:pt x="45808" y="51805"/>
                    <a:pt x="43340" y="56495"/>
                    <a:pt x="42096" y="61572"/>
                  </a:cubicBezTo>
                  <a:lnTo>
                    <a:pt x="42096" y="129401"/>
                  </a:lnTo>
                  <a:lnTo>
                    <a:pt x="31661" y="129401"/>
                  </a:lnTo>
                  <a:lnTo>
                    <a:pt x="31661" y="33277"/>
                  </a:lnTo>
                  <a:lnTo>
                    <a:pt x="40892" y="33277"/>
                  </a:lnTo>
                  <a:lnTo>
                    <a:pt x="42096" y="49130"/>
                  </a:lnTo>
                  <a:cubicBezTo>
                    <a:pt x="43962" y="44151"/>
                    <a:pt x="47073" y="39730"/>
                    <a:pt x="51126" y="36287"/>
                  </a:cubicBezTo>
                  <a:cubicBezTo>
                    <a:pt x="54658" y="33164"/>
                    <a:pt x="59254" y="31512"/>
                    <a:pt x="63969" y="31671"/>
                  </a:cubicBezTo>
                  <a:lnTo>
                    <a:pt x="67180" y="31671"/>
                  </a:lnTo>
                  <a:lnTo>
                    <a:pt x="69789" y="3167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E4D69D2-FE2F-46B0-8740-B5D1C269FB5C}"/>
                </a:ext>
              </a:extLst>
            </p:cNvPr>
            <p:cNvSpPr/>
            <p:nvPr/>
          </p:nvSpPr>
          <p:spPr>
            <a:xfrm>
              <a:off x="5242940" y="65966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6 w 120406"/>
                <a:gd name="connsiteY13" fmla="*/ 110976 h 160541"/>
                <a:gd name="connsiteX14" fmla="*/ 94300 w 120406"/>
                <a:gd name="connsiteY14" fmla="*/ 118602 h 160541"/>
                <a:gd name="connsiteX15" fmla="*/ 83263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273 w 120406"/>
                <a:gd name="connsiteY20" fmla="*/ 72446 h 160541"/>
                <a:gd name="connsiteX21" fmla="*/ 86273 w 120406"/>
                <a:gd name="connsiteY21" fmla="*/ 68433 h 160541"/>
                <a:gd name="connsiteX22" fmla="*/ 80654 w 120406"/>
                <a:gd name="connsiteY22" fmla="*/ 48365 h 160541"/>
                <a:gd name="connsiteX23" fmla="*/ 65202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8" y="100202"/>
                    <a:pt x="31689" y="89504"/>
                  </a:cubicBezTo>
                  <a:lnTo>
                    <a:pt x="31689" y="73650"/>
                  </a:lnTo>
                  <a:cubicBezTo>
                    <a:pt x="31368" y="62778"/>
                    <a:pt x="34839" y="52134"/>
                    <a:pt x="41522" y="43549"/>
                  </a:cubicBezTo>
                  <a:cubicBezTo>
                    <a:pt x="47101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1" y="50661"/>
                    <a:pt x="97471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4" y="97507"/>
                    <a:pt x="44331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8" y="121947"/>
                    <a:pt x="84447" y="118002"/>
                    <a:pt x="90086" y="110976"/>
                  </a:cubicBezTo>
                  <a:lnTo>
                    <a:pt x="94300" y="118602"/>
                  </a:lnTo>
                  <a:cubicBezTo>
                    <a:pt x="91370" y="122375"/>
                    <a:pt x="87577" y="125399"/>
                    <a:pt x="83263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273" y="72446"/>
                  </a:lnTo>
                  <a:lnTo>
                    <a:pt x="86273" y="68433"/>
                  </a:lnTo>
                  <a:cubicBezTo>
                    <a:pt x="86674" y="61305"/>
                    <a:pt x="84708" y="54243"/>
                    <a:pt x="80654" y="48365"/>
                  </a:cubicBezTo>
                  <a:cubicBezTo>
                    <a:pt x="77122" y="43388"/>
                    <a:pt x="71282" y="40581"/>
                    <a:pt x="65202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AAC64F68-6355-4CBF-ABD9-042450194D16}"/>
                </a:ext>
              </a:extLst>
            </p:cNvPr>
            <p:cNvSpPr/>
            <p:nvPr/>
          </p:nvSpPr>
          <p:spPr>
            <a:xfrm>
              <a:off x="5361477" y="6556113"/>
              <a:ext cx="120406" cy="200677"/>
            </a:xfrm>
            <a:custGeom>
              <a:avLst/>
              <a:gdLst>
                <a:gd name="connsiteX0" fmla="*/ 31752 w 120406"/>
                <a:gd name="connsiteY0" fmla="*/ 122367 h 200677"/>
                <a:gd name="connsiteX1" fmla="*/ 39778 w 120406"/>
                <a:gd name="connsiteY1" fmla="*/ 85843 h 200677"/>
                <a:gd name="connsiteX2" fmla="*/ 62254 w 120406"/>
                <a:gd name="connsiteY2" fmla="*/ 72197 h 200677"/>
                <a:gd name="connsiteX3" fmla="*/ 75900 w 120406"/>
                <a:gd name="connsiteY3" fmla="*/ 75810 h 200677"/>
                <a:gd name="connsiteX4" fmla="*/ 85734 w 120406"/>
                <a:gd name="connsiteY4" fmla="*/ 86245 h 200677"/>
                <a:gd name="connsiteX5" fmla="*/ 85734 w 120406"/>
                <a:gd name="connsiteY5" fmla="*/ 31661 h 200677"/>
                <a:gd name="connsiteX6" fmla="*/ 96369 w 120406"/>
                <a:gd name="connsiteY6" fmla="*/ 31661 h 200677"/>
                <a:gd name="connsiteX7" fmla="*/ 96369 w 120406"/>
                <a:gd name="connsiteY7" fmla="*/ 169325 h 200677"/>
                <a:gd name="connsiteX8" fmla="*/ 86938 w 120406"/>
                <a:gd name="connsiteY8" fmla="*/ 169325 h 200677"/>
                <a:gd name="connsiteX9" fmla="*/ 86938 w 120406"/>
                <a:gd name="connsiteY9" fmla="*/ 156883 h 200677"/>
                <a:gd name="connsiteX10" fmla="*/ 76904 w 120406"/>
                <a:gd name="connsiteY10" fmla="*/ 167519 h 200677"/>
                <a:gd name="connsiteX11" fmla="*/ 62856 w 120406"/>
                <a:gd name="connsiteY11" fmla="*/ 171131 h 200677"/>
                <a:gd name="connsiteX12" fmla="*/ 40581 w 120406"/>
                <a:gd name="connsiteY12" fmla="*/ 158288 h 200677"/>
                <a:gd name="connsiteX13" fmla="*/ 32554 w 120406"/>
                <a:gd name="connsiteY13" fmla="*/ 124373 h 200677"/>
                <a:gd name="connsiteX14" fmla="*/ 42387 w 120406"/>
                <a:gd name="connsiteY14" fmla="*/ 124373 h 200677"/>
                <a:gd name="connsiteX15" fmla="*/ 47806 w 120406"/>
                <a:gd name="connsiteY15" fmla="*/ 151666 h 200677"/>
                <a:gd name="connsiteX16" fmla="*/ 64462 w 120406"/>
                <a:gd name="connsiteY16" fmla="*/ 161699 h 200677"/>
                <a:gd name="connsiteX17" fmla="*/ 77305 w 120406"/>
                <a:gd name="connsiteY17" fmla="*/ 157485 h 200677"/>
                <a:gd name="connsiteX18" fmla="*/ 85734 w 120406"/>
                <a:gd name="connsiteY18" fmla="*/ 145645 h 200677"/>
                <a:gd name="connsiteX19" fmla="*/ 85734 w 120406"/>
                <a:gd name="connsiteY19" fmla="*/ 99289 h 200677"/>
                <a:gd name="connsiteX20" fmla="*/ 77706 w 120406"/>
                <a:gd name="connsiteY20" fmla="*/ 86847 h 200677"/>
                <a:gd name="connsiteX21" fmla="*/ 64663 w 120406"/>
                <a:gd name="connsiteY21" fmla="*/ 82031 h 200677"/>
                <a:gd name="connsiteX22" fmla="*/ 47806 w 120406"/>
                <a:gd name="connsiteY22" fmla="*/ 93268 h 200677"/>
                <a:gd name="connsiteX23" fmla="*/ 42387 w 120406"/>
                <a:gd name="connsiteY23" fmla="*/ 12276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200677">
                  <a:moveTo>
                    <a:pt x="31752" y="122367"/>
                  </a:moveTo>
                  <a:cubicBezTo>
                    <a:pt x="31109" y="109694"/>
                    <a:pt x="33879" y="97079"/>
                    <a:pt x="39778" y="85843"/>
                  </a:cubicBezTo>
                  <a:cubicBezTo>
                    <a:pt x="43993" y="77317"/>
                    <a:pt x="52742" y="71997"/>
                    <a:pt x="62254" y="72197"/>
                  </a:cubicBezTo>
                  <a:cubicBezTo>
                    <a:pt x="67051" y="72103"/>
                    <a:pt x="71786" y="73355"/>
                    <a:pt x="75900" y="75810"/>
                  </a:cubicBezTo>
                  <a:cubicBezTo>
                    <a:pt x="79954" y="78469"/>
                    <a:pt x="83326" y="82043"/>
                    <a:pt x="85734" y="86245"/>
                  </a:cubicBezTo>
                  <a:lnTo>
                    <a:pt x="85734" y="31661"/>
                  </a:lnTo>
                  <a:lnTo>
                    <a:pt x="96369" y="31661"/>
                  </a:lnTo>
                  <a:lnTo>
                    <a:pt x="96369" y="169325"/>
                  </a:lnTo>
                  <a:lnTo>
                    <a:pt x="86938" y="169325"/>
                  </a:lnTo>
                  <a:lnTo>
                    <a:pt x="86938" y="156883"/>
                  </a:lnTo>
                  <a:cubicBezTo>
                    <a:pt x="84570" y="161242"/>
                    <a:pt x="81118" y="164906"/>
                    <a:pt x="76904" y="167519"/>
                  </a:cubicBezTo>
                  <a:cubicBezTo>
                    <a:pt x="72649" y="169997"/>
                    <a:pt x="67773" y="171248"/>
                    <a:pt x="62856" y="171131"/>
                  </a:cubicBezTo>
                  <a:cubicBezTo>
                    <a:pt x="53625" y="171270"/>
                    <a:pt x="45076" y="166339"/>
                    <a:pt x="40581" y="158288"/>
                  </a:cubicBezTo>
                  <a:cubicBezTo>
                    <a:pt x="34721" y="147983"/>
                    <a:pt x="31932" y="136213"/>
                    <a:pt x="32554" y="124373"/>
                  </a:cubicBezTo>
                  <a:close/>
                  <a:moveTo>
                    <a:pt x="42387" y="124373"/>
                  </a:moveTo>
                  <a:cubicBezTo>
                    <a:pt x="41966" y="133775"/>
                    <a:pt x="43832" y="143137"/>
                    <a:pt x="47806" y="151666"/>
                  </a:cubicBezTo>
                  <a:cubicBezTo>
                    <a:pt x="50896" y="158005"/>
                    <a:pt x="57418" y="161934"/>
                    <a:pt x="64462" y="161699"/>
                  </a:cubicBezTo>
                  <a:cubicBezTo>
                    <a:pt x="69098" y="161822"/>
                    <a:pt x="73633" y="160333"/>
                    <a:pt x="77305" y="157485"/>
                  </a:cubicBezTo>
                  <a:cubicBezTo>
                    <a:pt x="81118" y="154359"/>
                    <a:pt x="84028" y="150273"/>
                    <a:pt x="85734" y="145645"/>
                  </a:cubicBezTo>
                  <a:lnTo>
                    <a:pt x="85734" y="99289"/>
                  </a:lnTo>
                  <a:cubicBezTo>
                    <a:pt x="84008" y="94603"/>
                    <a:pt x="81258" y="90357"/>
                    <a:pt x="77706" y="86847"/>
                  </a:cubicBezTo>
                  <a:cubicBezTo>
                    <a:pt x="74134" y="83622"/>
                    <a:pt x="69459" y="81896"/>
                    <a:pt x="64663" y="82031"/>
                  </a:cubicBezTo>
                  <a:cubicBezTo>
                    <a:pt x="57278" y="81976"/>
                    <a:pt x="50595" y="86427"/>
                    <a:pt x="47806" y="93268"/>
                  </a:cubicBezTo>
                  <a:cubicBezTo>
                    <a:pt x="43872" y="102588"/>
                    <a:pt x="42026" y="112658"/>
                    <a:pt x="42387" y="122768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BBE24D9A-D92B-491A-960D-83B57B506668}"/>
                </a:ext>
              </a:extLst>
            </p:cNvPr>
            <p:cNvSpPr/>
            <p:nvPr/>
          </p:nvSpPr>
          <p:spPr>
            <a:xfrm>
              <a:off x="5446454" y="6556113"/>
              <a:ext cx="60203" cy="100339"/>
            </a:xfrm>
            <a:custGeom>
              <a:avLst/>
              <a:gdLst>
                <a:gd name="connsiteX0" fmla="*/ 45909 w 60203"/>
                <a:gd name="connsiteY0" fmla="*/ 47514 h 100338"/>
                <a:gd name="connsiteX1" fmla="*/ 37480 w 60203"/>
                <a:gd name="connsiteY1" fmla="*/ 74806 h 100338"/>
                <a:gd name="connsiteX2" fmla="*/ 31661 w 60203"/>
                <a:gd name="connsiteY2" fmla="*/ 74806 h 100338"/>
                <a:gd name="connsiteX3" fmla="*/ 36276 w 60203"/>
                <a:gd name="connsiteY3" fmla="*/ 47916 h 100338"/>
                <a:gd name="connsiteX4" fmla="*/ 36276 w 60203"/>
                <a:gd name="connsiteY4" fmla="*/ 31661 h 100338"/>
                <a:gd name="connsiteX5" fmla="*/ 46912 w 60203"/>
                <a:gd name="connsiteY5" fmla="*/ 31661 h 10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03" h="100338">
                  <a:moveTo>
                    <a:pt x="45909" y="47514"/>
                  </a:moveTo>
                  <a:lnTo>
                    <a:pt x="37480" y="74806"/>
                  </a:lnTo>
                  <a:lnTo>
                    <a:pt x="31661" y="74806"/>
                  </a:lnTo>
                  <a:lnTo>
                    <a:pt x="36276" y="47916"/>
                  </a:lnTo>
                  <a:lnTo>
                    <a:pt x="36276" y="31661"/>
                  </a:lnTo>
                  <a:lnTo>
                    <a:pt x="46912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B5F2D63A-5D68-42D7-9D6B-9BC93A44BE69}"/>
                </a:ext>
              </a:extLst>
            </p:cNvPr>
            <p:cNvSpPr/>
            <p:nvPr/>
          </p:nvSpPr>
          <p:spPr>
            <a:xfrm>
              <a:off x="5481774" y="65561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E065D274-CF0D-49CD-8A36-31C74C134CC4}"/>
                </a:ext>
              </a:extLst>
            </p:cNvPr>
            <p:cNvSpPr/>
            <p:nvPr/>
          </p:nvSpPr>
          <p:spPr>
            <a:xfrm>
              <a:off x="5516290" y="6596584"/>
              <a:ext cx="120406" cy="140474"/>
            </a:xfrm>
            <a:custGeom>
              <a:avLst/>
              <a:gdLst>
                <a:gd name="connsiteX0" fmla="*/ 41494 w 120406"/>
                <a:gd name="connsiteY0" fmla="*/ 33332 h 140473"/>
                <a:gd name="connsiteX1" fmla="*/ 41494 w 120406"/>
                <a:gd name="connsiteY1" fmla="*/ 49185 h 140473"/>
                <a:gd name="connsiteX2" fmla="*/ 51728 w 120406"/>
                <a:gd name="connsiteY2" fmla="*/ 36141 h 140473"/>
                <a:gd name="connsiteX3" fmla="*/ 66378 w 120406"/>
                <a:gd name="connsiteY3" fmla="*/ 31726 h 140473"/>
                <a:gd name="connsiteX4" fmla="*/ 86445 w 120406"/>
                <a:gd name="connsiteY4" fmla="*/ 41158 h 140473"/>
                <a:gd name="connsiteX5" fmla="*/ 93268 w 120406"/>
                <a:gd name="connsiteY5" fmla="*/ 70658 h 140473"/>
                <a:gd name="connsiteX6" fmla="*/ 93268 w 120406"/>
                <a:gd name="connsiteY6" fmla="*/ 128854 h 140473"/>
                <a:gd name="connsiteX7" fmla="*/ 82633 w 120406"/>
                <a:gd name="connsiteY7" fmla="*/ 128854 h 140473"/>
                <a:gd name="connsiteX8" fmla="*/ 82633 w 120406"/>
                <a:gd name="connsiteY8" fmla="*/ 70658 h 140473"/>
                <a:gd name="connsiteX9" fmla="*/ 77816 w 120406"/>
                <a:gd name="connsiteY9" fmla="*/ 47781 h 140473"/>
                <a:gd name="connsiteX10" fmla="*/ 63970 w 120406"/>
                <a:gd name="connsiteY10" fmla="*/ 41158 h 140473"/>
                <a:gd name="connsiteX11" fmla="*/ 50524 w 120406"/>
                <a:gd name="connsiteY11" fmla="*/ 46577 h 140473"/>
                <a:gd name="connsiteX12" fmla="*/ 42296 w 120406"/>
                <a:gd name="connsiteY12" fmla="*/ 60825 h 140473"/>
                <a:gd name="connsiteX13" fmla="*/ 42296 w 120406"/>
                <a:gd name="connsiteY13" fmla="*/ 128854 h 140473"/>
                <a:gd name="connsiteX14" fmla="*/ 31661 w 120406"/>
                <a:gd name="connsiteY14" fmla="*/ 128854 h 140473"/>
                <a:gd name="connsiteX15" fmla="*/ 31661 w 120406"/>
                <a:gd name="connsiteY15" fmla="*/ 33332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1494" y="33332"/>
                  </a:moveTo>
                  <a:lnTo>
                    <a:pt x="41494" y="49185"/>
                  </a:lnTo>
                  <a:cubicBezTo>
                    <a:pt x="43761" y="44054"/>
                    <a:pt x="47293" y="39569"/>
                    <a:pt x="51728" y="36141"/>
                  </a:cubicBezTo>
                  <a:cubicBezTo>
                    <a:pt x="56003" y="33129"/>
                    <a:pt x="61140" y="31580"/>
                    <a:pt x="66378" y="31726"/>
                  </a:cubicBezTo>
                  <a:cubicBezTo>
                    <a:pt x="74264" y="31122"/>
                    <a:pt x="81890" y="34704"/>
                    <a:pt x="86445" y="41158"/>
                  </a:cubicBezTo>
                  <a:cubicBezTo>
                    <a:pt x="91723" y="50048"/>
                    <a:pt x="94091" y="60355"/>
                    <a:pt x="93268" y="70658"/>
                  </a:cubicBezTo>
                  <a:lnTo>
                    <a:pt x="93268" y="128854"/>
                  </a:lnTo>
                  <a:lnTo>
                    <a:pt x="82633" y="128854"/>
                  </a:lnTo>
                  <a:lnTo>
                    <a:pt x="82633" y="70658"/>
                  </a:lnTo>
                  <a:cubicBezTo>
                    <a:pt x="83335" y="62723"/>
                    <a:pt x="81649" y="54760"/>
                    <a:pt x="77816" y="47781"/>
                  </a:cubicBezTo>
                  <a:cubicBezTo>
                    <a:pt x="74626" y="43366"/>
                    <a:pt x="69408" y="40873"/>
                    <a:pt x="63970" y="41158"/>
                  </a:cubicBezTo>
                  <a:cubicBezTo>
                    <a:pt x="58933" y="41008"/>
                    <a:pt x="54056" y="42972"/>
                    <a:pt x="50524" y="46577"/>
                  </a:cubicBezTo>
                  <a:cubicBezTo>
                    <a:pt x="46511" y="50470"/>
                    <a:pt x="43661" y="55402"/>
                    <a:pt x="42296" y="60825"/>
                  </a:cubicBezTo>
                  <a:lnTo>
                    <a:pt x="42296" y="128854"/>
                  </a:lnTo>
                  <a:lnTo>
                    <a:pt x="31661" y="128854"/>
                  </a:lnTo>
                  <a:lnTo>
                    <a:pt x="31661" y="33332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5EB00E05-25F9-4AA6-A0CE-AA00C7C267EA}"/>
                </a:ext>
              </a:extLst>
            </p:cNvPr>
            <p:cNvSpPr/>
            <p:nvPr/>
          </p:nvSpPr>
          <p:spPr>
            <a:xfrm>
              <a:off x="5595758" y="6554263"/>
              <a:ext cx="100339" cy="200677"/>
            </a:xfrm>
            <a:custGeom>
              <a:avLst/>
              <a:gdLst>
                <a:gd name="connsiteX0" fmla="*/ 44504 w 100338"/>
                <a:gd name="connsiteY0" fmla="*/ 171175 h 200677"/>
                <a:gd name="connsiteX1" fmla="*/ 44504 w 100338"/>
                <a:gd name="connsiteY1" fmla="*/ 84683 h 200677"/>
                <a:gd name="connsiteX2" fmla="*/ 31661 w 100338"/>
                <a:gd name="connsiteY2" fmla="*/ 84683 h 200677"/>
                <a:gd name="connsiteX3" fmla="*/ 31661 w 100338"/>
                <a:gd name="connsiteY3" fmla="*/ 75653 h 200677"/>
                <a:gd name="connsiteX4" fmla="*/ 44504 w 100338"/>
                <a:gd name="connsiteY4" fmla="*/ 75653 h 200677"/>
                <a:gd name="connsiteX5" fmla="*/ 44504 w 100338"/>
                <a:gd name="connsiteY5" fmla="*/ 62007 h 200677"/>
                <a:gd name="connsiteX6" fmla="*/ 50725 w 100338"/>
                <a:gd name="connsiteY6" fmla="*/ 39531 h 200677"/>
                <a:gd name="connsiteX7" fmla="*/ 67983 w 100338"/>
                <a:gd name="connsiteY7" fmla="*/ 31705 h 200677"/>
                <a:gd name="connsiteX8" fmla="*/ 73000 w 100338"/>
                <a:gd name="connsiteY8" fmla="*/ 31705 h 200677"/>
                <a:gd name="connsiteX9" fmla="*/ 78017 w 100338"/>
                <a:gd name="connsiteY9" fmla="*/ 33109 h 200677"/>
                <a:gd name="connsiteX10" fmla="*/ 76813 w 100338"/>
                <a:gd name="connsiteY10" fmla="*/ 41939 h 200677"/>
                <a:gd name="connsiteX11" fmla="*/ 73201 w 100338"/>
                <a:gd name="connsiteY11" fmla="*/ 41939 h 200677"/>
                <a:gd name="connsiteX12" fmla="*/ 69187 w 100338"/>
                <a:gd name="connsiteY12" fmla="*/ 41939 h 200677"/>
                <a:gd name="connsiteX13" fmla="*/ 58752 w 100338"/>
                <a:gd name="connsiteY13" fmla="*/ 47357 h 200677"/>
                <a:gd name="connsiteX14" fmla="*/ 55140 w 100338"/>
                <a:gd name="connsiteY14" fmla="*/ 62809 h 200677"/>
                <a:gd name="connsiteX15" fmla="*/ 55140 w 100338"/>
                <a:gd name="connsiteY15" fmla="*/ 76455 h 200677"/>
                <a:gd name="connsiteX16" fmla="*/ 73201 w 100338"/>
                <a:gd name="connsiteY16" fmla="*/ 76455 h 200677"/>
                <a:gd name="connsiteX17" fmla="*/ 73201 w 100338"/>
                <a:gd name="connsiteY17" fmla="*/ 85486 h 200677"/>
                <a:gd name="connsiteX18" fmla="*/ 55140 w 100338"/>
                <a:gd name="connsiteY18" fmla="*/ 85486 h 200677"/>
                <a:gd name="connsiteX19" fmla="*/ 55140 w 100338"/>
                <a:gd name="connsiteY19" fmla="*/ 17197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200677">
                  <a:moveTo>
                    <a:pt x="44504" y="171175"/>
                  </a:moveTo>
                  <a:lnTo>
                    <a:pt x="44504" y="84683"/>
                  </a:lnTo>
                  <a:lnTo>
                    <a:pt x="31661" y="84683"/>
                  </a:lnTo>
                  <a:lnTo>
                    <a:pt x="31661" y="75653"/>
                  </a:lnTo>
                  <a:lnTo>
                    <a:pt x="44504" y="75653"/>
                  </a:lnTo>
                  <a:lnTo>
                    <a:pt x="44504" y="62007"/>
                  </a:lnTo>
                  <a:cubicBezTo>
                    <a:pt x="44002" y="54030"/>
                    <a:pt x="46190" y="46115"/>
                    <a:pt x="50725" y="39531"/>
                  </a:cubicBezTo>
                  <a:cubicBezTo>
                    <a:pt x="54799" y="34199"/>
                    <a:pt x="61280" y="31261"/>
                    <a:pt x="67983" y="31705"/>
                  </a:cubicBezTo>
                  <a:lnTo>
                    <a:pt x="73000" y="31705"/>
                  </a:lnTo>
                  <a:lnTo>
                    <a:pt x="78017" y="33109"/>
                  </a:lnTo>
                  <a:lnTo>
                    <a:pt x="76813" y="41939"/>
                  </a:lnTo>
                  <a:lnTo>
                    <a:pt x="73201" y="41939"/>
                  </a:lnTo>
                  <a:lnTo>
                    <a:pt x="69187" y="41939"/>
                  </a:lnTo>
                  <a:cubicBezTo>
                    <a:pt x="64973" y="41682"/>
                    <a:pt x="60959" y="43765"/>
                    <a:pt x="58752" y="47357"/>
                  </a:cubicBezTo>
                  <a:cubicBezTo>
                    <a:pt x="56083" y="52049"/>
                    <a:pt x="54819" y="57417"/>
                    <a:pt x="55140" y="62809"/>
                  </a:cubicBezTo>
                  <a:lnTo>
                    <a:pt x="55140" y="76455"/>
                  </a:lnTo>
                  <a:lnTo>
                    <a:pt x="73201" y="76455"/>
                  </a:lnTo>
                  <a:lnTo>
                    <a:pt x="73201" y="85486"/>
                  </a:lnTo>
                  <a:lnTo>
                    <a:pt x="55140" y="85486"/>
                  </a:lnTo>
                  <a:lnTo>
                    <a:pt x="55140" y="17197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DB8A5C90-D515-4D6B-A7B3-42CB1189FDA0}"/>
                </a:ext>
              </a:extLst>
            </p:cNvPr>
            <p:cNvSpPr/>
            <p:nvPr/>
          </p:nvSpPr>
          <p:spPr>
            <a:xfrm>
              <a:off x="5649287" y="6596620"/>
              <a:ext cx="120406" cy="160542"/>
            </a:xfrm>
            <a:custGeom>
              <a:avLst/>
              <a:gdLst>
                <a:gd name="connsiteX0" fmla="*/ 31713 w 120406"/>
                <a:gd name="connsiteY0" fmla="*/ 74033 h 160541"/>
                <a:gd name="connsiteX1" fmla="*/ 41345 w 120406"/>
                <a:gd name="connsiteY1" fmla="*/ 43530 h 160541"/>
                <a:gd name="connsiteX2" fmla="*/ 88585 w 120406"/>
                <a:gd name="connsiteY2" fmla="*/ 39589 h 160541"/>
                <a:gd name="connsiteX3" fmla="*/ 92518 w 120406"/>
                <a:gd name="connsiteY3" fmla="*/ 43530 h 160541"/>
                <a:gd name="connsiteX4" fmla="*/ 102150 w 120406"/>
                <a:gd name="connsiteY4" fmla="*/ 74033 h 160541"/>
                <a:gd name="connsiteX5" fmla="*/ 102150 w 120406"/>
                <a:gd name="connsiteY5" fmla="*/ 88081 h 160541"/>
                <a:gd name="connsiteX6" fmla="*/ 92518 w 120406"/>
                <a:gd name="connsiteY6" fmla="*/ 118784 h 160541"/>
                <a:gd name="connsiteX7" fmla="*/ 67032 w 120406"/>
                <a:gd name="connsiteY7" fmla="*/ 130624 h 160541"/>
                <a:gd name="connsiteX8" fmla="*/ 41345 w 120406"/>
                <a:gd name="connsiteY8" fmla="*/ 118985 h 160541"/>
                <a:gd name="connsiteX9" fmla="*/ 31713 w 120406"/>
                <a:gd name="connsiteY9" fmla="*/ 88281 h 160541"/>
                <a:gd name="connsiteX10" fmla="*/ 42549 w 120406"/>
                <a:gd name="connsiteY10" fmla="*/ 88281 h 160541"/>
                <a:gd name="connsiteX11" fmla="*/ 48770 w 120406"/>
                <a:gd name="connsiteY11" fmla="*/ 112162 h 160541"/>
                <a:gd name="connsiteX12" fmla="*/ 67032 w 120406"/>
                <a:gd name="connsiteY12" fmla="*/ 121594 h 160541"/>
                <a:gd name="connsiteX13" fmla="*/ 84892 w 120406"/>
                <a:gd name="connsiteY13" fmla="*/ 111961 h 160541"/>
                <a:gd name="connsiteX14" fmla="*/ 91314 w 120406"/>
                <a:gd name="connsiteY14" fmla="*/ 88281 h 160541"/>
                <a:gd name="connsiteX15" fmla="*/ 91314 w 120406"/>
                <a:gd name="connsiteY15" fmla="*/ 74234 h 160541"/>
                <a:gd name="connsiteX16" fmla="*/ 84892 w 120406"/>
                <a:gd name="connsiteY16" fmla="*/ 50554 h 160541"/>
                <a:gd name="connsiteX17" fmla="*/ 54851 w 120406"/>
                <a:gd name="connsiteY17" fmla="*/ 44474 h 160541"/>
                <a:gd name="connsiteX18" fmla="*/ 48770 w 120406"/>
                <a:gd name="connsiteY18" fmla="*/ 50554 h 160541"/>
                <a:gd name="connsiteX19" fmla="*/ 42549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713" y="74033"/>
                  </a:moveTo>
                  <a:cubicBezTo>
                    <a:pt x="31291" y="63056"/>
                    <a:pt x="34703" y="52274"/>
                    <a:pt x="41345" y="43530"/>
                  </a:cubicBezTo>
                  <a:cubicBezTo>
                    <a:pt x="53306" y="29399"/>
                    <a:pt x="74437" y="27635"/>
                    <a:pt x="88585" y="39589"/>
                  </a:cubicBezTo>
                  <a:cubicBezTo>
                    <a:pt x="89989" y="40791"/>
                    <a:pt x="91314" y="42109"/>
                    <a:pt x="92518" y="43530"/>
                  </a:cubicBezTo>
                  <a:cubicBezTo>
                    <a:pt x="99160" y="52274"/>
                    <a:pt x="102572" y="63056"/>
                    <a:pt x="102150" y="74033"/>
                  </a:cubicBezTo>
                  <a:lnTo>
                    <a:pt x="102150" y="88081"/>
                  </a:lnTo>
                  <a:cubicBezTo>
                    <a:pt x="102672" y="99132"/>
                    <a:pt x="99261" y="110013"/>
                    <a:pt x="92518" y="118784"/>
                  </a:cubicBezTo>
                  <a:cubicBezTo>
                    <a:pt x="86397" y="126562"/>
                    <a:pt x="76925" y="130959"/>
                    <a:pt x="67032" y="130624"/>
                  </a:cubicBezTo>
                  <a:cubicBezTo>
                    <a:pt x="57118" y="131007"/>
                    <a:pt x="47586" y="126693"/>
                    <a:pt x="41345" y="118985"/>
                  </a:cubicBezTo>
                  <a:cubicBezTo>
                    <a:pt x="34602" y="110211"/>
                    <a:pt x="31191" y="99333"/>
                    <a:pt x="31713" y="88281"/>
                  </a:cubicBezTo>
                  <a:close/>
                  <a:moveTo>
                    <a:pt x="42549" y="88281"/>
                  </a:moveTo>
                  <a:cubicBezTo>
                    <a:pt x="42228" y="96680"/>
                    <a:pt x="44396" y="104986"/>
                    <a:pt x="48770" y="112162"/>
                  </a:cubicBezTo>
                  <a:cubicBezTo>
                    <a:pt x="52663" y="118421"/>
                    <a:pt x="59667" y="122043"/>
                    <a:pt x="67032" y="121594"/>
                  </a:cubicBezTo>
                  <a:cubicBezTo>
                    <a:pt x="74296" y="121850"/>
                    <a:pt x="81119" y="118168"/>
                    <a:pt x="84892" y="111961"/>
                  </a:cubicBezTo>
                  <a:cubicBezTo>
                    <a:pt x="89447" y="104931"/>
                    <a:pt x="91695" y="96651"/>
                    <a:pt x="91314" y="88281"/>
                  </a:cubicBezTo>
                  <a:lnTo>
                    <a:pt x="91314" y="74234"/>
                  </a:lnTo>
                  <a:cubicBezTo>
                    <a:pt x="91695" y="65864"/>
                    <a:pt x="89447" y="57584"/>
                    <a:pt x="84892" y="50554"/>
                  </a:cubicBezTo>
                  <a:cubicBezTo>
                    <a:pt x="78270" y="40578"/>
                    <a:pt x="64824" y="37857"/>
                    <a:pt x="54851" y="44474"/>
                  </a:cubicBezTo>
                  <a:cubicBezTo>
                    <a:pt x="52443" y="46073"/>
                    <a:pt x="50376" y="48142"/>
                    <a:pt x="48770" y="50554"/>
                  </a:cubicBezTo>
                  <a:cubicBezTo>
                    <a:pt x="44396" y="57658"/>
                    <a:pt x="42228" y="65900"/>
                    <a:pt x="42549" y="7423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E6E64B66-DDF6-4679-8123-9CAAE0DAE075}"/>
                </a:ext>
              </a:extLst>
            </p:cNvPr>
            <p:cNvSpPr/>
            <p:nvPr/>
          </p:nvSpPr>
          <p:spPr>
            <a:xfrm>
              <a:off x="5739242" y="6596638"/>
              <a:ext cx="100339" cy="160542"/>
            </a:xfrm>
            <a:custGeom>
              <a:avLst/>
              <a:gdLst>
                <a:gd name="connsiteX0" fmla="*/ 68585 w 100338"/>
                <a:gd name="connsiteY0" fmla="*/ 42910 h 160541"/>
                <a:gd name="connsiteX1" fmla="*/ 61762 w 100338"/>
                <a:gd name="connsiteY1" fmla="*/ 42910 h 160541"/>
                <a:gd name="connsiteX2" fmla="*/ 49521 w 100338"/>
                <a:gd name="connsiteY2" fmla="*/ 47927 h 160541"/>
                <a:gd name="connsiteX3" fmla="*/ 42296 w 100338"/>
                <a:gd name="connsiteY3" fmla="*/ 61573 h 160541"/>
                <a:gd name="connsiteX4" fmla="*/ 42296 w 100338"/>
                <a:gd name="connsiteY4" fmla="*/ 129402 h 160541"/>
                <a:gd name="connsiteX5" fmla="*/ 31661 w 100338"/>
                <a:gd name="connsiteY5" fmla="*/ 129402 h 160541"/>
                <a:gd name="connsiteX6" fmla="*/ 31661 w 100338"/>
                <a:gd name="connsiteY6" fmla="*/ 33278 h 160541"/>
                <a:gd name="connsiteX7" fmla="*/ 41092 w 100338"/>
                <a:gd name="connsiteY7" fmla="*/ 33278 h 160541"/>
                <a:gd name="connsiteX8" fmla="*/ 42296 w 100338"/>
                <a:gd name="connsiteY8" fmla="*/ 49131 h 160541"/>
                <a:gd name="connsiteX9" fmla="*/ 51126 w 100338"/>
                <a:gd name="connsiteY9" fmla="*/ 36288 h 160541"/>
                <a:gd name="connsiteX10" fmla="*/ 64170 w 100338"/>
                <a:gd name="connsiteY10" fmla="*/ 31672 h 160541"/>
                <a:gd name="connsiteX11" fmla="*/ 67381 w 100338"/>
                <a:gd name="connsiteY11" fmla="*/ 31672 h 160541"/>
                <a:gd name="connsiteX12" fmla="*/ 69990 w 100338"/>
                <a:gd name="connsiteY12" fmla="*/ 31672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10"/>
                  </a:moveTo>
                  <a:lnTo>
                    <a:pt x="61762" y="42910"/>
                  </a:lnTo>
                  <a:cubicBezTo>
                    <a:pt x="57147" y="42720"/>
                    <a:pt x="52671" y="44552"/>
                    <a:pt x="49521" y="47927"/>
                  </a:cubicBezTo>
                  <a:cubicBezTo>
                    <a:pt x="45949" y="51754"/>
                    <a:pt x="43460" y="56464"/>
                    <a:pt x="42296" y="61573"/>
                  </a:cubicBezTo>
                  <a:lnTo>
                    <a:pt x="42296" y="129402"/>
                  </a:lnTo>
                  <a:lnTo>
                    <a:pt x="31661" y="129402"/>
                  </a:lnTo>
                  <a:lnTo>
                    <a:pt x="31661" y="33278"/>
                  </a:lnTo>
                  <a:lnTo>
                    <a:pt x="41092" y="33278"/>
                  </a:lnTo>
                  <a:lnTo>
                    <a:pt x="42296" y="49131"/>
                  </a:lnTo>
                  <a:cubicBezTo>
                    <a:pt x="44102" y="44170"/>
                    <a:pt x="47133" y="39750"/>
                    <a:pt x="51126" y="36288"/>
                  </a:cubicBezTo>
                  <a:cubicBezTo>
                    <a:pt x="54738" y="33153"/>
                    <a:pt x="59394" y="31504"/>
                    <a:pt x="64170" y="31672"/>
                  </a:cubicBezTo>
                  <a:lnTo>
                    <a:pt x="67381" y="31672"/>
                  </a:lnTo>
                  <a:lnTo>
                    <a:pt x="69990" y="31672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85A1D1C-438C-4F0A-B036-CA9A9EC8C07D}"/>
                </a:ext>
              </a:extLst>
            </p:cNvPr>
            <p:cNvSpPr/>
            <p:nvPr/>
          </p:nvSpPr>
          <p:spPr>
            <a:xfrm>
              <a:off x="5791819" y="6596589"/>
              <a:ext cx="160542" cy="160542"/>
            </a:xfrm>
            <a:custGeom>
              <a:avLst/>
              <a:gdLst>
                <a:gd name="connsiteX0" fmla="*/ 41293 w 160541"/>
                <a:gd name="connsiteY0" fmla="*/ 33328 h 160541"/>
                <a:gd name="connsiteX1" fmla="*/ 41293 w 160541"/>
                <a:gd name="connsiteY1" fmla="*/ 48178 h 160541"/>
                <a:gd name="connsiteX2" fmla="*/ 51327 w 160541"/>
                <a:gd name="connsiteY2" fmla="*/ 35936 h 160541"/>
                <a:gd name="connsiteX3" fmla="*/ 65977 w 160541"/>
                <a:gd name="connsiteY3" fmla="*/ 31722 h 160541"/>
                <a:gd name="connsiteX4" fmla="*/ 80626 w 160541"/>
                <a:gd name="connsiteY4" fmla="*/ 36739 h 160541"/>
                <a:gd name="connsiteX5" fmla="*/ 89255 w 160541"/>
                <a:gd name="connsiteY5" fmla="*/ 51990 h 160541"/>
                <a:gd name="connsiteX6" fmla="*/ 99289 w 160541"/>
                <a:gd name="connsiteY6" fmla="*/ 37140 h 160541"/>
                <a:gd name="connsiteX7" fmla="*/ 114942 w 160541"/>
                <a:gd name="connsiteY7" fmla="*/ 31722 h 160541"/>
                <a:gd name="connsiteX8" fmla="*/ 135009 w 160541"/>
                <a:gd name="connsiteY8" fmla="*/ 41756 h 160541"/>
                <a:gd name="connsiteX9" fmla="*/ 141832 w 160541"/>
                <a:gd name="connsiteY9" fmla="*/ 73061 h 160541"/>
                <a:gd name="connsiteX10" fmla="*/ 141832 w 160541"/>
                <a:gd name="connsiteY10" fmla="*/ 128850 h 160541"/>
                <a:gd name="connsiteX11" fmla="*/ 131197 w 160541"/>
                <a:gd name="connsiteY11" fmla="*/ 128850 h 160541"/>
                <a:gd name="connsiteX12" fmla="*/ 131197 w 160541"/>
                <a:gd name="connsiteY12" fmla="*/ 72861 h 160541"/>
                <a:gd name="connsiteX13" fmla="*/ 126380 w 160541"/>
                <a:gd name="connsiteY13" fmla="*/ 48178 h 160541"/>
                <a:gd name="connsiteX14" fmla="*/ 112935 w 160541"/>
                <a:gd name="connsiteY14" fmla="*/ 41154 h 160541"/>
                <a:gd name="connsiteX15" fmla="*/ 98486 w 160541"/>
                <a:gd name="connsiteY15" fmla="*/ 48980 h 160541"/>
                <a:gd name="connsiteX16" fmla="*/ 92064 w 160541"/>
                <a:gd name="connsiteY16" fmla="*/ 69048 h 160541"/>
                <a:gd name="connsiteX17" fmla="*/ 92064 w 160541"/>
                <a:gd name="connsiteY17" fmla="*/ 129251 h 160541"/>
                <a:gd name="connsiteX18" fmla="*/ 81428 w 160541"/>
                <a:gd name="connsiteY18" fmla="*/ 129251 h 160541"/>
                <a:gd name="connsiteX19" fmla="*/ 81428 w 160541"/>
                <a:gd name="connsiteY19" fmla="*/ 73061 h 160541"/>
                <a:gd name="connsiteX20" fmla="*/ 76612 w 160541"/>
                <a:gd name="connsiteY20" fmla="*/ 48378 h 160541"/>
                <a:gd name="connsiteX21" fmla="*/ 62966 w 160541"/>
                <a:gd name="connsiteY21" fmla="*/ 41154 h 160541"/>
                <a:gd name="connsiteX22" fmla="*/ 49521 w 160541"/>
                <a:gd name="connsiteY22" fmla="*/ 46171 h 160541"/>
                <a:gd name="connsiteX23" fmla="*/ 42296 w 160541"/>
                <a:gd name="connsiteY23" fmla="*/ 60017 h 160541"/>
                <a:gd name="connsiteX24" fmla="*/ 42296 w 160541"/>
                <a:gd name="connsiteY24" fmla="*/ 128850 h 160541"/>
                <a:gd name="connsiteX25" fmla="*/ 31661 w 160541"/>
                <a:gd name="connsiteY25" fmla="*/ 128850 h 160541"/>
                <a:gd name="connsiteX26" fmla="*/ 31661 w 160541"/>
                <a:gd name="connsiteY26" fmla="*/ 33328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1293" y="33328"/>
                  </a:moveTo>
                  <a:lnTo>
                    <a:pt x="41293" y="48178"/>
                  </a:lnTo>
                  <a:cubicBezTo>
                    <a:pt x="43500" y="43291"/>
                    <a:pt x="46972" y="39069"/>
                    <a:pt x="51327" y="35936"/>
                  </a:cubicBezTo>
                  <a:cubicBezTo>
                    <a:pt x="55662" y="33083"/>
                    <a:pt x="60779" y="31612"/>
                    <a:pt x="65977" y="31722"/>
                  </a:cubicBezTo>
                  <a:cubicBezTo>
                    <a:pt x="71314" y="31533"/>
                    <a:pt x="76532" y="33319"/>
                    <a:pt x="80626" y="36739"/>
                  </a:cubicBezTo>
                  <a:cubicBezTo>
                    <a:pt x="85021" y="40807"/>
                    <a:pt x="88031" y="46137"/>
                    <a:pt x="89255" y="51990"/>
                  </a:cubicBezTo>
                  <a:cubicBezTo>
                    <a:pt x="91242" y="46247"/>
                    <a:pt x="94693" y="41128"/>
                    <a:pt x="99289" y="37140"/>
                  </a:cubicBezTo>
                  <a:cubicBezTo>
                    <a:pt x="103663" y="33476"/>
                    <a:pt x="109242" y="31547"/>
                    <a:pt x="114942" y="31722"/>
                  </a:cubicBezTo>
                  <a:cubicBezTo>
                    <a:pt x="122969" y="31120"/>
                    <a:pt x="130675" y="34975"/>
                    <a:pt x="135009" y="41756"/>
                  </a:cubicBezTo>
                  <a:cubicBezTo>
                    <a:pt x="140247" y="51316"/>
                    <a:pt x="142615" y="62187"/>
                    <a:pt x="141832" y="73061"/>
                  </a:cubicBezTo>
                  <a:lnTo>
                    <a:pt x="141832" y="128850"/>
                  </a:lnTo>
                  <a:lnTo>
                    <a:pt x="131197" y="128850"/>
                  </a:lnTo>
                  <a:lnTo>
                    <a:pt x="131197" y="72861"/>
                  </a:lnTo>
                  <a:cubicBezTo>
                    <a:pt x="131879" y="64346"/>
                    <a:pt x="130213" y="55807"/>
                    <a:pt x="126380" y="48178"/>
                  </a:cubicBezTo>
                  <a:cubicBezTo>
                    <a:pt x="123531" y="43552"/>
                    <a:pt x="118373" y="40857"/>
                    <a:pt x="112935" y="41154"/>
                  </a:cubicBezTo>
                  <a:cubicBezTo>
                    <a:pt x="107055" y="40957"/>
                    <a:pt x="101536" y="43949"/>
                    <a:pt x="98486" y="48980"/>
                  </a:cubicBezTo>
                  <a:cubicBezTo>
                    <a:pt x="94693" y="55021"/>
                    <a:pt x="92486" y="61924"/>
                    <a:pt x="92064" y="69048"/>
                  </a:cubicBezTo>
                  <a:lnTo>
                    <a:pt x="92064" y="129251"/>
                  </a:lnTo>
                  <a:lnTo>
                    <a:pt x="81428" y="129251"/>
                  </a:lnTo>
                  <a:lnTo>
                    <a:pt x="81428" y="73061"/>
                  </a:lnTo>
                  <a:cubicBezTo>
                    <a:pt x="82091" y="64549"/>
                    <a:pt x="80425" y="56018"/>
                    <a:pt x="76612" y="48378"/>
                  </a:cubicBezTo>
                  <a:cubicBezTo>
                    <a:pt x="73683" y="43706"/>
                    <a:pt x="68485" y="40953"/>
                    <a:pt x="62966" y="41154"/>
                  </a:cubicBezTo>
                  <a:cubicBezTo>
                    <a:pt x="57989" y="40897"/>
                    <a:pt x="53113" y="42713"/>
                    <a:pt x="49521" y="46171"/>
                  </a:cubicBezTo>
                  <a:cubicBezTo>
                    <a:pt x="45869" y="50024"/>
                    <a:pt x="43360" y="54820"/>
                    <a:pt x="42296" y="60017"/>
                  </a:cubicBezTo>
                  <a:lnTo>
                    <a:pt x="42296" y="128850"/>
                  </a:lnTo>
                  <a:lnTo>
                    <a:pt x="31661" y="128850"/>
                  </a:lnTo>
                  <a:lnTo>
                    <a:pt x="31661" y="3332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85702E6A-E08F-4AF2-8D2C-F3B8DB675A26}"/>
                </a:ext>
              </a:extLst>
            </p:cNvPr>
            <p:cNvSpPr/>
            <p:nvPr/>
          </p:nvSpPr>
          <p:spPr>
            <a:xfrm>
              <a:off x="5922808" y="6597213"/>
              <a:ext cx="120406" cy="160542"/>
            </a:xfrm>
            <a:custGeom>
              <a:avLst/>
              <a:gdLst>
                <a:gd name="connsiteX0" fmla="*/ 84292 w 120406"/>
                <a:gd name="connsiteY0" fmla="*/ 128225 h 160541"/>
                <a:gd name="connsiteX1" fmla="*/ 83088 w 120406"/>
                <a:gd name="connsiteY1" fmla="*/ 119998 h 160541"/>
                <a:gd name="connsiteX2" fmla="*/ 83088 w 120406"/>
                <a:gd name="connsiteY2" fmla="*/ 113576 h 160541"/>
                <a:gd name="connsiteX3" fmla="*/ 71850 w 120406"/>
                <a:gd name="connsiteY3" fmla="*/ 125416 h 160541"/>
                <a:gd name="connsiteX4" fmla="*/ 56398 w 120406"/>
                <a:gd name="connsiteY4" fmla="*/ 130031 h 160541"/>
                <a:gd name="connsiteX5" fmla="*/ 38136 w 120406"/>
                <a:gd name="connsiteY5" fmla="*/ 122606 h 160541"/>
                <a:gd name="connsiteX6" fmla="*/ 31714 w 120406"/>
                <a:gd name="connsiteY6" fmla="*/ 102539 h 160541"/>
                <a:gd name="connsiteX7" fmla="*/ 41146 w 120406"/>
                <a:gd name="connsiteY7" fmla="*/ 82471 h 160541"/>
                <a:gd name="connsiteX8" fmla="*/ 66431 w 120406"/>
                <a:gd name="connsiteY8" fmla="*/ 74444 h 160541"/>
                <a:gd name="connsiteX9" fmla="*/ 82887 w 120406"/>
                <a:gd name="connsiteY9" fmla="*/ 74444 h 160541"/>
                <a:gd name="connsiteX10" fmla="*/ 82887 w 120406"/>
                <a:gd name="connsiteY10" fmla="*/ 62805 h 160541"/>
                <a:gd name="connsiteX11" fmla="*/ 77870 w 120406"/>
                <a:gd name="connsiteY11" fmla="*/ 46951 h 160541"/>
                <a:gd name="connsiteX12" fmla="*/ 63421 w 120406"/>
                <a:gd name="connsiteY12" fmla="*/ 41132 h 160541"/>
                <a:gd name="connsiteX13" fmla="*/ 49374 w 120406"/>
                <a:gd name="connsiteY13" fmla="*/ 46550 h 160541"/>
                <a:gd name="connsiteX14" fmla="*/ 43956 w 120406"/>
                <a:gd name="connsiteY14" fmla="*/ 59995 h 160541"/>
                <a:gd name="connsiteX15" fmla="*/ 34123 w 120406"/>
                <a:gd name="connsiteY15" fmla="*/ 59995 h 160541"/>
                <a:gd name="connsiteX16" fmla="*/ 34123 w 120406"/>
                <a:gd name="connsiteY16" fmla="*/ 59995 h 160541"/>
                <a:gd name="connsiteX17" fmla="*/ 42150 w 120406"/>
                <a:gd name="connsiteY17" fmla="*/ 39927 h 160541"/>
                <a:gd name="connsiteX18" fmla="*/ 64224 w 120406"/>
                <a:gd name="connsiteY18" fmla="*/ 31700 h 160541"/>
                <a:gd name="connsiteX19" fmla="*/ 85496 w 120406"/>
                <a:gd name="connsiteY19" fmla="*/ 39727 h 160541"/>
                <a:gd name="connsiteX20" fmla="*/ 93724 w 120406"/>
                <a:gd name="connsiteY20" fmla="*/ 62805 h 160541"/>
                <a:gd name="connsiteX21" fmla="*/ 93724 w 120406"/>
                <a:gd name="connsiteY21" fmla="*/ 109562 h 160541"/>
                <a:gd name="connsiteX22" fmla="*/ 93724 w 120406"/>
                <a:gd name="connsiteY22" fmla="*/ 119396 h 160541"/>
                <a:gd name="connsiteX23" fmla="*/ 95329 w 120406"/>
                <a:gd name="connsiteY23" fmla="*/ 128827 h 160541"/>
                <a:gd name="connsiteX24" fmla="*/ 57401 w 120406"/>
                <a:gd name="connsiteY24" fmla="*/ 120600 h 160541"/>
                <a:gd name="connsiteX25" fmla="*/ 73054 w 120406"/>
                <a:gd name="connsiteY25" fmla="*/ 115382 h 160541"/>
                <a:gd name="connsiteX26" fmla="*/ 82687 w 120406"/>
                <a:gd name="connsiteY26" fmla="*/ 102539 h 160541"/>
                <a:gd name="connsiteX27" fmla="*/ 82687 w 120406"/>
                <a:gd name="connsiteY27" fmla="*/ 82471 h 160541"/>
                <a:gd name="connsiteX28" fmla="*/ 65829 w 120406"/>
                <a:gd name="connsiteY28" fmla="*/ 82471 h 160541"/>
                <a:gd name="connsiteX29" fmla="*/ 48371 w 120406"/>
                <a:gd name="connsiteY29" fmla="*/ 88692 h 160541"/>
                <a:gd name="connsiteX30" fmla="*/ 41949 w 120406"/>
                <a:gd name="connsiteY30" fmla="*/ 103743 h 160541"/>
                <a:gd name="connsiteX31" fmla="*/ 45963 w 120406"/>
                <a:gd name="connsiteY31" fmla="*/ 116185 h 160541"/>
                <a:gd name="connsiteX32" fmla="*/ 57401 w 120406"/>
                <a:gd name="connsiteY32" fmla="*/ 12060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5"/>
                  </a:moveTo>
                  <a:cubicBezTo>
                    <a:pt x="84292" y="124814"/>
                    <a:pt x="84292" y="122205"/>
                    <a:pt x="83088" y="119998"/>
                  </a:cubicBezTo>
                  <a:cubicBezTo>
                    <a:pt x="81884" y="117790"/>
                    <a:pt x="83088" y="115783"/>
                    <a:pt x="83088" y="113576"/>
                  </a:cubicBezTo>
                  <a:cubicBezTo>
                    <a:pt x="80318" y="118346"/>
                    <a:pt x="76465" y="122402"/>
                    <a:pt x="71850" y="125416"/>
                  </a:cubicBezTo>
                  <a:cubicBezTo>
                    <a:pt x="67274" y="128464"/>
                    <a:pt x="61896" y="130072"/>
                    <a:pt x="56398" y="130031"/>
                  </a:cubicBezTo>
                  <a:cubicBezTo>
                    <a:pt x="49494" y="130441"/>
                    <a:pt x="42792" y="127712"/>
                    <a:pt x="38136" y="122606"/>
                  </a:cubicBezTo>
                  <a:cubicBezTo>
                    <a:pt x="33561" y="116953"/>
                    <a:pt x="31273" y="109795"/>
                    <a:pt x="31714" y="102539"/>
                  </a:cubicBezTo>
                  <a:cubicBezTo>
                    <a:pt x="31714" y="94781"/>
                    <a:pt x="35166" y="87426"/>
                    <a:pt x="41146" y="82471"/>
                  </a:cubicBezTo>
                  <a:cubicBezTo>
                    <a:pt x="48290" y="76772"/>
                    <a:pt x="57301" y="73914"/>
                    <a:pt x="66431" y="74444"/>
                  </a:cubicBezTo>
                  <a:lnTo>
                    <a:pt x="82887" y="74444"/>
                  </a:lnTo>
                  <a:lnTo>
                    <a:pt x="82887" y="62805"/>
                  </a:lnTo>
                  <a:cubicBezTo>
                    <a:pt x="83268" y="57077"/>
                    <a:pt x="81462" y="51420"/>
                    <a:pt x="77870" y="46951"/>
                  </a:cubicBezTo>
                  <a:cubicBezTo>
                    <a:pt x="74158" y="42976"/>
                    <a:pt x="68860" y="40844"/>
                    <a:pt x="63421" y="41132"/>
                  </a:cubicBezTo>
                  <a:cubicBezTo>
                    <a:pt x="58204" y="41045"/>
                    <a:pt x="53167" y="42990"/>
                    <a:pt x="49374" y="46550"/>
                  </a:cubicBezTo>
                  <a:cubicBezTo>
                    <a:pt x="45802" y="50106"/>
                    <a:pt x="43855" y="54962"/>
                    <a:pt x="43956" y="59995"/>
                  </a:cubicBezTo>
                  <a:lnTo>
                    <a:pt x="34123" y="59995"/>
                  </a:lnTo>
                  <a:lnTo>
                    <a:pt x="34123" y="59995"/>
                  </a:lnTo>
                  <a:cubicBezTo>
                    <a:pt x="33581" y="52428"/>
                    <a:pt x="36531" y="45027"/>
                    <a:pt x="42150" y="39927"/>
                  </a:cubicBezTo>
                  <a:cubicBezTo>
                    <a:pt x="48150" y="34415"/>
                    <a:pt x="56077" y="31463"/>
                    <a:pt x="64224" y="31700"/>
                  </a:cubicBezTo>
                  <a:cubicBezTo>
                    <a:pt x="72131" y="31284"/>
                    <a:pt x="79837" y="34194"/>
                    <a:pt x="85496" y="39727"/>
                  </a:cubicBezTo>
                  <a:cubicBezTo>
                    <a:pt x="91296" y="45958"/>
                    <a:pt x="94285" y="54306"/>
                    <a:pt x="93724" y="62805"/>
                  </a:cubicBezTo>
                  <a:lnTo>
                    <a:pt x="93724" y="109562"/>
                  </a:lnTo>
                  <a:cubicBezTo>
                    <a:pt x="93724" y="112974"/>
                    <a:pt x="93724" y="116185"/>
                    <a:pt x="93724" y="119396"/>
                  </a:cubicBezTo>
                  <a:cubicBezTo>
                    <a:pt x="94045" y="122572"/>
                    <a:pt x="94586" y="125723"/>
                    <a:pt x="95329" y="128827"/>
                  </a:cubicBezTo>
                  <a:close/>
                  <a:moveTo>
                    <a:pt x="57401" y="120600"/>
                  </a:moveTo>
                  <a:cubicBezTo>
                    <a:pt x="63060" y="120630"/>
                    <a:pt x="68559" y="118796"/>
                    <a:pt x="73054" y="115382"/>
                  </a:cubicBezTo>
                  <a:cubicBezTo>
                    <a:pt x="77509" y="112201"/>
                    <a:pt x="80880" y="107712"/>
                    <a:pt x="82687" y="102539"/>
                  </a:cubicBezTo>
                  <a:lnTo>
                    <a:pt x="82687" y="82471"/>
                  </a:lnTo>
                  <a:lnTo>
                    <a:pt x="65829" y="82471"/>
                  </a:lnTo>
                  <a:cubicBezTo>
                    <a:pt x="59408" y="82132"/>
                    <a:pt x="53127" y="84371"/>
                    <a:pt x="48371" y="88692"/>
                  </a:cubicBezTo>
                  <a:cubicBezTo>
                    <a:pt x="44197" y="92569"/>
                    <a:pt x="41849" y="98042"/>
                    <a:pt x="41949" y="103743"/>
                  </a:cubicBezTo>
                  <a:cubicBezTo>
                    <a:pt x="41869" y="108222"/>
                    <a:pt x="43273" y="112601"/>
                    <a:pt x="45963" y="116185"/>
                  </a:cubicBezTo>
                  <a:cubicBezTo>
                    <a:pt x="48953" y="119257"/>
                    <a:pt x="53127" y="120870"/>
                    <a:pt x="57401" y="12060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03D9DCBE-4DAD-416B-9925-1DE12812A941}"/>
                </a:ext>
              </a:extLst>
            </p:cNvPr>
            <p:cNvSpPr/>
            <p:nvPr/>
          </p:nvSpPr>
          <p:spPr>
            <a:xfrm>
              <a:off x="6000323" y="65739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2197 w 100338"/>
                <a:gd name="connsiteY2" fmla="*/ 55943 h 180609"/>
                <a:gd name="connsiteX3" fmla="*/ 721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388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2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5507 w 100338"/>
                <a:gd name="connsiteY18" fmla="*/ 55943 h 180609"/>
                <a:gd name="connsiteX19" fmla="*/ 45507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2197" y="55943"/>
                  </a:lnTo>
                  <a:lnTo>
                    <a:pt x="721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75" y="142426"/>
                    <a:pt x="62324" y="143867"/>
                    <a:pt x="65174" y="143839"/>
                  </a:cubicBezTo>
                  <a:lnTo>
                    <a:pt x="69388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2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2" y="147251"/>
                  </a:cubicBezTo>
                  <a:cubicBezTo>
                    <a:pt x="4600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5507" y="55943"/>
                  </a:lnTo>
                  <a:lnTo>
                    <a:pt x="45507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244A8557-35D3-46DC-AA44-9FA9885F5F5B}"/>
                </a:ext>
              </a:extLst>
            </p:cNvPr>
            <p:cNvSpPr/>
            <p:nvPr/>
          </p:nvSpPr>
          <p:spPr>
            <a:xfrm>
              <a:off x="6061931" y="65561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39CAE75-4B16-4901-969C-149A71F4A56F}"/>
                </a:ext>
              </a:extLst>
            </p:cNvPr>
            <p:cNvSpPr/>
            <p:nvPr/>
          </p:nvSpPr>
          <p:spPr>
            <a:xfrm>
              <a:off x="6094360" y="6596633"/>
              <a:ext cx="120406" cy="180609"/>
            </a:xfrm>
            <a:custGeom>
              <a:avLst/>
              <a:gdLst>
                <a:gd name="connsiteX0" fmla="*/ 31741 w 120406"/>
                <a:gd name="connsiteY0" fmla="*/ 76429 h 180609"/>
                <a:gd name="connsiteX1" fmla="*/ 39768 w 120406"/>
                <a:gd name="connsiteY1" fmla="*/ 43718 h 180609"/>
                <a:gd name="connsiteX2" fmla="*/ 62244 w 120406"/>
                <a:gd name="connsiteY2" fmla="*/ 31678 h 180609"/>
                <a:gd name="connsiteX3" fmla="*/ 75890 w 120406"/>
                <a:gd name="connsiteY3" fmla="*/ 35290 h 180609"/>
                <a:gd name="connsiteX4" fmla="*/ 85522 w 120406"/>
                <a:gd name="connsiteY4" fmla="*/ 45524 h 180609"/>
                <a:gd name="connsiteX5" fmla="*/ 86526 w 120406"/>
                <a:gd name="connsiteY5" fmla="*/ 33283 h 180609"/>
                <a:gd name="connsiteX6" fmla="*/ 95757 w 120406"/>
                <a:gd name="connsiteY6" fmla="*/ 33283 h 180609"/>
                <a:gd name="connsiteX7" fmla="*/ 95757 w 120406"/>
                <a:gd name="connsiteY7" fmla="*/ 165529 h 180609"/>
                <a:gd name="connsiteX8" fmla="*/ 85121 w 120406"/>
                <a:gd name="connsiteY8" fmla="*/ 165529 h 180609"/>
                <a:gd name="connsiteX9" fmla="*/ 85121 w 120406"/>
                <a:gd name="connsiteY9" fmla="*/ 118972 h 180609"/>
                <a:gd name="connsiteX10" fmla="*/ 62043 w 120406"/>
                <a:gd name="connsiteY10" fmla="*/ 131615 h 180609"/>
                <a:gd name="connsiteX11" fmla="*/ 39768 w 120406"/>
                <a:gd name="connsiteY11" fmla="*/ 120377 h 180609"/>
                <a:gd name="connsiteX12" fmla="*/ 31741 w 120406"/>
                <a:gd name="connsiteY12" fmla="*/ 90476 h 180609"/>
                <a:gd name="connsiteX13" fmla="*/ 42377 w 120406"/>
                <a:gd name="connsiteY13" fmla="*/ 89473 h 180609"/>
                <a:gd name="connsiteX14" fmla="*/ 47795 w 120406"/>
                <a:gd name="connsiteY14" fmla="*/ 112952 h 180609"/>
                <a:gd name="connsiteX15" fmla="*/ 64451 w 120406"/>
                <a:gd name="connsiteY15" fmla="*/ 121581 h 180609"/>
                <a:gd name="connsiteX16" fmla="*/ 76893 w 120406"/>
                <a:gd name="connsiteY16" fmla="*/ 117567 h 180609"/>
                <a:gd name="connsiteX17" fmla="*/ 85121 w 120406"/>
                <a:gd name="connsiteY17" fmla="*/ 106530 h 180609"/>
                <a:gd name="connsiteX18" fmla="*/ 85121 w 120406"/>
                <a:gd name="connsiteY18" fmla="*/ 56963 h 180609"/>
                <a:gd name="connsiteX19" fmla="*/ 77094 w 120406"/>
                <a:gd name="connsiteY19" fmla="*/ 45324 h 180609"/>
                <a:gd name="connsiteX20" fmla="*/ 64451 w 120406"/>
                <a:gd name="connsiteY20" fmla="*/ 40909 h 180609"/>
                <a:gd name="connsiteX21" fmla="*/ 47795 w 120406"/>
                <a:gd name="connsiteY21" fmla="*/ 50742 h 180609"/>
                <a:gd name="connsiteX22" fmla="*/ 42377 w 120406"/>
                <a:gd name="connsiteY22" fmla="*/ 76429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80609">
                  <a:moveTo>
                    <a:pt x="31741" y="76429"/>
                  </a:moveTo>
                  <a:cubicBezTo>
                    <a:pt x="31139" y="64974"/>
                    <a:pt x="33928" y="53598"/>
                    <a:pt x="39768" y="43718"/>
                  </a:cubicBezTo>
                  <a:cubicBezTo>
                    <a:pt x="44544" y="35944"/>
                    <a:pt x="53133" y="31343"/>
                    <a:pt x="62244" y="31678"/>
                  </a:cubicBezTo>
                  <a:cubicBezTo>
                    <a:pt x="67040" y="31605"/>
                    <a:pt x="71756" y="32856"/>
                    <a:pt x="75890" y="35290"/>
                  </a:cubicBezTo>
                  <a:cubicBezTo>
                    <a:pt x="79863" y="37883"/>
                    <a:pt x="83175" y="41391"/>
                    <a:pt x="85522" y="45524"/>
                  </a:cubicBezTo>
                  <a:lnTo>
                    <a:pt x="86526" y="33283"/>
                  </a:lnTo>
                  <a:lnTo>
                    <a:pt x="95757" y="33283"/>
                  </a:lnTo>
                  <a:lnTo>
                    <a:pt x="95757" y="165529"/>
                  </a:lnTo>
                  <a:lnTo>
                    <a:pt x="85121" y="165529"/>
                  </a:lnTo>
                  <a:lnTo>
                    <a:pt x="85121" y="118972"/>
                  </a:lnTo>
                  <a:cubicBezTo>
                    <a:pt x="80365" y="127140"/>
                    <a:pt x="71475" y="132004"/>
                    <a:pt x="62043" y="131615"/>
                  </a:cubicBezTo>
                  <a:cubicBezTo>
                    <a:pt x="53193" y="131892"/>
                    <a:pt x="44805" y="127661"/>
                    <a:pt x="39768" y="120377"/>
                  </a:cubicBezTo>
                  <a:cubicBezTo>
                    <a:pt x="33989" y="111517"/>
                    <a:pt x="31179" y="101044"/>
                    <a:pt x="31741" y="90476"/>
                  </a:cubicBezTo>
                  <a:close/>
                  <a:moveTo>
                    <a:pt x="42377" y="89473"/>
                  </a:moveTo>
                  <a:cubicBezTo>
                    <a:pt x="41975" y="97650"/>
                    <a:pt x="43842" y="105780"/>
                    <a:pt x="47795" y="112952"/>
                  </a:cubicBezTo>
                  <a:cubicBezTo>
                    <a:pt x="51327" y="118677"/>
                    <a:pt x="57729" y="121994"/>
                    <a:pt x="64451" y="121581"/>
                  </a:cubicBezTo>
                  <a:cubicBezTo>
                    <a:pt x="68947" y="121770"/>
                    <a:pt x="73362" y="120345"/>
                    <a:pt x="76893" y="117567"/>
                  </a:cubicBezTo>
                  <a:cubicBezTo>
                    <a:pt x="80566" y="114684"/>
                    <a:pt x="83415" y="110875"/>
                    <a:pt x="85121" y="106530"/>
                  </a:cubicBezTo>
                  <a:lnTo>
                    <a:pt x="85121" y="56963"/>
                  </a:lnTo>
                  <a:cubicBezTo>
                    <a:pt x="83375" y="52516"/>
                    <a:pt x="80626" y="48531"/>
                    <a:pt x="77094" y="45324"/>
                  </a:cubicBezTo>
                  <a:cubicBezTo>
                    <a:pt x="73582" y="42303"/>
                    <a:pt x="69067" y="40726"/>
                    <a:pt x="64451" y="40909"/>
                  </a:cubicBezTo>
                  <a:cubicBezTo>
                    <a:pt x="57448" y="40636"/>
                    <a:pt x="50946" y="44481"/>
                    <a:pt x="47795" y="50742"/>
                  </a:cubicBezTo>
                  <a:cubicBezTo>
                    <a:pt x="43882" y="58723"/>
                    <a:pt x="42016" y="67549"/>
                    <a:pt x="42377" y="76429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ED60692-63A4-467A-A9E3-21ACEA244981}"/>
                </a:ext>
              </a:extLst>
            </p:cNvPr>
            <p:cNvSpPr/>
            <p:nvPr/>
          </p:nvSpPr>
          <p:spPr>
            <a:xfrm>
              <a:off x="6182786" y="6598255"/>
              <a:ext cx="120406" cy="160542"/>
            </a:xfrm>
            <a:custGeom>
              <a:avLst/>
              <a:gdLst>
                <a:gd name="connsiteX0" fmla="*/ 83789 w 120406"/>
                <a:gd name="connsiteY0" fmla="*/ 112333 h 160541"/>
                <a:gd name="connsiteX1" fmla="*/ 73755 w 120406"/>
                <a:gd name="connsiteY1" fmla="*/ 124574 h 160541"/>
                <a:gd name="connsiteX2" fmla="*/ 59106 w 120406"/>
                <a:gd name="connsiteY2" fmla="*/ 128989 h 160541"/>
                <a:gd name="connsiteX3" fmla="*/ 39038 w 120406"/>
                <a:gd name="connsiteY3" fmla="*/ 118754 h 160541"/>
                <a:gd name="connsiteX4" fmla="*/ 31814 w 120406"/>
                <a:gd name="connsiteY4" fmla="*/ 87047 h 160541"/>
                <a:gd name="connsiteX5" fmla="*/ 31814 w 120406"/>
                <a:gd name="connsiteY5" fmla="*/ 31661 h 160541"/>
                <a:gd name="connsiteX6" fmla="*/ 42449 w 120406"/>
                <a:gd name="connsiteY6" fmla="*/ 31661 h 160541"/>
                <a:gd name="connsiteX7" fmla="*/ 42449 w 120406"/>
                <a:gd name="connsiteY7" fmla="*/ 87248 h 160541"/>
                <a:gd name="connsiteX8" fmla="*/ 47065 w 120406"/>
                <a:gd name="connsiteY8" fmla="*/ 112132 h 160541"/>
                <a:gd name="connsiteX9" fmla="*/ 60109 w 120406"/>
                <a:gd name="connsiteY9" fmla="*/ 119557 h 160541"/>
                <a:gd name="connsiteX10" fmla="*/ 74959 w 120406"/>
                <a:gd name="connsiteY10" fmla="*/ 114741 h 160541"/>
                <a:gd name="connsiteX11" fmla="*/ 83187 w 120406"/>
                <a:gd name="connsiteY11" fmla="*/ 101295 h 160541"/>
                <a:gd name="connsiteX12" fmla="*/ 83187 w 120406"/>
                <a:gd name="connsiteY12" fmla="*/ 31661 h 160541"/>
                <a:gd name="connsiteX13" fmla="*/ 93622 w 120406"/>
                <a:gd name="connsiteY13" fmla="*/ 31661 h 160541"/>
                <a:gd name="connsiteX14" fmla="*/ 93622 w 120406"/>
                <a:gd name="connsiteY14" fmla="*/ 127183 h 160541"/>
                <a:gd name="connsiteX15" fmla="*/ 83789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789" y="112333"/>
                  </a:moveTo>
                  <a:cubicBezTo>
                    <a:pt x="81642" y="117261"/>
                    <a:pt x="78170" y="121500"/>
                    <a:pt x="73755" y="124574"/>
                  </a:cubicBezTo>
                  <a:cubicBezTo>
                    <a:pt x="69481" y="127586"/>
                    <a:pt x="64343" y="129133"/>
                    <a:pt x="59106" y="128989"/>
                  </a:cubicBezTo>
                  <a:cubicBezTo>
                    <a:pt x="51059" y="129418"/>
                    <a:pt x="43413" y="125513"/>
                    <a:pt x="39038" y="118754"/>
                  </a:cubicBezTo>
                  <a:cubicBezTo>
                    <a:pt x="33499" y="109150"/>
                    <a:pt x="30991" y="98103"/>
                    <a:pt x="31814" y="87047"/>
                  </a:cubicBezTo>
                  <a:lnTo>
                    <a:pt x="31814" y="31661"/>
                  </a:lnTo>
                  <a:lnTo>
                    <a:pt x="42449" y="31661"/>
                  </a:lnTo>
                  <a:lnTo>
                    <a:pt x="42449" y="87248"/>
                  </a:lnTo>
                  <a:cubicBezTo>
                    <a:pt x="41847" y="95801"/>
                    <a:pt x="43433" y="104366"/>
                    <a:pt x="47065" y="112132"/>
                  </a:cubicBezTo>
                  <a:cubicBezTo>
                    <a:pt x="49654" y="116882"/>
                    <a:pt x="54711" y="119758"/>
                    <a:pt x="60109" y="119557"/>
                  </a:cubicBezTo>
                  <a:cubicBezTo>
                    <a:pt x="65487" y="119814"/>
                    <a:pt x="70765" y="118102"/>
                    <a:pt x="74959" y="114741"/>
                  </a:cubicBezTo>
                  <a:cubicBezTo>
                    <a:pt x="78872" y="111089"/>
                    <a:pt x="81722" y="106441"/>
                    <a:pt x="83187" y="101295"/>
                  </a:cubicBezTo>
                  <a:lnTo>
                    <a:pt x="83187" y="31661"/>
                  </a:lnTo>
                  <a:lnTo>
                    <a:pt x="93622" y="31661"/>
                  </a:lnTo>
                  <a:lnTo>
                    <a:pt x="93622" y="127183"/>
                  </a:lnTo>
                  <a:lnTo>
                    <a:pt x="83789" y="12718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1D877BB3-D05F-4D5D-AF0F-00486ACE4546}"/>
                </a:ext>
              </a:extLst>
            </p:cNvPr>
            <p:cNvSpPr/>
            <p:nvPr/>
          </p:nvSpPr>
          <p:spPr>
            <a:xfrm>
              <a:off x="6265173" y="6596602"/>
              <a:ext cx="120406" cy="160542"/>
            </a:xfrm>
            <a:custGeom>
              <a:avLst/>
              <a:gdLst>
                <a:gd name="connsiteX0" fmla="*/ 65820 w 120406"/>
                <a:gd name="connsiteY0" fmla="*/ 130643 h 160541"/>
                <a:gd name="connsiteX1" fmla="*/ 41538 w 120406"/>
                <a:gd name="connsiteY1" fmla="*/ 119003 h 160541"/>
                <a:gd name="connsiteX2" fmla="*/ 31705 w 120406"/>
                <a:gd name="connsiteY2" fmla="*/ 89504 h 160541"/>
                <a:gd name="connsiteX3" fmla="*/ 31705 w 120406"/>
                <a:gd name="connsiteY3" fmla="*/ 73650 h 160541"/>
                <a:gd name="connsiteX4" fmla="*/ 41538 w 120406"/>
                <a:gd name="connsiteY4" fmla="*/ 43549 h 160541"/>
                <a:gd name="connsiteX5" fmla="*/ 65218 w 120406"/>
                <a:gd name="connsiteY5" fmla="*/ 31709 h 160541"/>
                <a:gd name="connsiteX6" fmla="*/ 88496 w 120406"/>
                <a:gd name="connsiteY6" fmla="*/ 42345 h 160541"/>
                <a:gd name="connsiteX7" fmla="*/ 96925 w 120406"/>
                <a:gd name="connsiteY7" fmla="*/ 71042 h 160541"/>
                <a:gd name="connsiteX8" fmla="*/ 96925 w 120406"/>
                <a:gd name="connsiteY8" fmla="*/ 81477 h 160541"/>
                <a:gd name="connsiteX9" fmla="*/ 41538 w 120406"/>
                <a:gd name="connsiteY9" fmla="*/ 81477 h 160541"/>
                <a:gd name="connsiteX10" fmla="*/ 41538 w 120406"/>
                <a:gd name="connsiteY10" fmla="*/ 89303 h 160541"/>
                <a:gd name="connsiteX11" fmla="*/ 48160 w 120406"/>
                <a:gd name="connsiteY11" fmla="*/ 112381 h 160541"/>
                <a:gd name="connsiteX12" fmla="*/ 66020 w 120406"/>
                <a:gd name="connsiteY12" fmla="*/ 121612 h 160541"/>
                <a:gd name="connsiteX13" fmla="*/ 89299 w 120406"/>
                <a:gd name="connsiteY13" fmla="*/ 110976 h 160541"/>
                <a:gd name="connsiteX14" fmla="*/ 93513 w 120406"/>
                <a:gd name="connsiteY14" fmla="*/ 118602 h 160541"/>
                <a:gd name="connsiteX15" fmla="*/ 82476 w 120406"/>
                <a:gd name="connsiteY15" fmla="*/ 127432 h 160541"/>
                <a:gd name="connsiteX16" fmla="*/ 65820 w 120406"/>
                <a:gd name="connsiteY16" fmla="*/ 130643 h 160541"/>
                <a:gd name="connsiteX17" fmla="*/ 64214 w 120406"/>
                <a:gd name="connsiteY17" fmla="*/ 40940 h 160541"/>
                <a:gd name="connsiteX18" fmla="*/ 47960 w 120406"/>
                <a:gd name="connsiteY18" fmla="*/ 49970 h 160541"/>
                <a:gd name="connsiteX19" fmla="*/ 41337 w 120406"/>
                <a:gd name="connsiteY19" fmla="*/ 72446 h 160541"/>
                <a:gd name="connsiteX20" fmla="*/ 85285 w 120406"/>
                <a:gd name="connsiteY20" fmla="*/ 72446 h 160541"/>
                <a:gd name="connsiteX21" fmla="*/ 85285 w 120406"/>
                <a:gd name="connsiteY21" fmla="*/ 68433 h 160541"/>
                <a:gd name="connsiteX22" fmla="*/ 79666 w 120406"/>
                <a:gd name="connsiteY22" fmla="*/ 48365 h 160541"/>
                <a:gd name="connsiteX23" fmla="*/ 64214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5820" y="130643"/>
                  </a:moveTo>
                  <a:cubicBezTo>
                    <a:pt x="56388" y="130621"/>
                    <a:pt x="47458" y="126344"/>
                    <a:pt x="41538" y="119003"/>
                  </a:cubicBezTo>
                  <a:cubicBezTo>
                    <a:pt x="34715" y="110725"/>
                    <a:pt x="31223" y="100214"/>
                    <a:pt x="31705" y="89504"/>
                  </a:cubicBezTo>
                  <a:lnTo>
                    <a:pt x="31705" y="73650"/>
                  </a:lnTo>
                  <a:cubicBezTo>
                    <a:pt x="31384" y="62778"/>
                    <a:pt x="34855" y="52134"/>
                    <a:pt x="41538" y="43549"/>
                  </a:cubicBezTo>
                  <a:cubicBezTo>
                    <a:pt x="47117" y="36084"/>
                    <a:pt x="55906" y="31693"/>
                    <a:pt x="65218" y="31709"/>
                  </a:cubicBezTo>
                  <a:cubicBezTo>
                    <a:pt x="74268" y="31171"/>
                    <a:pt x="82978" y="35154"/>
                    <a:pt x="88496" y="42345"/>
                  </a:cubicBezTo>
                  <a:cubicBezTo>
                    <a:pt x="94517" y="50661"/>
                    <a:pt x="97486" y="60793"/>
                    <a:pt x="96925" y="71042"/>
                  </a:cubicBezTo>
                  <a:lnTo>
                    <a:pt x="96925" y="81477"/>
                  </a:lnTo>
                  <a:lnTo>
                    <a:pt x="41538" y="81477"/>
                  </a:lnTo>
                  <a:lnTo>
                    <a:pt x="41538" y="89303"/>
                  </a:lnTo>
                  <a:cubicBezTo>
                    <a:pt x="41217" y="97507"/>
                    <a:pt x="43545" y="105596"/>
                    <a:pt x="48160" y="112381"/>
                  </a:cubicBezTo>
                  <a:cubicBezTo>
                    <a:pt x="52033" y="118433"/>
                    <a:pt x="58836" y="121953"/>
                    <a:pt x="66020" y="121612"/>
                  </a:cubicBezTo>
                  <a:cubicBezTo>
                    <a:pt x="75031" y="121947"/>
                    <a:pt x="83660" y="118002"/>
                    <a:pt x="89299" y="110976"/>
                  </a:cubicBezTo>
                  <a:lnTo>
                    <a:pt x="93513" y="118602"/>
                  </a:lnTo>
                  <a:cubicBezTo>
                    <a:pt x="90543" y="122329"/>
                    <a:pt x="86770" y="125345"/>
                    <a:pt x="82476" y="127432"/>
                  </a:cubicBezTo>
                  <a:cubicBezTo>
                    <a:pt x="77238" y="129754"/>
                    <a:pt x="71539" y="130851"/>
                    <a:pt x="65820" y="130643"/>
                  </a:cubicBezTo>
                  <a:close/>
                  <a:moveTo>
                    <a:pt x="64214" y="40940"/>
                  </a:moveTo>
                  <a:cubicBezTo>
                    <a:pt x="57652" y="41107"/>
                    <a:pt x="51572" y="44480"/>
                    <a:pt x="47960" y="49970"/>
                  </a:cubicBezTo>
                  <a:cubicBezTo>
                    <a:pt x="43565" y="56637"/>
                    <a:pt x="41257" y="64463"/>
                    <a:pt x="41337" y="72446"/>
                  </a:cubicBezTo>
                  <a:lnTo>
                    <a:pt x="85285" y="72446"/>
                  </a:lnTo>
                  <a:lnTo>
                    <a:pt x="85285" y="68433"/>
                  </a:lnTo>
                  <a:cubicBezTo>
                    <a:pt x="85687" y="61305"/>
                    <a:pt x="83720" y="54243"/>
                    <a:pt x="79666" y="48365"/>
                  </a:cubicBezTo>
                  <a:cubicBezTo>
                    <a:pt x="76135" y="43388"/>
                    <a:pt x="70295" y="40581"/>
                    <a:pt x="64214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8D1F93E-7797-4B99-88F1-D8BFBFE278F1}"/>
                </a:ext>
              </a:extLst>
            </p:cNvPr>
            <p:cNvSpPr/>
            <p:nvPr/>
          </p:nvSpPr>
          <p:spPr>
            <a:xfrm>
              <a:off x="6381969" y="6596613"/>
              <a:ext cx="120406" cy="160542"/>
            </a:xfrm>
            <a:custGeom>
              <a:avLst/>
              <a:gdLst>
                <a:gd name="connsiteX0" fmla="*/ 66620 w 120406"/>
                <a:gd name="connsiteY0" fmla="*/ 130632 h 160541"/>
                <a:gd name="connsiteX1" fmla="*/ 41334 w 120406"/>
                <a:gd name="connsiteY1" fmla="*/ 118992 h 160541"/>
                <a:gd name="connsiteX2" fmla="*/ 31702 w 120406"/>
                <a:gd name="connsiteY2" fmla="*/ 89493 h 160541"/>
                <a:gd name="connsiteX3" fmla="*/ 31702 w 120406"/>
                <a:gd name="connsiteY3" fmla="*/ 73639 h 160541"/>
                <a:gd name="connsiteX4" fmla="*/ 41535 w 120406"/>
                <a:gd name="connsiteY4" fmla="*/ 43538 h 160541"/>
                <a:gd name="connsiteX5" fmla="*/ 65215 w 120406"/>
                <a:gd name="connsiteY5" fmla="*/ 31698 h 160541"/>
                <a:gd name="connsiteX6" fmla="*/ 88494 w 120406"/>
                <a:gd name="connsiteY6" fmla="*/ 42334 h 160541"/>
                <a:gd name="connsiteX7" fmla="*/ 96721 w 120406"/>
                <a:gd name="connsiteY7" fmla="*/ 71030 h 160541"/>
                <a:gd name="connsiteX8" fmla="*/ 96721 w 120406"/>
                <a:gd name="connsiteY8" fmla="*/ 81466 h 160541"/>
                <a:gd name="connsiteX9" fmla="*/ 42137 w 120406"/>
                <a:gd name="connsiteY9" fmla="*/ 81466 h 160541"/>
                <a:gd name="connsiteX10" fmla="*/ 42137 w 120406"/>
                <a:gd name="connsiteY10" fmla="*/ 89292 h 160541"/>
                <a:gd name="connsiteX11" fmla="*/ 48759 w 120406"/>
                <a:gd name="connsiteY11" fmla="*/ 112370 h 160541"/>
                <a:gd name="connsiteX12" fmla="*/ 66620 w 120406"/>
                <a:gd name="connsiteY12" fmla="*/ 121601 h 160541"/>
                <a:gd name="connsiteX13" fmla="*/ 80065 w 120406"/>
                <a:gd name="connsiteY13" fmla="*/ 118791 h 160541"/>
                <a:gd name="connsiteX14" fmla="*/ 89898 w 120406"/>
                <a:gd name="connsiteY14" fmla="*/ 110965 h 160541"/>
                <a:gd name="connsiteX15" fmla="*/ 94313 w 120406"/>
                <a:gd name="connsiteY15" fmla="*/ 118591 h 160541"/>
                <a:gd name="connsiteX16" fmla="*/ 83075 w 120406"/>
                <a:gd name="connsiteY16" fmla="*/ 127421 h 160541"/>
                <a:gd name="connsiteX17" fmla="*/ 66620 w 120406"/>
                <a:gd name="connsiteY17" fmla="*/ 130632 h 160541"/>
                <a:gd name="connsiteX18" fmla="*/ 65215 w 120406"/>
                <a:gd name="connsiteY18" fmla="*/ 40929 h 160541"/>
                <a:gd name="connsiteX19" fmla="*/ 48759 w 120406"/>
                <a:gd name="connsiteY19" fmla="*/ 49959 h 160541"/>
                <a:gd name="connsiteX20" fmla="*/ 42137 w 120406"/>
                <a:gd name="connsiteY20" fmla="*/ 72435 h 160541"/>
                <a:gd name="connsiteX21" fmla="*/ 85283 w 120406"/>
                <a:gd name="connsiteY21" fmla="*/ 72435 h 160541"/>
                <a:gd name="connsiteX22" fmla="*/ 85283 w 120406"/>
                <a:gd name="connsiteY22" fmla="*/ 68422 h 160541"/>
                <a:gd name="connsiteX23" fmla="*/ 79664 w 120406"/>
                <a:gd name="connsiteY23" fmla="*/ 48354 h 160541"/>
                <a:gd name="connsiteX24" fmla="*/ 65215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0" y="130632"/>
                  </a:moveTo>
                  <a:cubicBezTo>
                    <a:pt x="56847" y="130886"/>
                    <a:pt x="47495" y="126586"/>
                    <a:pt x="41334" y="118992"/>
                  </a:cubicBezTo>
                  <a:cubicBezTo>
                    <a:pt x="34652" y="110648"/>
                    <a:pt x="31241" y="100167"/>
                    <a:pt x="31702" y="89493"/>
                  </a:cubicBezTo>
                  <a:lnTo>
                    <a:pt x="31702" y="73639"/>
                  </a:lnTo>
                  <a:cubicBezTo>
                    <a:pt x="31301" y="62755"/>
                    <a:pt x="34772" y="52081"/>
                    <a:pt x="41535" y="43538"/>
                  </a:cubicBezTo>
                  <a:cubicBezTo>
                    <a:pt x="47094" y="36046"/>
                    <a:pt x="55884" y="31650"/>
                    <a:pt x="65215" y="31698"/>
                  </a:cubicBezTo>
                  <a:cubicBezTo>
                    <a:pt x="74245" y="31230"/>
                    <a:pt x="82935" y="35200"/>
                    <a:pt x="88494" y="42334"/>
                  </a:cubicBezTo>
                  <a:cubicBezTo>
                    <a:pt x="94353" y="50718"/>
                    <a:pt x="97243" y="60816"/>
                    <a:pt x="96721" y="71030"/>
                  </a:cubicBezTo>
                  <a:lnTo>
                    <a:pt x="96721" y="81466"/>
                  </a:lnTo>
                  <a:lnTo>
                    <a:pt x="42137" y="81466"/>
                  </a:lnTo>
                  <a:lnTo>
                    <a:pt x="42137" y="89292"/>
                  </a:lnTo>
                  <a:cubicBezTo>
                    <a:pt x="41816" y="97496"/>
                    <a:pt x="44144" y="105585"/>
                    <a:pt x="48759" y="112370"/>
                  </a:cubicBezTo>
                  <a:cubicBezTo>
                    <a:pt x="52633" y="118422"/>
                    <a:pt x="59436" y="121942"/>
                    <a:pt x="66620" y="121601"/>
                  </a:cubicBezTo>
                  <a:cubicBezTo>
                    <a:pt x="71275" y="121808"/>
                    <a:pt x="75891" y="120842"/>
                    <a:pt x="80065" y="118791"/>
                  </a:cubicBezTo>
                  <a:cubicBezTo>
                    <a:pt x="83898" y="116953"/>
                    <a:pt x="87249" y="114278"/>
                    <a:pt x="89898" y="110965"/>
                  </a:cubicBezTo>
                  <a:lnTo>
                    <a:pt x="94313" y="118591"/>
                  </a:lnTo>
                  <a:cubicBezTo>
                    <a:pt x="91263" y="122321"/>
                    <a:pt x="87430" y="125336"/>
                    <a:pt x="83075" y="127421"/>
                  </a:cubicBezTo>
                  <a:cubicBezTo>
                    <a:pt x="77898" y="129712"/>
                    <a:pt x="72279" y="130810"/>
                    <a:pt x="66620" y="130632"/>
                  </a:cubicBezTo>
                  <a:close/>
                  <a:moveTo>
                    <a:pt x="65215" y="40929"/>
                  </a:moveTo>
                  <a:cubicBezTo>
                    <a:pt x="58573" y="41029"/>
                    <a:pt x="52412" y="44411"/>
                    <a:pt x="48759" y="49959"/>
                  </a:cubicBezTo>
                  <a:cubicBezTo>
                    <a:pt x="44365" y="56626"/>
                    <a:pt x="42057" y="64452"/>
                    <a:pt x="42137" y="72435"/>
                  </a:cubicBezTo>
                  <a:lnTo>
                    <a:pt x="85283" y="72435"/>
                  </a:lnTo>
                  <a:lnTo>
                    <a:pt x="85283" y="68422"/>
                  </a:lnTo>
                  <a:cubicBezTo>
                    <a:pt x="85684" y="61294"/>
                    <a:pt x="83717" y="54232"/>
                    <a:pt x="79664" y="48354"/>
                  </a:cubicBezTo>
                  <a:cubicBezTo>
                    <a:pt x="76333" y="43678"/>
                    <a:pt x="70954" y="40911"/>
                    <a:pt x="65215" y="40929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B204A008-CFE0-488D-A052-95A9C1B98E2C}"/>
                </a:ext>
              </a:extLst>
            </p:cNvPr>
            <p:cNvSpPr/>
            <p:nvPr/>
          </p:nvSpPr>
          <p:spPr>
            <a:xfrm>
              <a:off x="6457265" y="65739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1997 w 100338"/>
                <a:gd name="connsiteY2" fmla="*/ 55943 h 180609"/>
                <a:gd name="connsiteX3" fmla="*/ 719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1997" y="55943"/>
                  </a:lnTo>
                  <a:lnTo>
                    <a:pt x="719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55" y="142454"/>
                    <a:pt x="62324" y="143907"/>
                    <a:pt x="65174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2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1" y="147251"/>
                  </a:cubicBezTo>
                  <a:cubicBezTo>
                    <a:pt x="4602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943C449A-E598-432A-8D6D-F16C579842AF}"/>
                </a:ext>
              </a:extLst>
            </p:cNvPr>
            <p:cNvSpPr/>
            <p:nvPr/>
          </p:nvSpPr>
          <p:spPr>
            <a:xfrm>
              <a:off x="6552495" y="6556113"/>
              <a:ext cx="120406" cy="200677"/>
            </a:xfrm>
            <a:custGeom>
              <a:avLst/>
              <a:gdLst>
                <a:gd name="connsiteX0" fmla="*/ 31751 w 120406"/>
                <a:gd name="connsiteY0" fmla="*/ 122367 h 200677"/>
                <a:gd name="connsiteX1" fmla="*/ 39778 w 120406"/>
                <a:gd name="connsiteY1" fmla="*/ 85843 h 200677"/>
                <a:gd name="connsiteX2" fmla="*/ 62254 w 120406"/>
                <a:gd name="connsiteY2" fmla="*/ 72197 h 200677"/>
                <a:gd name="connsiteX3" fmla="*/ 75900 w 120406"/>
                <a:gd name="connsiteY3" fmla="*/ 75810 h 200677"/>
                <a:gd name="connsiteX4" fmla="*/ 85734 w 120406"/>
                <a:gd name="connsiteY4" fmla="*/ 86245 h 200677"/>
                <a:gd name="connsiteX5" fmla="*/ 85734 w 120406"/>
                <a:gd name="connsiteY5" fmla="*/ 31661 h 200677"/>
                <a:gd name="connsiteX6" fmla="*/ 96370 w 120406"/>
                <a:gd name="connsiteY6" fmla="*/ 31661 h 200677"/>
                <a:gd name="connsiteX7" fmla="*/ 96370 w 120406"/>
                <a:gd name="connsiteY7" fmla="*/ 169325 h 200677"/>
                <a:gd name="connsiteX8" fmla="*/ 86938 w 120406"/>
                <a:gd name="connsiteY8" fmla="*/ 169325 h 200677"/>
                <a:gd name="connsiteX9" fmla="*/ 86938 w 120406"/>
                <a:gd name="connsiteY9" fmla="*/ 156883 h 200677"/>
                <a:gd name="connsiteX10" fmla="*/ 76904 w 120406"/>
                <a:gd name="connsiteY10" fmla="*/ 167519 h 200677"/>
                <a:gd name="connsiteX11" fmla="*/ 62856 w 120406"/>
                <a:gd name="connsiteY11" fmla="*/ 171131 h 200677"/>
                <a:gd name="connsiteX12" fmla="*/ 40581 w 120406"/>
                <a:gd name="connsiteY12" fmla="*/ 158288 h 200677"/>
                <a:gd name="connsiteX13" fmla="*/ 32554 w 120406"/>
                <a:gd name="connsiteY13" fmla="*/ 124373 h 200677"/>
                <a:gd name="connsiteX14" fmla="*/ 42588 w 120406"/>
                <a:gd name="connsiteY14" fmla="*/ 124373 h 200677"/>
                <a:gd name="connsiteX15" fmla="*/ 47806 w 120406"/>
                <a:gd name="connsiteY15" fmla="*/ 151666 h 200677"/>
                <a:gd name="connsiteX16" fmla="*/ 64462 w 120406"/>
                <a:gd name="connsiteY16" fmla="*/ 161699 h 200677"/>
                <a:gd name="connsiteX17" fmla="*/ 77506 w 120406"/>
                <a:gd name="connsiteY17" fmla="*/ 157485 h 200677"/>
                <a:gd name="connsiteX18" fmla="*/ 85734 w 120406"/>
                <a:gd name="connsiteY18" fmla="*/ 145645 h 200677"/>
                <a:gd name="connsiteX19" fmla="*/ 85734 w 120406"/>
                <a:gd name="connsiteY19" fmla="*/ 99289 h 200677"/>
                <a:gd name="connsiteX20" fmla="*/ 77706 w 120406"/>
                <a:gd name="connsiteY20" fmla="*/ 86847 h 200677"/>
                <a:gd name="connsiteX21" fmla="*/ 64662 w 120406"/>
                <a:gd name="connsiteY21" fmla="*/ 82031 h 200677"/>
                <a:gd name="connsiteX22" fmla="*/ 48006 w 120406"/>
                <a:gd name="connsiteY22" fmla="*/ 93268 h 200677"/>
                <a:gd name="connsiteX23" fmla="*/ 42588 w 120406"/>
                <a:gd name="connsiteY23" fmla="*/ 12276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200677">
                  <a:moveTo>
                    <a:pt x="31751" y="122367"/>
                  </a:moveTo>
                  <a:cubicBezTo>
                    <a:pt x="31109" y="109694"/>
                    <a:pt x="33879" y="97079"/>
                    <a:pt x="39778" y="85843"/>
                  </a:cubicBezTo>
                  <a:cubicBezTo>
                    <a:pt x="44013" y="77351"/>
                    <a:pt x="52762" y="72045"/>
                    <a:pt x="62254" y="72197"/>
                  </a:cubicBezTo>
                  <a:cubicBezTo>
                    <a:pt x="67051" y="72071"/>
                    <a:pt x="71786" y="73323"/>
                    <a:pt x="75900" y="75810"/>
                  </a:cubicBezTo>
                  <a:cubicBezTo>
                    <a:pt x="79994" y="78412"/>
                    <a:pt x="83386" y="82000"/>
                    <a:pt x="85734" y="86245"/>
                  </a:cubicBezTo>
                  <a:lnTo>
                    <a:pt x="85734" y="31661"/>
                  </a:lnTo>
                  <a:lnTo>
                    <a:pt x="96370" y="31661"/>
                  </a:lnTo>
                  <a:lnTo>
                    <a:pt x="96370" y="169325"/>
                  </a:lnTo>
                  <a:lnTo>
                    <a:pt x="86938" y="169325"/>
                  </a:lnTo>
                  <a:lnTo>
                    <a:pt x="86938" y="156883"/>
                  </a:lnTo>
                  <a:cubicBezTo>
                    <a:pt x="84570" y="161242"/>
                    <a:pt x="81118" y="164906"/>
                    <a:pt x="76904" y="167519"/>
                  </a:cubicBezTo>
                  <a:cubicBezTo>
                    <a:pt x="72649" y="169997"/>
                    <a:pt x="67773" y="171248"/>
                    <a:pt x="62856" y="171131"/>
                  </a:cubicBezTo>
                  <a:cubicBezTo>
                    <a:pt x="53625" y="171270"/>
                    <a:pt x="45076" y="166339"/>
                    <a:pt x="40581" y="158288"/>
                  </a:cubicBezTo>
                  <a:cubicBezTo>
                    <a:pt x="34721" y="147983"/>
                    <a:pt x="31932" y="136213"/>
                    <a:pt x="32554" y="124373"/>
                  </a:cubicBezTo>
                  <a:close/>
                  <a:moveTo>
                    <a:pt x="42588" y="124373"/>
                  </a:moveTo>
                  <a:cubicBezTo>
                    <a:pt x="42167" y="133753"/>
                    <a:pt x="43953" y="143099"/>
                    <a:pt x="47806" y="151666"/>
                  </a:cubicBezTo>
                  <a:cubicBezTo>
                    <a:pt x="50936" y="157969"/>
                    <a:pt x="57438" y="161884"/>
                    <a:pt x="64462" y="161699"/>
                  </a:cubicBezTo>
                  <a:cubicBezTo>
                    <a:pt x="69178" y="161870"/>
                    <a:pt x="73793" y="160377"/>
                    <a:pt x="77506" y="157485"/>
                  </a:cubicBezTo>
                  <a:cubicBezTo>
                    <a:pt x="81198" y="154290"/>
                    <a:pt x="84028" y="150219"/>
                    <a:pt x="85734" y="145645"/>
                  </a:cubicBezTo>
                  <a:lnTo>
                    <a:pt x="85734" y="99289"/>
                  </a:lnTo>
                  <a:cubicBezTo>
                    <a:pt x="84068" y="94567"/>
                    <a:pt x="81319" y="90302"/>
                    <a:pt x="77706" y="86847"/>
                  </a:cubicBezTo>
                  <a:cubicBezTo>
                    <a:pt x="74154" y="83602"/>
                    <a:pt x="69479" y="81874"/>
                    <a:pt x="64662" y="82031"/>
                  </a:cubicBezTo>
                  <a:cubicBezTo>
                    <a:pt x="57338" y="82003"/>
                    <a:pt x="50715" y="86458"/>
                    <a:pt x="48006" y="93268"/>
                  </a:cubicBezTo>
                  <a:cubicBezTo>
                    <a:pt x="44073" y="102588"/>
                    <a:pt x="42227" y="112658"/>
                    <a:pt x="42588" y="122768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E770468-5BB6-4D7A-8FAB-52403C7AFEB9}"/>
                </a:ext>
              </a:extLst>
            </p:cNvPr>
            <p:cNvSpPr/>
            <p:nvPr/>
          </p:nvSpPr>
          <p:spPr>
            <a:xfrm>
              <a:off x="6637228" y="6596613"/>
              <a:ext cx="120406" cy="160542"/>
            </a:xfrm>
            <a:custGeom>
              <a:avLst/>
              <a:gdLst>
                <a:gd name="connsiteX0" fmla="*/ 66622 w 120406"/>
                <a:gd name="connsiteY0" fmla="*/ 130632 h 160541"/>
                <a:gd name="connsiteX1" fmla="*/ 41538 w 120406"/>
                <a:gd name="connsiteY1" fmla="*/ 118992 h 160541"/>
                <a:gd name="connsiteX2" fmla="*/ 31705 w 120406"/>
                <a:gd name="connsiteY2" fmla="*/ 89493 h 160541"/>
                <a:gd name="connsiteX3" fmla="*/ 31705 w 120406"/>
                <a:gd name="connsiteY3" fmla="*/ 73639 h 160541"/>
                <a:gd name="connsiteX4" fmla="*/ 41538 w 120406"/>
                <a:gd name="connsiteY4" fmla="*/ 43538 h 160541"/>
                <a:gd name="connsiteX5" fmla="*/ 65218 w 120406"/>
                <a:gd name="connsiteY5" fmla="*/ 31698 h 160541"/>
                <a:gd name="connsiteX6" fmla="*/ 88496 w 120406"/>
                <a:gd name="connsiteY6" fmla="*/ 42334 h 160541"/>
                <a:gd name="connsiteX7" fmla="*/ 96724 w 120406"/>
                <a:gd name="connsiteY7" fmla="*/ 71030 h 160541"/>
                <a:gd name="connsiteX8" fmla="*/ 96724 w 120406"/>
                <a:gd name="connsiteY8" fmla="*/ 81466 h 160541"/>
                <a:gd name="connsiteX9" fmla="*/ 42140 w 120406"/>
                <a:gd name="connsiteY9" fmla="*/ 81466 h 160541"/>
                <a:gd name="connsiteX10" fmla="*/ 42140 w 120406"/>
                <a:gd name="connsiteY10" fmla="*/ 89292 h 160541"/>
                <a:gd name="connsiteX11" fmla="*/ 48762 w 120406"/>
                <a:gd name="connsiteY11" fmla="*/ 112370 h 160541"/>
                <a:gd name="connsiteX12" fmla="*/ 66622 w 120406"/>
                <a:gd name="connsiteY12" fmla="*/ 121601 h 160541"/>
                <a:gd name="connsiteX13" fmla="*/ 80268 w 120406"/>
                <a:gd name="connsiteY13" fmla="*/ 118791 h 160541"/>
                <a:gd name="connsiteX14" fmla="*/ 89901 w 120406"/>
                <a:gd name="connsiteY14" fmla="*/ 110965 h 160541"/>
                <a:gd name="connsiteX15" fmla="*/ 94316 w 120406"/>
                <a:gd name="connsiteY15" fmla="*/ 118591 h 160541"/>
                <a:gd name="connsiteX16" fmla="*/ 83078 w 120406"/>
                <a:gd name="connsiteY16" fmla="*/ 127421 h 160541"/>
                <a:gd name="connsiteX17" fmla="*/ 66622 w 120406"/>
                <a:gd name="connsiteY17" fmla="*/ 130632 h 160541"/>
                <a:gd name="connsiteX18" fmla="*/ 65218 w 120406"/>
                <a:gd name="connsiteY18" fmla="*/ 40929 h 160541"/>
                <a:gd name="connsiteX19" fmla="*/ 48762 w 120406"/>
                <a:gd name="connsiteY19" fmla="*/ 49959 h 160541"/>
                <a:gd name="connsiteX20" fmla="*/ 42140 w 120406"/>
                <a:gd name="connsiteY20" fmla="*/ 72435 h 160541"/>
                <a:gd name="connsiteX21" fmla="*/ 86088 w 120406"/>
                <a:gd name="connsiteY21" fmla="*/ 72435 h 160541"/>
                <a:gd name="connsiteX22" fmla="*/ 86088 w 120406"/>
                <a:gd name="connsiteY22" fmla="*/ 68422 h 160541"/>
                <a:gd name="connsiteX23" fmla="*/ 80670 w 120406"/>
                <a:gd name="connsiteY23" fmla="*/ 48354 h 160541"/>
                <a:gd name="connsiteX24" fmla="*/ 65218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2" y="130632"/>
                  </a:moveTo>
                  <a:cubicBezTo>
                    <a:pt x="56889" y="130918"/>
                    <a:pt x="47598" y="126606"/>
                    <a:pt x="41538" y="118992"/>
                  </a:cubicBezTo>
                  <a:cubicBezTo>
                    <a:pt x="34715" y="110714"/>
                    <a:pt x="31223" y="100203"/>
                    <a:pt x="31705" y="89493"/>
                  </a:cubicBezTo>
                  <a:lnTo>
                    <a:pt x="31705" y="73639"/>
                  </a:lnTo>
                  <a:cubicBezTo>
                    <a:pt x="31303" y="62755"/>
                    <a:pt x="34775" y="52081"/>
                    <a:pt x="41538" y="43538"/>
                  </a:cubicBezTo>
                  <a:cubicBezTo>
                    <a:pt x="47096" y="36046"/>
                    <a:pt x="55886" y="31650"/>
                    <a:pt x="65218" y="31698"/>
                  </a:cubicBezTo>
                  <a:cubicBezTo>
                    <a:pt x="74248" y="31230"/>
                    <a:pt x="82937" y="35200"/>
                    <a:pt x="88496" y="42334"/>
                  </a:cubicBezTo>
                  <a:cubicBezTo>
                    <a:pt x="94356" y="50718"/>
                    <a:pt x="97245" y="60816"/>
                    <a:pt x="96724" y="71030"/>
                  </a:cubicBezTo>
                  <a:lnTo>
                    <a:pt x="96724" y="81466"/>
                  </a:lnTo>
                  <a:lnTo>
                    <a:pt x="42140" y="81466"/>
                  </a:lnTo>
                  <a:lnTo>
                    <a:pt x="42140" y="89292"/>
                  </a:lnTo>
                  <a:cubicBezTo>
                    <a:pt x="41819" y="97496"/>
                    <a:pt x="44146" y="105585"/>
                    <a:pt x="48762" y="112370"/>
                  </a:cubicBezTo>
                  <a:cubicBezTo>
                    <a:pt x="52635" y="118422"/>
                    <a:pt x="59438" y="121942"/>
                    <a:pt x="66622" y="121601"/>
                  </a:cubicBezTo>
                  <a:cubicBezTo>
                    <a:pt x="71338" y="121784"/>
                    <a:pt x="76014" y="120818"/>
                    <a:pt x="80268" y="118791"/>
                  </a:cubicBezTo>
                  <a:cubicBezTo>
                    <a:pt x="84061" y="117002"/>
                    <a:pt x="87372" y="114316"/>
                    <a:pt x="89901" y="110965"/>
                  </a:cubicBezTo>
                  <a:lnTo>
                    <a:pt x="94316" y="118591"/>
                  </a:lnTo>
                  <a:cubicBezTo>
                    <a:pt x="91266" y="122321"/>
                    <a:pt x="87432" y="125336"/>
                    <a:pt x="83078" y="127421"/>
                  </a:cubicBezTo>
                  <a:cubicBezTo>
                    <a:pt x="77900" y="129712"/>
                    <a:pt x="72281" y="130810"/>
                    <a:pt x="66622" y="130632"/>
                  </a:cubicBezTo>
                  <a:close/>
                  <a:moveTo>
                    <a:pt x="65218" y="40929"/>
                  </a:moveTo>
                  <a:cubicBezTo>
                    <a:pt x="58575" y="41029"/>
                    <a:pt x="52414" y="44411"/>
                    <a:pt x="48762" y="49959"/>
                  </a:cubicBezTo>
                  <a:cubicBezTo>
                    <a:pt x="44367" y="56626"/>
                    <a:pt x="42059" y="64452"/>
                    <a:pt x="42140" y="72435"/>
                  </a:cubicBezTo>
                  <a:lnTo>
                    <a:pt x="86088" y="72435"/>
                  </a:lnTo>
                  <a:lnTo>
                    <a:pt x="86088" y="68422"/>
                  </a:lnTo>
                  <a:cubicBezTo>
                    <a:pt x="86449" y="61328"/>
                    <a:pt x="84563" y="54300"/>
                    <a:pt x="80670" y="48354"/>
                  </a:cubicBezTo>
                  <a:cubicBezTo>
                    <a:pt x="77078" y="43465"/>
                    <a:pt x="71278" y="40682"/>
                    <a:pt x="65218" y="40929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F939EF33-7693-44B3-A385-F7A6E7AFF796}"/>
                </a:ext>
              </a:extLst>
            </p:cNvPr>
            <p:cNvSpPr/>
            <p:nvPr/>
          </p:nvSpPr>
          <p:spPr>
            <a:xfrm>
              <a:off x="6759484" y="6596597"/>
              <a:ext cx="160542" cy="160542"/>
            </a:xfrm>
            <a:custGeom>
              <a:avLst/>
              <a:gdLst>
                <a:gd name="connsiteX0" fmla="*/ 40290 w 160541"/>
                <a:gd name="connsiteY0" fmla="*/ 33319 h 160541"/>
                <a:gd name="connsiteX1" fmla="*/ 41293 w 160541"/>
                <a:gd name="connsiteY1" fmla="*/ 48170 h 160541"/>
                <a:gd name="connsiteX2" fmla="*/ 51327 w 160541"/>
                <a:gd name="connsiteY2" fmla="*/ 35928 h 160541"/>
                <a:gd name="connsiteX3" fmla="*/ 65977 w 160541"/>
                <a:gd name="connsiteY3" fmla="*/ 31714 h 160541"/>
                <a:gd name="connsiteX4" fmla="*/ 80626 w 160541"/>
                <a:gd name="connsiteY4" fmla="*/ 36731 h 160541"/>
                <a:gd name="connsiteX5" fmla="*/ 89255 w 160541"/>
                <a:gd name="connsiteY5" fmla="*/ 51982 h 160541"/>
                <a:gd name="connsiteX6" fmla="*/ 99289 w 160541"/>
                <a:gd name="connsiteY6" fmla="*/ 37132 h 160541"/>
                <a:gd name="connsiteX7" fmla="*/ 114941 w 160541"/>
                <a:gd name="connsiteY7" fmla="*/ 31714 h 160541"/>
                <a:gd name="connsiteX8" fmla="*/ 135009 w 160541"/>
                <a:gd name="connsiteY8" fmla="*/ 41748 h 160541"/>
                <a:gd name="connsiteX9" fmla="*/ 141832 w 160541"/>
                <a:gd name="connsiteY9" fmla="*/ 73053 h 160541"/>
                <a:gd name="connsiteX10" fmla="*/ 141832 w 160541"/>
                <a:gd name="connsiteY10" fmla="*/ 128842 h 160541"/>
                <a:gd name="connsiteX11" fmla="*/ 131197 w 160541"/>
                <a:gd name="connsiteY11" fmla="*/ 128842 h 160541"/>
                <a:gd name="connsiteX12" fmla="*/ 131197 w 160541"/>
                <a:gd name="connsiteY12" fmla="*/ 72853 h 160541"/>
                <a:gd name="connsiteX13" fmla="*/ 126380 w 160541"/>
                <a:gd name="connsiteY13" fmla="*/ 48170 h 160541"/>
                <a:gd name="connsiteX14" fmla="*/ 112935 w 160541"/>
                <a:gd name="connsiteY14" fmla="*/ 41146 h 160541"/>
                <a:gd name="connsiteX15" fmla="*/ 98286 w 160541"/>
                <a:gd name="connsiteY15" fmla="*/ 48972 h 160541"/>
                <a:gd name="connsiteX16" fmla="*/ 92064 w 160541"/>
                <a:gd name="connsiteY16" fmla="*/ 69040 h 160541"/>
                <a:gd name="connsiteX17" fmla="*/ 92064 w 160541"/>
                <a:gd name="connsiteY17" fmla="*/ 129243 h 160541"/>
                <a:gd name="connsiteX18" fmla="*/ 81428 w 160541"/>
                <a:gd name="connsiteY18" fmla="*/ 129243 h 160541"/>
                <a:gd name="connsiteX19" fmla="*/ 81428 w 160541"/>
                <a:gd name="connsiteY19" fmla="*/ 73053 h 160541"/>
                <a:gd name="connsiteX20" fmla="*/ 76612 w 160541"/>
                <a:gd name="connsiteY20" fmla="*/ 48370 h 160541"/>
                <a:gd name="connsiteX21" fmla="*/ 62966 w 160541"/>
                <a:gd name="connsiteY21" fmla="*/ 41146 h 160541"/>
                <a:gd name="connsiteX22" fmla="*/ 49521 w 160541"/>
                <a:gd name="connsiteY22" fmla="*/ 46163 h 160541"/>
                <a:gd name="connsiteX23" fmla="*/ 42096 w 160541"/>
                <a:gd name="connsiteY23" fmla="*/ 60009 h 160541"/>
                <a:gd name="connsiteX24" fmla="*/ 42096 w 160541"/>
                <a:gd name="connsiteY24" fmla="*/ 128842 h 160541"/>
                <a:gd name="connsiteX25" fmla="*/ 31661 w 160541"/>
                <a:gd name="connsiteY25" fmla="*/ 128842 h 160541"/>
                <a:gd name="connsiteX26" fmla="*/ 31661 w 160541"/>
                <a:gd name="connsiteY26" fmla="*/ 3331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0290" y="33319"/>
                  </a:moveTo>
                  <a:lnTo>
                    <a:pt x="41293" y="48170"/>
                  </a:lnTo>
                  <a:cubicBezTo>
                    <a:pt x="43440" y="43241"/>
                    <a:pt x="46912" y="39003"/>
                    <a:pt x="51327" y="35928"/>
                  </a:cubicBezTo>
                  <a:cubicBezTo>
                    <a:pt x="55662" y="33075"/>
                    <a:pt x="60779" y="31604"/>
                    <a:pt x="65977" y="31714"/>
                  </a:cubicBezTo>
                  <a:cubicBezTo>
                    <a:pt x="71314" y="31525"/>
                    <a:pt x="76532" y="33311"/>
                    <a:pt x="80626" y="36731"/>
                  </a:cubicBezTo>
                  <a:cubicBezTo>
                    <a:pt x="84940" y="40855"/>
                    <a:pt x="87951" y="46161"/>
                    <a:pt x="89255" y="51982"/>
                  </a:cubicBezTo>
                  <a:cubicBezTo>
                    <a:pt x="91161" y="46205"/>
                    <a:pt x="94633" y="41065"/>
                    <a:pt x="99289" y="37132"/>
                  </a:cubicBezTo>
                  <a:cubicBezTo>
                    <a:pt x="103663" y="33468"/>
                    <a:pt x="109242" y="31539"/>
                    <a:pt x="114941" y="31714"/>
                  </a:cubicBezTo>
                  <a:cubicBezTo>
                    <a:pt x="122948" y="31156"/>
                    <a:pt x="130655" y="34999"/>
                    <a:pt x="135009" y="41748"/>
                  </a:cubicBezTo>
                  <a:cubicBezTo>
                    <a:pt x="140247" y="51308"/>
                    <a:pt x="142615" y="62179"/>
                    <a:pt x="141832" y="73053"/>
                  </a:cubicBezTo>
                  <a:lnTo>
                    <a:pt x="141832" y="128842"/>
                  </a:lnTo>
                  <a:lnTo>
                    <a:pt x="131197" y="128842"/>
                  </a:lnTo>
                  <a:lnTo>
                    <a:pt x="131197" y="72853"/>
                  </a:lnTo>
                  <a:cubicBezTo>
                    <a:pt x="131879" y="64338"/>
                    <a:pt x="130213" y="55799"/>
                    <a:pt x="126380" y="48170"/>
                  </a:cubicBezTo>
                  <a:cubicBezTo>
                    <a:pt x="123490" y="43576"/>
                    <a:pt x="118353" y="40893"/>
                    <a:pt x="112935" y="41146"/>
                  </a:cubicBezTo>
                  <a:cubicBezTo>
                    <a:pt x="107015" y="41001"/>
                    <a:pt x="101456" y="43971"/>
                    <a:pt x="98286" y="48972"/>
                  </a:cubicBezTo>
                  <a:cubicBezTo>
                    <a:pt x="94633" y="55069"/>
                    <a:pt x="92506" y="61950"/>
                    <a:pt x="92064" y="69040"/>
                  </a:cubicBezTo>
                  <a:lnTo>
                    <a:pt x="92064" y="129243"/>
                  </a:lnTo>
                  <a:lnTo>
                    <a:pt x="81428" y="129243"/>
                  </a:lnTo>
                  <a:lnTo>
                    <a:pt x="81428" y="73053"/>
                  </a:lnTo>
                  <a:cubicBezTo>
                    <a:pt x="82091" y="64541"/>
                    <a:pt x="80425" y="56010"/>
                    <a:pt x="76612" y="48370"/>
                  </a:cubicBezTo>
                  <a:cubicBezTo>
                    <a:pt x="73622" y="43761"/>
                    <a:pt x="68465" y="41027"/>
                    <a:pt x="62966" y="41146"/>
                  </a:cubicBezTo>
                  <a:cubicBezTo>
                    <a:pt x="57989" y="40889"/>
                    <a:pt x="53113" y="42705"/>
                    <a:pt x="49521" y="46163"/>
                  </a:cubicBezTo>
                  <a:cubicBezTo>
                    <a:pt x="45889" y="50050"/>
                    <a:pt x="43320" y="54824"/>
                    <a:pt x="42096" y="60009"/>
                  </a:cubicBezTo>
                  <a:lnTo>
                    <a:pt x="42096" y="128842"/>
                  </a:lnTo>
                  <a:lnTo>
                    <a:pt x="31661" y="128842"/>
                  </a:lnTo>
                  <a:lnTo>
                    <a:pt x="31661" y="33319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B05DF9D6-62C2-4446-8513-D46C0FACB1CA}"/>
                </a:ext>
              </a:extLst>
            </p:cNvPr>
            <p:cNvSpPr/>
            <p:nvPr/>
          </p:nvSpPr>
          <p:spPr>
            <a:xfrm>
              <a:off x="6889670" y="65972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7870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122 w 120406"/>
                <a:gd name="connsiteY15" fmla="*/ 59991 h 160541"/>
                <a:gd name="connsiteX16" fmla="*/ 34122 w 120406"/>
                <a:gd name="connsiteY16" fmla="*/ 59991 h 160541"/>
                <a:gd name="connsiteX17" fmla="*/ 42149 w 120406"/>
                <a:gd name="connsiteY17" fmla="*/ 39923 h 160541"/>
                <a:gd name="connsiteX18" fmla="*/ 64224 w 120406"/>
                <a:gd name="connsiteY18" fmla="*/ 31696 h 160541"/>
                <a:gd name="connsiteX19" fmla="*/ 85496 w 120406"/>
                <a:gd name="connsiteY19" fmla="*/ 39723 h 160541"/>
                <a:gd name="connsiteX20" fmla="*/ 93724 w 120406"/>
                <a:gd name="connsiteY20" fmla="*/ 62801 h 160541"/>
                <a:gd name="connsiteX21" fmla="*/ 93724 w 120406"/>
                <a:gd name="connsiteY21" fmla="*/ 109558 h 160541"/>
                <a:gd name="connsiteX22" fmla="*/ 93724 w 120406"/>
                <a:gd name="connsiteY22" fmla="*/ 119391 h 160541"/>
                <a:gd name="connsiteX23" fmla="*/ 95329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5" y="122398"/>
                    <a:pt x="71850" y="125412"/>
                  </a:cubicBezTo>
                  <a:cubicBezTo>
                    <a:pt x="67274" y="128438"/>
                    <a:pt x="61896" y="130043"/>
                    <a:pt x="56398" y="130027"/>
                  </a:cubicBezTo>
                  <a:cubicBezTo>
                    <a:pt x="49494" y="130437"/>
                    <a:pt x="42792" y="127707"/>
                    <a:pt x="38136" y="122602"/>
                  </a:cubicBezTo>
                  <a:cubicBezTo>
                    <a:pt x="33561" y="116949"/>
                    <a:pt x="31273" y="109791"/>
                    <a:pt x="31714" y="102535"/>
                  </a:cubicBezTo>
                  <a:cubicBezTo>
                    <a:pt x="31714" y="94776"/>
                    <a:pt x="35166" y="87422"/>
                    <a:pt x="41146" y="82467"/>
                  </a:cubicBezTo>
                  <a:cubicBezTo>
                    <a:pt x="48290" y="76768"/>
                    <a:pt x="57301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09" y="57047"/>
                    <a:pt x="81543" y="51386"/>
                    <a:pt x="77870" y="46947"/>
                  </a:cubicBezTo>
                  <a:cubicBezTo>
                    <a:pt x="74218" y="42980"/>
                    <a:pt x="69000" y="40844"/>
                    <a:pt x="63622" y="41127"/>
                  </a:cubicBezTo>
                  <a:cubicBezTo>
                    <a:pt x="58404" y="41041"/>
                    <a:pt x="53367" y="42986"/>
                    <a:pt x="49575" y="46546"/>
                  </a:cubicBezTo>
                  <a:cubicBezTo>
                    <a:pt x="46002" y="50102"/>
                    <a:pt x="44056" y="54958"/>
                    <a:pt x="44156" y="59991"/>
                  </a:cubicBezTo>
                  <a:lnTo>
                    <a:pt x="34122" y="59991"/>
                  </a:lnTo>
                  <a:lnTo>
                    <a:pt x="34122" y="59991"/>
                  </a:lnTo>
                  <a:cubicBezTo>
                    <a:pt x="33581" y="52423"/>
                    <a:pt x="36530" y="45023"/>
                    <a:pt x="42149" y="39923"/>
                  </a:cubicBezTo>
                  <a:cubicBezTo>
                    <a:pt x="48130" y="34375"/>
                    <a:pt x="56076" y="31417"/>
                    <a:pt x="64224" y="31696"/>
                  </a:cubicBezTo>
                  <a:cubicBezTo>
                    <a:pt x="72131" y="31304"/>
                    <a:pt x="79816" y="34212"/>
                    <a:pt x="85496" y="39723"/>
                  </a:cubicBezTo>
                  <a:cubicBezTo>
                    <a:pt x="91295" y="45954"/>
                    <a:pt x="94285" y="54302"/>
                    <a:pt x="93724" y="62801"/>
                  </a:cubicBezTo>
                  <a:lnTo>
                    <a:pt x="93724" y="109558"/>
                  </a:lnTo>
                  <a:cubicBezTo>
                    <a:pt x="93523" y="112833"/>
                    <a:pt x="93523" y="116116"/>
                    <a:pt x="93724" y="119391"/>
                  </a:cubicBezTo>
                  <a:cubicBezTo>
                    <a:pt x="93944" y="122580"/>
                    <a:pt x="94486" y="125739"/>
                    <a:pt x="95329" y="128823"/>
                  </a:cubicBezTo>
                  <a:close/>
                  <a:moveTo>
                    <a:pt x="57401" y="120595"/>
                  </a:moveTo>
                  <a:cubicBezTo>
                    <a:pt x="63060" y="120626"/>
                    <a:pt x="68559" y="118791"/>
                    <a:pt x="73054" y="115378"/>
                  </a:cubicBezTo>
                  <a:cubicBezTo>
                    <a:pt x="77509" y="112197"/>
                    <a:pt x="80880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08" y="82106"/>
                    <a:pt x="53106" y="84349"/>
                    <a:pt x="48371" y="88688"/>
                  </a:cubicBezTo>
                  <a:cubicBezTo>
                    <a:pt x="44196" y="92565"/>
                    <a:pt x="41848" y="98037"/>
                    <a:pt x="41949" y="103739"/>
                  </a:cubicBezTo>
                  <a:cubicBezTo>
                    <a:pt x="41869" y="108218"/>
                    <a:pt x="43273" y="112597"/>
                    <a:pt x="45962" y="116181"/>
                  </a:cubicBezTo>
                  <a:cubicBezTo>
                    <a:pt x="48912" y="119301"/>
                    <a:pt x="53127" y="120925"/>
                    <a:pt x="57401" y="120595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11F506C0-C945-4484-9C04-6C3332A63337}"/>
                </a:ext>
              </a:extLst>
            </p:cNvPr>
            <p:cNvSpPr/>
            <p:nvPr/>
          </p:nvSpPr>
          <p:spPr>
            <a:xfrm>
              <a:off x="6967185" y="65739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1997 w 100338"/>
                <a:gd name="connsiteY2" fmla="*/ 55943 h 180609"/>
                <a:gd name="connsiteX3" fmla="*/ 719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1997" y="55943"/>
                  </a:lnTo>
                  <a:lnTo>
                    <a:pt x="719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55" y="142454"/>
                    <a:pt x="62324" y="143907"/>
                    <a:pt x="65174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1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1" y="147251"/>
                  </a:cubicBezTo>
                  <a:cubicBezTo>
                    <a:pt x="4602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432E2432-DF8A-4C57-8E1E-76049DC62762}"/>
                </a:ext>
              </a:extLst>
            </p:cNvPr>
            <p:cNvSpPr/>
            <p:nvPr/>
          </p:nvSpPr>
          <p:spPr>
            <a:xfrm>
              <a:off x="7027589" y="6556113"/>
              <a:ext cx="120406" cy="200677"/>
            </a:xfrm>
            <a:custGeom>
              <a:avLst/>
              <a:gdLst>
                <a:gd name="connsiteX0" fmla="*/ 41694 w 120406"/>
                <a:gd name="connsiteY0" fmla="*/ 88854 h 200677"/>
                <a:gd name="connsiteX1" fmla="*/ 52130 w 120406"/>
                <a:gd name="connsiteY1" fmla="*/ 76412 h 200677"/>
                <a:gd name="connsiteX2" fmla="*/ 66579 w 120406"/>
                <a:gd name="connsiteY2" fmla="*/ 72197 h 200677"/>
                <a:gd name="connsiteX3" fmla="*/ 86646 w 120406"/>
                <a:gd name="connsiteY3" fmla="*/ 81429 h 200677"/>
                <a:gd name="connsiteX4" fmla="*/ 93469 w 120406"/>
                <a:gd name="connsiteY4" fmla="*/ 110326 h 200677"/>
                <a:gd name="connsiteX5" fmla="*/ 93469 w 120406"/>
                <a:gd name="connsiteY5" fmla="*/ 169325 h 200677"/>
                <a:gd name="connsiteX6" fmla="*/ 82833 w 120406"/>
                <a:gd name="connsiteY6" fmla="*/ 169325 h 200677"/>
                <a:gd name="connsiteX7" fmla="*/ 82833 w 120406"/>
                <a:gd name="connsiteY7" fmla="*/ 110125 h 200677"/>
                <a:gd name="connsiteX8" fmla="*/ 78017 w 120406"/>
                <a:gd name="connsiteY8" fmla="*/ 88252 h 200677"/>
                <a:gd name="connsiteX9" fmla="*/ 64572 w 120406"/>
                <a:gd name="connsiteY9" fmla="*/ 81629 h 200677"/>
                <a:gd name="connsiteX10" fmla="*/ 50926 w 120406"/>
                <a:gd name="connsiteY10" fmla="*/ 86646 h 200677"/>
                <a:gd name="connsiteX11" fmla="*/ 42296 w 120406"/>
                <a:gd name="connsiteY11" fmla="*/ 100292 h 200677"/>
                <a:gd name="connsiteX12" fmla="*/ 42296 w 120406"/>
                <a:gd name="connsiteY12" fmla="*/ 169325 h 200677"/>
                <a:gd name="connsiteX13" fmla="*/ 31661 w 120406"/>
                <a:gd name="connsiteY13" fmla="*/ 169325 h 200677"/>
                <a:gd name="connsiteX14" fmla="*/ 31661 w 120406"/>
                <a:gd name="connsiteY14" fmla="*/ 31661 h 200677"/>
                <a:gd name="connsiteX15" fmla="*/ 41694 w 120406"/>
                <a:gd name="connsiteY15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200677">
                  <a:moveTo>
                    <a:pt x="41694" y="88854"/>
                  </a:moveTo>
                  <a:cubicBezTo>
                    <a:pt x="44042" y="83875"/>
                    <a:pt x="47635" y="79590"/>
                    <a:pt x="52130" y="76412"/>
                  </a:cubicBezTo>
                  <a:cubicBezTo>
                    <a:pt x="56404" y="73584"/>
                    <a:pt x="61441" y="72115"/>
                    <a:pt x="66579" y="72197"/>
                  </a:cubicBezTo>
                  <a:cubicBezTo>
                    <a:pt x="74425" y="71589"/>
                    <a:pt x="82011" y="75081"/>
                    <a:pt x="86646" y="81429"/>
                  </a:cubicBezTo>
                  <a:cubicBezTo>
                    <a:pt x="91783" y="90152"/>
                    <a:pt x="94172" y="100226"/>
                    <a:pt x="93469" y="110326"/>
                  </a:cubicBezTo>
                  <a:lnTo>
                    <a:pt x="93469" y="169325"/>
                  </a:lnTo>
                  <a:lnTo>
                    <a:pt x="82833" y="169325"/>
                  </a:lnTo>
                  <a:lnTo>
                    <a:pt x="82833" y="110125"/>
                  </a:lnTo>
                  <a:cubicBezTo>
                    <a:pt x="83475" y="102516"/>
                    <a:pt x="81790" y="94892"/>
                    <a:pt x="78017" y="88252"/>
                  </a:cubicBezTo>
                  <a:cubicBezTo>
                    <a:pt x="74947" y="83903"/>
                    <a:pt x="69890" y="81409"/>
                    <a:pt x="64572" y="81629"/>
                  </a:cubicBezTo>
                  <a:cubicBezTo>
                    <a:pt x="59555" y="81537"/>
                    <a:pt x="54678" y="83327"/>
                    <a:pt x="50926" y="86646"/>
                  </a:cubicBezTo>
                  <a:cubicBezTo>
                    <a:pt x="46952" y="90397"/>
                    <a:pt x="43982" y="95091"/>
                    <a:pt x="42296" y="100292"/>
                  </a:cubicBezTo>
                  <a:lnTo>
                    <a:pt x="42296" y="169325"/>
                  </a:lnTo>
                  <a:lnTo>
                    <a:pt x="31661" y="169325"/>
                  </a:lnTo>
                  <a:lnTo>
                    <a:pt x="31661" y="31661"/>
                  </a:lnTo>
                  <a:lnTo>
                    <a:pt x="41694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32CB5AA4-C8A0-4FBA-8582-ABF8126B350D}"/>
                </a:ext>
              </a:extLst>
            </p:cNvPr>
            <p:cNvSpPr/>
            <p:nvPr/>
          </p:nvSpPr>
          <p:spPr>
            <a:xfrm>
              <a:off x="7108016" y="6561331"/>
              <a:ext cx="120406" cy="180609"/>
            </a:xfrm>
            <a:custGeom>
              <a:avLst/>
              <a:gdLst>
                <a:gd name="connsiteX0" fmla="*/ 67425 w 120406"/>
                <a:gd name="connsiteY0" fmla="*/ 165914 h 180609"/>
                <a:gd name="connsiteX1" fmla="*/ 41538 w 120406"/>
                <a:gd name="connsiteY1" fmla="*/ 154274 h 180609"/>
                <a:gd name="connsiteX2" fmla="*/ 31705 w 120406"/>
                <a:gd name="connsiteY2" fmla="*/ 124775 h 180609"/>
                <a:gd name="connsiteX3" fmla="*/ 31705 w 120406"/>
                <a:gd name="connsiteY3" fmla="*/ 108921 h 180609"/>
                <a:gd name="connsiteX4" fmla="*/ 41538 w 120406"/>
                <a:gd name="connsiteY4" fmla="*/ 78820 h 180609"/>
                <a:gd name="connsiteX5" fmla="*/ 65218 w 120406"/>
                <a:gd name="connsiteY5" fmla="*/ 66980 h 180609"/>
                <a:gd name="connsiteX6" fmla="*/ 88496 w 120406"/>
                <a:gd name="connsiteY6" fmla="*/ 77616 h 180609"/>
                <a:gd name="connsiteX7" fmla="*/ 96724 w 120406"/>
                <a:gd name="connsiteY7" fmla="*/ 106312 h 180609"/>
                <a:gd name="connsiteX8" fmla="*/ 96724 w 120406"/>
                <a:gd name="connsiteY8" fmla="*/ 116748 h 180609"/>
                <a:gd name="connsiteX9" fmla="*/ 42140 w 120406"/>
                <a:gd name="connsiteY9" fmla="*/ 116748 h 180609"/>
                <a:gd name="connsiteX10" fmla="*/ 42140 w 120406"/>
                <a:gd name="connsiteY10" fmla="*/ 124574 h 180609"/>
                <a:gd name="connsiteX11" fmla="*/ 48762 w 120406"/>
                <a:gd name="connsiteY11" fmla="*/ 147652 h 180609"/>
                <a:gd name="connsiteX12" fmla="*/ 66622 w 120406"/>
                <a:gd name="connsiteY12" fmla="*/ 156883 h 180609"/>
                <a:gd name="connsiteX13" fmla="*/ 81673 w 120406"/>
                <a:gd name="connsiteY13" fmla="*/ 154274 h 180609"/>
                <a:gd name="connsiteX14" fmla="*/ 91306 w 120406"/>
                <a:gd name="connsiteY14" fmla="*/ 146448 h 180609"/>
                <a:gd name="connsiteX15" fmla="*/ 95721 w 120406"/>
                <a:gd name="connsiteY15" fmla="*/ 154074 h 180609"/>
                <a:gd name="connsiteX16" fmla="*/ 84483 w 120406"/>
                <a:gd name="connsiteY16" fmla="*/ 162903 h 180609"/>
                <a:gd name="connsiteX17" fmla="*/ 67425 w 120406"/>
                <a:gd name="connsiteY17" fmla="*/ 165914 h 180609"/>
                <a:gd name="connsiteX18" fmla="*/ 66020 w 120406"/>
                <a:gd name="connsiteY18" fmla="*/ 76211 h 180609"/>
                <a:gd name="connsiteX19" fmla="*/ 49565 w 120406"/>
                <a:gd name="connsiteY19" fmla="*/ 85241 h 180609"/>
                <a:gd name="connsiteX20" fmla="*/ 42943 w 120406"/>
                <a:gd name="connsiteY20" fmla="*/ 107717 h 180609"/>
                <a:gd name="connsiteX21" fmla="*/ 86891 w 120406"/>
                <a:gd name="connsiteY21" fmla="*/ 107717 h 180609"/>
                <a:gd name="connsiteX22" fmla="*/ 86891 w 120406"/>
                <a:gd name="connsiteY22" fmla="*/ 103704 h 180609"/>
                <a:gd name="connsiteX23" fmla="*/ 81473 w 120406"/>
                <a:gd name="connsiteY23" fmla="*/ 83636 h 180609"/>
                <a:gd name="connsiteX24" fmla="*/ 66020 w 120406"/>
                <a:gd name="connsiteY24" fmla="*/ 76211 h 180609"/>
                <a:gd name="connsiteX25" fmla="*/ 75854 w 120406"/>
                <a:gd name="connsiteY25" fmla="*/ 31661 h 180609"/>
                <a:gd name="connsiteX26" fmla="*/ 88898 w 120406"/>
                <a:gd name="connsiteY26" fmla="*/ 31661 h 180609"/>
                <a:gd name="connsiteX27" fmla="*/ 88898 w 120406"/>
                <a:gd name="connsiteY27" fmla="*/ 31661 h 180609"/>
                <a:gd name="connsiteX28" fmla="*/ 68830 w 120406"/>
                <a:gd name="connsiteY28" fmla="*/ 54738 h 180609"/>
                <a:gd name="connsiteX29" fmla="*/ 59799 w 120406"/>
                <a:gd name="connsiteY29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06" h="180609">
                  <a:moveTo>
                    <a:pt x="67425" y="165914"/>
                  </a:moveTo>
                  <a:cubicBezTo>
                    <a:pt x="57411" y="166459"/>
                    <a:pt x="47779" y="162121"/>
                    <a:pt x="41538" y="154274"/>
                  </a:cubicBezTo>
                  <a:cubicBezTo>
                    <a:pt x="34715" y="145996"/>
                    <a:pt x="31223" y="135485"/>
                    <a:pt x="31705" y="124775"/>
                  </a:cubicBezTo>
                  <a:lnTo>
                    <a:pt x="31705" y="108921"/>
                  </a:lnTo>
                  <a:cubicBezTo>
                    <a:pt x="31303" y="98037"/>
                    <a:pt x="34775" y="87363"/>
                    <a:pt x="41538" y="78820"/>
                  </a:cubicBezTo>
                  <a:cubicBezTo>
                    <a:pt x="47117" y="71354"/>
                    <a:pt x="55906" y="66964"/>
                    <a:pt x="65218" y="66980"/>
                  </a:cubicBezTo>
                  <a:cubicBezTo>
                    <a:pt x="74248" y="66476"/>
                    <a:pt x="82957" y="70455"/>
                    <a:pt x="88496" y="77616"/>
                  </a:cubicBezTo>
                  <a:cubicBezTo>
                    <a:pt x="94356" y="86000"/>
                    <a:pt x="97246" y="96098"/>
                    <a:pt x="96724" y="106312"/>
                  </a:cubicBezTo>
                  <a:lnTo>
                    <a:pt x="96724" y="116748"/>
                  </a:lnTo>
                  <a:lnTo>
                    <a:pt x="42140" y="116748"/>
                  </a:lnTo>
                  <a:lnTo>
                    <a:pt x="42140" y="124574"/>
                  </a:lnTo>
                  <a:cubicBezTo>
                    <a:pt x="41819" y="132778"/>
                    <a:pt x="44147" y="140867"/>
                    <a:pt x="48762" y="147652"/>
                  </a:cubicBezTo>
                  <a:cubicBezTo>
                    <a:pt x="52635" y="153704"/>
                    <a:pt x="59438" y="157224"/>
                    <a:pt x="66622" y="156883"/>
                  </a:cubicBezTo>
                  <a:cubicBezTo>
                    <a:pt x="71780" y="157369"/>
                    <a:pt x="76978" y="156468"/>
                    <a:pt x="81673" y="154274"/>
                  </a:cubicBezTo>
                  <a:cubicBezTo>
                    <a:pt x="85466" y="152484"/>
                    <a:pt x="88777" y="149799"/>
                    <a:pt x="91306" y="146448"/>
                  </a:cubicBezTo>
                  <a:lnTo>
                    <a:pt x="95721" y="154074"/>
                  </a:lnTo>
                  <a:cubicBezTo>
                    <a:pt x="92711" y="157848"/>
                    <a:pt x="88857" y="160872"/>
                    <a:pt x="84483" y="162903"/>
                  </a:cubicBezTo>
                  <a:cubicBezTo>
                    <a:pt x="79104" y="165237"/>
                    <a:pt x="73265" y="166269"/>
                    <a:pt x="67425" y="165914"/>
                  </a:cubicBezTo>
                  <a:close/>
                  <a:moveTo>
                    <a:pt x="66020" y="76211"/>
                  </a:moveTo>
                  <a:cubicBezTo>
                    <a:pt x="59378" y="76311"/>
                    <a:pt x="53217" y="79693"/>
                    <a:pt x="49565" y="85241"/>
                  </a:cubicBezTo>
                  <a:cubicBezTo>
                    <a:pt x="45170" y="91908"/>
                    <a:pt x="42862" y="99734"/>
                    <a:pt x="42943" y="107717"/>
                  </a:cubicBezTo>
                  <a:lnTo>
                    <a:pt x="86891" y="107717"/>
                  </a:lnTo>
                  <a:lnTo>
                    <a:pt x="86891" y="103704"/>
                  </a:lnTo>
                  <a:cubicBezTo>
                    <a:pt x="87252" y="96610"/>
                    <a:pt x="85366" y="89582"/>
                    <a:pt x="81473" y="83636"/>
                  </a:cubicBezTo>
                  <a:cubicBezTo>
                    <a:pt x="77900" y="78719"/>
                    <a:pt x="72101" y="75928"/>
                    <a:pt x="66020" y="76211"/>
                  </a:cubicBezTo>
                  <a:close/>
                  <a:moveTo>
                    <a:pt x="75854" y="31661"/>
                  </a:moveTo>
                  <a:lnTo>
                    <a:pt x="88898" y="31661"/>
                  </a:lnTo>
                  <a:lnTo>
                    <a:pt x="88898" y="31661"/>
                  </a:lnTo>
                  <a:lnTo>
                    <a:pt x="68830" y="54738"/>
                  </a:lnTo>
                  <a:lnTo>
                    <a:pt x="59799" y="5473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11532F57-76DB-4A0D-B5CC-E376D477B911}"/>
                </a:ext>
              </a:extLst>
            </p:cNvPr>
            <p:cNvSpPr/>
            <p:nvPr/>
          </p:nvSpPr>
          <p:spPr>
            <a:xfrm>
              <a:off x="7191943" y="6596589"/>
              <a:ext cx="160542" cy="160542"/>
            </a:xfrm>
            <a:custGeom>
              <a:avLst/>
              <a:gdLst>
                <a:gd name="connsiteX0" fmla="*/ 41293 w 160541"/>
                <a:gd name="connsiteY0" fmla="*/ 33328 h 160541"/>
                <a:gd name="connsiteX1" fmla="*/ 41293 w 160541"/>
                <a:gd name="connsiteY1" fmla="*/ 48178 h 160541"/>
                <a:gd name="connsiteX2" fmla="*/ 51327 w 160541"/>
                <a:gd name="connsiteY2" fmla="*/ 35936 h 160541"/>
                <a:gd name="connsiteX3" fmla="*/ 66177 w 160541"/>
                <a:gd name="connsiteY3" fmla="*/ 31722 h 160541"/>
                <a:gd name="connsiteX4" fmla="*/ 80626 w 160541"/>
                <a:gd name="connsiteY4" fmla="*/ 36739 h 160541"/>
                <a:gd name="connsiteX5" fmla="*/ 89255 w 160541"/>
                <a:gd name="connsiteY5" fmla="*/ 51990 h 160541"/>
                <a:gd name="connsiteX6" fmla="*/ 99289 w 160541"/>
                <a:gd name="connsiteY6" fmla="*/ 37140 h 160541"/>
                <a:gd name="connsiteX7" fmla="*/ 114941 w 160541"/>
                <a:gd name="connsiteY7" fmla="*/ 31722 h 160541"/>
                <a:gd name="connsiteX8" fmla="*/ 135009 w 160541"/>
                <a:gd name="connsiteY8" fmla="*/ 41756 h 160541"/>
                <a:gd name="connsiteX9" fmla="*/ 142033 w 160541"/>
                <a:gd name="connsiteY9" fmla="*/ 73061 h 160541"/>
                <a:gd name="connsiteX10" fmla="*/ 142033 w 160541"/>
                <a:gd name="connsiteY10" fmla="*/ 128850 h 160541"/>
                <a:gd name="connsiteX11" fmla="*/ 131196 w 160541"/>
                <a:gd name="connsiteY11" fmla="*/ 128850 h 160541"/>
                <a:gd name="connsiteX12" fmla="*/ 131196 w 160541"/>
                <a:gd name="connsiteY12" fmla="*/ 72861 h 160541"/>
                <a:gd name="connsiteX13" fmla="*/ 126581 w 160541"/>
                <a:gd name="connsiteY13" fmla="*/ 48178 h 160541"/>
                <a:gd name="connsiteX14" fmla="*/ 112935 w 160541"/>
                <a:gd name="connsiteY14" fmla="*/ 41154 h 160541"/>
                <a:gd name="connsiteX15" fmla="*/ 98486 w 160541"/>
                <a:gd name="connsiteY15" fmla="*/ 48980 h 160541"/>
                <a:gd name="connsiteX16" fmla="*/ 92064 w 160541"/>
                <a:gd name="connsiteY16" fmla="*/ 69048 h 160541"/>
                <a:gd name="connsiteX17" fmla="*/ 92064 w 160541"/>
                <a:gd name="connsiteY17" fmla="*/ 129251 h 160541"/>
                <a:gd name="connsiteX18" fmla="*/ 81428 w 160541"/>
                <a:gd name="connsiteY18" fmla="*/ 129251 h 160541"/>
                <a:gd name="connsiteX19" fmla="*/ 81428 w 160541"/>
                <a:gd name="connsiteY19" fmla="*/ 73061 h 160541"/>
                <a:gd name="connsiteX20" fmla="*/ 76612 w 160541"/>
                <a:gd name="connsiteY20" fmla="*/ 48378 h 160541"/>
                <a:gd name="connsiteX21" fmla="*/ 62966 w 160541"/>
                <a:gd name="connsiteY21" fmla="*/ 41154 h 160541"/>
                <a:gd name="connsiteX22" fmla="*/ 49521 w 160541"/>
                <a:gd name="connsiteY22" fmla="*/ 46171 h 160541"/>
                <a:gd name="connsiteX23" fmla="*/ 42296 w 160541"/>
                <a:gd name="connsiteY23" fmla="*/ 60017 h 160541"/>
                <a:gd name="connsiteX24" fmla="*/ 42296 w 160541"/>
                <a:gd name="connsiteY24" fmla="*/ 128850 h 160541"/>
                <a:gd name="connsiteX25" fmla="*/ 31661 w 160541"/>
                <a:gd name="connsiteY25" fmla="*/ 128850 h 160541"/>
                <a:gd name="connsiteX26" fmla="*/ 31661 w 160541"/>
                <a:gd name="connsiteY26" fmla="*/ 33328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1293" y="33328"/>
                  </a:moveTo>
                  <a:lnTo>
                    <a:pt x="41293" y="48178"/>
                  </a:lnTo>
                  <a:cubicBezTo>
                    <a:pt x="43500" y="43291"/>
                    <a:pt x="46972" y="39069"/>
                    <a:pt x="51327" y="35936"/>
                  </a:cubicBezTo>
                  <a:cubicBezTo>
                    <a:pt x="55742" y="33077"/>
                    <a:pt x="60919" y="31610"/>
                    <a:pt x="66177" y="31722"/>
                  </a:cubicBezTo>
                  <a:cubicBezTo>
                    <a:pt x="71455" y="31563"/>
                    <a:pt x="76592" y="33350"/>
                    <a:pt x="80626" y="36739"/>
                  </a:cubicBezTo>
                  <a:cubicBezTo>
                    <a:pt x="85021" y="40807"/>
                    <a:pt x="88031" y="46137"/>
                    <a:pt x="89255" y="51990"/>
                  </a:cubicBezTo>
                  <a:cubicBezTo>
                    <a:pt x="91322" y="46287"/>
                    <a:pt x="94774" y="41186"/>
                    <a:pt x="99289" y="37140"/>
                  </a:cubicBezTo>
                  <a:cubicBezTo>
                    <a:pt x="103684" y="33524"/>
                    <a:pt x="109242" y="31604"/>
                    <a:pt x="114941" y="31722"/>
                  </a:cubicBezTo>
                  <a:cubicBezTo>
                    <a:pt x="122969" y="31120"/>
                    <a:pt x="130674" y="34975"/>
                    <a:pt x="135009" y="41756"/>
                  </a:cubicBezTo>
                  <a:cubicBezTo>
                    <a:pt x="140327" y="51292"/>
                    <a:pt x="142776" y="62167"/>
                    <a:pt x="142033" y="73061"/>
                  </a:cubicBezTo>
                  <a:lnTo>
                    <a:pt x="142033" y="128850"/>
                  </a:lnTo>
                  <a:lnTo>
                    <a:pt x="131196" y="128850"/>
                  </a:lnTo>
                  <a:lnTo>
                    <a:pt x="131196" y="72861"/>
                  </a:lnTo>
                  <a:cubicBezTo>
                    <a:pt x="131839" y="64372"/>
                    <a:pt x="130233" y="55863"/>
                    <a:pt x="126581" y="48178"/>
                  </a:cubicBezTo>
                  <a:cubicBezTo>
                    <a:pt x="123591" y="43584"/>
                    <a:pt x="118413" y="40911"/>
                    <a:pt x="112935" y="41154"/>
                  </a:cubicBezTo>
                  <a:cubicBezTo>
                    <a:pt x="107055" y="40957"/>
                    <a:pt x="101536" y="43949"/>
                    <a:pt x="98486" y="48980"/>
                  </a:cubicBezTo>
                  <a:cubicBezTo>
                    <a:pt x="94774" y="55063"/>
                    <a:pt x="92586" y="61942"/>
                    <a:pt x="92064" y="69048"/>
                  </a:cubicBezTo>
                  <a:lnTo>
                    <a:pt x="92064" y="129251"/>
                  </a:lnTo>
                  <a:lnTo>
                    <a:pt x="81428" y="129251"/>
                  </a:lnTo>
                  <a:lnTo>
                    <a:pt x="81428" y="73061"/>
                  </a:lnTo>
                  <a:cubicBezTo>
                    <a:pt x="82091" y="64549"/>
                    <a:pt x="80425" y="56018"/>
                    <a:pt x="76612" y="48378"/>
                  </a:cubicBezTo>
                  <a:cubicBezTo>
                    <a:pt x="73682" y="43706"/>
                    <a:pt x="68485" y="40953"/>
                    <a:pt x="62966" y="41154"/>
                  </a:cubicBezTo>
                  <a:cubicBezTo>
                    <a:pt x="57989" y="40897"/>
                    <a:pt x="53113" y="42713"/>
                    <a:pt x="49521" y="46171"/>
                  </a:cubicBezTo>
                  <a:cubicBezTo>
                    <a:pt x="45868" y="50024"/>
                    <a:pt x="43360" y="54820"/>
                    <a:pt x="42296" y="60017"/>
                  </a:cubicBezTo>
                  <a:lnTo>
                    <a:pt x="42296" y="128850"/>
                  </a:lnTo>
                  <a:lnTo>
                    <a:pt x="31661" y="128850"/>
                  </a:lnTo>
                  <a:lnTo>
                    <a:pt x="31661" y="3332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AAB60A2A-F789-4512-ABE8-51A7EEADA7F3}"/>
                </a:ext>
              </a:extLst>
            </p:cNvPr>
            <p:cNvSpPr/>
            <p:nvPr/>
          </p:nvSpPr>
          <p:spPr>
            <a:xfrm>
              <a:off x="7323113" y="6597220"/>
              <a:ext cx="120406" cy="160542"/>
            </a:xfrm>
            <a:custGeom>
              <a:avLst/>
              <a:gdLst>
                <a:gd name="connsiteX0" fmla="*/ 84110 w 120406"/>
                <a:gd name="connsiteY0" fmla="*/ 128219 h 160541"/>
                <a:gd name="connsiteX1" fmla="*/ 82906 w 120406"/>
                <a:gd name="connsiteY1" fmla="*/ 119991 h 160541"/>
                <a:gd name="connsiteX2" fmla="*/ 82906 w 120406"/>
                <a:gd name="connsiteY2" fmla="*/ 113569 h 160541"/>
                <a:gd name="connsiteX3" fmla="*/ 71668 w 120406"/>
                <a:gd name="connsiteY3" fmla="*/ 125409 h 160541"/>
                <a:gd name="connsiteX4" fmla="*/ 56417 w 120406"/>
                <a:gd name="connsiteY4" fmla="*/ 130025 h 160541"/>
                <a:gd name="connsiteX5" fmla="*/ 38155 w 120406"/>
                <a:gd name="connsiteY5" fmla="*/ 122600 h 160541"/>
                <a:gd name="connsiteX6" fmla="*/ 31733 w 120406"/>
                <a:gd name="connsiteY6" fmla="*/ 102532 h 160541"/>
                <a:gd name="connsiteX7" fmla="*/ 40964 w 120406"/>
                <a:gd name="connsiteY7" fmla="*/ 82464 h 160541"/>
                <a:gd name="connsiteX8" fmla="*/ 66250 w 120406"/>
                <a:gd name="connsiteY8" fmla="*/ 74437 h 160541"/>
                <a:gd name="connsiteX9" fmla="*/ 82906 w 120406"/>
                <a:gd name="connsiteY9" fmla="*/ 74437 h 160541"/>
                <a:gd name="connsiteX10" fmla="*/ 82906 w 120406"/>
                <a:gd name="connsiteY10" fmla="*/ 62798 h 160541"/>
                <a:gd name="connsiteX11" fmla="*/ 77889 w 120406"/>
                <a:gd name="connsiteY11" fmla="*/ 46944 h 160541"/>
                <a:gd name="connsiteX12" fmla="*/ 63641 w 120406"/>
                <a:gd name="connsiteY12" fmla="*/ 41125 h 160541"/>
                <a:gd name="connsiteX13" fmla="*/ 49593 w 120406"/>
                <a:gd name="connsiteY13" fmla="*/ 46543 h 160541"/>
                <a:gd name="connsiteX14" fmla="*/ 43974 w 120406"/>
                <a:gd name="connsiteY14" fmla="*/ 59988 h 160541"/>
                <a:gd name="connsiteX15" fmla="*/ 34141 w 120406"/>
                <a:gd name="connsiteY15" fmla="*/ 59988 h 160541"/>
                <a:gd name="connsiteX16" fmla="*/ 34141 w 120406"/>
                <a:gd name="connsiteY16" fmla="*/ 59988 h 160541"/>
                <a:gd name="connsiteX17" fmla="*/ 42369 w 120406"/>
                <a:gd name="connsiteY17" fmla="*/ 39921 h 160541"/>
                <a:gd name="connsiteX18" fmla="*/ 64243 w 120406"/>
                <a:gd name="connsiteY18" fmla="*/ 31693 h 160541"/>
                <a:gd name="connsiteX19" fmla="*/ 85715 w 120406"/>
                <a:gd name="connsiteY19" fmla="*/ 39720 h 160541"/>
                <a:gd name="connsiteX20" fmla="*/ 93743 w 120406"/>
                <a:gd name="connsiteY20" fmla="*/ 62798 h 160541"/>
                <a:gd name="connsiteX21" fmla="*/ 93743 w 120406"/>
                <a:gd name="connsiteY21" fmla="*/ 109556 h 160541"/>
                <a:gd name="connsiteX22" fmla="*/ 93743 w 120406"/>
                <a:gd name="connsiteY22" fmla="*/ 119389 h 160541"/>
                <a:gd name="connsiteX23" fmla="*/ 95348 w 120406"/>
                <a:gd name="connsiteY23" fmla="*/ 128821 h 160541"/>
                <a:gd name="connsiteX24" fmla="*/ 57219 w 120406"/>
                <a:gd name="connsiteY24" fmla="*/ 120593 h 160541"/>
                <a:gd name="connsiteX25" fmla="*/ 72872 w 120406"/>
                <a:gd name="connsiteY25" fmla="*/ 115375 h 160541"/>
                <a:gd name="connsiteX26" fmla="*/ 82504 w 120406"/>
                <a:gd name="connsiteY26" fmla="*/ 102532 h 160541"/>
                <a:gd name="connsiteX27" fmla="*/ 82504 w 120406"/>
                <a:gd name="connsiteY27" fmla="*/ 82464 h 160541"/>
                <a:gd name="connsiteX28" fmla="*/ 65648 w 120406"/>
                <a:gd name="connsiteY28" fmla="*/ 82464 h 160541"/>
                <a:gd name="connsiteX29" fmla="*/ 48389 w 120406"/>
                <a:gd name="connsiteY29" fmla="*/ 88685 h 160541"/>
                <a:gd name="connsiteX30" fmla="*/ 41767 w 120406"/>
                <a:gd name="connsiteY30" fmla="*/ 103736 h 160541"/>
                <a:gd name="connsiteX31" fmla="*/ 45981 w 120406"/>
                <a:gd name="connsiteY31" fmla="*/ 116178 h 160541"/>
                <a:gd name="connsiteX32" fmla="*/ 57219 w 120406"/>
                <a:gd name="connsiteY32" fmla="*/ 12059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110" y="128219"/>
                  </a:moveTo>
                  <a:cubicBezTo>
                    <a:pt x="84110" y="124807"/>
                    <a:pt x="84110" y="122198"/>
                    <a:pt x="82906" y="119991"/>
                  </a:cubicBezTo>
                  <a:cubicBezTo>
                    <a:pt x="81702" y="117783"/>
                    <a:pt x="82906" y="115777"/>
                    <a:pt x="82906" y="113569"/>
                  </a:cubicBezTo>
                  <a:cubicBezTo>
                    <a:pt x="80137" y="118339"/>
                    <a:pt x="76283" y="122395"/>
                    <a:pt x="71668" y="125409"/>
                  </a:cubicBezTo>
                  <a:cubicBezTo>
                    <a:pt x="67153" y="128431"/>
                    <a:pt x="61855" y="130037"/>
                    <a:pt x="56417" y="130025"/>
                  </a:cubicBezTo>
                  <a:cubicBezTo>
                    <a:pt x="49513" y="130524"/>
                    <a:pt x="42751" y="127781"/>
                    <a:pt x="38155" y="122600"/>
                  </a:cubicBezTo>
                  <a:cubicBezTo>
                    <a:pt x="33519" y="116987"/>
                    <a:pt x="31211" y="109798"/>
                    <a:pt x="31733" y="102532"/>
                  </a:cubicBezTo>
                  <a:cubicBezTo>
                    <a:pt x="31693" y="94806"/>
                    <a:pt x="35064" y="87457"/>
                    <a:pt x="40964" y="82464"/>
                  </a:cubicBezTo>
                  <a:cubicBezTo>
                    <a:pt x="48109" y="76765"/>
                    <a:pt x="57119" y="73907"/>
                    <a:pt x="66250" y="74437"/>
                  </a:cubicBezTo>
                  <a:lnTo>
                    <a:pt x="82906" y="74437"/>
                  </a:lnTo>
                  <a:lnTo>
                    <a:pt x="82906" y="62798"/>
                  </a:lnTo>
                  <a:cubicBezTo>
                    <a:pt x="83287" y="57071"/>
                    <a:pt x="81481" y="51413"/>
                    <a:pt x="77889" y="46944"/>
                  </a:cubicBezTo>
                  <a:cubicBezTo>
                    <a:pt x="74237" y="43001"/>
                    <a:pt x="69019" y="40870"/>
                    <a:pt x="63641" y="41125"/>
                  </a:cubicBezTo>
                  <a:cubicBezTo>
                    <a:pt x="58403" y="40902"/>
                    <a:pt x="53326" y="42865"/>
                    <a:pt x="49593" y="46543"/>
                  </a:cubicBezTo>
                  <a:cubicBezTo>
                    <a:pt x="45901" y="50023"/>
                    <a:pt x="43854" y="54911"/>
                    <a:pt x="43974" y="59988"/>
                  </a:cubicBezTo>
                  <a:lnTo>
                    <a:pt x="34141" y="59988"/>
                  </a:lnTo>
                  <a:lnTo>
                    <a:pt x="34141" y="59988"/>
                  </a:lnTo>
                  <a:cubicBezTo>
                    <a:pt x="33680" y="52393"/>
                    <a:pt x="36710" y="45000"/>
                    <a:pt x="42369" y="39921"/>
                  </a:cubicBezTo>
                  <a:cubicBezTo>
                    <a:pt x="48289" y="34382"/>
                    <a:pt x="56156" y="31422"/>
                    <a:pt x="64243" y="31693"/>
                  </a:cubicBezTo>
                  <a:cubicBezTo>
                    <a:pt x="72190" y="31318"/>
                    <a:pt x="79956" y="34219"/>
                    <a:pt x="85715" y="39720"/>
                  </a:cubicBezTo>
                  <a:cubicBezTo>
                    <a:pt x="91475" y="45971"/>
                    <a:pt x="94385" y="54325"/>
                    <a:pt x="93743" y="62798"/>
                  </a:cubicBezTo>
                  <a:lnTo>
                    <a:pt x="93743" y="109556"/>
                  </a:lnTo>
                  <a:cubicBezTo>
                    <a:pt x="93743" y="112967"/>
                    <a:pt x="93743" y="116178"/>
                    <a:pt x="93743" y="119389"/>
                  </a:cubicBezTo>
                  <a:cubicBezTo>
                    <a:pt x="94063" y="122565"/>
                    <a:pt x="94605" y="125716"/>
                    <a:pt x="95348" y="128821"/>
                  </a:cubicBezTo>
                  <a:close/>
                  <a:moveTo>
                    <a:pt x="57219" y="120593"/>
                  </a:moveTo>
                  <a:cubicBezTo>
                    <a:pt x="62878" y="120653"/>
                    <a:pt x="68377" y="118815"/>
                    <a:pt x="72872" y="115375"/>
                  </a:cubicBezTo>
                  <a:cubicBezTo>
                    <a:pt x="77327" y="112194"/>
                    <a:pt x="80698" y="107705"/>
                    <a:pt x="82504" y="102532"/>
                  </a:cubicBezTo>
                  <a:lnTo>
                    <a:pt x="82504" y="82464"/>
                  </a:lnTo>
                  <a:lnTo>
                    <a:pt x="65648" y="82464"/>
                  </a:lnTo>
                  <a:cubicBezTo>
                    <a:pt x="59286" y="82089"/>
                    <a:pt x="53045" y="84337"/>
                    <a:pt x="48389" y="88685"/>
                  </a:cubicBezTo>
                  <a:cubicBezTo>
                    <a:pt x="44135" y="92526"/>
                    <a:pt x="41727" y="98003"/>
                    <a:pt x="41767" y="103736"/>
                  </a:cubicBezTo>
                  <a:cubicBezTo>
                    <a:pt x="41586" y="108263"/>
                    <a:pt x="43092" y="112696"/>
                    <a:pt x="45981" y="116178"/>
                  </a:cubicBezTo>
                  <a:cubicBezTo>
                    <a:pt x="48851" y="119290"/>
                    <a:pt x="53005" y="120918"/>
                    <a:pt x="57219" y="120593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AD8D2EC1-98FF-4822-A278-FE491D2D3B29}"/>
                </a:ext>
              </a:extLst>
            </p:cNvPr>
            <p:cNvSpPr/>
            <p:nvPr/>
          </p:nvSpPr>
          <p:spPr>
            <a:xfrm>
              <a:off x="7401249" y="6573973"/>
              <a:ext cx="100339" cy="180609"/>
            </a:xfrm>
            <a:custGeom>
              <a:avLst/>
              <a:gdLst>
                <a:gd name="connsiteX0" fmla="*/ 54739 w 100338"/>
                <a:gd name="connsiteY0" fmla="*/ 31661 h 180609"/>
                <a:gd name="connsiteX1" fmla="*/ 54739 w 100338"/>
                <a:gd name="connsiteY1" fmla="*/ 55943 h 180609"/>
                <a:gd name="connsiteX2" fmla="*/ 71395 w 100338"/>
                <a:gd name="connsiteY2" fmla="*/ 55943 h 180609"/>
                <a:gd name="connsiteX3" fmla="*/ 71395 w 100338"/>
                <a:gd name="connsiteY3" fmla="*/ 64973 h 180609"/>
                <a:gd name="connsiteX4" fmla="*/ 54739 w 100338"/>
                <a:gd name="connsiteY4" fmla="*/ 64973 h 180609"/>
                <a:gd name="connsiteX5" fmla="*/ 54739 w 100338"/>
                <a:gd name="connsiteY5" fmla="*/ 126782 h 180609"/>
                <a:gd name="connsiteX6" fmla="*/ 57548 w 100338"/>
                <a:gd name="connsiteY6" fmla="*/ 140026 h 180609"/>
                <a:gd name="connsiteX7" fmla="*/ 64371 w 100338"/>
                <a:gd name="connsiteY7" fmla="*/ 143839 h 180609"/>
                <a:gd name="connsiteX8" fmla="*/ 69388 w 100338"/>
                <a:gd name="connsiteY8" fmla="*/ 143839 h 180609"/>
                <a:gd name="connsiteX9" fmla="*/ 74003 w 100338"/>
                <a:gd name="connsiteY9" fmla="*/ 143839 h 180609"/>
                <a:gd name="connsiteX10" fmla="*/ 75408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2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4739" y="31661"/>
                  </a:moveTo>
                  <a:lnTo>
                    <a:pt x="54739" y="55943"/>
                  </a:lnTo>
                  <a:lnTo>
                    <a:pt x="71395" y="55943"/>
                  </a:lnTo>
                  <a:lnTo>
                    <a:pt x="71395" y="64973"/>
                  </a:lnTo>
                  <a:lnTo>
                    <a:pt x="54739" y="64973"/>
                  </a:lnTo>
                  <a:lnTo>
                    <a:pt x="54739" y="126782"/>
                  </a:lnTo>
                  <a:cubicBezTo>
                    <a:pt x="54398" y="131375"/>
                    <a:pt x="55361" y="135971"/>
                    <a:pt x="57548" y="140026"/>
                  </a:cubicBezTo>
                  <a:cubicBezTo>
                    <a:pt x="58953" y="142454"/>
                    <a:pt x="61562" y="143919"/>
                    <a:pt x="64371" y="143839"/>
                  </a:cubicBezTo>
                  <a:lnTo>
                    <a:pt x="69388" y="143839"/>
                  </a:lnTo>
                  <a:lnTo>
                    <a:pt x="74003" y="143839"/>
                  </a:lnTo>
                  <a:lnTo>
                    <a:pt x="75408" y="151866"/>
                  </a:lnTo>
                  <a:cubicBezTo>
                    <a:pt x="73622" y="152707"/>
                    <a:pt x="71736" y="153313"/>
                    <a:pt x="69789" y="153672"/>
                  </a:cubicBezTo>
                  <a:cubicBezTo>
                    <a:pt x="67522" y="153879"/>
                    <a:pt x="65234" y="153879"/>
                    <a:pt x="62966" y="153672"/>
                  </a:cubicBezTo>
                  <a:cubicBezTo>
                    <a:pt x="57769" y="153835"/>
                    <a:pt x="52812" y="151435"/>
                    <a:pt x="49722" y="147251"/>
                  </a:cubicBezTo>
                  <a:cubicBezTo>
                    <a:pt x="46029" y="141244"/>
                    <a:pt x="44324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7BAE8EBD-EF0F-4966-9568-8578C1D3B167}"/>
                </a:ext>
              </a:extLst>
            </p:cNvPr>
            <p:cNvSpPr/>
            <p:nvPr/>
          </p:nvSpPr>
          <p:spPr>
            <a:xfrm>
              <a:off x="7462054" y="65561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CFF98832-21AB-4280-B575-CA1A6874397C}"/>
                </a:ext>
              </a:extLst>
            </p:cNvPr>
            <p:cNvSpPr/>
            <p:nvPr/>
          </p:nvSpPr>
          <p:spPr>
            <a:xfrm>
              <a:off x="7494283" y="6596633"/>
              <a:ext cx="120406" cy="180609"/>
            </a:xfrm>
            <a:custGeom>
              <a:avLst/>
              <a:gdLst>
                <a:gd name="connsiteX0" fmla="*/ 31741 w 120406"/>
                <a:gd name="connsiteY0" fmla="*/ 76429 h 180609"/>
                <a:gd name="connsiteX1" fmla="*/ 39768 w 120406"/>
                <a:gd name="connsiteY1" fmla="*/ 43718 h 180609"/>
                <a:gd name="connsiteX2" fmla="*/ 62244 w 120406"/>
                <a:gd name="connsiteY2" fmla="*/ 31678 h 180609"/>
                <a:gd name="connsiteX3" fmla="*/ 75890 w 120406"/>
                <a:gd name="connsiteY3" fmla="*/ 35290 h 180609"/>
                <a:gd name="connsiteX4" fmla="*/ 85723 w 120406"/>
                <a:gd name="connsiteY4" fmla="*/ 45524 h 180609"/>
                <a:gd name="connsiteX5" fmla="*/ 86727 w 120406"/>
                <a:gd name="connsiteY5" fmla="*/ 33283 h 180609"/>
                <a:gd name="connsiteX6" fmla="*/ 96760 w 120406"/>
                <a:gd name="connsiteY6" fmla="*/ 33283 h 180609"/>
                <a:gd name="connsiteX7" fmla="*/ 96760 w 120406"/>
                <a:gd name="connsiteY7" fmla="*/ 165529 h 180609"/>
                <a:gd name="connsiteX8" fmla="*/ 86125 w 120406"/>
                <a:gd name="connsiteY8" fmla="*/ 165529 h 180609"/>
                <a:gd name="connsiteX9" fmla="*/ 86125 w 120406"/>
                <a:gd name="connsiteY9" fmla="*/ 118972 h 180609"/>
                <a:gd name="connsiteX10" fmla="*/ 76291 w 120406"/>
                <a:gd name="connsiteY10" fmla="*/ 128404 h 180609"/>
                <a:gd name="connsiteX11" fmla="*/ 62846 w 120406"/>
                <a:gd name="connsiteY11" fmla="*/ 131615 h 180609"/>
                <a:gd name="connsiteX12" fmla="*/ 40571 w 120406"/>
                <a:gd name="connsiteY12" fmla="*/ 120377 h 180609"/>
                <a:gd name="connsiteX13" fmla="*/ 32544 w 120406"/>
                <a:gd name="connsiteY13" fmla="*/ 90476 h 180609"/>
                <a:gd name="connsiteX14" fmla="*/ 42377 w 120406"/>
                <a:gd name="connsiteY14" fmla="*/ 89473 h 180609"/>
                <a:gd name="connsiteX15" fmla="*/ 47795 w 120406"/>
                <a:gd name="connsiteY15" fmla="*/ 112952 h 180609"/>
                <a:gd name="connsiteX16" fmla="*/ 64451 w 120406"/>
                <a:gd name="connsiteY16" fmla="*/ 121581 h 180609"/>
                <a:gd name="connsiteX17" fmla="*/ 76893 w 120406"/>
                <a:gd name="connsiteY17" fmla="*/ 117567 h 180609"/>
                <a:gd name="connsiteX18" fmla="*/ 85322 w 120406"/>
                <a:gd name="connsiteY18" fmla="*/ 106530 h 180609"/>
                <a:gd name="connsiteX19" fmla="*/ 85322 w 120406"/>
                <a:gd name="connsiteY19" fmla="*/ 56963 h 180609"/>
                <a:gd name="connsiteX20" fmla="*/ 77094 w 120406"/>
                <a:gd name="connsiteY20" fmla="*/ 45324 h 180609"/>
                <a:gd name="connsiteX21" fmla="*/ 64652 w 120406"/>
                <a:gd name="connsiteY21" fmla="*/ 40909 h 180609"/>
                <a:gd name="connsiteX22" fmla="*/ 47996 w 120406"/>
                <a:gd name="connsiteY22" fmla="*/ 50742 h 180609"/>
                <a:gd name="connsiteX23" fmla="*/ 42377 w 120406"/>
                <a:gd name="connsiteY23" fmla="*/ 76429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31741" y="76429"/>
                  </a:moveTo>
                  <a:cubicBezTo>
                    <a:pt x="31139" y="64974"/>
                    <a:pt x="33929" y="53598"/>
                    <a:pt x="39768" y="43718"/>
                  </a:cubicBezTo>
                  <a:cubicBezTo>
                    <a:pt x="44544" y="35944"/>
                    <a:pt x="53133" y="31343"/>
                    <a:pt x="62244" y="31678"/>
                  </a:cubicBezTo>
                  <a:cubicBezTo>
                    <a:pt x="67040" y="31583"/>
                    <a:pt x="71776" y="32836"/>
                    <a:pt x="75890" y="35290"/>
                  </a:cubicBezTo>
                  <a:cubicBezTo>
                    <a:pt x="79944" y="37869"/>
                    <a:pt x="83315" y="41378"/>
                    <a:pt x="85723" y="45524"/>
                  </a:cubicBezTo>
                  <a:lnTo>
                    <a:pt x="86727" y="33283"/>
                  </a:lnTo>
                  <a:lnTo>
                    <a:pt x="96760" y="33283"/>
                  </a:lnTo>
                  <a:lnTo>
                    <a:pt x="96760" y="165529"/>
                  </a:lnTo>
                  <a:lnTo>
                    <a:pt x="86125" y="165529"/>
                  </a:lnTo>
                  <a:lnTo>
                    <a:pt x="86125" y="118972"/>
                  </a:lnTo>
                  <a:cubicBezTo>
                    <a:pt x="83636" y="122845"/>
                    <a:pt x="80265" y="126076"/>
                    <a:pt x="76291" y="128404"/>
                  </a:cubicBezTo>
                  <a:cubicBezTo>
                    <a:pt x="72157" y="130619"/>
                    <a:pt x="67522" y="131725"/>
                    <a:pt x="62846" y="131615"/>
                  </a:cubicBezTo>
                  <a:cubicBezTo>
                    <a:pt x="53996" y="131892"/>
                    <a:pt x="45608" y="127661"/>
                    <a:pt x="40571" y="120377"/>
                  </a:cubicBezTo>
                  <a:cubicBezTo>
                    <a:pt x="34791" y="111517"/>
                    <a:pt x="31982" y="101044"/>
                    <a:pt x="32544" y="90476"/>
                  </a:cubicBezTo>
                  <a:close/>
                  <a:moveTo>
                    <a:pt x="42377" y="89473"/>
                  </a:moveTo>
                  <a:cubicBezTo>
                    <a:pt x="41976" y="97650"/>
                    <a:pt x="43842" y="105780"/>
                    <a:pt x="47795" y="112952"/>
                  </a:cubicBezTo>
                  <a:cubicBezTo>
                    <a:pt x="51367" y="118645"/>
                    <a:pt x="57749" y="121950"/>
                    <a:pt x="64451" y="121581"/>
                  </a:cubicBezTo>
                  <a:cubicBezTo>
                    <a:pt x="68947" y="121770"/>
                    <a:pt x="73361" y="120345"/>
                    <a:pt x="76893" y="117567"/>
                  </a:cubicBezTo>
                  <a:cubicBezTo>
                    <a:pt x="80586" y="114646"/>
                    <a:pt x="83476" y="110853"/>
                    <a:pt x="85322" y="106530"/>
                  </a:cubicBezTo>
                  <a:lnTo>
                    <a:pt x="85322" y="56963"/>
                  </a:lnTo>
                  <a:cubicBezTo>
                    <a:pt x="83516" y="52502"/>
                    <a:pt x="80686" y="48518"/>
                    <a:pt x="77094" y="45324"/>
                  </a:cubicBezTo>
                  <a:cubicBezTo>
                    <a:pt x="73683" y="42279"/>
                    <a:pt x="69207" y="40696"/>
                    <a:pt x="64652" y="40909"/>
                  </a:cubicBezTo>
                  <a:cubicBezTo>
                    <a:pt x="57648" y="40584"/>
                    <a:pt x="51107" y="44445"/>
                    <a:pt x="47996" y="50742"/>
                  </a:cubicBezTo>
                  <a:cubicBezTo>
                    <a:pt x="43922" y="58671"/>
                    <a:pt x="41996" y="67525"/>
                    <a:pt x="42377" y="76429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AA17E5CE-F3AE-468D-AAEC-353446B623FE}"/>
                </a:ext>
              </a:extLst>
            </p:cNvPr>
            <p:cNvSpPr/>
            <p:nvPr/>
          </p:nvSpPr>
          <p:spPr>
            <a:xfrm>
              <a:off x="7582307" y="6598255"/>
              <a:ext cx="120406" cy="160542"/>
            </a:xfrm>
            <a:custGeom>
              <a:avLst/>
              <a:gdLst>
                <a:gd name="connsiteX0" fmla="*/ 83990 w 120406"/>
                <a:gd name="connsiteY0" fmla="*/ 112333 h 160541"/>
                <a:gd name="connsiteX1" fmla="*/ 73755 w 120406"/>
                <a:gd name="connsiteY1" fmla="*/ 124574 h 160541"/>
                <a:gd name="connsiteX2" fmla="*/ 59106 w 120406"/>
                <a:gd name="connsiteY2" fmla="*/ 128989 h 160541"/>
                <a:gd name="connsiteX3" fmla="*/ 39038 w 120406"/>
                <a:gd name="connsiteY3" fmla="*/ 118754 h 160541"/>
                <a:gd name="connsiteX4" fmla="*/ 31814 w 120406"/>
                <a:gd name="connsiteY4" fmla="*/ 87047 h 160541"/>
                <a:gd name="connsiteX5" fmla="*/ 31814 w 120406"/>
                <a:gd name="connsiteY5" fmla="*/ 31661 h 160541"/>
                <a:gd name="connsiteX6" fmla="*/ 42449 w 120406"/>
                <a:gd name="connsiteY6" fmla="*/ 31661 h 160541"/>
                <a:gd name="connsiteX7" fmla="*/ 42449 w 120406"/>
                <a:gd name="connsiteY7" fmla="*/ 87248 h 160541"/>
                <a:gd name="connsiteX8" fmla="*/ 47065 w 120406"/>
                <a:gd name="connsiteY8" fmla="*/ 112132 h 160541"/>
                <a:gd name="connsiteX9" fmla="*/ 60109 w 120406"/>
                <a:gd name="connsiteY9" fmla="*/ 119557 h 160541"/>
                <a:gd name="connsiteX10" fmla="*/ 74959 w 120406"/>
                <a:gd name="connsiteY10" fmla="*/ 114741 h 160541"/>
                <a:gd name="connsiteX11" fmla="*/ 83187 w 120406"/>
                <a:gd name="connsiteY11" fmla="*/ 101295 h 160541"/>
                <a:gd name="connsiteX12" fmla="*/ 83187 w 120406"/>
                <a:gd name="connsiteY12" fmla="*/ 31661 h 160541"/>
                <a:gd name="connsiteX13" fmla="*/ 93622 w 120406"/>
                <a:gd name="connsiteY13" fmla="*/ 31661 h 160541"/>
                <a:gd name="connsiteX14" fmla="*/ 93622 w 120406"/>
                <a:gd name="connsiteY14" fmla="*/ 127183 h 160541"/>
                <a:gd name="connsiteX15" fmla="*/ 84190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990" y="112333"/>
                  </a:moveTo>
                  <a:cubicBezTo>
                    <a:pt x="81702" y="117233"/>
                    <a:pt x="78170" y="121453"/>
                    <a:pt x="73755" y="124574"/>
                  </a:cubicBezTo>
                  <a:cubicBezTo>
                    <a:pt x="69481" y="127612"/>
                    <a:pt x="64343" y="129163"/>
                    <a:pt x="59106" y="128989"/>
                  </a:cubicBezTo>
                  <a:cubicBezTo>
                    <a:pt x="51059" y="129418"/>
                    <a:pt x="43413" y="125513"/>
                    <a:pt x="39038" y="118754"/>
                  </a:cubicBezTo>
                  <a:cubicBezTo>
                    <a:pt x="33499" y="109150"/>
                    <a:pt x="30991" y="98103"/>
                    <a:pt x="31814" y="87047"/>
                  </a:cubicBezTo>
                  <a:lnTo>
                    <a:pt x="31814" y="31661"/>
                  </a:lnTo>
                  <a:lnTo>
                    <a:pt x="42449" y="31661"/>
                  </a:lnTo>
                  <a:lnTo>
                    <a:pt x="42449" y="87248"/>
                  </a:lnTo>
                  <a:cubicBezTo>
                    <a:pt x="41847" y="95801"/>
                    <a:pt x="43433" y="104366"/>
                    <a:pt x="47065" y="112132"/>
                  </a:cubicBezTo>
                  <a:cubicBezTo>
                    <a:pt x="49654" y="116882"/>
                    <a:pt x="54711" y="119758"/>
                    <a:pt x="60109" y="119557"/>
                  </a:cubicBezTo>
                  <a:cubicBezTo>
                    <a:pt x="65487" y="119814"/>
                    <a:pt x="70765" y="118102"/>
                    <a:pt x="74959" y="114741"/>
                  </a:cubicBezTo>
                  <a:cubicBezTo>
                    <a:pt x="78933" y="111143"/>
                    <a:pt x="81802" y="106475"/>
                    <a:pt x="83187" y="101295"/>
                  </a:cubicBezTo>
                  <a:lnTo>
                    <a:pt x="83187" y="31661"/>
                  </a:lnTo>
                  <a:lnTo>
                    <a:pt x="93622" y="31661"/>
                  </a:lnTo>
                  <a:lnTo>
                    <a:pt x="93622" y="127183"/>
                  </a:lnTo>
                  <a:lnTo>
                    <a:pt x="84190" y="12718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4EA39975-CA4F-4B74-9DAC-40CA47DDD815}"/>
                </a:ext>
              </a:extLst>
            </p:cNvPr>
            <p:cNvSpPr/>
            <p:nvPr/>
          </p:nvSpPr>
          <p:spPr>
            <a:xfrm>
              <a:off x="7664710" y="65966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6 w 120406"/>
                <a:gd name="connsiteY13" fmla="*/ 110976 h 160541"/>
                <a:gd name="connsiteX14" fmla="*/ 94300 w 120406"/>
                <a:gd name="connsiteY14" fmla="*/ 118602 h 160541"/>
                <a:gd name="connsiteX15" fmla="*/ 83263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875 w 120406"/>
                <a:gd name="connsiteY20" fmla="*/ 72446 h 160541"/>
                <a:gd name="connsiteX21" fmla="*/ 86875 w 120406"/>
                <a:gd name="connsiteY21" fmla="*/ 68433 h 160541"/>
                <a:gd name="connsiteX22" fmla="*/ 81256 w 120406"/>
                <a:gd name="connsiteY22" fmla="*/ 48365 h 160541"/>
                <a:gd name="connsiteX23" fmla="*/ 64800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8" y="100202"/>
                    <a:pt x="31689" y="89504"/>
                  </a:cubicBezTo>
                  <a:lnTo>
                    <a:pt x="31689" y="73650"/>
                  </a:lnTo>
                  <a:cubicBezTo>
                    <a:pt x="31368" y="62778"/>
                    <a:pt x="34839" y="52134"/>
                    <a:pt x="41522" y="43549"/>
                  </a:cubicBezTo>
                  <a:cubicBezTo>
                    <a:pt x="47101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1" y="50661"/>
                    <a:pt x="97471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4" y="97507"/>
                    <a:pt x="44332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8" y="121947"/>
                    <a:pt x="84447" y="118002"/>
                    <a:pt x="90086" y="110976"/>
                  </a:cubicBezTo>
                  <a:lnTo>
                    <a:pt x="94300" y="118602"/>
                  </a:lnTo>
                  <a:cubicBezTo>
                    <a:pt x="91370" y="122375"/>
                    <a:pt x="87577" y="125399"/>
                    <a:pt x="83263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875" y="72446"/>
                  </a:lnTo>
                  <a:lnTo>
                    <a:pt x="86875" y="68433"/>
                  </a:lnTo>
                  <a:cubicBezTo>
                    <a:pt x="87276" y="61305"/>
                    <a:pt x="85310" y="54243"/>
                    <a:pt x="81256" y="48365"/>
                  </a:cubicBezTo>
                  <a:cubicBezTo>
                    <a:pt x="77544" y="43061"/>
                    <a:pt x="71222" y="40212"/>
                    <a:pt x="64800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E10ED55E-DB84-4138-9D22-A7C384DB6A7B}"/>
                </a:ext>
              </a:extLst>
            </p:cNvPr>
            <p:cNvSpPr/>
            <p:nvPr/>
          </p:nvSpPr>
          <p:spPr>
            <a:xfrm>
              <a:off x="7743363" y="6596607"/>
              <a:ext cx="120406" cy="160542"/>
            </a:xfrm>
            <a:custGeom>
              <a:avLst/>
              <a:gdLst>
                <a:gd name="connsiteX0" fmla="*/ 82272 w 120406"/>
                <a:gd name="connsiteY0" fmla="*/ 105954 h 160541"/>
                <a:gd name="connsiteX1" fmla="*/ 77857 w 120406"/>
                <a:gd name="connsiteY1" fmla="*/ 94716 h 160541"/>
                <a:gd name="connsiteX2" fmla="*/ 62204 w 120406"/>
                <a:gd name="connsiteY2" fmla="*/ 84682 h 160541"/>
                <a:gd name="connsiteX3" fmla="*/ 40933 w 120406"/>
                <a:gd name="connsiteY3" fmla="*/ 72641 h 160541"/>
                <a:gd name="connsiteX4" fmla="*/ 34110 w 120406"/>
                <a:gd name="connsiteY4" fmla="*/ 56386 h 160541"/>
                <a:gd name="connsiteX5" fmla="*/ 42337 w 120406"/>
                <a:gd name="connsiteY5" fmla="*/ 38928 h 160541"/>
                <a:gd name="connsiteX6" fmla="*/ 62405 w 120406"/>
                <a:gd name="connsiteY6" fmla="*/ 31703 h 160541"/>
                <a:gd name="connsiteX7" fmla="*/ 83878 w 120406"/>
                <a:gd name="connsiteY7" fmla="*/ 39530 h 160541"/>
                <a:gd name="connsiteX8" fmla="*/ 91503 w 120406"/>
                <a:gd name="connsiteY8" fmla="*/ 59597 h 160541"/>
                <a:gd name="connsiteX9" fmla="*/ 91503 w 120406"/>
                <a:gd name="connsiteY9" fmla="*/ 59597 h 160541"/>
                <a:gd name="connsiteX10" fmla="*/ 81670 w 120406"/>
                <a:gd name="connsiteY10" fmla="*/ 59597 h 160541"/>
                <a:gd name="connsiteX11" fmla="*/ 76452 w 120406"/>
                <a:gd name="connsiteY11" fmla="*/ 46152 h 160541"/>
                <a:gd name="connsiteX12" fmla="*/ 62606 w 120406"/>
                <a:gd name="connsiteY12" fmla="*/ 40332 h 160541"/>
                <a:gd name="connsiteX13" fmla="*/ 48960 w 120406"/>
                <a:gd name="connsiteY13" fmla="*/ 44747 h 160541"/>
                <a:gd name="connsiteX14" fmla="*/ 44344 w 120406"/>
                <a:gd name="connsiteY14" fmla="*/ 55383 h 160541"/>
                <a:gd name="connsiteX15" fmla="*/ 48157 w 120406"/>
                <a:gd name="connsiteY15" fmla="*/ 65618 h 160541"/>
                <a:gd name="connsiteX16" fmla="*/ 64011 w 120406"/>
                <a:gd name="connsiteY16" fmla="*/ 75250 h 160541"/>
                <a:gd name="connsiteX17" fmla="*/ 85282 w 120406"/>
                <a:gd name="connsiteY17" fmla="*/ 87692 h 160541"/>
                <a:gd name="connsiteX18" fmla="*/ 92306 w 120406"/>
                <a:gd name="connsiteY18" fmla="*/ 104750 h 160541"/>
                <a:gd name="connsiteX19" fmla="*/ 84279 w 120406"/>
                <a:gd name="connsiteY19" fmla="*/ 123011 h 160541"/>
                <a:gd name="connsiteX20" fmla="*/ 62606 w 120406"/>
                <a:gd name="connsiteY20" fmla="*/ 130035 h 160541"/>
                <a:gd name="connsiteX21" fmla="*/ 39528 w 120406"/>
                <a:gd name="connsiteY21" fmla="*/ 121807 h 160541"/>
                <a:gd name="connsiteX22" fmla="*/ 31701 w 120406"/>
                <a:gd name="connsiteY22" fmla="*/ 101739 h 160541"/>
                <a:gd name="connsiteX23" fmla="*/ 31701 w 120406"/>
                <a:gd name="connsiteY23" fmla="*/ 101739 h 160541"/>
                <a:gd name="connsiteX24" fmla="*/ 41535 w 120406"/>
                <a:gd name="connsiteY24" fmla="*/ 101739 h 160541"/>
                <a:gd name="connsiteX25" fmla="*/ 48157 w 120406"/>
                <a:gd name="connsiteY25" fmla="*/ 116590 h 160541"/>
                <a:gd name="connsiteX26" fmla="*/ 62405 w 120406"/>
                <a:gd name="connsiteY26" fmla="*/ 121205 h 160541"/>
                <a:gd name="connsiteX27" fmla="*/ 76452 w 120406"/>
                <a:gd name="connsiteY27" fmla="*/ 116790 h 160541"/>
                <a:gd name="connsiteX28" fmla="*/ 82272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72" y="105954"/>
                  </a:moveTo>
                  <a:cubicBezTo>
                    <a:pt x="82232" y="101792"/>
                    <a:pt x="80667" y="97788"/>
                    <a:pt x="77857" y="94716"/>
                  </a:cubicBezTo>
                  <a:cubicBezTo>
                    <a:pt x="73322" y="90421"/>
                    <a:pt x="68004" y="87018"/>
                    <a:pt x="62204" y="84682"/>
                  </a:cubicBezTo>
                  <a:cubicBezTo>
                    <a:pt x="54498" y="81869"/>
                    <a:pt x="47314" y="77799"/>
                    <a:pt x="40933" y="72641"/>
                  </a:cubicBezTo>
                  <a:cubicBezTo>
                    <a:pt x="36458" y="68435"/>
                    <a:pt x="33969" y="62527"/>
                    <a:pt x="34110" y="56386"/>
                  </a:cubicBezTo>
                  <a:cubicBezTo>
                    <a:pt x="34110" y="49632"/>
                    <a:pt x="37140" y="43232"/>
                    <a:pt x="42337" y="38928"/>
                  </a:cubicBezTo>
                  <a:cubicBezTo>
                    <a:pt x="47896" y="34101"/>
                    <a:pt x="55040" y="31525"/>
                    <a:pt x="62405" y="31703"/>
                  </a:cubicBezTo>
                  <a:cubicBezTo>
                    <a:pt x="70332" y="31274"/>
                    <a:pt x="78078" y="34101"/>
                    <a:pt x="83878" y="39530"/>
                  </a:cubicBezTo>
                  <a:cubicBezTo>
                    <a:pt x="89175" y="44815"/>
                    <a:pt x="91965" y="52124"/>
                    <a:pt x="91503" y="59597"/>
                  </a:cubicBezTo>
                  <a:lnTo>
                    <a:pt x="91503" y="59597"/>
                  </a:lnTo>
                  <a:lnTo>
                    <a:pt x="81670" y="59597"/>
                  </a:lnTo>
                  <a:cubicBezTo>
                    <a:pt x="81650" y="54625"/>
                    <a:pt x="79804" y="49832"/>
                    <a:pt x="76452" y="46152"/>
                  </a:cubicBezTo>
                  <a:cubicBezTo>
                    <a:pt x="72941" y="42249"/>
                    <a:pt x="67864" y="40116"/>
                    <a:pt x="62606" y="40332"/>
                  </a:cubicBezTo>
                  <a:cubicBezTo>
                    <a:pt x="57669" y="40073"/>
                    <a:pt x="52813" y="41645"/>
                    <a:pt x="48960" y="44747"/>
                  </a:cubicBezTo>
                  <a:cubicBezTo>
                    <a:pt x="46050" y="47521"/>
                    <a:pt x="44384" y="51360"/>
                    <a:pt x="44344" y="55383"/>
                  </a:cubicBezTo>
                  <a:cubicBezTo>
                    <a:pt x="44164" y="59174"/>
                    <a:pt x="45528" y="62872"/>
                    <a:pt x="48157" y="65618"/>
                  </a:cubicBezTo>
                  <a:cubicBezTo>
                    <a:pt x="52953" y="69559"/>
                    <a:pt x="58291" y="72802"/>
                    <a:pt x="64011" y="75250"/>
                  </a:cubicBezTo>
                  <a:cubicBezTo>
                    <a:pt x="71837" y="77995"/>
                    <a:pt x="79061" y="82220"/>
                    <a:pt x="85282" y="87692"/>
                  </a:cubicBezTo>
                  <a:cubicBezTo>
                    <a:pt x="89998" y="92081"/>
                    <a:pt x="92567" y="98312"/>
                    <a:pt x="92306" y="104750"/>
                  </a:cubicBezTo>
                  <a:cubicBezTo>
                    <a:pt x="92587" y="111749"/>
                    <a:pt x="89637" y="118492"/>
                    <a:pt x="84279" y="123011"/>
                  </a:cubicBezTo>
                  <a:cubicBezTo>
                    <a:pt x="78138" y="127906"/>
                    <a:pt x="70452" y="130404"/>
                    <a:pt x="62606" y="130035"/>
                  </a:cubicBezTo>
                  <a:cubicBezTo>
                    <a:pt x="54117" y="130496"/>
                    <a:pt x="45809" y="127531"/>
                    <a:pt x="39528" y="121807"/>
                  </a:cubicBezTo>
                  <a:cubicBezTo>
                    <a:pt x="34130" y="116574"/>
                    <a:pt x="31280" y="109249"/>
                    <a:pt x="31701" y="101739"/>
                  </a:cubicBezTo>
                  <a:lnTo>
                    <a:pt x="31701" y="101739"/>
                  </a:lnTo>
                  <a:lnTo>
                    <a:pt x="41535" y="101739"/>
                  </a:lnTo>
                  <a:cubicBezTo>
                    <a:pt x="41394" y="107435"/>
                    <a:pt x="43822" y="112893"/>
                    <a:pt x="48157" y="116590"/>
                  </a:cubicBezTo>
                  <a:cubicBezTo>
                    <a:pt x="52271" y="119656"/>
                    <a:pt x="57268" y="121277"/>
                    <a:pt x="62405" y="121205"/>
                  </a:cubicBezTo>
                  <a:cubicBezTo>
                    <a:pt x="67482" y="121566"/>
                    <a:pt x="72499" y="119989"/>
                    <a:pt x="76452" y="116790"/>
                  </a:cubicBezTo>
                  <a:cubicBezTo>
                    <a:pt x="79884" y="114208"/>
                    <a:pt x="82011" y="110244"/>
                    <a:pt x="82272" y="10595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D2380EBE-45FF-4684-9053-29CDD91A08D3}"/>
                </a:ext>
              </a:extLst>
            </p:cNvPr>
            <p:cNvSpPr/>
            <p:nvPr/>
          </p:nvSpPr>
          <p:spPr>
            <a:xfrm>
              <a:off x="7859542" y="65972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8071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323 w 120406"/>
                <a:gd name="connsiteY15" fmla="*/ 59991 h 160541"/>
                <a:gd name="connsiteX16" fmla="*/ 34323 w 120406"/>
                <a:gd name="connsiteY16" fmla="*/ 59991 h 160541"/>
                <a:gd name="connsiteX17" fmla="*/ 42350 w 120406"/>
                <a:gd name="connsiteY17" fmla="*/ 39923 h 160541"/>
                <a:gd name="connsiteX18" fmla="*/ 64425 w 120406"/>
                <a:gd name="connsiteY18" fmla="*/ 31696 h 160541"/>
                <a:gd name="connsiteX19" fmla="*/ 85696 w 120406"/>
                <a:gd name="connsiteY19" fmla="*/ 39723 h 160541"/>
                <a:gd name="connsiteX20" fmla="*/ 92720 w 120406"/>
                <a:gd name="connsiteY20" fmla="*/ 62198 h 160541"/>
                <a:gd name="connsiteX21" fmla="*/ 92720 w 120406"/>
                <a:gd name="connsiteY21" fmla="*/ 108956 h 160541"/>
                <a:gd name="connsiteX22" fmla="*/ 92720 w 120406"/>
                <a:gd name="connsiteY22" fmla="*/ 118789 h 160541"/>
                <a:gd name="connsiteX23" fmla="*/ 94326 w 120406"/>
                <a:gd name="connsiteY23" fmla="*/ 128221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0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5" y="122398"/>
                    <a:pt x="71850" y="125412"/>
                  </a:cubicBezTo>
                  <a:cubicBezTo>
                    <a:pt x="67274" y="128438"/>
                    <a:pt x="61896" y="130043"/>
                    <a:pt x="56398" y="130027"/>
                  </a:cubicBezTo>
                  <a:cubicBezTo>
                    <a:pt x="49494" y="130437"/>
                    <a:pt x="42792" y="127707"/>
                    <a:pt x="38136" y="122602"/>
                  </a:cubicBezTo>
                  <a:cubicBezTo>
                    <a:pt x="33561" y="116949"/>
                    <a:pt x="31273" y="109791"/>
                    <a:pt x="31714" y="102535"/>
                  </a:cubicBezTo>
                  <a:cubicBezTo>
                    <a:pt x="31714" y="94776"/>
                    <a:pt x="35166" y="87422"/>
                    <a:pt x="41146" y="82467"/>
                  </a:cubicBezTo>
                  <a:cubicBezTo>
                    <a:pt x="48290" y="76768"/>
                    <a:pt x="57301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69" y="57073"/>
                    <a:pt x="81663" y="51416"/>
                    <a:pt x="78071" y="46947"/>
                  </a:cubicBezTo>
                  <a:cubicBezTo>
                    <a:pt x="74358" y="42972"/>
                    <a:pt x="69060" y="40840"/>
                    <a:pt x="63622" y="41127"/>
                  </a:cubicBezTo>
                  <a:cubicBezTo>
                    <a:pt x="58404" y="41041"/>
                    <a:pt x="53367" y="42986"/>
                    <a:pt x="49575" y="46546"/>
                  </a:cubicBezTo>
                  <a:cubicBezTo>
                    <a:pt x="46002" y="50102"/>
                    <a:pt x="44056" y="54958"/>
                    <a:pt x="44156" y="59991"/>
                  </a:cubicBezTo>
                  <a:lnTo>
                    <a:pt x="34323" y="59991"/>
                  </a:lnTo>
                  <a:lnTo>
                    <a:pt x="34323" y="59991"/>
                  </a:lnTo>
                  <a:cubicBezTo>
                    <a:pt x="33781" y="52423"/>
                    <a:pt x="36731" y="45023"/>
                    <a:pt x="42350" y="39923"/>
                  </a:cubicBezTo>
                  <a:cubicBezTo>
                    <a:pt x="48330" y="34375"/>
                    <a:pt x="56277" y="31417"/>
                    <a:pt x="64425" y="31696"/>
                  </a:cubicBezTo>
                  <a:cubicBezTo>
                    <a:pt x="72331" y="31304"/>
                    <a:pt x="80017" y="34212"/>
                    <a:pt x="85696" y="39723"/>
                  </a:cubicBezTo>
                  <a:cubicBezTo>
                    <a:pt x="90914" y="45994"/>
                    <a:pt x="93442" y="54073"/>
                    <a:pt x="92720" y="62198"/>
                  </a:cubicBezTo>
                  <a:lnTo>
                    <a:pt x="92720" y="108956"/>
                  </a:lnTo>
                  <a:cubicBezTo>
                    <a:pt x="92520" y="112231"/>
                    <a:pt x="92520" y="115514"/>
                    <a:pt x="92720" y="118789"/>
                  </a:cubicBezTo>
                  <a:cubicBezTo>
                    <a:pt x="92941" y="121978"/>
                    <a:pt x="93483" y="125137"/>
                    <a:pt x="94326" y="128221"/>
                  </a:cubicBezTo>
                  <a:close/>
                  <a:moveTo>
                    <a:pt x="57401" y="120595"/>
                  </a:moveTo>
                  <a:cubicBezTo>
                    <a:pt x="63060" y="120626"/>
                    <a:pt x="68559" y="118791"/>
                    <a:pt x="73054" y="115378"/>
                  </a:cubicBezTo>
                  <a:cubicBezTo>
                    <a:pt x="77509" y="112197"/>
                    <a:pt x="80880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08" y="82128"/>
                    <a:pt x="53126" y="84367"/>
                    <a:pt x="48370" y="88688"/>
                  </a:cubicBezTo>
                  <a:cubicBezTo>
                    <a:pt x="44196" y="92565"/>
                    <a:pt x="41848" y="98037"/>
                    <a:pt x="41949" y="103739"/>
                  </a:cubicBezTo>
                  <a:cubicBezTo>
                    <a:pt x="41869" y="108218"/>
                    <a:pt x="43273" y="112597"/>
                    <a:pt x="45962" y="116181"/>
                  </a:cubicBezTo>
                  <a:cubicBezTo>
                    <a:pt x="48952" y="119253"/>
                    <a:pt x="53126" y="120866"/>
                    <a:pt x="57401" y="120595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0AF3CE6A-7A3A-4E27-AB50-EE9011B3E773}"/>
                </a:ext>
              </a:extLst>
            </p:cNvPr>
            <p:cNvSpPr/>
            <p:nvPr/>
          </p:nvSpPr>
          <p:spPr>
            <a:xfrm>
              <a:off x="7945284" y="6596640"/>
              <a:ext cx="120406" cy="180609"/>
            </a:xfrm>
            <a:custGeom>
              <a:avLst/>
              <a:gdLst>
                <a:gd name="connsiteX0" fmla="*/ 96680 w 120406"/>
                <a:gd name="connsiteY0" fmla="*/ 89465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52130 w 120406"/>
                <a:gd name="connsiteY3" fmla="*/ 127193 h 180609"/>
                <a:gd name="connsiteX4" fmla="*/ 42296 w 120406"/>
                <a:gd name="connsiteY4" fmla="*/ 117560 h 180609"/>
                <a:gd name="connsiteX5" fmla="*/ 42296 w 120406"/>
                <a:gd name="connsiteY5" fmla="*/ 165522 h 180609"/>
                <a:gd name="connsiteX6" fmla="*/ 31661 w 120406"/>
                <a:gd name="connsiteY6" fmla="*/ 165522 h 180609"/>
                <a:gd name="connsiteX7" fmla="*/ 31661 w 120406"/>
                <a:gd name="connsiteY7" fmla="*/ 33276 h 180609"/>
                <a:gd name="connsiteX8" fmla="*/ 40490 w 120406"/>
                <a:gd name="connsiteY8" fmla="*/ 33276 h 180609"/>
                <a:gd name="connsiteX9" fmla="*/ 41694 w 120406"/>
                <a:gd name="connsiteY9" fmla="*/ 46520 h 180609"/>
                <a:gd name="connsiteX10" fmla="*/ 51728 w 120406"/>
                <a:gd name="connsiteY10" fmla="*/ 35483 h 180609"/>
                <a:gd name="connsiteX11" fmla="*/ 65977 w 120406"/>
                <a:gd name="connsiteY11" fmla="*/ 31670 h 180609"/>
                <a:gd name="connsiteX12" fmla="*/ 88452 w 120406"/>
                <a:gd name="connsiteY12" fmla="*/ 43711 h 180609"/>
                <a:gd name="connsiteX13" fmla="*/ 96680 w 120406"/>
                <a:gd name="connsiteY13" fmla="*/ 76421 h 180609"/>
                <a:gd name="connsiteX14" fmla="*/ 85843 w 120406"/>
                <a:gd name="connsiteY14" fmla="*/ 76421 h 180609"/>
                <a:gd name="connsiteX15" fmla="*/ 80024 w 120406"/>
                <a:gd name="connsiteY15" fmla="*/ 50935 h 180609"/>
                <a:gd name="connsiteX16" fmla="*/ 63167 w 120406"/>
                <a:gd name="connsiteY16" fmla="*/ 41102 h 180609"/>
                <a:gd name="connsiteX17" fmla="*/ 50324 w 120406"/>
                <a:gd name="connsiteY17" fmla="*/ 45718 h 180609"/>
                <a:gd name="connsiteX18" fmla="*/ 42296 w 120406"/>
                <a:gd name="connsiteY18" fmla="*/ 57959 h 180609"/>
                <a:gd name="connsiteX19" fmla="*/ 42296 w 120406"/>
                <a:gd name="connsiteY19" fmla="*/ 106122 h 180609"/>
                <a:gd name="connsiteX20" fmla="*/ 50324 w 120406"/>
                <a:gd name="connsiteY20" fmla="*/ 117560 h 180609"/>
                <a:gd name="connsiteX21" fmla="*/ 63368 w 120406"/>
                <a:gd name="connsiteY21" fmla="*/ 121574 h 180609"/>
                <a:gd name="connsiteX22" fmla="*/ 80224 w 120406"/>
                <a:gd name="connsiteY22" fmla="*/ 112744 h 180609"/>
                <a:gd name="connsiteX23" fmla="*/ 85843 w 120406"/>
                <a:gd name="connsiteY23" fmla="*/ 89465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96680" y="89465"/>
                  </a:moveTo>
                  <a:cubicBezTo>
                    <a:pt x="97202" y="100055"/>
                    <a:pt x="94312" y="110530"/>
                    <a:pt x="88452" y="119366"/>
                  </a:cubicBezTo>
                  <a:cubicBezTo>
                    <a:pt x="83475" y="126709"/>
                    <a:pt x="75047" y="130957"/>
                    <a:pt x="66177" y="130604"/>
                  </a:cubicBezTo>
                  <a:cubicBezTo>
                    <a:pt x="61280" y="130666"/>
                    <a:pt x="56444" y="129492"/>
                    <a:pt x="52130" y="127193"/>
                  </a:cubicBezTo>
                  <a:cubicBezTo>
                    <a:pt x="48096" y="124847"/>
                    <a:pt x="44725" y="121537"/>
                    <a:pt x="42296" y="117560"/>
                  </a:cubicBezTo>
                  <a:lnTo>
                    <a:pt x="422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0"/>
                  </a:lnTo>
                  <a:cubicBezTo>
                    <a:pt x="44063" y="42053"/>
                    <a:pt x="47514" y="38255"/>
                    <a:pt x="51728" y="35483"/>
                  </a:cubicBezTo>
                  <a:cubicBezTo>
                    <a:pt x="56003" y="32868"/>
                    <a:pt x="60960" y="31544"/>
                    <a:pt x="65977" y="31670"/>
                  </a:cubicBezTo>
                  <a:cubicBezTo>
                    <a:pt x="75067" y="31419"/>
                    <a:pt x="83616" y="35999"/>
                    <a:pt x="88452" y="43711"/>
                  </a:cubicBezTo>
                  <a:cubicBezTo>
                    <a:pt x="94352" y="53568"/>
                    <a:pt x="97222" y="64947"/>
                    <a:pt x="96680" y="76421"/>
                  </a:cubicBezTo>
                  <a:close/>
                  <a:moveTo>
                    <a:pt x="85843" y="76421"/>
                  </a:moveTo>
                  <a:cubicBezTo>
                    <a:pt x="86185" y="67561"/>
                    <a:pt x="84178" y="58770"/>
                    <a:pt x="80024" y="50935"/>
                  </a:cubicBezTo>
                  <a:cubicBezTo>
                    <a:pt x="76773" y="44678"/>
                    <a:pt x="70211" y="40851"/>
                    <a:pt x="63167" y="41102"/>
                  </a:cubicBezTo>
                  <a:cubicBezTo>
                    <a:pt x="58451" y="40964"/>
                    <a:pt x="53876" y="42613"/>
                    <a:pt x="50324" y="45718"/>
                  </a:cubicBezTo>
                  <a:cubicBezTo>
                    <a:pt x="46711" y="49101"/>
                    <a:pt x="43962" y="53297"/>
                    <a:pt x="42296" y="57959"/>
                  </a:cubicBezTo>
                  <a:lnTo>
                    <a:pt x="42296" y="106122"/>
                  </a:lnTo>
                  <a:cubicBezTo>
                    <a:pt x="43982" y="110538"/>
                    <a:pt x="46751" y="114468"/>
                    <a:pt x="50324" y="117560"/>
                  </a:cubicBezTo>
                  <a:cubicBezTo>
                    <a:pt x="54116" y="120281"/>
                    <a:pt x="58692" y="121690"/>
                    <a:pt x="63368" y="121574"/>
                  </a:cubicBezTo>
                  <a:cubicBezTo>
                    <a:pt x="70191" y="121975"/>
                    <a:pt x="76673" y="118580"/>
                    <a:pt x="80224" y="112744"/>
                  </a:cubicBezTo>
                  <a:cubicBezTo>
                    <a:pt x="84218" y="105654"/>
                    <a:pt x="86165" y="97595"/>
                    <a:pt x="85843" y="89465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3F9AFDA4-43FA-49B6-AB47-86AEC7E70B63}"/>
                </a:ext>
              </a:extLst>
            </p:cNvPr>
            <p:cNvSpPr/>
            <p:nvPr/>
          </p:nvSpPr>
          <p:spPr>
            <a:xfrm>
              <a:off x="8030773" y="6596640"/>
              <a:ext cx="120406" cy="180609"/>
            </a:xfrm>
            <a:custGeom>
              <a:avLst/>
              <a:gdLst>
                <a:gd name="connsiteX0" fmla="*/ 96479 w 120406"/>
                <a:gd name="connsiteY0" fmla="*/ 89466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52129 w 120406"/>
                <a:gd name="connsiteY3" fmla="*/ 127193 h 180609"/>
                <a:gd name="connsiteX4" fmla="*/ 42296 w 120406"/>
                <a:gd name="connsiteY4" fmla="*/ 117560 h 180609"/>
                <a:gd name="connsiteX5" fmla="*/ 42296 w 120406"/>
                <a:gd name="connsiteY5" fmla="*/ 165522 h 180609"/>
                <a:gd name="connsiteX6" fmla="*/ 31661 w 120406"/>
                <a:gd name="connsiteY6" fmla="*/ 165522 h 180609"/>
                <a:gd name="connsiteX7" fmla="*/ 31661 w 120406"/>
                <a:gd name="connsiteY7" fmla="*/ 33276 h 180609"/>
                <a:gd name="connsiteX8" fmla="*/ 40490 w 120406"/>
                <a:gd name="connsiteY8" fmla="*/ 33276 h 180609"/>
                <a:gd name="connsiteX9" fmla="*/ 41694 w 120406"/>
                <a:gd name="connsiteY9" fmla="*/ 46521 h 180609"/>
                <a:gd name="connsiteX10" fmla="*/ 51728 w 120406"/>
                <a:gd name="connsiteY10" fmla="*/ 35483 h 180609"/>
                <a:gd name="connsiteX11" fmla="*/ 88452 w 120406"/>
                <a:gd name="connsiteY11" fmla="*/ 43711 h 180609"/>
                <a:gd name="connsiteX12" fmla="*/ 96479 w 120406"/>
                <a:gd name="connsiteY12" fmla="*/ 76422 h 180609"/>
                <a:gd name="connsiteX13" fmla="*/ 85843 w 120406"/>
                <a:gd name="connsiteY13" fmla="*/ 76422 h 180609"/>
                <a:gd name="connsiteX14" fmla="*/ 80024 w 120406"/>
                <a:gd name="connsiteY14" fmla="*/ 50936 h 180609"/>
                <a:gd name="connsiteX15" fmla="*/ 63167 w 120406"/>
                <a:gd name="connsiteY15" fmla="*/ 41103 h 180609"/>
                <a:gd name="connsiteX16" fmla="*/ 50323 w 120406"/>
                <a:gd name="connsiteY16" fmla="*/ 45718 h 180609"/>
                <a:gd name="connsiteX17" fmla="*/ 42296 w 120406"/>
                <a:gd name="connsiteY17" fmla="*/ 57959 h 180609"/>
                <a:gd name="connsiteX18" fmla="*/ 42296 w 120406"/>
                <a:gd name="connsiteY18" fmla="*/ 106122 h 180609"/>
                <a:gd name="connsiteX19" fmla="*/ 50323 w 120406"/>
                <a:gd name="connsiteY19" fmla="*/ 117560 h 180609"/>
                <a:gd name="connsiteX20" fmla="*/ 63368 w 120406"/>
                <a:gd name="connsiteY20" fmla="*/ 121574 h 180609"/>
                <a:gd name="connsiteX21" fmla="*/ 80224 w 120406"/>
                <a:gd name="connsiteY21" fmla="*/ 112744 h 180609"/>
                <a:gd name="connsiteX22" fmla="*/ 85843 w 120406"/>
                <a:gd name="connsiteY22" fmla="*/ 89466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80609">
                  <a:moveTo>
                    <a:pt x="96479" y="89466"/>
                  </a:moveTo>
                  <a:cubicBezTo>
                    <a:pt x="97041" y="100033"/>
                    <a:pt x="94232" y="110507"/>
                    <a:pt x="88452" y="119366"/>
                  </a:cubicBezTo>
                  <a:cubicBezTo>
                    <a:pt x="83415" y="126651"/>
                    <a:pt x="75027" y="130881"/>
                    <a:pt x="66177" y="130604"/>
                  </a:cubicBezTo>
                  <a:cubicBezTo>
                    <a:pt x="61280" y="130667"/>
                    <a:pt x="56444" y="129493"/>
                    <a:pt x="52129" y="127193"/>
                  </a:cubicBezTo>
                  <a:cubicBezTo>
                    <a:pt x="48056" y="124905"/>
                    <a:pt x="44664" y="121582"/>
                    <a:pt x="42296" y="117560"/>
                  </a:cubicBezTo>
                  <a:lnTo>
                    <a:pt x="422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1"/>
                  </a:lnTo>
                  <a:cubicBezTo>
                    <a:pt x="44062" y="42054"/>
                    <a:pt x="47514" y="38255"/>
                    <a:pt x="51728" y="35483"/>
                  </a:cubicBezTo>
                  <a:cubicBezTo>
                    <a:pt x="64231" y="28105"/>
                    <a:pt x="80305" y="31707"/>
                    <a:pt x="88452" y="43711"/>
                  </a:cubicBezTo>
                  <a:cubicBezTo>
                    <a:pt x="94292" y="53591"/>
                    <a:pt x="97081" y="64967"/>
                    <a:pt x="96479" y="76422"/>
                  </a:cubicBezTo>
                  <a:close/>
                  <a:moveTo>
                    <a:pt x="85843" y="76422"/>
                  </a:moveTo>
                  <a:cubicBezTo>
                    <a:pt x="86184" y="67562"/>
                    <a:pt x="84178" y="58770"/>
                    <a:pt x="80024" y="50936"/>
                  </a:cubicBezTo>
                  <a:cubicBezTo>
                    <a:pt x="76773" y="44679"/>
                    <a:pt x="70210" y="40852"/>
                    <a:pt x="63167" y="41103"/>
                  </a:cubicBezTo>
                  <a:cubicBezTo>
                    <a:pt x="58451" y="40964"/>
                    <a:pt x="53875" y="42613"/>
                    <a:pt x="50323" y="45718"/>
                  </a:cubicBezTo>
                  <a:cubicBezTo>
                    <a:pt x="46651" y="49047"/>
                    <a:pt x="43882" y="53261"/>
                    <a:pt x="42296" y="57959"/>
                  </a:cubicBezTo>
                  <a:lnTo>
                    <a:pt x="42296" y="106122"/>
                  </a:lnTo>
                  <a:cubicBezTo>
                    <a:pt x="43922" y="110575"/>
                    <a:pt x="46691" y="114522"/>
                    <a:pt x="50323" y="117560"/>
                  </a:cubicBezTo>
                  <a:cubicBezTo>
                    <a:pt x="54076" y="120382"/>
                    <a:pt x="58692" y="121801"/>
                    <a:pt x="63368" y="121574"/>
                  </a:cubicBezTo>
                  <a:cubicBezTo>
                    <a:pt x="70191" y="121975"/>
                    <a:pt x="76672" y="118580"/>
                    <a:pt x="80224" y="112744"/>
                  </a:cubicBezTo>
                  <a:cubicBezTo>
                    <a:pt x="84218" y="105654"/>
                    <a:pt x="86164" y="97595"/>
                    <a:pt x="85843" y="89466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D73A096F-F9D5-4380-8C5D-5C6D155B2062}"/>
                </a:ext>
              </a:extLst>
            </p:cNvPr>
            <p:cNvSpPr/>
            <p:nvPr/>
          </p:nvSpPr>
          <p:spPr>
            <a:xfrm>
              <a:off x="8117265" y="6556113"/>
              <a:ext cx="60203" cy="200677"/>
            </a:xfrm>
            <a:custGeom>
              <a:avLst/>
              <a:gdLst>
                <a:gd name="connsiteX0" fmla="*/ 42296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7FA69740-395F-4E08-B08E-DF8C29581CCF}"/>
                </a:ext>
              </a:extLst>
            </p:cNvPr>
            <p:cNvSpPr/>
            <p:nvPr/>
          </p:nvSpPr>
          <p:spPr>
            <a:xfrm>
              <a:off x="8153989" y="65561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0BE4901C-5D4A-4443-8D4E-6EAA6678CC9D}"/>
                </a:ext>
              </a:extLst>
            </p:cNvPr>
            <p:cNvSpPr/>
            <p:nvPr/>
          </p:nvSpPr>
          <p:spPr>
            <a:xfrm>
              <a:off x="8185241" y="6596640"/>
              <a:ext cx="120406" cy="180609"/>
            </a:xfrm>
            <a:custGeom>
              <a:avLst/>
              <a:gdLst>
                <a:gd name="connsiteX0" fmla="*/ 32717 w 120406"/>
                <a:gd name="connsiteY0" fmla="*/ 76421 h 180609"/>
                <a:gd name="connsiteX1" fmla="*/ 40744 w 120406"/>
                <a:gd name="connsiteY1" fmla="*/ 43711 h 180609"/>
                <a:gd name="connsiteX2" fmla="*/ 63220 w 120406"/>
                <a:gd name="connsiteY2" fmla="*/ 31670 h 180609"/>
                <a:gd name="connsiteX3" fmla="*/ 76866 w 120406"/>
                <a:gd name="connsiteY3" fmla="*/ 35283 h 180609"/>
                <a:gd name="connsiteX4" fmla="*/ 86699 w 120406"/>
                <a:gd name="connsiteY4" fmla="*/ 45517 h 180609"/>
                <a:gd name="connsiteX5" fmla="*/ 86699 w 120406"/>
                <a:gd name="connsiteY5" fmla="*/ 33276 h 180609"/>
                <a:gd name="connsiteX6" fmla="*/ 95930 w 120406"/>
                <a:gd name="connsiteY6" fmla="*/ 33276 h 180609"/>
                <a:gd name="connsiteX7" fmla="*/ 95930 w 120406"/>
                <a:gd name="connsiteY7" fmla="*/ 165522 h 180609"/>
                <a:gd name="connsiteX8" fmla="*/ 85294 w 120406"/>
                <a:gd name="connsiteY8" fmla="*/ 165522 h 180609"/>
                <a:gd name="connsiteX9" fmla="*/ 85294 w 120406"/>
                <a:gd name="connsiteY9" fmla="*/ 118965 h 180609"/>
                <a:gd name="connsiteX10" fmla="*/ 75461 w 120406"/>
                <a:gd name="connsiteY10" fmla="*/ 128397 h 180609"/>
                <a:gd name="connsiteX11" fmla="*/ 62217 w 120406"/>
                <a:gd name="connsiteY11" fmla="*/ 131607 h 180609"/>
                <a:gd name="connsiteX12" fmla="*/ 39741 w 120406"/>
                <a:gd name="connsiteY12" fmla="*/ 120370 h 180609"/>
                <a:gd name="connsiteX13" fmla="*/ 31714 w 120406"/>
                <a:gd name="connsiteY13" fmla="*/ 90469 h 180609"/>
                <a:gd name="connsiteX14" fmla="*/ 43553 w 120406"/>
                <a:gd name="connsiteY14" fmla="*/ 89465 h 180609"/>
                <a:gd name="connsiteX15" fmla="*/ 48972 w 120406"/>
                <a:gd name="connsiteY15" fmla="*/ 112944 h 180609"/>
                <a:gd name="connsiteX16" fmla="*/ 65427 w 120406"/>
                <a:gd name="connsiteY16" fmla="*/ 121574 h 180609"/>
                <a:gd name="connsiteX17" fmla="*/ 78070 w 120406"/>
                <a:gd name="connsiteY17" fmla="*/ 117560 h 180609"/>
                <a:gd name="connsiteX18" fmla="*/ 86298 w 120406"/>
                <a:gd name="connsiteY18" fmla="*/ 106523 h 180609"/>
                <a:gd name="connsiteX19" fmla="*/ 86298 w 120406"/>
                <a:gd name="connsiteY19" fmla="*/ 56956 h 180609"/>
                <a:gd name="connsiteX20" fmla="*/ 78271 w 120406"/>
                <a:gd name="connsiteY20" fmla="*/ 45316 h 180609"/>
                <a:gd name="connsiteX21" fmla="*/ 65628 w 120406"/>
                <a:gd name="connsiteY21" fmla="*/ 40902 h 180609"/>
                <a:gd name="connsiteX22" fmla="*/ 48972 w 120406"/>
                <a:gd name="connsiteY22" fmla="*/ 50735 h 180609"/>
                <a:gd name="connsiteX23" fmla="*/ 43553 w 120406"/>
                <a:gd name="connsiteY23" fmla="*/ 7642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32717" y="76421"/>
                  </a:moveTo>
                  <a:cubicBezTo>
                    <a:pt x="32235" y="64977"/>
                    <a:pt x="35005" y="53628"/>
                    <a:pt x="40744" y="43711"/>
                  </a:cubicBezTo>
                  <a:cubicBezTo>
                    <a:pt x="45580" y="35999"/>
                    <a:pt x="54129" y="31419"/>
                    <a:pt x="63220" y="31670"/>
                  </a:cubicBezTo>
                  <a:cubicBezTo>
                    <a:pt x="68016" y="31544"/>
                    <a:pt x="72752" y="32796"/>
                    <a:pt x="76866" y="35283"/>
                  </a:cubicBezTo>
                  <a:cubicBezTo>
                    <a:pt x="80960" y="37803"/>
                    <a:pt x="84351" y="41325"/>
                    <a:pt x="86699" y="45517"/>
                  </a:cubicBezTo>
                  <a:lnTo>
                    <a:pt x="86699" y="33276"/>
                  </a:lnTo>
                  <a:lnTo>
                    <a:pt x="95930" y="33276"/>
                  </a:lnTo>
                  <a:lnTo>
                    <a:pt x="95930" y="165522"/>
                  </a:lnTo>
                  <a:lnTo>
                    <a:pt x="85294" y="165522"/>
                  </a:lnTo>
                  <a:lnTo>
                    <a:pt x="85294" y="118965"/>
                  </a:lnTo>
                  <a:cubicBezTo>
                    <a:pt x="82866" y="122884"/>
                    <a:pt x="79475" y="126127"/>
                    <a:pt x="75461" y="128397"/>
                  </a:cubicBezTo>
                  <a:cubicBezTo>
                    <a:pt x="71407" y="130630"/>
                    <a:pt x="66832" y="131740"/>
                    <a:pt x="62217" y="131607"/>
                  </a:cubicBezTo>
                  <a:cubicBezTo>
                    <a:pt x="53307" y="131917"/>
                    <a:pt x="44838" y="127686"/>
                    <a:pt x="39741" y="120370"/>
                  </a:cubicBezTo>
                  <a:cubicBezTo>
                    <a:pt x="34041" y="111472"/>
                    <a:pt x="31232" y="101026"/>
                    <a:pt x="31714" y="90469"/>
                  </a:cubicBezTo>
                  <a:close/>
                  <a:moveTo>
                    <a:pt x="43553" y="89465"/>
                  </a:moveTo>
                  <a:cubicBezTo>
                    <a:pt x="43152" y="97643"/>
                    <a:pt x="45018" y="105772"/>
                    <a:pt x="48972" y="112944"/>
                  </a:cubicBezTo>
                  <a:cubicBezTo>
                    <a:pt x="52403" y="118672"/>
                    <a:pt x="58765" y="122001"/>
                    <a:pt x="65427" y="121574"/>
                  </a:cubicBezTo>
                  <a:cubicBezTo>
                    <a:pt x="69983" y="121708"/>
                    <a:pt x="74438" y="120291"/>
                    <a:pt x="78070" y="117560"/>
                  </a:cubicBezTo>
                  <a:cubicBezTo>
                    <a:pt x="81682" y="114626"/>
                    <a:pt x="84512" y="110832"/>
                    <a:pt x="86298" y="106523"/>
                  </a:cubicBezTo>
                  <a:lnTo>
                    <a:pt x="86298" y="56956"/>
                  </a:lnTo>
                  <a:cubicBezTo>
                    <a:pt x="84552" y="52509"/>
                    <a:pt x="81803" y="48523"/>
                    <a:pt x="78271" y="45316"/>
                  </a:cubicBezTo>
                  <a:cubicBezTo>
                    <a:pt x="74759" y="42296"/>
                    <a:pt x="70244" y="40719"/>
                    <a:pt x="65628" y="40902"/>
                  </a:cubicBezTo>
                  <a:cubicBezTo>
                    <a:pt x="58624" y="40576"/>
                    <a:pt x="52082" y="44437"/>
                    <a:pt x="48972" y="50735"/>
                  </a:cubicBezTo>
                  <a:cubicBezTo>
                    <a:pt x="45059" y="58716"/>
                    <a:pt x="43192" y="67541"/>
                    <a:pt x="43553" y="76421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6B991BE3-C87A-4AFF-83FB-AF31FF1BBFEA}"/>
                </a:ext>
              </a:extLst>
            </p:cNvPr>
            <p:cNvSpPr/>
            <p:nvPr/>
          </p:nvSpPr>
          <p:spPr>
            <a:xfrm>
              <a:off x="8274653" y="6598255"/>
              <a:ext cx="120406" cy="160542"/>
            </a:xfrm>
            <a:custGeom>
              <a:avLst/>
              <a:gdLst>
                <a:gd name="connsiteX0" fmla="*/ 83578 w 120406"/>
                <a:gd name="connsiteY0" fmla="*/ 112333 h 160541"/>
                <a:gd name="connsiteX1" fmla="*/ 73544 w 120406"/>
                <a:gd name="connsiteY1" fmla="*/ 124574 h 160541"/>
                <a:gd name="connsiteX2" fmla="*/ 58895 w 120406"/>
                <a:gd name="connsiteY2" fmla="*/ 128989 h 160541"/>
                <a:gd name="connsiteX3" fmla="*/ 38827 w 120406"/>
                <a:gd name="connsiteY3" fmla="*/ 118754 h 160541"/>
                <a:gd name="connsiteX4" fmla="*/ 31803 w 120406"/>
                <a:gd name="connsiteY4" fmla="*/ 87047 h 160541"/>
                <a:gd name="connsiteX5" fmla="*/ 31803 w 120406"/>
                <a:gd name="connsiteY5" fmla="*/ 31661 h 160541"/>
                <a:gd name="connsiteX6" fmla="*/ 42439 w 120406"/>
                <a:gd name="connsiteY6" fmla="*/ 31661 h 160541"/>
                <a:gd name="connsiteX7" fmla="*/ 42439 w 120406"/>
                <a:gd name="connsiteY7" fmla="*/ 87248 h 160541"/>
                <a:gd name="connsiteX8" fmla="*/ 46854 w 120406"/>
                <a:gd name="connsiteY8" fmla="*/ 112132 h 160541"/>
                <a:gd name="connsiteX9" fmla="*/ 60099 w 120406"/>
                <a:gd name="connsiteY9" fmla="*/ 119557 h 160541"/>
                <a:gd name="connsiteX10" fmla="*/ 74949 w 120406"/>
                <a:gd name="connsiteY10" fmla="*/ 114741 h 160541"/>
                <a:gd name="connsiteX11" fmla="*/ 82976 w 120406"/>
                <a:gd name="connsiteY11" fmla="*/ 101295 h 160541"/>
                <a:gd name="connsiteX12" fmla="*/ 82976 w 120406"/>
                <a:gd name="connsiteY12" fmla="*/ 31661 h 160541"/>
                <a:gd name="connsiteX13" fmla="*/ 93612 w 120406"/>
                <a:gd name="connsiteY13" fmla="*/ 31661 h 160541"/>
                <a:gd name="connsiteX14" fmla="*/ 93612 w 120406"/>
                <a:gd name="connsiteY14" fmla="*/ 127183 h 160541"/>
                <a:gd name="connsiteX15" fmla="*/ 83980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578" y="112333"/>
                  </a:moveTo>
                  <a:cubicBezTo>
                    <a:pt x="81371" y="117219"/>
                    <a:pt x="77899" y="121441"/>
                    <a:pt x="73544" y="124574"/>
                  </a:cubicBezTo>
                  <a:cubicBezTo>
                    <a:pt x="69270" y="127586"/>
                    <a:pt x="64133" y="129133"/>
                    <a:pt x="58895" y="128989"/>
                  </a:cubicBezTo>
                  <a:cubicBezTo>
                    <a:pt x="50888" y="129296"/>
                    <a:pt x="43282" y="125421"/>
                    <a:pt x="38827" y="118754"/>
                  </a:cubicBezTo>
                  <a:cubicBezTo>
                    <a:pt x="33469" y="109090"/>
                    <a:pt x="31021" y="98075"/>
                    <a:pt x="31803" y="87047"/>
                  </a:cubicBezTo>
                  <a:lnTo>
                    <a:pt x="31803" y="31661"/>
                  </a:lnTo>
                  <a:lnTo>
                    <a:pt x="42439" y="31661"/>
                  </a:lnTo>
                  <a:lnTo>
                    <a:pt x="42439" y="87248"/>
                  </a:lnTo>
                  <a:cubicBezTo>
                    <a:pt x="41797" y="95783"/>
                    <a:pt x="43302" y="104342"/>
                    <a:pt x="46854" y="112132"/>
                  </a:cubicBezTo>
                  <a:cubicBezTo>
                    <a:pt x="49503" y="116914"/>
                    <a:pt x="54640" y="119788"/>
                    <a:pt x="60099" y="119557"/>
                  </a:cubicBezTo>
                  <a:cubicBezTo>
                    <a:pt x="65457" y="119778"/>
                    <a:pt x="70735" y="118070"/>
                    <a:pt x="74949" y="114741"/>
                  </a:cubicBezTo>
                  <a:cubicBezTo>
                    <a:pt x="78802" y="111076"/>
                    <a:pt x="81571" y="106427"/>
                    <a:pt x="82976" y="101295"/>
                  </a:cubicBezTo>
                  <a:lnTo>
                    <a:pt x="82976" y="31661"/>
                  </a:lnTo>
                  <a:lnTo>
                    <a:pt x="93612" y="31661"/>
                  </a:lnTo>
                  <a:lnTo>
                    <a:pt x="93612" y="127183"/>
                  </a:lnTo>
                  <a:lnTo>
                    <a:pt x="83980" y="12718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82482260-2A6B-405C-BF76-DEDA716769BD}"/>
                </a:ext>
              </a:extLst>
            </p:cNvPr>
            <p:cNvSpPr/>
            <p:nvPr/>
          </p:nvSpPr>
          <p:spPr>
            <a:xfrm>
              <a:off x="8356428" y="6561331"/>
              <a:ext cx="120406" cy="180609"/>
            </a:xfrm>
            <a:custGeom>
              <a:avLst/>
              <a:gdLst>
                <a:gd name="connsiteX0" fmla="*/ 66622 w 120406"/>
                <a:gd name="connsiteY0" fmla="*/ 165914 h 180609"/>
                <a:gd name="connsiteX1" fmla="*/ 41537 w 120406"/>
                <a:gd name="connsiteY1" fmla="*/ 154274 h 180609"/>
                <a:gd name="connsiteX2" fmla="*/ 31704 w 120406"/>
                <a:gd name="connsiteY2" fmla="*/ 124775 h 180609"/>
                <a:gd name="connsiteX3" fmla="*/ 31704 w 120406"/>
                <a:gd name="connsiteY3" fmla="*/ 108921 h 180609"/>
                <a:gd name="connsiteX4" fmla="*/ 41537 w 120406"/>
                <a:gd name="connsiteY4" fmla="*/ 78820 h 180609"/>
                <a:gd name="connsiteX5" fmla="*/ 65218 w 120406"/>
                <a:gd name="connsiteY5" fmla="*/ 66980 h 180609"/>
                <a:gd name="connsiteX6" fmla="*/ 88496 w 120406"/>
                <a:gd name="connsiteY6" fmla="*/ 77616 h 180609"/>
                <a:gd name="connsiteX7" fmla="*/ 96724 w 120406"/>
                <a:gd name="connsiteY7" fmla="*/ 106312 h 180609"/>
                <a:gd name="connsiteX8" fmla="*/ 96724 w 120406"/>
                <a:gd name="connsiteY8" fmla="*/ 116748 h 180609"/>
                <a:gd name="connsiteX9" fmla="*/ 42139 w 120406"/>
                <a:gd name="connsiteY9" fmla="*/ 116748 h 180609"/>
                <a:gd name="connsiteX10" fmla="*/ 42139 w 120406"/>
                <a:gd name="connsiteY10" fmla="*/ 124574 h 180609"/>
                <a:gd name="connsiteX11" fmla="*/ 48762 w 120406"/>
                <a:gd name="connsiteY11" fmla="*/ 147652 h 180609"/>
                <a:gd name="connsiteX12" fmla="*/ 66622 w 120406"/>
                <a:gd name="connsiteY12" fmla="*/ 156883 h 180609"/>
                <a:gd name="connsiteX13" fmla="*/ 80269 w 120406"/>
                <a:gd name="connsiteY13" fmla="*/ 154074 h 180609"/>
                <a:gd name="connsiteX14" fmla="*/ 89901 w 120406"/>
                <a:gd name="connsiteY14" fmla="*/ 146247 h 180609"/>
                <a:gd name="connsiteX15" fmla="*/ 94316 w 120406"/>
                <a:gd name="connsiteY15" fmla="*/ 153873 h 180609"/>
                <a:gd name="connsiteX16" fmla="*/ 83078 w 120406"/>
                <a:gd name="connsiteY16" fmla="*/ 162703 h 180609"/>
                <a:gd name="connsiteX17" fmla="*/ 66622 w 120406"/>
                <a:gd name="connsiteY17" fmla="*/ 165914 h 180609"/>
                <a:gd name="connsiteX18" fmla="*/ 65218 w 120406"/>
                <a:gd name="connsiteY18" fmla="*/ 76211 h 180609"/>
                <a:gd name="connsiteX19" fmla="*/ 48762 w 120406"/>
                <a:gd name="connsiteY19" fmla="*/ 85241 h 180609"/>
                <a:gd name="connsiteX20" fmla="*/ 42139 w 120406"/>
                <a:gd name="connsiteY20" fmla="*/ 107717 h 180609"/>
                <a:gd name="connsiteX21" fmla="*/ 86088 w 120406"/>
                <a:gd name="connsiteY21" fmla="*/ 107717 h 180609"/>
                <a:gd name="connsiteX22" fmla="*/ 86088 w 120406"/>
                <a:gd name="connsiteY22" fmla="*/ 103704 h 180609"/>
                <a:gd name="connsiteX23" fmla="*/ 80670 w 120406"/>
                <a:gd name="connsiteY23" fmla="*/ 83636 h 180609"/>
                <a:gd name="connsiteX24" fmla="*/ 65218 w 120406"/>
                <a:gd name="connsiteY24" fmla="*/ 76211 h 180609"/>
                <a:gd name="connsiteX25" fmla="*/ 75051 w 120406"/>
                <a:gd name="connsiteY25" fmla="*/ 31661 h 180609"/>
                <a:gd name="connsiteX26" fmla="*/ 88095 w 120406"/>
                <a:gd name="connsiteY26" fmla="*/ 31661 h 180609"/>
                <a:gd name="connsiteX27" fmla="*/ 88095 w 120406"/>
                <a:gd name="connsiteY27" fmla="*/ 31661 h 180609"/>
                <a:gd name="connsiteX28" fmla="*/ 68027 w 120406"/>
                <a:gd name="connsiteY28" fmla="*/ 54738 h 180609"/>
                <a:gd name="connsiteX29" fmla="*/ 58996 w 120406"/>
                <a:gd name="connsiteY29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06" h="180609">
                  <a:moveTo>
                    <a:pt x="66622" y="165914"/>
                  </a:moveTo>
                  <a:cubicBezTo>
                    <a:pt x="56890" y="166200"/>
                    <a:pt x="47598" y="161888"/>
                    <a:pt x="41537" y="154274"/>
                  </a:cubicBezTo>
                  <a:cubicBezTo>
                    <a:pt x="34715" y="145996"/>
                    <a:pt x="31223" y="135485"/>
                    <a:pt x="31704" y="124775"/>
                  </a:cubicBezTo>
                  <a:lnTo>
                    <a:pt x="31704" y="108921"/>
                  </a:lnTo>
                  <a:cubicBezTo>
                    <a:pt x="31303" y="98037"/>
                    <a:pt x="34775" y="87363"/>
                    <a:pt x="41537" y="78820"/>
                  </a:cubicBezTo>
                  <a:cubicBezTo>
                    <a:pt x="47117" y="71354"/>
                    <a:pt x="55906" y="66964"/>
                    <a:pt x="65218" y="66980"/>
                  </a:cubicBezTo>
                  <a:cubicBezTo>
                    <a:pt x="74248" y="66476"/>
                    <a:pt x="82957" y="70455"/>
                    <a:pt x="88496" y="77616"/>
                  </a:cubicBezTo>
                  <a:cubicBezTo>
                    <a:pt x="94356" y="86000"/>
                    <a:pt x="97245" y="96098"/>
                    <a:pt x="96724" y="106312"/>
                  </a:cubicBezTo>
                  <a:lnTo>
                    <a:pt x="96724" y="116748"/>
                  </a:lnTo>
                  <a:lnTo>
                    <a:pt x="42139" y="116748"/>
                  </a:lnTo>
                  <a:lnTo>
                    <a:pt x="42139" y="124574"/>
                  </a:lnTo>
                  <a:cubicBezTo>
                    <a:pt x="41819" y="132778"/>
                    <a:pt x="44146" y="140867"/>
                    <a:pt x="48762" y="147652"/>
                  </a:cubicBezTo>
                  <a:cubicBezTo>
                    <a:pt x="52635" y="153704"/>
                    <a:pt x="59438" y="157224"/>
                    <a:pt x="66622" y="156883"/>
                  </a:cubicBezTo>
                  <a:cubicBezTo>
                    <a:pt x="71338" y="157066"/>
                    <a:pt x="76014" y="156100"/>
                    <a:pt x="80269" y="154074"/>
                  </a:cubicBezTo>
                  <a:cubicBezTo>
                    <a:pt x="84061" y="152284"/>
                    <a:pt x="87372" y="149598"/>
                    <a:pt x="89901" y="146247"/>
                  </a:cubicBezTo>
                  <a:lnTo>
                    <a:pt x="94316" y="153873"/>
                  </a:lnTo>
                  <a:cubicBezTo>
                    <a:pt x="91306" y="157648"/>
                    <a:pt x="87452" y="160672"/>
                    <a:pt x="83078" y="162703"/>
                  </a:cubicBezTo>
                  <a:cubicBezTo>
                    <a:pt x="77900" y="165015"/>
                    <a:pt x="72281" y="166112"/>
                    <a:pt x="66622" y="165914"/>
                  </a:cubicBezTo>
                  <a:close/>
                  <a:moveTo>
                    <a:pt x="65218" y="76211"/>
                  </a:moveTo>
                  <a:cubicBezTo>
                    <a:pt x="58575" y="76311"/>
                    <a:pt x="52415" y="79693"/>
                    <a:pt x="48762" y="85241"/>
                  </a:cubicBezTo>
                  <a:cubicBezTo>
                    <a:pt x="44367" y="91908"/>
                    <a:pt x="42059" y="99734"/>
                    <a:pt x="42139" y="107717"/>
                  </a:cubicBezTo>
                  <a:lnTo>
                    <a:pt x="86088" y="107717"/>
                  </a:lnTo>
                  <a:lnTo>
                    <a:pt x="86088" y="103704"/>
                  </a:lnTo>
                  <a:cubicBezTo>
                    <a:pt x="86449" y="96610"/>
                    <a:pt x="84563" y="89582"/>
                    <a:pt x="80670" y="83636"/>
                  </a:cubicBezTo>
                  <a:cubicBezTo>
                    <a:pt x="77097" y="78719"/>
                    <a:pt x="71298" y="75928"/>
                    <a:pt x="65218" y="76211"/>
                  </a:cubicBezTo>
                  <a:close/>
                  <a:moveTo>
                    <a:pt x="75051" y="31661"/>
                  </a:moveTo>
                  <a:lnTo>
                    <a:pt x="88095" y="31661"/>
                  </a:lnTo>
                  <a:lnTo>
                    <a:pt x="88095" y="31661"/>
                  </a:lnTo>
                  <a:lnTo>
                    <a:pt x="68027" y="54738"/>
                  </a:lnTo>
                  <a:lnTo>
                    <a:pt x="58996" y="5473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3C55418B-4F35-40A0-993D-EDAEE26FAFC9}"/>
                </a:ext>
              </a:extLst>
            </p:cNvPr>
            <p:cNvSpPr/>
            <p:nvPr/>
          </p:nvSpPr>
          <p:spPr>
            <a:xfrm>
              <a:off x="8435711" y="65966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5 w 120406"/>
                <a:gd name="connsiteY13" fmla="*/ 110976 h 160541"/>
                <a:gd name="connsiteX14" fmla="*/ 94300 w 120406"/>
                <a:gd name="connsiteY14" fmla="*/ 118602 h 160541"/>
                <a:gd name="connsiteX15" fmla="*/ 83262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273 w 120406"/>
                <a:gd name="connsiteY20" fmla="*/ 72446 h 160541"/>
                <a:gd name="connsiteX21" fmla="*/ 86273 w 120406"/>
                <a:gd name="connsiteY21" fmla="*/ 68433 h 160541"/>
                <a:gd name="connsiteX22" fmla="*/ 80653 w 120406"/>
                <a:gd name="connsiteY22" fmla="*/ 48365 h 160541"/>
                <a:gd name="connsiteX23" fmla="*/ 65202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7" y="100202"/>
                    <a:pt x="31689" y="89504"/>
                  </a:cubicBezTo>
                  <a:lnTo>
                    <a:pt x="31689" y="73650"/>
                  </a:lnTo>
                  <a:cubicBezTo>
                    <a:pt x="31367" y="62778"/>
                    <a:pt x="34839" y="52134"/>
                    <a:pt x="41522" y="43549"/>
                  </a:cubicBezTo>
                  <a:cubicBezTo>
                    <a:pt x="47100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0" y="50661"/>
                    <a:pt x="97470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3" y="97507"/>
                    <a:pt x="44331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7" y="121947"/>
                    <a:pt x="84447" y="118002"/>
                    <a:pt x="90085" y="110976"/>
                  </a:cubicBezTo>
                  <a:lnTo>
                    <a:pt x="94300" y="118602"/>
                  </a:lnTo>
                  <a:cubicBezTo>
                    <a:pt x="91330" y="122329"/>
                    <a:pt x="87557" y="125345"/>
                    <a:pt x="83262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273" y="72446"/>
                  </a:lnTo>
                  <a:lnTo>
                    <a:pt x="86273" y="68433"/>
                  </a:lnTo>
                  <a:cubicBezTo>
                    <a:pt x="86674" y="61305"/>
                    <a:pt x="84708" y="54243"/>
                    <a:pt x="80653" y="48365"/>
                  </a:cubicBezTo>
                  <a:cubicBezTo>
                    <a:pt x="77122" y="43388"/>
                    <a:pt x="71282" y="40581"/>
                    <a:pt x="65202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C839A979-A017-49DE-B3F0-DC4756739805}"/>
                </a:ext>
              </a:extLst>
            </p:cNvPr>
            <p:cNvSpPr/>
            <p:nvPr/>
          </p:nvSpPr>
          <p:spPr>
            <a:xfrm>
              <a:off x="8514564" y="6596607"/>
              <a:ext cx="120406" cy="160542"/>
            </a:xfrm>
            <a:custGeom>
              <a:avLst/>
              <a:gdLst>
                <a:gd name="connsiteX0" fmla="*/ 82272 w 120406"/>
                <a:gd name="connsiteY0" fmla="*/ 105954 h 160541"/>
                <a:gd name="connsiteX1" fmla="*/ 78058 w 120406"/>
                <a:gd name="connsiteY1" fmla="*/ 94716 h 160541"/>
                <a:gd name="connsiteX2" fmla="*/ 62405 w 120406"/>
                <a:gd name="connsiteY2" fmla="*/ 84682 h 160541"/>
                <a:gd name="connsiteX3" fmla="*/ 41133 w 120406"/>
                <a:gd name="connsiteY3" fmla="*/ 72641 h 160541"/>
                <a:gd name="connsiteX4" fmla="*/ 34310 w 120406"/>
                <a:gd name="connsiteY4" fmla="*/ 56386 h 160541"/>
                <a:gd name="connsiteX5" fmla="*/ 42337 w 120406"/>
                <a:gd name="connsiteY5" fmla="*/ 38928 h 160541"/>
                <a:gd name="connsiteX6" fmla="*/ 62405 w 120406"/>
                <a:gd name="connsiteY6" fmla="*/ 31703 h 160541"/>
                <a:gd name="connsiteX7" fmla="*/ 83878 w 120406"/>
                <a:gd name="connsiteY7" fmla="*/ 39530 h 160541"/>
                <a:gd name="connsiteX8" fmla="*/ 91503 w 120406"/>
                <a:gd name="connsiteY8" fmla="*/ 59597 h 160541"/>
                <a:gd name="connsiteX9" fmla="*/ 91503 w 120406"/>
                <a:gd name="connsiteY9" fmla="*/ 59597 h 160541"/>
                <a:gd name="connsiteX10" fmla="*/ 81670 w 120406"/>
                <a:gd name="connsiteY10" fmla="*/ 59597 h 160541"/>
                <a:gd name="connsiteX11" fmla="*/ 76452 w 120406"/>
                <a:gd name="connsiteY11" fmla="*/ 46152 h 160541"/>
                <a:gd name="connsiteX12" fmla="*/ 62606 w 120406"/>
                <a:gd name="connsiteY12" fmla="*/ 40332 h 160541"/>
                <a:gd name="connsiteX13" fmla="*/ 48959 w 120406"/>
                <a:gd name="connsiteY13" fmla="*/ 44747 h 160541"/>
                <a:gd name="connsiteX14" fmla="*/ 44344 w 120406"/>
                <a:gd name="connsiteY14" fmla="*/ 55383 h 160541"/>
                <a:gd name="connsiteX15" fmla="*/ 48157 w 120406"/>
                <a:gd name="connsiteY15" fmla="*/ 65618 h 160541"/>
                <a:gd name="connsiteX16" fmla="*/ 64010 w 120406"/>
                <a:gd name="connsiteY16" fmla="*/ 75250 h 160541"/>
                <a:gd name="connsiteX17" fmla="*/ 85282 w 120406"/>
                <a:gd name="connsiteY17" fmla="*/ 87692 h 160541"/>
                <a:gd name="connsiteX18" fmla="*/ 92306 w 120406"/>
                <a:gd name="connsiteY18" fmla="*/ 104750 h 160541"/>
                <a:gd name="connsiteX19" fmla="*/ 84279 w 120406"/>
                <a:gd name="connsiteY19" fmla="*/ 123011 h 160541"/>
                <a:gd name="connsiteX20" fmla="*/ 62606 w 120406"/>
                <a:gd name="connsiteY20" fmla="*/ 130035 h 160541"/>
                <a:gd name="connsiteX21" fmla="*/ 39528 w 120406"/>
                <a:gd name="connsiteY21" fmla="*/ 121807 h 160541"/>
                <a:gd name="connsiteX22" fmla="*/ 31701 w 120406"/>
                <a:gd name="connsiteY22" fmla="*/ 101739 h 160541"/>
                <a:gd name="connsiteX23" fmla="*/ 31701 w 120406"/>
                <a:gd name="connsiteY23" fmla="*/ 101739 h 160541"/>
                <a:gd name="connsiteX24" fmla="*/ 41534 w 120406"/>
                <a:gd name="connsiteY24" fmla="*/ 101739 h 160541"/>
                <a:gd name="connsiteX25" fmla="*/ 48157 w 120406"/>
                <a:gd name="connsiteY25" fmla="*/ 116590 h 160541"/>
                <a:gd name="connsiteX26" fmla="*/ 62405 w 120406"/>
                <a:gd name="connsiteY26" fmla="*/ 121205 h 160541"/>
                <a:gd name="connsiteX27" fmla="*/ 76452 w 120406"/>
                <a:gd name="connsiteY27" fmla="*/ 116790 h 160541"/>
                <a:gd name="connsiteX28" fmla="*/ 82272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72" y="105954"/>
                  </a:moveTo>
                  <a:cubicBezTo>
                    <a:pt x="82312" y="101814"/>
                    <a:pt x="80807" y="97808"/>
                    <a:pt x="78058" y="94716"/>
                  </a:cubicBezTo>
                  <a:cubicBezTo>
                    <a:pt x="73522" y="90421"/>
                    <a:pt x="68205" y="87018"/>
                    <a:pt x="62405" y="84682"/>
                  </a:cubicBezTo>
                  <a:cubicBezTo>
                    <a:pt x="54679" y="81913"/>
                    <a:pt x="47474" y="77841"/>
                    <a:pt x="41133" y="72641"/>
                  </a:cubicBezTo>
                  <a:cubicBezTo>
                    <a:pt x="36658" y="68435"/>
                    <a:pt x="34170" y="62527"/>
                    <a:pt x="34310" y="56386"/>
                  </a:cubicBezTo>
                  <a:cubicBezTo>
                    <a:pt x="34330" y="49676"/>
                    <a:pt x="37260" y="43304"/>
                    <a:pt x="42337" y="38928"/>
                  </a:cubicBezTo>
                  <a:cubicBezTo>
                    <a:pt x="47936" y="34167"/>
                    <a:pt x="55060" y="31601"/>
                    <a:pt x="62405" y="31703"/>
                  </a:cubicBezTo>
                  <a:cubicBezTo>
                    <a:pt x="70332" y="31274"/>
                    <a:pt x="78078" y="34101"/>
                    <a:pt x="83878" y="39530"/>
                  </a:cubicBezTo>
                  <a:cubicBezTo>
                    <a:pt x="89175" y="44815"/>
                    <a:pt x="91965" y="52124"/>
                    <a:pt x="91503" y="59597"/>
                  </a:cubicBezTo>
                  <a:lnTo>
                    <a:pt x="91503" y="59597"/>
                  </a:lnTo>
                  <a:lnTo>
                    <a:pt x="81670" y="59597"/>
                  </a:lnTo>
                  <a:cubicBezTo>
                    <a:pt x="81650" y="54625"/>
                    <a:pt x="79804" y="49832"/>
                    <a:pt x="76452" y="46152"/>
                  </a:cubicBezTo>
                  <a:cubicBezTo>
                    <a:pt x="72940" y="42249"/>
                    <a:pt x="67864" y="40116"/>
                    <a:pt x="62606" y="40332"/>
                  </a:cubicBezTo>
                  <a:cubicBezTo>
                    <a:pt x="57669" y="40073"/>
                    <a:pt x="52813" y="41645"/>
                    <a:pt x="48959" y="44747"/>
                  </a:cubicBezTo>
                  <a:cubicBezTo>
                    <a:pt x="46050" y="47521"/>
                    <a:pt x="44384" y="51360"/>
                    <a:pt x="44344" y="55383"/>
                  </a:cubicBezTo>
                  <a:cubicBezTo>
                    <a:pt x="44164" y="59174"/>
                    <a:pt x="45528" y="62872"/>
                    <a:pt x="48157" y="65618"/>
                  </a:cubicBezTo>
                  <a:cubicBezTo>
                    <a:pt x="52953" y="69559"/>
                    <a:pt x="58291" y="72802"/>
                    <a:pt x="64010" y="75250"/>
                  </a:cubicBezTo>
                  <a:cubicBezTo>
                    <a:pt x="71837" y="77995"/>
                    <a:pt x="79061" y="82220"/>
                    <a:pt x="85282" y="87692"/>
                  </a:cubicBezTo>
                  <a:cubicBezTo>
                    <a:pt x="89998" y="92081"/>
                    <a:pt x="92567" y="98312"/>
                    <a:pt x="92306" y="104750"/>
                  </a:cubicBezTo>
                  <a:cubicBezTo>
                    <a:pt x="92587" y="111749"/>
                    <a:pt x="89637" y="118492"/>
                    <a:pt x="84279" y="123011"/>
                  </a:cubicBezTo>
                  <a:cubicBezTo>
                    <a:pt x="78138" y="127874"/>
                    <a:pt x="70432" y="130366"/>
                    <a:pt x="62606" y="130035"/>
                  </a:cubicBezTo>
                  <a:cubicBezTo>
                    <a:pt x="54117" y="130496"/>
                    <a:pt x="45809" y="127531"/>
                    <a:pt x="39528" y="121807"/>
                  </a:cubicBezTo>
                  <a:cubicBezTo>
                    <a:pt x="34130" y="116574"/>
                    <a:pt x="31280" y="109249"/>
                    <a:pt x="31701" y="101739"/>
                  </a:cubicBezTo>
                  <a:lnTo>
                    <a:pt x="31701" y="101739"/>
                  </a:lnTo>
                  <a:lnTo>
                    <a:pt x="41534" y="101739"/>
                  </a:lnTo>
                  <a:cubicBezTo>
                    <a:pt x="41394" y="107435"/>
                    <a:pt x="43822" y="112893"/>
                    <a:pt x="48157" y="116590"/>
                  </a:cubicBezTo>
                  <a:cubicBezTo>
                    <a:pt x="52271" y="119656"/>
                    <a:pt x="57267" y="121277"/>
                    <a:pt x="62405" y="121205"/>
                  </a:cubicBezTo>
                  <a:cubicBezTo>
                    <a:pt x="67482" y="121566"/>
                    <a:pt x="72499" y="119989"/>
                    <a:pt x="76452" y="116790"/>
                  </a:cubicBezTo>
                  <a:cubicBezTo>
                    <a:pt x="79904" y="114226"/>
                    <a:pt x="82051" y="110252"/>
                    <a:pt x="82272" y="10595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2" name="Espace réservé de la date 3">
            <a:extLst>
              <a:ext uri="{FF2B5EF4-FFF2-40B4-BE49-F238E27FC236}">
                <a16:creationId xmlns:a16="http://schemas.microsoft.com/office/drawing/2014/main" id="{718EF853-5BF7-47C2-8DA4-981E12F26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93" name="Espace réservé du pied de page 4">
            <a:extLst>
              <a:ext uri="{FF2B5EF4-FFF2-40B4-BE49-F238E27FC236}">
                <a16:creationId xmlns:a16="http://schemas.microsoft.com/office/drawing/2014/main" id="{02BE7F31-AAC4-44BE-B23B-18685C916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4" name="Espace réservé du numéro de diapositive 5">
            <a:extLst>
              <a:ext uri="{FF2B5EF4-FFF2-40B4-BE49-F238E27FC236}">
                <a16:creationId xmlns:a16="http://schemas.microsoft.com/office/drawing/2014/main" id="{3D43F6A7-B738-4827-9733-EED04B71B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45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5608666-AFCB-488D-BFA6-AF4B48369202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872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77" name="Espace réservé de la date 3">
            <a:extLst>
              <a:ext uri="{FF2B5EF4-FFF2-40B4-BE49-F238E27FC236}">
                <a16:creationId xmlns:a16="http://schemas.microsoft.com/office/drawing/2014/main" id="{6F799A37-5113-4C5F-8C2D-EE79F3D45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78" name="Espace réservé du pied de page 4">
            <a:extLst>
              <a:ext uri="{FF2B5EF4-FFF2-40B4-BE49-F238E27FC236}">
                <a16:creationId xmlns:a16="http://schemas.microsoft.com/office/drawing/2014/main" id="{1026F38C-8D4C-4F98-AE76-9DFC3E2C7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" name="Espace réservé du numéro de diapositive 5">
            <a:extLst>
              <a:ext uri="{FF2B5EF4-FFF2-40B4-BE49-F238E27FC236}">
                <a16:creationId xmlns:a16="http://schemas.microsoft.com/office/drawing/2014/main" id="{8B83E28B-FEAA-469C-B6F6-7286AD6AD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81" name="Graphique 6">
            <a:extLst>
              <a:ext uri="{FF2B5EF4-FFF2-40B4-BE49-F238E27FC236}">
                <a16:creationId xmlns:a16="http://schemas.microsoft.com/office/drawing/2014/main" id="{48BB7AE9-0E04-4BDE-9FA0-B0A50F81DD86}"/>
              </a:ext>
            </a:extLst>
          </p:cNvPr>
          <p:cNvGrpSpPr/>
          <p:nvPr userDrawn="1"/>
        </p:nvGrpSpPr>
        <p:grpSpPr>
          <a:xfrm>
            <a:off x="3973587" y="6562733"/>
            <a:ext cx="4232869" cy="212707"/>
            <a:chOff x="3973587" y="6528661"/>
            <a:chExt cx="4232869" cy="212707"/>
          </a:xfrm>
        </p:grpSpPr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5704B82A-A697-4BF9-9E8F-858D1D91CC00}"/>
                </a:ext>
              </a:extLst>
            </p:cNvPr>
            <p:cNvSpPr/>
            <p:nvPr/>
          </p:nvSpPr>
          <p:spPr>
            <a:xfrm>
              <a:off x="3937993" y="6493067"/>
              <a:ext cx="127624" cy="233978"/>
            </a:xfrm>
            <a:custGeom>
              <a:avLst/>
              <a:gdLst>
                <a:gd name="connsiteX0" fmla="*/ 100257 w 127624"/>
                <a:gd name="connsiteY0" fmla="*/ 140245 h 233977"/>
                <a:gd name="connsiteX1" fmla="*/ 46654 w 127624"/>
                <a:gd name="connsiteY1" fmla="*/ 140245 h 233977"/>
                <a:gd name="connsiteX2" fmla="*/ 46654 w 127624"/>
                <a:gd name="connsiteY2" fmla="*/ 196400 h 233977"/>
                <a:gd name="connsiteX3" fmla="*/ 108127 w 127624"/>
                <a:gd name="connsiteY3" fmla="*/ 196400 h 233977"/>
                <a:gd name="connsiteX4" fmla="*/ 108127 w 127624"/>
                <a:gd name="connsiteY4" fmla="*/ 205972 h 233977"/>
                <a:gd name="connsiteX5" fmla="*/ 35594 w 127624"/>
                <a:gd name="connsiteY5" fmla="*/ 205972 h 233977"/>
                <a:gd name="connsiteX6" fmla="*/ 35594 w 127624"/>
                <a:gd name="connsiteY6" fmla="*/ 69840 h 233977"/>
                <a:gd name="connsiteX7" fmla="*/ 107489 w 127624"/>
                <a:gd name="connsiteY7" fmla="*/ 69840 h 233977"/>
                <a:gd name="connsiteX8" fmla="*/ 107489 w 127624"/>
                <a:gd name="connsiteY8" fmla="*/ 79837 h 233977"/>
                <a:gd name="connsiteX9" fmla="*/ 46654 w 127624"/>
                <a:gd name="connsiteY9" fmla="*/ 79837 h 233977"/>
                <a:gd name="connsiteX10" fmla="*/ 46654 w 127624"/>
                <a:gd name="connsiteY10" fmla="*/ 130674 h 233977"/>
                <a:gd name="connsiteX11" fmla="*/ 100257 w 127624"/>
                <a:gd name="connsiteY11" fmla="*/ 130674 h 233977"/>
                <a:gd name="connsiteX12" fmla="*/ 78986 w 127624"/>
                <a:gd name="connsiteY12" fmla="*/ 35594 h 233977"/>
                <a:gd name="connsiteX13" fmla="*/ 92599 w 127624"/>
                <a:gd name="connsiteY13" fmla="*/ 35594 h 233977"/>
                <a:gd name="connsiteX14" fmla="*/ 92599 w 127624"/>
                <a:gd name="connsiteY14" fmla="*/ 35594 h 233977"/>
                <a:gd name="connsiteX15" fmla="*/ 71328 w 127624"/>
                <a:gd name="connsiteY15" fmla="*/ 60055 h 233977"/>
                <a:gd name="connsiteX16" fmla="*/ 61757 w 127624"/>
                <a:gd name="connsiteY16" fmla="*/ 60055 h 23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624" h="233977">
                  <a:moveTo>
                    <a:pt x="100257" y="140245"/>
                  </a:moveTo>
                  <a:lnTo>
                    <a:pt x="46654" y="140245"/>
                  </a:lnTo>
                  <a:lnTo>
                    <a:pt x="46654" y="196400"/>
                  </a:lnTo>
                  <a:lnTo>
                    <a:pt x="108127" y="196400"/>
                  </a:lnTo>
                  <a:lnTo>
                    <a:pt x="108127" y="205972"/>
                  </a:lnTo>
                  <a:lnTo>
                    <a:pt x="35594" y="205972"/>
                  </a:lnTo>
                  <a:lnTo>
                    <a:pt x="35594" y="69840"/>
                  </a:lnTo>
                  <a:lnTo>
                    <a:pt x="107489" y="69840"/>
                  </a:lnTo>
                  <a:lnTo>
                    <a:pt x="107489" y="79837"/>
                  </a:lnTo>
                  <a:lnTo>
                    <a:pt x="46654" y="79837"/>
                  </a:lnTo>
                  <a:lnTo>
                    <a:pt x="46654" y="130674"/>
                  </a:lnTo>
                  <a:lnTo>
                    <a:pt x="100257" y="130674"/>
                  </a:lnTo>
                  <a:close/>
                  <a:moveTo>
                    <a:pt x="78986" y="35594"/>
                  </a:moveTo>
                  <a:lnTo>
                    <a:pt x="92599" y="35594"/>
                  </a:lnTo>
                  <a:lnTo>
                    <a:pt x="92599" y="35594"/>
                  </a:lnTo>
                  <a:lnTo>
                    <a:pt x="71328" y="60055"/>
                  </a:lnTo>
                  <a:lnTo>
                    <a:pt x="61757" y="6005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DCA7E2B7-692D-4B0D-B960-A297CDDC9DC5}"/>
                </a:ext>
              </a:extLst>
            </p:cNvPr>
            <p:cNvSpPr/>
            <p:nvPr/>
          </p:nvSpPr>
          <p:spPr>
            <a:xfrm>
              <a:off x="4022380" y="6560667"/>
              <a:ext cx="127624" cy="170166"/>
            </a:xfrm>
            <a:custGeom>
              <a:avLst/>
              <a:gdLst>
                <a:gd name="connsiteX0" fmla="*/ 72237 w 127624"/>
                <a:gd name="connsiteY0" fmla="*/ 130927 h 170165"/>
                <a:gd name="connsiteX1" fmla="*/ 87765 w 127624"/>
                <a:gd name="connsiteY1" fmla="*/ 124546 h 170165"/>
                <a:gd name="connsiteX2" fmla="*/ 94359 w 127624"/>
                <a:gd name="connsiteY2" fmla="*/ 106891 h 170165"/>
                <a:gd name="connsiteX3" fmla="*/ 104143 w 127624"/>
                <a:gd name="connsiteY3" fmla="*/ 106891 h 170165"/>
                <a:gd name="connsiteX4" fmla="*/ 104143 w 127624"/>
                <a:gd name="connsiteY4" fmla="*/ 106891 h 170165"/>
                <a:gd name="connsiteX5" fmla="*/ 94572 w 127624"/>
                <a:gd name="connsiteY5" fmla="*/ 130289 h 170165"/>
                <a:gd name="connsiteX6" fmla="*/ 46753 w 127624"/>
                <a:gd name="connsiteY6" fmla="*/ 129268 h 170165"/>
                <a:gd name="connsiteX7" fmla="*/ 45011 w 127624"/>
                <a:gd name="connsiteY7" fmla="*/ 127311 h 170165"/>
                <a:gd name="connsiteX8" fmla="*/ 35652 w 127624"/>
                <a:gd name="connsiteY8" fmla="*/ 95192 h 170165"/>
                <a:gd name="connsiteX9" fmla="*/ 35652 w 127624"/>
                <a:gd name="connsiteY9" fmla="*/ 80303 h 170165"/>
                <a:gd name="connsiteX10" fmla="*/ 45011 w 127624"/>
                <a:gd name="connsiteY10" fmla="*/ 48184 h 170165"/>
                <a:gd name="connsiteX11" fmla="*/ 71812 w 127624"/>
                <a:gd name="connsiteY11" fmla="*/ 35634 h 170165"/>
                <a:gd name="connsiteX12" fmla="*/ 95210 w 127624"/>
                <a:gd name="connsiteY12" fmla="*/ 45419 h 170165"/>
                <a:gd name="connsiteX13" fmla="*/ 104143 w 127624"/>
                <a:gd name="connsiteY13" fmla="*/ 71369 h 170165"/>
                <a:gd name="connsiteX14" fmla="*/ 104143 w 127624"/>
                <a:gd name="connsiteY14" fmla="*/ 71369 h 170165"/>
                <a:gd name="connsiteX15" fmla="*/ 94146 w 127624"/>
                <a:gd name="connsiteY15" fmla="*/ 71369 h 170165"/>
                <a:gd name="connsiteX16" fmla="*/ 87765 w 127624"/>
                <a:gd name="connsiteY16" fmla="*/ 52226 h 170165"/>
                <a:gd name="connsiteX17" fmla="*/ 72025 w 127624"/>
                <a:gd name="connsiteY17" fmla="*/ 45206 h 170165"/>
                <a:gd name="connsiteX18" fmla="*/ 53094 w 127624"/>
                <a:gd name="connsiteY18" fmla="*/ 54991 h 170165"/>
                <a:gd name="connsiteX19" fmla="*/ 46925 w 127624"/>
                <a:gd name="connsiteY19" fmla="*/ 79878 h 170165"/>
                <a:gd name="connsiteX20" fmla="*/ 46925 w 127624"/>
                <a:gd name="connsiteY20" fmla="*/ 95618 h 170165"/>
                <a:gd name="connsiteX21" fmla="*/ 53094 w 127624"/>
                <a:gd name="connsiteY21" fmla="*/ 120717 h 170165"/>
                <a:gd name="connsiteX22" fmla="*/ 72237 w 127624"/>
                <a:gd name="connsiteY22" fmla="*/ 13092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624" h="170165">
                  <a:moveTo>
                    <a:pt x="72237" y="130927"/>
                  </a:moveTo>
                  <a:cubicBezTo>
                    <a:pt x="78070" y="131012"/>
                    <a:pt x="83683" y="128715"/>
                    <a:pt x="87765" y="124546"/>
                  </a:cubicBezTo>
                  <a:cubicBezTo>
                    <a:pt x="92364" y="119867"/>
                    <a:pt x="94759" y="113443"/>
                    <a:pt x="94359" y="106891"/>
                  </a:cubicBezTo>
                  <a:lnTo>
                    <a:pt x="104143" y="106891"/>
                  </a:lnTo>
                  <a:lnTo>
                    <a:pt x="104143" y="106891"/>
                  </a:lnTo>
                  <a:cubicBezTo>
                    <a:pt x="104556" y="115719"/>
                    <a:pt x="101055" y="124291"/>
                    <a:pt x="94572" y="130289"/>
                  </a:cubicBezTo>
                  <a:cubicBezTo>
                    <a:pt x="81088" y="143222"/>
                    <a:pt x="59677" y="142754"/>
                    <a:pt x="46753" y="129268"/>
                  </a:cubicBezTo>
                  <a:cubicBezTo>
                    <a:pt x="46147" y="128651"/>
                    <a:pt x="45566" y="127992"/>
                    <a:pt x="45011" y="127311"/>
                  </a:cubicBezTo>
                  <a:cubicBezTo>
                    <a:pt x="38402" y="117952"/>
                    <a:pt x="35107" y="106636"/>
                    <a:pt x="35652" y="95192"/>
                  </a:cubicBezTo>
                  <a:lnTo>
                    <a:pt x="35652" y="80303"/>
                  </a:lnTo>
                  <a:cubicBezTo>
                    <a:pt x="35141" y="68859"/>
                    <a:pt x="38432" y="57565"/>
                    <a:pt x="45011" y="48184"/>
                  </a:cubicBezTo>
                  <a:cubicBezTo>
                    <a:pt x="51299" y="39803"/>
                    <a:pt x="61347" y="35103"/>
                    <a:pt x="71812" y="35634"/>
                  </a:cubicBezTo>
                  <a:cubicBezTo>
                    <a:pt x="80658" y="35358"/>
                    <a:pt x="89190" y="38931"/>
                    <a:pt x="95210" y="45419"/>
                  </a:cubicBezTo>
                  <a:cubicBezTo>
                    <a:pt x="101544" y="52523"/>
                    <a:pt x="104762" y="61861"/>
                    <a:pt x="104143" y="71369"/>
                  </a:cubicBezTo>
                  <a:lnTo>
                    <a:pt x="104143" y="71369"/>
                  </a:lnTo>
                  <a:lnTo>
                    <a:pt x="94146" y="71369"/>
                  </a:lnTo>
                  <a:cubicBezTo>
                    <a:pt x="94465" y="64414"/>
                    <a:pt x="92191" y="57586"/>
                    <a:pt x="87765" y="52226"/>
                  </a:cubicBezTo>
                  <a:cubicBezTo>
                    <a:pt x="83847" y="47631"/>
                    <a:pt x="78061" y="45058"/>
                    <a:pt x="72025" y="45206"/>
                  </a:cubicBezTo>
                  <a:cubicBezTo>
                    <a:pt x="64418" y="44845"/>
                    <a:pt x="57197" y="48567"/>
                    <a:pt x="53094" y="54991"/>
                  </a:cubicBezTo>
                  <a:cubicBezTo>
                    <a:pt x="48761" y="62542"/>
                    <a:pt x="46625" y="71178"/>
                    <a:pt x="46925" y="79878"/>
                  </a:cubicBezTo>
                  <a:lnTo>
                    <a:pt x="46925" y="95618"/>
                  </a:lnTo>
                  <a:cubicBezTo>
                    <a:pt x="46572" y="104403"/>
                    <a:pt x="48712" y="113103"/>
                    <a:pt x="53094" y="120717"/>
                  </a:cubicBezTo>
                  <a:cubicBezTo>
                    <a:pt x="57129" y="127354"/>
                    <a:pt x="64469" y="131289"/>
                    <a:pt x="72237" y="130927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0B9A1047-E3D1-4F14-96A4-F19CC58E1722}"/>
                </a:ext>
              </a:extLst>
            </p:cNvPr>
            <p:cNvSpPr/>
            <p:nvPr/>
          </p:nvSpPr>
          <p:spPr>
            <a:xfrm>
              <a:off x="4106836" y="6560261"/>
              <a:ext cx="127624" cy="170166"/>
            </a:xfrm>
            <a:custGeom>
              <a:avLst/>
              <a:gdLst>
                <a:gd name="connsiteX0" fmla="*/ 35640 w 127624"/>
                <a:gd name="connsiteY0" fmla="*/ 80709 h 170165"/>
                <a:gd name="connsiteX1" fmla="*/ 45850 w 127624"/>
                <a:gd name="connsiteY1" fmla="*/ 48377 h 170165"/>
                <a:gd name="connsiteX2" fmla="*/ 72864 w 127624"/>
                <a:gd name="connsiteY2" fmla="*/ 35615 h 170165"/>
                <a:gd name="connsiteX3" fmla="*/ 100090 w 127624"/>
                <a:gd name="connsiteY3" fmla="*/ 48377 h 170165"/>
                <a:gd name="connsiteX4" fmla="*/ 110088 w 127624"/>
                <a:gd name="connsiteY4" fmla="*/ 80709 h 170165"/>
                <a:gd name="connsiteX5" fmla="*/ 110088 w 127624"/>
                <a:gd name="connsiteY5" fmla="*/ 95598 h 170165"/>
                <a:gd name="connsiteX6" fmla="*/ 100090 w 127624"/>
                <a:gd name="connsiteY6" fmla="*/ 127930 h 170165"/>
                <a:gd name="connsiteX7" fmla="*/ 50028 w 127624"/>
                <a:gd name="connsiteY7" fmla="*/ 132099 h 170165"/>
                <a:gd name="connsiteX8" fmla="*/ 45850 w 127624"/>
                <a:gd name="connsiteY8" fmla="*/ 127930 h 170165"/>
                <a:gd name="connsiteX9" fmla="*/ 35640 w 127624"/>
                <a:gd name="connsiteY9" fmla="*/ 95598 h 170165"/>
                <a:gd name="connsiteX10" fmla="*/ 46914 w 127624"/>
                <a:gd name="connsiteY10" fmla="*/ 95598 h 170165"/>
                <a:gd name="connsiteX11" fmla="*/ 53720 w 127624"/>
                <a:gd name="connsiteY11" fmla="*/ 120911 h 170165"/>
                <a:gd name="connsiteX12" fmla="*/ 73077 w 127624"/>
                <a:gd name="connsiteY12" fmla="*/ 131120 h 170165"/>
                <a:gd name="connsiteX13" fmla="*/ 92007 w 127624"/>
                <a:gd name="connsiteY13" fmla="*/ 120911 h 170165"/>
                <a:gd name="connsiteX14" fmla="*/ 98814 w 127624"/>
                <a:gd name="connsiteY14" fmla="*/ 95598 h 170165"/>
                <a:gd name="connsiteX15" fmla="*/ 98814 w 127624"/>
                <a:gd name="connsiteY15" fmla="*/ 80709 h 170165"/>
                <a:gd name="connsiteX16" fmla="*/ 92007 w 127624"/>
                <a:gd name="connsiteY16" fmla="*/ 55610 h 170165"/>
                <a:gd name="connsiteX17" fmla="*/ 59410 w 127624"/>
                <a:gd name="connsiteY17" fmla="*/ 49909 h 170165"/>
                <a:gd name="connsiteX18" fmla="*/ 53720 w 127624"/>
                <a:gd name="connsiteY18" fmla="*/ 55610 h 170165"/>
                <a:gd name="connsiteX19" fmla="*/ 46914 w 127624"/>
                <a:gd name="connsiteY19" fmla="*/ 8070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24" h="170165">
                  <a:moveTo>
                    <a:pt x="35640" y="80709"/>
                  </a:moveTo>
                  <a:cubicBezTo>
                    <a:pt x="35155" y="69074"/>
                    <a:pt x="38767" y="57630"/>
                    <a:pt x="45850" y="48377"/>
                  </a:cubicBezTo>
                  <a:cubicBezTo>
                    <a:pt x="52255" y="39997"/>
                    <a:pt x="62322" y="35232"/>
                    <a:pt x="72864" y="35615"/>
                  </a:cubicBezTo>
                  <a:cubicBezTo>
                    <a:pt x="83457" y="35275"/>
                    <a:pt x="93573" y="40018"/>
                    <a:pt x="100090" y="48377"/>
                  </a:cubicBezTo>
                  <a:cubicBezTo>
                    <a:pt x="107129" y="57630"/>
                    <a:pt x="110670" y="69095"/>
                    <a:pt x="110088" y="80709"/>
                  </a:cubicBezTo>
                  <a:lnTo>
                    <a:pt x="110088" y="95598"/>
                  </a:lnTo>
                  <a:cubicBezTo>
                    <a:pt x="110670" y="107212"/>
                    <a:pt x="107129" y="118677"/>
                    <a:pt x="100090" y="127930"/>
                  </a:cubicBezTo>
                  <a:cubicBezTo>
                    <a:pt x="87419" y="142904"/>
                    <a:pt x="65006" y="144776"/>
                    <a:pt x="50028" y="132099"/>
                  </a:cubicBezTo>
                  <a:cubicBezTo>
                    <a:pt x="48522" y="130844"/>
                    <a:pt x="47124" y="129440"/>
                    <a:pt x="45850" y="127930"/>
                  </a:cubicBezTo>
                  <a:cubicBezTo>
                    <a:pt x="38752" y="118698"/>
                    <a:pt x="35136" y="107233"/>
                    <a:pt x="35640" y="95598"/>
                  </a:cubicBezTo>
                  <a:close/>
                  <a:moveTo>
                    <a:pt x="46914" y="95598"/>
                  </a:moveTo>
                  <a:cubicBezTo>
                    <a:pt x="46614" y="104532"/>
                    <a:pt x="48983" y="113338"/>
                    <a:pt x="53720" y="120911"/>
                  </a:cubicBezTo>
                  <a:cubicBezTo>
                    <a:pt x="57794" y="127632"/>
                    <a:pt x="65234" y="131546"/>
                    <a:pt x="73077" y="131120"/>
                  </a:cubicBezTo>
                  <a:cubicBezTo>
                    <a:pt x="80770" y="131397"/>
                    <a:pt x="88009" y="127483"/>
                    <a:pt x="92007" y="120911"/>
                  </a:cubicBezTo>
                  <a:cubicBezTo>
                    <a:pt x="96806" y="113360"/>
                    <a:pt x="99182" y="104532"/>
                    <a:pt x="98814" y="95598"/>
                  </a:cubicBezTo>
                  <a:lnTo>
                    <a:pt x="98814" y="80709"/>
                  </a:lnTo>
                  <a:cubicBezTo>
                    <a:pt x="99220" y="71839"/>
                    <a:pt x="96840" y="63054"/>
                    <a:pt x="92007" y="55610"/>
                  </a:cubicBezTo>
                  <a:cubicBezTo>
                    <a:pt x="84578" y="45038"/>
                    <a:pt x="69984" y="42486"/>
                    <a:pt x="59410" y="49909"/>
                  </a:cubicBezTo>
                  <a:cubicBezTo>
                    <a:pt x="57200" y="51483"/>
                    <a:pt x="55275" y="53397"/>
                    <a:pt x="53720" y="55610"/>
                  </a:cubicBezTo>
                  <a:cubicBezTo>
                    <a:pt x="49013" y="63118"/>
                    <a:pt x="46643" y="71860"/>
                    <a:pt x="46914" y="80709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D3799F9E-E710-43C2-ACF4-63F45268A3ED}"/>
                </a:ext>
              </a:extLst>
            </p:cNvPr>
            <p:cNvSpPr/>
            <p:nvPr/>
          </p:nvSpPr>
          <p:spPr>
            <a:xfrm>
              <a:off x="4203239" y="6517741"/>
              <a:ext cx="63812" cy="212707"/>
            </a:xfrm>
            <a:custGeom>
              <a:avLst/>
              <a:gdLst>
                <a:gd name="connsiteX0" fmla="*/ 46867 w 63812"/>
                <a:gd name="connsiteY0" fmla="*/ 181298 h 212707"/>
                <a:gd name="connsiteX1" fmla="*/ 35594 w 63812"/>
                <a:gd name="connsiteY1" fmla="*/ 181298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2" h="212707"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3EEB553C-E41F-43CF-94C8-A02BF77E3419}"/>
                </a:ext>
              </a:extLst>
            </p:cNvPr>
            <p:cNvSpPr/>
            <p:nvPr/>
          </p:nvSpPr>
          <p:spPr>
            <a:xfrm>
              <a:off x="4236592" y="6560886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8 w 127624"/>
                <a:gd name="connsiteY1" fmla="*/ 127944 h 170165"/>
                <a:gd name="connsiteX2" fmla="*/ 35636 w 127624"/>
                <a:gd name="connsiteY2" fmla="*/ 96463 h 170165"/>
                <a:gd name="connsiteX3" fmla="*/ 35636 w 127624"/>
                <a:gd name="connsiteY3" fmla="*/ 80085 h 170165"/>
                <a:gd name="connsiteX4" fmla="*/ 46058 w 127624"/>
                <a:gd name="connsiteY4" fmla="*/ 48391 h 170165"/>
                <a:gd name="connsiteX5" fmla="*/ 71158 w 127624"/>
                <a:gd name="connsiteY5" fmla="*/ 35629 h 170165"/>
                <a:gd name="connsiteX6" fmla="*/ 95832 w 127624"/>
                <a:gd name="connsiteY6" fmla="*/ 46902 h 170165"/>
                <a:gd name="connsiteX7" fmla="*/ 104553 w 127624"/>
                <a:gd name="connsiteY7" fmla="*/ 77319 h 170165"/>
                <a:gd name="connsiteX8" fmla="*/ 104553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6 w 127624"/>
                <a:gd name="connsiteY11" fmla="*/ 121350 h 170165"/>
                <a:gd name="connsiteX12" fmla="*/ 72860 w 127624"/>
                <a:gd name="connsiteY12" fmla="*/ 131134 h 170165"/>
                <a:gd name="connsiteX13" fmla="*/ 87111 w 127624"/>
                <a:gd name="connsiteY13" fmla="*/ 128156 h 170165"/>
                <a:gd name="connsiteX14" fmla="*/ 97534 w 127624"/>
                <a:gd name="connsiteY14" fmla="*/ 119861 h 170165"/>
                <a:gd name="connsiteX15" fmla="*/ 102000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8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2 w 127624"/>
                <a:gd name="connsiteY21" fmla="*/ 78383 h 170165"/>
                <a:gd name="connsiteX22" fmla="*/ 93492 w 127624"/>
                <a:gd name="connsiteY22" fmla="*/ 74129 h 170165"/>
                <a:gd name="connsiteX23" fmla="*/ 87536 w 127624"/>
                <a:gd name="connsiteY23" fmla="*/ 52858 h 170165"/>
                <a:gd name="connsiteX24" fmla="*/ 71158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31" y="140387"/>
                    <a:pt x="52635" y="135920"/>
                    <a:pt x="46058" y="127944"/>
                  </a:cubicBezTo>
                  <a:cubicBezTo>
                    <a:pt x="38858" y="119074"/>
                    <a:pt x="35151" y="107886"/>
                    <a:pt x="35636" y="96463"/>
                  </a:cubicBezTo>
                  <a:lnTo>
                    <a:pt x="35636" y="80085"/>
                  </a:lnTo>
                  <a:cubicBezTo>
                    <a:pt x="35157" y="68599"/>
                    <a:pt x="38861" y="57346"/>
                    <a:pt x="46058" y="48391"/>
                  </a:cubicBezTo>
                  <a:cubicBezTo>
                    <a:pt x="51950" y="40415"/>
                    <a:pt x="61250" y="35693"/>
                    <a:pt x="71158" y="35629"/>
                  </a:cubicBezTo>
                  <a:cubicBezTo>
                    <a:pt x="80723" y="35161"/>
                    <a:pt x="89919" y="39373"/>
                    <a:pt x="95832" y="46902"/>
                  </a:cubicBezTo>
                  <a:cubicBezTo>
                    <a:pt x="102105" y="55751"/>
                    <a:pt x="105178" y="66493"/>
                    <a:pt x="104553" y="77319"/>
                  </a:cubicBezTo>
                  <a:lnTo>
                    <a:pt x="104553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86" y="105588"/>
                    <a:pt x="48845" y="114139"/>
                    <a:pt x="53716" y="121350"/>
                  </a:cubicBezTo>
                  <a:cubicBezTo>
                    <a:pt x="58057" y="127603"/>
                    <a:pt x="65243" y="131283"/>
                    <a:pt x="72860" y="131134"/>
                  </a:cubicBezTo>
                  <a:cubicBezTo>
                    <a:pt x="77773" y="131220"/>
                    <a:pt x="82644" y="130198"/>
                    <a:pt x="87111" y="128156"/>
                  </a:cubicBezTo>
                  <a:cubicBezTo>
                    <a:pt x="91163" y="126200"/>
                    <a:pt x="94726" y="123371"/>
                    <a:pt x="97534" y="119861"/>
                  </a:cubicBezTo>
                  <a:lnTo>
                    <a:pt x="102000" y="127731"/>
                  </a:lnTo>
                  <a:cubicBezTo>
                    <a:pt x="98844" y="131687"/>
                    <a:pt x="94847" y="134878"/>
                    <a:pt x="90302" y="137090"/>
                  </a:cubicBezTo>
                  <a:cubicBezTo>
                    <a:pt x="84784" y="139366"/>
                    <a:pt x="78824" y="140387"/>
                    <a:pt x="72860" y="140068"/>
                  </a:cubicBezTo>
                  <a:close/>
                  <a:moveTo>
                    <a:pt x="71158" y="45201"/>
                  </a:moveTo>
                  <a:cubicBezTo>
                    <a:pt x="64194" y="45371"/>
                    <a:pt x="57757" y="48944"/>
                    <a:pt x="53929" y="54772"/>
                  </a:cubicBezTo>
                  <a:cubicBezTo>
                    <a:pt x="49113" y="61685"/>
                    <a:pt x="46586" y="69960"/>
                    <a:pt x="46697" y="78383"/>
                  </a:cubicBezTo>
                  <a:lnTo>
                    <a:pt x="93492" y="78383"/>
                  </a:lnTo>
                  <a:lnTo>
                    <a:pt x="93492" y="74129"/>
                  </a:lnTo>
                  <a:cubicBezTo>
                    <a:pt x="93894" y="66578"/>
                    <a:pt x="91801" y="59112"/>
                    <a:pt x="87536" y="52858"/>
                  </a:cubicBezTo>
                  <a:cubicBezTo>
                    <a:pt x="83701" y="47732"/>
                    <a:pt x="77554" y="44860"/>
                    <a:pt x="71158" y="45201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0C456A46-A2B6-4DD3-9A11-0F229BC07ECA}"/>
                </a:ext>
              </a:extLst>
            </p:cNvPr>
            <p:cNvSpPr/>
            <p:nvPr/>
          </p:nvSpPr>
          <p:spPr>
            <a:xfrm>
              <a:off x="4365322" y="6560882"/>
              <a:ext cx="127624" cy="170166"/>
            </a:xfrm>
            <a:custGeom>
              <a:avLst/>
              <a:gdLst>
                <a:gd name="connsiteX0" fmla="*/ 46229 w 127624"/>
                <a:gd name="connsiteY0" fmla="*/ 37547 h 170165"/>
                <a:gd name="connsiteX1" fmla="*/ 46229 w 127624"/>
                <a:gd name="connsiteY1" fmla="*/ 54138 h 170165"/>
                <a:gd name="connsiteX2" fmla="*/ 56864 w 127624"/>
                <a:gd name="connsiteY2" fmla="*/ 40525 h 170165"/>
                <a:gd name="connsiteX3" fmla="*/ 72605 w 127624"/>
                <a:gd name="connsiteY3" fmla="*/ 35633 h 170165"/>
                <a:gd name="connsiteX4" fmla="*/ 93875 w 127624"/>
                <a:gd name="connsiteY4" fmla="*/ 45630 h 170165"/>
                <a:gd name="connsiteX5" fmla="*/ 101107 w 127624"/>
                <a:gd name="connsiteY5" fmla="*/ 76898 h 170165"/>
                <a:gd name="connsiteX6" fmla="*/ 101107 w 127624"/>
                <a:gd name="connsiteY6" fmla="*/ 138583 h 170165"/>
                <a:gd name="connsiteX7" fmla="*/ 89621 w 127624"/>
                <a:gd name="connsiteY7" fmla="*/ 138583 h 170165"/>
                <a:gd name="connsiteX8" fmla="*/ 89621 w 127624"/>
                <a:gd name="connsiteY8" fmla="*/ 77111 h 170165"/>
                <a:gd name="connsiteX9" fmla="*/ 84729 w 127624"/>
                <a:gd name="connsiteY9" fmla="*/ 52650 h 170165"/>
                <a:gd name="connsiteX10" fmla="*/ 70052 w 127624"/>
                <a:gd name="connsiteY10" fmla="*/ 45630 h 170165"/>
                <a:gd name="connsiteX11" fmla="*/ 55588 w 127624"/>
                <a:gd name="connsiteY11" fmla="*/ 51373 h 170165"/>
                <a:gd name="connsiteX12" fmla="*/ 46867 w 127624"/>
                <a:gd name="connsiteY12" fmla="*/ 66475 h 170165"/>
                <a:gd name="connsiteX13" fmla="*/ 46867 w 127624"/>
                <a:gd name="connsiteY13" fmla="*/ 138583 h 170165"/>
                <a:gd name="connsiteX14" fmla="*/ 35594 w 127624"/>
                <a:gd name="connsiteY14" fmla="*/ 138583 h 170165"/>
                <a:gd name="connsiteX15" fmla="*/ 35594 w 127624"/>
                <a:gd name="connsiteY15" fmla="*/ 3754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229" y="37547"/>
                  </a:moveTo>
                  <a:lnTo>
                    <a:pt x="46229" y="54138"/>
                  </a:lnTo>
                  <a:cubicBezTo>
                    <a:pt x="48569" y="48778"/>
                    <a:pt x="52227" y="44099"/>
                    <a:pt x="56864" y="40525"/>
                  </a:cubicBezTo>
                  <a:cubicBezTo>
                    <a:pt x="61461" y="37271"/>
                    <a:pt x="66972" y="35548"/>
                    <a:pt x="72605" y="35633"/>
                  </a:cubicBezTo>
                  <a:cubicBezTo>
                    <a:pt x="80928" y="35165"/>
                    <a:pt x="88930" y="38908"/>
                    <a:pt x="93875" y="45630"/>
                  </a:cubicBezTo>
                  <a:cubicBezTo>
                    <a:pt x="99312" y="55117"/>
                    <a:pt x="101828" y="65986"/>
                    <a:pt x="101107" y="76898"/>
                  </a:cubicBezTo>
                  <a:lnTo>
                    <a:pt x="101107" y="138583"/>
                  </a:lnTo>
                  <a:lnTo>
                    <a:pt x="89621" y="138583"/>
                  </a:lnTo>
                  <a:lnTo>
                    <a:pt x="89621" y="77111"/>
                  </a:lnTo>
                  <a:cubicBezTo>
                    <a:pt x="90472" y="68645"/>
                    <a:pt x="88768" y="60137"/>
                    <a:pt x="84729" y="52650"/>
                  </a:cubicBezTo>
                  <a:cubicBezTo>
                    <a:pt x="81345" y="47970"/>
                    <a:pt x="75819" y="45332"/>
                    <a:pt x="70052" y="45630"/>
                  </a:cubicBezTo>
                  <a:cubicBezTo>
                    <a:pt x="64649" y="45481"/>
                    <a:pt x="59423" y="47566"/>
                    <a:pt x="55588" y="51373"/>
                  </a:cubicBezTo>
                  <a:cubicBezTo>
                    <a:pt x="51457" y="55585"/>
                    <a:pt x="48458" y="60796"/>
                    <a:pt x="46867" y="66475"/>
                  </a:cubicBezTo>
                  <a:lnTo>
                    <a:pt x="46867" y="138583"/>
                  </a:lnTo>
                  <a:lnTo>
                    <a:pt x="35594" y="138583"/>
                  </a:lnTo>
                  <a:lnTo>
                    <a:pt x="35594" y="37547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607D0880-61DA-4108-B6AB-BFC931F97FA4}"/>
                </a:ext>
              </a:extLst>
            </p:cNvPr>
            <p:cNvSpPr/>
            <p:nvPr/>
          </p:nvSpPr>
          <p:spPr>
            <a:xfrm>
              <a:off x="4453746" y="6560035"/>
              <a:ext cx="127624" cy="170166"/>
            </a:xfrm>
            <a:custGeom>
              <a:avLst/>
              <a:gdLst>
                <a:gd name="connsiteX0" fmla="*/ 91172 w 127624"/>
                <a:gd name="connsiteY0" fmla="*/ 139005 h 170165"/>
                <a:gd name="connsiteX1" fmla="*/ 89896 w 127624"/>
                <a:gd name="connsiteY1" fmla="*/ 130496 h 170165"/>
                <a:gd name="connsiteX2" fmla="*/ 89896 w 127624"/>
                <a:gd name="connsiteY2" fmla="*/ 123690 h 170165"/>
                <a:gd name="connsiteX3" fmla="*/ 77984 w 127624"/>
                <a:gd name="connsiteY3" fmla="*/ 136027 h 170165"/>
                <a:gd name="connsiteX4" fmla="*/ 61818 w 127624"/>
                <a:gd name="connsiteY4" fmla="*/ 140919 h 170165"/>
                <a:gd name="connsiteX5" fmla="*/ 42462 w 127624"/>
                <a:gd name="connsiteY5" fmla="*/ 133262 h 170165"/>
                <a:gd name="connsiteX6" fmla="*/ 35655 w 127624"/>
                <a:gd name="connsiteY6" fmla="*/ 111991 h 170165"/>
                <a:gd name="connsiteX7" fmla="*/ 45440 w 127624"/>
                <a:gd name="connsiteY7" fmla="*/ 89444 h 170165"/>
                <a:gd name="connsiteX8" fmla="*/ 72241 w 127624"/>
                <a:gd name="connsiteY8" fmla="*/ 81148 h 170165"/>
                <a:gd name="connsiteX9" fmla="*/ 89896 w 127624"/>
                <a:gd name="connsiteY9" fmla="*/ 81148 h 170165"/>
                <a:gd name="connsiteX10" fmla="*/ 89896 w 127624"/>
                <a:gd name="connsiteY10" fmla="*/ 68599 h 170165"/>
                <a:gd name="connsiteX11" fmla="*/ 84578 w 127624"/>
                <a:gd name="connsiteY11" fmla="*/ 51795 h 170165"/>
                <a:gd name="connsiteX12" fmla="*/ 69476 w 127624"/>
                <a:gd name="connsiteY12" fmla="*/ 45839 h 170165"/>
                <a:gd name="connsiteX13" fmla="*/ 54586 w 127624"/>
                <a:gd name="connsiteY13" fmla="*/ 51582 h 170165"/>
                <a:gd name="connsiteX14" fmla="*/ 48631 w 127624"/>
                <a:gd name="connsiteY14" fmla="*/ 65833 h 170165"/>
                <a:gd name="connsiteX15" fmla="*/ 38208 w 127624"/>
                <a:gd name="connsiteY15" fmla="*/ 65833 h 170165"/>
                <a:gd name="connsiteX16" fmla="*/ 38208 w 127624"/>
                <a:gd name="connsiteY16" fmla="*/ 65833 h 170165"/>
                <a:gd name="connsiteX17" fmla="*/ 46929 w 127624"/>
                <a:gd name="connsiteY17" fmla="*/ 44563 h 170165"/>
                <a:gd name="connsiteX18" fmla="*/ 70114 w 127624"/>
                <a:gd name="connsiteY18" fmla="*/ 35629 h 170165"/>
                <a:gd name="connsiteX19" fmla="*/ 92874 w 127624"/>
                <a:gd name="connsiteY19" fmla="*/ 44137 h 170165"/>
                <a:gd name="connsiteX20" fmla="*/ 101382 w 127624"/>
                <a:gd name="connsiteY20" fmla="*/ 68599 h 170165"/>
                <a:gd name="connsiteX21" fmla="*/ 101382 w 127624"/>
                <a:gd name="connsiteY21" fmla="*/ 118159 h 170165"/>
                <a:gd name="connsiteX22" fmla="*/ 101382 w 127624"/>
                <a:gd name="connsiteY22" fmla="*/ 128795 h 170165"/>
                <a:gd name="connsiteX23" fmla="*/ 103084 w 127624"/>
                <a:gd name="connsiteY23" fmla="*/ 138579 h 170165"/>
                <a:gd name="connsiteX24" fmla="*/ 62669 w 127624"/>
                <a:gd name="connsiteY24" fmla="*/ 130922 h 170165"/>
                <a:gd name="connsiteX25" fmla="*/ 79260 w 127624"/>
                <a:gd name="connsiteY25" fmla="*/ 125604 h 170165"/>
                <a:gd name="connsiteX26" fmla="*/ 89470 w 127624"/>
                <a:gd name="connsiteY26" fmla="*/ 111778 h 170165"/>
                <a:gd name="connsiteX27" fmla="*/ 89470 w 127624"/>
                <a:gd name="connsiteY27" fmla="*/ 90507 h 170165"/>
                <a:gd name="connsiteX28" fmla="*/ 71603 w 127624"/>
                <a:gd name="connsiteY28" fmla="*/ 90507 h 170165"/>
                <a:gd name="connsiteX29" fmla="*/ 53310 w 127624"/>
                <a:gd name="connsiteY29" fmla="*/ 96889 h 170165"/>
                <a:gd name="connsiteX30" fmla="*/ 46291 w 127624"/>
                <a:gd name="connsiteY30" fmla="*/ 112842 h 170165"/>
                <a:gd name="connsiteX31" fmla="*/ 50758 w 127624"/>
                <a:gd name="connsiteY31" fmla="*/ 126242 h 170165"/>
                <a:gd name="connsiteX32" fmla="*/ 62244 w 127624"/>
                <a:gd name="connsiteY32" fmla="*/ 130922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172" y="139005"/>
                  </a:moveTo>
                  <a:cubicBezTo>
                    <a:pt x="91172" y="135601"/>
                    <a:pt x="91172" y="132623"/>
                    <a:pt x="89896" y="130496"/>
                  </a:cubicBezTo>
                  <a:cubicBezTo>
                    <a:pt x="88620" y="128369"/>
                    <a:pt x="89896" y="126029"/>
                    <a:pt x="89896" y="123690"/>
                  </a:cubicBezTo>
                  <a:cubicBezTo>
                    <a:pt x="86897" y="128646"/>
                    <a:pt x="82827" y="132857"/>
                    <a:pt x="77984" y="136027"/>
                  </a:cubicBezTo>
                  <a:cubicBezTo>
                    <a:pt x="73243" y="139324"/>
                    <a:pt x="67587" y="141025"/>
                    <a:pt x="61818" y="140919"/>
                  </a:cubicBezTo>
                  <a:cubicBezTo>
                    <a:pt x="54544" y="141408"/>
                    <a:pt x="47435" y="138600"/>
                    <a:pt x="42462" y="133262"/>
                  </a:cubicBezTo>
                  <a:cubicBezTo>
                    <a:pt x="37597" y="127285"/>
                    <a:pt x="35166" y="119691"/>
                    <a:pt x="35655" y="111991"/>
                  </a:cubicBezTo>
                  <a:cubicBezTo>
                    <a:pt x="35213" y="103355"/>
                    <a:pt x="38833" y="95017"/>
                    <a:pt x="45440" y="89444"/>
                  </a:cubicBezTo>
                  <a:cubicBezTo>
                    <a:pt x="53097" y="83573"/>
                    <a:pt x="62603" y="80617"/>
                    <a:pt x="72241" y="81148"/>
                  </a:cubicBezTo>
                  <a:lnTo>
                    <a:pt x="89896" y="81148"/>
                  </a:lnTo>
                  <a:lnTo>
                    <a:pt x="89896" y="68599"/>
                  </a:lnTo>
                  <a:cubicBezTo>
                    <a:pt x="90272" y="62536"/>
                    <a:pt x="88377" y="56538"/>
                    <a:pt x="84578" y="51795"/>
                  </a:cubicBezTo>
                  <a:cubicBezTo>
                    <a:pt x="80660" y="47689"/>
                    <a:pt x="75140" y="45520"/>
                    <a:pt x="69476" y="45839"/>
                  </a:cubicBezTo>
                  <a:cubicBezTo>
                    <a:pt x="63931" y="45605"/>
                    <a:pt x="58536" y="47689"/>
                    <a:pt x="54586" y="51582"/>
                  </a:cubicBezTo>
                  <a:cubicBezTo>
                    <a:pt x="50643" y="55262"/>
                    <a:pt x="48471" y="60452"/>
                    <a:pt x="48631" y="65833"/>
                  </a:cubicBezTo>
                  <a:lnTo>
                    <a:pt x="38208" y="65833"/>
                  </a:lnTo>
                  <a:lnTo>
                    <a:pt x="38208" y="65833"/>
                  </a:lnTo>
                  <a:cubicBezTo>
                    <a:pt x="37710" y="57772"/>
                    <a:pt x="40922" y="49944"/>
                    <a:pt x="46929" y="44563"/>
                  </a:cubicBezTo>
                  <a:cubicBezTo>
                    <a:pt x="53119" y="38543"/>
                    <a:pt x="61491" y="35331"/>
                    <a:pt x="70114" y="35629"/>
                  </a:cubicBezTo>
                  <a:cubicBezTo>
                    <a:pt x="78546" y="35225"/>
                    <a:pt x="86771" y="38309"/>
                    <a:pt x="92874" y="44137"/>
                  </a:cubicBezTo>
                  <a:cubicBezTo>
                    <a:pt x="98927" y="50795"/>
                    <a:pt x="102001" y="59622"/>
                    <a:pt x="101382" y="68599"/>
                  </a:cubicBezTo>
                  <a:lnTo>
                    <a:pt x="101382" y="118159"/>
                  </a:lnTo>
                  <a:cubicBezTo>
                    <a:pt x="101382" y="121775"/>
                    <a:pt x="101382" y="125391"/>
                    <a:pt x="101382" y="128795"/>
                  </a:cubicBezTo>
                  <a:cubicBezTo>
                    <a:pt x="101741" y="132092"/>
                    <a:pt x="102309" y="135367"/>
                    <a:pt x="103084" y="138579"/>
                  </a:cubicBezTo>
                  <a:close/>
                  <a:moveTo>
                    <a:pt x="62669" y="130922"/>
                  </a:moveTo>
                  <a:cubicBezTo>
                    <a:pt x="68644" y="131092"/>
                    <a:pt x="74500" y="129220"/>
                    <a:pt x="79260" y="125604"/>
                  </a:cubicBezTo>
                  <a:cubicBezTo>
                    <a:pt x="84006" y="122158"/>
                    <a:pt x="87571" y="117330"/>
                    <a:pt x="89470" y="111778"/>
                  </a:cubicBezTo>
                  <a:lnTo>
                    <a:pt x="89470" y="90507"/>
                  </a:lnTo>
                  <a:lnTo>
                    <a:pt x="71603" y="90507"/>
                  </a:lnTo>
                  <a:cubicBezTo>
                    <a:pt x="64903" y="90146"/>
                    <a:pt x="58332" y="92443"/>
                    <a:pt x="53310" y="96889"/>
                  </a:cubicBezTo>
                  <a:cubicBezTo>
                    <a:pt x="48799" y="100951"/>
                    <a:pt x="46244" y="106758"/>
                    <a:pt x="46291" y="112842"/>
                  </a:cubicBezTo>
                  <a:cubicBezTo>
                    <a:pt x="46059" y="117713"/>
                    <a:pt x="47652" y="122477"/>
                    <a:pt x="50758" y="126242"/>
                  </a:cubicBezTo>
                  <a:cubicBezTo>
                    <a:pt x="53689" y="129454"/>
                    <a:pt x="57907" y="131156"/>
                    <a:pt x="62244" y="130922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FF83667-6318-44EE-8449-99AD2F22CBCB}"/>
                </a:ext>
              </a:extLst>
            </p:cNvPr>
            <p:cNvSpPr/>
            <p:nvPr/>
          </p:nvSpPr>
          <p:spPr>
            <a:xfrm>
              <a:off x="4535275" y="6536459"/>
              <a:ext cx="106353" cy="191436"/>
            </a:xfrm>
            <a:custGeom>
              <a:avLst/>
              <a:gdLst>
                <a:gd name="connsiteX0" fmla="*/ 60906 w 106353"/>
                <a:gd name="connsiteY0" fmla="*/ 35594 h 191436"/>
                <a:gd name="connsiteX1" fmla="*/ 60906 w 106353"/>
                <a:gd name="connsiteY1" fmla="*/ 61969 h 191436"/>
                <a:gd name="connsiteX2" fmla="*/ 78561 w 106353"/>
                <a:gd name="connsiteY2" fmla="*/ 61969 h 191436"/>
                <a:gd name="connsiteX3" fmla="*/ 78561 w 106353"/>
                <a:gd name="connsiteY3" fmla="*/ 71541 h 191436"/>
                <a:gd name="connsiteX4" fmla="*/ 60906 w 106353"/>
                <a:gd name="connsiteY4" fmla="*/ 71541 h 191436"/>
                <a:gd name="connsiteX5" fmla="*/ 60906 w 106353"/>
                <a:gd name="connsiteY5" fmla="*/ 137055 h 191436"/>
                <a:gd name="connsiteX6" fmla="*/ 63671 w 106353"/>
                <a:gd name="connsiteY6" fmla="*/ 150881 h 191436"/>
                <a:gd name="connsiteX7" fmla="*/ 71116 w 106353"/>
                <a:gd name="connsiteY7" fmla="*/ 154922 h 191436"/>
                <a:gd name="connsiteX8" fmla="*/ 75583 w 106353"/>
                <a:gd name="connsiteY8" fmla="*/ 154922 h 191436"/>
                <a:gd name="connsiteX9" fmla="*/ 80475 w 106353"/>
                <a:gd name="connsiteY9" fmla="*/ 154922 h 191436"/>
                <a:gd name="connsiteX10" fmla="*/ 81964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737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0906" y="35594"/>
                  </a:moveTo>
                  <a:lnTo>
                    <a:pt x="60906" y="61969"/>
                  </a:lnTo>
                  <a:lnTo>
                    <a:pt x="78561" y="61969"/>
                  </a:lnTo>
                  <a:lnTo>
                    <a:pt x="78561" y="71541"/>
                  </a:lnTo>
                  <a:lnTo>
                    <a:pt x="60906" y="71541"/>
                  </a:lnTo>
                  <a:lnTo>
                    <a:pt x="60906" y="137055"/>
                  </a:lnTo>
                  <a:cubicBezTo>
                    <a:pt x="60608" y="141820"/>
                    <a:pt x="61561" y="146584"/>
                    <a:pt x="63671" y="150881"/>
                  </a:cubicBezTo>
                  <a:cubicBezTo>
                    <a:pt x="65288" y="153434"/>
                    <a:pt x="68102" y="154944"/>
                    <a:pt x="71116" y="154922"/>
                  </a:cubicBezTo>
                  <a:lnTo>
                    <a:pt x="75583" y="154922"/>
                  </a:lnTo>
                  <a:lnTo>
                    <a:pt x="80475" y="154922"/>
                  </a:lnTo>
                  <a:lnTo>
                    <a:pt x="81964" y="163643"/>
                  </a:lnTo>
                  <a:cubicBezTo>
                    <a:pt x="80056" y="164452"/>
                    <a:pt x="78054" y="165026"/>
                    <a:pt x="76008" y="165345"/>
                  </a:cubicBezTo>
                  <a:cubicBezTo>
                    <a:pt x="73602" y="165558"/>
                    <a:pt x="71182" y="165558"/>
                    <a:pt x="68776" y="165345"/>
                  </a:cubicBezTo>
                  <a:cubicBezTo>
                    <a:pt x="63295" y="165600"/>
                    <a:pt x="58038" y="163133"/>
                    <a:pt x="54737" y="158751"/>
                  </a:cubicBezTo>
                  <a:cubicBezTo>
                    <a:pt x="50840" y="152370"/>
                    <a:pt x="49054" y="144925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07B8E828-23AB-450F-9F37-8D70A01C8A09}"/>
                </a:ext>
              </a:extLst>
            </p:cNvPr>
            <p:cNvSpPr/>
            <p:nvPr/>
          </p:nvSpPr>
          <p:spPr>
            <a:xfrm>
              <a:off x="4600576" y="6517741"/>
              <a:ext cx="63812" cy="212707"/>
            </a:xfrm>
            <a:custGeom>
              <a:avLst/>
              <a:gdLst>
                <a:gd name="connsiteX0" fmla="*/ 46867 w 63812"/>
                <a:gd name="connsiteY0" fmla="*/ 51334 h 212707"/>
                <a:gd name="connsiteX1" fmla="*/ 35594 w 63812"/>
                <a:gd name="connsiteY1" fmla="*/ 51334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  <a:gd name="connsiteX4" fmla="*/ 46867 w 63812"/>
                <a:gd name="connsiteY4" fmla="*/ 181298 h 212707"/>
                <a:gd name="connsiteX5" fmla="*/ 35594 w 63812"/>
                <a:gd name="connsiteY5" fmla="*/ 181298 h 212707"/>
                <a:gd name="connsiteX6" fmla="*/ 35594 w 63812"/>
                <a:gd name="connsiteY6" fmla="*/ 80687 h 212707"/>
                <a:gd name="connsiteX7" fmla="*/ 46867 w 63812"/>
                <a:gd name="connsiteY7" fmla="*/ 80687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2" h="212707">
                  <a:moveTo>
                    <a:pt x="46867" y="51334"/>
                  </a:moveTo>
                  <a:lnTo>
                    <a:pt x="35594" y="51334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80687"/>
                  </a:lnTo>
                  <a:lnTo>
                    <a:pt x="46867" y="80687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5388CED7-4FAA-4D62-A09D-4EA5F80702E9}"/>
                </a:ext>
              </a:extLst>
            </p:cNvPr>
            <p:cNvSpPr/>
            <p:nvPr/>
          </p:nvSpPr>
          <p:spPr>
            <a:xfrm>
              <a:off x="4633716" y="6560336"/>
              <a:ext cx="127624" cy="170166"/>
            </a:xfrm>
            <a:custGeom>
              <a:avLst/>
              <a:gdLst>
                <a:gd name="connsiteX0" fmla="*/ 35636 w 127624"/>
                <a:gd name="connsiteY0" fmla="*/ 80634 h 170165"/>
                <a:gd name="connsiteX1" fmla="*/ 45633 w 127624"/>
                <a:gd name="connsiteY1" fmla="*/ 48302 h 170165"/>
                <a:gd name="connsiteX2" fmla="*/ 95675 w 127624"/>
                <a:gd name="connsiteY2" fmla="*/ 43899 h 170165"/>
                <a:gd name="connsiteX3" fmla="*/ 100086 w 127624"/>
                <a:gd name="connsiteY3" fmla="*/ 48302 h 170165"/>
                <a:gd name="connsiteX4" fmla="*/ 110083 w 127624"/>
                <a:gd name="connsiteY4" fmla="*/ 80634 h 170165"/>
                <a:gd name="connsiteX5" fmla="*/ 110083 w 127624"/>
                <a:gd name="connsiteY5" fmla="*/ 95523 h 170165"/>
                <a:gd name="connsiteX6" fmla="*/ 100086 w 127624"/>
                <a:gd name="connsiteY6" fmla="*/ 127855 h 170165"/>
                <a:gd name="connsiteX7" fmla="*/ 49715 w 127624"/>
                <a:gd name="connsiteY7" fmla="*/ 131939 h 170165"/>
                <a:gd name="connsiteX8" fmla="*/ 45633 w 127624"/>
                <a:gd name="connsiteY8" fmla="*/ 127855 h 170165"/>
                <a:gd name="connsiteX9" fmla="*/ 35636 w 127624"/>
                <a:gd name="connsiteY9" fmla="*/ 95523 h 170165"/>
                <a:gd name="connsiteX10" fmla="*/ 46909 w 127624"/>
                <a:gd name="connsiteY10" fmla="*/ 95523 h 170165"/>
                <a:gd name="connsiteX11" fmla="*/ 53716 w 127624"/>
                <a:gd name="connsiteY11" fmla="*/ 120836 h 170165"/>
                <a:gd name="connsiteX12" fmla="*/ 85558 w 127624"/>
                <a:gd name="connsiteY12" fmla="*/ 127281 h 170165"/>
                <a:gd name="connsiteX13" fmla="*/ 92003 w 127624"/>
                <a:gd name="connsiteY13" fmla="*/ 120836 h 170165"/>
                <a:gd name="connsiteX14" fmla="*/ 98810 w 127624"/>
                <a:gd name="connsiteY14" fmla="*/ 95523 h 170165"/>
                <a:gd name="connsiteX15" fmla="*/ 98810 w 127624"/>
                <a:gd name="connsiteY15" fmla="*/ 80634 h 170165"/>
                <a:gd name="connsiteX16" fmla="*/ 92003 w 127624"/>
                <a:gd name="connsiteY16" fmla="*/ 55535 h 170165"/>
                <a:gd name="connsiteX17" fmla="*/ 59406 w 127624"/>
                <a:gd name="connsiteY17" fmla="*/ 49834 h 170165"/>
                <a:gd name="connsiteX18" fmla="*/ 53716 w 127624"/>
                <a:gd name="connsiteY18" fmla="*/ 55535 h 170165"/>
                <a:gd name="connsiteX19" fmla="*/ 46909 w 127624"/>
                <a:gd name="connsiteY19" fmla="*/ 80634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24" h="170165">
                  <a:moveTo>
                    <a:pt x="35636" y="80634"/>
                  </a:moveTo>
                  <a:cubicBezTo>
                    <a:pt x="35196" y="69042"/>
                    <a:pt x="38722" y="57619"/>
                    <a:pt x="45633" y="48302"/>
                  </a:cubicBezTo>
                  <a:cubicBezTo>
                    <a:pt x="58234" y="33264"/>
                    <a:pt x="80638" y="31286"/>
                    <a:pt x="95675" y="43899"/>
                  </a:cubicBezTo>
                  <a:cubicBezTo>
                    <a:pt x="97272" y="45240"/>
                    <a:pt x="98748" y="46707"/>
                    <a:pt x="100086" y="48302"/>
                  </a:cubicBezTo>
                  <a:cubicBezTo>
                    <a:pt x="107029" y="57619"/>
                    <a:pt x="110558" y="69020"/>
                    <a:pt x="110083" y="80634"/>
                  </a:cubicBezTo>
                  <a:lnTo>
                    <a:pt x="110083" y="95523"/>
                  </a:lnTo>
                  <a:cubicBezTo>
                    <a:pt x="110558" y="107137"/>
                    <a:pt x="107029" y="118538"/>
                    <a:pt x="100086" y="127855"/>
                  </a:cubicBezTo>
                  <a:cubicBezTo>
                    <a:pt x="87302" y="142893"/>
                    <a:pt x="64751" y="144723"/>
                    <a:pt x="49715" y="131939"/>
                  </a:cubicBezTo>
                  <a:cubicBezTo>
                    <a:pt x="48245" y="130684"/>
                    <a:pt x="46882" y="129323"/>
                    <a:pt x="45633" y="127855"/>
                  </a:cubicBezTo>
                  <a:cubicBezTo>
                    <a:pt x="38690" y="118538"/>
                    <a:pt x="35162" y="107137"/>
                    <a:pt x="35636" y="95523"/>
                  </a:cubicBezTo>
                  <a:close/>
                  <a:moveTo>
                    <a:pt x="46909" y="95523"/>
                  </a:moveTo>
                  <a:cubicBezTo>
                    <a:pt x="46609" y="104457"/>
                    <a:pt x="48979" y="113263"/>
                    <a:pt x="53716" y="120836"/>
                  </a:cubicBezTo>
                  <a:cubicBezTo>
                    <a:pt x="60729" y="131407"/>
                    <a:pt x="74985" y="134300"/>
                    <a:pt x="85558" y="127281"/>
                  </a:cubicBezTo>
                  <a:cubicBezTo>
                    <a:pt x="88115" y="125579"/>
                    <a:pt x="90308" y="123388"/>
                    <a:pt x="92003" y="120836"/>
                  </a:cubicBezTo>
                  <a:cubicBezTo>
                    <a:pt x="96717" y="113263"/>
                    <a:pt x="99084" y="104457"/>
                    <a:pt x="98810" y="95523"/>
                  </a:cubicBezTo>
                  <a:lnTo>
                    <a:pt x="98810" y="80634"/>
                  </a:lnTo>
                  <a:cubicBezTo>
                    <a:pt x="99080" y="71785"/>
                    <a:pt x="96711" y="63043"/>
                    <a:pt x="92003" y="55535"/>
                  </a:cubicBezTo>
                  <a:cubicBezTo>
                    <a:pt x="84573" y="44963"/>
                    <a:pt x="69980" y="42411"/>
                    <a:pt x="59406" y="49834"/>
                  </a:cubicBezTo>
                  <a:cubicBezTo>
                    <a:pt x="57196" y="51408"/>
                    <a:pt x="55271" y="53323"/>
                    <a:pt x="53716" y="55535"/>
                  </a:cubicBezTo>
                  <a:cubicBezTo>
                    <a:pt x="49009" y="63043"/>
                    <a:pt x="46639" y="71785"/>
                    <a:pt x="46909" y="80634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026F7081-104B-4BBF-9C2C-C3841E13763A}"/>
                </a:ext>
              </a:extLst>
            </p:cNvPr>
            <p:cNvSpPr/>
            <p:nvPr/>
          </p:nvSpPr>
          <p:spPr>
            <a:xfrm>
              <a:off x="4728625" y="6560867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39 w 127624"/>
                <a:gd name="connsiteY10" fmla="*/ 45644 h 170165"/>
                <a:gd name="connsiteX11" fmla="*/ 55375 w 127624"/>
                <a:gd name="connsiteY11" fmla="*/ 51387 h 170165"/>
                <a:gd name="connsiteX12" fmla="*/ 46654 w 127624"/>
                <a:gd name="connsiteY12" fmla="*/ 66490 h 170165"/>
                <a:gd name="connsiteX13" fmla="*/ 46654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33" y="48771"/>
                    <a:pt x="52164" y="44092"/>
                    <a:pt x="56864" y="40539"/>
                  </a:cubicBezTo>
                  <a:cubicBezTo>
                    <a:pt x="61367" y="37263"/>
                    <a:pt x="66821" y="35541"/>
                    <a:pt x="72392" y="35647"/>
                  </a:cubicBezTo>
                  <a:cubicBezTo>
                    <a:pt x="80732" y="35094"/>
                    <a:pt x="88768" y="38859"/>
                    <a:pt x="93663" y="45644"/>
                  </a:cubicBezTo>
                  <a:cubicBezTo>
                    <a:pt x="99197" y="55089"/>
                    <a:pt x="101720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6" y="68638"/>
                    <a:pt x="88628" y="60130"/>
                    <a:pt x="84516" y="52664"/>
                  </a:cubicBezTo>
                  <a:cubicBezTo>
                    <a:pt x="81132" y="47984"/>
                    <a:pt x="75606" y="45346"/>
                    <a:pt x="69839" y="45644"/>
                  </a:cubicBezTo>
                  <a:cubicBezTo>
                    <a:pt x="64441" y="45517"/>
                    <a:pt x="59223" y="47601"/>
                    <a:pt x="55375" y="51387"/>
                  </a:cubicBezTo>
                  <a:cubicBezTo>
                    <a:pt x="51313" y="55663"/>
                    <a:pt x="48324" y="60831"/>
                    <a:pt x="46654" y="66490"/>
                  </a:cubicBezTo>
                  <a:lnTo>
                    <a:pt x="46654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2DF94DE2-CB47-4E0E-8AE4-E8663D0BD49E}"/>
                </a:ext>
              </a:extLst>
            </p:cNvPr>
            <p:cNvSpPr/>
            <p:nvPr/>
          </p:nvSpPr>
          <p:spPr>
            <a:xfrm>
              <a:off x="4816433" y="6560031"/>
              <a:ext cx="127624" cy="170166"/>
            </a:xfrm>
            <a:custGeom>
              <a:avLst/>
              <a:gdLst>
                <a:gd name="connsiteX0" fmla="*/ 91363 w 127624"/>
                <a:gd name="connsiteY0" fmla="*/ 139008 h 170165"/>
                <a:gd name="connsiteX1" fmla="*/ 90087 w 127624"/>
                <a:gd name="connsiteY1" fmla="*/ 130500 h 170165"/>
                <a:gd name="connsiteX2" fmla="*/ 90087 w 127624"/>
                <a:gd name="connsiteY2" fmla="*/ 123693 h 170165"/>
                <a:gd name="connsiteX3" fmla="*/ 78175 w 127624"/>
                <a:gd name="connsiteY3" fmla="*/ 136030 h 170165"/>
                <a:gd name="connsiteX4" fmla="*/ 61797 w 127624"/>
                <a:gd name="connsiteY4" fmla="*/ 140923 h 170165"/>
                <a:gd name="connsiteX5" fmla="*/ 42441 w 127624"/>
                <a:gd name="connsiteY5" fmla="*/ 133265 h 170165"/>
                <a:gd name="connsiteX6" fmla="*/ 35634 w 127624"/>
                <a:gd name="connsiteY6" fmla="*/ 111995 h 170165"/>
                <a:gd name="connsiteX7" fmla="*/ 45418 w 127624"/>
                <a:gd name="connsiteY7" fmla="*/ 89447 h 170165"/>
                <a:gd name="connsiteX8" fmla="*/ 72432 w 127624"/>
                <a:gd name="connsiteY8" fmla="*/ 81152 h 170165"/>
                <a:gd name="connsiteX9" fmla="*/ 90087 w 127624"/>
                <a:gd name="connsiteY9" fmla="*/ 81152 h 170165"/>
                <a:gd name="connsiteX10" fmla="*/ 90087 w 127624"/>
                <a:gd name="connsiteY10" fmla="*/ 68602 h 170165"/>
                <a:gd name="connsiteX11" fmla="*/ 84556 w 127624"/>
                <a:gd name="connsiteY11" fmla="*/ 51798 h 170165"/>
                <a:gd name="connsiteX12" fmla="*/ 69454 w 127624"/>
                <a:gd name="connsiteY12" fmla="*/ 45843 h 170165"/>
                <a:gd name="connsiteX13" fmla="*/ 54565 w 127624"/>
                <a:gd name="connsiteY13" fmla="*/ 51586 h 170165"/>
                <a:gd name="connsiteX14" fmla="*/ 48609 w 127624"/>
                <a:gd name="connsiteY14" fmla="*/ 65837 h 170165"/>
                <a:gd name="connsiteX15" fmla="*/ 38186 w 127624"/>
                <a:gd name="connsiteY15" fmla="*/ 65837 h 170165"/>
                <a:gd name="connsiteX16" fmla="*/ 38186 w 127624"/>
                <a:gd name="connsiteY16" fmla="*/ 65837 h 170165"/>
                <a:gd name="connsiteX17" fmla="*/ 46907 w 127624"/>
                <a:gd name="connsiteY17" fmla="*/ 44566 h 170165"/>
                <a:gd name="connsiteX18" fmla="*/ 70305 w 127624"/>
                <a:gd name="connsiteY18" fmla="*/ 35632 h 170165"/>
                <a:gd name="connsiteX19" fmla="*/ 92852 w 127624"/>
                <a:gd name="connsiteY19" fmla="*/ 44141 h 170165"/>
                <a:gd name="connsiteX20" fmla="*/ 101360 w 127624"/>
                <a:gd name="connsiteY20" fmla="*/ 68602 h 170165"/>
                <a:gd name="connsiteX21" fmla="*/ 101360 w 127624"/>
                <a:gd name="connsiteY21" fmla="*/ 118163 h 170165"/>
                <a:gd name="connsiteX22" fmla="*/ 101360 w 127624"/>
                <a:gd name="connsiteY22" fmla="*/ 128798 h 170165"/>
                <a:gd name="connsiteX23" fmla="*/ 102849 w 127624"/>
                <a:gd name="connsiteY23" fmla="*/ 138583 h 170165"/>
                <a:gd name="connsiteX24" fmla="*/ 62860 w 127624"/>
                <a:gd name="connsiteY24" fmla="*/ 130925 h 170165"/>
                <a:gd name="connsiteX25" fmla="*/ 79452 w 127624"/>
                <a:gd name="connsiteY25" fmla="*/ 125608 h 170165"/>
                <a:gd name="connsiteX26" fmla="*/ 89662 w 127624"/>
                <a:gd name="connsiteY26" fmla="*/ 111782 h 170165"/>
                <a:gd name="connsiteX27" fmla="*/ 89662 w 127624"/>
                <a:gd name="connsiteY27" fmla="*/ 90511 h 170165"/>
                <a:gd name="connsiteX28" fmla="*/ 71581 w 127624"/>
                <a:gd name="connsiteY28" fmla="*/ 90511 h 170165"/>
                <a:gd name="connsiteX29" fmla="*/ 53289 w 127624"/>
                <a:gd name="connsiteY29" fmla="*/ 96892 h 170165"/>
                <a:gd name="connsiteX30" fmla="*/ 46482 w 127624"/>
                <a:gd name="connsiteY30" fmla="*/ 112845 h 170165"/>
                <a:gd name="connsiteX31" fmla="*/ 50736 w 127624"/>
                <a:gd name="connsiteY31" fmla="*/ 126246 h 170165"/>
                <a:gd name="connsiteX32" fmla="*/ 62860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3" y="139008"/>
                  </a:moveTo>
                  <a:cubicBezTo>
                    <a:pt x="91363" y="135605"/>
                    <a:pt x="91363" y="132627"/>
                    <a:pt x="90087" y="130500"/>
                  </a:cubicBezTo>
                  <a:cubicBezTo>
                    <a:pt x="89876" y="128245"/>
                    <a:pt x="89876" y="125948"/>
                    <a:pt x="90087" y="123693"/>
                  </a:cubicBezTo>
                  <a:cubicBezTo>
                    <a:pt x="87024" y="128586"/>
                    <a:pt x="82965" y="132797"/>
                    <a:pt x="78175" y="136030"/>
                  </a:cubicBezTo>
                  <a:cubicBezTo>
                    <a:pt x="73358" y="139327"/>
                    <a:pt x="67631" y="141029"/>
                    <a:pt x="61797" y="140923"/>
                  </a:cubicBezTo>
                  <a:cubicBezTo>
                    <a:pt x="54527" y="141369"/>
                    <a:pt x="47431" y="138583"/>
                    <a:pt x="42441" y="133265"/>
                  </a:cubicBezTo>
                  <a:cubicBezTo>
                    <a:pt x="37665" y="127246"/>
                    <a:pt x="35247" y="119673"/>
                    <a:pt x="35634" y="111995"/>
                  </a:cubicBezTo>
                  <a:cubicBezTo>
                    <a:pt x="35194" y="103359"/>
                    <a:pt x="38812" y="95020"/>
                    <a:pt x="45418" y="89447"/>
                  </a:cubicBezTo>
                  <a:cubicBezTo>
                    <a:pt x="53214" y="83683"/>
                    <a:pt x="62746" y="80748"/>
                    <a:pt x="72432" y="81152"/>
                  </a:cubicBezTo>
                  <a:lnTo>
                    <a:pt x="90087" y="81152"/>
                  </a:lnTo>
                  <a:lnTo>
                    <a:pt x="90087" y="68602"/>
                  </a:lnTo>
                  <a:cubicBezTo>
                    <a:pt x="90385" y="62519"/>
                    <a:pt x="88413" y="56521"/>
                    <a:pt x="84556" y="51798"/>
                  </a:cubicBezTo>
                  <a:cubicBezTo>
                    <a:pt x="80639" y="47693"/>
                    <a:pt x="75119" y="45524"/>
                    <a:pt x="69454" y="45843"/>
                  </a:cubicBezTo>
                  <a:cubicBezTo>
                    <a:pt x="63935" y="45757"/>
                    <a:pt x="58594" y="47821"/>
                    <a:pt x="54565" y="51586"/>
                  </a:cubicBezTo>
                  <a:cubicBezTo>
                    <a:pt x="50687" y="55308"/>
                    <a:pt x="48530" y="60477"/>
                    <a:pt x="48609" y="65837"/>
                  </a:cubicBezTo>
                  <a:lnTo>
                    <a:pt x="38186" y="65837"/>
                  </a:lnTo>
                  <a:lnTo>
                    <a:pt x="38186" y="65837"/>
                  </a:lnTo>
                  <a:cubicBezTo>
                    <a:pt x="37689" y="57775"/>
                    <a:pt x="40901" y="49948"/>
                    <a:pt x="46907" y="44566"/>
                  </a:cubicBezTo>
                  <a:cubicBezTo>
                    <a:pt x="53176" y="38547"/>
                    <a:pt x="61618" y="35313"/>
                    <a:pt x="70305" y="35632"/>
                  </a:cubicBezTo>
                  <a:cubicBezTo>
                    <a:pt x="78675" y="35207"/>
                    <a:pt x="86843" y="38291"/>
                    <a:pt x="92852" y="44141"/>
                  </a:cubicBezTo>
                  <a:cubicBezTo>
                    <a:pt x="98906" y="50798"/>
                    <a:pt x="101979" y="59626"/>
                    <a:pt x="101360" y="68602"/>
                  </a:cubicBezTo>
                  <a:lnTo>
                    <a:pt x="101360" y="118163"/>
                  </a:lnTo>
                  <a:cubicBezTo>
                    <a:pt x="101143" y="121715"/>
                    <a:pt x="101143" y="125246"/>
                    <a:pt x="101360" y="128798"/>
                  </a:cubicBezTo>
                  <a:cubicBezTo>
                    <a:pt x="101648" y="132095"/>
                    <a:pt x="102145" y="135350"/>
                    <a:pt x="102849" y="138583"/>
                  </a:cubicBezTo>
                  <a:close/>
                  <a:moveTo>
                    <a:pt x="62860" y="130925"/>
                  </a:moveTo>
                  <a:cubicBezTo>
                    <a:pt x="68827" y="131032"/>
                    <a:pt x="74659" y="129160"/>
                    <a:pt x="79452" y="125608"/>
                  </a:cubicBezTo>
                  <a:cubicBezTo>
                    <a:pt x="84072" y="122034"/>
                    <a:pt x="87607" y="117248"/>
                    <a:pt x="89662" y="111782"/>
                  </a:cubicBezTo>
                  <a:lnTo>
                    <a:pt x="89662" y="90511"/>
                  </a:lnTo>
                  <a:lnTo>
                    <a:pt x="71581" y="90511"/>
                  </a:lnTo>
                  <a:cubicBezTo>
                    <a:pt x="64881" y="90149"/>
                    <a:pt x="58311" y="92447"/>
                    <a:pt x="53289" y="96892"/>
                  </a:cubicBezTo>
                  <a:cubicBezTo>
                    <a:pt x="48856" y="100997"/>
                    <a:pt x="46382" y="106804"/>
                    <a:pt x="46482" y="112845"/>
                  </a:cubicBezTo>
                  <a:cubicBezTo>
                    <a:pt x="46191" y="117695"/>
                    <a:pt x="47707" y="122460"/>
                    <a:pt x="50736" y="126246"/>
                  </a:cubicBezTo>
                  <a:cubicBezTo>
                    <a:pt x="53829" y="129606"/>
                    <a:pt x="58311" y="131330"/>
                    <a:pt x="62860" y="13092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6B3A38F3-9AB3-4568-8673-2A47DB170E6A}"/>
                </a:ext>
              </a:extLst>
            </p:cNvPr>
            <p:cNvSpPr/>
            <p:nvPr/>
          </p:nvSpPr>
          <p:spPr>
            <a:xfrm>
              <a:off x="4908363" y="6517741"/>
              <a:ext cx="63812" cy="212707"/>
            </a:xfrm>
            <a:custGeom>
              <a:avLst/>
              <a:gdLst>
                <a:gd name="connsiteX0" fmla="*/ 46867 w 63812"/>
                <a:gd name="connsiteY0" fmla="*/ 181298 h 212707"/>
                <a:gd name="connsiteX1" fmla="*/ 35594 w 63812"/>
                <a:gd name="connsiteY1" fmla="*/ 181298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2" h="212707"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EDBAB8C0-2D6F-43C1-A504-1C99C353E926}"/>
                </a:ext>
              </a:extLst>
            </p:cNvPr>
            <p:cNvSpPr/>
            <p:nvPr/>
          </p:nvSpPr>
          <p:spPr>
            <a:xfrm>
              <a:off x="4941715" y="6560891"/>
              <a:ext cx="127624" cy="170166"/>
            </a:xfrm>
            <a:custGeom>
              <a:avLst/>
              <a:gdLst>
                <a:gd name="connsiteX0" fmla="*/ 72647 w 127624"/>
                <a:gd name="connsiteY0" fmla="*/ 140062 h 170165"/>
                <a:gd name="connsiteX1" fmla="*/ 46059 w 127624"/>
                <a:gd name="connsiteY1" fmla="*/ 127938 h 170165"/>
                <a:gd name="connsiteX2" fmla="*/ 35636 w 127624"/>
                <a:gd name="connsiteY2" fmla="*/ 96457 h 170165"/>
                <a:gd name="connsiteX3" fmla="*/ 35636 w 127624"/>
                <a:gd name="connsiteY3" fmla="*/ 80079 h 170165"/>
                <a:gd name="connsiteX4" fmla="*/ 46059 w 127624"/>
                <a:gd name="connsiteY4" fmla="*/ 48385 h 170165"/>
                <a:gd name="connsiteX5" fmla="*/ 71158 w 127624"/>
                <a:gd name="connsiteY5" fmla="*/ 35623 h 170165"/>
                <a:gd name="connsiteX6" fmla="*/ 95832 w 127624"/>
                <a:gd name="connsiteY6" fmla="*/ 46897 h 170165"/>
                <a:gd name="connsiteX7" fmla="*/ 104553 w 127624"/>
                <a:gd name="connsiteY7" fmla="*/ 77314 h 170165"/>
                <a:gd name="connsiteX8" fmla="*/ 104553 w 127624"/>
                <a:gd name="connsiteY8" fmla="*/ 88374 h 170165"/>
                <a:gd name="connsiteX9" fmla="*/ 46697 w 127624"/>
                <a:gd name="connsiteY9" fmla="*/ 88374 h 170165"/>
                <a:gd name="connsiteX10" fmla="*/ 46697 w 127624"/>
                <a:gd name="connsiteY10" fmla="*/ 96883 h 170165"/>
                <a:gd name="connsiteX11" fmla="*/ 53716 w 127624"/>
                <a:gd name="connsiteY11" fmla="*/ 121344 h 170165"/>
                <a:gd name="connsiteX12" fmla="*/ 72647 w 127624"/>
                <a:gd name="connsiteY12" fmla="*/ 131128 h 170165"/>
                <a:gd name="connsiteX13" fmla="*/ 87111 w 127624"/>
                <a:gd name="connsiteY13" fmla="*/ 128151 h 170165"/>
                <a:gd name="connsiteX14" fmla="*/ 97321 w 127624"/>
                <a:gd name="connsiteY14" fmla="*/ 119855 h 170165"/>
                <a:gd name="connsiteX15" fmla="*/ 102000 w 127624"/>
                <a:gd name="connsiteY15" fmla="*/ 127725 h 170165"/>
                <a:gd name="connsiteX16" fmla="*/ 90089 w 127624"/>
                <a:gd name="connsiteY16" fmla="*/ 137084 h 170165"/>
                <a:gd name="connsiteX17" fmla="*/ 72647 w 127624"/>
                <a:gd name="connsiteY17" fmla="*/ 140062 h 170165"/>
                <a:gd name="connsiteX18" fmla="*/ 71158 w 127624"/>
                <a:gd name="connsiteY18" fmla="*/ 45195 h 170165"/>
                <a:gd name="connsiteX19" fmla="*/ 53716 w 127624"/>
                <a:gd name="connsiteY19" fmla="*/ 54767 h 170165"/>
                <a:gd name="connsiteX20" fmla="*/ 46697 w 127624"/>
                <a:gd name="connsiteY20" fmla="*/ 78377 h 170165"/>
                <a:gd name="connsiteX21" fmla="*/ 93492 w 127624"/>
                <a:gd name="connsiteY21" fmla="*/ 78377 h 170165"/>
                <a:gd name="connsiteX22" fmla="*/ 93492 w 127624"/>
                <a:gd name="connsiteY22" fmla="*/ 74123 h 170165"/>
                <a:gd name="connsiteX23" fmla="*/ 87536 w 127624"/>
                <a:gd name="connsiteY23" fmla="*/ 52852 h 170165"/>
                <a:gd name="connsiteX24" fmla="*/ 71158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7" y="140062"/>
                  </a:moveTo>
                  <a:cubicBezTo>
                    <a:pt x="62386" y="140360"/>
                    <a:pt x="52569" y="135872"/>
                    <a:pt x="46059" y="127938"/>
                  </a:cubicBezTo>
                  <a:cubicBezTo>
                    <a:pt x="38858" y="119068"/>
                    <a:pt x="35151" y="107880"/>
                    <a:pt x="35636" y="96457"/>
                  </a:cubicBezTo>
                  <a:lnTo>
                    <a:pt x="35636" y="80079"/>
                  </a:lnTo>
                  <a:cubicBezTo>
                    <a:pt x="35157" y="68593"/>
                    <a:pt x="38860" y="57341"/>
                    <a:pt x="46059" y="48385"/>
                  </a:cubicBezTo>
                  <a:cubicBezTo>
                    <a:pt x="51951" y="40409"/>
                    <a:pt x="61250" y="35687"/>
                    <a:pt x="71158" y="35623"/>
                  </a:cubicBezTo>
                  <a:cubicBezTo>
                    <a:pt x="80717" y="35198"/>
                    <a:pt x="89895" y="39388"/>
                    <a:pt x="95832" y="46897"/>
                  </a:cubicBezTo>
                  <a:cubicBezTo>
                    <a:pt x="102103" y="55745"/>
                    <a:pt x="105178" y="66487"/>
                    <a:pt x="104553" y="77314"/>
                  </a:cubicBezTo>
                  <a:lnTo>
                    <a:pt x="104553" y="88374"/>
                  </a:lnTo>
                  <a:lnTo>
                    <a:pt x="46697" y="88374"/>
                  </a:lnTo>
                  <a:lnTo>
                    <a:pt x="46697" y="96883"/>
                  </a:lnTo>
                  <a:cubicBezTo>
                    <a:pt x="46386" y="105583"/>
                    <a:pt x="48845" y="114133"/>
                    <a:pt x="53716" y="121344"/>
                  </a:cubicBezTo>
                  <a:cubicBezTo>
                    <a:pt x="57989" y="127576"/>
                    <a:pt x="65096" y="131235"/>
                    <a:pt x="72647" y="131128"/>
                  </a:cubicBezTo>
                  <a:cubicBezTo>
                    <a:pt x="77628" y="131214"/>
                    <a:pt x="82568" y="130193"/>
                    <a:pt x="87111" y="128151"/>
                  </a:cubicBezTo>
                  <a:cubicBezTo>
                    <a:pt x="91138" y="126258"/>
                    <a:pt x="94641" y="123407"/>
                    <a:pt x="97321" y="119855"/>
                  </a:cubicBezTo>
                  <a:lnTo>
                    <a:pt x="102000" y="127725"/>
                  </a:lnTo>
                  <a:cubicBezTo>
                    <a:pt x="98810" y="131724"/>
                    <a:pt x="94732" y="134936"/>
                    <a:pt x="90089" y="137084"/>
                  </a:cubicBezTo>
                  <a:cubicBezTo>
                    <a:pt x="84575" y="139382"/>
                    <a:pt x="78611" y="140403"/>
                    <a:pt x="72647" y="140062"/>
                  </a:cubicBezTo>
                  <a:close/>
                  <a:moveTo>
                    <a:pt x="71158" y="45195"/>
                  </a:moveTo>
                  <a:cubicBezTo>
                    <a:pt x="64117" y="45301"/>
                    <a:pt x="57587" y="48896"/>
                    <a:pt x="53716" y="54767"/>
                  </a:cubicBezTo>
                  <a:cubicBezTo>
                    <a:pt x="49098" y="61765"/>
                    <a:pt x="46656" y="69997"/>
                    <a:pt x="46697" y="78377"/>
                  </a:cubicBezTo>
                  <a:lnTo>
                    <a:pt x="93492" y="78377"/>
                  </a:lnTo>
                  <a:lnTo>
                    <a:pt x="93492" y="74123"/>
                  </a:lnTo>
                  <a:cubicBezTo>
                    <a:pt x="93788" y="66593"/>
                    <a:pt x="91706" y="59149"/>
                    <a:pt x="87536" y="52852"/>
                  </a:cubicBezTo>
                  <a:cubicBezTo>
                    <a:pt x="83678" y="47747"/>
                    <a:pt x="77548" y="44876"/>
                    <a:pt x="71158" y="4519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0AC0EAB3-6063-4117-9C7B-08AF93BD597D}"/>
                </a:ext>
              </a:extLst>
            </p:cNvPr>
            <p:cNvSpPr/>
            <p:nvPr/>
          </p:nvSpPr>
          <p:spPr>
            <a:xfrm>
              <a:off x="5065727" y="6560445"/>
              <a:ext cx="127624" cy="170166"/>
            </a:xfrm>
            <a:custGeom>
              <a:avLst/>
              <a:gdLst>
                <a:gd name="connsiteX0" fmla="*/ 89448 w 127624"/>
                <a:gd name="connsiteY0" fmla="*/ 114559 h 170165"/>
                <a:gd name="connsiteX1" fmla="*/ 84981 w 127624"/>
                <a:gd name="connsiteY1" fmla="*/ 102647 h 170165"/>
                <a:gd name="connsiteX2" fmla="*/ 68177 w 127624"/>
                <a:gd name="connsiteY2" fmla="*/ 92011 h 170165"/>
                <a:gd name="connsiteX3" fmla="*/ 45630 w 127624"/>
                <a:gd name="connsiteY3" fmla="*/ 79036 h 170165"/>
                <a:gd name="connsiteX4" fmla="*/ 38611 w 127624"/>
                <a:gd name="connsiteY4" fmla="*/ 61807 h 170165"/>
                <a:gd name="connsiteX5" fmla="*/ 47119 w 127624"/>
                <a:gd name="connsiteY5" fmla="*/ 43302 h 170165"/>
                <a:gd name="connsiteX6" fmla="*/ 68390 w 127624"/>
                <a:gd name="connsiteY6" fmla="*/ 35644 h 170165"/>
                <a:gd name="connsiteX7" fmla="*/ 91362 w 127624"/>
                <a:gd name="connsiteY7" fmla="*/ 44152 h 170165"/>
                <a:gd name="connsiteX8" fmla="*/ 99232 w 127624"/>
                <a:gd name="connsiteY8" fmla="*/ 65423 h 170165"/>
                <a:gd name="connsiteX9" fmla="*/ 99232 w 127624"/>
                <a:gd name="connsiteY9" fmla="*/ 65423 h 170165"/>
                <a:gd name="connsiteX10" fmla="*/ 88597 w 127624"/>
                <a:gd name="connsiteY10" fmla="*/ 65423 h 170165"/>
                <a:gd name="connsiteX11" fmla="*/ 83067 w 127624"/>
                <a:gd name="connsiteY11" fmla="*/ 51172 h 170165"/>
                <a:gd name="connsiteX12" fmla="*/ 68390 w 127624"/>
                <a:gd name="connsiteY12" fmla="*/ 45216 h 170165"/>
                <a:gd name="connsiteX13" fmla="*/ 54138 w 127624"/>
                <a:gd name="connsiteY13" fmla="*/ 49895 h 170165"/>
                <a:gd name="connsiteX14" fmla="*/ 49033 w 127624"/>
                <a:gd name="connsiteY14" fmla="*/ 60956 h 170165"/>
                <a:gd name="connsiteX15" fmla="*/ 53075 w 127624"/>
                <a:gd name="connsiteY15" fmla="*/ 71804 h 170165"/>
                <a:gd name="connsiteX16" fmla="*/ 69879 w 127624"/>
                <a:gd name="connsiteY16" fmla="*/ 82014 h 170165"/>
                <a:gd name="connsiteX17" fmla="*/ 92426 w 127624"/>
                <a:gd name="connsiteY17" fmla="*/ 95202 h 170165"/>
                <a:gd name="connsiteX18" fmla="*/ 100083 w 127624"/>
                <a:gd name="connsiteY18" fmla="*/ 113282 h 170165"/>
                <a:gd name="connsiteX19" fmla="*/ 91362 w 127624"/>
                <a:gd name="connsiteY19" fmla="*/ 132851 h 170165"/>
                <a:gd name="connsiteX20" fmla="*/ 68390 w 127624"/>
                <a:gd name="connsiteY20" fmla="*/ 140083 h 170165"/>
                <a:gd name="connsiteX21" fmla="*/ 44141 w 127624"/>
                <a:gd name="connsiteY21" fmla="*/ 131362 h 170165"/>
                <a:gd name="connsiteX22" fmla="*/ 35633 w 127624"/>
                <a:gd name="connsiteY22" fmla="*/ 110092 h 170165"/>
                <a:gd name="connsiteX23" fmla="*/ 35633 w 127624"/>
                <a:gd name="connsiteY23" fmla="*/ 110092 h 170165"/>
                <a:gd name="connsiteX24" fmla="*/ 46056 w 127624"/>
                <a:gd name="connsiteY24" fmla="*/ 110092 h 170165"/>
                <a:gd name="connsiteX25" fmla="*/ 53075 w 127624"/>
                <a:gd name="connsiteY25" fmla="*/ 125832 h 170165"/>
                <a:gd name="connsiteX26" fmla="*/ 68177 w 127624"/>
                <a:gd name="connsiteY26" fmla="*/ 130937 h 170165"/>
                <a:gd name="connsiteX27" fmla="*/ 83067 w 127624"/>
                <a:gd name="connsiteY27" fmla="*/ 126045 h 170165"/>
                <a:gd name="connsiteX28" fmla="*/ 89448 w 127624"/>
                <a:gd name="connsiteY28" fmla="*/ 11455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448" y="114559"/>
                  </a:moveTo>
                  <a:cubicBezTo>
                    <a:pt x="89577" y="110156"/>
                    <a:pt x="87974" y="105880"/>
                    <a:pt x="84981" y="102647"/>
                  </a:cubicBezTo>
                  <a:cubicBezTo>
                    <a:pt x="80099" y="98074"/>
                    <a:pt x="74397" y="94479"/>
                    <a:pt x="68177" y="92011"/>
                  </a:cubicBezTo>
                  <a:cubicBezTo>
                    <a:pt x="59994" y="88970"/>
                    <a:pt x="52375" y="84588"/>
                    <a:pt x="45630" y="79036"/>
                  </a:cubicBezTo>
                  <a:cubicBezTo>
                    <a:pt x="40942" y="74548"/>
                    <a:pt x="38390" y="68295"/>
                    <a:pt x="38611" y="61807"/>
                  </a:cubicBezTo>
                  <a:cubicBezTo>
                    <a:pt x="38534" y="54682"/>
                    <a:pt x="41657" y="47896"/>
                    <a:pt x="47119" y="43302"/>
                  </a:cubicBezTo>
                  <a:cubicBezTo>
                    <a:pt x="53007" y="38175"/>
                    <a:pt x="60592" y="35453"/>
                    <a:pt x="68390" y="35644"/>
                  </a:cubicBezTo>
                  <a:cubicBezTo>
                    <a:pt x="76898" y="35155"/>
                    <a:pt x="85221" y="38239"/>
                    <a:pt x="91362" y="44152"/>
                  </a:cubicBezTo>
                  <a:cubicBezTo>
                    <a:pt x="96931" y="49768"/>
                    <a:pt x="99800" y="57532"/>
                    <a:pt x="99232" y="65423"/>
                  </a:cubicBezTo>
                  <a:lnTo>
                    <a:pt x="99232" y="65423"/>
                  </a:lnTo>
                  <a:lnTo>
                    <a:pt x="88597" y="65423"/>
                  </a:lnTo>
                  <a:cubicBezTo>
                    <a:pt x="88584" y="60148"/>
                    <a:pt x="86612" y="55064"/>
                    <a:pt x="83067" y="51172"/>
                  </a:cubicBezTo>
                  <a:cubicBezTo>
                    <a:pt x="79297" y="47109"/>
                    <a:pt x="73922" y="44939"/>
                    <a:pt x="68390" y="45216"/>
                  </a:cubicBezTo>
                  <a:cubicBezTo>
                    <a:pt x="63206" y="44812"/>
                    <a:pt x="58078" y="46514"/>
                    <a:pt x="54138" y="49895"/>
                  </a:cubicBezTo>
                  <a:cubicBezTo>
                    <a:pt x="50914" y="52661"/>
                    <a:pt x="49053" y="56702"/>
                    <a:pt x="49033" y="60956"/>
                  </a:cubicBezTo>
                  <a:cubicBezTo>
                    <a:pt x="48931" y="64955"/>
                    <a:pt x="50380" y="68848"/>
                    <a:pt x="53075" y="71804"/>
                  </a:cubicBezTo>
                  <a:cubicBezTo>
                    <a:pt x="58095" y="76080"/>
                    <a:pt x="63768" y="79526"/>
                    <a:pt x="69879" y="82014"/>
                  </a:cubicBezTo>
                  <a:cubicBezTo>
                    <a:pt x="78132" y="85013"/>
                    <a:pt x="85772" y="89480"/>
                    <a:pt x="92426" y="95202"/>
                  </a:cubicBezTo>
                  <a:cubicBezTo>
                    <a:pt x="97435" y="99860"/>
                    <a:pt x="100221" y="106433"/>
                    <a:pt x="100083" y="113282"/>
                  </a:cubicBezTo>
                  <a:cubicBezTo>
                    <a:pt x="100306" y="120791"/>
                    <a:pt x="97097" y="128001"/>
                    <a:pt x="91362" y="132851"/>
                  </a:cubicBezTo>
                  <a:cubicBezTo>
                    <a:pt x="84832" y="137956"/>
                    <a:pt x="76671" y="140530"/>
                    <a:pt x="68390" y="140083"/>
                  </a:cubicBezTo>
                  <a:cubicBezTo>
                    <a:pt x="59448" y="140658"/>
                    <a:pt x="50667" y="137510"/>
                    <a:pt x="44141" y="131362"/>
                  </a:cubicBezTo>
                  <a:cubicBezTo>
                    <a:pt x="38315" y="125875"/>
                    <a:pt x="35203" y="118090"/>
                    <a:pt x="35633" y="110092"/>
                  </a:cubicBezTo>
                  <a:lnTo>
                    <a:pt x="35633" y="110092"/>
                  </a:lnTo>
                  <a:lnTo>
                    <a:pt x="46056" y="110092"/>
                  </a:lnTo>
                  <a:cubicBezTo>
                    <a:pt x="45898" y="116132"/>
                    <a:pt x="48478" y="121918"/>
                    <a:pt x="53075" y="125832"/>
                  </a:cubicBezTo>
                  <a:cubicBezTo>
                    <a:pt x="57365" y="129235"/>
                    <a:pt x="62704" y="131043"/>
                    <a:pt x="68177" y="130937"/>
                  </a:cubicBezTo>
                  <a:cubicBezTo>
                    <a:pt x="73582" y="131256"/>
                    <a:pt x="78908" y="129512"/>
                    <a:pt x="83067" y="126045"/>
                  </a:cubicBezTo>
                  <a:cubicBezTo>
                    <a:pt x="86836" y="123386"/>
                    <a:pt x="89186" y="119153"/>
                    <a:pt x="89448" y="114559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C042BF7D-2BCF-49B9-825A-B340B27EC851}"/>
                </a:ext>
              </a:extLst>
            </p:cNvPr>
            <p:cNvSpPr/>
            <p:nvPr/>
          </p:nvSpPr>
          <p:spPr>
            <a:xfrm>
              <a:off x="5151134" y="6562835"/>
              <a:ext cx="127624" cy="170166"/>
            </a:xfrm>
            <a:custGeom>
              <a:avLst/>
              <a:gdLst>
                <a:gd name="connsiteX0" fmla="*/ 90612 w 127624"/>
                <a:gd name="connsiteY0" fmla="*/ 120676 h 170165"/>
                <a:gd name="connsiteX1" fmla="*/ 79977 w 127624"/>
                <a:gd name="connsiteY1" fmla="*/ 133864 h 170165"/>
                <a:gd name="connsiteX2" fmla="*/ 64449 w 127624"/>
                <a:gd name="connsiteY2" fmla="*/ 138331 h 170165"/>
                <a:gd name="connsiteX3" fmla="*/ 43179 w 127624"/>
                <a:gd name="connsiteY3" fmla="*/ 127696 h 170165"/>
                <a:gd name="connsiteX4" fmla="*/ 35734 w 127624"/>
                <a:gd name="connsiteY4" fmla="*/ 94088 h 170165"/>
                <a:gd name="connsiteX5" fmla="*/ 35734 w 127624"/>
                <a:gd name="connsiteY5" fmla="*/ 35594 h 170165"/>
                <a:gd name="connsiteX6" fmla="*/ 47007 w 127624"/>
                <a:gd name="connsiteY6" fmla="*/ 35594 h 170165"/>
                <a:gd name="connsiteX7" fmla="*/ 47007 w 127624"/>
                <a:gd name="connsiteY7" fmla="*/ 94514 h 170165"/>
                <a:gd name="connsiteX8" fmla="*/ 51687 w 127624"/>
                <a:gd name="connsiteY8" fmla="*/ 120676 h 170165"/>
                <a:gd name="connsiteX9" fmla="*/ 65726 w 127624"/>
                <a:gd name="connsiteY9" fmla="*/ 128547 h 170165"/>
                <a:gd name="connsiteX10" fmla="*/ 81466 w 127624"/>
                <a:gd name="connsiteY10" fmla="*/ 123442 h 170165"/>
                <a:gd name="connsiteX11" fmla="*/ 89974 w 127624"/>
                <a:gd name="connsiteY11" fmla="*/ 109190 h 170165"/>
                <a:gd name="connsiteX12" fmla="*/ 89974 w 127624"/>
                <a:gd name="connsiteY12" fmla="*/ 35594 h 170165"/>
                <a:gd name="connsiteX13" fmla="*/ 101248 w 127624"/>
                <a:gd name="connsiteY13" fmla="*/ 35594 h 170165"/>
                <a:gd name="connsiteX14" fmla="*/ 101248 w 127624"/>
                <a:gd name="connsiteY14" fmla="*/ 136630 h 170165"/>
                <a:gd name="connsiteX15" fmla="*/ 91463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612" y="120676"/>
                  </a:moveTo>
                  <a:cubicBezTo>
                    <a:pt x="88338" y="125952"/>
                    <a:pt x="84661" y="130525"/>
                    <a:pt x="79977" y="133864"/>
                  </a:cubicBezTo>
                  <a:cubicBezTo>
                    <a:pt x="75372" y="136885"/>
                    <a:pt x="69959" y="138438"/>
                    <a:pt x="64449" y="138331"/>
                  </a:cubicBezTo>
                  <a:cubicBezTo>
                    <a:pt x="55988" y="138735"/>
                    <a:pt x="47924" y="134715"/>
                    <a:pt x="43179" y="127696"/>
                  </a:cubicBezTo>
                  <a:cubicBezTo>
                    <a:pt x="37525" y="117443"/>
                    <a:pt x="34941" y="105766"/>
                    <a:pt x="35734" y="94088"/>
                  </a:cubicBezTo>
                  <a:lnTo>
                    <a:pt x="35734" y="35594"/>
                  </a:lnTo>
                  <a:lnTo>
                    <a:pt x="47007" y="35594"/>
                  </a:lnTo>
                  <a:lnTo>
                    <a:pt x="47007" y="94514"/>
                  </a:lnTo>
                  <a:cubicBezTo>
                    <a:pt x="46318" y="103490"/>
                    <a:pt x="47929" y="112487"/>
                    <a:pt x="51687" y="120676"/>
                  </a:cubicBezTo>
                  <a:cubicBezTo>
                    <a:pt x="54535" y="125718"/>
                    <a:pt x="59946" y="128738"/>
                    <a:pt x="65726" y="128547"/>
                  </a:cubicBezTo>
                  <a:cubicBezTo>
                    <a:pt x="71413" y="128781"/>
                    <a:pt x="76997" y="126973"/>
                    <a:pt x="81466" y="123442"/>
                  </a:cubicBezTo>
                  <a:cubicBezTo>
                    <a:pt x="85663" y="119655"/>
                    <a:pt x="88628" y="114678"/>
                    <a:pt x="89974" y="109190"/>
                  </a:cubicBezTo>
                  <a:lnTo>
                    <a:pt x="89974" y="35594"/>
                  </a:lnTo>
                  <a:lnTo>
                    <a:pt x="101248" y="35594"/>
                  </a:lnTo>
                  <a:lnTo>
                    <a:pt x="101248" y="136630"/>
                  </a:lnTo>
                  <a:lnTo>
                    <a:pt x="91463" y="136630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0E8A4B66-7684-41B5-B65F-47C60DAE5B0F}"/>
                </a:ext>
              </a:extLst>
            </p:cNvPr>
            <p:cNvSpPr/>
            <p:nvPr/>
          </p:nvSpPr>
          <p:spPr>
            <a:xfrm>
              <a:off x="5242313" y="6560906"/>
              <a:ext cx="127624" cy="191436"/>
            </a:xfrm>
            <a:custGeom>
              <a:avLst/>
              <a:gdLst>
                <a:gd name="connsiteX0" fmla="*/ 104511 w 127624"/>
                <a:gd name="connsiteY0" fmla="*/ 96442 h 191436"/>
                <a:gd name="connsiteX1" fmla="*/ 95790 w 127624"/>
                <a:gd name="connsiteY1" fmla="*/ 128348 h 191436"/>
                <a:gd name="connsiteX2" fmla="*/ 72392 w 127624"/>
                <a:gd name="connsiteY2" fmla="*/ 140047 h 191436"/>
                <a:gd name="connsiteX3" fmla="*/ 57502 w 127624"/>
                <a:gd name="connsiteY3" fmla="*/ 136644 h 191436"/>
                <a:gd name="connsiteX4" fmla="*/ 46867 w 127624"/>
                <a:gd name="connsiteY4" fmla="*/ 126221 h 191436"/>
                <a:gd name="connsiteX5" fmla="*/ 46867 w 127624"/>
                <a:gd name="connsiteY5" fmla="*/ 177058 h 191436"/>
                <a:gd name="connsiteX6" fmla="*/ 35594 w 127624"/>
                <a:gd name="connsiteY6" fmla="*/ 177058 h 191436"/>
                <a:gd name="connsiteX7" fmla="*/ 35594 w 127624"/>
                <a:gd name="connsiteY7" fmla="*/ 37522 h 191436"/>
                <a:gd name="connsiteX8" fmla="*/ 45166 w 127624"/>
                <a:gd name="connsiteY8" fmla="*/ 37522 h 191436"/>
                <a:gd name="connsiteX9" fmla="*/ 45166 w 127624"/>
                <a:gd name="connsiteY9" fmla="*/ 51348 h 191436"/>
                <a:gd name="connsiteX10" fmla="*/ 55801 w 127624"/>
                <a:gd name="connsiteY10" fmla="*/ 39650 h 191436"/>
                <a:gd name="connsiteX11" fmla="*/ 70903 w 127624"/>
                <a:gd name="connsiteY11" fmla="*/ 35608 h 191436"/>
                <a:gd name="connsiteX12" fmla="*/ 94726 w 127624"/>
                <a:gd name="connsiteY12" fmla="*/ 48583 h 191436"/>
                <a:gd name="connsiteX13" fmla="*/ 103447 w 127624"/>
                <a:gd name="connsiteY13" fmla="*/ 83042 h 191436"/>
                <a:gd name="connsiteX14" fmla="*/ 93025 w 127624"/>
                <a:gd name="connsiteY14" fmla="*/ 82829 h 191436"/>
                <a:gd name="connsiteX15" fmla="*/ 87069 w 127624"/>
                <a:gd name="connsiteY15" fmla="*/ 55815 h 191436"/>
                <a:gd name="connsiteX16" fmla="*/ 69201 w 127624"/>
                <a:gd name="connsiteY16" fmla="*/ 45180 h 191436"/>
                <a:gd name="connsiteX17" fmla="*/ 55375 w 127624"/>
                <a:gd name="connsiteY17" fmla="*/ 50285 h 191436"/>
                <a:gd name="connsiteX18" fmla="*/ 46867 w 127624"/>
                <a:gd name="connsiteY18" fmla="*/ 63260 h 191436"/>
                <a:gd name="connsiteX19" fmla="*/ 46867 w 127624"/>
                <a:gd name="connsiteY19" fmla="*/ 114310 h 191436"/>
                <a:gd name="connsiteX20" fmla="*/ 55375 w 127624"/>
                <a:gd name="connsiteY20" fmla="*/ 126221 h 191436"/>
                <a:gd name="connsiteX21" fmla="*/ 69201 w 127624"/>
                <a:gd name="connsiteY21" fmla="*/ 130688 h 191436"/>
                <a:gd name="connsiteX22" fmla="*/ 87069 w 127624"/>
                <a:gd name="connsiteY22" fmla="*/ 121329 h 191436"/>
                <a:gd name="connsiteX23" fmla="*/ 93025 w 127624"/>
                <a:gd name="connsiteY23" fmla="*/ 96655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624" h="191436">
                  <a:moveTo>
                    <a:pt x="104511" y="96442"/>
                  </a:moveTo>
                  <a:cubicBezTo>
                    <a:pt x="105040" y="107737"/>
                    <a:pt x="101988" y="118904"/>
                    <a:pt x="95790" y="128348"/>
                  </a:cubicBezTo>
                  <a:cubicBezTo>
                    <a:pt x="90525" y="136006"/>
                    <a:pt x="81685" y="140430"/>
                    <a:pt x="72392" y="140047"/>
                  </a:cubicBezTo>
                  <a:cubicBezTo>
                    <a:pt x="67219" y="140217"/>
                    <a:pt x="62093" y="139026"/>
                    <a:pt x="57502" y="136644"/>
                  </a:cubicBezTo>
                  <a:cubicBezTo>
                    <a:pt x="53072" y="134198"/>
                    <a:pt x="49392" y="130603"/>
                    <a:pt x="46867" y="126221"/>
                  </a:cubicBezTo>
                  <a:lnTo>
                    <a:pt x="46867" y="177058"/>
                  </a:lnTo>
                  <a:lnTo>
                    <a:pt x="35594" y="177058"/>
                  </a:lnTo>
                  <a:lnTo>
                    <a:pt x="35594" y="37522"/>
                  </a:lnTo>
                  <a:lnTo>
                    <a:pt x="45166" y="37522"/>
                  </a:lnTo>
                  <a:lnTo>
                    <a:pt x="45166" y="51348"/>
                  </a:lnTo>
                  <a:cubicBezTo>
                    <a:pt x="47786" y="46690"/>
                    <a:pt x="51421" y="42691"/>
                    <a:pt x="55801" y="39650"/>
                  </a:cubicBezTo>
                  <a:cubicBezTo>
                    <a:pt x="60342" y="36884"/>
                    <a:pt x="65585" y="35481"/>
                    <a:pt x="70903" y="35608"/>
                  </a:cubicBezTo>
                  <a:cubicBezTo>
                    <a:pt x="80609" y="35289"/>
                    <a:pt x="89721" y="40266"/>
                    <a:pt x="94726" y="48583"/>
                  </a:cubicBezTo>
                  <a:cubicBezTo>
                    <a:pt x="100976" y="58963"/>
                    <a:pt x="104011" y="70939"/>
                    <a:pt x="103447" y="83042"/>
                  </a:cubicBezTo>
                  <a:close/>
                  <a:moveTo>
                    <a:pt x="93025" y="82829"/>
                  </a:moveTo>
                  <a:cubicBezTo>
                    <a:pt x="93467" y="73449"/>
                    <a:pt x="91412" y="64132"/>
                    <a:pt x="87069" y="55815"/>
                  </a:cubicBezTo>
                  <a:cubicBezTo>
                    <a:pt x="83570" y="49200"/>
                    <a:pt x="76678" y="45116"/>
                    <a:pt x="69201" y="45180"/>
                  </a:cubicBezTo>
                  <a:cubicBezTo>
                    <a:pt x="64097" y="44967"/>
                    <a:pt x="59119" y="46797"/>
                    <a:pt x="55375" y="50285"/>
                  </a:cubicBezTo>
                  <a:cubicBezTo>
                    <a:pt x="51502" y="53837"/>
                    <a:pt x="48577" y="58283"/>
                    <a:pt x="46867" y="63260"/>
                  </a:cubicBezTo>
                  <a:lnTo>
                    <a:pt x="46867" y="114310"/>
                  </a:lnTo>
                  <a:cubicBezTo>
                    <a:pt x="48601" y="118968"/>
                    <a:pt x="51536" y="123073"/>
                    <a:pt x="55375" y="126221"/>
                  </a:cubicBezTo>
                  <a:cubicBezTo>
                    <a:pt x="59317" y="129284"/>
                    <a:pt x="64211" y="130858"/>
                    <a:pt x="69201" y="130688"/>
                  </a:cubicBezTo>
                  <a:cubicBezTo>
                    <a:pt x="76410" y="131028"/>
                    <a:pt x="83238" y="127455"/>
                    <a:pt x="87069" y="121329"/>
                  </a:cubicBezTo>
                  <a:cubicBezTo>
                    <a:pt x="91397" y="113863"/>
                    <a:pt x="93467" y="105291"/>
                    <a:pt x="93025" y="9665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74024841-F5B2-4611-8DA2-D1CC5F2B7672}"/>
                </a:ext>
              </a:extLst>
            </p:cNvPr>
            <p:cNvSpPr/>
            <p:nvPr/>
          </p:nvSpPr>
          <p:spPr>
            <a:xfrm>
              <a:off x="5328417" y="6523059"/>
              <a:ext cx="127624" cy="212707"/>
            </a:xfrm>
            <a:custGeom>
              <a:avLst/>
              <a:gdLst>
                <a:gd name="connsiteX0" fmla="*/ 72647 w 127624"/>
                <a:gd name="connsiteY0" fmla="*/ 177895 h 212707"/>
                <a:gd name="connsiteX1" fmla="*/ 46059 w 127624"/>
                <a:gd name="connsiteY1" fmla="*/ 165770 h 212707"/>
                <a:gd name="connsiteX2" fmla="*/ 35636 w 127624"/>
                <a:gd name="connsiteY2" fmla="*/ 134290 h 212707"/>
                <a:gd name="connsiteX3" fmla="*/ 35636 w 127624"/>
                <a:gd name="connsiteY3" fmla="*/ 117911 h 212707"/>
                <a:gd name="connsiteX4" fmla="*/ 46059 w 127624"/>
                <a:gd name="connsiteY4" fmla="*/ 86218 h 212707"/>
                <a:gd name="connsiteX5" fmla="*/ 71158 w 127624"/>
                <a:gd name="connsiteY5" fmla="*/ 73456 h 212707"/>
                <a:gd name="connsiteX6" fmla="*/ 95832 w 127624"/>
                <a:gd name="connsiteY6" fmla="*/ 84729 h 212707"/>
                <a:gd name="connsiteX7" fmla="*/ 104553 w 127624"/>
                <a:gd name="connsiteY7" fmla="*/ 115146 h 212707"/>
                <a:gd name="connsiteX8" fmla="*/ 104553 w 127624"/>
                <a:gd name="connsiteY8" fmla="*/ 126207 h 212707"/>
                <a:gd name="connsiteX9" fmla="*/ 46059 w 127624"/>
                <a:gd name="connsiteY9" fmla="*/ 126207 h 212707"/>
                <a:gd name="connsiteX10" fmla="*/ 46059 w 127624"/>
                <a:gd name="connsiteY10" fmla="*/ 134715 h 212707"/>
                <a:gd name="connsiteX11" fmla="*/ 53078 w 127624"/>
                <a:gd name="connsiteY11" fmla="*/ 159176 h 212707"/>
                <a:gd name="connsiteX12" fmla="*/ 72009 w 127624"/>
                <a:gd name="connsiteY12" fmla="*/ 168961 h 212707"/>
                <a:gd name="connsiteX13" fmla="*/ 86473 w 127624"/>
                <a:gd name="connsiteY13" fmla="*/ 165983 h 212707"/>
                <a:gd name="connsiteX14" fmla="*/ 96683 w 127624"/>
                <a:gd name="connsiteY14" fmla="*/ 157687 h 212707"/>
                <a:gd name="connsiteX15" fmla="*/ 101362 w 127624"/>
                <a:gd name="connsiteY15" fmla="*/ 165558 h 212707"/>
                <a:gd name="connsiteX16" fmla="*/ 89451 w 127624"/>
                <a:gd name="connsiteY16" fmla="*/ 174917 h 212707"/>
                <a:gd name="connsiteX17" fmla="*/ 72647 w 127624"/>
                <a:gd name="connsiteY17" fmla="*/ 177895 h 212707"/>
                <a:gd name="connsiteX18" fmla="*/ 71158 w 127624"/>
                <a:gd name="connsiteY18" fmla="*/ 83027 h 212707"/>
                <a:gd name="connsiteX19" fmla="*/ 53716 w 127624"/>
                <a:gd name="connsiteY19" fmla="*/ 92599 h 212707"/>
                <a:gd name="connsiteX20" fmla="*/ 46697 w 127624"/>
                <a:gd name="connsiteY20" fmla="*/ 116209 h 212707"/>
                <a:gd name="connsiteX21" fmla="*/ 93492 w 127624"/>
                <a:gd name="connsiteY21" fmla="*/ 116209 h 212707"/>
                <a:gd name="connsiteX22" fmla="*/ 93492 w 127624"/>
                <a:gd name="connsiteY22" fmla="*/ 111955 h 212707"/>
                <a:gd name="connsiteX23" fmla="*/ 87536 w 127624"/>
                <a:gd name="connsiteY23" fmla="*/ 90685 h 212707"/>
                <a:gd name="connsiteX24" fmla="*/ 71158 w 127624"/>
                <a:gd name="connsiteY24" fmla="*/ 83027 h 212707"/>
                <a:gd name="connsiteX25" fmla="*/ 81581 w 127624"/>
                <a:gd name="connsiteY25" fmla="*/ 35594 h 212707"/>
                <a:gd name="connsiteX26" fmla="*/ 95407 w 127624"/>
                <a:gd name="connsiteY26" fmla="*/ 35594 h 212707"/>
                <a:gd name="connsiteX27" fmla="*/ 95407 w 127624"/>
                <a:gd name="connsiteY27" fmla="*/ 35594 h 212707"/>
                <a:gd name="connsiteX28" fmla="*/ 74136 w 127624"/>
                <a:gd name="connsiteY28" fmla="*/ 60055 h 212707"/>
                <a:gd name="connsiteX29" fmla="*/ 65202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7" y="177895"/>
                  </a:moveTo>
                  <a:cubicBezTo>
                    <a:pt x="62386" y="178192"/>
                    <a:pt x="52569" y="173704"/>
                    <a:pt x="46059" y="165770"/>
                  </a:cubicBezTo>
                  <a:cubicBezTo>
                    <a:pt x="38858" y="156900"/>
                    <a:pt x="35151" y="145712"/>
                    <a:pt x="35636" y="134290"/>
                  </a:cubicBezTo>
                  <a:lnTo>
                    <a:pt x="35636" y="117911"/>
                  </a:lnTo>
                  <a:cubicBezTo>
                    <a:pt x="35157" y="106425"/>
                    <a:pt x="38860" y="95173"/>
                    <a:pt x="46059" y="86218"/>
                  </a:cubicBezTo>
                  <a:cubicBezTo>
                    <a:pt x="51951" y="78241"/>
                    <a:pt x="61250" y="73519"/>
                    <a:pt x="71158" y="73456"/>
                  </a:cubicBezTo>
                  <a:cubicBezTo>
                    <a:pt x="80717" y="73030"/>
                    <a:pt x="89895" y="77220"/>
                    <a:pt x="95832" y="84729"/>
                  </a:cubicBezTo>
                  <a:cubicBezTo>
                    <a:pt x="102103" y="93578"/>
                    <a:pt x="105178" y="104319"/>
                    <a:pt x="104553" y="115146"/>
                  </a:cubicBezTo>
                  <a:lnTo>
                    <a:pt x="104553" y="126207"/>
                  </a:lnTo>
                  <a:lnTo>
                    <a:pt x="46059" y="126207"/>
                  </a:lnTo>
                  <a:lnTo>
                    <a:pt x="46059" y="134715"/>
                  </a:lnTo>
                  <a:cubicBezTo>
                    <a:pt x="45748" y="143415"/>
                    <a:pt x="48207" y="151966"/>
                    <a:pt x="53078" y="159176"/>
                  </a:cubicBezTo>
                  <a:cubicBezTo>
                    <a:pt x="57351" y="165409"/>
                    <a:pt x="64458" y="169067"/>
                    <a:pt x="72009" y="168961"/>
                  </a:cubicBezTo>
                  <a:cubicBezTo>
                    <a:pt x="76992" y="169067"/>
                    <a:pt x="81938" y="168046"/>
                    <a:pt x="86473" y="165983"/>
                  </a:cubicBezTo>
                  <a:cubicBezTo>
                    <a:pt x="90499" y="164090"/>
                    <a:pt x="94003" y="161240"/>
                    <a:pt x="96683" y="157687"/>
                  </a:cubicBezTo>
                  <a:lnTo>
                    <a:pt x="101362" y="165558"/>
                  </a:lnTo>
                  <a:cubicBezTo>
                    <a:pt x="98172" y="169556"/>
                    <a:pt x="94094" y="172768"/>
                    <a:pt x="89451" y="174917"/>
                  </a:cubicBezTo>
                  <a:cubicBezTo>
                    <a:pt x="84135" y="177129"/>
                    <a:pt x="78399" y="178150"/>
                    <a:pt x="72647" y="177895"/>
                  </a:cubicBezTo>
                  <a:close/>
                  <a:moveTo>
                    <a:pt x="71158" y="83027"/>
                  </a:moveTo>
                  <a:cubicBezTo>
                    <a:pt x="64117" y="83134"/>
                    <a:pt x="57587" y="86728"/>
                    <a:pt x="53716" y="92599"/>
                  </a:cubicBezTo>
                  <a:cubicBezTo>
                    <a:pt x="49098" y="99597"/>
                    <a:pt x="46656" y="107829"/>
                    <a:pt x="46697" y="116209"/>
                  </a:cubicBezTo>
                  <a:lnTo>
                    <a:pt x="93492" y="116209"/>
                  </a:lnTo>
                  <a:lnTo>
                    <a:pt x="93492" y="111955"/>
                  </a:lnTo>
                  <a:cubicBezTo>
                    <a:pt x="93788" y="104426"/>
                    <a:pt x="91706" y="96981"/>
                    <a:pt x="87536" y="90685"/>
                  </a:cubicBezTo>
                  <a:cubicBezTo>
                    <a:pt x="83678" y="85580"/>
                    <a:pt x="77548" y="82708"/>
                    <a:pt x="71158" y="83027"/>
                  </a:cubicBezTo>
                  <a:close/>
                  <a:moveTo>
                    <a:pt x="81581" y="35594"/>
                  </a:moveTo>
                  <a:lnTo>
                    <a:pt x="95407" y="35594"/>
                  </a:lnTo>
                  <a:lnTo>
                    <a:pt x="95407" y="35594"/>
                  </a:lnTo>
                  <a:lnTo>
                    <a:pt x="74136" y="60055"/>
                  </a:lnTo>
                  <a:lnTo>
                    <a:pt x="65202" y="6005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E0FF65DB-5EE2-4F6C-8315-954975EB4723}"/>
                </a:ext>
              </a:extLst>
            </p:cNvPr>
            <p:cNvSpPr/>
            <p:nvPr/>
          </p:nvSpPr>
          <p:spPr>
            <a:xfrm>
              <a:off x="5417158" y="6560919"/>
              <a:ext cx="106353" cy="170166"/>
            </a:xfrm>
            <a:custGeom>
              <a:avLst/>
              <a:gdLst>
                <a:gd name="connsiteX0" fmla="*/ 74732 w 106353"/>
                <a:gd name="connsiteY0" fmla="*/ 47081 h 170165"/>
                <a:gd name="connsiteX1" fmla="*/ 67287 w 106353"/>
                <a:gd name="connsiteY1" fmla="*/ 47081 h 170165"/>
                <a:gd name="connsiteX2" fmla="*/ 54312 w 106353"/>
                <a:gd name="connsiteY2" fmla="*/ 52187 h 170165"/>
                <a:gd name="connsiteX3" fmla="*/ 46654 w 106353"/>
                <a:gd name="connsiteY3" fmla="*/ 66863 h 170165"/>
                <a:gd name="connsiteX4" fmla="*/ 46654 w 106353"/>
                <a:gd name="connsiteY4" fmla="*/ 138546 h 170165"/>
                <a:gd name="connsiteX5" fmla="*/ 35594 w 106353"/>
                <a:gd name="connsiteY5" fmla="*/ 138546 h 170165"/>
                <a:gd name="connsiteX6" fmla="*/ 35594 w 106353"/>
                <a:gd name="connsiteY6" fmla="*/ 37510 h 170165"/>
                <a:gd name="connsiteX7" fmla="*/ 45378 w 106353"/>
                <a:gd name="connsiteY7" fmla="*/ 37510 h 170165"/>
                <a:gd name="connsiteX8" fmla="*/ 46654 w 106353"/>
                <a:gd name="connsiteY8" fmla="*/ 54101 h 170165"/>
                <a:gd name="connsiteX9" fmla="*/ 56014 w 106353"/>
                <a:gd name="connsiteY9" fmla="*/ 40488 h 170165"/>
                <a:gd name="connsiteX10" fmla="*/ 69840 w 106353"/>
                <a:gd name="connsiteY10" fmla="*/ 35595 h 170165"/>
                <a:gd name="connsiteX11" fmla="*/ 73456 w 106353"/>
                <a:gd name="connsiteY11" fmla="*/ 35595 h 170165"/>
                <a:gd name="connsiteX12" fmla="*/ 76221 w 106353"/>
                <a:gd name="connsiteY12" fmla="*/ 355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1"/>
                  </a:moveTo>
                  <a:lnTo>
                    <a:pt x="67287" y="47081"/>
                  </a:lnTo>
                  <a:cubicBezTo>
                    <a:pt x="62439" y="46911"/>
                    <a:pt x="57739" y="48762"/>
                    <a:pt x="54312" y="52187"/>
                  </a:cubicBezTo>
                  <a:cubicBezTo>
                    <a:pt x="50598" y="56377"/>
                    <a:pt x="47969" y="61418"/>
                    <a:pt x="46654" y="66863"/>
                  </a:cubicBezTo>
                  <a:lnTo>
                    <a:pt x="46654" y="138546"/>
                  </a:lnTo>
                  <a:lnTo>
                    <a:pt x="35594" y="138546"/>
                  </a:lnTo>
                  <a:lnTo>
                    <a:pt x="35594" y="37510"/>
                  </a:lnTo>
                  <a:lnTo>
                    <a:pt x="45378" y="37510"/>
                  </a:lnTo>
                  <a:lnTo>
                    <a:pt x="46654" y="54101"/>
                  </a:lnTo>
                  <a:cubicBezTo>
                    <a:pt x="48624" y="48868"/>
                    <a:pt x="51836" y="44189"/>
                    <a:pt x="56014" y="40488"/>
                  </a:cubicBezTo>
                  <a:cubicBezTo>
                    <a:pt x="59895" y="37276"/>
                    <a:pt x="64796" y="35531"/>
                    <a:pt x="69840" y="35595"/>
                  </a:cubicBezTo>
                  <a:lnTo>
                    <a:pt x="73456" y="35595"/>
                  </a:lnTo>
                  <a:lnTo>
                    <a:pt x="76221" y="3559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9E6AC000-0D02-4C09-A7F1-E6615AF38F58}"/>
                </a:ext>
              </a:extLst>
            </p:cNvPr>
            <p:cNvSpPr/>
            <p:nvPr/>
          </p:nvSpPr>
          <p:spPr>
            <a:xfrm>
              <a:off x="5474376" y="6517741"/>
              <a:ext cx="63812" cy="212707"/>
            </a:xfrm>
            <a:custGeom>
              <a:avLst/>
              <a:gdLst>
                <a:gd name="connsiteX0" fmla="*/ 46867 w 63812"/>
                <a:gd name="connsiteY0" fmla="*/ 51334 h 212707"/>
                <a:gd name="connsiteX1" fmla="*/ 35594 w 63812"/>
                <a:gd name="connsiteY1" fmla="*/ 51334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  <a:gd name="connsiteX4" fmla="*/ 46867 w 63812"/>
                <a:gd name="connsiteY4" fmla="*/ 181298 h 212707"/>
                <a:gd name="connsiteX5" fmla="*/ 35594 w 63812"/>
                <a:gd name="connsiteY5" fmla="*/ 181298 h 212707"/>
                <a:gd name="connsiteX6" fmla="*/ 35594 w 63812"/>
                <a:gd name="connsiteY6" fmla="*/ 80687 h 212707"/>
                <a:gd name="connsiteX7" fmla="*/ 46867 w 63812"/>
                <a:gd name="connsiteY7" fmla="*/ 80687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2" h="212707">
                  <a:moveTo>
                    <a:pt x="46867" y="51334"/>
                  </a:moveTo>
                  <a:lnTo>
                    <a:pt x="35594" y="51334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80687"/>
                  </a:lnTo>
                  <a:lnTo>
                    <a:pt x="46867" y="80687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8318D9D8-2205-43D9-9564-1892267C7850}"/>
                </a:ext>
              </a:extLst>
            </p:cNvPr>
            <p:cNvSpPr/>
            <p:nvPr/>
          </p:nvSpPr>
          <p:spPr>
            <a:xfrm>
              <a:off x="5507729" y="6560891"/>
              <a:ext cx="127624" cy="170166"/>
            </a:xfrm>
            <a:custGeom>
              <a:avLst/>
              <a:gdLst>
                <a:gd name="connsiteX0" fmla="*/ 72647 w 127624"/>
                <a:gd name="connsiteY0" fmla="*/ 140062 h 170165"/>
                <a:gd name="connsiteX1" fmla="*/ 46059 w 127624"/>
                <a:gd name="connsiteY1" fmla="*/ 127938 h 170165"/>
                <a:gd name="connsiteX2" fmla="*/ 35636 w 127624"/>
                <a:gd name="connsiteY2" fmla="*/ 96457 h 170165"/>
                <a:gd name="connsiteX3" fmla="*/ 35636 w 127624"/>
                <a:gd name="connsiteY3" fmla="*/ 80079 h 170165"/>
                <a:gd name="connsiteX4" fmla="*/ 46059 w 127624"/>
                <a:gd name="connsiteY4" fmla="*/ 48385 h 170165"/>
                <a:gd name="connsiteX5" fmla="*/ 71158 w 127624"/>
                <a:gd name="connsiteY5" fmla="*/ 35623 h 170165"/>
                <a:gd name="connsiteX6" fmla="*/ 95832 w 127624"/>
                <a:gd name="connsiteY6" fmla="*/ 46897 h 170165"/>
                <a:gd name="connsiteX7" fmla="*/ 104553 w 127624"/>
                <a:gd name="connsiteY7" fmla="*/ 77314 h 170165"/>
                <a:gd name="connsiteX8" fmla="*/ 104553 w 127624"/>
                <a:gd name="connsiteY8" fmla="*/ 88374 h 170165"/>
                <a:gd name="connsiteX9" fmla="*/ 46697 w 127624"/>
                <a:gd name="connsiteY9" fmla="*/ 88374 h 170165"/>
                <a:gd name="connsiteX10" fmla="*/ 46697 w 127624"/>
                <a:gd name="connsiteY10" fmla="*/ 96883 h 170165"/>
                <a:gd name="connsiteX11" fmla="*/ 53716 w 127624"/>
                <a:gd name="connsiteY11" fmla="*/ 121344 h 170165"/>
                <a:gd name="connsiteX12" fmla="*/ 72647 w 127624"/>
                <a:gd name="connsiteY12" fmla="*/ 131128 h 170165"/>
                <a:gd name="connsiteX13" fmla="*/ 87111 w 127624"/>
                <a:gd name="connsiteY13" fmla="*/ 128151 h 170165"/>
                <a:gd name="connsiteX14" fmla="*/ 97321 w 127624"/>
                <a:gd name="connsiteY14" fmla="*/ 119855 h 170165"/>
                <a:gd name="connsiteX15" fmla="*/ 102000 w 127624"/>
                <a:gd name="connsiteY15" fmla="*/ 127725 h 170165"/>
                <a:gd name="connsiteX16" fmla="*/ 90089 w 127624"/>
                <a:gd name="connsiteY16" fmla="*/ 137084 h 170165"/>
                <a:gd name="connsiteX17" fmla="*/ 72647 w 127624"/>
                <a:gd name="connsiteY17" fmla="*/ 140062 h 170165"/>
                <a:gd name="connsiteX18" fmla="*/ 71158 w 127624"/>
                <a:gd name="connsiteY18" fmla="*/ 45195 h 170165"/>
                <a:gd name="connsiteX19" fmla="*/ 53716 w 127624"/>
                <a:gd name="connsiteY19" fmla="*/ 54767 h 170165"/>
                <a:gd name="connsiteX20" fmla="*/ 46697 w 127624"/>
                <a:gd name="connsiteY20" fmla="*/ 78377 h 170165"/>
                <a:gd name="connsiteX21" fmla="*/ 93279 w 127624"/>
                <a:gd name="connsiteY21" fmla="*/ 78377 h 170165"/>
                <a:gd name="connsiteX22" fmla="*/ 93279 w 127624"/>
                <a:gd name="connsiteY22" fmla="*/ 74123 h 170165"/>
                <a:gd name="connsiteX23" fmla="*/ 87536 w 127624"/>
                <a:gd name="connsiteY23" fmla="*/ 52852 h 170165"/>
                <a:gd name="connsiteX24" fmla="*/ 71158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7" y="140062"/>
                  </a:moveTo>
                  <a:cubicBezTo>
                    <a:pt x="62386" y="140360"/>
                    <a:pt x="52569" y="135872"/>
                    <a:pt x="46059" y="127938"/>
                  </a:cubicBezTo>
                  <a:cubicBezTo>
                    <a:pt x="38858" y="119068"/>
                    <a:pt x="35151" y="107880"/>
                    <a:pt x="35636" y="96457"/>
                  </a:cubicBezTo>
                  <a:lnTo>
                    <a:pt x="35636" y="80079"/>
                  </a:lnTo>
                  <a:cubicBezTo>
                    <a:pt x="35157" y="68593"/>
                    <a:pt x="38860" y="57341"/>
                    <a:pt x="46059" y="48385"/>
                  </a:cubicBezTo>
                  <a:cubicBezTo>
                    <a:pt x="51927" y="40388"/>
                    <a:pt x="61242" y="35666"/>
                    <a:pt x="71158" y="35623"/>
                  </a:cubicBezTo>
                  <a:cubicBezTo>
                    <a:pt x="80717" y="35198"/>
                    <a:pt x="89895" y="39388"/>
                    <a:pt x="95832" y="46897"/>
                  </a:cubicBezTo>
                  <a:cubicBezTo>
                    <a:pt x="102013" y="55788"/>
                    <a:pt x="105081" y="66487"/>
                    <a:pt x="104553" y="77314"/>
                  </a:cubicBezTo>
                  <a:lnTo>
                    <a:pt x="104553" y="88374"/>
                  </a:lnTo>
                  <a:lnTo>
                    <a:pt x="46697" y="88374"/>
                  </a:lnTo>
                  <a:lnTo>
                    <a:pt x="46697" y="96883"/>
                  </a:lnTo>
                  <a:cubicBezTo>
                    <a:pt x="46386" y="105583"/>
                    <a:pt x="48845" y="114133"/>
                    <a:pt x="53716" y="121344"/>
                  </a:cubicBezTo>
                  <a:cubicBezTo>
                    <a:pt x="57989" y="127576"/>
                    <a:pt x="65096" y="131235"/>
                    <a:pt x="72647" y="131128"/>
                  </a:cubicBezTo>
                  <a:cubicBezTo>
                    <a:pt x="77628" y="131214"/>
                    <a:pt x="82568" y="130193"/>
                    <a:pt x="87111" y="128151"/>
                  </a:cubicBezTo>
                  <a:cubicBezTo>
                    <a:pt x="91138" y="126258"/>
                    <a:pt x="94641" y="123407"/>
                    <a:pt x="97321" y="119855"/>
                  </a:cubicBezTo>
                  <a:lnTo>
                    <a:pt x="102000" y="127725"/>
                  </a:lnTo>
                  <a:cubicBezTo>
                    <a:pt x="98810" y="131724"/>
                    <a:pt x="94732" y="134936"/>
                    <a:pt x="90089" y="137084"/>
                  </a:cubicBezTo>
                  <a:cubicBezTo>
                    <a:pt x="84575" y="139382"/>
                    <a:pt x="78611" y="140403"/>
                    <a:pt x="72647" y="140062"/>
                  </a:cubicBezTo>
                  <a:close/>
                  <a:moveTo>
                    <a:pt x="71158" y="45195"/>
                  </a:moveTo>
                  <a:cubicBezTo>
                    <a:pt x="64117" y="45301"/>
                    <a:pt x="57587" y="48896"/>
                    <a:pt x="53716" y="54767"/>
                  </a:cubicBezTo>
                  <a:cubicBezTo>
                    <a:pt x="49098" y="61765"/>
                    <a:pt x="46656" y="69997"/>
                    <a:pt x="46697" y="78377"/>
                  </a:cubicBezTo>
                  <a:lnTo>
                    <a:pt x="93279" y="78377"/>
                  </a:lnTo>
                  <a:lnTo>
                    <a:pt x="93279" y="74123"/>
                  </a:lnTo>
                  <a:cubicBezTo>
                    <a:pt x="93639" y="66615"/>
                    <a:pt x="91629" y="59170"/>
                    <a:pt x="87536" y="52852"/>
                  </a:cubicBezTo>
                  <a:cubicBezTo>
                    <a:pt x="83678" y="47747"/>
                    <a:pt x="77548" y="44876"/>
                    <a:pt x="71158" y="4519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18BB6355-1962-4647-B8B3-3F58D18FA87C}"/>
                </a:ext>
              </a:extLst>
            </p:cNvPr>
            <p:cNvSpPr/>
            <p:nvPr/>
          </p:nvSpPr>
          <p:spPr>
            <a:xfrm>
              <a:off x="5595464" y="6562835"/>
              <a:ext cx="127624" cy="170166"/>
            </a:xfrm>
            <a:custGeom>
              <a:avLst/>
              <a:gdLst>
                <a:gd name="connsiteX0" fmla="*/ 90840 w 127624"/>
                <a:gd name="connsiteY0" fmla="*/ 120676 h 170165"/>
                <a:gd name="connsiteX1" fmla="*/ 80205 w 127624"/>
                <a:gd name="connsiteY1" fmla="*/ 133864 h 170165"/>
                <a:gd name="connsiteX2" fmla="*/ 64677 w 127624"/>
                <a:gd name="connsiteY2" fmla="*/ 138331 h 170165"/>
                <a:gd name="connsiteX3" fmla="*/ 43406 w 127624"/>
                <a:gd name="connsiteY3" fmla="*/ 127696 h 170165"/>
                <a:gd name="connsiteX4" fmla="*/ 35749 w 127624"/>
                <a:gd name="connsiteY4" fmla="*/ 94088 h 170165"/>
                <a:gd name="connsiteX5" fmla="*/ 35749 w 127624"/>
                <a:gd name="connsiteY5" fmla="*/ 35594 h 170165"/>
                <a:gd name="connsiteX6" fmla="*/ 47022 w 127624"/>
                <a:gd name="connsiteY6" fmla="*/ 35594 h 170165"/>
                <a:gd name="connsiteX7" fmla="*/ 47022 w 127624"/>
                <a:gd name="connsiteY7" fmla="*/ 94514 h 170165"/>
                <a:gd name="connsiteX8" fmla="*/ 51702 w 127624"/>
                <a:gd name="connsiteY8" fmla="*/ 120676 h 170165"/>
                <a:gd name="connsiteX9" fmla="*/ 65741 w 127624"/>
                <a:gd name="connsiteY9" fmla="*/ 128547 h 170165"/>
                <a:gd name="connsiteX10" fmla="*/ 81481 w 127624"/>
                <a:gd name="connsiteY10" fmla="*/ 123442 h 170165"/>
                <a:gd name="connsiteX11" fmla="*/ 89989 w 127624"/>
                <a:gd name="connsiteY11" fmla="*/ 109190 h 170165"/>
                <a:gd name="connsiteX12" fmla="*/ 89989 w 127624"/>
                <a:gd name="connsiteY12" fmla="*/ 35594 h 170165"/>
                <a:gd name="connsiteX13" fmla="*/ 101263 w 127624"/>
                <a:gd name="connsiteY13" fmla="*/ 35594 h 170165"/>
                <a:gd name="connsiteX14" fmla="*/ 101263 w 127624"/>
                <a:gd name="connsiteY14" fmla="*/ 136630 h 170165"/>
                <a:gd name="connsiteX15" fmla="*/ 91265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840" y="120676"/>
                  </a:moveTo>
                  <a:cubicBezTo>
                    <a:pt x="88564" y="125952"/>
                    <a:pt x="84884" y="130525"/>
                    <a:pt x="80205" y="133864"/>
                  </a:cubicBezTo>
                  <a:cubicBezTo>
                    <a:pt x="75610" y="136885"/>
                    <a:pt x="70186" y="138438"/>
                    <a:pt x="64677" y="138331"/>
                  </a:cubicBezTo>
                  <a:cubicBezTo>
                    <a:pt x="56190" y="138884"/>
                    <a:pt x="48065" y="134821"/>
                    <a:pt x="43406" y="127696"/>
                  </a:cubicBezTo>
                  <a:cubicBezTo>
                    <a:pt x="37557" y="117507"/>
                    <a:pt x="34898" y="105808"/>
                    <a:pt x="35749" y="94088"/>
                  </a:cubicBezTo>
                  <a:lnTo>
                    <a:pt x="35749" y="35594"/>
                  </a:lnTo>
                  <a:lnTo>
                    <a:pt x="47022" y="35594"/>
                  </a:lnTo>
                  <a:lnTo>
                    <a:pt x="47022" y="94514"/>
                  </a:lnTo>
                  <a:cubicBezTo>
                    <a:pt x="46342" y="103490"/>
                    <a:pt x="47937" y="112487"/>
                    <a:pt x="51702" y="120676"/>
                  </a:cubicBezTo>
                  <a:cubicBezTo>
                    <a:pt x="54552" y="125718"/>
                    <a:pt x="59955" y="128738"/>
                    <a:pt x="65741" y="128547"/>
                  </a:cubicBezTo>
                  <a:cubicBezTo>
                    <a:pt x="71420" y="128781"/>
                    <a:pt x="77014" y="126973"/>
                    <a:pt x="81481" y="123442"/>
                  </a:cubicBezTo>
                  <a:cubicBezTo>
                    <a:pt x="85671" y="119655"/>
                    <a:pt x="88649" y="114678"/>
                    <a:pt x="89989" y="109190"/>
                  </a:cubicBezTo>
                  <a:lnTo>
                    <a:pt x="89989" y="35594"/>
                  </a:lnTo>
                  <a:lnTo>
                    <a:pt x="101263" y="35594"/>
                  </a:lnTo>
                  <a:lnTo>
                    <a:pt x="101263" y="136630"/>
                  </a:lnTo>
                  <a:lnTo>
                    <a:pt x="91265" y="136630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32435BC2-732A-452D-9F38-93587879A2FB}"/>
                </a:ext>
              </a:extLst>
            </p:cNvPr>
            <p:cNvSpPr/>
            <p:nvPr/>
          </p:nvSpPr>
          <p:spPr>
            <a:xfrm>
              <a:off x="5686870" y="6560919"/>
              <a:ext cx="106353" cy="170166"/>
            </a:xfrm>
            <a:custGeom>
              <a:avLst/>
              <a:gdLst>
                <a:gd name="connsiteX0" fmla="*/ 74732 w 106353"/>
                <a:gd name="connsiteY0" fmla="*/ 47081 h 170165"/>
                <a:gd name="connsiteX1" fmla="*/ 67500 w 106353"/>
                <a:gd name="connsiteY1" fmla="*/ 47081 h 170165"/>
                <a:gd name="connsiteX2" fmla="*/ 54525 w 106353"/>
                <a:gd name="connsiteY2" fmla="*/ 52187 h 170165"/>
                <a:gd name="connsiteX3" fmla="*/ 46867 w 106353"/>
                <a:gd name="connsiteY3" fmla="*/ 66863 h 170165"/>
                <a:gd name="connsiteX4" fmla="*/ 46867 w 106353"/>
                <a:gd name="connsiteY4" fmla="*/ 138546 h 170165"/>
                <a:gd name="connsiteX5" fmla="*/ 35594 w 106353"/>
                <a:gd name="connsiteY5" fmla="*/ 138546 h 170165"/>
                <a:gd name="connsiteX6" fmla="*/ 35594 w 106353"/>
                <a:gd name="connsiteY6" fmla="*/ 37510 h 170165"/>
                <a:gd name="connsiteX7" fmla="*/ 45591 w 106353"/>
                <a:gd name="connsiteY7" fmla="*/ 37510 h 170165"/>
                <a:gd name="connsiteX8" fmla="*/ 46867 w 106353"/>
                <a:gd name="connsiteY8" fmla="*/ 54101 h 170165"/>
                <a:gd name="connsiteX9" fmla="*/ 56226 w 106353"/>
                <a:gd name="connsiteY9" fmla="*/ 40488 h 170165"/>
                <a:gd name="connsiteX10" fmla="*/ 70052 w 106353"/>
                <a:gd name="connsiteY10" fmla="*/ 35595 h 170165"/>
                <a:gd name="connsiteX11" fmla="*/ 73456 w 106353"/>
                <a:gd name="connsiteY11" fmla="*/ 35595 h 170165"/>
                <a:gd name="connsiteX12" fmla="*/ 76221 w 106353"/>
                <a:gd name="connsiteY12" fmla="*/ 355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1"/>
                  </a:moveTo>
                  <a:lnTo>
                    <a:pt x="67500" y="47081"/>
                  </a:lnTo>
                  <a:cubicBezTo>
                    <a:pt x="62650" y="46911"/>
                    <a:pt x="57949" y="48762"/>
                    <a:pt x="54525" y="52187"/>
                  </a:cubicBezTo>
                  <a:cubicBezTo>
                    <a:pt x="50738" y="56334"/>
                    <a:pt x="48101" y="61375"/>
                    <a:pt x="46867" y="66863"/>
                  </a:cubicBezTo>
                  <a:lnTo>
                    <a:pt x="46867" y="138546"/>
                  </a:lnTo>
                  <a:lnTo>
                    <a:pt x="35594" y="138546"/>
                  </a:lnTo>
                  <a:lnTo>
                    <a:pt x="35594" y="37510"/>
                  </a:lnTo>
                  <a:lnTo>
                    <a:pt x="45591" y="37510"/>
                  </a:lnTo>
                  <a:lnTo>
                    <a:pt x="46867" y="54101"/>
                  </a:lnTo>
                  <a:cubicBezTo>
                    <a:pt x="48845" y="48868"/>
                    <a:pt x="52057" y="44189"/>
                    <a:pt x="56226" y="40488"/>
                  </a:cubicBezTo>
                  <a:cubicBezTo>
                    <a:pt x="60119" y="37276"/>
                    <a:pt x="65011" y="35531"/>
                    <a:pt x="70052" y="35595"/>
                  </a:cubicBezTo>
                  <a:lnTo>
                    <a:pt x="73456" y="35595"/>
                  </a:lnTo>
                  <a:lnTo>
                    <a:pt x="76221" y="3559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FDB0A155-FB3A-4C66-A92C-937D1C7569E6}"/>
                </a:ext>
              </a:extLst>
            </p:cNvPr>
            <p:cNvSpPr/>
            <p:nvPr/>
          </p:nvSpPr>
          <p:spPr>
            <a:xfrm>
              <a:off x="5736813" y="6560891"/>
              <a:ext cx="127624" cy="170166"/>
            </a:xfrm>
            <a:custGeom>
              <a:avLst/>
              <a:gdLst>
                <a:gd name="connsiteX0" fmla="*/ 72648 w 127624"/>
                <a:gd name="connsiteY0" fmla="*/ 140062 h 170165"/>
                <a:gd name="connsiteX1" fmla="*/ 46059 w 127624"/>
                <a:gd name="connsiteY1" fmla="*/ 127938 h 170165"/>
                <a:gd name="connsiteX2" fmla="*/ 35637 w 127624"/>
                <a:gd name="connsiteY2" fmla="*/ 96457 h 170165"/>
                <a:gd name="connsiteX3" fmla="*/ 35637 w 127624"/>
                <a:gd name="connsiteY3" fmla="*/ 80079 h 170165"/>
                <a:gd name="connsiteX4" fmla="*/ 46059 w 127624"/>
                <a:gd name="connsiteY4" fmla="*/ 48385 h 170165"/>
                <a:gd name="connsiteX5" fmla="*/ 71159 w 127624"/>
                <a:gd name="connsiteY5" fmla="*/ 35623 h 170165"/>
                <a:gd name="connsiteX6" fmla="*/ 95833 w 127624"/>
                <a:gd name="connsiteY6" fmla="*/ 46897 h 170165"/>
                <a:gd name="connsiteX7" fmla="*/ 104554 w 127624"/>
                <a:gd name="connsiteY7" fmla="*/ 77314 h 170165"/>
                <a:gd name="connsiteX8" fmla="*/ 104554 w 127624"/>
                <a:gd name="connsiteY8" fmla="*/ 88374 h 170165"/>
                <a:gd name="connsiteX9" fmla="*/ 46698 w 127624"/>
                <a:gd name="connsiteY9" fmla="*/ 88374 h 170165"/>
                <a:gd name="connsiteX10" fmla="*/ 46698 w 127624"/>
                <a:gd name="connsiteY10" fmla="*/ 96883 h 170165"/>
                <a:gd name="connsiteX11" fmla="*/ 53717 w 127624"/>
                <a:gd name="connsiteY11" fmla="*/ 121344 h 170165"/>
                <a:gd name="connsiteX12" fmla="*/ 72648 w 127624"/>
                <a:gd name="connsiteY12" fmla="*/ 131128 h 170165"/>
                <a:gd name="connsiteX13" fmla="*/ 87112 w 127624"/>
                <a:gd name="connsiteY13" fmla="*/ 128151 h 170165"/>
                <a:gd name="connsiteX14" fmla="*/ 97322 w 127624"/>
                <a:gd name="connsiteY14" fmla="*/ 119855 h 170165"/>
                <a:gd name="connsiteX15" fmla="*/ 102001 w 127624"/>
                <a:gd name="connsiteY15" fmla="*/ 127725 h 170165"/>
                <a:gd name="connsiteX16" fmla="*/ 90090 w 127624"/>
                <a:gd name="connsiteY16" fmla="*/ 137084 h 170165"/>
                <a:gd name="connsiteX17" fmla="*/ 72648 w 127624"/>
                <a:gd name="connsiteY17" fmla="*/ 140062 h 170165"/>
                <a:gd name="connsiteX18" fmla="*/ 71159 w 127624"/>
                <a:gd name="connsiteY18" fmla="*/ 45195 h 170165"/>
                <a:gd name="connsiteX19" fmla="*/ 53717 w 127624"/>
                <a:gd name="connsiteY19" fmla="*/ 54767 h 170165"/>
                <a:gd name="connsiteX20" fmla="*/ 46698 w 127624"/>
                <a:gd name="connsiteY20" fmla="*/ 78377 h 170165"/>
                <a:gd name="connsiteX21" fmla="*/ 93493 w 127624"/>
                <a:gd name="connsiteY21" fmla="*/ 78377 h 170165"/>
                <a:gd name="connsiteX22" fmla="*/ 93493 w 127624"/>
                <a:gd name="connsiteY22" fmla="*/ 74123 h 170165"/>
                <a:gd name="connsiteX23" fmla="*/ 87537 w 127624"/>
                <a:gd name="connsiteY23" fmla="*/ 52852 h 170165"/>
                <a:gd name="connsiteX24" fmla="*/ 71159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8" y="140062"/>
                  </a:moveTo>
                  <a:cubicBezTo>
                    <a:pt x="62395" y="140360"/>
                    <a:pt x="52568" y="135872"/>
                    <a:pt x="46059" y="127938"/>
                  </a:cubicBezTo>
                  <a:cubicBezTo>
                    <a:pt x="38849" y="119068"/>
                    <a:pt x="35147" y="107880"/>
                    <a:pt x="35637" y="96457"/>
                  </a:cubicBezTo>
                  <a:lnTo>
                    <a:pt x="35637" y="80079"/>
                  </a:lnTo>
                  <a:cubicBezTo>
                    <a:pt x="35169" y="68593"/>
                    <a:pt x="38870" y="57341"/>
                    <a:pt x="46059" y="48385"/>
                  </a:cubicBezTo>
                  <a:cubicBezTo>
                    <a:pt x="51951" y="40409"/>
                    <a:pt x="61247" y="35687"/>
                    <a:pt x="71159" y="35623"/>
                  </a:cubicBezTo>
                  <a:cubicBezTo>
                    <a:pt x="80709" y="35198"/>
                    <a:pt x="89898" y="39388"/>
                    <a:pt x="95833" y="46897"/>
                  </a:cubicBezTo>
                  <a:cubicBezTo>
                    <a:pt x="102023" y="55788"/>
                    <a:pt x="105085" y="66487"/>
                    <a:pt x="104554" y="77314"/>
                  </a:cubicBezTo>
                  <a:lnTo>
                    <a:pt x="104554" y="88374"/>
                  </a:lnTo>
                  <a:lnTo>
                    <a:pt x="46698" y="88374"/>
                  </a:lnTo>
                  <a:lnTo>
                    <a:pt x="46698" y="96883"/>
                  </a:lnTo>
                  <a:cubicBezTo>
                    <a:pt x="46378" y="105583"/>
                    <a:pt x="48846" y="114133"/>
                    <a:pt x="53717" y="121344"/>
                  </a:cubicBezTo>
                  <a:cubicBezTo>
                    <a:pt x="57992" y="127576"/>
                    <a:pt x="65097" y="131235"/>
                    <a:pt x="72648" y="131128"/>
                  </a:cubicBezTo>
                  <a:cubicBezTo>
                    <a:pt x="77625" y="131214"/>
                    <a:pt x="82560" y="130193"/>
                    <a:pt x="87112" y="128151"/>
                  </a:cubicBezTo>
                  <a:cubicBezTo>
                    <a:pt x="91132" y="126258"/>
                    <a:pt x="94642" y="123407"/>
                    <a:pt x="97322" y="119855"/>
                  </a:cubicBezTo>
                  <a:lnTo>
                    <a:pt x="102001" y="127725"/>
                  </a:lnTo>
                  <a:cubicBezTo>
                    <a:pt x="98811" y="131724"/>
                    <a:pt x="94727" y="134936"/>
                    <a:pt x="90090" y="137084"/>
                  </a:cubicBezTo>
                  <a:cubicBezTo>
                    <a:pt x="84581" y="139382"/>
                    <a:pt x="78604" y="140403"/>
                    <a:pt x="72648" y="140062"/>
                  </a:cubicBezTo>
                  <a:close/>
                  <a:moveTo>
                    <a:pt x="71159" y="45195"/>
                  </a:moveTo>
                  <a:cubicBezTo>
                    <a:pt x="64118" y="45301"/>
                    <a:pt x="57588" y="48896"/>
                    <a:pt x="53717" y="54767"/>
                  </a:cubicBezTo>
                  <a:cubicBezTo>
                    <a:pt x="49101" y="61765"/>
                    <a:pt x="46655" y="69997"/>
                    <a:pt x="46698" y="78377"/>
                  </a:cubicBezTo>
                  <a:lnTo>
                    <a:pt x="93493" y="78377"/>
                  </a:lnTo>
                  <a:lnTo>
                    <a:pt x="93493" y="74123"/>
                  </a:lnTo>
                  <a:cubicBezTo>
                    <a:pt x="93791" y="66593"/>
                    <a:pt x="91706" y="59149"/>
                    <a:pt x="87537" y="52852"/>
                  </a:cubicBezTo>
                  <a:cubicBezTo>
                    <a:pt x="83687" y="47747"/>
                    <a:pt x="77540" y="44876"/>
                    <a:pt x="71159" y="4519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7C633728-A599-4A60-B55D-A1E4A9E65E90}"/>
                </a:ext>
              </a:extLst>
            </p:cNvPr>
            <p:cNvSpPr/>
            <p:nvPr/>
          </p:nvSpPr>
          <p:spPr>
            <a:xfrm>
              <a:off x="5861460" y="6560886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860 w 127624"/>
                <a:gd name="connsiteY12" fmla="*/ 131134 h 170165"/>
                <a:gd name="connsiteX13" fmla="*/ 87112 w 127624"/>
                <a:gd name="connsiteY13" fmla="*/ 128156 h 170165"/>
                <a:gd name="connsiteX14" fmla="*/ 97534 w 127624"/>
                <a:gd name="connsiteY14" fmla="*/ 119861 h 170165"/>
                <a:gd name="connsiteX15" fmla="*/ 102001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9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3 w 127624"/>
                <a:gd name="connsiteY21" fmla="*/ 78383 h 170165"/>
                <a:gd name="connsiteX22" fmla="*/ 93493 w 127624"/>
                <a:gd name="connsiteY22" fmla="*/ 74129 h 170165"/>
                <a:gd name="connsiteX23" fmla="*/ 87537 w 127624"/>
                <a:gd name="connsiteY23" fmla="*/ 52858 h 170165"/>
                <a:gd name="connsiteX24" fmla="*/ 71159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23" y="140387"/>
                    <a:pt x="52632" y="135920"/>
                    <a:pt x="46059" y="127944"/>
                  </a:cubicBezTo>
                  <a:cubicBezTo>
                    <a:pt x="38849" y="119074"/>
                    <a:pt x="35147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1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8056" y="127603"/>
                    <a:pt x="65245" y="131283"/>
                    <a:pt x="72860" y="131134"/>
                  </a:cubicBezTo>
                  <a:cubicBezTo>
                    <a:pt x="77774" y="131220"/>
                    <a:pt x="82645" y="130198"/>
                    <a:pt x="87112" y="128156"/>
                  </a:cubicBezTo>
                  <a:cubicBezTo>
                    <a:pt x="91174" y="126200"/>
                    <a:pt x="94727" y="123371"/>
                    <a:pt x="97534" y="119861"/>
                  </a:cubicBezTo>
                  <a:lnTo>
                    <a:pt x="102001" y="127731"/>
                  </a:lnTo>
                  <a:cubicBezTo>
                    <a:pt x="98853" y="131687"/>
                    <a:pt x="94854" y="134878"/>
                    <a:pt x="90302" y="137090"/>
                  </a:cubicBezTo>
                  <a:cubicBezTo>
                    <a:pt x="84793" y="139366"/>
                    <a:pt x="78816" y="140387"/>
                    <a:pt x="72860" y="140068"/>
                  </a:cubicBezTo>
                  <a:close/>
                  <a:moveTo>
                    <a:pt x="71159" y="45201"/>
                  </a:moveTo>
                  <a:cubicBezTo>
                    <a:pt x="64203" y="45371"/>
                    <a:pt x="57758" y="48944"/>
                    <a:pt x="53929" y="54772"/>
                  </a:cubicBezTo>
                  <a:cubicBezTo>
                    <a:pt x="49122" y="61685"/>
                    <a:pt x="46591" y="69960"/>
                    <a:pt x="46697" y="78383"/>
                  </a:cubicBezTo>
                  <a:lnTo>
                    <a:pt x="93493" y="78383"/>
                  </a:lnTo>
                  <a:lnTo>
                    <a:pt x="93493" y="74129"/>
                  </a:lnTo>
                  <a:cubicBezTo>
                    <a:pt x="93897" y="66578"/>
                    <a:pt x="91813" y="59112"/>
                    <a:pt x="87537" y="52858"/>
                  </a:cubicBezTo>
                  <a:cubicBezTo>
                    <a:pt x="83708" y="47732"/>
                    <a:pt x="77561" y="44860"/>
                    <a:pt x="71159" y="45201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19BABCA5-40D4-4645-99C9-2A63223391E4}"/>
                </a:ext>
              </a:extLst>
            </p:cNvPr>
            <p:cNvSpPr/>
            <p:nvPr/>
          </p:nvSpPr>
          <p:spPr>
            <a:xfrm>
              <a:off x="5949776" y="6560867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40 w 127624"/>
                <a:gd name="connsiteY10" fmla="*/ 45644 h 170165"/>
                <a:gd name="connsiteX11" fmla="*/ 55375 w 127624"/>
                <a:gd name="connsiteY11" fmla="*/ 51387 h 170165"/>
                <a:gd name="connsiteX12" fmla="*/ 46867 w 127624"/>
                <a:gd name="connsiteY12" fmla="*/ 66490 h 170165"/>
                <a:gd name="connsiteX13" fmla="*/ 46867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41" y="48771"/>
                    <a:pt x="52164" y="44092"/>
                    <a:pt x="56864" y="40539"/>
                  </a:cubicBezTo>
                  <a:cubicBezTo>
                    <a:pt x="61374" y="37263"/>
                    <a:pt x="66819" y="35541"/>
                    <a:pt x="72392" y="35647"/>
                  </a:cubicBezTo>
                  <a:cubicBezTo>
                    <a:pt x="80730" y="35094"/>
                    <a:pt x="88770" y="38859"/>
                    <a:pt x="93663" y="45644"/>
                  </a:cubicBezTo>
                  <a:cubicBezTo>
                    <a:pt x="99193" y="55089"/>
                    <a:pt x="101724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8" y="68638"/>
                    <a:pt x="88621" y="60130"/>
                    <a:pt x="84516" y="52664"/>
                  </a:cubicBezTo>
                  <a:cubicBezTo>
                    <a:pt x="81134" y="47984"/>
                    <a:pt x="75604" y="45346"/>
                    <a:pt x="69840" y="45644"/>
                  </a:cubicBezTo>
                  <a:cubicBezTo>
                    <a:pt x="64437" y="45517"/>
                    <a:pt x="59225" y="47601"/>
                    <a:pt x="55375" y="51387"/>
                  </a:cubicBezTo>
                  <a:cubicBezTo>
                    <a:pt x="51313" y="55620"/>
                    <a:pt x="48377" y="60810"/>
                    <a:pt x="46867" y="66490"/>
                  </a:cubicBezTo>
                  <a:lnTo>
                    <a:pt x="46867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851815F7-C93C-4B30-85FB-CE339492175C}"/>
                </a:ext>
              </a:extLst>
            </p:cNvPr>
            <p:cNvSpPr/>
            <p:nvPr/>
          </p:nvSpPr>
          <p:spPr>
            <a:xfrm>
              <a:off x="6076723" y="6559594"/>
              <a:ext cx="127624" cy="170166"/>
            </a:xfrm>
            <a:custGeom>
              <a:avLst/>
              <a:gdLst>
                <a:gd name="connsiteX0" fmla="*/ 88809 w 127624"/>
                <a:gd name="connsiteY0" fmla="*/ 115409 h 170165"/>
                <a:gd name="connsiteX1" fmla="*/ 84768 w 127624"/>
                <a:gd name="connsiteY1" fmla="*/ 102647 h 170165"/>
                <a:gd name="connsiteX2" fmla="*/ 68176 w 127624"/>
                <a:gd name="connsiteY2" fmla="*/ 92011 h 170165"/>
                <a:gd name="connsiteX3" fmla="*/ 45417 w 127624"/>
                <a:gd name="connsiteY3" fmla="*/ 79036 h 170165"/>
                <a:gd name="connsiteX4" fmla="*/ 38397 w 127624"/>
                <a:gd name="connsiteY4" fmla="*/ 61807 h 170165"/>
                <a:gd name="connsiteX5" fmla="*/ 46906 w 127624"/>
                <a:gd name="connsiteY5" fmla="*/ 43302 h 170165"/>
                <a:gd name="connsiteX6" fmla="*/ 68176 w 127624"/>
                <a:gd name="connsiteY6" fmla="*/ 35644 h 170165"/>
                <a:gd name="connsiteX7" fmla="*/ 91149 w 127624"/>
                <a:gd name="connsiteY7" fmla="*/ 44152 h 170165"/>
                <a:gd name="connsiteX8" fmla="*/ 99232 w 127624"/>
                <a:gd name="connsiteY8" fmla="*/ 65423 h 170165"/>
                <a:gd name="connsiteX9" fmla="*/ 99232 w 127624"/>
                <a:gd name="connsiteY9" fmla="*/ 65423 h 170165"/>
                <a:gd name="connsiteX10" fmla="*/ 88596 w 127624"/>
                <a:gd name="connsiteY10" fmla="*/ 65423 h 170165"/>
                <a:gd name="connsiteX11" fmla="*/ 83066 w 127624"/>
                <a:gd name="connsiteY11" fmla="*/ 51172 h 170165"/>
                <a:gd name="connsiteX12" fmla="*/ 68389 w 127624"/>
                <a:gd name="connsiteY12" fmla="*/ 45216 h 170165"/>
                <a:gd name="connsiteX13" fmla="*/ 54138 w 127624"/>
                <a:gd name="connsiteY13" fmla="*/ 49896 h 170165"/>
                <a:gd name="connsiteX14" fmla="*/ 49246 w 127624"/>
                <a:gd name="connsiteY14" fmla="*/ 60956 h 170165"/>
                <a:gd name="connsiteX15" fmla="*/ 53074 w 127624"/>
                <a:gd name="connsiteY15" fmla="*/ 71804 h 170165"/>
                <a:gd name="connsiteX16" fmla="*/ 69878 w 127624"/>
                <a:gd name="connsiteY16" fmla="*/ 82014 h 170165"/>
                <a:gd name="connsiteX17" fmla="*/ 92425 w 127624"/>
                <a:gd name="connsiteY17" fmla="*/ 95202 h 170165"/>
                <a:gd name="connsiteX18" fmla="*/ 100083 w 127624"/>
                <a:gd name="connsiteY18" fmla="*/ 113282 h 170165"/>
                <a:gd name="connsiteX19" fmla="*/ 91361 w 127624"/>
                <a:gd name="connsiteY19" fmla="*/ 132851 h 170165"/>
                <a:gd name="connsiteX20" fmla="*/ 68389 w 127624"/>
                <a:gd name="connsiteY20" fmla="*/ 140083 h 170165"/>
                <a:gd name="connsiteX21" fmla="*/ 44140 w 127624"/>
                <a:gd name="connsiteY21" fmla="*/ 131362 h 170165"/>
                <a:gd name="connsiteX22" fmla="*/ 35632 w 127624"/>
                <a:gd name="connsiteY22" fmla="*/ 110092 h 170165"/>
                <a:gd name="connsiteX23" fmla="*/ 35632 w 127624"/>
                <a:gd name="connsiteY23" fmla="*/ 110092 h 170165"/>
                <a:gd name="connsiteX24" fmla="*/ 46055 w 127624"/>
                <a:gd name="connsiteY24" fmla="*/ 110092 h 170165"/>
                <a:gd name="connsiteX25" fmla="*/ 53074 w 127624"/>
                <a:gd name="connsiteY25" fmla="*/ 125832 h 170165"/>
                <a:gd name="connsiteX26" fmla="*/ 68176 w 127624"/>
                <a:gd name="connsiteY26" fmla="*/ 130937 h 170165"/>
                <a:gd name="connsiteX27" fmla="*/ 83066 w 127624"/>
                <a:gd name="connsiteY27" fmla="*/ 126045 h 170165"/>
                <a:gd name="connsiteX28" fmla="*/ 88809 w 127624"/>
                <a:gd name="connsiteY28" fmla="*/ 11540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8809" y="115409"/>
                  </a:moveTo>
                  <a:cubicBezTo>
                    <a:pt x="89298" y="110772"/>
                    <a:pt x="87831" y="106156"/>
                    <a:pt x="84768" y="102647"/>
                  </a:cubicBezTo>
                  <a:cubicBezTo>
                    <a:pt x="79939" y="98116"/>
                    <a:pt x="74302" y="94521"/>
                    <a:pt x="68176" y="92011"/>
                  </a:cubicBezTo>
                  <a:cubicBezTo>
                    <a:pt x="59902" y="89012"/>
                    <a:pt x="52202" y="84630"/>
                    <a:pt x="45417" y="79036"/>
                  </a:cubicBezTo>
                  <a:cubicBezTo>
                    <a:pt x="40737" y="74548"/>
                    <a:pt x="38185" y="68294"/>
                    <a:pt x="38397" y="61807"/>
                  </a:cubicBezTo>
                  <a:cubicBezTo>
                    <a:pt x="38312" y="54681"/>
                    <a:pt x="41439" y="47896"/>
                    <a:pt x="46906" y="43302"/>
                  </a:cubicBezTo>
                  <a:cubicBezTo>
                    <a:pt x="52798" y="38175"/>
                    <a:pt x="60370" y="35453"/>
                    <a:pt x="68176" y="35644"/>
                  </a:cubicBezTo>
                  <a:cubicBezTo>
                    <a:pt x="76685" y="35155"/>
                    <a:pt x="85002" y="38239"/>
                    <a:pt x="91149" y="44152"/>
                  </a:cubicBezTo>
                  <a:cubicBezTo>
                    <a:pt x="96700" y="49789"/>
                    <a:pt x="99636" y="57510"/>
                    <a:pt x="99232" y="65423"/>
                  </a:cubicBezTo>
                  <a:lnTo>
                    <a:pt x="99232" y="65423"/>
                  </a:lnTo>
                  <a:lnTo>
                    <a:pt x="88596" y="65423"/>
                  </a:lnTo>
                  <a:cubicBezTo>
                    <a:pt x="88575" y="60148"/>
                    <a:pt x="86618" y="55064"/>
                    <a:pt x="83066" y="51172"/>
                  </a:cubicBezTo>
                  <a:cubicBezTo>
                    <a:pt x="79301" y="47109"/>
                    <a:pt x="73919" y="44939"/>
                    <a:pt x="68389" y="45216"/>
                  </a:cubicBezTo>
                  <a:cubicBezTo>
                    <a:pt x="63199" y="44812"/>
                    <a:pt x="58073" y="46513"/>
                    <a:pt x="54138" y="49896"/>
                  </a:cubicBezTo>
                  <a:cubicBezTo>
                    <a:pt x="50969" y="52682"/>
                    <a:pt x="49182" y="56723"/>
                    <a:pt x="49246" y="60956"/>
                  </a:cubicBezTo>
                  <a:cubicBezTo>
                    <a:pt x="49054" y="64934"/>
                    <a:pt x="50437" y="68826"/>
                    <a:pt x="53074" y="71804"/>
                  </a:cubicBezTo>
                  <a:cubicBezTo>
                    <a:pt x="58094" y="76080"/>
                    <a:pt x="63773" y="79525"/>
                    <a:pt x="69878" y="82014"/>
                  </a:cubicBezTo>
                  <a:cubicBezTo>
                    <a:pt x="78152" y="84950"/>
                    <a:pt x="85810" y="89417"/>
                    <a:pt x="92425" y="95202"/>
                  </a:cubicBezTo>
                  <a:cubicBezTo>
                    <a:pt x="97445" y="99860"/>
                    <a:pt x="100210" y="106433"/>
                    <a:pt x="100083" y="113282"/>
                  </a:cubicBezTo>
                  <a:cubicBezTo>
                    <a:pt x="100317" y="120791"/>
                    <a:pt x="97105" y="128001"/>
                    <a:pt x="91361" y="132851"/>
                  </a:cubicBezTo>
                  <a:cubicBezTo>
                    <a:pt x="84831" y="137956"/>
                    <a:pt x="76664" y="140530"/>
                    <a:pt x="68389" y="140083"/>
                  </a:cubicBezTo>
                  <a:cubicBezTo>
                    <a:pt x="59455" y="140658"/>
                    <a:pt x="50671" y="137510"/>
                    <a:pt x="44140" y="131362"/>
                  </a:cubicBezTo>
                  <a:cubicBezTo>
                    <a:pt x="38312" y="125874"/>
                    <a:pt x="35207" y="118089"/>
                    <a:pt x="35632" y="110092"/>
                  </a:cubicBezTo>
                  <a:lnTo>
                    <a:pt x="35632" y="110092"/>
                  </a:lnTo>
                  <a:lnTo>
                    <a:pt x="46055" y="110092"/>
                  </a:lnTo>
                  <a:cubicBezTo>
                    <a:pt x="45906" y="116132"/>
                    <a:pt x="48480" y="121918"/>
                    <a:pt x="53074" y="125832"/>
                  </a:cubicBezTo>
                  <a:cubicBezTo>
                    <a:pt x="57371" y="129193"/>
                    <a:pt x="62710" y="131000"/>
                    <a:pt x="68176" y="130937"/>
                  </a:cubicBezTo>
                  <a:cubicBezTo>
                    <a:pt x="73579" y="131256"/>
                    <a:pt x="78897" y="129512"/>
                    <a:pt x="83066" y="126045"/>
                  </a:cubicBezTo>
                  <a:cubicBezTo>
                    <a:pt x="86384" y="123449"/>
                    <a:pt x="88469" y="119599"/>
                    <a:pt x="88809" y="115409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E57E64BE-6F09-4B5F-B3E4-F2C2CCBFF14D}"/>
                </a:ext>
              </a:extLst>
            </p:cNvPr>
            <p:cNvSpPr/>
            <p:nvPr/>
          </p:nvSpPr>
          <p:spPr>
            <a:xfrm>
              <a:off x="6151422" y="6562410"/>
              <a:ext cx="127624" cy="212707"/>
            </a:xfrm>
            <a:custGeom>
              <a:avLst/>
              <a:gdLst>
                <a:gd name="connsiteX0" fmla="*/ 70690 w 127624"/>
                <a:gd name="connsiteY0" fmla="*/ 108765 h 212707"/>
                <a:gd name="connsiteX1" fmla="*/ 73243 w 127624"/>
                <a:gd name="connsiteY1" fmla="*/ 118975 h 212707"/>
                <a:gd name="connsiteX2" fmla="*/ 73243 w 127624"/>
                <a:gd name="connsiteY2" fmla="*/ 118975 h 212707"/>
                <a:gd name="connsiteX3" fmla="*/ 97279 w 127624"/>
                <a:gd name="connsiteY3" fmla="*/ 35594 h 212707"/>
                <a:gd name="connsiteX4" fmla="*/ 109616 w 127624"/>
                <a:gd name="connsiteY4" fmla="*/ 35594 h 212707"/>
                <a:gd name="connsiteX5" fmla="*/ 73881 w 127624"/>
                <a:gd name="connsiteY5" fmla="*/ 152795 h 212707"/>
                <a:gd name="connsiteX6" fmla="*/ 65160 w 127624"/>
                <a:gd name="connsiteY6" fmla="*/ 170237 h 212707"/>
                <a:gd name="connsiteX7" fmla="*/ 49845 w 127624"/>
                <a:gd name="connsiteY7" fmla="*/ 177469 h 212707"/>
                <a:gd name="connsiteX8" fmla="*/ 45591 w 127624"/>
                <a:gd name="connsiteY8" fmla="*/ 177469 h 212707"/>
                <a:gd name="connsiteX9" fmla="*/ 41975 w 127624"/>
                <a:gd name="connsiteY9" fmla="*/ 177469 h 212707"/>
                <a:gd name="connsiteX10" fmla="*/ 41975 w 127624"/>
                <a:gd name="connsiteY10" fmla="*/ 167897 h 212707"/>
                <a:gd name="connsiteX11" fmla="*/ 45166 w 127624"/>
                <a:gd name="connsiteY11" fmla="*/ 167897 h 212707"/>
                <a:gd name="connsiteX12" fmla="*/ 48356 w 127624"/>
                <a:gd name="connsiteY12" fmla="*/ 167897 h 212707"/>
                <a:gd name="connsiteX13" fmla="*/ 57503 w 127624"/>
                <a:gd name="connsiteY13" fmla="*/ 162580 h 212707"/>
                <a:gd name="connsiteX14" fmla="*/ 63246 w 127624"/>
                <a:gd name="connsiteY14" fmla="*/ 149392 h 212707"/>
                <a:gd name="connsiteX15" fmla="*/ 67500 w 127624"/>
                <a:gd name="connsiteY15" fmla="*/ 135991 h 212707"/>
                <a:gd name="connsiteX16" fmla="*/ 35594 w 127624"/>
                <a:gd name="connsiteY16" fmla="*/ 36232 h 212707"/>
                <a:gd name="connsiteX17" fmla="*/ 47931 w 127624"/>
                <a:gd name="connsiteY17" fmla="*/ 36232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624" h="212707">
                  <a:moveTo>
                    <a:pt x="70690" y="108765"/>
                  </a:moveTo>
                  <a:lnTo>
                    <a:pt x="73243" y="118975"/>
                  </a:lnTo>
                  <a:lnTo>
                    <a:pt x="73243" y="118975"/>
                  </a:lnTo>
                  <a:lnTo>
                    <a:pt x="97279" y="35594"/>
                  </a:lnTo>
                  <a:lnTo>
                    <a:pt x="109616" y="35594"/>
                  </a:lnTo>
                  <a:lnTo>
                    <a:pt x="73881" y="152795"/>
                  </a:lnTo>
                  <a:cubicBezTo>
                    <a:pt x="71967" y="159049"/>
                    <a:pt x="69031" y="164962"/>
                    <a:pt x="65160" y="170237"/>
                  </a:cubicBezTo>
                  <a:cubicBezTo>
                    <a:pt x="61586" y="175066"/>
                    <a:pt x="55843" y="177788"/>
                    <a:pt x="49845" y="177469"/>
                  </a:cubicBezTo>
                  <a:cubicBezTo>
                    <a:pt x="48441" y="177640"/>
                    <a:pt x="46995" y="177640"/>
                    <a:pt x="45591" y="177469"/>
                  </a:cubicBezTo>
                  <a:lnTo>
                    <a:pt x="41975" y="177469"/>
                  </a:lnTo>
                  <a:lnTo>
                    <a:pt x="41975" y="167897"/>
                  </a:lnTo>
                  <a:lnTo>
                    <a:pt x="45166" y="167897"/>
                  </a:lnTo>
                  <a:lnTo>
                    <a:pt x="48356" y="167897"/>
                  </a:lnTo>
                  <a:cubicBezTo>
                    <a:pt x="52142" y="167919"/>
                    <a:pt x="55652" y="165877"/>
                    <a:pt x="57503" y="162580"/>
                  </a:cubicBezTo>
                  <a:cubicBezTo>
                    <a:pt x="60076" y="158496"/>
                    <a:pt x="62012" y="154050"/>
                    <a:pt x="63246" y="149392"/>
                  </a:cubicBezTo>
                  <a:lnTo>
                    <a:pt x="67500" y="135991"/>
                  </a:lnTo>
                  <a:lnTo>
                    <a:pt x="35594" y="36232"/>
                  </a:lnTo>
                  <a:lnTo>
                    <a:pt x="47931" y="36232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90A076E9-E5E5-4A86-932C-C1CF0B3E50F1}"/>
                </a:ext>
              </a:extLst>
            </p:cNvPr>
            <p:cNvSpPr/>
            <p:nvPr/>
          </p:nvSpPr>
          <p:spPr>
            <a:xfrm>
              <a:off x="6237060" y="6560449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4 w 127624"/>
                <a:gd name="connsiteY8" fmla="*/ 65419 h 170165"/>
                <a:gd name="connsiteX9" fmla="*/ 99064 w 127624"/>
                <a:gd name="connsiteY9" fmla="*/ 65419 h 170165"/>
                <a:gd name="connsiteX10" fmla="*/ 88428 w 127624"/>
                <a:gd name="connsiteY10" fmla="*/ 65419 h 170165"/>
                <a:gd name="connsiteX11" fmla="*/ 83111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59989" y="89072"/>
                    <a:pt x="52353" y="84669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8" y="57506"/>
                    <a:pt x="99064" y="65419"/>
                  </a:cubicBezTo>
                  <a:lnTo>
                    <a:pt x="99064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1" y="51168"/>
                  </a:cubicBezTo>
                  <a:cubicBezTo>
                    <a:pt x="79346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7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4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28" y="129231"/>
                    <a:pt x="62967" y="131039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1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C8C5021A-67E2-4399-8DE8-0783706D07CD}"/>
                </a:ext>
              </a:extLst>
            </p:cNvPr>
            <p:cNvSpPr/>
            <p:nvPr/>
          </p:nvSpPr>
          <p:spPr>
            <a:xfrm>
              <a:off x="6314143" y="6536459"/>
              <a:ext cx="106353" cy="191436"/>
            </a:xfrm>
            <a:custGeom>
              <a:avLst/>
              <a:gdLst>
                <a:gd name="connsiteX0" fmla="*/ 61118 w 106353"/>
                <a:gd name="connsiteY0" fmla="*/ 35594 h 191436"/>
                <a:gd name="connsiteX1" fmla="*/ 61118 w 106353"/>
                <a:gd name="connsiteY1" fmla="*/ 61969 h 191436"/>
                <a:gd name="connsiteX2" fmla="*/ 78560 w 106353"/>
                <a:gd name="connsiteY2" fmla="*/ 61969 h 191436"/>
                <a:gd name="connsiteX3" fmla="*/ 78560 w 106353"/>
                <a:gd name="connsiteY3" fmla="*/ 71541 h 191436"/>
                <a:gd name="connsiteX4" fmla="*/ 61118 w 106353"/>
                <a:gd name="connsiteY4" fmla="*/ 71541 h 191436"/>
                <a:gd name="connsiteX5" fmla="*/ 61118 w 106353"/>
                <a:gd name="connsiteY5" fmla="*/ 137055 h 191436"/>
                <a:gd name="connsiteX6" fmla="*/ 63883 w 106353"/>
                <a:gd name="connsiteY6" fmla="*/ 150881 h 191436"/>
                <a:gd name="connsiteX7" fmla="*/ 71116 w 106353"/>
                <a:gd name="connsiteY7" fmla="*/ 154922 h 191436"/>
                <a:gd name="connsiteX8" fmla="*/ 75582 w 106353"/>
                <a:gd name="connsiteY8" fmla="*/ 154922 h 191436"/>
                <a:gd name="connsiteX9" fmla="*/ 80475 w 106353"/>
                <a:gd name="connsiteY9" fmla="*/ 154922 h 191436"/>
                <a:gd name="connsiteX10" fmla="*/ 81964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737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1118" y="35594"/>
                  </a:moveTo>
                  <a:lnTo>
                    <a:pt x="61118" y="61969"/>
                  </a:lnTo>
                  <a:lnTo>
                    <a:pt x="78560" y="61969"/>
                  </a:lnTo>
                  <a:lnTo>
                    <a:pt x="78560" y="71541"/>
                  </a:lnTo>
                  <a:lnTo>
                    <a:pt x="61118" y="71541"/>
                  </a:lnTo>
                  <a:lnTo>
                    <a:pt x="61118" y="137055"/>
                  </a:lnTo>
                  <a:cubicBezTo>
                    <a:pt x="60714" y="141841"/>
                    <a:pt x="61672" y="146627"/>
                    <a:pt x="63883" y="150881"/>
                  </a:cubicBezTo>
                  <a:cubicBezTo>
                    <a:pt x="65394" y="153412"/>
                    <a:pt x="68159" y="154965"/>
                    <a:pt x="71116" y="154922"/>
                  </a:cubicBezTo>
                  <a:lnTo>
                    <a:pt x="75582" y="154922"/>
                  </a:lnTo>
                  <a:lnTo>
                    <a:pt x="80475" y="154922"/>
                  </a:lnTo>
                  <a:lnTo>
                    <a:pt x="81964" y="163643"/>
                  </a:lnTo>
                  <a:cubicBezTo>
                    <a:pt x="80049" y="164452"/>
                    <a:pt x="78050" y="165026"/>
                    <a:pt x="76008" y="165345"/>
                  </a:cubicBezTo>
                  <a:cubicBezTo>
                    <a:pt x="73604" y="165558"/>
                    <a:pt x="71179" y="165558"/>
                    <a:pt x="68776" y="165345"/>
                  </a:cubicBezTo>
                  <a:cubicBezTo>
                    <a:pt x="63288" y="165600"/>
                    <a:pt x="58034" y="163133"/>
                    <a:pt x="54737" y="158751"/>
                  </a:cubicBezTo>
                  <a:cubicBezTo>
                    <a:pt x="50845" y="152370"/>
                    <a:pt x="49058" y="144925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03D1E49B-EF26-47CB-91A4-FF91651B0C81}"/>
                </a:ext>
              </a:extLst>
            </p:cNvPr>
            <p:cNvSpPr/>
            <p:nvPr/>
          </p:nvSpPr>
          <p:spPr>
            <a:xfrm>
              <a:off x="6373871" y="6523059"/>
              <a:ext cx="127624" cy="212707"/>
            </a:xfrm>
            <a:custGeom>
              <a:avLst/>
              <a:gdLst>
                <a:gd name="connsiteX0" fmla="*/ 72648 w 127624"/>
                <a:gd name="connsiteY0" fmla="*/ 177895 h 212707"/>
                <a:gd name="connsiteX1" fmla="*/ 46059 w 127624"/>
                <a:gd name="connsiteY1" fmla="*/ 165770 h 212707"/>
                <a:gd name="connsiteX2" fmla="*/ 35637 w 127624"/>
                <a:gd name="connsiteY2" fmla="*/ 134290 h 212707"/>
                <a:gd name="connsiteX3" fmla="*/ 35637 w 127624"/>
                <a:gd name="connsiteY3" fmla="*/ 117911 h 212707"/>
                <a:gd name="connsiteX4" fmla="*/ 46059 w 127624"/>
                <a:gd name="connsiteY4" fmla="*/ 86218 h 212707"/>
                <a:gd name="connsiteX5" fmla="*/ 71159 w 127624"/>
                <a:gd name="connsiteY5" fmla="*/ 73456 h 212707"/>
                <a:gd name="connsiteX6" fmla="*/ 95833 w 127624"/>
                <a:gd name="connsiteY6" fmla="*/ 84729 h 212707"/>
                <a:gd name="connsiteX7" fmla="*/ 104554 w 127624"/>
                <a:gd name="connsiteY7" fmla="*/ 115146 h 212707"/>
                <a:gd name="connsiteX8" fmla="*/ 104554 w 127624"/>
                <a:gd name="connsiteY8" fmla="*/ 126207 h 212707"/>
                <a:gd name="connsiteX9" fmla="*/ 46697 w 127624"/>
                <a:gd name="connsiteY9" fmla="*/ 126207 h 212707"/>
                <a:gd name="connsiteX10" fmla="*/ 46697 w 127624"/>
                <a:gd name="connsiteY10" fmla="*/ 134715 h 212707"/>
                <a:gd name="connsiteX11" fmla="*/ 53717 w 127624"/>
                <a:gd name="connsiteY11" fmla="*/ 159176 h 212707"/>
                <a:gd name="connsiteX12" fmla="*/ 72648 w 127624"/>
                <a:gd name="connsiteY12" fmla="*/ 168961 h 212707"/>
                <a:gd name="connsiteX13" fmla="*/ 87112 w 127624"/>
                <a:gd name="connsiteY13" fmla="*/ 165983 h 212707"/>
                <a:gd name="connsiteX14" fmla="*/ 97322 w 127624"/>
                <a:gd name="connsiteY14" fmla="*/ 157687 h 212707"/>
                <a:gd name="connsiteX15" fmla="*/ 102001 w 127624"/>
                <a:gd name="connsiteY15" fmla="*/ 165558 h 212707"/>
                <a:gd name="connsiteX16" fmla="*/ 90090 w 127624"/>
                <a:gd name="connsiteY16" fmla="*/ 174917 h 212707"/>
                <a:gd name="connsiteX17" fmla="*/ 72648 w 127624"/>
                <a:gd name="connsiteY17" fmla="*/ 177895 h 212707"/>
                <a:gd name="connsiteX18" fmla="*/ 71159 w 127624"/>
                <a:gd name="connsiteY18" fmla="*/ 83027 h 212707"/>
                <a:gd name="connsiteX19" fmla="*/ 53717 w 127624"/>
                <a:gd name="connsiteY19" fmla="*/ 92599 h 212707"/>
                <a:gd name="connsiteX20" fmla="*/ 46697 w 127624"/>
                <a:gd name="connsiteY20" fmla="*/ 116209 h 212707"/>
                <a:gd name="connsiteX21" fmla="*/ 93280 w 127624"/>
                <a:gd name="connsiteY21" fmla="*/ 116209 h 212707"/>
                <a:gd name="connsiteX22" fmla="*/ 93280 w 127624"/>
                <a:gd name="connsiteY22" fmla="*/ 111955 h 212707"/>
                <a:gd name="connsiteX23" fmla="*/ 87537 w 127624"/>
                <a:gd name="connsiteY23" fmla="*/ 90685 h 212707"/>
                <a:gd name="connsiteX24" fmla="*/ 71159 w 127624"/>
                <a:gd name="connsiteY24" fmla="*/ 83027 h 212707"/>
                <a:gd name="connsiteX25" fmla="*/ 77753 w 127624"/>
                <a:gd name="connsiteY25" fmla="*/ 59842 h 212707"/>
                <a:gd name="connsiteX26" fmla="*/ 67117 w 127624"/>
                <a:gd name="connsiteY26" fmla="*/ 59842 h 212707"/>
                <a:gd name="connsiteX27" fmla="*/ 47336 w 127624"/>
                <a:gd name="connsiteY27" fmla="*/ 35594 h 212707"/>
                <a:gd name="connsiteX28" fmla="*/ 47336 w 127624"/>
                <a:gd name="connsiteY28" fmla="*/ 35594 h 212707"/>
                <a:gd name="connsiteX29" fmla="*/ 61587 w 127624"/>
                <a:gd name="connsiteY29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8" y="177895"/>
                  </a:moveTo>
                  <a:cubicBezTo>
                    <a:pt x="62395" y="178192"/>
                    <a:pt x="52568" y="173704"/>
                    <a:pt x="46059" y="165770"/>
                  </a:cubicBezTo>
                  <a:cubicBezTo>
                    <a:pt x="38849" y="156900"/>
                    <a:pt x="35147" y="145712"/>
                    <a:pt x="35637" y="134290"/>
                  </a:cubicBezTo>
                  <a:lnTo>
                    <a:pt x="35637" y="117911"/>
                  </a:lnTo>
                  <a:cubicBezTo>
                    <a:pt x="35169" y="106425"/>
                    <a:pt x="38870" y="95173"/>
                    <a:pt x="46059" y="86218"/>
                  </a:cubicBezTo>
                  <a:cubicBezTo>
                    <a:pt x="51930" y="78220"/>
                    <a:pt x="61247" y="73498"/>
                    <a:pt x="71159" y="73456"/>
                  </a:cubicBezTo>
                  <a:cubicBezTo>
                    <a:pt x="80709" y="73030"/>
                    <a:pt x="89898" y="77220"/>
                    <a:pt x="95833" y="84729"/>
                  </a:cubicBezTo>
                  <a:cubicBezTo>
                    <a:pt x="102023" y="93620"/>
                    <a:pt x="105086" y="104319"/>
                    <a:pt x="104554" y="115146"/>
                  </a:cubicBezTo>
                  <a:lnTo>
                    <a:pt x="104554" y="126207"/>
                  </a:lnTo>
                  <a:lnTo>
                    <a:pt x="46697" y="126207"/>
                  </a:lnTo>
                  <a:lnTo>
                    <a:pt x="46697" y="134715"/>
                  </a:lnTo>
                  <a:cubicBezTo>
                    <a:pt x="46378" y="143415"/>
                    <a:pt x="48846" y="151966"/>
                    <a:pt x="53717" y="159176"/>
                  </a:cubicBezTo>
                  <a:cubicBezTo>
                    <a:pt x="57992" y="165409"/>
                    <a:pt x="65096" y="169067"/>
                    <a:pt x="72648" y="168961"/>
                  </a:cubicBezTo>
                  <a:cubicBezTo>
                    <a:pt x="77625" y="169046"/>
                    <a:pt x="82560" y="168025"/>
                    <a:pt x="87112" y="165983"/>
                  </a:cubicBezTo>
                  <a:cubicBezTo>
                    <a:pt x="91132" y="164090"/>
                    <a:pt x="94642" y="161240"/>
                    <a:pt x="97322" y="157687"/>
                  </a:cubicBezTo>
                  <a:lnTo>
                    <a:pt x="102001" y="165558"/>
                  </a:lnTo>
                  <a:cubicBezTo>
                    <a:pt x="98768" y="169514"/>
                    <a:pt x="94705" y="172705"/>
                    <a:pt x="90090" y="174917"/>
                  </a:cubicBezTo>
                  <a:cubicBezTo>
                    <a:pt x="84580" y="177214"/>
                    <a:pt x="78603" y="178235"/>
                    <a:pt x="72648" y="177895"/>
                  </a:cubicBezTo>
                  <a:close/>
                  <a:moveTo>
                    <a:pt x="71159" y="83027"/>
                  </a:moveTo>
                  <a:cubicBezTo>
                    <a:pt x="64118" y="83134"/>
                    <a:pt x="57588" y="86728"/>
                    <a:pt x="53717" y="92599"/>
                  </a:cubicBezTo>
                  <a:cubicBezTo>
                    <a:pt x="49101" y="99597"/>
                    <a:pt x="46655" y="107829"/>
                    <a:pt x="46697" y="116209"/>
                  </a:cubicBezTo>
                  <a:lnTo>
                    <a:pt x="93280" y="116209"/>
                  </a:lnTo>
                  <a:lnTo>
                    <a:pt x="93280" y="111955"/>
                  </a:lnTo>
                  <a:cubicBezTo>
                    <a:pt x="93642" y="104447"/>
                    <a:pt x="91621" y="97002"/>
                    <a:pt x="87537" y="90685"/>
                  </a:cubicBezTo>
                  <a:cubicBezTo>
                    <a:pt x="83687" y="85580"/>
                    <a:pt x="77540" y="82708"/>
                    <a:pt x="71159" y="83027"/>
                  </a:cubicBezTo>
                  <a:close/>
                  <a:moveTo>
                    <a:pt x="77753" y="59842"/>
                  </a:moveTo>
                  <a:lnTo>
                    <a:pt x="67117" y="59842"/>
                  </a:lnTo>
                  <a:lnTo>
                    <a:pt x="47336" y="35594"/>
                  </a:lnTo>
                  <a:lnTo>
                    <a:pt x="47336" y="35594"/>
                  </a:lnTo>
                  <a:lnTo>
                    <a:pt x="61587" y="35594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F98ED713-B671-4BE1-9A23-89F41574FD30}"/>
                </a:ext>
              </a:extLst>
            </p:cNvPr>
            <p:cNvSpPr/>
            <p:nvPr/>
          </p:nvSpPr>
          <p:spPr>
            <a:xfrm>
              <a:off x="6461974" y="6560872"/>
              <a:ext cx="170166" cy="170166"/>
            </a:xfrm>
            <a:custGeom>
              <a:avLst/>
              <a:gdLst>
                <a:gd name="connsiteX0" fmla="*/ 45804 w 170165"/>
                <a:gd name="connsiteY0" fmla="*/ 37557 h 170165"/>
                <a:gd name="connsiteX1" fmla="*/ 45804 w 170165"/>
                <a:gd name="connsiteY1" fmla="*/ 53297 h 170165"/>
                <a:gd name="connsiteX2" fmla="*/ 56439 w 170165"/>
                <a:gd name="connsiteY2" fmla="*/ 40109 h 170165"/>
                <a:gd name="connsiteX3" fmla="*/ 72179 w 170165"/>
                <a:gd name="connsiteY3" fmla="*/ 35643 h 170165"/>
                <a:gd name="connsiteX4" fmla="*/ 87494 w 170165"/>
                <a:gd name="connsiteY4" fmla="*/ 40960 h 170165"/>
                <a:gd name="connsiteX5" fmla="*/ 96640 w 170165"/>
                <a:gd name="connsiteY5" fmla="*/ 57338 h 170165"/>
                <a:gd name="connsiteX6" fmla="*/ 107276 w 170165"/>
                <a:gd name="connsiteY6" fmla="*/ 41385 h 170165"/>
                <a:gd name="connsiteX7" fmla="*/ 123867 w 170165"/>
                <a:gd name="connsiteY7" fmla="*/ 35643 h 170165"/>
                <a:gd name="connsiteX8" fmla="*/ 145138 w 170165"/>
                <a:gd name="connsiteY8" fmla="*/ 46491 h 170165"/>
                <a:gd name="connsiteX9" fmla="*/ 152370 w 170165"/>
                <a:gd name="connsiteY9" fmla="*/ 79673 h 170165"/>
                <a:gd name="connsiteX10" fmla="*/ 152370 w 170165"/>
                <a:gd name="connsiteY10" fmla="*/ 138593 h 170165"/>
                <a:gd name="connsiteX11" fmla="*/ 141096 w 170165"/>
                <a:gd name="connsiteY11" fmla="*/ 138593 h 170165"/>
                <a:gd name="connsiteX12" fmla="*/ 141096 w 170165"/>
                <a:gd name="connsiteY12" fmla="*/ 80098 h 170165"/>
                <a:gd name="connsiteX13" fmla="*/ 136204 w 170165"/>
                <a:gd name="connsiteY13" fmla="*/ 53935 h 170165"/>
                <a:gd name="connsiteX14" fmla="*/ 121740 w 170165"/>
                <a:gd name="connsiteY14" fmla="*/ 46278 h 170165"/>
                <a:gd name="connsiteX15" fmla="*/ 106425 w 170165"/>
                <a:gd name="connsiteY15" fmla="*/ 54786 h 170165"/>
                <a:gd name="connsiteX16" fmla="*/ 99618 w 170165"/>
                <a:gd name="connsiteY16" fmla="*/ 76057 h 170165"/>
                <a:gd name="connsiteX17" fmla="*/ 99618 w 170165"/>
                <a:gd name="connsiteY17" fmla="*/ 139869 h 170165"/>
                <a:gd name="connsiteX18" fmla="*/ 88345 w 170165"/>
                <a:gd name="connsiteY18" fmla="*/ 139869 h 170165"/>
                <a:gd name="connsiteX19" fmla="*/ 88345 w 170165"/>
                <a:gd name="connsiteY19" fmla="*/ 80098 h 170165"/>
                <a:gd name="connsiteX20" fmla="*/ 83240 w 170165"/>
                <a:gd name="connsiteY20" fmla="*/ 54148 h 170165"/>
                <a:gd name="connsiteX21" fmla="*/ 68776 w 170165"/>
                <a:gd name="connsiteY21" fmla="*/ 46278 h 170165"/>
                <a:gd name="connsiteX22" fmla="*/ 54525 w 170165"/>
                <a:gd name="connsiteY22" fmla="*/ 51808 h 170165"/>
                <a:gd name="connsiteX23" fmla="*/ 46867 w 170165"/>
                <a:gd name="connsiteY23" fmla="*/ 66485 h 170165"/>
                <a:gd name="connsiteX24" fmla="*/ 46867 w 170165"/>
                <a:gd name="connsiteY24" fmla="*/ 139231 h 170165"/>
                <a:gd name="connsiteX25" fmla="*/ 35594 w 170165"/>
                <a:gd name="connsiteY25" fmla="*/ 139231 h 170165"/>
                <a:gd name="connsiteX26" fmla="*/ 35594 w 170165"/>
                <a:gd name="connsiteY26" fmla="*/ 3755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0165" h="170165">
                  <a:moveTo>
                    <a:pt x="45804" y="37557"/>
                  </a:moveTo>
                  <a:lnTo>
                    <a:pt x="45804" y="53297"/>
                  </a:lnTo>
                  <a:cubicBezTo>
                    <a:pt x="48143" y="48065"/>
                    <a:pt x="51802" y="43513"/>
                    <a:pt x="56439" y="40109"/>
                  </a:cubicBezTo>
                  <a:cubicBezTo>
                    <a:pt x="61118" y="37046"/>
                    <a:pt x="66606" y="35494"/>
                    <a:pt x="72179" y="35643"/>
                  </a:cubicBezTo>
                  <a:cubicBezTo>
                    <a:pt x="77774" y="35472"/>
                    <a:pt x="83219" y="37365"/>
                    <a:pt x="87494" y="40960"/>
                  </a:cubicBezTo>
                  <a:cubicBezTo>
                    <a:pt x="92152" y="45363"/>
                    <a:pt x="95343" y="51064"/>
                    <a:pt x="96640" y="57338"/>
                  </a:cubicBezTo>
                  <a:cubicBezTo>
                    <a:pt x="98768" y="51213"/>
                    <a:pt x="102426" y="45725"/>
                    <a:pt x="107276" y="41385"/>
                  </a:cubicBezTo>
                  <a:cubicBezTo>
                    <a:pt x="111934" y="37557"/>
                    <a:pt x="117826" y="35515"/>
                    <a:pt x="123867" y="35643"/>
                  </a:cubicBezTo>
                  <a:cubicBezTo>
                    <a:pt x="132418" y="35090"/>
                    <a:pt x="140565" y="39259"/>
                    <a:pt x="145138" y="46491"/>
                  </a:cubicBezTo>
                  <a:cubicBezTo>
                    <a:pt x="150711" y="56615"/>
                    <a:pt x="153221" y="68144"/>
                    <a:pt x="152370" y="79673"/>
                  </a:cubicBezTo>
                  <a:lnTo>
                    <a:pt x="152370" y="138593"/>
                  </a:lnTo>
                  <a:lnTo>
                    <a:pt x="141096" y="138593"/>
                  </a:lnTo>
                  <a:lnTo>
                    <a:pt x="141096" y="80098"/>
                  </a:lnTo>
                  <a:cubicBezTo>
                    <a:pt x="141820" y="71101"/>
                    <a:pt x="140139" y="62061"/>
                    <a:pt x="136204" y="53935"/>
                  </a:cubicBezTo>
                  <a:cubicBezTo>
                    <a:pt x="133099" y="48979"/>
                    <a:pt x="127589" y="46065"/>
                    <a:pt x="121740" y="46278"/>
                  </a:cubicBezTo>
                  <a:cubicBezTo>
                    <a:pt x="115465" y="46065"/>
                    <a:pt x="109573" y="49341"/>
                    <a:pt x="106425" y="54786"/>
                  </a:cubicBezTo>
                  <a:cubicBezTo>
                    <a:pt x="102362" y="61167"/>
                    <a:pt x="100022" y="68506"/>
                    <a:pt x="99618" y="76057"/>
                  </a:cubicBezTo>
                  <a:lnTo>
                    <a:pt x="99618" y="139869"/>
                  </a:lnTo>
                  <a:lnTo>
                    <a:pt x="88345" y="139869"/>
                  </a:lnTo>
                  <a:lnTo>
                    <a:pt x="88345" y="80098"/>
                  </a:lnTo>
                  <a:cubicBezTo>
                    <a:pt x="89047" y="71143"/>
                    <a:pt x="87281" y="62167"/>
                    <a:pt x="83240" y="54148"/>
                  </a:cubicBezTo>
                  <a:cubicBezTo>
                    <a:pt x="80156" y="49149"/>
                    <a:pt x="74647" y="46150"/>
                    <a:pt x="68776" y="46278"/>
                  </a:cubicBezTo>
                  <a:cubicBezTo>
                    <a:pt x="63458" y="46065"/>
                    <a:pt x="58311" y="48065"/>
                    <a:pt x="54525" y="51808"/>
                  </a:cubicBezTo>
                  <a:cubicBezTo>
                    <a:pt x="50653" y="55892"/>
                    <a:pt x="47994" y="60976"/>
                    <a:pt x="46867" y="66485"/>
                  </a:cubicBezTo>
                  <a:lnTo>
                    <a:pt x="46867" y="139231"/>
                  </a:lnTo>
                  <a:lnTo>
                    <a:pt x="35594" y="139231"/>
                  </a:lnTo>
                  <a:lnTo>
                    <a:pt x="35594" y="37557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8BB3D516-F8BC-42C5-B9EC-022D9164441B}"/>
                </a:ext>
              </a:extLst>
            </p:cNvPr>
            <p:cNvSpPr/>
            <p:nvPr/>
          </p:nvSpPr>
          <p:spPr>
            <a:xfrm>
              <a:off x="6599340" y="6560886"/>
              <a:ext cx="127624" cy="170166"/>
            </a:xfrm>
            <a:custGeom>
              <a:avLst/>
              <a:gdLst>
                <a:gd name="connsiteX0" fmla="*/ 72648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648 w 127624"/>
                <a:gd name="connsiteY12" fmla="*/ 131134 h 170165"/>
                <a:gd name="connsiteX13" fmla="*/ 87112 w 127624"/>
                <a:gd name="connsiteY13" fmla="*/ 128156 h 170165"/>
                <a:gd name="connsiteX14" fmla="*/ 97322 w 127624"/>
                <a:gd name="connsiteY14" fmla="*/ 119861 h 170165"/>
                <a:gd name="connsiteX15" fmla="*/ 102001 w 127624"/>
                <a:gd name="connsiteY15" fmla="*/ 127731 h 170165"/>
                <a:gd name="connsiteX16" fmla="*/ 90090 w 127624"/>
                <a:gd name="connsiteY16" fmla="*/ 137090 h 170165"/>
                <a:gd name="connsiteX17" fmla="*/ 72648 w 127624"/>
                <a:gd name="connsiteY17" fmla="*/ 140068 h 170165"/>
                <a:gd name="connsiteX18" fmla="*/ 71159 w 127624"/>
                <a:gd name="connsiteY18" fmla="*/ 45201 h 170165"/>
                <a:gd name="connsiteX19" fmla="*/ 53717 w 127624"/>
                <a:gd name="connsiteY19" fmla="*/ 54772 h 170165"/>
                <a:gd name="connsiteX20" fmla="*/ 46697 w 127624"/>
                <a:gd name="connsiteY20" fmla="*/ 78383 h 170165"/>
                <a:gd name="connsiteX21" fmla="*/ 93918 w 127624"/>
                <a:gd name="connsiteY21" fmla="*/ 78383 h 170165"/>
                <a:gd name="connsiteX22" fmla="*/ 93918 w 127624"/>
                <a:gd name="connsiteY22" fmla="*/ 74129 h 170165"/>
                <a:gd name="connsiteX23" fmla="*/ 87963 w 127624"/>
                <a:gd name="connsiteY23" fmla="*/ 52858 h 170165"/>
                <a:gd name="connsiteX24" fmla="*/ 71372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8" y="140068"/>
                  </a:moveTo>
                  <a:cubicBezTo>
                    <a:pt x="62395" y="140366"/>
                    <a:pt x="52568" y="135878"/>
                    <a:pt x="46059" y="127944"/>
                  </a:cubicBezTo>
                  <a:cubicBezTo>
                    <a:pt x="38849" y="119074"/>
                    <a:pt x="35148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1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7992" y="127582"/>
                    <a:pt x="65097" y="131241"/>
                    <a:pt x="72648" y="131134"/>
                  </a:cubicBezTo>
                  <a:cubicBezTo>
                    <a:pt x="77625" y="131241"/>
                    <a:pt x="82581" y="130220"/>
                    <a:pt x="87112" y="128156"/>
                  </a:cubicBezTo>
                  <a:cubicBezTo>
                    <a:pt x="91132" y="126263"/>
                    <a:pt x="94642" y="123413"/>
                    <a:pt x="97322" y="119861"/>
                  </a:cubicBezTo>
                  <a:lnTo>
                    <a:pt x="102001" y="127731"/>
                  </a:lnTo>
                  <a:cubicBezTo>
                    <a:pt x="98811" y="131730"/>
                    <a:pt x="94727" y="134942"/>
                    <a:pt x="90090" y="137090"/>
                  </a:cubicBezTo>
                  <a:cubicBezTo>
                    <a:pt x="84581" y="139387"/>
                    <a:pt x="78604" y="140408"/>
                    <a:pt x="72648" y="140068"/>
                  </a:cubicBezTo>
                  <a:close/>
                  <a:moveTo>
                    <a:pt x="71159" y="45201"/>
                  </a:moveTo>
                  <a:cubicBezTo>
                    <a:pt x="64118" y="45307"/>
                    <a:pt x="57588" y="48902"/>
                    <a:pt x="53717" y="54772"/>
                  </a:cubicBezTo>
                  <a:cubicBezTo>
                    <a:pt x="49101" y="61771"/>
                    <a:pt x="46655" y="70002"/>
                    <a:pt x="46697" y="78383"/>
                  </a:cubicBezTo>
                  <a:lnTo>
                    <a:pt x="93918" y="78383"/>
                  </a:lnTo>
                  <a:lnTo>
                    <a:pt x="93918" y="74129"/>
                  </a:lnTo>
                  <a:cubicBezTo>
                    <a:pt x="94216" y="66599"/>
                    <a:pt x="92132" y="59154"/>
                    <a:pt x="87963" y="52858"/>
                  </a:cubicBezTo>
                  <a:cubicBezTo>
                    <a:pt x="84070" y="47689"/>
                    <a:pt x="77838" y="44818"/>
                    <a:pt x="71372" y="45201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758CB1E6-626A-40C8-B719-BCE37455C6A5}"/>
                </a:ext>
              </a:extLst>
            </p:cNvPr>
            <p:cNvSpPr/>
            <p:nvPr/>
          </p:nvSpPr>
          <p:spPr>
            <a:xfrm>
              <a:off x="6683107" y="6560449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3 w 127624"/>
                <a:gd name="connsiteY8" fmla="*/ 65419 h 170165"/>
                <a:gd name="connsiteX9" fmla="*/ 99063 w 127624"/>
                <a:gd name="connsiteY9" fmla="*/ 65419 h 170165"/>
                <a:gd name="connsiteX10" fmla="*/ 88428 w 127624"/>
                <a:gd name="connsiteY10" fmla="*/ 65419 h 170165"/>
                <a:gd name="connsiteX11" fmla="*/ 83110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60010" y="89008"/>
                    <a:pt x="52374" y="84626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8" y="57506"/>
                    <a:pt x="99063" y="65419"/>
                  </a:cubicBezTo>
                  <a:lnTo>
                    <a:pt x="99063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0" y="51168"/>
                  </a:cubicBezTo>
                  <a:cubicBezTo>
                    <a:pt x="79346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7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4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28" y="129231"/>
                    <a:pt x="62967" y="131039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0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7FC4A729-C8AD-4430-9023-AB6E0640EF9E}"/>
                </a:ext>
              </a:extLst>
            </p:cNvPr>
            <p:cNvSpPr/>
            <p:nvPr/>
          </p:nvSpPr>
          <p:spPr>
            <a:xfrm>
              <a:off x="6806498" y="6560031"/>
              <a:ext cx="127624" cy="170166"/>
            </a:xfrm>
            <a:custGeom>
              <a:avLst/>
              <a:gdLst>
                <a:gd name="connsiteX0" fmla="*/ 91385 w 127624"/>
                <a:gd name="connsiteY0" fmla="*/ 139008 h 170165"/>
                <a:gd name="connsiteX1" fmla="*/ 90108 w 127624"/>
                <a:gd name="connsiteY1" fmla="*/ 130500 h 170165"/>
                <a:gd name="connsiteX2" fmla="*/ 90108 w 127624"/>
                <a:gd name="connsiteY2" fmla="*/ 123693 h 170165"/>
                <a:gd name="connsiteX3" fmla="*/ 78197 w 127624"/>
                <a:gd name="connsiteY3" fmla="*/ 136030 h 170165"/>
                <a:gd name="connsiteX4" fmla="*/ 61818 w 127624"/>
                <a:gd name="connsiteY4" fmla="*/ 140923 h 170165"/>
                <a:gd name="connsiteX5" fmla="*/ 42462 w 127624"/>
                <a:gd name="connsiteY5" fmla="*/ 133265 h 170165"/>
                <a:gd name="connsiteX6" fmla="*/ 35656 w 127624"/>
                <a:gd name="connsiteY6" fmla="*/ 111995 h 170165"/>
                <a:gd name="connsiteX7" fmla="*/ 45440 w 127624"/>
                <a:gd name="connsiteY7" fmla="*/ 89447 h 170165"/>
                <a:gd name="connsiteX8" fmla="*/ 72454 w 127624"/>
                <a:gd name="connsiteY8" fmla="*/ 81152 h 170165"/>
                <a:gd name="connsiteX9" fmla="*/ 90108 w 127624"/>
                <a:gd name="connsiteY9" fmla="*/ 81152 h 170165"/>
                <a:gd name="connsiteX10" fmla="*/ 90108 w 127624"/>
                <a:gd name="connsiteY10" fmla="*/ 68602 h 170165"/>
                <a:gd name="connsiteX11" fmla="*/ 84578 w 127624"/>
                <a:gd name="connsiteY11" fmla="*/ 51798 h 170165"/>
                <a:gd name="connsiteX12" fmla="*/ 69476 w 127624"/>
                <a:gd name="connsiteY12" fmla="*/ 45843 h 170165"/>
                <a:gd name="connsiteX13" fmla="*/ 54586 w 127624"/>
                <a:gd name="connsiteY13" fmla="*/ 51586 h 170165"/>
                <a:gd name="connsiteX14" fmla="*/ 48631 w 127624"/>
                <a:gd name="connsiteY14" fmla="*/ 65837 h 170165"/>
                <a:gd name="connsiteX15" fmla="*/ 38208 w 127624"/>
                <a:gd name="connsiteY15" fmla="*/ 65837 h 170165"/>
                <a:gd name="connsiteX16" fmla="*/ 38208 w 127624"/>
                <a:gd name="connsiteY16" fmla="*/ 65837 h 170165"/>
                <a:gd name="connsiteX17" fmla="*/ 46929 w 127624"/>
                <a:gd name="connsiteY17" fmla="*/ 44566 h 170165"/>
                <a:gd name="connsiteX18" fmla="*/ 70327 w 127624"/>
                <a:gd name="connsiteY18" fmla="*/ 35632 h 170165"/>
                <a:gd name="connsiteX19" fmla="*/ 92874 w 127624"/>
                <a:gd name="connsiteY19" fmla="*/ 44141 h 170165"/>
                <a:gd name="connsiteX20" fmla="*/ 101382 w 127624"/>
                <a:gd name="connsiteY20" fmla="*/ 68602 h 170165"/>
                <a:gd name="connsiteX21" fmla="*/ 101382 w 127624"/>
                <a:gd name="connsiteY21" fmla="*/ 118163 h 170165"/>
                <a:gd name="connsiteX22" fmla="*/ 101382 w 127624"/>
                <a:gd name="connsiteY22" fmla="*/ 128798 h 170165"/>
                <a:gd name="connsiteX23" fmla="*/ 103296 w 127624"/>
                <a:gd name="connsiteY23" fmla="*/ 138583 h 170165"/>
                <a:gd name="connsiteX24" fmla="*/ 62669 w 127624"/>
                <a:gd name="connsiteY24" fmla="*/ 130925 h 170165"/>
                <a:gd name="connsiteX25" fmla="*/ 79261 w 127624"/>
                <a:gd name="connsiteY25" fmla="*/ 125608 h 170165"/>
                <a:gd name="connsiteX26" fmla="*/ 89683 w 127624"/>
                <a:gd name="connsiteY26" fmla="*/ 111782 h 170165"/>
                <a:gd name="connsiteX27" fmla="*/ 89683 w 127624"/>
                <a:gd name="connsiteY27" fmla="*/ 90511 h 170165"/>
                <a:gd name="connsiteX28" fmla="*/ 71603 w 127624"/>
                <a:gd name="connsiteY28" fmla="*/ 90511 h 170165"/>
                <a:gd name="connsiteX29" fmla="*/ 53310 w 127624"/>
                <a:gd name="connsiteY29" fmla="*/ 96892 h 170165"/>
                <a:gd name="connsiteX30" fmla="*/ 46503 w 127624"/>
                <a:gd name="connsiteY30" fmla="*/ 112845 h 170165"/>
                <a:gd name="connsiteX31" fmla="*/ 50758 w 127624"/>
                <a:gd name="connsiteY31" fmla="*/ 126246 h 170165"/>
                <a:gd name="connsiteX32" fmla="*/ 62669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85" y="139008"/>
                  </a:moveTo>
                  <a:cubicBezTo>
                    <a:pt x="91385" y="135605"/>
                    <a:pt x="90321" y="132627"/>
                    <a:pt x="90108" y="130500"/>
                  </a:cubicBezTo>
                  <a:cubicBezTo>
                    <a:pt x="89896" y="128245"/>
                    <a:pt x="89896" y="125948"/>
                    <a:pt x="90108" y="123693"/>
                  </a:cubicBezTo>
                  <a:cubicBezTo>
                    <a:pt x="87046" y="128586"/>
                    <a:pt x="82983" y="132797"/>
                    <a:pt x="78197" y="136030"/>
                  </a:cubicBezTo>
                  <a:cubicBezTo>
                    <a:pt x="73368" y="139327"/>
                    <a:pt x="67647" y="141029"/>
                    <a:pt x="61818" y="140923"/>
                  </a:cubicBezTo>
                  <a:cubicBezTo>
                    <a:pt x="54544" y="141369"/>
                    <a:pt x="47461" y="138583"/>
                    <a:pt x="42462" y="133265"/>
                  </a:cubicBezTo>
                  <a:cubicBezTo>
                    <a:pt x="37591" y="127288"/>
                    <a:pt x="35166" y="119695"/>
                    <a:pt x="35656" y="111995"/>
                  </a:cubicBezTo>
                  <a:cubicBezTo>
                    <a:pt x="35209" y="103359"/>
                    <a:pt x="38825" y="95020"/>
                    <a:pt x="45440" y="89447"/>
                  </a:cubicBezTo>
                  <a:cubicBezTo>
                    <a:pt x="53161" y="83534"/>
                    <a:pt x="62754" y="80599"/>
                    <a:pt x="72454" y="81152"/>
                  </a:cubicBezTo>
                  <a:lnTo>
                    <a:pt x="90108" y="81152"/>
                  </a:lnTo>
                  <a:lnTo>
                    <a:pt x="90108" y="68602"/>
                  </a:lnTo>
                  <a:cubicBezTo>
                    <a:pt x="90406" y="62519"/>
                    <a:pt x="88428" y="56521"/>
                    <a:pt x="84578" y="51798"/>
                  </a:cubicBezTo>
                  <a:cubicBezTo>
                    <a:pt x="80664" y="47693"/>
                    <a:pt x="75134" y="45524"/>
                    <a:pt x="69476" y="45843"/>
                  </a:cubicBezTo>
                  <a:cubicBezTo>
                    <a:pt x="63946" y="45757"/>
                    <a:pt x="58607" y="47821"/>
                    <a:pt x="54586" y="51586"/>
                  </a:cubicBezTo>
                  <a:cubicBezTo>
                    <a:pt x="50715" y="55308"/>
                    <a:pt x="48546" y="60477"/>
                    <a:pt x="48631" y="65837"/>
                  </a:cubicBezTo>
                  <a:lnTo>
                    <a:pt x="38208" y="65837"/>
                  </a:lnTo>
                  <a:lnTo>
                    <a:pt x="38208" y="65837"/>
                  </a:lnTo>
                  <a:cubicBezTo>
                    <a:pt x="37719" y="57775"/>
                    <a:pt x="40931" y="49948"/>
                    <a:pt x="46929" y="44566"/>
                  </a:cubicBezTo>
                  <a:cubicBezTo>
                    <a:pt x="53204" y="38547"/>
                    <a:pt x="61648" y="35313"/>
                    <a:pt x="70327" y="35632"/>
                  </a:cubicBezTo>
                  <a:cubicBezTo>
                    <a:pt x="78707" y="35207"/>
                    <a:pt x="86854" y="38291"/>
                    <a:pt x="92874" y="44141"/>
                  </a:cubicBezTo>
                  <a:cubicBezTo>
                    <a:pt x="98936" y="50798"/>
                    <a:pt x="101999" y="59626"/>
                    <a:pt x="101382" y="68602"/>
                  </a:cubicBezTo>
                  <a:lnTo>
                    <a:pt x="101382" y="118163"/>
                  </a:lnTo>
                  <a:cubicBezTo>
                    <a:pt x="101382" y="121779"/>
                    <a:pt x="101382" y="125395"/>
                    <a:pt x="101382" y="128798"/>
                  </a:cubicBezTo>
                  <a:cubicBezTo>
                    <a:pt x="101807" y="132095"/>
                    <a:pt x="102446" y="135371"/>
                    <a:pt x="103296" y="138583"/>
                  </a:cubicBezTo>
                  <a:close/>
                  <a:moveTo>
                    <a:pt x="62669" y="130925"/>
                  </a:moveTo>
                  <a:cubicBezTo>
                    <a:pt x="68646" y="131096"/>
                    <a:pt x="74496" y="129224"/>
                    <a:pt x="79261" y="125608"/>
                  </a:cubicBezTo>
                  <a:cubicBezTo>
                    <a:pt x="84004" y="122098"/>
                    <a:pt x="87620" y="117312"/>
                    <a:pt x="89683" y="111782"/>
                  </a:cubicBezTo>
                  <a:lnTo>
                    <a:pt x="89683" y="90511"/>
                  </a:lnTo>
                  <a:lnTo>
                    <a:pt x="71603" y="90511"/>
                  </a:lnTo>
                  <a:cubicBezTo>
                    <a:pt x="64903" y="90149"/>
                    <a:pt x="58330" y="92447"/>
                    <a:pt x="53310" y="96892"/>
                  </a:cubicBezTo>
                  <a:cubicBezTo>
                    <a:pt x="48886" y="100997"/>
                    <a:pt x="46397" y="106804"/>
                    <a:pt x="46503" y="112845"/>
                  </a:cubicBezTo>
                  <a:cubicBezTo>
                    <a:pt x="46206" y="117695"/>
                    <a:pt x="47737" y="122460"/>
                    <a:pt x="50758" y="126246"/>
                  </a:cubicBezTo>
                  <a:cubicBezTo>
                    <a:pt x="53778" y="129564"/>
                    <a:pt x="58181" y="131308"/>
                    <a:pt x="62669" y="13092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73CC81A8-5DCB-4BB0-8BE6-B1FF96E3164A}"/>
                </a:ext>
              </a:extLst>
            </p:cNvPr>
            <p:cNvSpPr/>
            <p:nvPr/>
          </p:nvSpPr>
          <p:spPr>
            <a:xfrm>
              <a:off x="6887601" y="6562410"/>
              <a:ext cx="127624" cy="170166"/>
            </a:xfrm>
            <a:custGeom>
              <a:avLst/>
              <a:gdLst>
                <a:gd name="connsiteX0" fmla="*/ 68989 w 127624"/>
                <a:gd name="connsiteY0" fmla="*/ 111105 h 170165"/>
                <a:gd name="connsiteX1" fmla="*/ 71329 w 127624"/>
                <a:gd name="connsiteY1" fmla="*/ 120889 h 170165"/>
                <a:gd name="connsiteX2" fmla="*/ 71329 w 127624"/>
                <a:gd name="connsiteY2" fmla="*/ 120889 h 170165"/>
                <a:gd name="connsiteX3" fmla="*/ 73668 w 127624"/>
                <a:gd name="connsiteY3" fmla="*/ 111105 h 170165"/>
                <a:gd name="connsiteX4" fmla="*/ 94939 w 127624"/>
                <a:gd name="connsiteY4" fmla="*/ 35594 h 170165"/>
                <a:gd name="connsiteX5" fmla="*/ 106425 w 127624"/>
                <a:gd name="connsiteY5" fmla="*/ 35594 h 170165"/>
                <a:gd name="connsiteX6" fmla="*/ 74945 w 127624"/>
                <a:gd name="connsiteY6" fmla="*/ 136630 h 170165"/>
                <a:gd name="connsiteX7" fmla="*/ 66224 w 127624"/>
                <a:gd name="connsiteY7" fmla="*/ 136630 h 170165"/>
                <a:gd name="connsiteX8" fmla="*/ 35594 w 127624"/>
                <a:gd name="connsiteY8" fmla="*/ 36019 h 170165"/>
                <a:gd name="connsiteX9" fmla="*/ 47080 w 127624"/>
                <a:gd name="connsiteY9" fmla="*/ 3601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624" h="170165">
                  <a:moveTo>
                    <a:pt x="68989" y="111105"/>
                  </a:moveTo>
                  <a:lnTo>
                    <a:pt x="71329" y="120889"/>
                  </a:lnTo>
                  <a:lnTo>
                    <a:pt x="71329" y="120889"/>
                  </a:lnTo>
                  <a:lnTo>
                    <a:pt x="73668" y="111105"/>
                  </a:lnTo>
                  <a:lnTo>
                    <a:pt x="94939" y="35594"/>
                  </a:lnTo>
                  <a:lnTo>
                    <a:pt x="106425" y="35594"/>
                  </a:lnTo>
                  <a:lnTo>
                    <a:pt x="74945" y="136630"/>
                  </a:lnTo>
                  <a:lnTo>
                    <a:pt x="66224" y="136630"/>
                  </a:lnTo>
                  <a:lnTo>
                    <a:pt x="35594" y="36019"/>
                  </a:lnTo>
                  <a:lnTo>
                    <a:pt x="47080" y="36019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1A261C12-CB03-410E-8EAC-29BBB6CF4633}"/>
                </a:ext>
              </a:extLst>
            </p:cNvPr>
            <p:cNvSpPr/>
            <p:nvPr/>
          </p:nvSpPr>
          <p:spPr>
            <a:xfrm>
              <a:off x="6971368" y="6560031"/>
              <a:ext cx="127624" cy="170166"/>
            </a:xfrm>
            <a:custGeom>
              <a:avLst/>
              <a:gdLst>
                <a:gd name="connsiteX0" fmla="*/ 91362 w 127624"/>
                <a:gd name="connsiteY0" fmla="*/ 139008 h 170165"/>
                <a:gd name="connsiteX1" fmla="*/ 90086 w 127624"/>
                <a:gd name="connsiteY1" fmla="*/ 130500 h 170165"/>
                <a:gd name="connsiteX2" fmla="*/ 90086 w 127624"/>
                <a:gd name="connsiteY2" fmla="*/ 123693 h 170165"/>
                <a:gd name="connsiteX3" fmla="*/ 78174 w 127624"/>
                <a:gd name="connsiteY3" fmla="*/ 136030 h 170165"/>
                <a:gd name="connsiteX4" fmla="*/ 61796 w 127624"/>
                <a:gd name="connsiteY4" fmla="*/ 140923 h 170165"/>
                <a:gd name="connsiteX5" fmla="*/ 42440 w 127624"/>
                <a:gd name="connsiteY5" fmla="*/ 133265 h 170165"/>
                <a:gd name="connsiteX6" fmla="*/ 35633 w 127624"/>
                <a:gd name="connsiteY6" fmla="*/ 111995 h 170165"/>
                <a:gd name="connsiteX7" fmla="*/ 45630 w 127624"/>
                <a:gd name="connsiteY7" fmla="*/ 89447 h 170165"/>
                <a:gd name="connsiteX8" fmla="*/ 72431 w 127624"/>
                <a:gd name="connsiteY8" fmla="*/ 81152 h 170165"/>
                <a:gd name="connsiteX9" fmla="*/ 90086 w 127624"/>
                <a:gd name="connsiteY9" fmla="*/ 81152 h 170165"/>
                <a:gd name="connsiteX10" fmla="*/ 90086 w 127624"/>
                <a:gd name="connsiteY10" fmla="*/ 68602 h 170165"/>
                <a:gd name="connsiteX11" fmla="*/ 84556 w 127624"/>
                <a:gd name="connsiteY11" fmla="*/ 51798 h 170165"/>
                <a:gd name="connsiteX12" fmla="*/ 69453 w 127624"/>
                <a:gd name="connsiteY12" fmla="*/ 45843 h 170165"/>
                <a:gd name="connsiteX13" fmla="*/ 54564 w 127624"/>
                <a:gd name="connsiteY13" fmla="*/ 51586 h 170165"/>
                <a:gd name="connsiteX14" fmla="*/ 48821 w 127624"/>
                <a:gd name="connsiteY14" fmla="*/ 65837 h 170165"/>
                <a:gd name="connsiteX15" fmla="*/ 38185 w 127624"/>
                <a:gd name="connsiteY15" fmla="*/ 65837 h 170165"/>
                <a:gd name="connsiteX16" fmla="*/ 38185 w 127624"/>
                <a:gd name="connsiteY16" fmla="*/ 65837 h 170165"/>
                <a:gd name="connsiteX17" fmla="*/ 46906 w 127624"/>
                <a:gd name="connsiteY17" fmla="*/ 44566 h 170165"/>
                <a:gd name="connsiteX18" fmla="*/ 70304 w 127624"/>
                <a:gd name="connsiteY18" fmla="*/ 35632 h 170165"/>
                <a:gd name="connsiteX19" fmla="*/ 92851 w 127624"/>
                <a:gd name="connsiteY19" fmla="*/ 44141 h 170165"/>
                <a:gd name="connsiteX20" fmla="*/ 101572 w 127624"/>
                <a:gd name="connsiteY20" fmla="*/ 68602 h 170165"/>
                <a:gd name="connsiteX21" fmla="*/ 101572 w 127624"/>
                <a:gd name="connsiteY21" fmla="*/ 118163 h 170165"/>
                <a:gd name="connsiteX22" fmla="*/ 101572 w 127624"/>
                <a:gd name="connsiteY22" fmla="*/ 128798 h 170165"/>
                <a:gd name="connsiteX23" fmla="*/ 103274 w 127624"/>
                <a:gd name="connsiteY23" fmla="*/ 138583 h 170165"/>
                <a:gd name="connsiteX24" fmla="*/ 62859 w 127624"/>
                <a:gd name="connsiteY24" fmla="*/ 130925 h 170165"/>
                <a:gd name="connsiteX25" fmla="*/ 79451 w 127624"/>
                <a:gd name="connsiteY25" fmla="*/ 125608 h 170165"/>
                <a:gd name="connsiteX26" fmla="*/ 89660 w 127624"/>
                <a:gd name="connsiteY26" fmla="*/ 111782 h 170165"/>
                <a:gd name="connsiteX27" fmla="*/ 89660 w 127624"/>
                <a:gd name="connsiteY27" fmla="*/ 90511 h 170165"/>
                <a:gd name="connsiteX28" fmla="*/ 71581 w 127624"/>
                <a:gd name="connsiteY28" fmla="*/ 90511 h 170165"/>
                <a:gd name="connsiteX29" fmla="*/ 53288 w 127624"/>
                <a:gd name="connsiteY29" fmla="*/ 96892 h 170165"/>
                <a:gd name="connsiteX30" fmla="*/ 46481 w 127624"/>
                <a:gd name="connsiteY30" fmla="*/ 112845 h 170165"/>
                <a:gd name="connsiteX31" fmla="*/ 50735 w 127624"/>
                <a:gd name="connsiteY31" fmla="*/ 126246 h 170165"/>
                <a:gd name="connsiteX32" fmla="*/ 62221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2" y="139008"/>
                  </a:moveTo>
                  <a:cubicBezTo>
                    <a:pt x="91362" y="135605"/>
                    <a:pt x="90299" y="132627"/>
                    <a:pt x="90086" y="130500"/>
                  </a:cubicBezTo>
                  <a:cubicBezTo>
                    <a:pt x="89873" y="128245"/>
                    <a:pt x="89873" y="125948"/>
                    <a:pt x="90086" y="123693"/>
                  </a:cubicBezTo>
                  <a:cubicBezTo>
                    <a:pt x="87023" y="128586"/>
                    <a:pt x="82960" y="132797"/>
                    <a:pt x="78174" y="136030"/>
                  </a:cubicBezTo>
                  <a:cubicBezTo>
                    <a:pt x="73346" y="139327"/>
                    <a:pt x="67624" y="141029"/>
                    <a:pt x="61796" y="140923"/>
                  </a:cubicBezTo>
                  <a:cubicBezTo>
                    <a:pt x="54521" y="141369"/>
                    <a:pt x="47438" y="138583"/>
                    <a:pt x="42440" y="133265"/>
                  </a:cubicBezTo>
                  <a:cubicBezTo>
                    <a:pt x="37675" y="127246"/>
                    <a:pt x="35250" y="119673"/>
                    <a:pt x="35633" y="111995"/>
                  </a:cubicBezTo>
                  <a:cubicBezTo>
                    <a:pt x="35271" y="103337"/>
                    <a:pt x="38972" y="94999"/>
                    <a:pt x="45630" y="89447"/>
                  </a:cubicBezTo>
                  <a:cubicBezTo>
                    <a:pt x="53288" y="83577"/>
                    <a:pt x="62796" y="80620"/>
                    <a:pt x="72431" y="81152"/>
                  </a:cubicBezTo>
                  <a:lnTo>
                    <a:pt x="90086" y="81152"/>
                  </a:lnTo>
                  <a:lnTo>
                    <a:pt x="90086" y="68602"/>
                  </a:lnTo>
                  <a:cubicBezTo>
                    <a:pt x="90384" y="62519"/>
                    <a:pt x="88406" y="56521"/>
                    <a:pt x="84556" y="51798"/>
                  </a:cubicBezTo>
                  <a:cubicBezTo>
                    <a:pt x="80663" y="47650"/>
                    <a:pt x="75133" y="45460"/>
                    <a:pt x="69453" y="45843"/>
                  </a:cubicBezTo>
                  <a:cubicBezTo>
                    <a:pt x="63923" y="45757"/>
                    <a:pt x="58584" y="47821"/>
                    <a:pt x="54564" y="51586"/>
                  </a:cubicBezTo>
                  <a:cubicBezTo>
                    <a:pt x="50735" y="55329"/>
                    <a:pt x="48651" y="60498"/>
                    <a:pt x="48821" y="65837"/>
                  </a:cubicBezTo>
                  <a:lnTo>
                    <a:pt x="38185" y="65837"/>
                  </a:lnTo>
                  <a:lnTo>
                    <a:pt x="38185" y="65837"/>
                  </a:lnTo>
                  <a:cubicBezTo>
                    <a:pt x="37781" y="57797"/>
                    <a:pt x="40972" y="50012"/>
                    <a:pt x="46906" y="44566"/>
                  </a:cubicBezTo>
                  <a:cubicBezTo>
                    <a:pt x="53181" y="38547"/>
                    <a:pt x="61626" y="35313"/>
                    <a:pt x="70304" y="35632"/>
                  </a:cubicBezTo>
                  <a:cubicBezTo>
                    <a:pt x="78685" y="35207"/>
                    <a:pt x="86832" y="38291"/>
                    <a:pt x="92851" y="44141"/>
                  </a:cubicBezTo>
                  <a:cubicBezTo>
                    <a:pt x="98977" y="50756"/>
                    <a:pt x="102125" y="59605"/>
                    <a:pt x="101572" y="68602"/>
                  </a:cubicBezTo>
                  <a:lnTo>
                    <a:pt x="101572" y="118163"/>
                  </a:lnTo>
                  <a:cubicBezTo>
                    <a:pt x="101359" y="121715"/>
                    <a:pt x="101359" y="125246"/>
                    <a:pt x="101572" y="128798"/>
                  </a:cubicBezTo>
                  <a:cubicBezTo>
                    <a:pt x="101827" y="132117"/>
                    <a:pt x="102402" y="135392"/>
                    <a:pt x="103274" y="138583"/>
                  </a:cubicBezTo>
                  <a:close/>
                  <a:moveTo>
                    <a:pt x="62859" y="130925"/>
                  </a:moveTo>
                  <a:cubicBezTo>
                    <a:pt x="68815" y="131032"/>
                    <a:pt x="74665" y="129160"/>
                    <a:pt x="79451" y="125608"/>
                  </a:cubicBezTo>
                  <a:cubicBezTo>
                    <a:pt x="84066" y="122034"/>
                    <a:pt x="87597" y="117248"/>
                    <a:pt x="89660" y="111782"/>
                  </a:cubicBezTo>
                  <a:lnTo>
                    <a:pt x="89660" y="90511"/>
                  </a:lnTo>
                  <a:lnTo>
                    <a:pt x="71581" y="90511"/>
                  </a:lnTo>
                  <a:cubicBezTo>
                    <a:pt x="64880" y="90192"/>
                    <a:pt x="58329" y="92489"/>
                    <a:pt x="53288" y="96892"/>
                  </a:cubicBezTo>
                  <a:cubicBezTo>
                    <a:pt x="48863" y="100997"/>
                    <a:pt x="46375" y="106804"/>
                    <a:pt x="46481" y="112845"/>
                  </a:cubicBezTo>
                  <a:cubicBezTo>
                    <a:pt x="46332" y="117674"/>
                    <a:pt x="47843" y="122396"/>
                    <a:pt x="50735" y="126246"/>
                  </a:cubicBezTo>
                  <a:cubicBezTo>
                    <a:pt x="53692" y="129436"/>
                    <a:pt x="57882" y="131138"/>
                    <a:pt x="62221" y="13092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419A204C-788E-417B-AA4E-94DDE9E44830}"/>
                </a:ext>
              </a:extLst>
            </p:cNvPr>
            <p:cNvSpPr/>
            <p:nvPr/>
          </p:nvSpPr>
          <p:spPr>
            <a:xfrm>
              <a:off x="7061808" y="6560867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40 w 127624"/>
                <a:gd name="connsiteY10" fmla="*/ 45644 h 170165"/>
                <a:gd name="connsiteX11" fmla="*/ 55588 w 127624"/>
                <a:gd name="connsiteY11" fmla="*/ 51387 h 170165"/>
                <a:gd name="connsiteX12" fmla="*/ 46867 w 127624"/>
                <a:gd name="connsiteY12" fmla="*/ 66490 h 170165"/>
                <a:gd name="connsiteX13" fmla="*/ 46867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41" y="48771"/>
                    <a:pt x="52164" y="44092"/>
                    <a:pt x="56864" y="40539"/>
                  </a:cubicBezTo>
                  <a:cubicBezTo>
                    <a:pt x="61374" y="37285"/>
                    <a:pt x="66819" y="35562"/>
                    <a:pt x="72392" y="35647"/>
                  </a:cubicBezTo>
                  <a:cubicBezTo>
                    <a:pt x="80730" y="35094"/>
                    <a:pt x="88770" y="38859"/>
                    <a:pt x="93663" y="45644"/>
                  </a:cubicBezTo>
                  <a:cubicBezTo>
                    <a:pt x="99193" y="55089"/>
                    <a:pt x="101724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8" y="68638"/>
                    <a:pt x="88621" y="60130"/>
                    <a:pt x="84516" y="52664"/>
                  </a:cubicBezTo>
                  <a:cubicBezTo>
                    <a:pt x="81134" y="47984"/>
                    <a:pt x="75604" y="45346"/>
                    <a:pt x="69840" y="45644"/>
                  </a:cubicBezTo>
                  <a:cubicBezTo>
                    <a:pt x="64500" y="45474"/>
                    <a:pt x="59332" y="47559"/>
                    <a:pt x="55588" y="51387"/>
                  </a:cubicBezTo>
                  <a:cubicBezTo>
                    <a:pt x="51377" y="55556"/>
                    <a:pt x="48356" y="60768"/>
                    <a:pt x="46867" y="66490"/>
                  </a:cubicBezTo>
                  <a:lnTo>
                    <a:pt x="46867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44F8ABAA-CABA-4130-90AA-C6DB59E1A68E}"/>
                </a:ext>
              </a:extLst>
            </p:cNvPr>
            <p:cNvSpPr/>
            <p:nvPr/>
          </p:nvSpPr>
          <p:spPr>
            <a:xfrm>
              <a:off x="7148107" y="6560667"/>
              <a:ext cx="127624" cy="170166"/>
            </a:xfrm>
            <a:custGeom>
              <a:avLst/>
              <a:gdLst>
                <a:gd name="connsiteX0" fmla="*/ 72239 w 127624"/>
                <a:gd name="connsiteY0" fmla="*/ 130927 h 170165"/>
                <a:gd name="connsiteX1" fmla="*/ 87767 w 127624"/>
                <a:gd name="connsiteY1" fmla="*/ 124546 h 170165"/>
                <a:gd name="connsiteX2" fmla="*/ 94361 w 127624"/>
                <a:gd name="connsiteY2" fmla="*/ 106891 h 170165"/>
                <a:gd name="connsiteX3" fmla="*/ 104145 w 127624"/>
                <a:gd name="connsiteY3" fmla="*/ 106891 h 170165"/>
                <a:gd name="connsiteX4" fmla="*/ 104145 w 127624"/>
                <a:gd name="connsiteY4" fmla="*/ 106891 h 170165"/>
                <a:gd name="connsiteX5" fmla="*/ 94573 w 127624"/>
                <a:gd name="connsiteY5" fmla="*/ 130289 h 170165"/>
                <a:gd name="connsiteX6" fmla="*/ 46757 w 127624"/>
                <a:gd name="connsiteY6" fmla="*/ 129268 h 170165"/>
                <a:gd name="connsiteX7" fmla="*/ 45013 w 127624"/>
                <a:gd name="connsiteY7" fmla="*/ 127311 h 170165"/>
                <a:gd name="connsiteX8" fmla="*/ 35653 w 127624"/>
                <a:gd name="connsiteY8" fmla="*/ 95192 h 170165"/>
                <a:gd name="connsiteX9" fmla="*/ 35653 w 127624"/>
                <a:gd name="connsiteY9" fmla="*/ 80303 h 170165"/>
                <a:gd name="connsiteX10" fmla="*/ 45013 w 127624"/>
                <a:gd name="connsiteY10" fmla="*/ 48184 h 170165"/>
                <a:gd name="connsiteX11" fmla="*/ 71814 w 127624"/>
                <a:gd name="connsiteY11" fmla="*/ 35634 h 170165"/>
                <a:gd name="connsiteX12" fmla="*/ 95211 w 127624"/>
                <a:gd name="connsiteY12" fmla="*/ 45419 h 170165"/>
                <a:gd name="connsiteX13" fmla="*/ 104145 w 127624"/>
                <a:gd name="connsiteY13" fmla="*/ 71369 h 170165"/>
                <a:gd name="connsiteX14" fmla="*/ 104145 w 127624"/>
                <a:gd name="connsiteY14" fmla="*/ 71369 h 170165"/>
                <a:gd name="connsiteX15" fmla="*/ 94148 w 127624"/>
                <a:gd name="connsiteY15" fmla="*/ 71369 h 170165"/>
                <a:gd name="connsiteX16" fmla="*/ 87767 w 127624"/>
                <a:gd name="connsiteY16" fmla="*/ 52226 h 170165"/>
                <a:gd name="connsiteX17" fmla="*/ 72027 w 127624"/>
                <a:gd name="connsiteY17" fmla="*/ 45206 h 170165"/>
                <a:gd name="connsiteX18" fmla="*/ 52883 w 127624"/>
                <a:gd name="connsiteY18" fmla="*/ 54991 h 170165"/>
                <a:gd name="connsiteX19" fmla="*/ 46927 w 127624"/>
                <a:gd name="connsiteY19" fmla="*/ 79878 h 170165"/>
                <a:gd name="connsiteX20" fmla="*/ 46927 w 127624"/>
                <a:gd name="connsiteY20" fmla="*/ 95618 h 170165"/>
                <a:gd name="connsiteX21" fmla="*/ 52883 w 127624"/>
                <a:gd name="connsiteY21" fmla="*/ 120717 h 170165"/>
                <a:gd name="connsiteX22" fmla="*/ 72239 w 127624"/>
                <a:gd name="connsiteY22" fmla="*/ 13092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624" h="170165">
                  <a:moveTo>
                    <a:pt x="72239" y="130927"/>
                  </a:moveTo>
                  <a:cubicBezTo>
                    <a:pt x="78067" y="131012"/>
                    <a:pt x="83683" y="128715"/>
                    <a:pt x="87767" y="124546"/>
                  </a:cubicBezTo>
                  <a:cubicBezTo>
                    <a:pt x="92276" y="119803"/>
                    <a:pt x="94658" y="113422"/>
                    <a:pt x="94361" y="106891"/>
                  </a:cubicBezTo>
                  <a:lnTo>
                    <a:pt x="104145" y="106891"/>
                  </a:lnTo>
                  <a:lnTo>
                    <a:pt x="104145" y="106891"/>
                  </a:lnTo>
                  <a:cubicBezTo>
                    <a:pt x="104549" y="115719"/>
                    <a:pt x="101061" y="124291"/>
                    <a:pt x="94573" y="130289"/>
                  </a:cubicBezTo>
                  <a:cubicBezTo>
                    <a:pt x="81088" y="143222"/>
                    <a:pt x="59689" y="142754"/>
                    <a:pt x="46757" y="129268"/>
                  </a:cubicBezTo>
                  <a:cubicBezTo>
                    <a:pt x="46140" y="128651"/>
                    <a:pt x="45566" y="127992"/>
                    <a:pt x="45013" y="127311"/>
                  </a:cubicBezTo>
                  <a:cubicBezTo>
                    <a:pt x="38397" y="117952"/>
                    <a:pt x="35100" y="106636"/>
                    <a:pt x="35653" y="95192"/>
                  </a:cubicBezTo>
                  <a:lnTo>
                    <a:pt x="35653" y="80303"/>
                  </a:lnTo>
                  <a:cubicBezTo>
                    <a:pt x="35143" y="68859"/>
                    <a:pt x="38440" y="57565"/>
                    <a:pt x="45013" y="48184"/>
                  </a:cubicBezTo>
                  <a:cubicBezTo>
                    <a:pt x="51309" y="39803"/>
                    <a:pt x="61349" y="35103"/>
                    <a:pt x="71814" y="35634"/>
                  </a:cubicBezTo>
                  <a:cubicBezTo>
                    <a:pt x="80662" y="35358"/>
                    <a:pt x="89192" y="38931"/>
                    <a:pt x="95211" y="45419"/>
                  </a:cubicBezTo>
                  <a:cubicBezTo>
                    <a:pt x="101550" y="52523"/>
                    <a:pt x="104762" y="61861"/>
                    <a:pt x="104145" y="71369"/>
                  </a:cubicBezTo>
                  <a:lnTo>
                    <a:pt x="104145" y="71369"/>
                  </a:lnTo>
                  <a:lnTo>
                    <a:pt x="94148" y="71369"/>
                  </a:lnTo>
                  <a:cubicBezTo>
                    <a:pt x="94467" y="64414"/>
                    <a:pt x="92191" y="57586"/>
                    <a:pt x="87767" y="52226"/>
                  </a:cubicBezTo>
                  <a:cubicBezTo>
                    <a:pt x="83747" y="47780"/>
                    <a:pt x="78025" y="45228"/>
                    <a:pt x="72027" y="45206"/>
                  </a:cubicBezTo>
                  <a:cubicBezTo>
                    <a:pt x="64348" y="44760"/>
                    <a:pt x="57031" y="48503"/>
                    <a:pt x="52883" y="54991"/>
                  </a:cubicBezTo>
                  <a:cubicBezTo>
                    <a:pt x="48735" y="62606"/>
                    <a:pt x="46672" y="71199"/>
                    <a:pt x="46927" y="79878"/>
                  </a:cubicBezTo>
                  <a:lnTo>
                    <a:pt x="46927" y="95618"/>
                  </a:lnTo>
                  <a:cubicBezTo>
                    <a:pt x="46629" y="104360"/>
                    <a:pt x="48671" y="113039"/>
                    <a:pt x="52883" y="120717"/>
                  </a:cubicBezTo>
                  <a:cubicBezTo>
                    <a:pt x="56946" y="127439"/>
                    <a:pt x="64390" y="131353"/>
                    <a:pt x="72239" y="130927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CF4B0912-BC12-4519-8105-630FB42F7F57}"/>
                </a:ext>
              </a:extLst>
            </p:cNvPr>
            <p:cNvSpPr/>
            <p:nvPr/>
          </p:nvSpPr>
          <p:spPr>
            <a:xfrm>
              <a:off x="7232781" y="6523059"/>
              <a:ext cx="127624" cy="212707"/>
            </a:xfrm>
            <a:custGeom>
              <a:avLst/>
              <a:gdLst>
                <a:gd name="connsiteX0" fmla="*/ 72648 w 127624"/>
                <a:gd name="connsiteY0" fmla="*/ 177895 h 212707"/>
                <a:gd name="connsiteX1" fmla="*/ 46059 w 127624"/>
                <a:gd name="connsiteY1" fmla="*/ 165770 h 212707"/>
                <a:gd name="connsiteX2" fmla="*/ 35637 w 127624"/>
                <a:gd name="connsiteY2" fmla="*/ 134290 h 212707"/>
                <a:gd name="connsiteX3" fmla="*/ 35637 w 127624"/>
                <a:gd name="connsiteY3" fmla="*/ 117911 h 212707"/>
                <a:gd name="connsiteX4" fmla="*/ 46059 w 127624"/>
                <a:gd name="connsiteY4" fmla="*/ 86218 h 212707"/>
                <a:gd name="connsiteX5" fmla="*/ 71159 w 127624"/>
                <a:gd name="connsiteY5" fmla="*/ 73456 h 212707"/>
                <a:gd name="connsiteX6" fmla="*/ 95833 w 127624"/>
                <a:gd name="connsiteY6" fmla="*/ 84729 h 212707"/>
                <a:gd name="connsiteX7" fmla="*/ 104554 w 127624"/>
                <a:gd name="connsiteY7" fmla="*/ 115146 h 212707"/>
                <a:gd name="connsiteX8" fmla="*/ 104554 w 127624"/>
                <a:gd name="connsiteY8" fmla="*/ 126207 h 212707"/>
                <a:gd name="connsiteX9" fmla="*/ 46697 w 127624"/>
                <a:gd name="connsiteY9" fmla="*/ 126207 h 212707"/>
                <a:gd name="connsiteX10" fmla="*/ 46697 w 127624"/>
                <a:gd name="connsiteY10" fmla="*/ 134715 h 212707"/>
                <a:gd name="connsiteX11" fmla="*/ 53717 w 127624"/>
                <a:gd name="connsiteY11" fmla="*/ 159176 h 212707"/>
                <a:gd name="connsiteX12" fmla="*/ 72648 w 127624"/>
                <a:gd name="connsiteY12" fmla="*/ 168961 h 212707"/>
                <a:gd name="connsiteX13" fmla="*/ 87112 w 127624"/>
                <a:gd name="connsiteY13" fmla="*/ 165983 h 212707"/>
                <a:gd name="connsiteX14" fmla="*/ 97322 w 127624"/>
                <a:gd name="connsiteY14" fmla="*/ 157687 h 212707"/>
                <a:gd name="connsiteX15" fmla="*/ 102001 w 127624"/>
                <a:gd name="connsiteY15" fmla="*/ 165558 h 212707"/>
                <a:gd name="connsiteX16" fmla="*/ 90090 w 127624"/>
                <a:gd name="connsiteY16" fmla="*/ 174917 h 212707"/>
                <a:gd name="connsiteX17" fmla="*/ 72648 w 127624"/>
                <a:gd name="connsiteY17" fmla="*/ 177895 h 212707"/>
                <a:gd name="connsiteX18" fmla="*/ 71159 w 127624"/>
                <a:gd name="connsiteY18" fmla="*/ 83027 h 212707"/>
                <a:gd name="connsiteX19" fmla="*/ 53717 w 127624"/>
                <a:gd name="connsiteY19" fmla="*/ 92599 h 212707"/>
                <a:gd name="connsiteX20" fmla="*/ 46697 w 127624"/>
                <a:gd name="connsiteY20" fmla="*/ 116209 h 212707"/>
                <a:gd name="connsiteX21" fmla="*/ 93493 w 127624"/>
                <a:gd name="connsiteY21" fmla="*/ 116209 h 212707"/>
                <a:gd name="connsiteX22" fmla="*/ 93493 w 127624"/>
                <a:gd name="connsiteY22" fmla="*/ 111955 h 212707"/>
                <a:gd name="connsiteX23" fmla="*/ 87537 w 127624"/>
                <a:gd name="connsiteY23" fmla="*/ 90685 h 212707"/>
                <a:gd name="connsiteX24" fmla="*/ 71159 w 127624"/>
                <a:gd name="connsiteY24" fmla="*/ 83027 h 212707"/>
                <a:gd name="connsiteX25" fmla="*/ 81581 w 127624"/>
                <a:gd name="connsiteY25" fmla="*/ 35594 h 212707"/>
                <a:gd name="connsiteX26" fmla="*/ 95408 w 127624"/>
                <a:gd name="connsiteY26" fmla="*/ 35594 h 212707"/>
                <a:gd name="connsiteX27" fmla="*/ 95408 w 127624"/>
                <a:gd name="connsiteY27" fmla="*/ 35594 h 212707"/>
                <a:gd name="connsiteX28" fmla="*/ 74137 w 127624"/>
                <a:gd name="connsiteY28" fmla="*/ 60055 h 212707"/>
                <a:gd name="connsiteX29" fmla="*/ 64352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8" y="177895"/>
                  </a:moveTo>
                  <a:cubicBezTo>
                    <a:pt x="62395" y="178192"/>
                    <a:pt x="52568" y="173704"/>
                    <a:pt x="46059" y="165770"/>
                  </a:cubicBezTo>
                  <a:cubicBezTo>
                    <a:pt x="38849" y="156900"/>
                    <a:pt x="35148" y="145712"/>
                    <a:pt x="35637" y="134290"/>
                  </a:cubicBezTo>
                  <a:lnTo>
                    <a:pt x="35637" y="117911"/>
                  </a:lnTo>
                  <a:cubicBezTo>
                    <a:pt x="35169" y="106425"/>
                    <a:pt x="38870" y="95173"/>
                    <a:pt x="46059" y="86218"/>
                  </a:cubicBezTo>
                  <a:cubicBezTo>
                    <a:pt x="51952" y="78241"/>
                    <a:pt x="61247" y="73519"/>
                    <a:pt x="71159" y="73456"/>
                  </a:cubicBezTo>
                  <a:cubicBezTo>
                    <a:pt x="80709" y="73030"/>
                    <a:pt x="89898" y="77220"/>
                    <a:pt x="95833" y="84729"/>
                  </a:cubicBezTo>
                  <a:cubicBezTo>
                    <a:pt x="102108" y="93578"/>
                    <a:pt x="105171" y="104319"/>
                    <a:pt x="104554" y="115146"/>
                  </a:cubicBezTo>
                  <a:lnTo>
                    <a:pt x="104554" y="126207"/>
                  </a:lnTo>
                  <a:lnTo>
                    <a:pt x="46697" y="126207"/>
                  </a:lnTo>
                  <a:lnTo>
                    <a:pt x="46697" y="134715"/>
                  </a:lnTo>
                  <a:cubicBezTo>
                    <a:pt x="46378" y="143415"/>
                    <a:pt x="48846" y="151966"/>
                    <a:pt x="53717" y="159176"/>
                  </a:cubicBezTo>
                  <a:cubicBezTo>
                    <a:pt x="57992" y="165409"/>
                    <a:pt x="65097" y="169067"/>
                    <a:pt x="72648" y="168961"/>
                  </a:cubicBezTo>
                  <a:cubicBezTo>
                    <a:pt x="77625" y="169046"/>
                    <a:pt x="82560" y="168025"/>
                    <a:pt x="87112" y="165983"/>
                  </a:cubicBezTo>
                  <a:cubicBezTo>
                    <a:pt x="91132" y="164090"/>
                    <a:pt x="94642" y="161240"/>
                    <a:pt x="97322" y="157687"/>
                  </a:cubicBezTo>
                  <a:lnTo>
                    <a:pt x="102001" y="165558"/>
                  </a:lnTo>
                  <a:cubicBezTo>
                    <a:pt x="98811" y="169556"/>
                    <a:pt x="94727" y="172768"/>
                    <a:pt x="90090" y="174917"/>
                  </a:cubicBezTo>
                  <a:cubicBezTo>
                    <a:pt x="84581" y="177214"/>
                    <a:pt x="78604" y="178235"/>
                    <a:pt x="72648" y="177895"/>
                  </a:cubicBezTo>
                  <a:close/>
                  <a:moveTo>
                    <a:pt x="71159" y="83027"/>
                  </a:moveTo>
                  <a:cubicBezTo>
                    <a:pt x="64118" y="83134"/>
                    <a:pt x="57588" y="86728"/>
                    <a:pt x="53717" y="92599"/>
                  </a:cubicBezTo>
                  <a:cubicBezTo>
                    <a:pt x="49101" y="99597"/>
                    <a:pt x="46655" y="107829"/>
                    <a:pt x="46697" y="116209"/>
                  </a:cubicBezTo>
                  <a:lnTo>
                    <a:pt x="93493" y="116209"/>
                  </a:lnTo>
                  <a:lnTo>
                    <a:pt x="93493" y="111955"/>
                  </a:lnTo>
                  <a:cubicBezTo>
                    <a:pt x="93791" y="104426"/>
                    <a:pt x="91706" y="96981"/>
                    <a:pt x="87537" y="90685"/>
                  </a:cubicBezTo>
                  <a:cubicBezTo>
                    <a:pt x="83687" y="85580"/>
                    <a:pt x="77540" y="82708"/>
                    <a:pt x="71159" y="83027"/>
                  </a:cubicBezTo>
                  <a:close/>
                  <a:moveTo>
                    <a:pt x="81581" y="35594"/>
                  </a:moveTo>
                  <a:lnTo>
                    <a:pt x="95408" y="35594"/>
                  </a:lnTo>
                  <a:lnTo>
                    <a:pt x="95408" y="35594"/>
                  </a:lnTo>
                  <a:lnTo>
                    <a:pt x="74137" y="60055"/>
                  </a:lnTo>
                  <a:lnTo>
                    <a:pt x="64352" y="6005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EB460FCD-FC13-42BE-81C6-86330CC699B3}"/>
                </a:ext>
              </a:extLst>
            </p:cNvPr>
            <p:cNvSpPr/>
            <p:nvPr/>
          </p:nvSpPr>
          <p:spPr>
            <a:xfrm>
              <a:off x="7316335" y="6560449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3 w 127624"/>
                <a:gd name="connsiteY8" fmla="*/ 65419 h 170165"/>
                <a:gd name="connsiteX9" fmla="*/ 99063 w 127624"/>
                <a:gd name="connsiteY9" fmla="*/ 65419 h 170165"/>
                <a:gd name="connsiteX10" fmla="*/ 88428 w 127624"/>
                <a:gd name="connsiteY10" fmla="*/ 65419 h 170165"/>
                <a:gd name="connsiteX11" fmla="*/ 83110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59989" y="89072"/>
                    <a:pt x="52353" y="84669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7" y="57506"/>
                    <a:pt x="99063" y="65419"/>
                  </a:cubicBezTo>
                  <a:lnTo>
                    <a:pt x="99063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0" y="51168"/>
                  </a:cubicBezTo>
                  <a:cubicBezTo>
                    <a:pt x="79345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6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3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07" y="129253"/>
                    <a:pt x="62946" y="131061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0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F3C7BA1C-C234-4ACC-BA26-DB67A1A37C02}"/>
                </a:ext>
              </a:extLst>
            </p:cNvPr>
            <p:cNvSpPr/>
            <p:nvPr/>
          </p:nvSpPr>
          <p:spPr>
            <a:xfrm>
              <a:off x="7438272" y="6560886"/>
              <a:ext cx="127624" cy="170166"/>
            </a:xfrm>
            <a:custGeom>
              <a:avLst/>
              <a:gdLst>
                <a:gd name="connsiteX0" fmla="*/ 72844 w 127624"/>
                <a:gd name="connsiteY0" fmla="*/ 140068 h 170165"/>
                <a:gd name="connsiteX1" fmla="*/ 46043 w 127624"/>
                <a:gd name="connsiteY1" fmla="*/ 127944 h 170165"/>
                <a:gd name="connsiteX2" fmla="*/ 35621 w 127624"/>
                <a:gd name="connsiteY2" fmla="*/ 96463 h 170165"/>
                <a:gd name="connsiteX3" fmla="*/ 35621 w 127624"/>
                <a:gd name="connsiteY3" fmla="*/ 80085 h 170165"/>
                <a:gd name="connsiteX4" fmla="*/ 46043 w 127624"/>
                <a:gd name="connsiteY4" fmla="*/ 48391 h 170165"/>
                <a:gd name="connsiteX5" fmla="*/ 71143 w 127624"/>
                <a:gd name="connsiteY5" fmla="*/ 35629 h 170165"/>
                <a:gd name="connsiteX6" fmla="*/ 95817 w 127624"/>
                <a:gd name="connsiteY6" fmla="*/ 46902 h 170165"/>
                <a:gd name="connsiteX7" fmla="*/ 104750 w 127624"/>
                <a:gd name="connsiteY7" fmla="*/ 77319 h 170165"/>
                <a:gd name="connsiteX8" fmla="*/ 104750 w 127624"/>
                <a:gd name="connsiteY8" fmla="*/ 88380 h 170165"/>
                <a:gd name="connsiteX9" fmla="*/ 46894 w 127624"/>
                <a:gd name="connsiteY9" fmla="*/ 88380 h 170165"/>
                <a:gd name="connsiteX10" fmla="*/ 46894 w 127624"/>
                <a:gd name="connsiteY10" fmla="*/ 96888 h 170165"/>
                <a:gd name="connsiteX11" fmla="*/ 53913 w 127624"/>
                <a:gd name="connsiteY11" fmla="*/ 121350 h 170165"/>
                <a:gd name="connsiteX12" fmla="*/ 72844 w 127624"/>
                <a:gd name="connsiteY12" fmla="*/ 131134 h 170165"/>
                <a:gd name="connsiteX13" fmla="*/ 87096 w 127624"/>
                <a:gd name="connsiteY13" fmla="*/ 128156 h 170165"/>
                <a:gd name="connsiteX14" fmla="*/ 97518 w 127624"/>
                <a:gd name="connsiteY14" fmla="*/ 119861 h 170165"/>
                <a:gd name="connsiteX15" fmla="*/ 101985 w 127624"/>
                <a:gd name="connsiteY15" fmla="*/ 127731 h 170165"/>
                <a:gd name="connsiteX16" fmla="*/ 90287 w 127624"/>
                <a:gd name="connsiteY16" fmla="*/ 137090 h 170165"/>
                <a:gd name="connsiteX17" fmla="*/ 72844 w 127624"/>
                <a:gd name="connsiteY17" fmla="*/ 140068 h 170165"/>
                <a:gd name="connsiteX18" fmla="*/ 71143 w 127624"/>
                <a:gd name="connsiteY18" fmla="*/ 45201 h 170165"/>
                <a:gd name="connsiteX19" fmla="*/ 53913 w 127624"/>
                <a:gd name="connsiteY19" fmla="*/ 54772 h 170165"/>
                <a:gd name="connsiteX20" fmla="*/ 46894 w 127624"/>
                <a:gd name="connsiteY20" fmla="*/ 78383 h 170165"/>
                <a:gd name="connsiteX21" fmla="*/ 93477 w 127624"/>
                <a:gd name="connsiteY21" fmla="*/ 78383 h 170165"/>
                <a:gd name="connsiteX22" fmla="*/ 93477 w 127624"/>
                <a:gd name="connsiteY22" fmla="*/ 74129 h 170165"/>
                <a:gd name="connsiteX23" fmla="*/ 87521 w 127624"/>
                <a:gd name="connsiteY23" fmla="*/ 52858 h 170165"/>
                <a:gd name="connsiteX24" fmla="*/ 71143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44" y="140068"/>
                  </a:moveTo>
                  <a:cubicBezTo>
                    <a:pt x="62528" y="140366"/>
                    <a:pt x="52637" y="135878"/>
                    <a:pt x="46043" y="127944"/>
                  </a:cubicBezTo>
                  <a:cubicBezTo>
                    <a:pt x="38939" y="119010"/>
                    <a:pt x="35259" y="107864"/>
                    <a:pt x="35621" y="96463"/>
                  </a:cubicBezTo>
                  <a:lnTo>
                    <a:pt x="35621" y="80085"/>
                  </a:lnTo>
                  <a:cubicBezTo>
                    <a:pt x="35238" y="68620"/>
                    <a:pt x="38939" y="57389"/>
                    <a:pt x="46043" y="48391"/>
                  </a:cubicBezTo>
                  <a:cubicBezTo>
                    <a:pt x="51935" y="40415"/>
                    <a:pt x="61231" y="35693"/>
                    <a:pt x="71143" y="35629"/>
                  </a:cubicBezTo>
                  <a:cubicBezTo>
                    <a:pt x="80715" y="35161"/>
                    <a:pt x="89904" y="39373"/>
                    <a:pt x="95817" y="46902"/>
                  </a:cubicBezTo>
                  <a:cubicBezTo>
                    <a:pt x="102156" y="55730"/>
                    <a:pt x="105325" y="66450"/>
                    <a:pt x="104750" y="77319"/>
                  </a:cubicBezTo>
                  <a:lnTo>
                    <a:pt x="104750" y="88380"/>
                  </a:lnTo>
                  <a:lnTo>
                    <a:pt x="46894" y="88380"/>
                  </a:lnTo>
                  <a:lnTo>
                    <a:pt x="46894" y="96888"/>
                  </a:lnTo>
                  <a:cubicBezTo>
                    <a:pt x="46575" y="105588"/>
                    <a:pt x="49042" y="114139"/>
                    <a:pt x="53913" y="121350"/>
                  </a:cubicBezTo>
                  <a:cubicBezTo>
                    <a:pt x="58019" y="127774"/>
                    <a:pt x="65229" y="131496"/>
                    <a:pt x="72844" y="131134"/>
                  </a:cubicBezTo>
                  <a:cubicBezTo>
                    <a:pt x="77758" y="131220"/>
                    <a:pt x="82629" y="130198"/>
                    <a:pt x="87096" y="128156"/>
                  </a:cubicBezTo>
                  <a:cubicBezTo>
                    <a:pt x="91159" y="126200"/>
                    <a:pt x="94711" y="123371"/>
                    <a:pt x="97518" y="119861"/>
                  </a:cubicBezTo>
                  <a:lnTo>
                    <a:pt x="101985" y="127731"/>
                  </a:lnTo>
                  <a:cubicBezTo>
                    <a:pt x="98837" y="131687"/>
                    <a:pt x="94838" y="134878"/>
                    <a:pt x="90287" y="137090"/>
                  </a:cubicBezTo>
                  <a:cubicBezTo>
                    <a:pt x="84777" y="139366"/>
                    <a:pt x="78800" y="140387"/>
                    <a:pt x="72844" y="140068"/>
                  </a:cubicBezTo>
                  <a:close/>
                  <a:moveTo>
                    <a:pt x="71143" y="45201"/>
                  </a:moveTo>
                  <a:cubicBezTo>
                    <a:pt x="64187" y="45371"/>
                    <a:pt x="57742" y="48944"/>
                    <a:pt x="53913" y="54772"/>
                  </a:cubicBezTo>
                  <a:cubicBezTo>
                    <a:pt x="49170" y="61707"/>
                    <a:pt x="46703" y="69981"/>
                    <a:pt x="46894" y="78383"/>
                  </a:cubicBezTo>
                  <a:lnTo>
                    <a:pt x="93477" y="78383"/>
                  </a:lnTo>
                  <a:lnTo>
                    <a:pt x="93477" y="74129"/>
                  </a:lnTo>
                  <a:cubicBezTo>
                    <a:pt x="93881" y="66578"/>
                    <a:pt x="91797" y="59112"/>
                    <a:pt x="87521" y="52858"/>
                  </a:cubicBezTo>
                  <a:cubicBezTo>
                    <a:pt x="83693" y="47732"/>
                    <a:pt x="77545" y="44860"/>
                    <a:pt x="71143" y="45201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148F965A-7D0E-4422-A9CD-A327F6200857}"/>
                </a:ext>
              </a:extLst>
            </p:cNvPr>
            <p:cNvSpPr/>
            <p:nvPr/>
          </p:nvSpPr>
          <p:spPr>
            <a:xfrm>
              <a:off x="7518277" y="6536459"/>
              <a:ext cx="106353" cy="191436"/>
            </a:xfrm>
            <a:custGeom>
              <a:avLst/>
              <a:gdLst>
                <a:gd name="connsiteX0" fmla="*/ 60906 w 106353"/>
                <a:gd name="connsiteY0" fmla="*/ 35594 h 191436"/>
                <a:gd name="connsiteX1" fmla="*/ 60906 w 106353"/>
                <a:gd name="connsiteY1" fmla="*/ 61969 h 191436"/>
                <a:gd name="connsiteX2" fmla="*/ 78348 w 106353"/>
                <a:gd name="connsiteY2" fmla="*/ 61969 h 191436"/>
                <a:gd name="connsiteX3" fmla="*/ 78348 w 106353"/>
                <a:gd name="connsiteY3" fmla="*/ 71541 h 191436"/>
                <a:gd name="connsiteX4" fmla="*/ 60906 w 106353"/>
                <a:gd name="connsiteY4" fmla="*/ 71541 h 191436"/>
                <a:gd name="connsiteX5" fmla="*/ 60906 w 106353"/>
                <a:gd name="connsiteY5" fmla="*/ 137055 h 191436"/>
                <a:gd name="connsiteX6" fmla="*/ 63671 w 106353"/>
                <a:gd name="connsiteY6" fmla="*/ 150881 h 191436"/>
                <a:gd name="connsiteX7" fmla="*/ 71116 w 106353"/>
                <a:gd name="connsiteY7" fmla="*/ 154922 h 191436"/>
                <a:gd name="connsiteX8" fmla="*/ 75370 w 106353"/>
                <a:gd name="connsiteY8" fmla="*/ 154922 h 191436"/>
                <a:gd name="connsiteX9" fmla="*/ 80262 w 106353"/>
                <a:gd name="connsiteY9" fmla="*/ 154922 h 191436"/>
                <a:gd name="connsiteX10" fmla="*/ 81751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525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0906" y="35594"/>
                  </a:moveTo>
                  <a:lnTo>
                    <a:pt x="60906" y="61969"/>
                  </a:lnTo>
                  <a:lnTo>
                    <a:pt x="78348" y="61969"/>
                  </a:lnTo>
                  <a:lnTo>
                    <a:pt x="78348" y="71541"/>
                  </a:lnTo>
                  <a:lnTo>
                    <a:pt x="60906" y="71541"/>
                  </a:lnTo>
                  <a:lnTo>
                    <a:pt x="60906" y="137055"/>
                  </a:lnTo>
                  <a:cubicBezTo>
                    <a:pt x="60501" y="141841"/>
                    <a:pt x="61459" y="146627"/>
                    <a:pt x="63671" y="150881"/>
                  </a:cubicBezTo>
                  <a:cubicBezTo>
                    <a:pt x="65266" y="153455"/>
                    <a:pt x="68095" y="154986"/>
                    <a:pt x="71116" y="154922"/>
                  </a:cubicBezTo>
                  <a:lnTo>
                    <a:pt x="75370" y="154922"/>
                  </a:lnTo>
                  <a:lnTo>
                    <a:pt x="80262" y="154922"/>
                  </a:lnTo>
                  <a:lnTo>
                    <a:pt x="81751" y="163643"/>
                  </a:lnTo>
                  <a:cubicBezTo>
                    <a:pt x="79900" y="164430"/>
                    <a:pt x="77986" y="165005"/>
                    <a:pt x="76008" y="165345"/>
                  </a:cubicBezTo>
                  <a:lnTo>
                    <a:pt x="68776" y="165345"/>
                  </a:lnTo>
                  <a:cubicBezTo>
                    <a:pt x="63224" y="165643"/>
                    <a:pt x="57885" y="163175"/>
                    <a:pt x="54525" y="158751"/>
                  </a:cubicBezTo>
                  <a:cubicBezTo>
                    <a:pt x="50823" y="152306"/>
                    <a:pt x="49122" y="144904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1682D918-699C-4A24-A2FD-AEA0CA56275F}"/>
                </a:ext>
              </a:extLst>
            </p:cNvPr>
            <p:cNvSpPr/>
            <p:nvPr/>
          </p:nvSpPr>
          <p:spPr>
            <a:xfrm>
              <a:off x="7622929" y="6560921"/>
              <a:ext cx="106353" cy="170166"/>
            </a:xfrm>
            <a:custGeom>
              <a:avLst/>
              <a:gdLst>
                <a:gd name="connsiteX0" fmla="*/ 74732 w 106353"/>
                <a:gd name="connsiteY0" fmla="*/ 47080 h 170165"/>
                <a:gd name="connsiteX1" fmla="*/ 67287 w 106353"/>
                <a:gd name="connsiteY1" fmla="*/ 47080 h 170165"/>
                <a:gd name="connsiteX2" fmla="*/ 54312 w 106353"/>
                <a:gd name="connsiteY2" fmla="*/ 52185 h 170165"/>
                <a:gd name="connsiteX3" fmla="*/ 46867 w 106353"/>
                <a:gd name="connsiteY3" fmla="*/ 66862 h 170165"/>
                <a:gd name="connsiteX4" fmla="*/ 46867 w 106353"/>
                <a:gd name="connsiteY4" fmla="*/ 138544 h 170165"/>
                <a:gd name="connsiteX5" fmla="*/ 35594 w 106353"/>
                <a:gd name="connsiteY5" fmla="*/ 138544 h 170165"/>
                <a:gd name="connsiteX6" fmla="*/ 35594 w 106353"/>
                <a:gd name="connsiteY6" fmla="*/ 37508 h 170165"/>
                <a:gd name="connsiteX7" fmla="*/ 45378 w 106353"/>
                <a:gd name="connsiteY7" fmla="*/ 37508 h 170165"/>
                <a:gd name="connsiteX8" fmla="*/ 46867 w 106353"/>
                <a:gd name="connsiteY8" fmla="*/ 54099 h 170165"/>
                <a:gd name="connsiteX9" fmla="*/ 56226 w 106353"/>
                <a:gd name="connsiteY9" fmla="*/ 40486 h 170165"/>
                <a:gd name="connsiteX10" fmla="*/ 69840 w 106353"/>
                <a:gd name="connsiteY10" fmla="*/ 35594 h 170165"/>
                <a:gd name="connsiteX11" fmla="*/ 73456 w 106353"/>
                <a:gd name="connsiteY11" fmla="*/ 35594 h 170165"/>
                <a:gd name="connsiteX12" fmla="*/ 76220 w 106353"/>
                <a:gd name="connsiteY12" fmla="*/ 35594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0"/>
                  </a:moveTo>
                  <a:lnTo>
                    <a:pt x="67287" y="47080"/>
                  </a:lnTo>
                  <a:cubicBezTo>
                    <a:pt x="62459" y="46952"/>
                    <a:pt x="57758" y="48803"/>
                    <a:pt x="54312" y="52185"/>
                  </a:cubicBezTo>
                  <a:cubicBezTo>
                    <a:pt x="50590" y="56332"/>
                    <a:pt x="48016" y="61395"/>
                    <a:pt x="46867" y="66862"/>
                  </a:cubicBezTo>
                  <a:lnTo>
                    <a:pt x="46867" y="138544"/>
                  </a:lnTo>
                  <a:lnTo>
                    <a:pt x="35594" y="138544"/>
                  </a:lnTo>
                  <a:lnTo>
                    <a:pt x="35594" y="37508"/>
                  </a:lnTo>
                  <a:lnTo>
                    <a:pt x="45378" y="37508"/>
                  </a:lnTo>
                  <a:lnTo>
                    <a:pt x="46867" y="54099"/>
                  </a:lnTo>
                  <a:cubicBezTo>
                    <a:pt x="48760" y="48824"/>
                    <a:pt x="51972" y="44144"/>
                    <a:pt x="56226" y="40486"/>
                  </a:cubicBezTo>
                  <a:cubicBezTo>
                    <a:pt x="60055" y="37316"/>
                    <a:pt x="64862" y="35594"/>
                    <a:pt x="69840" y="35594"/>
                  </a:cubicBezTo>
                  <a:lnTo>
                    <a:pt x="73456" y="35594"/>
                  </a:lnTo>
                  <a:lnTo>
                    <a:pt x="76220" y="35594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8A502D0F-A51A-4FCA-9D23-AF2BD78901E8}"/>
                </a:ext>
              </a:extLst>
            </p:cNvPr>
            <p:cNvSpPr/>
            <p:nvPr/>
          </p:nvSpPr>
          <p:spPr>
            <a:xfrm>
              <a:off x="7672676" y="6523059"/>
              <a:ext cx="127624" cy="212707"/>
            </a:xfrm>
            <a:custGeom>
              <a:avLst/>
              <a:gdLst>
                <a:gd name="connsiteX0" fmla="*/ 72844 w 127624"/>
                <a:gd name="connsiteY0" fmla="*/ 177895 h 212707"/>
                <a:gd name="connsiteX1" fmla="*/ 46043 w 127624"/>
                <a:gd name="connsiteY1" fmla="*/ 165770 h 212707"/>
                <a:gd name="connsiteX2" fmla="*/ 35621 w 127624"/>
                <a:gd name="connsiteY2" fmla="*/ 134290 h 212707"/>
                <a:gd name="connsiteX3" fmla="*/ 35621 w 127624"/>
                <a:gd name="connsiteY3" fmla="*/ 117911 h 212707"/>
                <a:gd name="connsiteX4" fmla="*/ 46043 w 127624"/>
                <a:gd name="connsiteY4" fmla="*/ 86218 h 212707"/>
                <a:gd name="connsiteX5" fmla="*/ 71143 w 127624"/>
                <a:gd name="connsiteY5" fmla="*/ 73456 h 212707"/>
                <a:gd name="connsiteX6" fmla="*/ 95817 w 127624"/>
                <a:gd name="connsiteY6" fmla="*/ 84729 h 212707"/>
                <a:gd name="connsiteX7" fmla="*/ 104750 w 127624"/>
                <a:gd name="connsiteY7" fmla="*/ 115146 h 212707"/>
                <a:gd name="connsiteX8" fmla="*/ 104750 w 127624"/>
                <a:gd name="connsiteY8" fmla="*/ 126207 h 212707"/>
                <a:gd name="connsiteX9" fmla="*/ 46894 w 127624"/>
                <a:gd name="connsiteY9" fmla="*/ 126207 h 212707"/>
                <a:gd name="connsiteX10" fmla="*/ 46894 w 127624"/>
                <a:gd name="connsiteY10" fmla="*/ 134715 h 212707"/>
                <a:gd name="connsiteX11" fmla="*/ 53914 w 127624"/>
                <a:gd name="connsiteY11" fmla="*/ 159176 h 212707"/>
                <a:gd name="connsiteX12" fmla="*/ 72844 w 127624"/>
                <a:gd name="connsiteY12" fmla="*/ 168961 h 212707"/>
                <a:gd name="connsiteX13" fmla="*/ 87096 w 127624"/>
                <a:gd name="connsiteY13" fmla="*/ 165983 h 212707"/>
                <a:gd name="connsiteX14" fmla="*/ 97519 w 127624"/>
                <a:gd name="connsiteY14" fmla="*/ 157687 h 212707"/>
                <a:gd name="connsiteX15" fmla="*/ 101985 w 127624"/>
                <a:gd name="connsiteY15" fmla="*/ 165558 h 212707"/>
                <a:gd name="connsiteX16" fmla="*/ 90286 w 127624"/>
                <a:gd name="connsiteY16" fmla="*/ 174917 h 212707"/>
                <a:gd name="connsiteX17" fmla="*/ 72844 w 127624"/>
                <a:gd name="connsiteY17" fmla="*/ 177895 h 212707"/>
                <a:gd name="connsiteX18" fmla="*/ 71143 w 127624"/>
                <a:gd name="connsiteY18" fmla="*/ 83027 h 212707"/>
                <a:gd name="connsiteX19" fmla="*/ 53914 w 127624"/>
                <a:gd name="connsiteY19" fmla="*/ 92599 h 212707"/>
                <a:gd name="connsiteX20" fmla="*/ 46894 w 127624"/>
                <a:gd name="connsiteY20" fmla="*/ 116209 h 212707"/>
                <a:gd name="connsiteX21" fmla="*/ 93477 w 127624"/>
                <a:gd name="connsiteY21" fmla="*/ 116209 h 212707"/>
                <a:gd name="connsiteX22" fmla="*/ 93477 w 127624"/>
                <a:gd name="connsiteY22" fmla="*/ 111955 h 212707"/>
                <a:gd name="connsiteX23" fmla="*/ 87521 w 127624"/>
                <a:gd name="connsiteY23" fmla="*/ 90685 h 212707"/>
                <a:gd name="connsiteX24" fmla="*/ 71143 w 127624"/>
                <a:gd name="connsiteY24" fmla="*/ 83027 h 212707"/>
                <a:gd name="connsiteX25" fmla="*/ 81778 w 127624"/>
                <a:gd name="connsiteY25" fmla="*/ 35594 h 212707"/>
                <a:gd name="connsiteX26" fmla="*/ 95391 w 127624"/>
                <a:gd name="connsiteY26" fmla="*/ 35594 h 212707"/>
                <a:gd name="connsiteX27" fmla="*/ 95391 w 127624"/>
                <a:gd name="connsiteY27" fmla="*/ 35594 h 212707"/>
                <a:gd name="connsiteX28" fmla="*/ 74121 w 127624"/>
                <a:gd name="connsiteY28" fmla="*/ 60055 h 212707"/>
                <a:gd name="connsiteX29" fmla="*/ 64549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844" y="177895"/>
                  </a:moveTo>
                  <a:cubicBezTo>
                    <a:pt x="62528" y="178128"/>
                    <a:pt x="52680" y="173662"/>
                    <a:pt x="46043" y="165770"/>
                  </a:cubicBezTo>
                  <a:cubicBezTo>
                    <a:pt x="38939" y="156837"/>
                    <a:pt x="35259" y="145691"/>
                    <a:pt x="35621" y="134290"/>
                  </a:cubicBezTo>
                  <a:lnTo>
                    <a:pt x="35621" y="117911"/>
                  </a:lnTo>
                  <a:cubicBezTo>
                    <a:pt x="35238" y="106446"/>
                    <a:pt x="38939" y="95215"/>
                    <a:pt x="46043" y="86218"/>
                  </a:cubicBezTo>
                  <a:cubicBezTo>
                    <a:pt x="51935" y="78241"/>
                    <a:pt x="61230" y="73519"/>
                    <a:pt x="71143" y="73456"/>
                  </a:cubicBezTo>
                  <a:cubicBezTo>
                    <a:pt x="80714" y="72987"/>
                    <a:pt x="89904" y="77199"/>
                    <a:pt x="95817" y="84729"/>
                  </a:cubicBezTo>
                  <a:cubicBezTo>
                    <a:pt x="102156" y="93556"/>
                    <a:pt x="105325" y="104277"/>
                    <a:pt x="104750" y="115146"/>
                  </a:cubicBezTo>
                  <a:lnTo>
                    <a:pt x="104750" y="126207"/>
                  </a:lnTo>
                  <a:lnTo>
                    <a:pt x="46894" y="126207"/>
                  </a:lnTo>
                  <a:lnTo>
                    <a:pt x="46894" y="134715"/>
                  </a:lnTo>
                  <a:cubicBezTo>
                    <a:pt x="46575" y="143415"/>
                    <a:pt x="49042" y="151966"/>
                    <a:pt x="53914" y="159176"/>
                  </a:cubicBezTo>
                  <a:cubicBezTo>
                    <a:pt x="58019" y="165600"/>
                    <a:pt x="65229" y="169323"/>
                    <a:pt x="72844" y="168961"/>
                  </a:cubicBezTo>
                  <a:cubicBezTo>
                    <a:pt x="77758" y="169067"/>
                    <a:pt x="82629" y="168046"/>
                    <a:pt x="87096" y="165983"/>
                  </a:cubicBezTo>
                  <a:cubicBezTo>
                    <a:pt x="91158" y="164026"/>
                    <a:pt x="94711" y="161197"/>
                    <a:pt x="97519" y="157687"/>
                  </a:cubicBezTo>
                  <a:lnTo>
                    <a:pt x="101985" y="165558"/>
                  </a:lnTo>
                  <a:cubicBezTo>
                    <a:pt x="98880" y="169556"/>
                    <a:pt x="94860" y="172768"/>
                    <a:pt x="90286" y="174917"/>
                  </a:cubicBezTo>
                  <a:cubicBezTo>
                    <a:pt x="84777" y="177193"/>
                    <a:pt x="78800" y="178214"/>
                    <a:pt x="72844" y="177895"/>
                  </a:cubicBezTo>
                  <a:close/>
                  <a:moveTo>
                    <a:pt x="71143" y="83027"/>
                  </a:moveTo>
                  <a:cubicBezTo>
                    <a:pt x="64187" y="83197"/>
                    <a:pt x="57742" y="86771"/>
                    <a:pt x="53914" y="92599"/>
                  </a:cubicBezTo>
                  <a:cubicBezTo>
                    <a:pt x="49298" y="99597"/>
                    <a:pt x="46852" y="107829"/>
                    <a:pt x="46894" y="116209"/>
                  </a:cubicBezTo>
                  <a:lnTo>
                    <a:pt x="93477" y="116209"/>
                  </a:lnTo>
                  <a:lnTo>
                    <a:pt x="93477" y="111955"/>
                  </a:lnTo>
                  <a:cubicBezTo>
                    <a:pt x="93881" y="104404"/>
                    <a:pt x="91796" y="96938"/>
                    <a:pt x="87521" y="90685"/>
                  </a:cubicBezTo>
                  <a:cubicBezTo>
                    <a:pt x="83692" y="85559"/>
                    <a:pt x="77545" y="82687"/>
                    <a:pt x="71143" y="83027"/>
                  </a:cubicBezTo>
                  <a:close/>
                  <a:moveTo>
                    <a:pt x="81778" y="35594"/>
                  </a:moveTo>
                  <a:lnTo>
                    <a:pt x="95391" y="35594"/>
                  </a:lnTo>
                  <a:lnTo>
                    <a:pt x="95391" y="35594"/>
                  </a:lnTo>
                  <a:lnTo>
                    <a:pt x="74121" y="60055"/>
                  </a:lnTo>
                  <a:lnTo>
                    <a:pt x="64549" y="6005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C2B8FD2F-C684-4765-AF75-3ED5DFD72ABA}"/>
                </a:ext>
              </a:extLst>
            </p:cNvPr>
            <p:cNvSpPr/>
            <p:nvPr/>
          </p:nvSpPr>
          <p:spPr>
            <a:xfrm>
              <a:off x="7757320" y="6559598"/>
              <a:ext cx="127624" cy="170166"/>
            </a:xfrm>
            <a:custGeom>
              <a:avLst/>
              <a:gdLst>
                <a:gd name="connsiteX0" fmla="*/ 88385 w 127624"/>
                <a:gd name="connsiteY0" fmla="*/ 115405 h 170165"/>
                <a:gd name="connsiteX1" fmla="*/ 84556 w 127624"/>
                <a:gd name="connsiteY1" fmla="*/ 102643 h 170165"/>
                <a:gd name="connsiteX2" fmla="*/ 67965 w 127624"/>
                <a:gd name="connsiteY2" fmla="*/ 92007 h 170165"/>
                <a:gd name="connsiteX3" fmla="*/ 45418 w 127624"/>
                <a:gd name="connsiteY3" fmla="*/ 79032 h 170165"/>
                <a:gd name="connsiteX4" fmla="*/ 38399 w 127624"/>
                <a:gd name="connsiteY4" fmla="*/ 61803 h 170165"/>
                <a:gd name="connsiteX5" fmla="*/ 46907 w 127624"/>
                <a:gd name="connsiteY5" fmla="*/ 43298 h 170165"/>
                <a:gd name="connsiteX6" fmla="*/ 68177 w 127624"/>
                <a:gd name="connsiteY6" fmla="*/ 35640 h 170165"/>
                <a:gd name="connsiteX7" fmla="*/ 90937 w 127624"/>
                <a:gd name="connsiteY7" fmla="*/ 44148 h 170165"/>
                <a:gd name="connsiteX8" fmla="*/ 99020 w 127624"/>
                <a:gd name="connsiteY8" fmla="*/ 65419 h 170165"/>
                <a:gd name="connsiteX9" fmla="*/ 99020 w 127624"/>
                <a:gd name="connsiteY9" fmla="*/ 65419 h 170165"/>
                <a:gd name="connsiteX10" fmla="*/ 88597 w 127624"/>
                <a:gd name="connsiteY10" fmla="*/ 65419 h 170165"/>
                <a:gd name="connsiteX11" fmla="*/ 83067 w 127624"/>
                <a:gd name="connsiteY11" fmla="*/ 51168 h 170165"/>
                <a:gd name="connsiteX12" fmla="*/ 68390 w 127624"/>
                <a:gd name="connsiteY12" fmla="*/ 45212 h 170165"/>
                <a:gd name="connsiteX13" fmla="*/ 53926 w 127624"/>
                <a:gd name="connsiteY13" fmla="*/ 49891 h 170165"/>
                <a:gd name="connsiteX14" fmla="*/ 49034 w 127624"/>
                <a:gd name="connsiteY14" fmla="*/ 60952 h 170165"/>
                <a:gd name="connsiteX15" fmla="*/ 53075 w 127624"/>
                <a:gd name="connsiteY15" fmla="*/ 71800 h 170165"/>
                <a:gd name="connsiteX16" fmla="*/ 69879 w 127624"/>
                <a:gd name="connsiteY16" fmla="*/ 82010 h 170165"/>
                <a:gd name="connsiteX17" fmla="*/ 92426 w 127624"/>
                <a:gd name="connsiteY17" fmla="*/ 95198 h 170165"/>
                <a:gd name="connsiteX18" fmla="*/ 99871 w 127624"/>
                <a:gd name="connsiteY18" fmla="*/ 113278 h 170165"/>
                <a:gd name="connsiteX19" fmla="*/ 91363 w 127624"/>
                <a:gd name="connsiteY19" fmla="*/ 132847 h 170165"/>
                <a:gd name="connsiteX20" fmla="*/ 68390 w 127624"/>
                <a:gd name="connsiteY20" fmla="*/ 140079 h 170165"/>
                <a:gd name="connsiteX21" fmla="*/ 43929 w 127624"/>
                <a:gd name="connsiteY21" fmla="*/ 131358 h 170165"/>
                <a:gd name="connsiteX22" fmla="*/ 35633 w 127624"/>
                <a:gd name="connsiteY22" fmla="*/ 110088 h 170165"/>
                <a:gd name="connsiteX23" fmla="*/ 35633 w 127624"/>
                <a:gd name="connsiteY23" fmla="*/ 110088 h 170165"/>
                <a:gd name="connsiteX24" fmla="*/ 46056 w 127624"/>
                <a:gd name="connsiteY24" fmla="*/ 110088 h 170165"/>
                <a:gd name="connsiteX25" fmla="*/ 53075 w 127624"/>
                <a:gd name="connsiteY25" fmla="*/ 125828 h 170165"/>
                <a:gd name="connsiteX26" fmla="*/ 68177 w 127624"/>
                <a:gd name="connsiteY26" fmla="*/ 130933 h 170165"/>
                <a:gd name="connsiteX27" fmla="*/ 83067 w 127624"/>
                <a:gd name="connsiteY27" fmla="*/ 126041 h 170165"/>
                <a:gd name="connsiteX28" fmla="*/ 88385 w 127624"/>
                <a:gd name="connsiteY28" fmla="*/ 11540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8385" y="115405"/>
                  </a:moveTo>
                  <a:cubicBezTo>
                    <a:pt x="88895" y="110811"/>
                    <a:pt x="87513" y="106195"/>
                    <a:pt x="84556" y="102643"/>
                  </a:cubicBezTo>
                  <a:cubicBezTo>
                    <a:pt x="79791" y="98027"/>
                    <a:pt x="74155" y="94411"/>
                    <a:pt x="67965" y="92007"/>
                  </a:cubicBezTo>
                  <a:cubicBezTo>
                    <a:pt x="59776" y="88966"/>
                    <a:pt x="52161" y="84584"/>
                    <a:pt x="45418" y="79032"/>
                  </a:cubicBezTo>
                  <a:cubicBezTo>
                    <a:pt x="40738" y="74544"/>
                    <a:pt x="38186" y="68290"/>
                    <a:pt x="38399" y="61803"/>
                  </a:cubicBezTo>
                  <a:cubicBezTo>
                    <a:pt x="38314" y="54677"/>
                    <a:pt x="41440" y="47892"/>
                    <a:pt x="46907" y="43298"/>
                  </a:cubicBezTo>
                  <a:cubicBezTo>
                    <a:pt x="52799" y="38171"/>
                    <a:pt x="60371" y="35449"/>
                    <a:pt x="68177" y="35640"/>
                  </a:cubicBezTo>
                  <a:cubicBezTo>
                    <a:pt x="76622" y="35172"/>
                    <a:pt x="84875" y="38256"/>
                    <a:pt x="90937" y="44148"/>
                  </a:cubicBezTo>
                  <a:cubicBezTo>
                    <a:pt x="96553" y="49743"/>
                    <a:pt x="99509" y="57506"/>
                    <a:pt x="99020" y="65419"/>
                  </a:cubicBezTo>
                  <a:lnTo>
                    <a:pt x="99020" y="65419"/>
                  </a:lnTo>
                  <a:lnTo>
                    <a:pt x="88597" y="65419"/>
                  </a:lnTo>
                  <a:cubicBezTo>
                    <a:pt x="88576" y="60144"/>
                    <a:pt x="86619" y="55060"/>
                    <a:pt x="83067" y="51168"/>
                  </a:cubicBezTo>
                  <a:cubicBezTo>
                    <a:pt x="79302" y="47105"/>
                    <a:pt x="73921" y="44935"/>
                    <a:pt x="68390" y="45212"/>
                  </a:cubicBezTo>
                  <a:cubicBezTo>
                    <a:pt x="63158" y="44935"/>
                    <a:pt x="58010" y="46595"/>
                    <a:pt x="53926" y="49891"/>
                  </a:cubicBezTo>
                  <a:cubicBezTo>
                    <a:pt x="50821" y="52742"/>
                    <a:pt x="49055" y="56740"/>
                    <a:pt x="49034" y="60952"/>
                  </a:cubicBezTo>
                  <a:cubicBezTo>
                    <a:pt x="48842" y="64972"/>
                    <a:pt x="50289" y="68886"/>
                    <a:pt x="53075" y="71800"/>
                  </a:cubicBezTo>
                  <a:cubicBezTo>
                    <a:pt x="58053" y="76139"/>
                    <a:pt x="63732" y="79585"/>
                    <a:pt x="69879" y="82010"/>
                  </a:cubicBezTo>
                  <a:cubicBezTo>
                    <a:pt x="78132" y="85009"/>
                    <a:pt x="85769" y="89476"/>
                    <a:pt x="92426" y="95198"/>
                  </a:cubicBezTo>
                  <a:cubicBezTo>
                    <a:pt x="97382" y="99877"/>
                    <a:pt x="100083" y="106471"/>
                    <a:pt x="99871" y="113278"/>
                  </a:cubicBezTo>
                  <a:cubicBezTo>
                    <a:pt x="100190" y="120765"/>
                    <a:pt x="97042" y="127976"/>
                    <a:pt x="91363" y="132847"/>
                  </a:cubicBezTo>
                  <a:cubicBezTo>
                    <a:pt x="84832" y="137952"/>
                    <a:pt x="76664" y="140526"/>
                    <a:pt x="68390" y="140079"/>
                  </a:cubicBezTo>
                  <a:cubicBezTo>
                    <a:pt x="59393" y="140675"/>
                    <a:pt x="50523" y="137506"/>
                    <a:pt x="43929" y="131358"/>
                  </a:cubicBezTo>
                  <a:cubicBezTo>
                    <a:pt x="38228" y="125785"/>
                    <a:pt x="35208" y="118043"/>
                    <a:pt x="35633" y="110088"/>
                  </a:cubicBezTo>
                  <a:lnTo>
                    <a:pt x="35633" y="110088"/>
                  </a:lnTo>
                  <a:lnTo>
                    <a:pt x="46056" y="110088"/>
                  </a:lnTo>
                  <a:cubicBezTo>
                    <a:pt x="45907" y="116128"/>
                    <a:pt x="48481" y="121914"/>
                    <a:pt x="53075" y="125828"/>
                  </a:cubicBezTo>
                  <a:cubicBezTo>
                    <a:pt x="57372" y="129231"/>
                    <a:pt x="62711" y="131039"/>
                    <a:pt x="68177" y="130933"/>
                  </a:cubicBezTo>
                  <a:cubicBezTo>
                    <a:pt x="73580" y="131252"/>
                    <a:pt x="78898" y="129508"/>
                    <a:pt x="83067" y="126041"/>
                  </a:cubicBezTo>
                  <a:cubicBezTo>
                    <a:pt x="86215" y="123382"/>
                    <a:pt x="88151" y="119532"/>
                    <a:pt x="88385" y="11540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C9C46A3E-0673-4DF0-9E0C-6C0396999BBB}"/>
                </a:ext>
              </a:extLst>
            </p:cNvPr>
            <p:cNvSpPr/>
            <p:nvPr/>
          </p:nvSpPr>
          <p:spPr>
            <a:xfrm>
              <a:off x="7837720" y="6560886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860 w 127624"/>
                <a:gd name="connsiteY12" fmla="*/ 131134 h 170165"/>
                <a:gd name="connsiteX13" fmla="*/ 87112 w 127624"/>
                <a:gd name="connsiteY13" fmla="*/ 128156 h 170165"/>
                <a:gd name="connsiteX14" fmla="*/ 97534 w 127624"/>
                <a:gd name="connsiteY14" fmla="*/ 119861 h 170165"/>
                <a:gd name="connsiteX15" fmla="*/ 102001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9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3 w 127624"/>
                <a:gd name="connsiteY21" fmla="*/ 78383 h 170165"/>
                <a:gd name="connsiteX22" fmla="*/ 93493 w 127624"/>
                <a:gd name="connsiteY22" fmla="*/ 74129 h 170165"/>
                <a:gd name="connsiteX23" fmla="*/ 87537 w 127624"/>
                <a:gd name="connsiteY23" fmla="*/ 52858 h 170165"/>
                <a:gd name="connsiteX24" fmla="*/ 71159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23" y="140387"/>
                    <a:pt x="52632" y="135920"/>
                    <a:pt x="46059" y="127944"/>
                  </a:cubicBezTo>
                  <a:cubicBezTo>
                    <a:pt x="38849" y="119074"/>
                    <a:pt x="35148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0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8056" y="127603"/>
                    <a:pt x="65245" y="131283"/>
                    <a:pt x="72860" y="131134"/>
                  </a:cubicBezTo>
                  <a:cubicBezTo>
                    <a:pt x="77774" y="131220"/>
                    <a:pt x="82645" y="130198"/>
                    <a:pt x="87112" y="128156"/>
                  </a:cubicBezTo>
                  <a:cubicBezTo>
                    <a:pt x="91153" y="126200"/>
                    <a:pt x="94727" y="123371"/>
                    <a:pt x="97534" y="119861"/>
                  </a:cubicBezTo>
                  <a:lnTo>
                    <a:pt x="102001" y="127731"/>
                  </a:lnTo>
                  <a:cubicBezTo>
                    <a:pt x="98853" y="131687"/>
                    <a:pt x="94855" y="134878"/>
                    <a:pt x="90302" y="137090"/>
                  </a:cubicBezTo>
                  <a:cubicBezTo>
                    <a:pt x="84772" y="139345"/>
                    <a:pt x="78816" y="140366"/>
                    <a:pt x="72860" y="140068"/>
                  </a:cubicBezTo>
                  <a:close/>
                  <a:moveTo>
                    <a:pt x="71159" y="45201"/>
                  </a:moveTo>
                  <a:cubicBezTo>
                    <a:pt x="64203" y="45371"/>
                    <a:pt x="57758" y="48944"/>
                    <a:pt x="53929" y="54772"/>
                  </a:cubicBezTo>
                  <a:cubicBezTo>
                    <a:pt x="49122" y="61685"/>
                    <a:pt x="46591" y="69960"/>
                    <a:pt x="46697" y="78383"/>
                  </a:cubicBezTo>
                  <a:lnTo>
                    <a:pt x="93493" y="78383"/>
                  </a:lnTo>
                  <a:lnTo>
                    <a:pt x="93493" y="74129"/>
                  </a:lnTo>
                  <a:cubicBezTo>
                    <a:pt x="93791" y="66599"/>
                    <a:pt x="91706" y="59154"/>
                    <a:pt x="87537" y="52858"/>
                  </a:cubicBezTo>
                  <a:cubicBezTo>
                    <a:pt x="83709" y="47732"/>
                    <a:pt x="77561" y="44860"/>
                    <a:pt x="71159" y="45201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02A14180-906C-417D-9325-230D38F71ED6}"/>
                </a:ext>
              </a:extLst>
            </p:cNvPr>
            <p:cNvSpPr/>
            <p:nvPr/>
          </p:nvSpPr>
          <p:spPr>
            <a:xfrm>
              <a:off x="7923232" y="6560031"/>
              <a:ext cx="127624" cy="170166"/>
            </a:xfrm>
            <a:custGeom>
              <a:avLst/>
              <a:gdLst>
                <a:gd name="connsiteX0" fmla="*/ 91362 w 127624"/>
                <a:gd name="connsiteY0" fmla="*/ 139008 h 170165"/>
                <a:gd name="connsiteX1" fmla="*/ 90086 w 127624"/>
                <a:gd name="connsiteY1" fmla="*/ 130500 h 170165"/>
                <a:gd name="connsiteX2" fmla="*/ 90086 w 127624"/>
                <a:gd name="connsiteY2" fmla="*/ 123693 h 170165"/>
                <a:gd name="connsiteX3" fmla="*/ 78174 w 127624"/>
                <a:gd name="connsiteY3" fmla="*/ 136030 h 170165"/>
                <a:gd name="connsiteX4" fmla="*/ 61796 w 127624"/>
                <a:gd name="connsiteY4" fmla="*/ 140923 h 170165"/>
                <a:gd name="connsiteX5" fmla="*/ 42440 w 127624"/>
                <a:gd name="connsiteY5" fmla="*/ 133265 h 170165"/>
                <a:gd name="connsiteX6" fmla="*/ 35633 w 127624"/>
                <a:gd name="connsiteY6" fmla="*/ 111995 h 170165"/>
                <a:gd name="connsiteX7" fmla="*/ 45630 w 127624"/>
                <a:gd name="connsiteY7" fmla="*/ 89447 h 170165"/>
                <a:gd name="connsiteX8" fmla="*/ 72431 w 127624"/>
                <a:gd name="connsiteY8" fmla="*/ 81152 h 170165"/>
                <a:gd name="connsiteX9" fmla="*/ 88810 w 127624"/>
                <a:gd name="connsiteY9" fmla="*/ 81152 h 170165"/>
                <a:gd name="connsiteX10" fmla="*/ 88810 w 127624"/>
                <a:gd name="connsiteY10" fmla="*/ 68602 h 170165"/>
                <a:gd name="connsiteX11" fmla="*/ 83279 w 127624"/>
                <a:gd name="connsiteY11" fmla="*/ 51798 h 170165"/>
                <a:gd name="connsiteX12" fmla="*/ 68177 w 127624"/>
                <a:gd name="connsiteY12" fmla="*/ 45843 h 170165"/>
                <a:gd name="connsiteX13" fmla="*/ 53288 w 127624"/>
                <a:gd name="connsiteY13" fmla="*/ 51586 h 170165"/>
                <a:gd name="connsiteX14" fmla="*/ 47545 w 127624"/>
                <a:gd name="connsiteY14" fmla="*/ 65837 h 170165"/>
                <a:gd name="connsiteX15" fmla="*/ 36909 w 127624"/>
                <a:gd name="connsiteY15" fmla="*/ 65837 h 170165"/>
                <a:gd name="connsiteX16" fmla="*/ 36909 w 127624"/>
                <a:gd name="connsiteY16" fmla="*/ 65837 h 170165"/>
                <a:gd name="connsiteX17" fmla="*/ 45630 w 127624"/>
                <a:gd name="connsiteY17" fmla="*/ 44566 h 170165"/>
                <a:gd name="connsiteX18" fmla="*/ 69028 w 127624"/>
                <a:gd name="connsiteY18" fmla="*/ 35632 h 170165"/>
                <a:gd name="connsiteX19" fmla="*/ 91575 w 127624"/>
                <a:gd name="connsiteY19" fmla="*/ 44141 h 170165"/>
                <a:gd name="connsiteX20" fmla="*/ 100296 w 127624"/>
                <a:gd name="connsiteY20" fmla="*/ 68602 h 170165"/>
                <a:gd name="connsiteX21" fmla="*/ 100296 w 127624"/>
                <a:gd name="connsiteY21" fmla="*/ 118163 h 170165"/>
                <a:gd name="connsiteX22" fmla="*/ 100296 w 127624"/>
                <a:gd name="connsiteY22" fmla="*/ 128798 h 170165"/>
                <a:gd name="connsiteX23" fmla="*/ 101997 w 127624"/>
                <a:gd name="connsiteY23" fmla="*/ 138583 h 170165"/>
                <a:gd name="connsiteX24" fmla="*/ 62859 w 127624"/>
                <a:gd name="connsiteY24" fmla="*/ 130925 h 170165"/>
                <a:gd name="connsiteX25" fmla="*/ 79451 w 127624"/>
                <a:gd name="connsiteY25" fmla="*/ 125608 h 170165"/>
                <a:gd name="connsiteX26" fmla="*/ 89660 w 127624"/>
                <a:gd name="connsiteY26" fmla="*/ 111782 h 170165"/>
                <a:gd name="connsiteX27" fmla="*/ 89660 w 127624"/>
                <a:gd name="connsiteY27" fmla="*/ 90511 h 170165"/>
                <a:gd name="connsiteX28" fmla="*/ 71581 w 127624"/>
                <a:gd name="connsiteY28" fmla="*/ 90511 h 170165"/>
                <a:gd name="connsiteX29" fmla="*/ 53288 w 127624"/>
                <a:gd name="connsiteY29" fmla="*/ 96892 h 170165"/>
                <a:gd name="connsiteX30" fmla="*/ 46481 w 127624"/>
                <a:gd name="connsiteY30" fmla="*/ 112845 h 170165"/>
                <a:gd name="connsiteX31" fmla="*/ 50735 w 127624"/>
                <a:gd name="connsiteY31" fmla="*/ 126246 h 170165"/>
                <a:gd name="connsiteX32" fmla="*/ 62859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2" y="139008"/>
                  </a:moveTo>
                  <a:cubicBezTo>
                    <a:pt x="91362" y="135605"/>
                    <a:pt x="90299" y="132627"/>
                    <a:pt x="90086" y="130500"/>
                  </a:cubicBezTo>
                  <a:cubicBezTo>
                    <a:pt x="89873" y="128245"/>
                    <a:pt x="89873" y="125948"/>
                    <a:pt x="90086" y="123693"/>
                  </a:cubicBezTo>
                  <a:cubicBezTo>
                    <a:pt x="87023" y="128586"/>
                    <a:pt x="82960" y="132797"/>
                    <a:pt x="78174" y="136030"/>
                  </a:cubicBezTo>
                  <a:cubicBezTo>
                    <a:pt x="73346" y="139327"/>
                    <a:pt x="67624" y="141029"/>
                    <a:pt x="61796" y="140923"/>
                  </a:cubicBezTo>
                  <a:cubicBezTo>
                    <a:pt x="54521" y="141369"/>
                    <a:pt x="47438" y="138583"/>
                    <a:pt x="42440" y="133265"/>
                  </a:cubicBezTo>
                  <a:cubicBezTo>
                    <a:pt x="37675" y="127246"/>
                    <a:pt x="35250" y="119673"/>
                    <a:pt x="35633" y="111995"/>
                  </a:cubicBezTo>
                  <a:cubicBezTo>
                    <a:pt x="35271" y="103337"/>
                    <a:pt x="38972" y="94999"/>
                    <a:pt x="45630" y="89447"/>
                  </a:cubicBezTo>
                  <a:cubicBezTo>
                    <a:pt x="53288" y="83577"/>
                    <a:pt x="62796" y="80620"/>
                    <a:pt x="72431" y="81152"/>
                  </a:cubicBezTo>
                  <a:lnTo>
                    <a:pt x="88810" y="81152"/>
                  </a:lnTo>
                  <a:lnTo>
                    <a:pt x="88810" y="68602"/>
                  </a:lnTo>
                  <a:cubicBezTo>
                    <a:pt x="89108" y="62519"/>
                    <a:pt x="87129" y="56521"/>
                    <a:pt x="83279" y="51798"/>
                  </a:cubicBezTo>
                  <a:cubicBezTo>
                    <a:pt x="79387" y="47650"/>
                    <a:pt x="73856" y="45460"/>
                    <a:pt x="68177" y="45843"/>
                  </a:cubicBezTo>
                  <a:cubicBezTo>
                    <a:pt x="62647" y="45757"/>
                    <a:pt x="57308" y="47821"/>
                    <a:pt x="53288" y="51586"/>
                  </a:cubicBezTo>
                  <a:cubicBezTo>
                    <a:pt x="49459" y="55329"/>
                    <a:pt x="47374" y="60498"/>
                    <a:pt x="47545" y="65837"/>
                  </a:cubicBezTo>
                  <a:lnTo>
                    <a:pt x="36909" y="65837"/>
                  </a:lnTo>
                  <a:lnTo>
                    <a:pt x="36909" y="65837"/>
                  </a:lnTo>
                  <a:cubicBezTo>
                    <a:pt x="36505" y="57797"/>
                    <a:pt x="39696" y="50012"/>
                    <a:pt x="45630" y="44566"/>
                  </a:cubicBezTo>
                  <a:cubicBezTo>
                    <a:pt x="51905" y="38547"/>
                    <a:pt x="60350" y="35313"/>
                    <a:pt x="69028" y="35632"/>
                  </a:cubicBezTo>
                  <a:cubicBezTo>
                    <a:pt x="77409" y="35207"/>
                    <a:pt x="85555" y="38291"/>
                    <a:pt x="91575" y="44141"/>
                  </a:cubicBezTo>
                  <a:cubicBezTo>
                    <a:pt x="97701" y="50756"/>
                    <a:pt x="100849" y="59605"/>
                    <a:pt x="100296" y="68602"/>
                  </a:cubicBezTo>
                  <a:lnTo>
                    <a:pt x="100296" y="118163"/>
                  </a:lnTo>
                  <a:cubicBezTo>
                    <a:pt x="100083" y="121715"/>
                    <a:pt x="100083" y="125246"/>
                    <a:pt x="100296" y="128798"/>
                  </a:cubicBezTo>
                  <a:cubicBezTo>
                    <a:pt x="100551" y="132117"/>
                    <a:pt x="101125" y="135392"/>
                    <a:pt x="101997" y="138583"/>
                  </a:cubicBezTo>
                  <a:close/>
                  <a:moveTo>
                    <a:pt x="62859" y="130925"/>
                  </a:moveTo>
                  <a:cubicBezTo>
                    <a:pt x="68815" y="131032"/>
                    <a:pt x="74665" y="129160"/>
                    <a:pt x="79451" y="125608"/>
                  </a:cubicBezTo>
                  <a:cubicBezTo>
                    <a:pt x="84066" y="122034"/>
                    <a:pt x="87597" y="117248"/>
                    <a:pt x="89660" y="111782"/>
                  </a:cubicBezTo>
                  <a:lnTo>
                    <a:pt x="89660" y="90511"/>
                  </a:lnTo>
                  <a:lnTo>
                    <a:pt x="71581" y="90511"/>
                  </a:lnTo>
                  <a:cubicBezTo>
                    <a:pt x="64880" y="90192"/>
                    <a:pt x="58329" y="92489"/>
                    <a:pt x="53288" y="96892"/>
                  </a:cubicBezTo>
                  <a:cubicBezTo>
                    <a:pt x="48863" y="100997"/>
                    <a:pt x="46375" y="106804"/>
                    <a:pt x="46481" y="112845"/>
                  </a:cubicBezTo>
                  <a:cubicBezTo>
                    <a:pt x="46332" y="117674"/>
                    <a:pt x="47843" y="122396"/>
                    <a:pt x="50735" y="126246"/>
                  </a:cubicBezTo>
                  <a:cubicBezTo>
                    <a:pt x="53819" y="129606"/>
                    <a:pt x="58307" y="131330"/>
                    <a:pt x="62859" y="13092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B88360D2-F930-4D83-A945-EE06FE6F1BBB}"/>
                </a:ext>
              </a:extLst>
            </p:cNvPr>
            <p:cNvSpPr/>
            <p:nvPr/>
          </p:nvSpPr>
          <p:spPr>
            <a:xfrm>
              <a:off x="8013304" y="6562835"/>
              <a:ext cx="127624" cy="170166"/>
            </a:xfrm>
            <a:custGeom>
              <a:avLst/>
              <a:gdLst>
                <a:gd name="connsiteX0" fmla="*/ 90840 w 127624"/>
                <a:gd name="connsiteY0" fmla="*/ 120676 h 170165"/>
                <a:gd name="connsiteX1" fmla="*/ 80205 w 127624"/>
                <a:gd name="connsiteY1" fmla="*/ 133864 h 170165"/>
                <a:gd name="connsiteX2" fmla="*/ 64677 w 127624"/>
                <a:gd name="connsiteY2" fmla="*/ 138331 h 170165"/>
                <a:gd name="connsiteX3" fmla="*/ 43406 w 127624"/>
                <a:gd name="connsiteY3" fmla="*/ 127696 h 170165"/>
                <a:gd name="connsiteX4" fmla="*/ 35749 w 127624"/>
                <a:gd name="connsiteY4" fmla="*/ 94088 h 170165"/>
                <a:gd name="connsiteX5" fmla="*/ 35749 w 127624"/>
                <a:gd name="connsiteY5" fmla="*/ 35594 h 170165"/>
                <a:gd name="connsiteX6" fmla="*/ 47022 w 127624"/>
                <a:gd name="connsiteY6" fmla="*/ 35594 h 170165"/>
                <a:gd name="connsiteX7" fmla="*/ 47022 w 127624"/>
                <a:gd name="connsiteY7" fmla="*/ 94514 h 170165"/>
                <a:gd name="connsiteX8" fmla="*/ 51915 w 127624"/>
                <a:gd name="connsiteY8" fmla="*/ 120676 h 170165"/>
                <a:gd name="connsiteX9" fmla="*/ 65953 w 127624"/>
                <a:gd name="connsiteY9" fmla="*/ 128547 h 170165"/>
                <a:gd name="connsiteX10" fmla="*/ 81481 w 127624"/>
                <a:gd name="connsiteY10" fmla="*/ 123442 h 170165"/>
                <a:gd name="connsiteX11" fmla="*/ 90202 w 127624"/>
                <a:gd name="connsiteY11" fmla="*/ 109190 h 170165"/>
                <a:gd name="connsiteX12" fmla="*/ 90202 w 127624"/>
                <a:gd name="connsiteY12" fmla="*/ 35594 h 170165"/>
                <a:gd name="connsiteX13" fmla="*/ 101475 w 127624"/>
                <a:gd name="connsiteY13" fmla="*/ 35594 h 170165"/>
                <a:gd name="connsiteX14" fmla="*/ 101475 w 127624"/>
                <a:gd name="connsiteY14" fmla="*/ 136630 h 170165"/>
                <a:gd name="connsiteX15" fmla="*/ 91266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840" y="120676"/>
                  </a:moveTo>
                  <a:cubicBezTo>
                    <a:pt x="88415" y="125867"/>
                    <a:pt x="84778" y="130397"/>
                    <a:pt x="80205" y="133864"/>
                  </a:cubicBezTo>
                  <a:cubicBezTo>
                    <a:pt x="75589" y="136864"/>
                    <a:pt x="70186" y="138416"/>
                    <a:pt x="64677" y="138331"/>
                  </a:cubicBezTo>
                  <a:cubicBezTo>
                    <a:pt x="56190" y="138842"/>
                    <a:pt x="48086" y="134779"/>
                    <a:pt x="43406" y="127696"/>
                  </a:cubicBezTo>
                  <a:cubicBezTo>
                    <a:pt x="37557" y="117507"/>
                    <a:pt x="34898" y="105808"/>
                    <a:pt x="35749" y="94088"/>
                  </a:cubicBezTo>
                  <a:lnTo>
                    <a:pt x="35749" y="35594"/>
                  </a:lnTo>
                  <a:lnTo>
                    <a:pt x="47022" y="35594"/>
                  </a:lnTo>
                  <a:lnTo>
                    <a:pt x="47022" y="94514"/>
                  </a:lnTo>
                  <a:cubicBezTo>
                    <a:pt x="46384" y="103511"/>
                    <a:pt x="48065" y="112530"/>
                    <a:pt x="51915" y="120676"/>
                  </a:cubicBezTo>
                  <a:cubicBezTo>
                    <a:pt x="54722" y="125739"/>
                    <a:pt x="60168" y="128802"/>
                    <a:pt x="65953" y="128547"/>
                  </a:cubicBezTo>
                  <a:cubicBezTo>
                    <a:pt x="71569" y="128781"/>
                    <a:pt x="77099" y="126973"/>
                    <a:pt x="81481" y="123442"/>
                  </a:cubicBezTo>
                  <a:cubicBezTo>
                    <a:pt x="85756" y="119677"/>
                    <a:pt x="88777" y="114699"/>
                    <a:pt x="90202" y="109190"/>
                  </a:cubicBezTo>
                  <a:lnTo>
                    <a:pt x="90202" y="35594"/>
                  </a:lnTo>
                  <a:lnTo>
                    <a:pt x="101475" y="35594"/>
                  </a:lnTo>
                  <a:lnTo>
                    <a:pt x="101475" y="136630"/>
                  </a:lnTo>
                  <a:lnTo>
                    <a:pt x="91266" y="136630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367108CD-DB21-4168-8D71-382F17D15E71}"/>
                </a:ext>
              </a:extLst>
            </p:cNvPr>
            <p:cNvSpPr/>
            <p:nvPr/>
          </p:nvSpPr>
          <p:spPr>
            <a:xfrm>
              <a:off x="8097478" y="6562410"/>
              <a:ext cx="127624" cy="170166"/>
            </a:xfrm>
            <a:custGeom>
              <a:avLst/>
              <a:gdLst>
                <a:gd name="connsiteX0" fmla="*/ 69840 w 127624"/>
                <a:gd name="connsiteY0" fmla="*/ 76646 h 170165"/>
                <a:gd name="connsiteX1" fmla="*/ 91110 w 127624"/>
                <a:gd name="connsiteY1" fmla="*/ 35594 h 170165"/>
                <a:gd name="connsiteX2" fmla="*/ 104298 w 127624"/>
                <a:gd name="connsiteY2" fmla="*/ 35594 h 170165"/>
                <a:gd name="connsiteX3" fmla="*/ 76433 w 127624"/>
                <a:gd name="connsiteY3" fmla="*/ 85367 h 170165"/>
                <a:gd name="connsiteX4" fmla="*/ 105362 w 127624"/>
                <a:gd name="connsiteY4" fmla="*/ 136630 h 170165"/>
                <a:gd name="connsiteX5" fmla="*/ 92386 w 127624"/>
                <a:gd name="connsiteY5" fmla="*/ 136630 h 170165"/>
                <a:gd name="connsiteX6" fmla="*/ 71116 w 127624"/>
                <a:gd name="connsiteY6" fmla="*/ 94088 h 170165"/>
                <a:gd name="connsiteX7" fmla="*/ 48781 w 127624"/>
                <a:gd name="connsiteY7" fmla="*/ 136630 h 170165"/>
                <a:gd name="connsiteX8" fmla="*/ 35594 w 127624"/>
                <a:gd name="connsiteY8" fmla="*/ 136630 h 170165"/>
                <a:gd name="connsiteX9" fmla="*/ 64947 w 127624"/>
                <a:gd name="connsiteY9" fmla="*/ 85367 h 170165"/>
                <a:gd name="connsiteX10" fmla="*/ 35806 w 127624"/>
                <a:gd name="connsiteY10" fmla="*/ 36019 h 170165"/>
                <a:gd name="connsiteX11" fmla="*/ 48781 w 127624"/>
                <a:gd name="connsiteY11" fmla="*/ 3601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624" h="170165">
                  <a:moveTo>
                    <a:pt x="69840" y="76646"/>
                  </a:moveTo>
                  <a:lnTo>
                    <a:pt x="91110" y="35594"/>
                  </a:lnTo>
                  <a:lnTo>
                    <a:pt x="104298" y="35594"/>
                  </a:lnTo>
                  <a:lnTo>
                    <a:pt x="76433" y="85367"/>
                  </a:lnTo>
                  <a:lnTo>
                    <a:pt x="105362" y="136630"/>
                  </a:lnTo>
                  <a:lnTo>
                    <a:pt x="92386" y="136630"/>
                  </a:lnTo>
                  <a:lnTo>
                    <a:pt x="71116" y="94088"/>
                  </a:lnTo>
                  <a:lnTo>
                    <a:pt x="48781" y="136630"/>
                  </a:lnTo>
                  <a:lnTo>
                    <a:pt x="35594" y="136630"/>
                  </a:lnTo>
                  <a:lnTo>
                    <a:pt x="64947" y="85367"/>
                  </a:lnTo>
                  <a:lnTo>
                    <a:pt x="35806" y="36019"/>
                  </a:lnTo>
                  <a:lnTo>
                    <a:pt x="48781" y="36019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2923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27BB73A-0B56-4C8C-83A8-6BBE199C1C95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249F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6">
            <a:extLst>
              <a:ext uri="{FF2B5EF4-FFF2-40B4-BE49-F238E27FC236}">
                <a16:creationId xmlns:a16="http://schemas.microsoft.com/office/drawing/2014/main" id="{F8C97274-9C33-48BF-B9BF-F7E3587B1A6D}"/>
              </a:ext>
            </a:extLst>
          </p:cNvPr>
          <p:cNvGrpSpPr/>
          <p:nvPr userDrawn="1"/>
        </p:nvGrpSpPr>
        <p:grpSpPr>
          <a:xfrm>
            <a:off x="4511824" y="6560512"/>
            <a:ext cx="3168351" cy="209824"/>
            <a:chOff x="4511824" y="6560512"/>
            <a:chExt cx="3168351" cy="209824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21D58813-C629-4A06-8E05-F22C256A8935}"/>
                </a:ext>
              </a:extLst>
            </p:cNvPr>
            <p:cNvSpPr/>
            <p:nvPr/>
          </p:nvSpPr>
          <p:spPr>
            <a:xfrm>
              <a:off x="4477224" y="6525912"/>
              <a:ext cx="125895" cy="230806"/>
            </a:xfrm>
            <a:custGeom>
              <a:avLst/>
              <a:gdLst>
                <a:gd name="connsiteX0" fmla="*/ 98387 w 125894"/>
                <a:gd name="connsiteY0" fmla="*/ 137833 h 230806"/>
                <a:gd name="connsiteX1" fmla="*/ 45511 w 125894"/>
                <a:gd name="connsiteY1" fmla="*/ 137833 h 230806"/>
                <a:gd name="connsiteX2" fmla="*/ 45511 w 125894"/>
                <a:gd name="connsiteY2" fmla="*/ 193227 h 230806"/>
                <a:gd name="connsiteX3" fmla="*/ 106150 w 125894"/>
                <a:gd name="connsiteY3" fmla="*/ 193227 h 230806"/>
                <a:gd name="connsiteX4" fmla="*/ 106150 w 125894"/>
                <a:gd name="connsiteY4" fmla="*/ 202669 h 230806"/>
                <a:gd name="connsiteX5" fmla="*/ 34600 w 125894"/>
                <a:gd name="connsiteY5" fmla="*/ 202669 h 230806"/>
                <a:gd name="connsiteX6" fmla="*/ 34600 w 125894"/>
                <a:gd name="connsiteY6" fmla="*/ 68382 h 230806"/>
                <a:gd name="connsiteX7" fmla="*/ 105731 w 125894"/>
                <a:gd name="connsiteY7" fmla="*/ 68382 h 230806"/>
                <a:gd name="connsiteX8" fmla="*/ 105731 w 125894"/>
                <a:gd name="connsiteY8" fmla="*/ 78244 h 230806"/>
                <a:gd name="connsiteX9" fmla="*/ 45511 w 125894"/>
                <a:gd name="connsiteY9" fmla="*/ 78244 h 230806"/>
                <a:gd name="connsiteX10" fmla="*/ 45511 w 125894"/>
                <a:gd name="connsiteY10" fmla="*/ 128391 h 230806"/>
                <a:gd name="connsiteX11" fmla="*/ 98387 w 125894"/>
                <a:gd name="connsiteY11" fmla="*/ 128391 h 230806"/>
                <a:gd name="connsiteX12" fmla="*/ 77404 w 125894"/>
                <a:gd name="connsiteY12" fmla="*/ 34600 h 230806"/>
                <a:gd name="connsiteX13" fmla="*/ 90833 w 125894"/>
                <a:gd name="connsiteY13" fmla="*/ 34600 h 230806"/>
                <a:gd name="connsiteX14" fmla="*/ 90833 w 125894"/>
                <a:gd name="connsiteY14" fmla="*/ 34600 h 230806"/>
                <a:gd name="connsiteX15" fmla="*/ 69851 w 125894"/>
                <a:gd name="connsiteY15" fmla="*/ 58730 h 230806"/>
                <a:gd name="connsiteX16" fmla="*/ 60409 w 125894"/>
                <a:gd name="connsiteY16" fmla="*/ 58730 h 2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894" h="230806">
                  <a:moveTo>
                    <a:pt x="98387" y="137833"/>
                  </a:moveTo>
                  <a:lnTo>
                    <a:pt x="45511" y="137833"/>
                  </a:lnTo>
                  <a:lnTo>
                    <a:pt x="45511" y="193227"/>
                  </a:lnTo>
                  <a:lnTo>
                    <a:pt x="106150" y="193227"/>
                  </a:lnTo>
                  <a:lnTo>
                    <a:pt x="106150" y="202669"/>
                  </a:lnTo>
                  <a:lnTo>
                    <a:pt x="34600" y="202669"/>
                  </a:lnTo>
                  <a:lnTo>
                    <a:pt x="34600" y="68382"/>
                  </a:lnTo>
                  <a:lnTo>
                    <a:pt x="105731" y="68382"/>
                  </a:lnTo>
                  <a:lnTo>
                    <a:pt x="105731" y="78244"/>
                  </a:lnTo>
                  <a:lnTo>
                    <a:pt x="45511" y="78244"/>
                  </a:lnTo>
                  <a:lnTo>
                    <a:pt x="45511" y="128391"/>
                  </a:lnTo>
                  <a:lnTo>
                    <a:pt x="98387" y="128391"/>
                  </a:lnTo>
                  <a:close/>
                  <a:moveTo>
                    <a:pt x="77404" y="34600"/>
                  </a:moveTo>
                  <a:lnTo>
                    <a:pt x="90833" y="34600"/>
                  </a:lnTo>
                  <a:lnTo>
                    <a:pt x="90833" y="34600"/>
                  </a:lnTo>
                  <a:lnTo>
                    <a:pt x="69851" y="58730"/>
                  </a:lnTo>
                  <a:lnTo>
                    <a:pt x="60409" y="5873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05D1A01-F61C-4185-94BF-5A0B2BBDC242}"/>
                </a:ext>
              </a:extLst>
            </p:cNvPr>
            <p:cNvSpPr/>
            <p:nvPr/>
          </p:nvSpPr>
          <p:spPr>
            <a:xfrm>
              <a:off x="4560694" y="6592596"/>
              <a:ext cx="125895" cy="167859"/>
            </a:xfrm>
            <a:custGeom>
              <a:avLst/>
              <a:gdLst>
                <a:gd name="connsiteX0" fmla="*/ 70520 w 125894"/>
                <a:gd name="connsiteY0" fmla="*/ 128642 h 167859"/>
                <a:gd name="connsiteX1" fmla="*/ 85837 w 125894"/>
                <a:gd name="connsiteY1" fmla="*/ 122347 h 167859"/>
                <a:gd name="connsiteX2" fmla="*/ 92342 w 125894"/>
                <a:gd name="connsiteY2" fmla="*/ 104931 h 167859"/>
                <a:gd name="connsiteX3" fmla="*/ 102204 w 125894"/>
                <a:gd name="connsiteY3" fmla="*/ 104931 h 167859"/>
                <a:gd name="connsiteX4" fmla="*/ 102204 w 125894"/>
                <a:gd name="connsiteY4" fmla="*/ 104931 h 167859"/>
                <a:gd name="connsiteX5" fmla="*/ 92762 w 125894"/>
                <a:gd name="connsiteY5" fmla="*/ 128012 h 167859"/>
                <a:gd name="connsiteX6" fmla="*/ 45591 w 125894"/>
                <a:gd name="connsiteY6" fmla="*/ 127005 h 167859"/>
                <a:gd name="connsiteX7" fmla="*/ 43873 w 125894"/>
                <a:gd name="connsiteY7" fmla="*/ 125075 h 167859"/>
                <a:gd name="connsiteX8" fmla="*/ 34640 w 125894"/>
                <a:gd name="connsiteY8" fmla="*/ 93391 h 167859"/>
                <a:gd name="connsiteX9" fmla="*/ 34640 w 125894"/>
                <a:gd name="connsiteY9" fmla="*/ 78703 h 167859"/>
                <a:gd name="connsiteX10" fmla="*/ 43873 w 125894"/>
                <a:gd name="connsiteY10" fmla="*/ 47020 h 167859"/>
                <a:gd name="connsiteX11" fmla="*/ 70310 w 125894"/>
                <a:gd name="connsiteY11" fmla="*/ 34640 h 167859"/>
                <a:gd name="connsiteX12" fmla="*/ 93391 w 125894"/>
                <a:gd name="connsiteY12" fmla="*/ 44292 h 167859"/>
                <a:gd name="connsiteX13" fmla="*/ 102204 w 125894"/>
                <a:gd name="connsiteY13" fmla="*/ 69891 h 167859"/>
                <a:gd name="connsiteX14" fmla="*/ 102204 w 125894"/>
                <a:gd name="connsiteY14" fmla="*/ 69891 h 167859"/>
                <a:gd name="connsiteX15" fmla="*/ 92342 w 125894"/>
                <a:gd name="connsiteY15" fmla="*/ 69891 h 167859"/>
                <a:gd name="connsiteX16" fmla="*/ 86047 w 125894"/>
                <a:gd name="connsiteY16" fmla="*/ 51007 h 167859"/>
                <a:gd name="connsiteX17" fmla="*/ 70520 w 125894"/>
                <a:gd name="connsiteY17" fmla="*/ 43873 h 167859"/>
                <a:gd name="connsiteX18" fmla="*/ 51846 w 125894"/>
                <a:gd name="connsiteY18" fmla="*/ 53734 h 167859"/>
                <a:gd name="connsiteX19" fmla="*/ 45971 w 125894"/>
                <a:gd name="connsiteY19" fmla="*/ 78284 h 167859"/>
                <a:gd name="connsiteX20" fmla="*/ 45971 w 125894"/>
                <a:gd name="connsiteY20" fmla="*/ 93811 h 167859"/>
                <a:gd name="connsiteX21" fmla="*/ 51846 w 125894"/>
                <a:gd name="connsiteY21" fmla="*/ 118570 h 167859"/>
                <a:gd name="connsiteX22" fmla="*/ 70520 w 125894"/>
                <a:gd name="connsiteY22" fmla="*/ 12864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5894" h="167859">
                  <a:moveTo>
                    <a:pt x="70520" y="128642"/>
                  </a:moveTo>
                  <a:cubicBezTo>
                    <a:pt x="76274" y="128726"/>
                    <a:pt x="81811" y="126459"/>
                    <a:pt x="85837" y="122347"/>
                  </a:cubicBezTo>
                  <a:cubicBezTo>
                    <a:pt x="90374" y="117731"/>
                    <a:pt x="92736" y="111394"/>
                    <a:pt x="92342" y="104931"/>
                  </a:cubicBezTo>
                  <a:lnTo>
                    <a:pt x="102204" y="104931"/>
                  </a:lnTo>
                  <a:lnTo>
                    <a:pt x="102204" y="104931"/>
                  </a:lnTo>
                  <a:cubicBezTo>
                    <a:pt x="102611" y="113639"/>
                    <a:pt x="99157" y="122095"/>
                    <a:pt x="92762" y="128012"/>
                  </a:cubicBezTo>
                  <a:cubicBezTo>
                    <a:pt x="79461" y="140769"/>
                    <a:pt x="58340" y="140308"/>
                    <a:pt x="45591" y="127005"/>
                  </a:cubicBezTo>
                  <a:cubicBezTo>
                    <a:pt x="44993" y="126396"/>
                    <a:pt x="44420" y="125746"/>
                    <a:pt x="43873" y="125075"/>
                  </a:cubicBezTo>
                  <a:cubicBezTo>
                    <a:pt x="37439" y="115800"/>
                    <a:pt x="34197" y="104680"/>
                    <a:pt x="34640" y="93391"/>
                  </a:cubicBezTo>
                  <a:lnTo>
                    <a:pt x="34640" y="78703"/>
                  </a:lnTo>
                  <a:cubicBezTo>
                    <a:pt x="34197" y="67415"/>
                    <a:pt x="37439" y="56294"/>
                    <a:pt x="43873" y="47020"/>
                  </a:cubicBezTo>
                  <a:cubicBezTo>
                    <a:pt x="50075" y="38753"/>
                    <a:pt x="59987" y="34116"/>
                    <a:pt x="70310" y="34640"/>
                  </a:cubicBezTo>
                  <a:cubicBezTo>
                    <a:pt x="79043" y="34347"/>
                    <a:pt x="87470" y="37872"/>
                    <a:pt x="93391" y="44292"/>
                  </a:cubicBezTo>
                  <a:cubicBezTo>
                    <a:pt x="99640" y="51300"/>
                    <a:pt x="102814" y="60512"/>
                    <a:pt x="102204" y="69891"/>
                  </a:cubicBezTo>
                  <a:lnTo>
                    <a:pt x="102204" y="69891"/>
                  </a:lnTo>
                  <a:lnTo>
                    <a:pt x="92342" y="69891"/>
                  </a:lnTo>
                  <a:cubicBezTo>
                    <a:pt x="92657" y="63030"/>
                    <a:pt x="90414" y="56294"/>
                    <a:pt x="86047" y="51007"/>
                  </a:cubicBezTo>
                  <a:cubicBezTo>
                    <a:pt x="82117" y="46537"/>
                    <a:pt x="76473" y="43936"/>
                    <a:pt x="70520" y="43873"/>
                  </a:cubicBezTo>
                  <a:cubicBezTo>
                    <a:pt x="62975" y="43558"/>
                    <a:pt x="55843" y="47335"/>
                    <a:pt x="51846" y="53734"/>
                  </a:cubicBezTo>
                  <a:cubicBezTo>
                    <a:pt x="47645" y="61204"/>
                    <a:pt x="45610" y="69723"/>
                    <a:pt x="45971" y="78284"/>
                  </a:cubicBezTo>
                  <a:lnTo>
                    <a:pt x="45971" y="93811"/>
                  </a:lnTo>
                  <a:cubicBezTo>
                    <a:pt x="45593" y="102456"/>
                    <a:pt x="47628" y="111016"/>
                    <a:pt x="51846" y="118570"/>
                  </a:cubicBezTo>
                  <a:cubicBezTo>
                    <a:pt x="55791" y="125054"/>
                    <a:pt x="62931" y="128914"/>
                    <a:pt x="70520" y="128642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996E725-4394-4352-B2F8-C39289D9D3A3}"/>
                </a:ext>
              </a:extLst>
            </p:cNvPr>
            <p:cNvSpPr/>
            <p:nvPr/>
          </p:nvSpPr>
          <p:spPr>
            <a:xfrm>
              <a:off x="4643779" y="6592195"/>
              <a:ext cx="125895" cy="167859"/>
            </a:xfrm>
            <a:custGeom>
              <a:avLst/>
              <a:gdLst>
                <a:gd name="connsiteX0" fmla="*/ 34646 w 125894"/>
                <a:gd name="connsiteY0" fmla="*/ 79104 h 167859"/>
                <a:gd name="connsiteX1" fmla="*/ 44718 w 125894"/>
                <a:gd name="connsiteY1" fmla="*/ 47211 h 167859"/>
                <a:gd name="connsiteX2" fmla="*/ 71365 w 125894"/>
                <a:gd name="connsiteY2" fmla="*/ 34621 h 167859"/>
                <a:gd name="connsiteX3" fmla="*/ 98223 w 125894"/>
                <a:gd name="connsiteY3" fmla="*/ 47001 h 167859"/>
                <a:gd name="connsiteX4" fmla="*/ 108294 w 125894"/>
                <a:gd name="connsiteY4" fmla="*/ 79104 h 167859"/>
                <a:gd name="connsiteX5" fmla="*/ 108294 w 125894"/>
                <a:gd name="connsiteY5" fmla="*/ 93791 h 167859"/>
                <a:gd name="connsiteX6" fmla="*/ 98223 w 125894"/>
                <a:gd name="connsiteY6" fmla="*/ 125685 h 167859"/>
                <a:gd name="connsiteX7" fmla="*/ 48839 w 125894"/>
                <a:gd name="connsiteY7" fmla="*/ 129797 h 167859"/>
                <a:gd name="connsiteX8" fmla="*/ 44718 w 125894"/>
                <a:gd name="connsiteY8" fmla="*/ 125685 h 167859"/>
                <a:gd name="connsiteX9" fmla="*/ 34646 w 125894"/>
                <a:gd name="connsiteY9" fmla="*/ 93791 h 167859"/>
                <a:gd name="connsiteX10" fmla="*/ 45767 w 125894"/>
                <a:gd name="connsiteY10" fmla="*/ 93791 h 167859"/>
                <a:gd name="connsiteX11" fmla="*/ 52481 w 125894"/>
                <a:gd name="connsiteY11" fmla="*/ 118761 h 167859"/>
                <a:gd name="connsiteX12" fmla="*/ 71575 w 125894"/>
                <a:gd name="connsiteY12" fmla="*/ 128832 h 167859"/>
                <a:gd name="connsiteX13" fmla="*/ 90250 w 125894"/>
                <a:gd name="connsiteY13" fmla="*/ 118761 h 167859"/>
                <a:gd name="connsiteX14" fmla="*/ 96964 w 125894"/>
                <a:gd name="connsiteY14" fmla="*/ 93791 h 167859"/>
                <a:gd name="connsiteX15" fmla="*/ 96964 w 125894"/>
                <a:gd name="connsiteY15" fmla="*/ 79104 h 167859"/>
                <a:gd name="connsiteX16" fmla="*/ 90250 w 125894"/>
                <a:gd name="connsiteY16" fmla="*/ 54345 h 167859"/>
                <a:gd name="connsiteX17" fmla="*/ 58839 w 125894"/>
                <a:gd name="connsiteY17" fmla="*/ 47987 h 167859"/>
                <a:gd name="connsiteX18" fmla="*/ 52481 w 125894"/>
                <a:gd name="connsiteY18" fmla="*/ 54345 h 167859"/>
                <a:gd name="connsiteX19" fmla="*/ 45767 w 125894"/>
                <a:gd name="connsiteY19" fmla="*/ 79104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894" h="167859">
                  <a:moveTo>
                    <a:pt x="34646" y="79104"/>
                  </a:moveTo>
                  <a:cubicBezTo>
                    <a:pt x="34149" y="67627"/>
                    <a:pt x="37716" y="56317"/>
                    <a:pt x="44718" y="47211"/>
                  </a:cubicBezTo>
                  <a:cubicBezTo>
                    <a:pt x="51035" y="38944"/>
                    <a:pt x="60969" y="34243"/>
                    <a:pt x="71365" y="34621"/>
                  </a:cubicBezTo>
                  <a:cubicBezTo>
                    <a:pt x="81764" y="34307"/>
                    <a:pt x="91708" y="38880"/>
                    <a:pt x="98223" y="47001"/>
                  </a:cubicBezTo>
                  <a:cubicBezTo>
                    <a:pt x="105208" y="56212"/>
                    <a:pt x="108769" y="67563"/>
                    <a:pt x="108294" y="79104"/>
                  </a:cubicBezTo>
                  <a:lnTo>
                    <a:pt x="108294" y="93791"/>
                  </a:lnTo>
                  <a:cubicBezTo>
                    <a:pt x="108792" y="105269"/>
                    <a:pt x="105225" y="116578"/>
                    <a:pt x="98223" y="125685"/>
                  </a:cubicBezTo>
                  <a:cubicBezTo>
                    <a:pt x="85724" y="140456"/>
                    <a:pt x="63614" y="142303"/>
                    <a:pt x="48839" y="129797"/>
                  </a:cubicBezTo>
                  <a:cubicBezTo>
                    <a:pt x="47353" y="128559"/>
                    <a:pt x="45974" y="127175"/>
                    <a:pt x="44718" y="125685"/>
                  </a:cubicBezTo>
                  <a:cubicBezTo>
                    <a:pt x="37716" y="116578"/>
                    <a:pt x="34149" y="105269"/>
                    <a:pt x="34646" y="93791"/>
                  </a:cubicBezTo>
                  <a:close/>
                  <a:moveTo>
                    <a:pt x="45767" y="93791"/>
                  </a:moveTo>
                  <a:cubicBezTo>
                    <a:pt x="45471" y="102604"/>
                    <a:pt x="47808" y="111291"/>
                    <a:pt x="52481" y="118761"/>
                  </a:cubicBezTo>
                  <a:cubicBezTo>
                    <a:pt x="56497" y="125391"/>
                    <a:pt x="63839" y="129252"/>
                    <a:pt x="71575" y="128832"/>
                  </a:cubicBezTo>
                  <a:cubicBezTo>
                    <a:pt x="79164" y="129105"/>
                    <a:pt x="86305" y="125244"/>
                    <a:pt x="90250" y="118761"/>
                  </a:cubicBezTo>
                  <a:cubicBezTo>
                    <a:pt x="94983" y="111312"/>
                    <a:pt x="97327" y="102604"/>
                    <a:pt x="96964" y="93791"/>
                  </a:cubicBezTo>
                  <a:lnTo>
                    <a:pt x="96964" y="79104"/>
                  </a:lnTo>
                  <a:cubicBezTo>
                    <a:pt x="97365" y="70354"/>
                    <a:pt x="95017" y="61688"/>
                    <a:pt x="90250" y="54345"/>
                  </a:cubicBezTo>
                  <a:cubicBezTo>
                    <a:pt x="83332" y="43916"/>
                    <a:pt x="69269" y="41063"/>
                    <a:pt x="58839" y="47987"/>
                  </a:cubicBezTo>
                  <a:cubicBezTo>
                    <a:pt x="56317" y="49666"/>
                    <a:pt x="54155" y="51827"/>
                    <a:pt x="52481" y="54345"/>
                  </a:cubicBezTo>
                  <a:cubicBezTo>
                    <a:pt x="47838" y="61752"/>
                    <a:pt x="45500" y="70375"/>
                    <a:pt x="45767" y="79104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922477F-A6DE-4B2B-822B-A1BF22DB91CE}"/>
                </a:ext>
              </a:extLst>
            </p:cNvPr>
            <p:cNvSpPr/>
            <p:nvPr/>
          </p:nvSpPr>
          <p:spPr>
            <a:xfrm>
              <a:off x="4738875" y="6550252"/>
              <a:ext cx="62947" cy="209824"/>
            </a:xfrm>
            <a:custGeom>
              <a:avLst/>
              <a:gdLst>
                <a:gd name="connsiteX0" fmla="*/ 4593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93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931" y="3460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1A0052C-EE8E-44A0-B8DB-86B9770EA969}"/>
                </a:ext>
              </a:extLst>
            </p:cNvPr>
            <p:cNvSpPr/>
            <p:nvPr/>
          </p:nvSpPr>
          <p:spPr>
            <a:xfrm>
              <a:off x="4771776" y="6592811"/>
              <a:ext cx="125895" cy="167859"/>
            </a:xfrm>
            <a:custGeom>
              <a:avLst/>
              <a:gdLst>
                <a:gd name="connsiteX0" fmla="*/ 71361 w 125894"/>
                <a:gd name="connsiteY0" fmla="*/ 137659 h 167859"/>
                <a:gd name="connsiteX1" fmla="*/ 44923 w 125894"/>
                <a:gd name="connsiteY1" fmla="*/ 125698 h 167859"/>
                <a:gd name="connsiteX2" fmla="*/ 34642 w 125894"/>
                <a:gd name="connsiteY2" fmla="*/ 94645 h 167859"/>
                <a:gd name="connsiteX3" fmla="*/ 34642 w 125894"/>
                <a:gd name="connsiteY3" fmla="*/ 78488 h 167859"/>
                <a:gd name="connsiteX4" fmla="*/ 44923 w 125894"/>
                <a:gd name="connsiteY4" fmla="*/ 47014 h 167859"/>
                <a:gd name="connsiteX5" fmla="*/ 69683 w 125894"/>
                <a:gd name="connsiteY5" fmla="*/ 34635 h 167859"/>
                <a:gd name="connsiteX6" fmla="*/ 94022 w 125894"/>
                <a:gd name="connsiteY6" fmla="*/ 45756 h 167859"/>
                <a:gd name="connsiteX7" fmla="*/ 102835 w 125894"/>
                <a:gd name="connsiteY7" fmla="*/ 75760 h 167859"/>
                <a:gd name="connsiteX8" fmla="*/ 102835 w 125894"/>
                <a:gd name="connsiteY8" fmla="*/ 86671 h 167859"/>
                <a:gd name="connsiteX9" fmla="*/ 45763 w 125894"/>
                <a:gd name="connsiteY9" fmla="*/ 86671 h 167859"/>
                <a:gd name="connsiteX10" fmla="*/ 45763 w 125894"/>
                <a:gd name="connsiteY10" fmla="*/ 95064 h 167859"/>
                <a:gd name="connsiteX11" fmla="*/ 52477 w 125894"/>
                <a:gd name="connsiteY11" fmla="*/ 119194 h 167859"/>
                <a:gd name="connsiteX12" fmla="*/ 71361 w 125894"/>
                <a:gd name="connsiteY12" fmla="*/ 128846 h 167859"/>
                <a:gd name="connsiteX13" fmla="*/ 85419 w 125894"/>
                <a:gd name="connsiteY13" fmla="*/ 125908 h 167859"/>
                <a:gd name="connsiteX14" fmla="*/ 95701 w 125894"/>
                <a:gd name="connsiteY14" fmla="*/ 117725 h 167859"/>
                <a:gd name="connsiteX15" fmla="*/ 100107 w 125894"/>
                <a:gd name="connsiteY15" fmla="*/ 125489 h 167859"/>
                <a:gd name="connsiteX16" fmla="*/ 88567 w 125894"/>
                <a:gd name="connsiteY16" fmla="*/ 134721 h 167859"/>
                <a:gd name="connsiteX17" fmla="*/ 71361 w 125894"/>
                <a:gd name="connsiteY17" fmla="*/ 137659 h 167859"/>
                <a:gd name="connsiteX18" fmla="*/ 69683 w 125894"/>
                <a:gd name="connsiteY18" fmla="*/ 43867 h 167859"/>
                <a:gd name="connsiteX19" fmla="*/ 52687 w 125894"/>
                <a:gd name="connsiteY19" fmla="*/ 53519 h 167859"/>
                <a:gd name="connsiteX20" fmla="*/ 45763 w 125894"/>
                <a:gd name="connsiteY20" fmla="*/ 76809 h 167859"/>
                <a:gd name="connsiteX21" fmla="*/ 91714 w 125894"/>
                <a:gd name="connsiteY21" fmla="*/ 76809 h 167859"/>
                <a:gd name="connsiteX22" fmla="*/ 91714 w 125894"/>
                <a:gd name="connsiteY22" fmla="*/ 72613 h 167859"/>
                <a:gd name="connsiteX23" fmla="*/ 85839 w 125894"/>
                <a:gd name="connsiteY23" fmla="*/ 51631 h 167859"/>
                <a:gd name="connsiteX24" fmla="*/ 69683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61" y="137659"/>
                  </a:moveTo>
                  <a:cubicBezTo>
                    <a:pt x="61178" y="137952"/>
                    <a:pt x="51430" y="133525"/>
                    <a:pt x="44923" y="125698"/>
                  </a:cubicBezTo>
                  <a:cubicBezTo>
                    <a:pt x="37821" y="116949"/>
                    <a:pt x="34163" y="105912"/>
                    <a:pt x="34642" y="94645"/>
                  </a:cubicBezTo>
                  <a:lnTo>
                    <a:pt x="34642" y="78488"/>
                  </a:lnTo>
                  <a:cubicBezTo>
                    <a:pt x="34304" y="67115"/>
                    <a:pt x="37940" y="55995"/>
                    <a:pt x="44923" y="47014"/>
                  </a:cubicBezTo>
                  <a:cubicBezTo>
                    <a:pt x="50821" y="39293"/>
                    <a:pt x="59961" y="34719"/>
                    <a:pt x="69683" y="34635"/>
                  </a:cubicBezTo>
                  <a:cubicBezTo>
                    <a:pt x="79118" y="34173"/>
                    <a:pt x="88189" y="38328"/>
                    <a:pt x="94022" y="45756"/>
                  </a:cubicBezTo>
                  <a:cubicBezTo>
                    <a:pt x="100283" y="54463"/>
                    <a:pt x="103391" y="65038"/>
                    <a:pt x="102835" y="75760"/>
                  </a:cubicBezTo>
                  <a:lnTo>
                    <a:pt x="102835" y="86671"/>
                  </a:lnTo>
                  <a:lnTo>
                    <a:pt x="45763" y="86671"/>
                  </a:lnTo>
                  <a:lnTo>
                    <a:pt x="45763" y="95064"/>
                  </a:lnTo>
                  <a:cubicBezTo>
                    <a:pt x="45492" y="103604"/>
                    <a:pt x="47836" y="112018"/>
                    <a:pt x="52477" y="119194"/>
                  </a:cubicBezTo>
                  <a:cubicBezTo>
                    <a:pt x="56759" y="125363"/>
                    <a:pt x="63847" y="128993"/>
                    <a:pt x="71361" y="128846"/>
                  </a:cubicBezTo>
                  <a:cubicBezTo>
                    <a:pt x="76208" y="128930"/>
                    <a:pt x="81013" y="127923"/>
                    <a:pt x="85419" y="125908"/>
                  </a:cubicBezTo>
                  <a:cubicBezTo>
                    <a:pt x="89417" y="123978"/>
                    <a:pt x="92931" y="121187"/>
                    <a:pt x="95701" y="117725"/>
                  </a:cubicBezTo>
                  <a:lnTo>
                    <a:pt x="100107" y="125489"/>
                  </a:lnTo>
                  <a:cubicBezTo>
                    <a:pt x="96993" y="129391"/>
                    <a:pt x="93051" y="132539"/>
                    <a:pt x="88567" y="134721"/>
                  </a:cubicBezTo>
                  <a:cubicBezTo>
                    <a:pt x="83124" y="136966"/>
                    <a:pt x="77245" y="137973"/>
                    <a:pt x="71361" y="137659"/>
                  </a:cubicBezTo>
                  <a:close/>
                  <a:moveTo>
                    <a:pt x="69683" y="43867"/>
                  </a:moveTo>
                  <a:cubicBezTo>
                    <a:pt x="62773" y="44098"/>
                    <a:pt x="56415" y="47707"/>
                    <a:pt x="52687" y="53519"/>
                  </a:cubicBezTo>
                  <a:cubicBezTo>
                    <a:pt x="47917" y="60338"/>
                    <a:pt x="45488" y="68500"/>
                    <a:pt x="45763" y="76809"/>
                  </a:cubicBezTo>
                  <a:lnTo>
                    <a:pt x="91714" y="76809"/>
                  </a:lnTo>
                  <a:lnTo>
                    <a:pt x="91714" y="72613"/>
                  </a:lnTo>
                  <a:cubicBezTo>
                    <a:pt x="92111" y="65164"/>
                    <a:pt x="90046" y="57800"/>
                    <a:pt x="85839" y="51631"/>
                  </a:cubicBezTo>
                  <a:cubicBezTo>
                    <a:pt x="82154" y="46427"/>
                    <a:pt x="76046" y="43489"/>
                    <a:pt x="69683" y="4386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8B0E737-48CB-475D-824F-87539B3BC486}"/>
                </a:ext>
              </a:extLst>
            </p:cNvPr>
            <p:cNvSpPr/>
            <p:nvPr/>
          </p:nvSpPr>
          <p:spPr>
            <a:xfrm>
              <a:off x="4899810" y="6592807"/>
              <a:ext cx="125895" cy="167859"/>
            </a:xfrm>
            <a:custGeom>
              <a:avLst/>
              <a:gdLst>
                <a:gd name="connsiteX0" fmla="*/ 44042 w 125894"/>
                <a:gd name="connsiteY0" fmla="*/ 36527 h 167859"/>
                <a:gd name="connsiteX1" fmla="*/ 44042 w 125894"/>
                <a:gd name="connsiteY1" fmla="*/ 52893 h 167859"/>
                <a:gd name="connsiteX2" fmla="*/ 54534 w 125894"/>
                <a:gd name="connsiteY2" fmla="*/ 39465 h 167859"/>
                <a:gd name="connsiteX3" fmla="*/ 70061 w 125894"/>
                <a:gd name="connsiteY3" fmla="*/ 34639 h 167859"/>
                <a:gd name="connsiteX4" fmla="*/ 91043 w 125894"/>
                <a:gd name="connsiteY4" fmla="*/ 44501 h 167859"/>
                <a:gd name="connsiteX5" fmla="*/ 98177 w 125894"/>
                <a:gd name="connsiteY5" fmla="*/ 75345 h 167859"/>
                <a:gd name="connsiteX6" fmla="*/ 98177 w 125894"/>
                <a:gd name="connsiteY6" fmla="*/ 136194 h 167859"/>
                <a:gd name="connsiteX7" fmla="*/ 87056 w 125894"/>
                <a:gd name="connsiteY7" fmla="*/ 136194 h 167859"/>
                <a:gd name="connsiteX8" fmla="*/ 87056 w 125894"/>
                <a:gd name="connsiteY8" fmla="*/ 75345 h 167859"/>
                <a:gd name="connsiteX9" fmla="*/ 82021 w 125894"/>
                <a:gd name="connsiteY9" fmla="*/ 51425 h 167859"/>
                <a:gd name="connsiteX10" fmla="*/ 67543 w 125894"/>
                <a:gd name="connsiteY10" fmla="*/ 44501 h 167859"/>
                <a:gd name="connsiteX11" fmla="*/ 53275 w 125894"/>
                <a:gd name="connsiteY11" fmla="*/ 50166 h 167859"/>
                <a:gd name="connsiteX12" fmla="*/ 44672 w 125894"/>
                <a:gd name="connsiteY12" fmla="*/ 65063 h 167859"/>
                <a:gd name="connsiteX13" fmla="*/ 44672 w 125894"/>
                <a:gd name="connsiteY13" fmla="*/ 136194 h 167859"/>
                <a:gd name="connsiteX14" fmla="*/ 34600 w 125894"/>
                <a:gd name="connsiteY14" fmla="*/ 136194 h 167859"/>
                <a:gd name="connsiteX15" fmla="*/ 34600 w 125894"/>
                <a:gd name="connsiteY15" fmla="*/ 3652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4042" y="36527"/>
                  </a:moveTo>
                  <a:lnTo>
                    <a:pt x="44042" y="52893"/>
                  </a:lnTo>
                  <a:cubicBezTo>
                    <a:pt x="46350" y="47606"/>
                    <a:pt x="49959" y="42990"/>
                    <a:pt x="54534" y="39465"/>
                  </a:cubicBezTo>
                  <a:cubicBezTo>
                    <a:pt x="59026" y="36170"/>
                    <a:pt x="64492" y="34471"/>
                    <a:pt x="70061" y="34639"/>
                  </a:cubicBezTo>
                  <a:cubicBezTo>
                    <a:pt x="78271" y="34177"/>
                    <a:pt x="86165" y="37870"/>
                    <a:pt x="91043" y="44501"/>
                  </a:cubicBezTo>
                  <a:cubicBezTo>
                    <a:pt x="96406" y="53859"/>
                    <a:pt x="98888" y="64581"/>
                    <a:pt x="98177" y="75345"/>
                  </a:cubicBezTo>
                  <a:lnTo>
                    <a:pt x="98177" y="136194"/>
                  </a:lnTo>
                  <a:lnTo>
                    <a:pt x="87056" y="136194"/>
                  </a:lnTo>
                  <a:lnTo>
                    <a:pt x="87056" y="75345"/>
                  </a:lnTo>
                  <a:cubicBezTo>
                    <a:pt x="87789" y="67057"/>
                    <a:pt x="86037" y="58726"/>
                    <a:pt x="82021" y="51425"/>
                  </a:cubicBezTo>
                  <a:cubicBezTo>
                    <a:pt x="78682" y="46809"/>
                    <a:pt x="73231" y="44207"/>
                    <a:pt x="67543" y="44501"/>
                  </a:cubicBezTo>
                  <a:cubicBezTo>
                    <a:pt x="62213" y="44354"/>
                    <a:pt x="57058" y="46410"/>
                    <a:pt x="53275" y="50166"/>
                  </a:cubicBezTo>
                  <a:cubicBezTo>
                    <a:pt x="49200" y="54320"/>
                    <a:pt x="46241" y="59461"/>
                    <a:pt x="44672" y="65063"/>
                  </a:cubicBezTo>
                  <a:lnTo>
                    <a:pt x="44672" y="136194"/>
                  </a:lnTo>
                  <a:lnTo>
                    <a:pt x="34600" y="136194"/>
                  </a:lnTo>
                  <a:lnTo>
                    <a:pt x="34600" y="3652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8CBCFB73-1B7F-468E-BC27-2DC7025CA370}"/>
                </a:ext>
              </a:extLst>
            </p:cNvPr>
            <p:cNvSpPr/>
            <p:nvPr/>
          </p:nvSpPr>
          <p:spPr>
            <a:xfrm>
              <a:off x="4985568" y="6592811"/>
              <a:ext cx="125895" cy="167859"/>
            </a:xfrm>
            <a:custGeom>
              <a:avLst/>
              <a:gdLst>
                <a:gd name="connsiteX0" fmla="*/ 89425 w 125894"/>
                <a:gd name="connsiteY0" fmla="*/ 135770 h 167859"/>
                <a:gd name="connsiteX1" fmla="*/ 88166 w 125894"/>
                <a:gd name="connsiteY1" fmla="*/ 127377 h 167859"/>
                <a:gd name="connsiteX2" fmla="*/ 88166 w 125894"/>
                <a:gd name="connsiteY2" fmla="*/ 120663 h 167859"/>
                <a:gd name="connsiteX3" fmla="*/ 76416 w 125894"/>
                <a:gd name="connsiteY3" fmla="*/ 132832 h 167859"/>
                <a:gd name="connsiteX4" fmla="*/ 60470 w 125894"/>
                <a:gd name="connsiteY4" fmla="*/ 137659 h 167859"/>
                <a:gd name="connsiteX5" fmla="*/ 41376 w 125894"/>
                <a:gd name="connsiteY5" fmla="*/ 130105 h 167859"/>
                <a:gd name="connsiteX6" fmla="*/ 34661 w 125894"/>
                <a:gd name="connsiteY6" fmla="*/ 109122 h 167859"/>
                <a:gd name="connsiteX7" fmla="*/ 44313 w 125894"/>
                <a:gd name="connsiteY7" fmla="*/ 86881 h 167859"/>
                <a:gd name="connsiteX8" fmla="*/ 70751 w 125894"/>
                <a:gd name="connsiteY8" fmla="*/ 78698 h 167859"/>
                <a:gd name="connsiteX9" fmla="*/ 88166 w 125894"/>
                <a:gd name="connsiteY9" fmla="*/ 78698 h 167859"/>
                <a:gd name="connsiteX10" fmla="*/ 88166 w 125894"/>
                <a:gd name="connsiteY10" fmla="*/ 66318 h 167859"/>
                <a:gd name="connsiteX11" fmla="*/ 82921 w 125894"/>
                <a:gd name="connsiteY11" fmla="*/ 49742 h 167859"/>
                <a:gd name="connsiteX12" fmla="*/ 68023 w 125894"/>
                <a:gd name="connsiteY12" fmla="*/ 43657 h 167859"/>
                <a:gd name="connsiteX13" fmla="*/ 53335 w 125894"/>
                <a:gd name="connsiteY13" fmla="*/ 49532 h 167859"/>
                <a:gd name="connsiteX14" fmla="*/ 47460 w 125894"/>
                <a:gd name="connsiteY14" fmla="*/ 63381 h 167859"/>
                <a:gd name="connsiteX15" fmla="*/ 37179 w 125894"/>
                <a:gd name="connsiteY15" fmla="*/ 63381 h 167859"/>
                <a:gd name="connsiteX16" fmla="*/ 37179 w 125894"/>
                <a:gd name="connsiteY16" fmla="*/ 63381 h 167859"/>
                <a:gd name="connsiteX17" fmla="*/ 45782 w 125894"/>
                <a:gd name="connsiteY17" fmla="*/ 43447 h 167859"/>
                <a:gd name="connsiteX18" fmla="*/ 68653 w 125894"/>
                <a:gd name="connsiteY18" fmla="*/ 34635 h 167859"/>
                <a:gd name="connsiteX19" fmla="*/ 91104 w 125894"/>
                <a:gd name="connsiteY19" fmla="*/ 43028 h 167859"/>
                <a:gd name="connsiteX20" fmla="*/ 99497 w 125894"/>
                <a:gd name="connsiteY20" fmla="*/ 67158 h 167859"/>
                <a:gd name="connsiteX21" fmla="*/ 99497 w 125894"/>
                <a:gd name="connsiteY21" fmla="*/ 116046 h 167859"/>
                <a:gd name="connsiteX22" fmla="*/ 99497 w 125894"/>
                <a:gd name="connsiteY22" fmla="*/ 126538 h 167859"/>
                <a:gd name="connsiteX23" fmla="*/ 101175 w 125894"/>
                <a:gd name="connsiteY23" fmla="*/ 136190 h 167859"/>
                <a:gd name="connsiteX24" fmla="*/ 61309 w 125894"/>
                <a:gd name="connsiteY24" fmla="*/ 127797 h 167859"/>
                <a:gd name="connsiteX25" fmla="*/ 77675 w 125894"/>
                <a:gd name="connsiteY25" fmla="*/ 122551 h 167859"/>
                <a:gd name="connsiteX26" fmla="*/ 87747 w 125894"/>
                <a:gd name="connsiteY26" fmla="*/ 108912 h 167859"/>
                <a:gd name="connsiteX27" fmla="*/ 87747 w 125894"/>
                <a:gd name="connsiteY27" fmla="*/ 87930 h 167859"/>
                <a:gd name="connsiteX28" fmla="*/ 70121 w 125894"/>
                <a:gd name="connsiteY28" fmla="*/ 87930 h 167859"/>
                <a:gd name="connsiteX29" fmla="*/ 52077 w 125894"/>
                <a:gd name="connsiteY29" fmla="*/ 94435 h 167859"/>
                <a:gd name="connsiteX30" fmla="*/ 45152 w 125894"/>
                <a:gd name="connsiteY30" fmla="*/ 110171 h 167859"/>
                <a:gd name="connsiteX31" fmla="*/ 49559 w 125894"/>
                <a:gd name="connsiteY31" fmla="*/ 123390 h 167859"/>
                <a:gd name="connsiteX32" fmla="*/ 61309 w 125894"/>
                <a:gd name="connsiteY32" fmla="*/ 12779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894" h="167859">
                  <a:moveTo>
                    <a:pt x="89425" y="135770"/>
                  </a:moveTo>
                  <a:cubicBezTo>
                    <a:pt x="89425" y="132413"/>
                    <a:pt x="89425" y="129475"/>
                    <a:pt x="88166" y="127377"/>
                  </a:cubicBezTo>
                  <a:cubicBezTo>
                    <a:pt x="86907" y="125279"/>
                    <a:pt x="88166" y="122971"/>
                    <a:pt x="88166" y="120663"/>
                  </a:cubicBezTo>
                  <a:cubicBezTo>
                    <a:pt x="85208" y="125551"/>
                    <a:pt x="81194" y="129706"/>
                    <a:pt x="76416" y="132832"/>
                  </a:cubicBezTo>
                  <a:cubicBezTo>
                    <a:pt x="71739" y="136085"/>
                    <a:pt x="66160" y="137763"/>
                    <a:pt x="60470" y="137659"/>
                  </a:cubicBezTo>
                  <a:cubicBezTo>
                    <a:pt x="53294" y="138141"/>
                    <a:pt x="46281" y="135371"/>
                    <a:pt x="41376" y="130105"/>
                  </a:cubicBezTo>
                  <a:cubicBezTo>
                    <a:pt x="36577" y="124209"/>
                    <a:pt x="34179" y="116718"/>
                    <a:pt x="34661" y="109122"/>
                  </a:cubicBezTo>
                  <a:cubicBezTo>
                    <a:pt x="34225" y="100604"/>
                    <a:pt x="37796" y="92378"/>
                    <a:pt x="44313" y="86881"/>
                  </a:cubicBezTo>
                  <a:cubicBezTo>
                    <a:pt x="51867" y="81090"/>
                    <a:pt x="61244" y="78173"/>
                    <a:pt x="70751" y="78698"/>
                  </a:cubicBezTo>
                  <a:lnTo>
                    <a:pt x="88166" y="78698"/>
                  </a:lnTo>
                  <a:lnTo>
                    <a:pt x="88166" y="66318"/>
                  </a:lnTo>
                  <a:cubicBezTo>
                    <a:pt x="88559" y="60338"/>
                    <a:pt x="86687" y="54421"/>
                    <a:pt x="82921" y="49742"/>
                  </a:cubicBezTo>
                  <a:cubicBezTo>
                    <a:pt x="79094" y="45609"/>
                    <a:pt x="73642" y="43384"/>
                    <a:pt x="68023" y="43657"/>
                  </a:cubicBezTo>
                  <a:cubicBezTo>
                    <a:pt x="62549" y="43615"/>
                    <a:pt x="57278" y="45734"/>
                    <a:pt x="53335" y="49532"/>
                  </a:cubicBezTo>
                  <a:cubicBezTo>
                    <a:pt x="49477" y="53099"/>
                    <a:pt x="47337" y="58135"/>
                    <a:pt x="47460" y="63381"/>
                  </a:cubicBezTo>
                  <a:lnTo>
                    <a:pt x="37179" y="63381"/>
                  </a:lnTo>
                  <a:lnTo>
                    <a:pt x="37179" y="63381"/>
                  </a:lnTo>
                  <a:cubicBezTo>
                    <a:pt x="36975" y="55785"/>
                    <a:pt x="40123" y="48504"/>
                    <a:pt x="45782" y="43447"/>
                  </a:cubicBezTo>
                  <a:cubicBezTo>
                    <a:pt x="51888" y="37509"/>
                    <a:pt x="60146" y="34341"/>
                    <a:pt x="68653" y="34635"/>
                  </a:cubicBezTo>
                  <a:cubicBezTo>
                    <a:pt x="76970" y="34236"/>
                    <a:pt x="85084" y="37279"/>
                    <a:pt x="91104" y="43028"/>
                  </a:cubicBezTo>
                  <a:cubicBezTo>
                    <a:pt x="97076" y="49595"/>
                    <a:pt x="100107" y="58303"/>
                    <a:pt x="99497" y="67158"/>
                  </a:cubicBezTo>
                  <a:lnTo>
                    <a:pt x="99497" y="116046"/>
                  </a:lnTo>
                  <a:cubicBezTo>
                    <a:pt x="99497" y="119614"/>
                    <a:pt x="99497" y="123181"/>
                    <a:pt x="99497" y="126538"/>
                  </a:cubicBezTo>
                  <a:cubicBezTo>
                    <a:pt x="99852" y="129790"/>
                    <a:pt x="100412" y="133000"/>
                    <a:pt x="101175" y="136190"/>
                  </a:cubicBezTo>
                  <a:close/>
                  <a:moveTo>
                    <a:pt x="61309" y="127797"/>
                  </a:moveTo>
                  <a:cubicBezTo>
                    <a:pt x="67186" y="127860"/>
                    <a:pt x="72927" y="126013"/>
                    <a:pt x="77675" y="122551"/>
                  </a:cubicBezTo>
                  <a:cubicBezTo>
                    <a:pt x="82356" y="119152"/>
                    <a:pt x="85873" y="114389"/>
                    <a:pt x="87747" y="108912"/>
                  </a:cubicBezTo>
                  <a:lnTo>
                    <a:pt x="87747" y="87930"/>
                  </a:lnTo>
                  <a:lnTo>
                    <a:pt x="70121" y="87930"/>
                  </a:lnTo>
                  <a:cubicBezTo>
                    <a:pt x="63487" y="87657"/>
                    <a:pt x="57010" y="89986"/>
                    <a:pt x="52077" y="94435"/>
                  </a:cubicBezTo>
                  <a:cubicBezTo>
                    <a:pt x="47626" y="98442"/>
                    <a:pt x="45106" y="104170"/>
                    <a:pt x="45152" y="110171"/>
                  </a:cubicBezTo>
                  <a:cubicBezTo>
                    <a:pt x="44924" y="114976"/>
                    <a:pt x="46495" y="119676"/>
                    <a:pt x="49559" y="123390"/>
                  </a:cubicBezTo>
                  <a:cubicBezTo>
                    <a:pt x="52584" y="126601"/>
                    <a:pt x="56921" y="128216"/>
                    <a:pt x="61309" y="12779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1EA156A-7295-42A2-9684-45F578995031}"/>
                </a:ext>
              </a:extLst>
            </p:cNvPr>
            <p:cNvSpPr/>
            <p:nvPr/>
          </p:nvSpPr>
          <p:spPr>
            <a:xfrm>
              <a:off x="5067250" y="6568716"/>
              <a:ext cx="104912" cy="188842"/>
            </a:xfrm>
            <a:custGeom>
              <a:avLst/>
              <a:gdLst>
                <a:gd name="connsiteX0" fmla="*/ 58730 w 104912"/>
                <a:gd name="connsiteY0" fmla="*/ 34600 h 188841"/>
                <a:gd name="connsiteX1" fmla="*/ 58730 w 104912"/>
                <a:gd name="connsiteY1" fmla="*/ 60618 h 188841"/>
                <a:gd name="connsiteX2" fmla="*/ 76985 w 104912"/>
                <a:gd name="connsiteY2" fmla="*/ 60618 h 188841"/>
                <a:gd name="connsiteX3" fmla="*/ 76985 w 104912"/>
                <a:gd name="connsiteY3" fmla="*/ 69851 h 188841"/>
                <a:gd name="connsiteX4" fmla="*/ 59569 w 104912"/>
                <a:gd name="connsiteY4" fmla="*/ 69851 h 188841"/>
                <a:gd name="connsiteX5" fmla="*/ 59569 w 104912"/>
                <a:gd name="connsiteY5" fmla="*/ 134686 h 188841"/>
                <a:gd name="connsiteX6" fmla="*/ 62507 w 104912"/>
                <a:gd name="connsiteY6" fmla="*/ 148325 h 188841"/>
                <a:gd name="connsiteX7" fmla="*/ 69641 w 104912"/>
                <a:gd name="connsiteY7" fmla="*/ 152311 h 188841"/>
                <a:gd name="connsiteX8" fmla="*/ 74047 w 104912"/>
                <a:gd name="connsiteY8" fmla="*/ 152311 h 188841"/>
                <a:gd name="connsiteX9" fmla="*/ 78873 w 104912"/>
                <a:gd name="connsiteY9" fmla="*/ 152311 h 188841"/>
                <a:gd name="connsiteX10" fmla="*/ 80342 w 104912"/>
                <a:gd name="connsiteY10" fmla="*/ 160914 h 188841"/>
                <a:gd name="connsiteX11" fmla="*/ 74467 w 104912"/>
                <a:gd name="connsiteY11" fmla="*/ 162593 h 188841"/>
                <a:gd name="connsiteX12" fmla="*/ 67333 w 104912"/>
                <a:gd name="connsiteY12" fmla="*/ 162593 h 188841"/>
                <a:gd name="connsiteX13" fmla="*/ 53484 w 104912"/>
                <a:gd name="connsiteY13" fmla="*/ 156088 h 188841"/>
                <a:gd name="connsiteX14" fmla="*/ 48449 w 104912"/>
                <a:gd name="connsiteY14" fmla="*/ 135106 h 188841"/>
                <a:gd name="connsiteX15" fmla="*/ 48449 w 104912"/>
                <a:gd name="connsiteY15" fmla="*/ 70270 h 188841"/>
                <a:gd name="connsiteX16" fmla="*/ 34600 w 104912"/>
                <a:gd name="connsiteY16" fmla="*/ 70270 h 188841"/>
                <a:gd name="connsiteX17" fmla="*/ 34600 w 104912"/>
                <a:gd name="connsiteY17" fmla="*/ 60618 h 188841"/>
                <a:gd name="connsiteX18" fmla="*/ 48449 w 104912"/>
                <a:gd name="connsiteY18" fmla="*/ 60618 h 188841"/>
                <a:gd name="connsiteX19" fmla="*/ 48449 w 104912"/>
                <a:gd name="connsiteY19" fmla="*/ 3502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912" h="188841">
                  <a:moveTo>
                    <a:pt x="58730" y="34600"/>
                  </a:moveTo>
                  <a:lnTo>
                    <a:pt x="58730" y="60618"/>
                  </a:lnTo>
                  <a:lnTo>
                    <a:pt x="76985" y="60618"/>
                  </a:lnTo>
                  <a:lnTo>
                    <a:pt x="76985" y="69851"/>
                  </a:lnTo>
                  <a:lnTo>
                    <a:pt x="59569" y="69851"/>
                  </a:lnTo>
                  <a:lnTo>
                    <a:pt x="59569" y="134686"/>
                  </a:lnTo>
                  <a:cubicBezTo>
                    <a:pt x="59221" y="139428"/>
                    <a:pt x="60241" y="144149"/>
                    <a:pt x="62507" y="148325"/>
                  </a:cubicBezTo>
                  <a:cubicBezTo>
                    <a:pt x="63971" y="150864"/>
                    <a:pt x="66712" y="152395"/>
                    <a:pt x="69641" y="152311"/>
                  </a:cubicBezTo>
                  <a:lnTo>
                    <a:pt x="74047" y="152311"/>
                  </a:lnTo>
                  <a:lnTo>
                    <a:pt x="78873" y="152311"/>
                  </a:lnTo>
                  <a:lnTo>
                    <a:pt x="80342" y="160914"/>
                  </a:lnTo>
                  <a:cubicBezTo>
                    <a:pt x="78460" y="161711"/>
                    <a:pt x="76485" y="162278"/>
                    <a:pt x="74467" y="162593"/>
                  </a:cubicBezTo>
                  <a:cubicBezTo>
                    <a:pt x="72094" y="162803"/>
                    <a:pt x="69706" y="162803"/>
                    <a:pt x="67333" y="162593"/>
                  </a:cubicBezTo>
                  <a:cubicBezTo>
                    <a:pt x="61926" y="162845"/>
                    <a:pt x="56741" y="160411"/>
                    <a:pt x="53484" y="156088"/>
                  </a:cubicBezTo>
                  <a:cubicBezTo>
                    <a:pt x="49640" y="149794"/>
                    <a:pt x="47878" y="142450"/>
                    <a:pt x="48449" y="135106"/>
                  </a:cubicBezTo>
                  <a:lnTo>
                    <a:pt x="48449" y="70270"/>
                  </a:lnTo>
                  <a:lnTo>
                    <a:pt x="34600" y="70270"/>
                  </a:lnTo>
                  <a:lnTo>
                    <a:pt x="34600" y="60618"/>
                  </a:lnTo>
                  <a:lnTo>
                    <a:pt x="48449" y="60618"/>
                  </a:lnTo>
                  <a:lnTo>
                    <a:pt x="48449" y="3502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3DDFA8E3-7413-44E4-8D30-89C21D9B9CBC}"/>
                </a:ext>
              </a:extLst>
            </p:cNvPr>
            <p:cNvSpPr/>
            <p:nvPr/>
          </p:nvSpPr>
          <p:spPr>
            <a:xfrm>
              <a:off x="5130617" y="6550252"/>
              <a:ext cx="62947" cy="209824"/>
            </a:xfrm>
            <a:custGeom>
              <a:avLst/>
              <a:gdLst>
                <a:gd name="connsiteX0" fmla="*/ 4593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93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93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B0E247B-4A20-432C-A677-A6B8F1C81105}"/>
                </a:ext>
              </a:extLst>
            </p:cNvPr>
            <p:cNvSpPr/>
            <p:nvPr/>
          </p:nvSpPr>
          <p:spPr>
            <a:xfrm>
              <a:off x="5163518" y="6592199"/>
              <a:ext cx="125895" cy="167859"/>
            </a:xfrm>
            <a:custGeom>
              <a:avLst/>
              <a:gdLst>
                <a:gd name="connsiteX0" fmla="*/ 34642 w 125894"/>
                <a:gd name="connsiteY0" fmla="*/ 79100 h 167859"/>
                <a:gd name="connsiteX1" fmla="*/ 44504 w 125894"/>
                <a:gd name="connsiteY1" fmla="*/ 47206 h 167859"/>
                <a:gd name="connsiteX2" fmla="*/ 71361 w 125894"/>
                <a:gd name="connsiteY2" fmla="*/ 34617 h 167859"/>
                <a:gd name="connsiteX3" fmla="*/ 98219 w 125894"/>
                <a:gd name="connsiteY3" fmla="*/ 46997 h 167859"/>
                <a:gd name="connsiteX4" fmla="*/ 108081 w 125894"/>
                <a:gd name="connsiteY4" fmla="*/ 79100 h 167859"/>
                <a:gd name="connsiteX5" fmla="*/ 108081 w 125894"/>
                <a:gd name="connsiteY5" fmla="*/ 93787 h 167859"/>
                <a:gd name="connsiteX6" fmla="*/ 98219 w 125894"/>
                <a:gd name="connsiteY6" fmla="*/ 125681 h 167859"/>
                <a:gd name="connsiteX7" fmla="*/ 48530 w 125894"/>
                <a:gd name="connsiteY7" fmla="*/ 129709 h 167859"/>
                <a:gd name="connsiteX8" fmla="*/ 44504 w 125894"/>
                <a:gd name="connsiteY8" fmla="*/ 125681 h 167859"/>
                <a:gd name="connsiteX9" fmla="*/ 34642 w 125894"/>
                <a:gd name="connsiteY9" fmla="*/ 93787 h 167859"/>
                <a:gd name="connsiteX10" fmla="*/ 45763 w 125894"/>
                <a:gd name="connsiteY10" fmla="*/ 93787 h 167859"/>
                <a:gd name="connsiteX11" fmla="*/ 52477 w 125894"/>
                <a:gd name="connsiteY11" fmla="*/ 118756 h 167859"/>
                <a:gd name="connsiteX12" fmla="*/ 83888 w 125894"/>
                <a:gd name="connsiteY12" fmla="*/ 125114 h 167859"/>
                <a:gd name="connsiteX13" fmla="*/ 90245 w 125894"/>
                <a:gd name="connsiteY13" fmla="*/ 118756 h 167859"/>
                <a:gd name="connsiteX14" fmla="*/ 96960 w 125894"/>
                <a:gd name="connsiteY14" fmla="*/ 93787 h 167859"/>
                <a:gd name="connsiteX15" fmla="*/ 96960 w 125894"/>
                <a:gd name="connsiteY15" fmla="*/ 79100 h 167859"/>
                <a:gd name="connsiteX16" fmla="*/ 90245 w 125894"/>
                <a:gd name="connsiteY16" fmla="*/ 54341 h 167859"/>
                <a:gd name="connsiteX17" fmla="*/ 58835 w 125894"/>
                <a:gd name="connsiteY17" fmla="*/ 47983 h 167859"/>
                <a:gd name="connsiteX18" fmla="*/ 52477 w 125894"/>
                <a:gd name="connsiteY18" fmla="*/ 54341 h 167859"/>
                <a:gd name="connsiteX19" fmla="*/ 45763 w 125894"/>
                <a:gd name="connsiteY19" fmla="*/ 79100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894" h="167859">
                  <a:moveTo>
                    <a:pt x="34642" y="79100"/>
                  </a:moveTo>
                  <a:cubicBezTo>
                    <a:pt x="34174" y="67643"/>
                    <a:pt x="37655" y="56397"/>
                    <a:pt x="44504" y="47206"/>
                  </a:cubicBezTo>
                  <a:cubicBezTo>
                    <a:pt x="50933" y="38960"/>
                    <a:pt x="60912" y="34281"/>
                    <a:pt x="71361" y="34617"/>
                  </a:cubicBezTo>
                  <a:cubicBezTo>
                    <a:pt x="81760" y="34302"/>
                    <a:pt x="91704" y="38876"/>
                    <a:pt x="98219" y="46997"/>
                  </a:cubicBezTo>
                  <a:cubicBezTo>
                    <a:pt x="105036" y="56271"/>
                    <a:pt x="108513" y="67601"/>
                    <a:pt x="108081" y="79100"/>
                  </a:cubicBezTo>
                  <a:lnTo>
                    <a:pt x="108081" y="93787"/>
                  </a:lnTo>
                  <a:cubicBezTo>
                    <a:pt x="108548" y="105244"/>
                    <a:pt x="105067" y="116490"/>
                    <a:pt x="98219" y="125681"/>
                  </a:cubicBezTo>
                  <a:cubicBezTo>
                    <a:pt x="85608" y="140515"/>
                    <a:pt x="63363" y="142320"/>
                    <a:pt x="48530" y="129709"/>
                  </a:cubicBezTo>
                  <a:cubicBezTo>
                    <a:pt x="47080" y="128471"/>
                    <a:pt x="45735" y="127128"/>
                    <a:pt x="44504" y="125681"/>
                  </a:cubicBezTo>
                  <a:cubicBezTo>
                    <a:pt x="37655" y="116490"/>
                    <a:pt x="34174" y="105244"/>
                    <a:pt x="34642" y="93787"/>
                  </a:cubicBezTo>
                  <a:close/>
                  <a:moveTo>
                    <a:pt x="45763" y="93787"/>
                  </a:moveTo>
                  <a:cubicBezTo>
                    <a:pt x="45467" y="102600"/>
                    <a:pt x="47804" y="111287"/>
                    <a:pt x="52477" y="118756"/>
                  </a:cubicBezTo>
                  <a:cubicBezTo>
                    <a:pt x="59395" y="129184"/>
                    <a:pt x="73457" y="132038"/>
                    <a:pt x="83888" y="125114"/>
                  </a:cubicBezTo>
                  <a:cubicBezTo>
                    <a:pt x="86410" y="123436"/>
                    <a:pt x="88573" y="121274"/>
                    <a:pt x="90245" y="118756"/>
                  </a:cubicBezTo>
                  <a:cubicBezTo>
                    <a:pt x="94895" y="111287"/>
                    <a:pt x="97230" y="102600"/>
                    <a:pt x="96960" y="93787"/>
                  </a:cubicBezTo>
                  <a:lnTo>
                    <a:pt x="96960" y="79100"/>
                  </a:lnTo>
                  <a:cubicBezTo>
                    <a:pt x="97226" y="70371"/>
                    <a:pt x="94889" y="61747"/>
                    <a:pt x="90245" y="54341"/>
                  </a:cubicBezTo>
                  <a:cubicBezTo>
                    <a:pt x="83328" y="43912"/>
                    <a:pt x="69265" y="41058"/>
                    <a:pt x="58835" y="47983"/>
                  </a:cubicBezTo>
                  <a:cubicBezTo>
                    <a:pt x="56313" y="49661"/>
                    <a:pt x="54149" y="51822"/>
                    <a:pt x="52477" y="54341"/>
                  </a:cubicBezTo>
                  <a:cubicBezTo>
                    <a:pt x="47834" y="61747"/>
                    <a:pt x="45496" y="70371"/>
                    <a:pt x="45763" y="79100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3B2A75BC-59B5-4931-900E-47A0502F8E70}"/>
                </a:ext>
              </a:extLst>
            </p:cNvPr>
            <p:cNvSpPr/>
            <p:nvPr/>
          </p:nvSpPr>
          <p:spPr>
            <a:xfrm>
              <a:off x="5256722" y="6592817"/>
              <a:ext cx="125895" cy="167859"/>
            </a:xfrm>
            <a:custGeom>
              <a:avLst/>
              <a:gdLst>
                <a:gd name="connsiteX0" fmla="*/ 45301 w 125894"/>
                <a:gd name="connsiteY0" fmla="*/ 36517 h 167859"/>
                <a:gd name="connsiteX1" fmla="*/ 45301 w 125894"/>
                <a:gd name="connsiteY1" fmla="*/ 52883 h 167859"/>
                <a:gd name="connsiteX2" fmla="*/ 56002 w 125894"/>
                <a:gd name="connsiteY2" fmla="*/ 39454 h 167859"/>
                <a:gd name="connsiteX3" fmla="*/ 91882 w 125894"/>
                <a:gd name="connsiteY3" fmla="*/ 44490 h 167859"/>
                <a:gd name="connsiteX4" fmla="*/ 99016 w 125894"/>
                <a:gd name="connsiteY4" fmla="*/ 75334 h 167859"/>
                <a:gd name="connsiteX5" fmla="*/ 99016 w 125894"/>
                <a:gd name="connsiteY5" fmla="*/ 136183 h 167859"/>
                <a:gd name="connsiteX6" fmla="*/ 87896 w 125894"/>
                <a:gd name="connsiteY6" fmla="*/ 136183 h 167859"/>
                <a:gd name="connsiteX7" fmla="*/ 87896 w 125894"/>
                <a:gd name="connsiteY7" fmla="*/ 75334 h 167859"/>
                <a:gd name="connsiteX8" fmla="*/ 82860 w 125894"/>
                <a:gd name="connsiteY8" fmla="*/ 51414 h 167859"/>
                <a:gd name="connsiteX9" fmla="*/ 68382 w 125894"/>
                <a:gd name="connsiteY9" fmla="*/ 44490 h 167859"/>
                <a:gd name="connsiteX10" fmla="*/ 54114 w 125894"/>
                <a:gd name="connsiteY10" fmla="*/ 50155 h 167859"/>
                <a:gd name="connsiteX11" fmla="*/ 45721 w 125894"/>
                <a:gd name="connsiteY11" fmla="*/ 65053 h 167859"/>
                <a:gd name="connsiteX12" fmla="*/ 45721 w 125894"/>
                <a:gd name="connsiteY12" fmla="*/ 136183 h 167859"/>
                <a:gd name="connsiteX13" fmla="*/ 34600 w 125894"/>
                <a:gd name="connsiteY13" fmla="*/ 136183 h 167859"/>
                <a:gd name="connsiteX14" fmla="*/ 34600 w 125894"/>
                <a:gd name="connsiteY14" fmla="*/ 3651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894" h="167859">
                  <a:moveTo>
                    <a:pt x="45301" y="36517"/>
                  </a:moveTo>
                  <a:lnTo>
                    <a:pt x="45301" y="52883"/>
                  </a:lnTo>
                  <a:cubicBezTo>
                    <a:pt x="47685" y="47574"/>
                    <a:pt x="51365" y="42959"/>
                    <a:pt x="56002" y="39454"/>
                  </a:cubicBezTo>
                  <a:cubicBezTo>
                    <a:pt x="67413" y="31376"/>
                    <a:pt x="83133" y="33600"/>
                    <a:pt x="91882" y="44490"/>
                  </a:cubicBezTo>
                  <a:cubicBezTo>
                    <a:pt x="97342" y="53806"/>
                    <a:pt x="99831" y="64570"/>
                    <a:pt x="99016" y="75334"/>
                  </a:cubicBezTo>
                  <a:lnTo>
                    <a:pt x="99016" y="136183"/>
                  </a:lnTo>
                  <a:lnTo>
                    <a:pt x="87896" y="136183"/>
                  </a:lnTo>
                  <a:lnTo>
                    <a:pt x="87896" y="75334"/>
                  </a:lnTo>
                  <a:cubicBezTo>
                    <a:pt x="88628" y="67046"/>
                    <a:pt x="86876" y="58716"/>
                    <a:pt x="82860" y="51414"/>
                  </a:cubicBezTo>
                  <a:cubicBezTo>
                    <a:pt x="79522" y="46798"/>
                    <a:pt x="74070" y="44196"/>
                    <a:pt x="68382" y="44490"/>
                  </a:cubicBezTo>
                  <a:cubicBezTo>
                    <a:pt x="63057" y="44364"/>
                    <a:pt x="57910" y="46421"/>
                    <a:pt x="54114" y="50155"/>
                  </a:cubicBezTo>
                  <a:cubicBezTo>
                    <a:pt x="50100" y="54331"/>
                    <a:pt x="47213" y="59451"/>
                    <a:pt x="45721" y="65053"/>
                  </a:cubicBezTo>
                  <a:lnTo>
                    <a:pt x="45721" y="136183"/>
                  </a:lnTo>
                  <a:lnTo>
                    <a:pt x="34600" y="136183"/>
                  </a:lnTo>
                  <a:lnTo>
                    <a:pt x="34600" y="3651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A0CE3150-34D9-45CD-9865-A00A972B3EB7}"/>
                </a:ext>
              </a:extLst>
            </p:cNvPr>
            <p:cNvSpPr/>
            <p:nvPr/>
          </p:nvSpPr>
          <p:spPr>
            <a:xfrm>
              <a:off x="5343760" y="6592811"/>
              <a:ext cx="125895" cy="167859"/>
            </a:xfrm>
            <a:custGeom>
              <a:avLst/>
              <a:gdLst>
                <a:gd name="connsiteX0" fmla="*/ 89614 w 125894"/>
                <a:gd name="connsiteY0" fmla="*/ 135770 h 167859"/>
                <a:gd name="connsiteX1" fmla="*/ 88355 w 125894"/>
                <a:gd name="connsiteY1" fmla="*/ 127377 h 167859"/>
                <a:gd name="connsiteX2" fmla="*/ 88355 w 125894"/>
                <a:gd name="connsiteY2" fmla="*/ 120663 h 167859"/>
                <a:gd name="connsiteX3" fmla="*/ 76605 w 125894"/>
                <a:gd name="connsiteY3" fmla="*/ 132833 h 167859"/>
                <a:gd name="connsiteX4" fmla="*/ 60448 w 125894"/>
                <a:gd name="connsiteY4" fmla="*/ 137659 h 167859"/>
                <a:gd name="connsiteX5" fmla="*/ 41354 w 125894"/>
                <a:gd name="connsiteY5" fmla="*/ 130105 h 167859"/>
                <a:gd name="connsiteX6" fmla="*/ 34640 w 125894"/>
                <a:gd name="connsiteY6" fmla="*/ 109123 h 167859"/>
                <a:gd name="connsiteX7" fmla="*/ 44502 w 125894"/>
                <a:gd name="connsiteY7" fmla="*/ 86881 h 167859"/>
                <a:gd name="connsiteX8" fmla="*/ 70939 w 125894"/>
                <a:gd name="connsiteY8" fmla="*/ 78698 h 167859"/>
                <a:gd name="connsiteX9" fmla="*/ 88355 w 125894"/>
                <a:gd name="connsiteY9" fmla="*/ 78698 h 167859"/>
                <a:gd name="connsiteX10" fmla="*/ 88355 w 125894"/>
                <a:gd name="connsiteY10" fmla="*/ 66318 h 167859"/>
                <a:gd name="connsiteX11" fmla="*/ 82899 w 125894"/>
                <a:gd name="connsiteY11" fmla="*/ 49742 h 167859"/>
                <a:gd name="connsiteX12" fmla="*/ 68002 w 125894"/>
                <a:gd name="connsiteY12" fmla="*/ 43657 h 167859"/>
                <a:gd name="connsiteX13" fmla="*/ 53314 w 125894"/>
                <a:gd name="connsiteY13" fmla="*/ 49532 h 167859"/>
                <a:gd name="connsiteX14" fmla="*/ 47439 w 125894"/>
                <a:gd name="connsiteY14" fmla="*/ 63381 h 167859"/>
                <a:gd name="connsiteX15" fmla="*/ 37158 w 125894"/>
                <a:gd name="connsiteY15" fmla="*/ 63381 h 167859"/>
                <a:gd name="connsiteX16" fmla="*/ 37158 w 125894"/>
                <a:gd name="connsiteY16" fmla="*/ 63381 h 167859"/>
                <a:gd name="connsiteX17" fmla="*/ 45761 w 125894"/>
                <a:gd name="connsiteY17" fmla="*/ 43448 h 167859"/>
                <a:gd name="connsiteX18" fmla="*/ 68841 w 125894"/>
                <a:gd name="connsiteY18" fmla="*/ 34635 h 167859"/>
                <a:gd name="connsiteX19" fmla="*/ 91083 w 125894"/>
                <a:gd name="connsiteY19" fmla="*/ 43028 h 167859"/>
                <a:gd name="connsiteX20" fmla="*/ 99476 w 125894"/>
                <a:gd name="connsiteY20" fmla="*/ 67158 h 167859"/>
                <a:gd name="connsiteX21" fmla="*/ 99476 w 125894"/>
                <a:gd name="connsiteY21" fmla="*/ 116047 h 167859"/>
                <a:gd name="connsiteX22" fmla="*/ 99476 w 125894"/>
                <a:gd name="connsiteY22" fmla="*/ 126538 h 167859"/>
                <a:gd name="connsiteX23" fmla="*/ 101154 w 125894"/>
                <a:gd name="connsiteY23" fmla="*/ 136190 h 167859"/>
                <a:gd name="connsiteX24" fmla="*/ 61497 w 125894"/>
                <a:gd name="connsiteY24" fmla="*/ 127797 h 167859"/>
                <a:gd name="connsiteX25" fmla="*/ 77864 w 125894"/>
                <a:gd name="connsiteY25" fmla="*/ 122551 h 167859"/>
                <a:gd name="connsiteX26" fmla="*/ 87935 w 125894"/>
                <a:gd name="connsiteY26" fmla="*/ 108913 h 167859"/>
                <a:gd name="connsiteX27" fmla="*/ 87935 w 125894"/>
                <a:gd name="connsiteY27" fmla="*/ 87930 h 167859"/>
                <a:gd name="connsiteX28" fmla="*/ 70100 w 125894"/>
                <a:gd name="connsiteY28" fmla="*/ 87930 h 167859"/>
                <a:gd name="connsiteX29" fmla="*/ 52055 w 125894"/>
                <a:gd name="connsiteY29" fmla="*/ 94435 h 167859"/>
                <a:gd name="connsiteX30" fmla="*/ 45341 w 125894"/>
                <a:gd name="connsiteY30" fmla="*/ 110172 h 167859"/>
                <a:gd name="connsiteX31" fmla="*/ 49537 w 125894"/>
                <a:gd name="connsiteY31" fmla="*/ 123391 h 167859"/>
                <a:gd name="connsiteX32" fmla="*/ 61497 w 125894"/>
                <a:gd name="connsiteY32" fmla="*/ 12779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894" h="167859">
                  <a:moveTo>
                    <a:pt x="89614" y="135770"/>
                  </a:moveTo>
                  <a:cubicBezTo>
                    <a:pt x="89614" y="132413"/>
                    <a:pt x="89614" y="129475"/>
                    <a:pt x="88355" y="127377"/>
                  </a:cubicBezTo>
                  <a:cubicBezTo>
                    <a:pt x="88147" y="125153"/>
                    <a:pt x="88147" y="122887"/>
                    <a:pt x="88355" y="120663"/>
                  </a:cubicBezTo>
                  <a:cubicBezTo>
                    <a:pt x="85333" y="125489"/>
                    <a:pt x="81330" y="129643"/>
                    <a:pt x="76605" y="132833"/>
                  </a:cubicBezTo>
                  <a:cubicBezTo>
                    <a:pt x="71852" y="136085"/>
                    <a:pt x="66204" y="137763"/>
                    <a:pt x="60448" y="137659"/>
                  </a:cubicBezTo>
                  <a:cubicBezTo>
                    <a:pt x="53276" y="138099"/>
                    <a:pt x="46277" y="135351"/>
                    <a:pt x="41354" y="130105"/>
                  </a:cubicBezTo>
                  <a:cubicBezTo>
                    <a:pt x="36644" y="124167"/>
                    <a:pt x="34258" y="116697"/>
                    <a:pt x="34640" y="109123"/>
                  </a:cubicBezTo>
                  <a:cubicBezTo>
                    <a:pt x="34189" y="100562"/>
                    <a:pt x="37852" y="92295"/>
                    <a:pt x="44502" y="86881"/>
                  </a:cubicBezTo>
                  <a:cubicBezTo>
                    <a:pt x="52055" y="81090"/>
                    <a:pt x="61432" y="78174"/>
                    <a:pt x="70939" y="78698"/>
                  </a:cubicBezTo>
                  <a:lnTo>
                    <a:pt x="88355" y="78698"/>
                  </a:lnTo>
                  <a:lnTo>
                    <a:pt x="88355" y="66318"/>
                  </a:lnTo>
                  <a:cubicBezTo>
                    <a:pt x="88689" y="60296"/>
                    <a:pt x="86741" y="54379"/>
                    <a:pt x="82899" y="49742"/>
                  </a:cubicBezTo>
                  <a:cubicBezTo>
                    <a:pt x="79089" y="45588"/>
                    <a:pt x="73627" y="43364"/>
                    <a:pt x="68002" y="43657"/>
                  </a:cubicBezTo>
                  <a:cubicBezTo>
                    <a:pt x="62528" y="43615"/>
                    <a:pt x="57257" y="45735"/>
                    <a:pt x="53314" y="49532"/>
                  </a:cubicBezTo>
                  <a:cubicBezTo>
                    <a:pt x="49544" y="53142"/>
                    <a:pt x="47420" y="58156"/>
                    <a:pt x="47439" y="63381"/>
                  </a:cubicBezTo>
                  <a:lnTo>
                    <a:pt x="37158" y="63381"/>
                  </a:lnTo>
                  <a:lnTo>
                    <a:pt x="37158" y="63381"/>
                  </a:lnTo>
                  <a:cubicBezTo>
                    <a:pt x="37065" y="55806"/>
                    <a:pt x="40194" y="48567"/>
                    <a:pt x="45761" y="43448"/>
                  </a:cubicBezTo>
                  <a:cubicBezTo>
                    <a:pt x="51944" y="37510"/>
                    <a:pt x="60272" y="34320"/>
                    <a:pt x="68841" y="34635"/>
                  </a:cubicBezTo>
                  <a:cubicBezTo>
                    <a:pt x="77098" y="34236"/>
                    <a:pt x="85155" y="37258"/>
                    <a:pt x="91083" y="43028"/>
                  </a:cubicBezTo>
                  <a:cubicBezTo>
                    <a:pt x="97054" y="49595"/>
                    <a:pt x="100086" y="58303"/>
                    <a:pt x="99476" y="67158"/>
                  </a:cubicBezTo>
                  <a:lnTo>
                    <a:pt x="99476" y="116047"/>
                  </a:lnTo>
                  <a:cubicBezTo>
                    <a:pt x="99262" y="119530"/>
                    <a:pt x="99262" y="123034"/>
                    <a:pt x="99476" y="126538"/>
                  </a:cubicBezTo>
                  <a:cubicBezTo>
                    <a:pt x="99727" y="129811"/>
                    <a:pt x="100290" y="133043"/>
                    <a:pt x="101154" y="136190"/>
                  </a:cubicBezTo>
                  <a:close/>
                  <a:moveTo>
                    <a:pt x="61497" y="127797"/>
                  </a:moveTo>
                  <a:cubicBezTo>
                    <a:pt x="67366" y="127797"/>
                    <a:pt x="73090" y="125971"/>
                    <a:pt x="77864" y="122551"/>
                  </a:cubicBezTo>
                  <a:cubicBezTo>
                    <a:pt x="82421" y="119026"/>
                    <a:pt x="85908" y="114305"/>
                    <a:pt x="87935" y="108913"/>
                  </a:cubicBezTo>
                  <a:lnTo>
                    <a:pt x="87935" y="87930"/>
                  </a:lnTo>
                  <a:lnTo>
                    <a:pt x="70100" y="87930"/>
                  </a:lnTo>
                  <a:cubicBezTo>
                    <a:pt x="63470" y="87679"/>
                    <a:pt x="57001" y="90007"/>
                    <a:pt x="52055" y="94435"/>
                  </a:cubicBezTo>
                  <a:cubicBezTo>
                    <a:pt x="47683" y="98485"/>
                    <a:pt x="45242" y="104213"/>
                    <a:pt x="45341" y="110172"/>
                  </a:cubicBezTo>
                  <a:cubicBezTo>
                    <a:pt x="45053" y="114956"/>
                    <a:pt x="46549" y="119656"/>
                    <a:pt x="49537" y="123391"/>
                  </a:cubicBezTo>
                  <a:cubicBezTo>
                    <a:pt x="52628" y="126622"/>
                    <a:pt x="57043" y="128258"/>
                    <a:pt x="61497" y="12779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EACE56CD-E59E-416E-9B96-8946D84DEA07}"/>
                </a:ext>
              </a:extLst>
            </p:cNvPr>
            <p:cNvSpPr/>
            <p:nvPr/>
          </p:nvSpPr>
          <p:spPr>
            <a:xfrm>
              <a:off x="5434234" y="6550252"/>
              <a:ext cx="62947" cy="209824"/>
            </a:xfrm>
            <a:custGeom>
              <a:avLst/>
              <a:gdLst>
                <a:gd name="connsiteX0" fmla="*/ 4572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B8D4449-0572-456A-AFFE-AFD2A9225B45}"/>
                </a:ext>
              </a:extLst>
            </p:cNvPr>
            <p:cNvSpPr/>
            <p:nvPr/>
          </p:nvSpPr>
          <p:spPr>
            <a:xfrm>
              <a:off x="5467344" y="6592817"/>
              <a:ext cx="125895" cy="167859"/>
            </a:xfrm>
            <a:custGeom>
              <a:avLst/>
              <a:gdLst>
                <a:gd name="connsiteX0" fmla="*/ 71151 w 125894"/>
                <a:gd name="connsiteY0" fmla="*/ 137653 h 167859"/>
                <a:gd name="connsiteX1" fmla="*/ 44923 w 125894"/>
                <a:gd name="connsiteY1" fmla="*/ 125693 h 167859"/>
                <a:gd name="connsiteX2" fmla="*/ 34642 w 125894"/>
                <a:gd name="connsiteY2" fmla="*/ 94639 h 167859"/>
                <a:gd name="connsiteX3" fmla="*/ 34642 w 125894"/>
                <a:gd name="connsiteY3" fmla="*/ 78482 h 167859"/>
                <a:gd name="connsiteX4" fmla="*/ 44923 w 125894"/>
                <a:gd name="connsiteY4" fmla="*/ 47009 h 167859"/>
                <a:gd name="connsiteX5" fmla="*/ 69683 w 125894"/>
                <a:gd name="connsiteY5" fmla="*/ 34629 h 167859"/>
                <a:gd name="connsiteX6" fmla="*/ 94022 w 125894"/>
                <a:gd name="connsiteY6" fmla="*/ 45750 h 167859"/>
                <a:gd name="connsiteX7" fmla="*/ 102625 w 125894"/>
                <a:gd name="connsiteY7" fmla="*/ 75755 h 167859"/>
                <a:gd name="connsiteX8" fmla="*/ 102625 w 125894"/>
                <a:gd name="connsiteY8" fmla="*/ 86666 h 167859"/>
                <a:gd name="connsiteX9" fmla="*/ 45553 w 125894"/>
                <a:gd name="connsiteY9" fmla="*/ 86666 h 167859"/>
                <a:gd name="connsiteX10" fmla="*/ 45553 w 125894"/>
                <a:gd name="connsiteY10" fmla="*/ 95058 h 167859"/>
                <a:gd name="connsiteX11" fmla="*/ 52477 w 125894"/>
                <a:gd name="connsiteY11" fmla="*/ 119188 h 167859"/>
                <a:gd name="connsiteX12" fmla="*/ 71151 w 125894"/>
                <a:gd name="connsiteY12" fmla="*/ 128840 h 167859"/>
                <a:gd name="connsiteX13" fmla="*/ 85419 w 125894"/>
                <a:gd name="connsiteY13" fmla="*/ 125903 h 167859"/>
                <a:gd name="connsiteX14" fmla="*/ 95701 w 125894"/>
                <a:gd name="connsiteY14" fmla="*/ 117719 h 167859"/>
                <a:gd name="connsiteX15" fmla="*/ 100107 w 125894"/>
                <a:gd name="connsiteY15" fmla="*/ 125483 h 167859"/>
                <a:gd name="connsiteX16" fmla="*/ 88357 w 125894"/>
                <a:gd name="connsiteY16" fmla="*/ 134715 h 167859"/>
                <a:gd name="connsiteX17" fmla="*/ 71151 w 125894"/>
                <a:gd name="connsiteY17" fmla="*/ 137653 h 167859"/>
                <a:gd name="connsiteX18" fmla="*/ 69683 w 125894"/>
                <a:gd name="connsiteY18" fmla="*/ 43862 h 167859"/>
                <a:gd name="connsiteX19" fmla="*/ 52477 w 125894"/>
                <a:gd name="connsiteY19" fmla="*/ 53513 h 167859"/>
                <a:gd name="connsiteX20" fmla="*/ 45553 w 125894"/>
                <a:gd name="connsiteY20" fmla="*/ 76804 h 167859"/>
                <a:gd name="connsiteX21" fmla="*/ 91714 w 125894"/>
                <a:gd name="connsiteY21" fmla="*/ 76804 h 167859"/>
                <a:gd name="connsiteX22" fmla="*/ 91714 w 125894"/>
                <a:gd name="connsiteY22" fmla="*/ 72607 h 167859"/>
                <a:gd name="connsiteX23" fmla="*/ 85839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1" y="137653"/>
                  </a:moveTo>
                  <a:cubicBezTo>
                    <a:pt x="61029" y="137947"/>
                    <a:pt x="51346" y="133519"/>
                    <a:pt x="44923" y="125693"/>
                  </a:cubicBezTo>
                  <a:cubicBezTo>
                    <a:pt x="37821" y="116943"/>
                    <a:pt x="34163" y="105907"/>
                    <a:pt x="34642" y="94639"/>
                  </a:cubicBezTo>
                  <a:lnTo>
                    <a:pt x="34642" y="78482"/>
                  </a:lnTo>
                  <a:cubicBezTo>
                    <a:pt x="34214" y="67110"/>
                    <a:pt x="37858" y="55947"/>
                    <a:pt x="44923" y="47009"/>
                  </a:cubicBezTo>
                  <a:cubicBezTo>
                    <a:pt x="50821" y="39287"/>
                    <a:pt x="59961" y="34713"/>
                    <a:pt x="69683" y="34629"/>
                  </a:cubicBezTo>
                  <a:cubicBezTo>
                    <a:pt x="79112" y="34210"/>
                    <a:pt x="88166" y="38343"/>
                    <a:pt x="94022" y="45750"/>
                  </a:cubicBezTo>
                  <a:cubicBezTo>
                    <a:pt x="100210" y="54479"/>
                    <a:pt x="103242" y="65074"/>
                    <a:pt x="102625" y="75755"/>
                  </a:cubicBezTo>
                  <a:lnTo>
                    <a:pt x="102625" y="86666"/>
                  </a:lnTo>
                  <a:lnTo>
                    <a:pt x="45553" y="86666"/>
                  </a:lnTo>
                  <a:lnTo>
                    <a:pt x="45553" y="95058"/>
                  </a:lnTo>
                  <a:cubicBezTo>
                    <a:pt x="45246" y="103640"/>
                    <a:pt x="47672" y="112075"/>
                    <a:pt x="52477" y="119188"/>
                  </a:cubicBezTo>
                  <a:cubicBezTo>
                    <a:pt x="56692" y="125336"/>
                    <a:pt x="63702" y="128945"/>
                    <a:pt x="71151" y="128840"/>
                  </a:cubicBezTo>
                  <a:cubicBezTo>
                    <a:pt x="76067" y="128945"/>
                    <a:pt x="80946" y="127938"/>
                    <a:pt x="85419" y="125903"/>
                  </a:cubicBezTo>
                  <a:cubicBezTo>
                    <a:pt x="89416" y="123972"/>
                    <a:pt x="92931" y="121182"/>
                    <a:pt x="95701" y="117719"/>
                  </a:cubicBezTo>
                  <a:lnTo>
                    <a:pt x="100107" y="125483"/>
                  </a:lnTo>
                  <a:cubicBezTo>
                    <a:pt x="96960" y="129428"/>
                    <a:pt x="92937" y="132596"/>
                    <a:pt x="88357" y="134715"/>
                  </a:cubicBezTo>
                  <a:cubicBezTo>
                    <a:pt x="82918" y="136981"/>
                    <a:pt x="77035" y="137988"/>
                    <a:pt x="71151" y="137653"/>
                  </a:cubicBezTo>
                  <a:close/>
                  <a:moveTo>
                    <a:pt x="69683" y="43862"/>
                  </a:moveTo>
                  <a:cubicBezTo>
                    <a:pt x="62697" y="44008"/>
                    <a:pt x="56247" y="47638"/>
                    <a:pt x="52477" y="53513"/>
                  </a:cubicBezTo>
                  <a:cubicBezTo>
                    <a:pt x="47922" y="60417"/>
                    <a:pt x="45513" y="68537"/>
                    <a:pt x="45553" y="76804"/>
                  </a:cubicBezTo>
                  <a:lnTo>
                    <a:pt x="91714" y="76804"/>
                  </a:lnTo>
                  <a:lnTo>
                    <a:pt x="91714" y="72607"/>
                  </a:lnTo>
                  <a:cubicBezTo>
                    <a:pt x="92006" y="65180"/>
                    <a:pt x="89951" y="57836"/>
                    <a:pt x="85839" y="51625"/>
                  </a:cubicBezTo>
                  <a:cubicBezTo>
                    <a:pt x="82104" y="46484"/>
                    <a:pt x="76032" y="43568"/>
                    <a:pt x="69683" y="43862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AA1C92FD-AFCB-4145-B760-F7815F900622}"/>
                </a:ext>
              </a:extLst>
            </p:cNvPr>
            <p:cNvSpPr/>
            <p:nvPr/>
          </p:nvSpPr>
          <p:spPr>
            <a:xfrm>
              <a:off x="5589675" y="6592384"/>
              <a:ext cx="125895" cy="167859"/>
            </a:xfrm>
            <a:custGeom>
              <a:avLst/>
              <a:gdLst>
                <a:gd name="connsiteX0" fmla="*/ 87725 w 125894"/>
                <a:gd name="connsiteY0" fmla="*/ 112487 h 167859"/>
                <a:gd name="connsiteX1" fmla="*/ 83318 w 125894"/>
                <a:gd name="connsiteY1" fmla="*/ 100737 h 167859"/>
                <a:gd name="connsiteX2" fmla="*/ 66952 w 125894"/>
                <a:gd name="connsiteY2" fmla="*/ 90245 h 167859"/>
                <a:gd name="connsiteX3" fmla="*/ 44501 w 125894"/>
                <a:gd name="connsiteY3" fmla="*/ 77446 h 167859"/>
                <a:gd name="connsiteX4" fmla="*/ 37576 w 125894"/>
                <a:gd name="connsiteY4" fmla="*/ 60450 h 167859"/>
                <a:gd name="connsiteX5" fmla="*/ 45969 w 125894"/>
                <a:gd name="connsiteY5" fmla="*/ 42196 h 167859"/>
                <a:gd name="connsiteX6" fmla="*/ 66952 w 125894"/>
                <a:gd name="connsiteY6" fmla="*/ 34642 h 167859"/>
                <a:gd name="connsiteX7" fmla="*/ 89403 w 125894"/>
                <a:gd name="connsiteY7" fmla="*/ 43035 h 167859"/>
                <a:gd name="connsiteX8" fmla="*/ 97377 w 125894"/>
                <a:gd name="connsiteY8" fmla="*/ 64017 h 167859"/>
                <a:gd name="connsiteX9" fmla="*/ 97377 w 125894"/>
                <a:gd name="connsiteY9" fmla="*/ 64017 h 167859"/>
                <a:gd name="connsiteX10" fmla="*/ 86885 w 125894"/>
                <a:gd name="connsiteY10" fmla="*/ 64017 h 167859"/>
                <a:gd name="connsiteX11" fmla="*/ 81640 w 125894"/>
                <a:gd name="connsiteY11" fmla="*/ 49959 h 167859"/>
                <a:gd name="connsiteX12" fmla="*/ 67162 w 125894"/>
                <a:gd name="connsiteY12" fmla="*/ 43874 h 167859"/>
                <a:gd name="connsiteX13" fmla="*/ 52894 w 125894"/>
                <a:gd name="connsiteY13" fmla="*/ 48700 h 167859"/>
                <a:gd name="connsiteX14" fmla="*/ 48068 w 125894"/>
                <a:gd name="connsiteY14" fmla="*/ 59611 h 167859"/>
                <a:gd name="connsiteX15" fmla="*/ 51845 w 125894"/>
                <a:gd name="connsiteY15" fmla="*/ 70312 h 167859"/>
                <a:gd name="connsiteX16" fmla="*/ 68421 w 125894"/>
                <a:gd name="connsiteY16" fmla="*/ 80384 h 167859"/>
                <a:gd name="connsiteX17" fmla="*/ 90662 w 125894"/>
                <a:gd name="connsiteY17" fmla="*/ 93393 h 167859"/>
                <a:gd name="connsiteX18" fmla="*/ 98216 w 125894"/>
                <a:gd name="connsiteY18" fmla="*/ 111228 h 167859"/>
                <a:gd name="connsiteX19" fmla="*/ 89613 w 125894"/>
                <a:gd name="connsiteY19" fmla="*/ 130532 h 167859"/>
                <a:gd name="connsiteX20" fmla="*/ 67162 w 125894"/>
                <a:gd name="connsiteY20" fmla="*/ 137666 h 167859"/>
                <a:gd name="connsiteX21" fmla="*/ 43032 w 125894"/>
                <a:gd name="connsiteY21" fmla="*/ 129063 h 167859"/>
                <a:gd name="connsiteX22" fmla="*/ 34639 w 125894"/>
                <a:gd name="connsiteY22" fmla="*/ 108080 h 167859"/>
                <a:gd name="connsiteX23" fmla="*/ 34639 w 125894"/>
                <a:gd name="connsiteY23" fmla="*/ 108080 h 167859"/>
                <a:gd name="connsiteX24" fmla="*/ 44920 w 125894"/>
                <a:gd name="connsiteY24" fmla="*/ 108080 h 167859"/>
                <a:gd name="connsiteX25" fmla="*/ 51845 w 125894"/>
                <a:gd name="connsiteY25" fmla="*/ 123608 h 167859"/>
                <a:gd name="connsiteX26" fmla="*/ 66952 w 125894"/>
                <a:gd name="connsiteY26" fmla="*/ 128643 h 167859"/>
                <a:gd name="connsiteX27" fmla="*/ 81430 w 125894"/>
                <a:gd name="connsiteY27" fmla="*/ 123817 h 167859"/>
                <a:gd name="connsiteX28" fmla="*/ 87725 w 125894"/>
                <a:gd name="connsiteY28" fmla="*/ 11248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5894" h="167859">
                  <a:moveTo>
                    <a:pt x="87725" y="112487"/>
                  </a:moveTo>
                  <a:cubicBezTo>
                    <a:pt x="87853" y="108144"/>
                    <a:pt x="86270" y="103926"/>
                    <a:pt x="83318" y="100737"/>
                  </a:cubicBezTo>
                  <a:cubicBezTo>
                    <a:pt x="78549" y="96267"/>
                    <a:pt x="73003" y="92721"/>
                    <a:pt x="66952" y="90245"/>
                  </a:cubicBezTo>
                  <a:cubicBezTo>
                    <a:pt x="58796" y="87287"/>
                    <a:pt x="51203" y="82964"/>
                    <a:pt x="44501" y="77446"/>
                  </a:cubicBezTo>
                  <a:cubicBezTo>
                    <a:pt x="39876" y="73019"/>
                    <a:pt x="37358" y="66850"/>
                    <a:pt x="37576" y="60450"/>
                  </a:cubicBezTo>
                  <a:cubicBezTo>
                    <a:pt x="37501" y="53421"/>
                    <a:pt x="40581" y="46728"/>
                    <a:pt x="45969" y="42196"/>
                  </a:cubicBezTo>
                  <a:cubicBezTo>
                    <a:pt x="51788" y="37160"/>
                    <a:pt x="59264" y="34474"/>
                    <a:pt x="66952" y="34642"/>
                  </a:cubicBezTo>
                  <a:cubicBezTo>
                    <a:pt x="75276" y="34202"/>
                    <a:pt x="83411" y="37244"/>
                    <a:pt x="89403" y="43035"/>
                  </a:cubicBezTo>
                  <a:cubicBezTo>
                    <a:pt x="94882" y="48595"/>
                    <a:pt x="97773" y="56212"/>
                    <a:pt x="97377" y="64017"/>
                  </a:cubicBezTo>
                  <a:lnTo>
                    <a:pt x="97377" y="64017"/>
                  </a:lnTo>
                  <a:lnTo>
                    <a:pt x="86885" y="64017"/>
                  </a:lnTo>
                  <a:cubicBezTo>
                    <a:pt x="86929" y="58835"/>
                    <a:pt x="85062" y="53841"/>
                    <a:pt x="81640" y="49959"/>
                  </a:cubicBezTo>
                  <a:cubicBezTo>
                    <a:pt x="77959" y="45868"/>
                    <a:pt x="72653" y="43644"/>
                    <a:pt x="67162" y="43874"/>
                  </a:cubicBezTo>
                  <a:cubicBezTo>
                    <a:pt x="61952" y="43518"/>
                    <a:pt x="56813" y="45238"/>
                    <a:pt x="52894" y="48700"/>
                  </a:cubicBezTo>
                  <a:cubicBezTo>
                    <a:pt x="49769" y="51449"/>
                    <a:pt x="48005" y="55436"/>
                    <a:pt x="48068" y="59611"/>
                  </a:cubicBezTo>
                  <a:cubicBezTo>
                    <a:pt x="47887" y="63535"/>
                    <a:pt x="49243" y="67375"/>
                    <a:pt x="51845" y="70312"/>
                  </a:cubicBezTo>
                  <a:cubicBezTo>
                    <a:pt x="56796" y="74530"/>
                    <a:pt x="62392" y="77929"/>
                    <a:pt x="68421" y="80384"/>
                  </a:cubicBezTo>
                  <a:cubicBezTo>
                    <a:pt x="76587" y="83279"/>
                    <a:pt x="84132" y="87686"/>
                    <a:pt x="90662" y="93393"/>
                  </a:cubicBezTo>
                  <a:cubicBezTo>
                    <a:pt x="95604" y="97988"/>
                    <a:pt x="98352" y="104472"/>
                    <a:pt x="98216" y="111228"/>
                  </a:cubicBezTo>
                  <a:cubicBezTo>
                    <a:pt x="98436" y="118635"/>
                    <a:pt x="95270" y="125748"/>
                    <a:pt x="89613" y="130532"/>
                  </a:cubicBezTo>
                  <a:cubicBezTo>
                    <a:pt x="83236" y="135547"/>
                    <a:pt x="75261" y="138086"/>
                    <a:pt x="67162" y="137666"/>
                  </a:cubicBezTo>
                  <a:cubicBezTo>
                    <a:pt x="58274" y="138274"/>
                    <a:pt x="49532" y="135148"/>
                    <a:pt x="43032" y="129063"/>
                  </a:cubicBezTo>
                  <a:cubicBezTo>
                    <a:pt x="37285" y="123650"/>
                    <a:pt x="34215" y="115970"/>
                    <a:pt x="34639" y="108080"/>
                  </a:cubicBezTo>
                  <a:lnTo>
                    <a:pt x="34639" y="108080"/>
                  </a:lnTo>
                  <a:lnTo>
                    <a:pt x="44920" y="108080"/>
                  </a:lnTo>
                  <a:cubicBezTo>
                    <a:pt x="44765" y="114039"/>
                    <a:pt x="47310" y="119747"/>
                    <a:pt x="51845" y="123608"/>
                  </a:cubicBezTo>
                  <a:cubicBezTo>
                    <a:pt x="56157" y="126965"/>
                    <a:pt x="61488" y="128748"/>
                    <a:pt x="66952" y="128643"/>
                  </a:cubicBezTo>
                  <a:cubicBezTo>
                    <a:pt x="72212" y="128916"/>
                    <a:pt x="77380" y="127195"/>
                    <a:pt x="81430" y="123817"/>
                  </a:cubicBezTo>
                  <a:cubicBezTo>
                    <a:pt x="85148" y="121194"/>
                    <a:pt x="87466" y="117019"/>
                    <a:pt x="87725" y="11248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07FBCEFF-1A53-4009-A8F0-AF282B6C0098}"/>
                </a:ext>
              </a:extLst>
            </p:cNvPr>
            <p:cNvSpPr/>
            <p:nvPr/>
          </p:nvSpPr>
          <p:spPr>
            <a:xfrm>
              <a:off x="5673699" y="6594734"/>
              <a:ext cx="125895" cy="167859"/>
            </a:xfrm>
            <a:custGeom>
              <a:avLst/>
              <a:gdLst>
                <a:gd name="connsiteX0" fmla="*/ 89099 w 125894"/>
                <a:gd name="connsiteY0" fmla="*/ 118530 h 167859"/>
                <a:gd name="connsiteX1" fmla="*/ 78608 w 125894"/>
                <a:gd name="connsiteY1" fmla="*/ 131539 h 167859"/>
                <a:gd name="connsiteX2" fmla="*/ 63291 w 125894"/>
                <a:gd name="connsiteY2" fmla="*/ 135945 h 167859"/>
                <a:gd name="connsiteX3" fmla="*/ 42308 w 125894"/>
                <a:gd name="connsiteY3" fmla="*/ 125454 h 167859"/>
                <a:gd name="connsiteX4" fmla="*/ 34754 w 125894"/>
                <a:gd name="connsiteY4" fmla="*/ 92302 h 167859"/>
                <a:gd name="connsiteX5" fmla="*/ 34754 w 125894"/>
                <a:gd name="connsiteY5" fmla="*/ 34600 h 167859"/>
                <a:gd name="connsiteX6" fmla="*/ 45875 w 125894"/>
                <a:gd name="connsiteY6" fmla="*/ 34600 h 167859"/>
                <a:gd name="connsiteX7" fmla="*/ 45875 w 125894"/>
                <a:gd name="connsiteY7" fmla="*/ 92721 h 167859"/>
                <a:gd name="connsiteX8" fmla="*/ 50701 w 125894"/>
                <a:gd name="connsiteY8" fmla="*/ 118530 h 167859"/>
                <a:gd name="connsiteX9" fmla="*/ 64340 w 125894"/>
                <a:gd name="connsiteY9" fmla="*/ 126293 h 167859"/>
                <a:gd name="connsiteX10" fmla="*/ 79867 w 125894"/>
                <a:gd name="connsiteY10" fmla="*/ 121258 h 167859"/>
                <a:gd name="connsiteX11" fmla="*/ 88260 w 125894"/>
                <a:gd name="connsiteY11" fmla="*/ 107199 h 167859"/>
                <a:gd name="connsiteX12" fmla="*/ 88260 w 125894"/>
                <a:gd name="connsiteY12" fmla="*/ 34600 h 167859"/>
                <a:gd name="connsiteX13" fmla="*/ 100010 w 125894"/>
                <a:gd name="connsiteY13" fmla="*/ 34600 h 167859"/>
                <a:gd name="connsiteX14" fmla="*/ 100010 w 125894"/>
                <a:gd name="connsiteY14" fmla="*/ 134267 h 167859"/>
                <a:gd name="connsiteX15" fmla="*/ 90148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9099" y="118530"/>
                  </a:moveTo>
                  <a:cubicBezTo>
                    <a:pt x="86856" y="123733"/>
                    <a:pt x="83228" y="128245"/>
                    <a:pt x="78608" y="131539"/>
                  </a:cubicBezTo>
                  <a:cubicBezTo>
                    <a:pt x="74065" y="134518"/>
                    <a:pt x="68725" y="136050"/>
                    <a:pt x="63291" y="135945"/>
                  </a:cubicBezTo>
                  <a:cubicBezTo>
                    <a:pt x="54935" y="136386"/>
                    <a:pt x="46962" y="132399"/>
                    <a:pt x="42308" y="125454"/>
                  </a:cubicBezTo>
                  <a:cubicBezTo>
                    <a:pt x="36542" y="115403"/>
                    <a:pt x="33911" y="103863"/>
                    <a:pt x="34754" y="92302"/>
                  </a:cubicBezTo>
                  <a:lnTo>
                    <a:pt x="34754" y="34600"/>
                  </a:lnTo>
                  <a:lnTo>
                    <a:pt x="45875" y="34600"/>
                  </a:lnTo>
                  <a:lnTo>
                    <a:pt x="45875" y="92721"/>
                  </a:lnTo>
                  <a:cubicBezTo>
                    <a:pt x="45164" y="101597"/>
                    <a:pt x="46830" y="110514"/>
                    <a:pt x="50701" y="118530"/>
                  </a:cubicBezTo>
                  <a:cubicBezTo>
                    <a:pt x="53406" y="123503"/>
                    <a:pt x="58689" y="126503"/>
                    <a:pt x="64340" y="126293"/>
                  </a:cubicBezTo>
                  <a:cubicBezTo>
                    <a:pt x="69950" y="126524"/>
                    <a:pt x="75458" y="124741"/>
                    <a:pt x="79867" y="121258"/>
                  </a:cubicBezTo>
                  <a:cubicBezTo>
                    <a:pt x="84006" y="117522"/>
                    <a:pt x="86932" y="112613"/>
                    <a:pt x="88260" y="107199"/>
                  </a:cubicBezTo>
                  <a:lnTo>
                    <a:pt x="88260" y="34600"/>
                  </a:lnTo>
                  <a:lnTo>
                    <a:pt x="100010" y="34600"/>
                  </a:lnTo>
                  <a:lnTo>
                    <a:pt x="100010" y="134267"/>
                  </a:lnTo>
                  <a:lnTo>
                    <a:pt x="90148" y="13426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CB2EF3E-E783-4FE3-8ADA-490178B80010}"/>
                </a:ext>
              </a:extLst>
            </p:cNvPr>
            <p:cNvSpPr/>
            <p:nvPr/>
          </p:nvSpPr>
          <p:spPr>
            <a:xfrm>
              <a:off x="5763868" y="6592832"/>
              <a:ext cx="125895" cy="188842"/>
            </a:xfrm>
            <a:custGeom>
              <a:avLst/>
              <a:gdLst>
                <a:gd name="connsiteX0" fmla="*/ 102583 w 125894"/>
                <a:gd name="connsiteY0" fmla="*/ 94624 h 188841"/>
                <a:gd name="connsiteX1" fmla="*/ 94190 w 125894"/>
                <a:gd name="connsiteY1" fmla="*/ 126098 h 188841"/>
                <a:gd name="connsiteX2" fmla="*/ 70900 w 125894"/>
                <a:gd name="connsiteY2" fmla="*/ 137638 h 188841"/>
                <a:gd name="connsiteX3" fmla="*/ 56212 w 125894"/>
                <a:gd name="connsiteY3" fmla="*/ 134281 h 188841"/>
                <a:gd name="connsiteX4" fmla="*/ 45721 w 125894"/>
                <a:gd name="connsiteY4" fmla="*/ 123999 h 188841"/>
                <a:gd name="connsiteX5" fmla="*/ 45721 w 125894"/>
                <a:gd name="connsiteY5" fmla="*/ 174147 h 188841"/>
                <a:gd name="connsiteX6" fmla="*/ 34600 w 125894"/>
                <a:gd name="connsiteY6" fmla="*/ 174147 h 188841"/>
                <a:gd name="connsiteX7" fmla="*/ 34600 w 125894"/>
                <a:gd name="connsiteY7" fmla="*/ 36503 h 188841"/>
                <a:gd name="connsiteX8" fmla="*/ 44042 w 125894"/>
                <a:gd name="connsiteY8" fmla="*/ 36503 h 188841"/>
                <a:gd name="connsiteX9" fmla="*/ 45091 w 125894"/>
                <a:gd name="connsiteY9" fmla="*/ 50141 h 188841"/>
                <a:gd name="connsiteX10" fmla="*/ 55793 w 125894"/>
                <a:gd name="connsiteY10" fmla="*/ 38601 h 188841"/>
                <a:gd name="connsiteX11" fmla="*/ 70480 w 125894"/>
                <a:gd name="connsiteY11" fmla="*/ 34614 h 188841"/>
                <a:gd name="connsiteX12" fmla="*/ 93981 w 125894"/>
                <a:gd name="connsiteY12" fmla="*/ 47414 h 188841"/>
                <a:gd name="connsiteX13" fmla="*/ 102583 w 125894"/>
                <a:gd name="connsiteY13" fmla="*/ 81405 h 188841"/>
                <a:gd name="connsiteX14" fmla="*/ 91253 w 125894"/>
                <a:gd name="connsiteY14" fmla="*/ 80985 h 188841"/>
                <a:gd name="connsiteX15" fmla="*/ 85378 w 125894"/>
                <a:gd name="connsiteY15" fmla="*/ 54338 h 188841"/>
                <a:gd name="connsiteX16" fmla="*/ 67753 w 125894"/>
                <a:gd name="connsiteY16" fmla="*/ 44056 h 188841"/>
                <a:gd name="connsiteX17" fmla="*/ 54114 w 125894"/>
                <a:gd name="connsiteY17" fmla="*/ 49092 h 188841"/>
                <a:gd name="connsiteX18" fmla="*/ 45721 w 125894"/>
                <a:gd name="connsiteY18" fmla="*/ 61682 h 188841"/>
                <a:gd name="connsiteX19" fmla="*/ 45721 w 125894"/>
                <a:gd name="connsiteY19" fmla="*/ 112039 h 188841"/>
                <a:gd name="connsiteX20" fmla="*/ 54114 w 125894"/>
                <a:gd name="connsiteY20" fmla="*/ 123999 h 188841"/>
                <a:gd name="connsiteX21" fmla="*/ 67753 w 125894"/>
                <a:gd name="connsiteY21" fmla="*/ 128406 h 188841"/>
                <a:gd name="connsiteX22" fmla="*/ 85378 w 125894"/>
                <a:gd name="connsiteY22" fmla="*/ 119173 h 188841"/>
                <a:gd name="connsiteX23" fmla="*/ 91253 w 125894"/>
                <a:gd name="connsiteY23" fmla="*/ 94834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188841">
                  <a:moveTo>
                    <a:pt x="102583" y="94624"/>
                  </a:moveTo>
                  <a:cubicBezTo>
                    <a:pt x="103070" y="105724"/>
                    <a:pt x="100141" y="116718"/>
                    <a:pt x="94190" y="126098"/>
                  </a:cubicBezTo>
                  <a:cubicBezTo>
                    <a:pt x="88876" y="133630"/>
                    <a:pt x="80115" y="137974"/>
                    <a:pt x="70900" y="137638"/>
                  </a:cubicBezTo>
                  <a:cubicBezTo>
                    <a:pt x="65797" y="137806"/>
                    <a:pt x="60740" y="136631"/>
                    <a:pt x="56212" y="134281"/>
                  </a:cubicBezTo>
                  <a:cubicBezTo>
                    <a:pt x="51890" y="131805"/>
                    <a:pt x="48277" y="128280"/>
                    <a:pt x="45721" y="123999"/>
                  </a:cubicBezTo>
                  <a:lnTo>
                    <a:pt x="45721" y="174147"/>
                  </a:lnTo>
                  <a:lnTo>
                    <a:pt x="34600" y="174147"/>
                  </a:lnTo>
                  <a:lnTo>
                    <a:pt x="34600" y="36503"/>
                  </a:lnTo>
                  <a:lnTo>
                    <a:pt x="44042" y="36503"/>
                  </a:lnTo>
                  <a:lnTo>
                    <a:pt x="45091" y="50141"/>
                  </a:lnTo>
                  <a:cubicBezTo>
                    <a:pt x="47630" y="45462"/>
                    <a:pt x="51311" y="41497"/>
                    <a:pt x="55793" y="38601"/>
                  </a:cubicBezTo>
                  <a:cubicBezTo>
                    <a:pt x="60186" y="35852"/>
                    <a:pt x="65297" y="34467"/>
                    <a:pt x="70480" y="34614"/>
                  </a:cubicBezTo>
                  <a:cubicBezTo>
                    <a:pt x="80054" y="34300"/>
                    <a:pt x="89043" y="39209"/>
                    <a:pt x="93981" y="47414"/>
                  </a:cubicBezTo>
                  <a:cubicBezTo>
                    <a:pt x="100168" y="57632"/>
                    <a:pt x="103165" y="69466"/>
                    <a:pt x="102583" y="81405"/>
                  </a:cubicBezTo>
                  <a:close/>
                  <a:moveTo>
                    <a:pt x="91253" y="80985"/>
                  </a:moveTo>
                  <a:cubicBezTo>
                    <a:pt x="91641" y="71753"/>
                    <a:pt x="89616" y="62563"/>
                    <a:pt x="85378" y="54338"/>
                  </a:cubicBezTo>
                  <a:cubicBezTo>
                    <a:pt x="81905" y="47875"/>
                    <a:pt x="75094" y="43889"/>
                    <a:pt x="67753" y="44056"/>
                  </a:cubicBezTo>
                  <a:cubicBezTo>
                    <a:pt x="62723" y="43889"/>
                    <a:pt x="57830" y="45693"/>
                    <a:pt x="54114" y="49092"/>
                  </a:cubicBezTo>
                  <a:cubicBezTo>
                    <a:pt x="50341" y="52554"/>
                    <a:pt x="47460" y="56876"/>
                    <a:pt x="45721" y="61682"/>
                  </a:cubicBezTo>
                  <a:lnTo>
                    <a:pt x="45721" y="112039"/>
                  </a:lnTo>
                  <a:cubicBezTo>
                    <a:pt x="47433" y="116698"/>
                    <a:pt x="50326" y="120810"/>
                    <a:pt x="54114" y="123999"/>
                  </a:cubicBezTo>
                  <a:cubicBezTo>
                    <a:pt x="58002" y="127021"/>
                    <a:pt x="62830" y="128574"/>
                    <a:pt x="67753" y="128406"/>
                  </a:cubicBezTo>
                  <a:cubicBezTo>
                    <a:pt x="74863" y="128741"/>
                    <a:pt x="81599" y="125216"/>
                    <a:pt x="85378" y="119173"/>
                  </a:cubicBezTo>
                  <a:cubicBezTo>
                    <a:pt x="89648" y="111809"/>
                    <a:pt x="91689" y="103353"/>
                    <a:pt x="91253" y="94834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035E0632-B990-4933-BC40-2BF99E01CD99}"/>
                </a:ext>
              </a:extLst>
            </p:cNvPr>
            <p:cNvSpPr/>
            <p:nvPr/>
          </p:nvSpPr>
          <p:spPr>
            <a:xfrm>
              <a:off x="5849225" y="6555497"/>
              <a:ext cx="125895" cy="188842"/>
            </a:xfrm>
            <a:custGeom>
              <a:avLst/>
              <a:gdLst>
                <a:gd name="connsiteX0" fmla="*/ 71361 w 125894"/>
                <a:gd name="connsiteY0" fmla="*/ 174972 h 188841"/>
                <a:gd name="connsiteX1" fmla="*/ 44923 w 125894"/>
                <a:gd name="connsiteY1" fmla="*/ 163012 h 188841"/>
                <a:gd name="connsiteX2" fmla="*/ 34642 w 125894"/>
                <a:gd name="connsiteY2" fmla="*/ 131958 h 188841"/>
                <a:gd name="connsiteX3" fmla="*/ 34642 w 125894"/>
                <a:gd name="connsiteY3" fmla="*/ 115802 h 188841"/>
                <a:gd name="connsiteX4" fmla="*/ 44923 w 125894"/>
                <a:gd name="connsiteY4" fmla="*/ 84328 h 188841"/>
                <a:gd name="connsiteX5" fmla="*/ 69683 w 125894"/>
                <a:gd name="connsiteY5" fmla="*/ 71949 h 188841"/>
                <a:gd name="connsiteX6" fmla="*/ 94022 w 125894"/>
                <a:gd name="connsiteY6" fmla="*/ 83069 h 188841"/>
                <a:gd name="connsiteX7" fmla="*/ 102625 w 125894"/>
                <a:gd name="connsiteY7" fmla="*/ 113074 h 188841"/>
                <a:gd name="connsiteX8" fmla="*/ 102625 w 125894"/>
                <a:gd name="connsiteY8" fmla="*/ 123985 h 188841"/>
                <a:gd name="connsiteX9" fmla="*/ 45133 w 125894"/>
                <a:gd name="connsiteY9" fmla="*/ 123985 h 188841"/>
                <a:gd name="connsiteX10" fmla="*/ 45133 w 125894"/>
                <a:gd name="connsiteY10" fmla="*/ 132378 h 188841"/>
                <a:gd name="connsiteX11" fmla="*/ 52057 w 125894"/>
                <a:gd name="connsiteY11" fmla="*/ 156508 h 188841"/>
                <a:gd name="connsiteX12" fmla="*/ 70942 w 125894"/>
                <a:gd name="connsiteY12" fmla="*/ 166160 h 188841"/>
                <a:gd name="connsiteX13" fmla="*/ 85000 w 125894"/>
                <a:gd name="connsiteY13" fmla="*/ 163222 h 188841"/>
                <a:gd name="connsiteX14" fmla="*/ 95281 w 125894"/>
                <a:gd name="connsiteY14" fmla="*/ 155039 h 188841"/>
                <a:gd name="connsiteX15" fmla="*/ 99687 w 125894"/>
                <a:gd name="connsiteY15" fmla="*/ 162803 h 188841"/>
                <a:gd name="connsiteX16" fmla="*/ 87937 w 125894"/>
                <a:gd name="connsiteY16" fmla="*/ 172035 h 188841"/>
                <a:gd name="connsiteX17" fmla="*/ 71361 w 125894"/>
                <a:gd name="connsiteY17" fmla="*/ 174972 h 188841"/>
                <a:gd name="connsiteX18" fmla="*/ 69683 w 125894"/>
                <a:gd name="connsiteY18" fmla="*/ 81181 h 188841"/>
                <a:gd name="connsiteX19" fmla="*/ 52477 w 125894"/>
                <a:gd name="connsiteY19" fmla="*/ 90833 h 188841"/>
                <a:gd name="connsiteX20" fmla="*/ 45553 w 125894"/>
                <a:gd name="connsiteY20" fmla="*/ 114123 h 188841"/>
                <a:gd name="connsiteX21" fmla="*/ 92344 w 125894"/>
                <a:gd name="connsiteY21" fmla="*/ 114123 h 188841"/>
                <a:gd name="connsiteX22" fmla="*/ 92344 w 125894"/>
                <a:gd name="connsiteY22" fmla="*/ 109927 h 188841"/>
                <a:gd name="connsiteX23" fmla="*/ 86469 w 125894"/>
                <a:gd name="connsiteY23" fmla="*/ 88944 h 188841"/>
                <a:gd name="connsiteX24" fmla="*/ 69263 w 125894"/>
                <a:gd name="connsiteY24" fmla="*/ 81181 h 188841"/>
                <a:gd name="connsiteX25" fmla="*/ 79964 w 125894"/>
                <a:gd name="connsiteY25" fmla="*/ 34600 h 188841"/>
                <a:gd name="connsiteX26" fmla="*/ 92344 w 125894"/>
                <a:gd name="connsiteY26" fmla="*/ 34600 h 188841"/>
                <a:gd name="connsiteX27" fmla="*/ 92344 w 125894"/>
                <a:gd name="connsiteY27" fmla="*/ 34600 h 188841"/>
                <a:gd name="connsiteX28" fmla="*/ 71361 w 125894"/>
                <a:gd name="connsiteY28" fmla="*/ 58730 h 188841"/>
                <a:gd name="connsiteX29" fmla="*/ 61709 w 125894"/>
                <a:gd name="connsiteY29" fmla="*/ 5873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894" h="188841">
                  <a:moveTo>
                    <a:pt x="71361" y="174972"/>
                  </a:moveTo>
                  <a:cubicBezTo>
                    <a:pt x="61172" y="175287"/>
                    <a:pt x="51411" y="170881"/>
                    <a:pt x="44923" y="163012"/>
                  </a:cubicBezTo>
                  <a:cubicBezTo>
                    <a:pt x="37821" y="154262"/>
                    <a:pt x="34164" y="143226"/>
                    <a:pt x="34642" y="131958"/>
                  </a:cubicBezTo>
                  <a:lnTo>
                    <a:pt x="34642" y="115802"/>
                  </a:lnTo>
                  <a:cubicBezTo>
                    <a:pt x="34214" y="104429"/>
                    <a:pt x="37858" y="93267"/>
                    <a:pt x="44923" y="84328"/>
                  </a:cubicBezTo>
                  <a:cubicBezTo>
                    <a:pt x="50821" y="76607"/>
                    <a:pt x="59959" y="72033"/>
                    <a:pt x="69683" y="71949"/>
                  </a:cubicBezTo>
                  <a:cubicBezTo>
                    <a:pt x="79118" y="71487"/>
                    <a:pt x="88189" y="75642"/>
                    <a:pt x="94022" y="83069"/>
                  </a:cubicBezTo>
                  <a:cubicBezTo>
                    <a:pt x="100208" y="91798"/>
                    <a:pt x="103242" y="102394"/>
                    <a:pt x="102625" y="113074"/>
                  </a:cubicBezTo>
                  <a:lnTo>
                    <a:pt x="102625" y="123985"/>
                  </a:lnTo>
                  <a:lnTo>
                    <a:pt x="45133" y="123985"/>
                  </a:lnTo>
                  <a:lnTo>
                    <a:pt x="45133" y="132378"/>
                  </a:lnTo>
                  <a:cubicBezTo>
                    <a:pt x="44827" y="140960"/>
                    <a:pt x="47252" y="149395"/>
                    <a:pt x="52057" y="156508"/>
                  </a:cubicBezTo>
                  <a:cubicBezTo>
                    <a:pt x="56340" y="162676"/>
                    <a:pt x="63428" y="166306"/>
                    <a:pt x="70942" y="166160"/>
                  </a:cubicBezTo>
                  <a:cubicBezTo>
                    <a:pt x="75788" y="166244"/>
                    <a:pt x="80593" y="165237"/>
                    <a:pt x="85000" y="163222"/>
                  </a:cubicBezTo>
                  <a:cubicBezTo>
                    <a:pt x="88997" y="161292"/>
                    <a:pt x="92512" y="158501"/>
                    <a:pt x="95281" y="155039"/>
                  </a:cubicBezTo>
                  <a:lnTo>
                    <a:pt x="99687" y="162803"/>
                  </a:lnTo>
                  <a:cubicBezTo>
                    <a:pt x="96540" y="166747"/>
                    <a:pt x="92518" y="169915"/>
                    <a:pt x="87937" y="172035"/>
                  </a:cubicBezTo>
                  <a:cubicBezTo>
                    <a:pt x="82698" y="174238"/>
                    <a:pt x="77035" y="175224"/>
                    <a:pt x="71361" y="174972"/>
                  </a:cubicBezTo>
                  <a:close/>
                  <a:moveTo>
                    <a:pt x="69683" y="81181"/>
                  </a:moveTo>
                  <a:cubicBezTo>
                    <a:pt x="62697" y="81328"/>
                    <a:pt x="56248" y="84958"/>
                    <a:pt x="52477" y="90833"/>
                  </a:cubicBezTo>
                  <a:cubicBezTo>
                    <a:pt x="47922" y="97736"/>
                    <a:pt x="45513" y="105856"/>
                    <a:pt x="45553" y="114123"/>
                  </a:cubicBezTo>
                  <a:lnTo>
                    <a:pt x="92344" y="114123"/>
                  </a:lnTo>
                  <a:lnTo>
                    <a:pt x="92344" y="109927"/>
                  </a:lnTo>
                  <a:cubicBezTo>
                    <a:pt x="92635" y="102499"/>
                    <a:pt x="90581" y="95155"/>
                    <a:pt x="86469" y="88944"/>
                  </a:cubicBezTo>
                  <a:cubicBezTo>
                    <a:pt x="82530" y="83468"/>
                    <a:pt x="75973" y="80509"/>
                    <a:pt x="69263" y="81181"/>
                  </a:cubicBezTo>
                  <a:close/>
                  <a:moveTo>
                    <a:pt x="79964" y="34600"/>
                  </a:moveTo>
                  <a:lnTo>
                    <a:pt x="92344" y="34600"/>
                  </a:lnTo>
                  <a:lnTo>
                    <a:pt x="92344" y="34600"/>
                  </a:lnTo>
                  <a:lnTo>
                    <a:pt x="71361" y="58730"/>
                  </a:lnTo>
                  <a:lnTo>
                    <a:pt x="61709" y="5873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40AF3D72-8192-45EF-8934-6F80FCF8E4DF}"/>
                </a:ext>
              </a:extLst>
            </p:cNvPr>
            <p:cNvSpPr/>
            <p:nvPr/>
          </p:nvSpPr>
          <p:spPr>
            <a:xfrm>
              <a:off x="5936344" y="6592846"/>
              <a:ext cx="104912" cy="167859"/>
            </a:xfrm>
            <a:custGeom>
              <a:avLst/>
              <a:gdLst>
                <a:gd name="connsiteX0" fmla="*/ 73208 w 104912"/>
                <a:gd name="connsiteY0" fmla="*/ 45930 h 167859"/>
                <a:gd name="connsiteX1" fmla="*/ 65864 w 104912"/>
                <a:gd name="connsiteY1" fmla="*/ 45930 h 167859"/>
                <a:gd name="connsiteX2" fmla="*/ 53065 w 104912"/>
                <a:gd name="connsiteY2" fmla="*/ 51176 h 167859"/>
                <a:gd name="connsiteX3" fmla="*/ 45511 w 104912"/>
                <a:gd name="connsiteY3" fmla="*/ 65654 h 167859"/>
                <a:gd name="connsiteX4" fmla="*/ 45511 w 104912"/>
                <a:gd name="connsiteY4" fmla="*/ 136365 h 167859"/>
                <a:gd name="connsiteX5" fmla="*/ 34600 w 104912"/>
                <a:gd name="connsiteY5" fmla="*/ 136365 h 167859"/>
                <a:gd name="connsiteX6" fmla="*/ 34600 w 104912"/>
                <a:gd name="connsiteY6" fmla="*/ 36488 h 167859"/>
                <a:gd name="connsiteX7" fmla="*/ 44252 w 104912"/>
                <a:gd name="connsiteY7" fmla="*/ 36488 h 167859"/>
                <a:gd name="connsiteX8" fmla="*/ 45511 w 104912"/>
                <a:gd name="connsiteY8" fmla="*/ 52855 h 167859"/>
                <a:gd name="connsiteX9" fmla="*/ 54953 w 104912"/>
                <a:gd name="connsiteY9" fmla="*/ 39426 h 167859"/>
                <a:gd name="connsiteX10" fmla="*/ 68382 w 104912"/>
                <a:gd name="connsiteY10" fmla="*/ 34600 h 167859"/>
                <a:gd name="connsiteX11" fmla="*/ 71949 w 104912"/>
                <a:gd name="connsiteY11" fmla="*/ 34600 h 167859"/>
                <a:gd name="connsiteX12" fmla="*/ 74677 w 104912"/>
                <a:gd name="connsiteY12" fmla="*/ 34600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0"/>
                  </a:moveTo>
                  <a:lnTo>
                    <a:pt x="65864" y="45930"/>
                  </a:lnTo>
                  <a:cubicBezTo>
                    <a:pt x="61057" y="45847"/>
                    <a:pt x="56424" y="47735"/>
                    <a:pt x="53065" y="51176"/>
                  </a:cubicBezTo>
                  <a:cubicBezTo>
                    <a:pt x="49401" y="55310"/>
                    <a:pt x="46808" y="60283"/>
                    <a:pt x="45511" y="65654"/>
                  </a:cubicBezTo>
                  <a:lnTo>
                    <a:pt x="45511" y="136365"/>
                  </a:lnTo>
                  <a:lnTo>
                    <a:pt x="34600" y="136365"/>
                  </a:lnTo>
                  <a:lnTo>
                    <a:pt x="34600" y="36488"/>
                  </a:lnTo>
                  <a:lnTo>
                    <a:pt x="44252" y="36488"/>
                  </a:lnTo>
                  <a:lnTo>
                    <a:pt x="45511" y="52855"/>
                  </a:lnTo>
                  <a:cubicBezTo>
                    <a:pt x="47521" y="47672"/>
                    <a:pt x="50763" y="43077"/>
                    <a:pt x="54953" y="39426"/>
                  </a:cubicBezTo>
                  <a:cubicBezTo>
                    <a:pt x="58728" y="36300"/>
                    <a:pt x="63478" y="34600"/>
                    <a:pt x="68382" y="34600"/>
                  </a:cubicBezTo>
                  <a:lnTo>
                    <a:pt x="71949" y="34600"/>
                  </a:lnTo>
                  <a:lnTo>
                    <a:pt x="74677" y="3460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8FB8DCA8-A4A9-455E-9727-2A9561E67DEE}"/>
                </a:ext>
              </a:extLst>
            </p:cNvPr>
            <p:cNvSpPr/>
            <p:nvPr/>
          </p:nvSpPr>
          <p:spPr>
            <a:xfrm>
              <a:off x="5992787" y="6550252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0B6B101B-66E1-40C1-9F10-604C4E992A6E}"/>
                </a:ext>
              </a:extLst>
            </p:cNvPr>
            <p:cNvSpPr/>
            <p:nvPr/>
          </p:nvSpPr>
          <p:spPr>
            <a:xfrm>
              <a:off x="6025688" y="6592817"/>
              <a:ext cx="125895" cy="167859"/>
            </a:xfrm>
            <a:custGeom>
              <a:avLst/>
              <a:gdLst>
                <a:gd name="connsiteX0" fmla="*/ 71151 w 125894"/>
                <a:gd name="connsiteY0" fmla="*/ 137653 h 167859"/>
                <a:gd name="connsiteX1" fmla="*/ 44923 w 125894"/>
                <a:gd name="connsiteY1" fmla="*/ 125693 h 167859"/>
                <a:gd name="connsiteX2" fmla="*/ 34642 w 125894"/>
                <a:gd name="connsiteY2" fmla="*/ 94639 h 167859"/>
                <a:gd name="connsiteX3" fmla="*/ 34642 w 125894"/>
                <a:gd name="connsiteY3" fmla="*/ 78482 h 167859"/>
                <a:gd name="connsiteX4" fmla="*/ 44923 w 125894"/>
                <a:gd name="connsiteY4" fmla="*/ 47009 h 167859"/>
                <a:gd name="connsiteX5" fmla="*/ 69683 w 125894"/>
                <a:gd name="connsiteY5" fmla="*/ 34629 h 167859"/>
                <a:gd name="connsiteX6" fmla="*/ 94022 w 125894"/>
                <a:gd name="connsiteY6" fmla="*/ 45750 h 167859"/>
                <a:gd name="connsiteX7" fmla="*/ 102625 w 125894"/>
                <a:gd name="connsiteY7" fmla="*/ 75755 h 167859"/>
                <a:gd name="connsiteX8" fmla="*/ 102625 w 125894"/>
                <a:gd name="connsiteY8" fmla="*/ 86666 h 167859"/>
                <a:gd name="connsiteX9" fmla="*/ 45553 w 125894"/>
                <a:gd name="connsiteY9" fmla="*/ 86666 h 167859"/>
                <a:gd name="connsiteX10" fmla="*/ 45553 w 125894"/>
                <a:gd name="connsiteY10" fmla="*/ 95058 h 167859"/>
                <a:gd name="connsiteX11" fmla="*/ 52477 w 125894"/>
                <a:gd name="connsiteY11" fmla="*/ 119188 h 167859"/>
                <a:gd name="connsiteX12" fmla="*/ 71151 w 125894"/>
                <a:gd name="connsiteY12" fmla="*/ 128840 h 167859"/>
                <a:gd name="connsiteX13" fmla="*/ 85419 w 125894"/>
                <a:gd name="connsiteY13" fmla="*/ 125903 h 167859"/>
                <a:gd name="connsiteX14" fmla="*/ 95491 w 125894"/>
                <a:gd name="connsiteY14" fmla="*/ 117719 h 167859"/>
                <a:gd name="connsiteX15" fmla="*/ 100107 w 125894"/>
                <a:gd name="connsiteY15" fmla="*/ 125483 h 167859"/>
                <a:gd name="connsiteX16" fmla="*/ 88357 w 125894"/>
                <a:gd name="connsiteY16" fmla="*/ 134715 h 167859"/>
                <a:gd name="connsiteX17" fmla="*/ 71151 w 125894"/>
                <a:gd name="connsiteY17" fmla="*/ 137653 h 167859"/>
                <a:gd name="connsiteX18" fmla="*/ 69683 w 125894"/>
                <a:gd name="connsiteY18" fmla="*/ 43862 h 167859"/>
                <a:gd name="connsiteX19" fmla="*/ 52477 w 125894"/>
                <a:gd name="connsiteY19" fmla="*/ 53513 h 167859"/>
                <a:gd name="connsiteX20" fmla="*/ 45553 w 125894"/>
                <a:gd name="connsiteY20" fmla="*/ 76804 h 167859"/>
                <a:gd name="connsiteX21" fmla="*/ 91714 w 125894"/>
                <a:gd name="connsiteY21" fmla="*/ 76804 h 167859"/>
                <a:gd name="connsiteX22" fmla="*/ 91714 w 125894"/>
                <a:gd name="connsiteY22" fmla="*/ 72607 h 167859"/>
                <a:gd name="connsiteX23" fmla="*/ 85839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1" y="137653"/>
                  </a:moveTo>
                  <a:cubicBezTo>
                    <a:pt x="61029" y="137947"/>
                    <a:pt x="51346" y="133519"/>
                    <a:pt x="44923" y="125693"/>
                  </a:cubicBezTo>
                  <a:cubicBezTo>
                    <a:pt x="37821" y="116943"/>
                    <a:pt x="34163" y="105907"/>
                    <a:pt x="34642" y="94639"/>
                  </a:cubicBezTo>
                  <a:lnTo>
                    <a:pt x="34642" y="78482"/>
                  </a:lnTo>
                  <a:cubicBezTo>
                    <a:pt x="34214" y="67110"/>
                    <a:pt x="37858" y="55947"/>
                    <a:pt x="44923" y="47009"/>
                  </a:cubicBezTo>
                  <a:cubicBezTo>
                    <a:pt x="50821" y="39287"/>
                    <a:pt x="59961" y="34713"/>
                    <a:pt x="69683" y="34629"/>
                  </a:cubicBezTo>
                  <a:cubicBezTo>
                    <a:pt x="79112" y="34210"/>
                    <a:pt x="88166" y="38343"/>
                    <a:pt x="94022" y="45750"/>
                  </a:cubicBezTo>
                  <a:cubicBezTo>
                    <a:pt x="100120" y="54521"/>
                    <a:pt x="103145" y="65074"/>
                    <a:pt x="102625" y="75755"/>
                  </a:cubicBezTo>
                  <a:lnTo>
                    <a:pt x="102625" y="86666"/>
                  </a:lnTo>
                  <a:lnTo>
                    <a:pt x="45553" y="86666"/>
                  </a:lnTo>
                  <a:lnTo>
                    <a:pt x="45553" y="95058"/>
                  </a:lnTo>
                  <a:cubicBezTo>
                    <a:pt x="45246" y="103640"/>
                    <a:pt x="47672" y="112075"/>
                    <a:pt x="52477" y="119188"/>
                  </a:cubicBezTo>
                  <a:cubicBezTo>
                    <a:pt x="56692" y="125336"/>
                    <a:pt x="63702" y="128945"/>
                    <a:pt x="71151" y="128840"/>
                  </a:cubicBezTo>
                  <a:cubicBezTo>
                    <a:pt x="76065" y="128924"/>
                    <a:pt x="80938" y="127917"/>
                    <a:pt x="85419" y="125903"/>
                  </a:cubicBezTo>
                  <a:cubicBezTo>
                    <a:pt x="89391" y="124035"/>
                    <a:pt x="92847" y="121224"/>
                    <a:pt x="95491" y="117719"/>
                  </a:cubicBezTo>
                  <a:lnTo>
                    <a:pt x="100107" y="125483"/>
                  </a:lnTo>
                  <a:cubicBezTo>
                    <a:pt x="96960" y="129428"/>
                    <a:pt x="92937" y="132596"/>
                    <a:pt x="88357" y="134715"/>
                  </a:cubicBezTo>
                  <a:cubicBezTo>
                    <a:pt x="82918" y="136981"/>
                    <a:pt x="77035" y="137988"/>
                    <a:pt x="71151" y="137653"/>
                  </a:cubicBezTo>
                  <a:close/>
                  <a:moveTo>
                    <a:pt x="69683" y="43862"/>
                  </a:moveTo>
                  <a:cubicBezTo>
                    <a:pt x="62697" y="44008"/>
                    <a:pt x="56247" y="47638"/>
                    <a:pt x="52477" y="53513"/>
                  </a:cubicBezTo>
                  <a:cubicBezTo>
                    <a:pt x="47922" y="60417"/>
                    <a:pt x="45513" y="68537"/>
                    <a:pt x="45553" y="76804"/>
                  </a:cubicBezTo>
                  <a:lnTo>
                    <a:pt x="91714" y="76804"/>
                  </a:lnTo>
                  <a:lnTo>
                    <a:pt x="91714" y="72607"/>
                  </a:lnTo>
                  <a:cubicBezTo>
                    <a:pt x="92006" y="65180"/>
                    <a:pt x="89951" y="57836"/>
                    <a:pt x="85839" y="51625"/>
                  </a:cubicBezTo>
                  <a:cubicBezTo>
                    <a:pt x="82104" y="46484"/>
                    <a:pt x="76032" y="43568"/>
                    <a:pt x="69683" y="43862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9CF2BE64-66B0-498D-BDBD-2248B44106A3}"/>
                </a:ext>
              </a:extLst>
            </p:cNvPr>
            <p:cNvSpPr/>
            <p:nvPr/>
          </p:nvSpPr>
          <p:spPr>
            <a:xfrm>
              <a:off x="6112234" y="6594734"/>
              <a:ext cx="125895" cy="167859"/>
            </a:xfrm>
            <a:custGeom>
              <a:avLst/>
              <a:gdLst>
                <a:gd name="connsiteX0" fmla="*/ 89098 w 125894"/>
                <a:gd name="connsiteY0" fmla="*/ 118530 h 167859"/>
                <a:gd name="connsiteX1" fmla="*/ 78607 w 125894"/>
                <a:gd name="connsiteY1" fmla="*/ 131539 h 167859"/>
                <a:gd name="connsiteX2" fmla="*/ 63290 w 125894"/>
                <a:gd name="connsiteY2" fmla="*/ 135945 h 167859"/>
                <a:gd name="connsiteX3" fmla="*/ 42307 w 125894"/>
                <a:gd name="connsiteY3" fmla="*/ 125454 h 167859"/>
                <a:gd name="connsiteX4" fmla="*/ 34753 w 125894"/>
                <a:gd name="connsiteY4" fmla="*/ 92302 h 167859"/>
                <a:gd name="connsiteX5" fmla="*/ 34753 w 125894"/>
                <a:gd name="connsiteY5" fmla="*/ 34600 h 167859"/>
                <a:gd name="connsiteX6" fmla="*/ 45874 w 125894"/>
                <a:gd name="connsiteY6" fmla="*/ 34600 h 167859"/>
                <a:gd name="connsiteX7" fmla="*/ 45874 w 125894"/>
                <a:gd name="connsiteY7" fmla="*/ 92721 h 167859"/>
                <a:gd name="connsiteX8" fmla="*/ 50700 w 125894"/>
                <a:gd name="connsiteY8" fmla="*/ 118530 h 167859"/>
                <a:gd name="connsiteX9" fmla="*/ 64339 w 125894"/>
                <a:gd name="connsiteY9" fmla="*/ 126293 h 167859"/>
                <a:gd name="connsiteX10" fmla="*/ 79866 w 125894"/>
                <a:gd name="connsiteY10" fmla="*/ 121258 h 167859"/>
                <a:gd name="connsiteX11" fmla="*/ 88468 w 125894"/>
                <a:gd name="connsiteY11" fmla="*/ 107199 h 167859"/>
                <a:gd name="connsiteX12" fmla="*/ 88468 w 125894"/>
                <a:gd name="connsiteY12" fmla="*/ 34600 h 167859"/>
                <a:gd name="connsiteX13" fmla="*/ 99379 w 125894"/>
                <a:gd name="connsiteY13" fmla="*/ 34600 h 167859"/>
                <a:gd name="connsiteX14" fmla="*/ 99379 w 125894"/>
                <a:gd name="connsiteY14" fmla="*/ 134267 h 167859"/>
                <a:gd name="connsiteX15" fmla="*/ 89518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9098" y="118530"/>
                  </a:moveTo>
                  <a:cubicBezTo>
                    <a:pt x="86853" y="123733"/>
                    <a:pt x="83223" y="128245"/>
                    <a:pt x="78607" y="131539"/>
                  </a:cubicBezTo>
                  <a:cubicBezTo>
                    <a:pt x="74075" y="134518"/>
                    <a:pt x="68724" y="136050"/>
                    <a:pt x="63290" y="135945"/>
                  </a:cubicBezTo>
                  <a:cubicBezTo>
                    <a:pt x="54938" y="136386"/>
                    <a:pt x="46965" y="132399"/>
                    <a:pt x="42307" y="125454"/>
                  </a:cubicBezTo>
                  <a:cubicBezTo>
                    <a:pt x="36537" y="115403"/>
                    <a:pt x="33914" y="103863"/>
                    <a:pt x="34753" y="92302"/>
                  </a:cubicBezTo>
                  <a:lnTo>
                    <a:pt x="34753" y="34600"/>
                  </a:lnTo>
                  <a:lnTo>
                    <a:pt x="45874" y="34600"/>
                  </a:lnTo>
                  <a:lnTo>
                    <a:pt x="45874" y="92721"/>
                  </a:lnTo>
                  <a:cubicBezTo>
                    <a:pt x="45161" y="101597"/>
                    <a:pt x="46818" y="110514"/>
                    <a:pt x="50700" y="118530"/>
                  </a:cubicBezTo>
                  <a:cubicBezTo>
                    <a:pt x="53407" y="123503"/>
                    <a:pt x="58694" y="126503"/>
                    <a:pt x="64339" y="126293"/>
                  </a:cubicBezTo>
                  <a:cubicBezTo>
                    <a:pt x="69941" y="126524"/>
                    <a:pt x="75459" y="124741"/>
                    <a:pt x="79866" y="121258"/>
                  </a:cubicBezTo>
                  <a:cubicBezTo>
                    <a:pt x="83999" y="117481"/>
                    <a:pt x="87000" y="112613"/>
                    <a:pt x="88468" y="107199"/>
                  </a:cubicBezTo>
                  <a:lnTo>
                    <a:pt x="88468" y="34600"/>
                  </a:lnTo>
                  <a:lnTo>
                    <a:pt x="99379" y="34600"/>
                  </a:lnTo>
                  <a:lnTo>
                    <a:pt x="99379" y="134267"/>
                  </a:lnTo>
                  <a:lnTo>
                    <a:pt x="89518" y="13426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4A371681-8644-4379-ADD6-ED0B694DFF1F}"/>
                </a:ext>
              </a:extLst>
            </p:cNvPr>
            <p:cNvSpPr/>
            <p:nvPr/>
          </p:nvSpPr>
          <p:spPr>
            <a:xfrm>
              <a:off x="6202401" y="6592844"/>
              <a:ext cx="104912" cy="167859"/>
            </a:xfrm>
            <a:custGeom>
              <a:avLst/>
              <a:gdLst>
                <a:gd name="connsiteX0" fmla="*/ 73208 w 104912"/>
                <a:gd name="connsiteY0" fmla="*/ 45932 h 167859"/>
                <a:gd name="connsiteX1" fmla="*/ 66074 w 104912"/>
                <a:gd name="connsiteY1" fmla="*/ 45932 h 167859"/>
                <a:gd name="connsiteX2" fmla="*/ 53275 w 104912"/>
                <a:gd name="connsiteY2" fmla="*/ 51178 h 167859"/>
                <a:gd name="connsiteX3" fmla="*/ 45721 w 104912"/>
                <a:gd name="connsiteY3" fmla="*/ 65656 h 167859"/>
                <a:gd name="connsiteX4" fmla="*/ 45721 w 104912"/>
                <a:gd name="connsiteY4" fmla="*/ 136366 h 167859"/>
                <a:gd name="connsiteX5" fmla="*/ 34600 w 104912"/>
                <a:gd name="connsiteY5" fmla="*/ 136366 h 167859"/>
                <a:gd name="connsiteX6" fmla="*/ 34600 w 104912"/>
                <a:gd name="connsiteY6" fmla="*/ 36490 h 167859"/>
                <a:gd name="connsiteX7" fmla="*/ 44462 w 104912"/>
                <a:gd name="connsiteY7" fmla="*/ 36490 h 167859"/>
                <a:gd name="connsiteX8" fmla="*/ 45721 w 104912"/>
                <a:gd name="connsiteY8" fmla="*/ 52856 h 167859"/>
                <a:gd name="connsiteX9" fmla="*/ 54953 w 104912"/>
                <a:gd name="connsiteY9" fmla="*/ 39428 h 167859"/>
                <a:gd name="connsiteX10" fmla="*/ 68592 w 104912"/>
                <a:gd name="connsiteY10" fmla="*/ 34602 h 167859"/>
                <a:gd name="connsiteX11" fmla="*/ 71949 w 104912"/>
                <a:gd name="connsiteY11" fmla="*/ 34602 h 167859"/>
                <a:gd name="connsiteX12" fmla="*/ 74886 w 104912"/>
                <a:gd name="connsiteY12" fmla="*/ 3460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2"/>
                  </a:moveTo>
                  <a:lnTo>
                    <a:pt x="66074" y="45932"/>
                  </a:lnTo>
                  <a:cubicBezTo>
                    <a:pt x="61269" y="45848"/>
                    <a:pt x="56632" y="47737"/>
                    <a:pt x="53275" y="51178"/>
                  </a:cubicBezTo>
                  <a:cubicBezTo>
                    <a:pt x="49603" y="55311"/>
                    <a:pt x="47022" y="60284"/>
                    <a:pt x="45721" y="65656"/>
                  </a:cubicBezTo>
                  <a:lnTo>
                    <a:pt x="45721" y="136366"/>
                  </a:lnTo>
                  <a:lnTo>
                    <a:pt x="34600" y="136366"/>
                  </a:lnTo>
                  <a:lnTo>
                    <a:pt x="34600" y="36490"/>
                  </a:lnTo>
                  <a:lnTo>
                    <a:pt x="44462" y="36490"/>
                  </a:lnTo>
                  <a:lnTo>
                    <a:pt x="45721" y="52856"/>
                  </a:lnTo>
                  <a:cubicBezTo>
                    <a:pt x="47672" y="47695"/>
                    <a:pt x="50841" y="43079"/>
                    <a:pt x="54953" y="39428"/>
                  </a:cubicBezTo>
                  <a:cubicBezTo>
                    <a:pt x="58793" y="36259"/>
                    <a:pt x="63619" y="34539"/>
                    <a:pt x="68592" y="34602"/>
                  </a:cubicBezTo>
                  <a:lnTo>
                    <a:pt x="71949" y="34602"/>
                  </a:lnTo>
                  <a:lnTo>
                    <a:pt x="74886" y="34602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E6B1B19-5FE6-4EEB-917B-E2149FD8AF01}"/>
                </a:ext>
              </a:extLst>
            </p:cNvPr>
            <p:cNvSpPr/>
            <p:nvPr/>
          </p:nvSpPr>
          <p:spPr>
            <a:xfrm>
              <a:off x="6251668" y="6592817"/>
              <a:ext cx="125895" cy="167859"/>
            </a:xfrm>
            <a:custGeom>
              <a:avLst/>
              <a:gdLst>
                <a:gd name="connsiteX0" fmla="*/ 71152 w 125894"/>
                <a:gd name="connsiteY0" fmla="*/ 137653 h 167859"/>
                <a:gd name="connsiteX1" fmla="*/ 44924 w 125894"/>
                <a:gd name="connsiteY1" fmla="*/ 125693 h 167859"/>
                <a:gd name="connsiteX2" fmla="*/ 34643 w 125894"/>
                <a:gd name="connsiteY2" fmla="*/ 94639 h 167859"/>
                <a:gd name="connsiteX3" fmla="*/ 34643 w 125894"/>
                <a:gd name="connsiteY3" fmla="*/ 78482 h 167859"/>
                <a:gd name="connsiteX4" fmla="*/ 44924 w 125894"/>
                <a:gd name="connsiteY4" fmla="*/ 47009 h 167859"/>
                <a:gd name="connsiteX5" fmla="*/ 69683 w 125894"/>
                <a:gd name="connsiteY5" fmla="*/ 34629 h 167859"/>
                <a:gd name="connsiteX6" fmla="*/ 94023 w 125894"/>
                <a:gd name="connsiteY6" fmla="*/ 45750 h 167859"/>
                <a:gd name="connsiteX7" fmla="*/ 102626 w 125894"/>
                <a:gd name="connsiteY7" fmla="*/ 75755 h 167859"/>
                <a:gd name="connsiteX8" fmla="*/ 102626 w 125894"/>
                <a:gd name="connsiteY8" fmla="*/ 86666 h 167859"/>
                <a:gd name="connsiteX9" fmla="*/ 46603 w 125894"/>
                <a:gd name="connsiteY9" fmla="*/ 86666 h 167859"/>
                <a:gd name="connsiteX10" fmla="*/ 46603 w 125894"/>
                <a:gd name="connsiteY10" fmla="*/ 95058 h 167859"/>
                <a:gd name="connsiteX11" fmla="*/ 53527 w 125894"/>
                <a:gd name="connsiteY11" fmla="*/ 119188 h 167859"/>
                <a:gd name="connsiteX12" fmla="*/ 72201 w 125894"/>
                <a:gd name="connsiteY12" fmla="*/ 128840 h 167859"/>
                <a:gd name="connsiteX13" fmla="*/ 86469 w 125894"/>
                <a:gd name="connsiteY13" fmla="*/ 125903 h 167859"/>
                <a:gd name="connsiteX14" fmla="*/ 96541 w 125894"/>
                <a:gd name="connsiteY14" fmla="*/ 117719 h 167859"/>
                <a:gd name="connsiteX15" fmla="*/ 101157 w 125894"/>
                <a:gd name="connsiteY15" fmla="*/ 125483 h 167859"/>
                <a:gd name="connsiteX16" fmla="*/ 89407 w 125894"/>
                <a:gd name="connsiteY16" fmla="*/ 134715 h 167859"/>
                <a:gd name="connsiteX17" fmla="*/ 71152 w 125894"/>
                <a:gd name="connsiteY17" fmla="*/ 137653 h 167859"/>
                <a:gd name="connsiteX18" fmla="*/ 69683 w 125894"/>
                <a:gd name="connsiteY18" fmla="*/ 43862 h 167859"/>
                <a:gd name="connsiteX19" fmla="*/ 52478 w 125894"/>
                <a:gd name="connsiteY19" fmla="*/ 53513 h 167859"/>
                <a:gd name="connsiteX20" fmla="*/ 45553 w 125894"/>
                <a:gd name="connsiteY20" fmla="*/ 76804 h 167859"/>
                <a:gd name="connsiteX21" fmla="*/ 91715 w 125894"/>
                <a:gd name="connsiteY21" fmla="*/ 76804 h 167859"/>
                <a:gd name="connsiteX22" fmla="*/ 91715 w 125894"/>
                <a:gd name="connsiteY22" fmla="*/ 72607 h 167859"/>
                <a:gd name="connsiteX23" fmla="*/ 85840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2" y="137653"/>
                  </a:moveTo>
                  <a:cubicBezTo>
                    <a:pt x="61039" y="137947"/>
                    <a:pt x="51345" y="133519"/>
                    <a:pt x="44924" y="125693"/>
                  </a:cubicBezTo>
                  <a:cubicBezTo>
                    <a:pt x="37811" y="116943"/>
                    <a:pt x="34160" y="105907"/>
                    <a:pt x="34643" y="94639"/>
                  </a:cubicBezTo>
                  <a:lnTo>
                    <a:pt x="34643" y="78482"/>
                  </a:lnTo>
                  <a:cubicBezTo>
                    <a:pt x="34223" y="67110"/>
                    <a:pt x="37853" y="55947"/>
                    <a:pt x="44924" y="47009"/>
                  </a:cubicBezTo>
                  <a:cubicBezTo>
                    <a:pt x="50820" y="39287"/>
                    <a:pt x="59968" y="34713"/>
                    <a:pt x="69683" y="34629"/>
                  </a:cubicBezTo>
                  <a:cubicBezTo>
                    <a:pt x="79105" y="34210"/>
                    <a:pt x="88169" y="38343"/>
                    <a:pt x="94023" y="45750"/>
                  </a:cubicBezTo>
                  <a:cubicBezTo>
                    <a:pt x="100213" y="54479"/>
                    <a:pt x="103234" y="65074"/>
                    <a:pt x="102626" y="75755"/>
                  </a:cubicBezTo>
                  <a:lnTo>
                    <a:pt x="102626" y="86666"/>
                  </a:lnTo>
                  <a:lnTo>
                    <a:pt x="46603" y="86666"/>
                  </a:lnTo>
                  <a:lnTo>
                    <a:pt x="46603" y="95058"/>
                  </a:lnTo>
                  <a:cubicBezTo>
                    <a:pt x="46288" y="103640"/>
                    <a:pt x="48722" y="112075"/>
                    <a:pt x="53527" y="119188"/>
                  </a:cubicBezTo>
                  <a:cubicBezTo>
                    <a:pt x="57744" y="125336"/>
                    <a:pt x="64752" y="128945"/>
                    <a:pt x="72201" y="128840"/>
                  </a:cubicBezTo>
                  <a:cubicBezTo>
                    <a:pt x="77111" y="128945"/>
                    <a:pt x="82000" y="127938"/>
                    <a:pt x="86469" y="125903"/>
                  </a:cubicBezTo>
                  <a:cubicBezTo>
                    <a:pt x="90435" y="124035"/>
                    <a:pt x="93897" y="121224"/>
                    <a:pt x="96541" y="117719"/>
                  </a:cubicBezTo>
                  <a:lnTo>
                    <a:pt x="101157" y="125483"/>
                  </a:lnTo>
                  <a:cubicBezTo>
                    <a:pt x="98010" y="129428"/>
                    <a:pt x="93981" y="132596"/>
                    <a:pt x="89407" y="134715"/>
                  </a:cubicBezTo>
                  <a:cubicBezTo>
                    <a:pt x="83658" y="137149"/>
                    <a:pt x="77384" y="138156"/>
                    <a:pt x="71152" y="137653"/>
                  </a:cubicBezTo>
                  <a:close/>
                  <a:moveTo>
                    <a:pt x="69683" y="43862"/>
                  </a:moveTo>
                  <a:cubicBezTo>
                    <a:pt x="62696" y="44008"/>
                    <a:pt x="56255" y="47638"/>
                    <a:pt x="52478" y="53513"/>
                  </a:cubicBezTo>
                  <a:cubicBezTo>
                    <a:pt x="47925" y="60417"/>
                    <a:pt x="45511" y="68537"/>
                    <a:pt x="45553" y="76804"/>
                  </a:cubicBezTo>
                  <a:lnTo>
                    <a:pt x="91715" y="76804"/>
                  </a:lnTo>
                  <a:lnTo>
                    <a:pt x="91715" y="72607"/>
                  </a:lnTo>
                  <a:cubicBezTo>
                    <a:pt x="92009" y="65180"/>
                    <a:pt x="89952" y="57836"/>
                    <a:pt x="85840" y="51625"/>
                  </a:cubicBezTo>
                  <a:cubicBezTo>
                    <a:pt x="82105" y="46484"/>
                    <a:pt x="76041" y="43568"/>
                    <a:pt x="69683" y="43862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965768D5-0205-4B3E-A4E5-EC8976722CA5}"/>
                </a:ext>
              </a:extLst>
            </p:cNvPr>
            <p:cNvSpPr/>
            <p:nvPr/>
          </p:nvSpPr>
          <p:spPr>
            <a:xfrm>
              <a:off x="6375442" y="6550252"/>
              <a:ext cx="125895" cy="209824"/>
            </a:xfrm>
            <a:custGeom>
              <a:avLst/>
              <a:gdLst>
                <a:gd name="connsiteX0" fmla="*/ 34665 w 125894"/>
                <a:gd name="connsiteY0" fmla="*/ 129440 h 209824"/>
                <a:gd name="connsiteX1" fmla="*/ 43058 w 125894"/>
                <a:gd name="connsiteY1" fmla="*/ 91043 h 209824"/>
                <a:gd name="connsiteX2" fmla="*/ 66558 w 125894"/>
                <a:gd name="connsiteY2" fmla="*/ 76775 h 209824"/>
                <a:gd name="connsiteX3" fmla="*/ 81036 w 125894"/>
                <a:gd name="connsiteY3" fmla="*/ 80552 h 209824"/>
                <a:gd name="connsiteX4" fmla="*/ 91318 w 125894"/>
                <a:gd name="connsiteY4" fmla="*/ 91672 h 209824"/>
                <a:gd name="connsiteX5" fmla="*/ 91318 w 125894"/>
                <a:gd name="connsiteY5" fmla="*/ 34600 h 209824"/>
                <a:gd name="connsiteX6" fmla="*/ 102229 w 125894"/>
                <a:gd name="connsiteY6" fmla="*/ 34600 h 209824"/>
                <a:gd name="connsiteX7" fmla="*/ 102229 w 125894"/>
                <a:gd name="connsiteY7" fmla="*/ 178329 h 209824"/>
                <a:gd name="connsiteX8" fmla="*/ 92577 w 125894"/>
                <a:gd name="connsiteY8" fmla="*/ 178329 h 209824"/>
                <a:gd name="connsiteX9" fmla="*/ 92577 w 125894"/>
                <a:gd name="connsiteY9" fmla="*/ 165530 h 209824"/>
                <a:gd name="connsiteX10" fmla="*/ 82295 w 125894"/>
                <a:gd name="connsiteY10" fmla="*/ 176441 h 209824"/>
                <a:gd name="connsiteX11" fmla="*/ 67608 w 125894"/>
                <a:gd name="connsiteY11" fmla="*/ 180218 h 209824"/>
                <a:gd name="connsiteX12" fmla="*/ 44107 w 125894"/>
                <a:gd name="connsiteY12" fmla="*/ 166999 h 209824"/>
                <a:gd name="connsiteX13" fmla="*/ 35714 w 125894"/>
                <a:gd name="connsiteY13" fmla="*/ 131329 h 209824"/>
                <a:gd name="connsiteX14" fmla="*/ 45996 w 125894"/>
                <a:gd name="connsiteY14" fmla="*/ 131329 h 209824"/>
                <a:gd name="connsiteX15" fmla="*/ 51661 w 125894"/>
                <a:gd name="connsiteY15" fmla="*/ 159865 h 209824"/>
                <a:gd name="connsiteX16" fmla="*/ 68867 w 125894"/>
                <a:gd name="connsiteY16" fmla="*/ 170356 h 209824"/>
                <a:gd name="connsiteX17" fmla="*/ 82505 w 125894"/>
                <a:gd name="connsiteY17" fmla="*/ 165950 h 209824"/>
                <a:gd name="connsiteX18" fmla="*/ 91318 w 125894"/>
                <a:gd name="connsiteY18" fmla="*/ 153570 h 209824"/>
                <a:gd name="connsiteX19" fmla="*/ 91318 w 125894"/>
                <a:gd name="connsiteY19" fmla="*/ 104681 h 209824"/>
                <a:gd name="connsiteX20" fmla="*/ 82715 w 125894"/>
                <a:gd name="connsiteY20" fmla="*/ 91672 h 209824"/>
                <a:gd name="connsiteX21" fmla="*/ 69076 w 125894"/>
                <a:gd name="connsiteY21" fmla="*/ 86636 h 209824"/>
                <a:gd name="connsiteX22" fmla="*/ 51661 w 125894"/>
                <a:gd name="connsiteY22" fmla="*/ 98596 h 209824"/>
                <a:gd name="connsiteX23" fmla="*/ 45996 w 125894"/>
                <a:gd name="connsiteY23" fmla="*/ 12944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209824">
                  <a:moveTo>
                    <a:pt x="34665" y="129440"/>
                  </a:moveTo>
                  <a:cubicBezTo>
                    <a:pt x="34120" y="116138"/>
                    <a:pt x="37015" y="102919"/>
                    <a:pt x="43058" y="91043"/>
                  </a:cubicBezTo>
                  <a:cubicBezTo>
                    <a:pt x="47569" y="82230"/>
                    <a:pt x="56655" y="76712"/>
                    <a:pt x="66558" y="76775"/>
                  </a:cubicBezTo>
                  <a:cubicBezTo>
                    <a:pt x="71636" y="76670"/>
                    <a:pt x="76651" y="77971"/>
                    <a:pt x="81036" y="80552"/>
                  </a:cubicBezTo>
                  <a:cubicBezTo>
                    <a:pt x="85233" y="83468"/>
                    <a:pt x="88737" y="87266"/>
                    <a:pt x="91318" y="91672"/>
                  </a:cubicBezTo>
                  <a:lnTo>
                    <a:pt x="91318" y="34600"/>
                  </a:lnTo>
                  <a:lnTo>
                    <a:pt x="102229" y="34600"/>
                  </a:lnTo>
                  <a:lnTo>
                    <a:pt x="102229" y="178329"/>
                  </a:lnTo>
                  <a:lnTo>
                    <a:pt x="92577" y="178329"/>
                  </a:lnTo>
                  <a:lnTo>
                    <a:pt x="92577" y="165530"/>
                  </a:lnTo>
                  <a:cubicBezTo>
                    <a:pt x="90122" y="169957"/>
                    <a:pt x="86576" y="173713"/>
                    <a:pt x="82295" y="176441"/>
                  </a:cubicBezTo>
                  <a:cubicBezTo>
                    <a:pt x="77826" y="179022"/>
                    <a:pt x="72748" y="180323"/>
                    <a:pt x="67608" y="180218"/>
                  </a:cubicBezTo>
                  <a:cubicBezTo>
                    <a:pt x="57956" y="180428"/>
                    <a:pt x="48933" y="175371"/>
                    <a:pt x="44107" y="166999"/>
                  </a:cubicBezTo>
                  <a:cubicBezTo>
                    <a:pt x="38064" y="156109"/>
                    <a:pt x="35169" y="143771"/>
                    <a:pt x="35714" y="131329"/>
                  </a:cubicBezTo>
                  <a:close/>
                  <a:moveTo>
                    <a:pt x="45996" y="131329"/>
                  </a:moveTo>
                  <a:cubicBezTo>
                    <a:pt x="45555" y="141148"/>
                    <a:pt x="47506" y="150947"/>
                    <a:pt x="51661" y="159865"/>
                  </a:cubicBezTo>
                  <a:cubicBezTo>
                    <a:pt x="54724" y="166537"/>
                    <a:pt x="61523" y="170692"/>
                    <a:pt x="68867" y="170356"/>
                  </a:cubicBezTo>
                  <a:cubicBezTo>
                    <a:pt x="73797" y="170524"/>
                    <a:pt x="78624" y="168971"/>
                    <a:pt x="82505" y="165950"/>
                  </a:cubicBezTo>
                  <a:cubicBezTo>
                    <a:pt x="86408" y="162614"/>
                    <a:pt x="89450" y="158354"/>
                    <a:pt x="91318" y="153570"/>
                  </a:cubicBezTo>
                  <a:lnTo>
                    <a:pt x="91318" y="104681"/>
                  </a:lnTo>
                  <a:cubicBezTo>
                    <a:pt x="89429" y="99771"/>
                    <a:pt x="86492" y="95323"/>
                    <a:pt x="82715" y="91672"/>
                  </a:cubicBezTo>
                  <a:cubicBezTo>
                    <a:pt x="79001" y="88273"/>
                    <a:pt x="74112" y="86469"/>
                    <a:pt x="69076" y="86636"/>
                  </a:cubicBezTo>
                  <a:cubicBezTo>
                    <a:pt x="61334" y="86573"/>
                    <a:pt x="54389" y="91358"/>
                    <a:pt x="51661" y="98596"/>
                  </a:cubicBezTo>
                  <a:cubicBezTo>
                    <a:pt x="47506" y="108332"/>
                    <a:pt x="45576" y="118865"/>
                    <a:pt x="45996" y="129440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5DE5DCC2-5FA0-4251-A7BF-76297FA11A30}"/>
                </a:ext>
              </a:extLst>
            </p:cNvPr>
            <p:cNvSpPr/>
            <p:nvPr/>
          </p:nvSpPr>
          <p:spPr>
            <a:xfrm>
              <a:off x="6464010" y="6592811"/>
              <a:ext cx="125895" cy="167859"/>
            </a:xfrm>
            <a:custGeom>
              <a:avLst/>
              <a:gdLst>
                <a:gd name="connsiteX0" fmla="*/ 71362 w 125894"/>
                <a:gd name="connsiteY0" fmla="*/ 137659 h 167859"/>
                <a:gd name="connsiteX1" fmla="*/ 44924 w 125894"/>
                <a:gd name="connsiteY1" fmla="*/ 125698 h 167859"/>
                <a:gd name="connsiteX2" fmla="*/ 34643 w 125894"/>
                <a:gd name="connsiteY2" fmla="*/ 94645 h 167859"/>
                <a:gd name="connsiteX3" fmla="*/ 34643 w 125894"/>
                <a:gd name="connsiteY3" fmla="*/ 78488 h 167859"/>
                <a:gd name="connsiteX4" fmla="*/ 44924 w 125894"/>
                <a:gd name="connsiteY4" fmla="*/ 47014 h 167859"/>
                <a:gd name="connsiteX5" fmla="*/ 69683 w 125894"/>
                <a:gd name="connsiteY5" fmla="*/ 34635 h 167859"/>
                <a:gd name="connsiteX6" fmla="*/ 94023 w 125894"/>
                <a:gd name="connsiteY6" fmla="*/ 45756 h 167859"/>
                <a:gd name="connsiteX7" fmla="*/ 102626 w 125894"/>
                <a:gd name="connsiteY7" fmla="*/ 75760 h 167859"/>
                <a:gd name="connsiteX8" fmla="*/ 102626 w 125894"/>
                <a:gd name="connsiteY8" fmla="*/ 86671 h 167859"/>
                <a:gd name="connsiteX9" fmla="*/ 45553 w 125894"/>
                <a:gd name="connsiteY9" fmla="*/ 86671 h 167859"/>
                <a:gd name="connsiteX10" fmla="*/ 45553 w 125894"/>
                <a:gd name="connsiteY10" fmla="*/ 95064 h 167859"/>
                <a:gd name="connsiteX11" fmla="*/ 52478 w 125894"/>
                <a:gd name="connsiteY11" fmla="*/ 119194 h 167859"/>
                <a:gd name="connsiteX12" fmla="*/ 71362 w 125894"/>
                <a:gd name="connsiteY12" fmla="*/ 128846 h 167859"/>
                <a:gd name="connsiteX13" fmla="*/ 85420 w 125894"/>
                <a:gd name="connsiteY13" fmla="*/ 125908 h 167859"/>
                <a:gd name="connsiteX14" fmla="*/ 95701 w 125894"/>
                <a:gd name="connsiteY14" fmla="*/ 117725 h 167859"/>
                <a:gd name="connsiteX15" fmla="*/ 100108 w 125894"/>
                <a:gd name="connsiteY15" fmla="*/ 125489 h 167859"/>
                <a:gd name="connsiteX16" fmla="*/ 88568 w 125894"/>
                <a:gd name="connsiteY16" fmla="*/ 134721 h 167859"/>
                <a:gd name="connsiteX17" fmla="*/ 71362 w 125894"/>
                <a:gd name="connsiteY17" fmla="*/ 137659 h 167859"/>
                <a:gd name="connsiteX18" fmla="*/ 69683 w 125894"/>
                <a:gd name="connsiteY18" fmla="*/ 43867 h 167859"/>
                <a:gd name="connsiteX19" fmla="*/ 52688 w 125894"/>
                <a:gd name="connsiteY19" fmla="*/ 53519 h 167859"/>
                <a:gd name="connsiteX20" fmla="*/ 45553 w 125894"/>
                <a:gd name="connsiteY20" fmla="*/ 76809 h 167859"/>
                <a:gd name="connsiteX21" fmla="*/ 91715 w 125894"/>
                <a:gd name="connsiteY21" fmla="*/ 76809 h 167859"/>
                <a:gd name="connsiteX22" fmla="*/ 91715 w 125894"/>
                <a:gd name="connsiteY22" fmla="*/ 72613 h 167859"/>
                <a:gd name="connsiteX23" fmla="*/ 85840 w 125894"/>
                <a:gd name="connsiteY23" fmla="*/ 51631 h 167859"/>
                <a:gd name="connsiteX24" fmla="*/ 69683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62" y="137659"/>
                  </a:moveTo>
                  <a:cubicBezTo>
                    <a:pt x="61164" y="137973"/>
                    <a:pt x="51408" y="133567"/>
                    <a:pt x="44924" y="125698"/>
                  </a:cubicBezTo>
                  <a:cubicBezTo>
                    <a:pt x="37811" y="116949"/>
                    <a:pt x="34160" y="105912"/>
                    <a:pt x="34643" y="94645"/>
                  </a:cubicBezTo>
                  <a:lnTo>
                    <a:pt x="34643" y="78488"/>
                  </a:lnTo>
                  <a:cubicBezTo>
                    <a:pt x="34223" y="67115"/>
                    <a:pt x="37853" y="55953"/>
                    <a:pt x="44924" y="47014"/>
                  </a:cubicBezTo>
                  <a:cubicBezTo>
                    <a:pt x="50820" y="39293"/>
                    <a:pt x="59968" y="34719"/>
                    <a:pt x="69683" y="34635"/>
                  </a:cubicBezTo>
                  <a:cubicBezTo>
                    <a:pt x="79125" y="34173"/>
                    <a:pt x="88190" y="38328"/>
                    <a:pt x="94023" y="45756"/>
                  </a:cubicBezTo>
                  <a:cubicBezTo>
                    <a:pt x="100213" y="54484"/>
                    <a:pt x="103234" y="65080"/>
                    <a:pt x="102626" y="75760"/>
                  </a:cubicBezTo>
                  <a:lnTo>
                    <a:pt x="102626" y="86671"/>
                  </a:lnTo>
                  <a:lnTo>
                    <a:pt x="45553" y="86671"/>
                  </a:lnTo>
                  <a:lnTo>
                    <a:pt x="45553" y="95064"/>
                  </a:lnTo>
                  <a:cubicBezTo>
                    <a:pt x="45239" y="103646"/>
                    <a:pt x="47673" y="112081"/>
                    <a:pt x="52478" y="119194"/>
                  </a:cubicBezTo>
                  <a:cubicBezTo>
                    <a:pt x="56758" y="125363"/>
                    <a:pt x="63850" y="128993"/>
                    <a:pt x="71362" y="128846"/>
                  </a:cubicBezTo>
                  <a:cubicBezTo>
                    <a:pt x="76209" y="128930"/>
                    <a:pt x="81014" y="127923"/>
                    <a:pt x="85420" y="125908"/>
                  </a:cubicBezTo>
                  <a:cubicBezTo>
                    <a:pt x="89428" y="123978"/>
                    <a:pt x="92932" y="121187"/>
                    <a:pt x="95701" y="117725"/>
                  </a:cubicBezTo>
                  <a:lnTo>
                    <a:pt x="100108" y="125489"/>
                  </a:lnTo>
                  <a:cubicBezTo>
                    <a:pt x="97002" y="129391"/>
                    <a:pt x="93058" y="132539"/>
                    <a:pt x="88568" y="134721"/>
                  </a:cubicBezTo>
                  <a:cubicBezTo>
                    <a:pt x="83112" y="136945"/>
                    <a:pt x="77237" y="137952"/>
                    <a:pt x="71362" y="137659"/>
                  </a:cubicBezTo>
                  <a:close/>
                  <a:moveTo>
                    <a:pt x="69683" y="43867"/>
                  </a:moveTo>
                  <a:cubicBezTo>
                    <a:pt x="62780" y="44098"/>
                    <a:pt x="56422" y="47707"/>
                    <a:pt x="52688" y="53519"/>
                  </a:cubicBezTo>
                  <a:cubicBezTo>
                    <a:pt x="47945" y="60338"/>
                    <a:pt x="45449" y="68500"/>
                    <a:pt x="45553" y="76809"/>
                  </a:cubicBezTo>
                  <a:lnTo>
                    <a:pt x="91715" y="76809"/>
                  </a:lnTo>
                  <a:lnTo>
                    <a:pt x="91715" y="72613"/>
                  </a:lnTo>
                  <a:cubicBezTo>
                    <a:pt x="92009" y="65185"/>
                    <a:pt x="89952" y="57842"/>
                    <a:pt x="85840" y="51631"/>
                  </a:cubicBezTo>
                  <a:cubicBezTo>
                    <a:pt x="82147" y="46427"/>
                    <a:pt x="76041" y="43489"/>
                    <a:pt x="69683" y="4386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2048F268-9EEF-45FC-AAA5-A30E2B6F6614}"/>
                </a:ext>
              </a:extLst>
            </p:cNvPr>
            <p:cNvSpPr/>
            <p:nvPr/>
          </p:nvSpPr>
          <p:spPr>
            <a:xfrm>
              <a:off x="6586737" y="6592414"/>
              <a:ext cx="125895" cy="209824"/>
            </a:xfrm>
            <a:custGeom>
              <a:avLst/>
              <a:gdLst>
                <a:gd name="connsiteX0" fmla="*/ 35712 w 125894"/>
                <a:gd name="connsiteY0" fmla="*/ 81403 h 209824"/>
                <a:gd name="connsiteX1" fmla="*/ 44315 w 125894"/>
                <a:gd name="connsiteY1" fmla="*/ 47412 h 209824"/>
                <a:gd name="connsiteX2" fmla="*/ 68025 w 125894"/>
                <a:gd name="connsiteY2" fmla="*/ 34613 h 209824"/>
                <a:gd name="connsiteX3" fmla="*/ 82713 w 125894"/>
                <a:gd name="connsiteY3" fmla="*/ 38599 h 209824"/>
                <a:gd name="connsiteX4" fmla="*/ 93204 w 125894"/>
                <a:gd name="connsiteY4" fmla="*/ 50349 h 209824"/>
                <a:gd name="connsiteX5" fmla="*/ 93204 w 125894"/>
                <a:gd name="connsiteY5" fmla="*/ 36501 h 209824"/>
                <a:gd name="connsiteX6" fmla="*/ 102646 w 125894"/>
                <a:gd name="connsiteY6" fmla="*/ 36501 h 209824"/>
                <a:gd name="connsiteX7" fmla="*/ 102646 w 125894"/>
                <a:gd name="connsiteY7" fmla="*/ 136377 h 209824"/>
                <a:gd name="connsiteX8" fmla="*/ 93834 w 125894"/>
                <a:gd name="connsiteY8" fmla="*/ 165962 h 209824"/>
                <a:gd name="connsiteX9" fmla="*/ 68445 w 125894"/>
                <a:gd name="connsiteY9" fmla="*/ 176454 h 209824"/>
                <a:gd name="connsiteX10" fmla="*/ 55645 w 125894"/>
                <a:gd name="connsiteY10" fmla="*/ 174775 h 209824"/>
                <a:gd name="connsiteX11" fmla="*/ 43685 w 125894"/>
                <a:gd name="connsiteY11" fmla="*/ 169949 h 209824"/>
                <a:gd name="connsiteX12" fmla="*/ 46623 w 125894"/>
                <a:gd name="connsiteY12" fmla="*/ 160297 h 209824"/>
                <a:gd name="connsiteX13" fmla="*/ 56694 w 125894"/>
                <a:gd name="connsiteY13" fmla="*/ 164703 h 209824"/>
                <a:gd name="connsiteX14" fmla="*/ 68235 w 125894"/>
                <a:gd name="connsiteY14" fmla="*/ 166382 h 209824"/>
                <a:gd name="connsiteX15" fmla="*/ 85860 w 125894"/>
                <a:gd name="connsiteY15" fmla="*/ 158619 h 209824"/>
                <a:gd name="connsiteX16" fmla="*/ 91525 w 125894"/>
                <a:gd name="connsiteY16" fmla="*/ 136377 h 209824"/>
                <a:gd name="connsiteX17" fmla="*/ 91525 w 125894"/>
                <a:gd name="connsiteY17" fmla="*/ 124208 h 209824"/>
                <a:gd name="connsiteX18" fmla="*/ 81034 w 125894"/>
                <a:gd name="connsiteY18" fmla="*/ 134489 h 209824"/>
                <a:gd name="connsiteX19" fmla="*/ 66766 w 125894"/>
                <a:gd name="connsiteY19" fmla="*/ 138056 h 209824"/>
                <a:gd name="connsiteX20" fmla="*/ 43266 w 125894"/>
                <a:gd name="connsiteY20" fmla="*/ 126306 h 209824"/>
                <a:gd name="connsiteX21" fmla="*/ 34663 w 125894"/>
                <a:gd name="connsiteY21" fmla="*/ 95042 h 209824"/>
                <a:gd name="connsiteX22" fmla="*/ 46833 w 125894"/>
                <a:gd name="connsiteY22" fmla="*/ 95042 h 209824"/>
                <a:gd name="connsiteX23" fmla="*/ 52708 w 125894"/>
                <a:gd name="connsiteY23" fmla="*/ 119172 h 209824"/>
                <a:gd name="connsiteX24" fmla="*/ 70333 w 125894"/>
                <a:gd name="connsiteY24" fmla="*/ 128194 h 209824"/>
                <a:gd name="connsiteX25" fmla="*/ 83762 w 125894"/>
                <a:gd name="connsiteY25" fmla="*/ 123788 h 209824"/>
                <a:gd name="connsiteX26" fmla="*/ 92575 w 125894"/>
                <a:gd name="connsiteY26" fmla="*/ 111828 h 209824"/>
                <a:gd name="connsiteX27" fmla="*/ 92575 w 125894"/>
                <a:gd name="connsiteY27" fmla="*/ 62310 h 209824"/>
                <a:gd name="connsiteX28" fmla="*/ 83972 w 125894"/>
                <a:gd name="connsiteY28" fmla="*/ 49510 h 209824"/>
                <a:gd name="connsiteX29" fmla="*/ 54449 w 125894"/>
                <a:gd name="connsiteY29" fmla="*/ 52594 h 209824"/>
                <a:gd name="connsiteX30" fmla="*/ 52918 w 125894"/>
                <a:gd name="connsiteY30" fmla="*/ 54756 h 209824"/>
                <a:gd name="connsiteX31" fmla="*/ 46833 w 125894"/>
                <a:gd name="connsiteY31" fmla="*/ 8140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5894" h="209824">
                  <a:moveTo>
                    <a:pt x="35712" y="81403"/>
                  </a:moveTo>
                  <a:cubicBezTo>
                    <a:pt x="35188" y="69464"/>
                    <a:pt x="38167" y="57651"/>
                    <a:pt x="44315" y="47412"/>
                  </a:cubicBezTo>
                  <a:cubicBezTo>
                    <a:pt x="49351" y="39208"/>
                    <a:pt x="58394" y="34319"/>
                    <a:pt x="68025" y="34613"/>
                  </a:cubicBezTo>
                  <a:cubicBezTo>
                    <a:pt x="73208" y="34466"/>
                    <a:pt x="78328" y="35851"/>
                    <a:pt x="82713" y="38599"/>
                  </a:cubicBezTo>
                  <a:cubicBezTo>
                    <a:pt x="87140" y="41579"/>
                    <a:pt x="90749" y="45607"/>
                    <a:pt x="93204" y="50349"/>
                  </a:cubicBezTo>
                  <a:lnTo>
                    <a:pt x="93204" y="36501"/>
                  </a:lnTo>
                  <a:lnTo>
                    <a:pt x="102646" y="36501"/>
                  </a:lnTo>
                  <a:lnTo>
                    <a:pt x="102646" y="136377"/>
                  </a:lnTo>
                  <a:cubicBezTo>
                    <a:pt x="103297" y="146973"/>
                    <a:pt x="100170" y="157444"/>
                    <a:pt x="93834" y="165962"/>
                  </a:cubicBezTo>
                  <a:cubicBezTo>
                    <a:pt x="87434" y="173180"/>
                    <a:pt x="78076" y="177062"/>
                    <a:pt x="68445" y="176454"/>
                  </a:cubicBezTo>
                  <a:cubicBezTo>
                    <a:pt x="64122" y="176370"/>
                    <a:pt x="59842" y="175803"/>
                    <a:pt x="55645" y="174775"/>
                  </a:cubicBezTo>
                  <a:cubicBezTo>
                    <a:pt x="51512" y="173579"/>
                    <a:pt x="47504" y="171964"/>
                    <a:pt x="43685" y="169949"/>
                  </a:cubicBezTo>
                  <a:lnTo>
                    <a:pt x="46623" y="160297"/>
                  </a:lnTo>
                  <a:cubicBezTo>
                    <a:pt x="49770" y="162186"/>
                    <a:pt x="53169" y="163675"/>
                    <a:pt x="56694" y="164703"/>
                  </a:cubicBezTo>
                  <a:cubicBezTo>
                    <a:pt x="60450" y="165795"/>
                    <a:pt x="64332" y="166361"/>
                    <a:pt x="68235" y="166382"/>
                  </a:cubicBezTo>
                  <a:cubicBezTo>
                    <a:pt x="75012" y="166802"/>
                    <a:pt x="81580" y="163906"/>
                    <a:pt x="85860" y="158619"/>
                  </a:cubicBezTo>
                  <a:cubicBezTo>
                    <a:pt x="90057" y="151988"/>
                    <a:pt x="92050" y="144204"/>
                    <a:pt x="91525" y="136377"/>
                  </a:cubicBezTo>
                  <a:lnTo>
                    <a:pt x="91525" y="124208"/>
                  </a:lnTo>
                  <a:cubicBezTo>
                    <a:pt x="88924" y="128425"/>
                    <a:pt x="85315" y="131971"/>
                    <a:pt x="81034" y="134489"/>
                  </a:cubicBezTo>
                  <a:cubicBezTo>
                    <a:pt x="76712" y="137007"/>
                    <a:pt x="71760" y="138245"/>
                    <a:pt x="66766" y="138056"/>
                  </a:cubicBezTo>
                  <a:cubicBezTo>
                    <a:pt x="57429" y="138455"/>
                    <a:pt x="48553" y="134027"/>
                    <a:pt x="43266" y="126306"/>
                  </a:cubicBezTo>
                  <a:cubicBezTo>
                    <a:pt x="37139" y="117074"/>
                    <a:pt x="34117" y="106121"/>
                    <a:pt x="34663" y="95042"/>
                  </a:cubicBezTo>
                  <a:close/>
                  <a:moveTo>
                    <a:pt x="46833" y="95042"/>
                  </a:moveTo>
                  <a:cubicBezTo>
                    <a:pt x="46455" y="103477"/>
                    <a:pt x="48490" y="111849"/>
                    <a:pt x="52708" y="119172"/>
                  </a:cubicBezTo>
                  <a:cubicBezTo>
                    <a:pt x="56506" y="125152"/>
                    <a:pt x="63262" y="128614"/>
                    <a:pt x="70333" y="128194"/>
                  </a:cubicBezTo>
                  <a:cubicBezTo>
                    <a:pt x="75180" y="128320"/>
                    <a:pt x="79922" y="126767"/>
                    <a:pt x="83762" y="123788"/>
                  </a:cubicBezTo>
                  <a:cubicBezTo>
                    <a:pt x="87749" y="120683"/>
                    <a:pt x="90791" y="116549"/>
                    <a:pt x="92575" y="111828"/>
                  </a:cubicBezTo>
                  <a:lnTo>
                    <a:pt x="92575" y="62310"/>
                  </a:lnTo>
                  <a:cubicBezTo>
                    <a:pt x="90749" y="57441"/>
                    <a:pt x="87791" y="53056"/>
                    <a:pt x="83972" y="49510"/>
                  </a:cubicBezTo>
                  <a:cubicBezTo>
                    <a:pt x="74970" y="42208"/>
                    <a:pt x="61751" y="43593"/>
                    <a:pt x="54449" y="52594"/>
                  </a:cubicBezTo>
                  <a:cubicBezTo>
                    <a:pt x="53904" y="53287"/>
                    <a:pt x="53379" y="54000"/>
                    <a:pt x="52918" y="54756"/>
                  </a:cubicBezTo>
                  <a:cubicBezTo>
                    <a:pt x="48574" y="62939"/>
                    <a:pt x="46476" y="72150"/>
                    <a:pt x="46833" y="81403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12CAF8C1-5E2B-4ECD-9E34-3FEB25CC9A56}"/>
                </a:ext>
              </a:extLst>
            </p:cNvPr>
            <p:cNvSpPr/>
            <p:nvPr/>
          </p:nvSpPr>
          <p:spPr>
            <a:xfrm>
              <a:off x="6676353" y="6555497"/>
              <a:ext cx="125895" cy="188842"/>
            </a:xfrm>
            <a:custGeom>
              <a:avLst/>
              <a:gdLst>
                <a:gd name="connsiteX0" fmla="*/ 71362 w 125894"/>
                <a:gd name="connsiteY0" fmla="*/ 174972 h 188841"/>
                <a:gd name="connsiteX1" fmla="*/ 44924 w 125894"/>
                <a:gd name="connsiteY1" fmla="*/ 163012 h 188841"/>
                <a:gd name="connsiteX2" fmla="*/ 34643 w 125894"/>
                <a:gd name="connsiteY2" fmla="*/ 131958 h 188841"/>
                <a:gd name="connsiteX3" fmla="*/ 34643 w 125894"/>
                <a:gd name="connsiteY3" fmla="*/ 115802 h 188841"/>
                <a:gd name="connsiteX4" fmla="*/ 44924 w 125894"/>
                <a:gd name="connsiteY4" fmla="*/ 84328 h 188841"/>
                <a:gd name="connsiteX5" fmla="*/ 69683 w 125894"/>
                <a:gd name="connsiteY5" fmla="*/ 71949 h 188841"/>
                <a:gd name="connsiteX6" fmla="*/ 94023 w 125894"/>
                <a:gd name="connsiteY6" fmla="*/ 83069 h 188841"/>
                <a:gd name="connsiteX7" fmla="*/ 102626 w 125894"/>
                <a:gd name="connsiteY7" fmla="*/ 113074 h 188841"/>
                <a:gd name="connsiteX8" fmla="*/ 102626 w 125894"/>
                <a:gd name="connsiteY8" fmla="*/ 123985 h 188841"/>
                <a:gd name="connsiteX9" fmla="*/ 45554 w 125894"/>
                <a:gd name="connsiteY9" fmla="*/ 123985 h 188841"/>
                <a:gd name="connsiteX10" fmla="*/ 45554 w 125894"/>
                <a:gd name="connsiteY10" fmla="*/ 132378 h 188841"/>
                <a:gd name="connsiteX11" fmla="*/ 52478 w 125894"/>
                <a:gd name="connsiteY11" fmla="*/ 156508 h 188841"/>
                <a:gd name="connsiteX12" fmla="*/ 71362 w 125894"/>
                <a:gd name="connsiteY12" fmla="*/ 166160 h 188841"/>
                <a:gd name="connsiteX13" fmla="*/ 85420 w 125894"/>
                <a:gd name="connsiteY13" fmla="*/ 163222 h 188841"/>
                <a:gd name="connsiteX14" fmla="*/ 95702 w 125894"/>
                <a:gd name="connsiteY14" fmla="*/ 155039 h 188841"/>
                <a:gd name="connsiteX15" fmla="*/ 100108 w 125894"/>
                <a:gd name="connsiteY15" fmla="*/ 162803 h 188841"/>
                <a:gd name="connsiteX16" fmla="*/ 88568 w 125894"/>
                <a:gd name="connsiteY16" fmla="*/ 172035 h 188841"/>
                <a:gd name="connsiteX17" fmla="*/ 71362 w 125894"/>
                <a:gd name="connsiteY17" fmla="*/ 174972 h 188841"/>
                <a:gd name="connsiteX18" fmla="*/ 69683 w 125894"/>
                <a:gd name="connsiteY18" fmla="*/ 81181 h 188841"/>
                <a:gd name="connsiteX19" fmla="*/ 52688 w 125894"/>
                <a:gd name="connsiteY19" fmla="*/ 90833 h 188841"/>
                <a:gd name="connsiteX20" fmla="*/ 45554 w 125894"/>
                <a:gd name="connsiteY20" fmla="*/ 114123 h 188841"/>
                <a:gd name="connsiteX21" fmla="*/ 91715 w 125894"/>
                <a:gd name="connsiteY21" fmla="*/ 114123 h 188841"/>
                <a:gd name="connsiteX22" fmla="*/ 91715 w 125894"/>
                <a:gd name="connsiteY22" fmla="*/ 109927 h 188841"/>
                <a:gd name="connsiteX23" fmla="*/ 85840 w 125894"/>
                <a:gd name="connsiteY23" fmla="*/ 88944 h 188841"/>
                <a:gd name="connsiteX24" fmla="*/ 69683 w 125894"/>
                <a:gd name="connsiteY24" fmla="*/ 81181 h 188841"/>
                <a:gd name="connsiteX25" fmla="*/ 79965 w 125894"/>
                <a:gd name="connsiteY25" fmla="*/ 34600 h 188841"/>
                <a:gd name="connsiteX26" fmla="*/ 93603 w 125894"/>
                <a:gd name="connsiteY26" fmla="*/ 34600 h 188841"/>
                <a:gd name="connsiteX27" fmla="*/ 93603 w 125894"/>
                <a:gd name="connsiteY27" fmla="*/ 34600 h 188841"/>
                <a:gd name="connsiteX28" fmla="*/ 72621 w 125894"/>
                <a:gd name="connsiteY28" fmla="*/ 58730 h 188841"/>
                <a:gd name="connsiteX29" fmla="*/ 62969 w 125894"/>
                <a:gd name="connsiteY29" fmla="*/ 5873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894" h="188841">
                  <a:moveTo>
                    <a:pt x="71362" y="174972"/>
                  </a:moveTo>
                  <a:cubicBezTo>
                    <a:pt x="61165" y="175287"/>
                    <a:pt x="51407" y="170881"/>
                    <a:pt x="44924" y="163012"/>
                  </a:cubicBezTo>
                  <a:cubicBezTo>
                    <a:pt x="37811" y="154262"/>
                    <a:pt x="34160" y="143226"/>
                    <a:pt x="34643" y="131958"/>
                  </a:cubicBezTo>
                  <a:lnTo>
                    <a:pt x="34643" y="115802"/>
                  </a:lnTo>
                  <a:cubicBezTo>
                    <a:pt x="34223" y="104429"/>
                    <a:pt x="37853" y="93267"/>
                    <a:pt x="44924" y="84328"/>
                  </a:cubicBezTo>
                  <a:cubicBezTo>
                    <a:pt x="50820" y="76607"/>
                    <a:pt x="59968" y="72033"/>
                    <a:pt x="69683" y="71949"/>
                  </a:cubicBezTo>
                  <a:cubicBezTo>
                    <a:pt x="79125" y="71487"/>
                    <a:pt x="88190" y="75642"/>
                    <a:pt x="94023" y="83069"/>
                  </a:cubicBezTo>
                  <a:cubicBezTo>
                    <a:pt x="100213" y="91798"/>
                    <a:pt x="103234" y="102394"/>
                    <a:pt x="102626" y="113074"/>
                  </a:cubicBezTo>
                  <a:lnTo>
                    <a:pt x="102626" y="123985"/>
                  </a:lnTo>
                  <a:lnTo>
                    <a:pt x="45554" y="123985"/>
                  </a:lnTo>
                  <a:lnTo>
                    <a:pt x="45554" y="132378"/>
                  </a:lnTo>
                  <a:cubicBezTo>
                    <a:pt x="45239" y="140960"/>
                    <a:pt x="47673" y="149395"/>
                    <a:pt x="52478" y="156508"/>
                  </a:cubicBezTo>
                  <a:cubicBezTo>
                    <a:pt x="56758" y="162676"/>
                    <a:pt x="63850" y="166306"/>
                    <a:pt x="71362" y="166160"/>
                  </a:cubicBezTo>
                  <a:cubicBezTo>
                    <a:pt x="76209" y="166244"/>
                    <a:pt x="81014" y="165237"/>
                    <a:pt x="85420" y="163222"/>
                  </a:cubicBezTo>
                  <a:cubicBezTo>
                    <a:pt x="89428" y="161292"/>
                    <a:pt x="92932" y="158501"/>
                    <a:pt x="95702" y="155039"/>
                  </a:cubicBezTo>
                  <a:lnTo>
                    <a:pt x="100108" y="162803"/>
                  </a:lnTo>
                  <a:cubicBezTo>
                    <a:pt x="97002" y="166705"/>
                    <a:pt x="93058" y="169853"/>
                    <a:pt x="88568" y="172035"/>
                  </a:cubicBezTo>
                  <a:cubicBezTo>
                    <a:pt x="83133" y="174280"/>
                    <a:pt x="77237" y="175287"/>
                    <a:pt x="71362" y="174972"/>
                  </a:cubicBezTo>
                  <a:close/>
                  <a:moveTo>
                    <a:pt x="69683" y="81181"/>
                  </a:moveTo>
                  <a:cubicBezTo>
                    <a:pt x="62780" y="81412"/>
                    <a:pt x="56422" y="85021"/>
                    <a:pt x="52688" y="90833"/>
                  </a:cubicBezTo>
                  <a:cubicBezTo>
                    <a:pt x="47946" y="97652"/>
                    <a:pt x="45449" y="105814"/>
                    <a:pt x="45554" y="114123"/>
                  </a:cubicBezTo>
                  <a:lnTo>
                    <a:pt x="91715" y="114123"/>
                  </a:lnTo>
                  <a:lnTo>
                    <a:pt x="91715" y="109927"/>
                  </a:lnTo>
                  <a:cubicBezTo>
                    <a:pt x="92009" y="102499"/>
                    <a:pt x="89952" y="95155"/>
                    <a:pt x="85840" y="88944"/>
                  </a:cubicBezTo>
                  <a:cubicBezTo>
                    <a:pt x="82147" y="83741"/>
                    <a:pt x="76041" y="80803"/>
                    <a:pt x="69683" y="81181"/>
                  </a:cubicBezTo>
                  <a:close/>
                  <a:moveTo>
                    <a:pt x="79965" y="34600"/>
                  </a:moveTo>
                  <a:lnTo>
                    <a:pt x="93603" y="34600"/>
                  </a:lnTo>
                  <a:lnTo>
                    <a:pt x="93603" y="34600"/>
                  </a:lnTo>
                  <a:lnTo>
                    <a:pt x="72621" y="58730"/>
                  </a:lnTo>
                  <a:lnTo>
                    <a:pt x="62969" y="5873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6CD0D12-91F2-4785-A289-64AA56C3CBAD}"/>
                </a:ext>
              </a:extLst>
            </p:cNvPr>
            <p:cNvSpPr/>
            <p:nvPr/>
          </p:nvSpPr>
          <p:spPr>
            <a:xfrm>
              <a:off x="6763472" y="6592793"/>
              <a:ext cx="125895" cy="167859"/>
            </a:xfrm>
            <a:custGeom>
              <a:avLst/>
              <a:gdLst>
                <a:gd name="connsiteX0" fmla="*/ 44881 w 125894"/>
                <a:gd name="connsiteY0" fmla="*/ 36541 h 167859"/>
                <a:gd name="connsiteX1" fmla="*/ 44881 w 125894"/>
                <a:gd name="connsiteY1" fmla="*/ 52907 h 167859"/>
                <a:gd name="connsiteX2" fmla="*/ 55373 w 125894"/>
                <a:gd name="connsiteY2" fmla="*/ 39479 h 167859"/>
                <a:gd name="connsiteX3" fmla="*/ 70900 w 125894"/>
                <a:gd name="connsiteY3" fmla="*/ 34653 h 167859"/>
                <a:gd name="connsiteX4" fmla="*/ 91882 w 125894"/>
                <a:gd name="connsiteY4" fmla="*/ 44515 h 167859"/>
                <a:gd name="connsiteX5" fmla="*/ 99016 w 125894"/>
                <a:gd name="connsiteY5" fmla="*/ 75359 h 167859"/>
                <a:gd name="connsiteX6" fmla="*/ 99016 w 125894"/>
                <a:gd name="connsiteY6" fmla="*/ 136208 h 167859"/>
                <a:gd name="connsiteX7" fmla="*/ 87896 w 125894"/>
                <a:gd name="connsiteY7" fmla="*/ 136208 h 167859"/>
                <a:gd name="connsiteX8" fmla="*/ 87896 w 125894"/>
                <a:gd name="connsiteY8" fmla="*/ 75359 h 167859"/>
                <a:gd name="connsiteX9" fmla="*/ 82860 w 125894"/>
                <a:gd name="connsiteY9" fmla="*/ 51439 h 167859"/>
                <a:gd name="connsiteX10" fmla="*/ 68382 w 125894"/>
                <a:gd name="connsiteY10" fmla="*/ 44515 h 167859"/>
                <a:gd name="connsiteX11" fmla="*/ 54114 w 125894"/>
                <a:gd name="connsiteY11" fmla="*/ 50180 h 167859"/>
                <a:gd name="connsiteX12" fmla="*/ 45511 w 125894"/>
                <a:gd name="connsiteY12" fmla="*/ 65077 h 167859"/>
                <a:gd name="connsiteX13" fmla="*/ 45511 w 125894"/>
                <a:gd name="connsiteY13" fmla="*/ 136208 h 167859"/>
                <a:gd name="connsiteX14" fmla="*/ 34600 w 125894"/>
                <a:gd name="connsiteY14" fmla="*/ 136208 h 167859"/>
                <a:gd name="connsiteX15" fmla="*/ 34600 w 125894"/>
                <a:gd name="connsiteY15" fmla="*/ 36541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4881" y="36541"/>
                  </a:moveTo>
                  <a:lnTo>
                    <a:pt x="44881" y="52907"/>
                  </a:lnTo>
                  <a:cubicBezTo>
                    <a:pt x="47253" y="47662"/>
                    <a:pt x="50861" y="43046"/>
                    <a:pt x="55373" y="39479"/>
                  </a:cubicBezTo>
                  <a:cubicBezTo>
                    <a:pt x="59863" y="36185"/>
                    <a:pt x="65339" y="34485"/>
                    <a:pt x="70900" y="34653"/>
                  </a:cubicBezTo>
                  <a:cubicBezTo>
                    <a:pt x="79125" y="34107"/>
                    <a:pt x="87056" y="37821"/>
                    <a:pt x="91882" y="44515"/>
                  </a:cubicBezTo>
                  <a:cubicBezTo>
                    <a:pt x="97338" y="53831"/>
                    <a:pt x="99835" y="64595"/>
                    <a:pt x="99016" y="75359"/>
                  </a:cubicBezTo>
                  <a:lnTo>
                    <a:pt x="99016" y="136208"/>
                  </a:lnTo>
                  <a:lnTo>
                    <a:pt x="87896" y="136208"/>
                  </a:lnTo>
                  <a:lnTo>
                    <a:pt x="87896" y="75359"/>
                  </a:lnTo>
                  <a:cubicBezTo>
                    <a:pt x="88630" y="67071"/>
                    <a:pt x="86867" y="58741"/>
                    <a:pt x="82860" y="51439"/>
                  </a:cubicBezTo>
                  <a:cubicBezTo>
                    <a:pt x="79523" y="46823"/>
                    <a:pt x="74068" y="44221"/>
                    <a:pt x="68382" y="44515"/>
                  </a:cubicBezTo>
                  <a:cubicBezTo>
                    <a:pt x="63052" y="44388"/>
                    <a:pt x="57912" y="46445"/>
                    <a:pt x="54114" y="50180"/>
                  </a:cubicBezTo>
                  <a:cubicBezTo>
                    <a:pt x="50106" y="54397"/>
                    <a:pt x="47169" y="59496"/>
                    <a:pt x="45511" y="65077"/>
                  </a:cubicBezTo>
                  <a:lnTo>
                    <a:pt x="45511" y="136208"/>
                  </a:lnTo>
                  <a:lnTo>
                    <a:pt x="34600" y="136208"/>
                  </a:lnTo>
                  <a:lnTo>
                    <a:pt x="34600" y="36541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FB891F00-35E6-48CA-8276-83499E157548}"/>
                </a:ext>
              </a:extLst>
            </p:cNvPr>
            <p:cNvSpPr/>
            <p:nvPr/>
          </p:nvSpPr>
          <p:spPr>
            <a:xfrm>
              <a:off x="6854326" y="6550252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0FD2E84-9AD8-4D86-A120-C777A69F7A33}"/>
                </a:ext>
              </a:extLst>
            </p:cNvPr>
            <p:cNvSpPr/>
            <p:nvPr/>
          </p:nvSpPr>
          <p:spPr>
            <a:xfrm>
              <a:off x="6887226" y="6592817"/>
              <a:ext cx="125895" cy="167859"/>
            </a:xfrm>
            <a:custGeom>
              <a:avLst/>
              <a:gdLst>
                <a:gd name="connsiteX0" fmla="*/ 71152 w 125894"/>
                <a:gd name="connsiteY0" fmla="*/ 137653 h 167859"/>
                <a:gd name="connsiteX1" fmla="*/ 44924 w 125894"/>
                <a:gd name="connsiteY1" fmla="*/ 125693 h 167859"/>
                <a:gd name="connsiteX2" fmla="*/ 34643 w 125894"/>
                <a:gd name="connsiteY2" fmla="*/ 94639 h 167859"/>
                <a:gd name="connsiteX3" fmla="*/ 34643 w 125894"/>
                <a:gd name="connsiteY3" fmla="*/ 78482 h 167859"/>
                <a:gd name="connsiteX4" fmla="*/ 44924 w 125894"/>
                <a:gd name="connsiteY4" fmla="*/ 47009 h 167859"/>
                <a:gd name="connsiteX5" fmla="*/ 69683 w 125894"/>
                <a:gd name="connsiteY5" fmla="*/ 34629 h 167859"/>
                <a:gd name="connsiteX6" fmla="*/ 94023 w 125894"/>
                <a:gd name="connsiteY6" fmla="*/ 45750 h 167859"/>
                <a:gd name="connsiteX7" fmla="*/ 102626 w 125894"/>
                <a:gd name="connsiteY7" fmla="*/ 75755 h 167859"/>
                <a:gd name="connsiteX8" fmla="*/ 102626 w 125894"/>
                <a:gd name="connsiteY8" fmla="*/ 86666 h 167859"/>
                <a:gd name="connsiteX9" fmla="*/ 45554 w 125894"/>
                <a:gd name="connsiteY9" fmla="*/ 86666 h 167859"/>
                <a:gd name="connsiteX10" fmla="*/ 45554 w 125894"/>
                <a:gd name="connsiteY10" fmla="*/ 95058 h 167859"/>
                <a:gd name="connsiteX11" fmla="*/ 52478 w 125894"/>
                <a:gd name="connsiteY11" fmla="*/ 119188 h 167859"/>
                <a:gd name="connsiteX12" fmla="*/ 71152 w 125894"/>
                <a:gd name="connsiteY12" fmla="*/ 128840 h 167859"/>
                <a:gd name="connsiteX13" fmla="*/ 85420 w 125894"/>
                <a:gd name="connsiteY13" fmla="*/ 125903 h 167859"/>
                <a:gd name="connsiteX14" fmla="*/ 95492 w 125894"/>
                <a:gd name="connsiteY14" fmla="*/ 117719 h 167859"/>
                <a:gd name="connsiteX15" fmla="*/ 100108 w 125894"/>
                <a:gd name="connsiteY15" fmla="*/ 125483 h 167859"/>
                <a:gd name="connsiteX16" fmla="*/ 88358 w 125894"/>
                <a:gd name="connsiteY16" fmla="*/ 134715 h 167859"/>
                <a:gd name="connsiteX17" fmla="*/ 71152 w 125894"/>
                <a:gd name="connsiteY17" fmla="*/ 137653 h 167859"/>
                <a:gd name="connsiteX18" fmla="*/ 69683 w 125894"/>
                <a:gd name="connsiteY18" fmla="*/ 43862 h 167859"/>
                <a:gd name="connsiteX19" fmla="*/ 52478 w 125894"/>
                <a:gd name="connsiteY19" fmla="*/ 53513 h 167859"/>
                <a:gd name="connsiteX20" fmla="*/ 45554 w 125894"/>
                <a:gd name="connsiteY20" fmla="*/ 76804 h 167859"/>
                <a:gd name="connsiteX21" fmla="*/ 91505 w 125894"/>
                <a:gd name="connsiteY21" fmla="*/ 76804 h 167859"/>
                <a:gd name="connsiteX22" fmla="*/ 91505 w 125894"/>
                <a:gd name="connsiteY22" fmla="*/ 72607 h 167859"/>
                <a:gd name="connsiteX23" fmla="*/ 85840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2" y="137653"/>
                  </a:moveTo>
                  <a:cubicBezTo>
                    <a:pt x="61038" y="137947"/>
                    <a:pt x="51345" y="133519"/>
                    <a:pt x="44924" y="125693"/>
                  </a:cubicBezTo>
                  <a:cubicBezTo>
                    <a:pt x="37811" y="116943"/>
                    <a:pt x="34160" y="105907"/>
                    <a:pt x="34643" y="94639"/>
                  </a:cubicBezTo>
                  <a:lnTo>
                    <a:pt x="34643" y="78482"/>
                  </a:lnTo>
                  <a:cubicBezTo>
                    <a:pt x="34223" y="67110"/>
                    <a:pt x="37853" y="55947"/>
                    <a:pt x="44924" y="47009"/>
                  </a:cubicBezTo>
                  <a:cubicBezTo>
                    <a:pt x="50799" y="39245"/>
                    <a:pt x="59947" y="34671"/>
                    <a:pt x="69683" y="34629"/>
                  </a:cubicBezTo>
                  <a:cubicBezTo>
                    <a:pt x="79104" y="34210"/>
                    <a:pt x="88169" y="38343"/>
                    <a:pt x="94023" y="45750"/>
                  </a:cubicBezTo>
                  <a:cubicBezTo>
                    <a:pt x="100129" y="54521"/>
                    <a:pt x="103150" y="65074"/>
                    <a:pt x="102626" y="75755"/>
                  </a:cubicBezTo>
                  <a:lnTo>
                    <a:pt x="102626" y="86666"/>
                  </a:lnTo>
                  <a:lnTo>
                    <a:pt x="45554" y="86666"/>
                  </a:lnTo>
                  <a:lnTo>
                    <a:pt x="45554" y="95058"/>
                  </a:lnTo>
                  <a:cubicBezTo>
                    <a:pt x="45239" y="103640"/>
                    <a:pt x="47673" y="112075"/>
                    <a:pt x="52478" y="119188"/>
                  </a:cubicBezTo>
                  <a:cubicBezTo>
                    <a:pt x="56695" y="125336"/>
                    <a:pt x="63703" y="128945"/>
                    <a:pt x="71152" y="128840"/>
                  </a:cubicBezTo>
                  <a:cubicBezTo>
                    <a:pt x="76062" y="128924"/>
                    <a:pt x="80930" y="127917"/>
                    <a:pt x="85420" y="125903"/>
                  </a:cubicBezTo>
                  <a:cubicBezTo>
                    <a:pt x="89386" y="124035"/>
                    <a:pt x="92848" y="121224"/>
                    <a:pt x="95492" y="117719"/>
                  </a:cubicBezTo>
                  <a:lnTo>
                    <a:pt x="100108" y="125483"/>
                  </a:lnTo>
                  <a:cubicBezTo>
                    <a:pt x="96919" y="129386"/>
                    <a:pt x="92911" y="132533"/>
                    <a:pt x="88358" y="134715"/>
                  </a:cubicBezTo>
                  <a:cubicBezTo>
                    <a:pt x="82923" y="136960"/>
                    <a:pt x="77027" y="137968"/>
                    <a:pt x="71152" y="137653"/>
                  </a:cubicBezTo>
                  <a:close/>
                  <a:moveTo>
                    <a:pt x="69683" y="43862"/>
                  </a:moveTo>
                  <a:cubicBezTo>
                    <a:pt x="62696" y="44008"/>
                    <a:pt x="56254" y="47638"/>
                    <a:pt x="52478" y="53513"/>
                  </a:cubicBezTo>
                  <a:cubicBezTo>
                    <a:pt x="47924" y="60417"/>
                    <a:pt x="45512" y="68537"/>
                    <a:pt x="45554" y="76804"/>
                  </a:cubicBezTo>
                  <a:lnTo>
                    <a:pt x="91505" y="76804"/>
                  </a:lnTo>
                  <a:lnTo>
                    <a:pt x="91505" y="72607"/>
                  </a:lnTo>
                  <a:cubicBezTo>
                    <a:pt x="91862" y="65201"/>
                    <a:pt x="89868" y="57857"/>
                    <a:pt x="85840" y="51625"/>
                  </a:cubicBezTo>
                  <a:cubicBezTo>
                    <a:pt x="82105" y="46484"/>
                    <a:pt x="76041" y="43568"/>
                    <a:pt x="69683" y="43862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364701CB-BAA8-4B54-B459-D33C8066C2EC}"/>
                </a:ext>
              </a:extLst>
            </p:cNvPr>
            <p:cNvSpPr/>
            <p:nvPr/>
          </p:nvSpPr>
          <p:spPr>
            <a:xfrm>
              <a:off x="7015681" y="6550252"/>
              <a:ext cx="62947" cy="209824"/>
            </a:xfrm>
            <a:custGeom>
              <a:avLst/>
              <a:gdLst>
                <a:gd name="connsiteX0" fmla="*/ 4593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931 w 62947"/>
                <a:gd name="connsiteY3" fmla="*/ 34600 h 209824"/>
                <a:gd name="connsiteX4" fmla="*/ 4593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93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93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931" y="34600"/>
                  </a:lnTo>
                  <a:close/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931" y="79083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DBF0D9AE-5399-4618-BD18-A51F70E0E893}"/>
                </a:ext>
              </a:extLst>
            </p:cNvPr>
            <p:cNvSpPr/>
            <p:nvPr/>
          </p:nvSpPr>
          <p:spPr>
            <a:xfrm>
              <a:off x="7052401" y="6592807"/>
              <a:ext cx="125895" cy="167859"/>
            </a:xfrm>
            <a:custGeom>
              <a:avLst/>
              <a:gdLst>
                <a:gd name="connsiteX0" fmla="*/ 45091 w 125894"/>
                <a:gd name="connsiteY0" fmla="*/ 36527 h 167859"/>
                <a:gd name="connsiteX1" fmla="*/ 45091 w 125894"/>
                <a:gd name="connsiteY1" fmla="*/ 52893 h 167859"/>
                <a:gd name="connsiteX2" fmla="*/ 55583 w 125894"/>
                <a:gd name="connsiteY2" fmla="*/ 39465 h 167859"/>
                <a:gd name="connsiteX3" fmla="*/ 71110 w 125894"/>
                <a:gd name="connsiteY3" fmla="*/ 34639 h 167859"/>
                <a:gd name="connsiteX4" fmla="*/ 92092 w 125894"/>
                <a:gd name="connsiteY4" fmla="*/ 44501 h 167859"/>
                <a:gd name="connsiteX5" fmla="*/ 99226 w 125894"/>
                <a:gd name="connsiteY5" fmla="*/ 75345 h 167859"/>
                <a:gd name="connsiteX6" fmla="*/ 99226 w 125894"/>
                <a:gd name="connsiteY6" fmla="*/ 136194 h 167859"/>
                <a:gd name="connsiteX7" fmla="*/ 87896 w 125894"/>
                <a:gd name="connsiteY7" fmla="*/ 136194 h 167859"/>
                <a:gd name="connsiteX8" fmla="*/ 87896 w 125894"/>
                <a:gd name="connsiteY8" fmla="*/ 75345 h 167859"/>
                <a:gd name="connsiteX9" fmla="*/ 83070 w 125894"/>
                <a:gd name="connsiteY9" fmla="*/ 51425 h 167859"/>
                <a:gd name="connsiteX10" fmla="*/ 68592 w 125894"/>
                <a:gd name="connsiteY10" fmla="*/ 44501 h 167859"/>
                <a:gd name="connsiteX11" fmla="*/ 54324 w 125894"/>
                <a:gd name="connsiteY11" fmla="*/ 50166 h 167859"/>
                <a:gd name="connsiteX12" fmla="*/ 45721 w 125894"/>
                <a:gd name="connsiteY12" fmla="*/ 65063 h 167859"/>
                <a:gd name="connsiteX13" fmla="*/ 45721 w 125894"/>
                <a:gd name="connsiteY13" fmla="*/ 136194 h 167859"/>
                <a:gd name="connsiteX14" fmla="*/ 34600 w 125894"/>
                <a:gd name="connsiteY14" fmla="*/ 136194 h 167859"/>
                <a:gd name="connsiteX15" fmla="*/ 34600 w 125894"/>
                <a:gd name="connsiteY15" fmla="*/ 3652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5091" y="36527"/>
                  </a:moveTo>
                  <a:lnTo>
                    <a:pt x="45091" y="52893"/>
                  </a:lnTo>
                  <a:cubicBezTo>
                    <a:pt x="47316" y="47564"/>
                    <a:pt x="50946" y="42927"/>
                    <a:pt x="55583" y="39465"/>
                  </a:cubicBezTo>
                  <a:cubicBezTo>
                    <a:pt x="60073" y="36170"/>
                    <a:pt x="65549" y="34471"/>
                    <a:pt x="71110" y="34639"/>
                  </a:cubicBezTo>
                  <a:cubicBezTo>
                    <a:pt x="79314" y="34177"/>
                    <a:pt x="87203" y="37870"/>
                    <a:pt x="92092" y="44501"/>
                  </a:cubicBezTo>
                  <a:cubicBezTo>
                    <a:pt x="97464" y="53859"/>
                    <a:pt x="99940" y="64581"/>
                    <a:pt x="99226" y="75345"/>
                  </a:cubicBezTo>
                  <a:lnTo>
                    <a:pt x="99226" y="136194"/>
                  </a:lnTo>
                  <a:lnTo>
                    <a:pt x="87896" y="136194"/>
                  </a:lnTo>
                  <a:lnTo>
                    <a:pt x="87896" y="75345"/>
                  </a:lnTo>
                  <a:cubicBezTo>
                    <a:pt x="88567" y="67077"/>
                    <a:pt x="86889" y="58790"/>
                    <a:pt x="83070" y="51425"/>
                  </a:cubicBezTo>
                  <a:cubicBezTo>
                    <a:pt x="79733" y="46809"/>
                    <a:pt x="74278" y="44207"/>
                    <a:pt x="68592" y="44501"/>
                  </a:cubicBezTo>
                  <a:cubicBezTo>
                    <a:pt x="63262" y="44354"/>
                    <a:pt x="58101" y="46410"/>
                    <a:pt x="54324" y="50166"/>
                  </a:cubicBezTo>
                  <a:cubicBezTo>
                    <a:pt x="50253" y="54320"/>
                    <a:pt x="47295" y="59461"/>
                    <a:pt x="45721" y="65063"/>
                  </a:cubicBezTo>
                  <a:lnTo>
                    <a:pt x="45721" y="136194"/>
                  </a:lnTo>
                  <a:lnTo>
                    <a:pt x="34600" y="136194"/>
                  </a:lnTo>
                  <a:lnTo>
                    <a:pt x="34600" y="3652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6E69F78D-418C-46FC-AB7B-0C368EFEFEF4}"/>
                </a:ext>
              </a:extLst>
            </p:cNvPr>
            <p:cNvSpPr/>
            <p:nvPr/>
          </p:nvSpPr>
          <p:spPr>
            <a:xfrm>
              <a:off x="7138759" y="6550252"/>
              <a:ext cx="125895" cy="209824"/>
            </a:xfrm>
            <a:custGeom>
              <a:avLst/>
              <a:gdLst>
                <a:gd name="connsiteX0" fmla="*/ 34689 w 125894"/>
                <a:gd name="connsiteY0" fmla="*/ 129440 h 209824"/>
                <a:gd name="connsiteX1" fmla="*/ 43082 w 125894"/>
                <a:gd name="connsiteY1" fmla="*/ 91043 h 209824"/>
                <a:gd name="connsiteX2" fmla="*/ 80074 w 125894"/>
                <a:gd name="connsiteY2" fmla="*/ 80111 h 209824"/>
                <a:gd name="connsiteX3" fmla="*/ 80851 w 125894"/>
                <a:gd name="connsiteY3" fmla="*/ 80552 h 209824"/>
                <a:gd name="connsiteX4" fmla="*/ 91132 w 125894"/>
                <a:gd name="connsiteY4" fmla="*/ 91672 h 209824"/>
                <a:gd name="connsiteX5" fmla="*/ 91132 w 125894"/>
                <a:gd name="connsiteY5" fmla="*/ 34600 h 209824"/>
                <a:gd name="connsiteX6" fmla="*/ 102253 w 125894"/>
                <a:gd name="connsiteY6" fmla="*/ 34600 h 209824"/>
                <a:gd name="connsiteX7" fmla="*/ 102253 w 125894"/>
                <a:gd name="connsiteY7" fmla="*/ 178329 h 209824"/>
                <a:gd name="connsiteX8" fmla="*/ 92601 w 125894"/>
                <a:gd name="connsiteY8" fmla="*/ 178329 h 209824"/>
                <a:gd name="connsiteX9" fmla="*/ 91552 w 125894"/>
                <a:gd name="connsiteY9" fmla="*/ 165530 h 209824"/>
                <a:gd name="connsiteX10" fmla="*/ 81061 w 125894"/>
                <a:gd name="connsiteY10" fmla="*/ 176441 h 209824"/>
                <a:gd name="connsiteX11" fmla="*/ 66583 w 125894"/>
                <a:gd name="connsiteY11" fmla="*/ 180218 h 209824"/>
                <a:gd name="connsiteX12" fmla="*/ 43082 w 125894"/>
                <a:gd name="connsiteY12" fmla="*/ 166999 h 209824"/>
                <a:gd name="connsiteX13" fmla="*/ 34689 w 125894"/>
                <a:gd name="connsiteY13" fmla="*/ 131329 h 209824"/>
                <a:gd name="connsiteX14" fmla="*/ 46020 w 125894"/>
                <a:gd name="connsiteY14" fmla="*/ 131329 h 209824"/>
                <a:gd name="connsiteX15" fmla="*/ 51685 w 125894"/>
                <a:gd name="connsiteY15" fmla="*/ 159865 h 209824"/>
                <a:gd name="connsiteX16" fmla="*/ 68891 w 125894"/>
                <a:gd name="connsiteY16" fmla="*/ 170356 h 209824"/>
                <a:gd name="connsiteX17" fmla="*/ 82529 w 125894"/>
                <a:gd name="connsiteY17" fmla="*/ 165950 h 209824"/>
                <a:gd name="connsiteX18" fmla="*/ 91132 w 125894"/>
                <a:gd name="connsiteY18" fmla="*/ 153570 h 209824"/>
                <a:gd name="connsiteX19" fmla="*/ 91132 w 125894"/>
                <a:gd name="connsiteY19" fmla="*/ 104681 h 209824"/>
                <a:gd name="connsiteX20" fmla="*/ 82739 w 125894"/>
                <a:gd name="connsiteY20" fmla="*/ 91672 h 209824"/>
                <a:gd name="connsiteX21" fmla="*/ 69101 w 125894"/>
                <a:gd name="connsiteY21" fmla="*/ 86636 h 209824"/>
                <a:gd name="connsiteX22" fmla="*/ 51685 w 125894"/>
                <a:gd name="connsiteY22" fmla="*/ 98596 h 209824"/>
                <a:gd name="connsiteX23" fmla="*/ 46020 w 125894"/>
                <a:gd name="connsiteY23" fmla="*/ 12944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209824">
                  <a:moveTo>
                    <a:pt x="34689" y="129440"/>
                  </a:moveTo>
                  <a:cubicBezTo>
                    <a:pt x="34060" y="116117"/>
                    <a:pt x="36955" y="102877"/>
                    <a:pt x="43082" y="91043"/>
                  </a:cubicBezTo>
                  <a:cubicBezTo>
                    <a:pt x="50279" y="77803"/>
                    <a:pt x="66835" y="72914"/>
                    <a:pt x="80074" y="80111"/>
                  </a:cubicBezTo>
                  <a:cubicBezTo>
                    <a:pt x="80347" y="80258"/>
                    <a:pt x="80599" y="80405"/>
                    <a:pt x="80851" y="80552"/>
                  </a:cubicBezTo>
                  <a:cubicBezTo>
                    <a:pt x="85152" y="83363"/>
                    <a:pt x="88677" y="87182"/>
                    <a:pt x="91132" y="91672"/>
                  </a:cubicBezTo>
                  <a:lnTo>
                    <a:pt x="91132" y="34600"/>
                  </a:lnTo>
                  <a:lnTo>
                    <a:pt x="102253" y="34600"/>
                  </a:lnTo>
                  <a:lnTo>
                    <a:pt x="102253" y="178329"/>
                  </a:lnTo>
                  <a:lnTo>
                    <a:pt x="92601" y="178329"/>
                  </a:lnTo>
                  <a:lnTo>
                    <a:pt x="91552" y="165530"/>
                  </a:lnTo>
                  <a:cubicBezTo>
                    <a:pt x="89013" y="169978"/>
                    <a:pt x="85404" y="173734"/>
                    <a:pt x="81061" y="176441"/>
                  </a:cubicBezTo>
                  <a:cubicBezTo>
                    <a:pt x="76675" y="179043"/>
                    <a:pt x="71660" y="180344"/>
                    <a:pt x="66583" y="180218"/>
                  </a:cubicBezTo>
                  <a:cubicBezTo>
                    <a:pt x="56931" y="180428"/>
                    <a:pt x="47908" y="175371"/>
                    <a:pt x="43082" y="166999"/>
                  </a:cubicBezTo>
                  <a:cubicBezTo>
                    <a:pt x="36955" y="156151"/>
                    <a:pt x="34039" y="143771"/>
                    <a:pt x="34689" y="131329"/>
                  </a:cubicBezTo>
                  <a:close/>
                  <a:moveTo>
                    <a:pt x="46020" y="131329"/>
                  </a:moveTo>
                  <a:cubicBezTo>
                    <a:pt x="45579" y="141148"/>
                    <a:pt x="47531" y="150947"/>
                    <a:pt x="51685" y="159865"/>
                  </a:cubicBezTo>
                  <a:cubicBezTo>
                    <a:pt x="54749" y="166537"/>
                    <a:pt x="61547" y="170692"/>
                    <a:pt x="68891" y="170356"/>
                  </a:cubicBezTo>
                  <a:cubicBezTo>
                    <a:pt x="73822" y="170524"/>
                    <a:pt x="78647" y="168971"/>
                    <a:pt x="82529" y="165950"/>
                  </a:cubicBezTo>
                  <a:cubicBezTo>
                    <a:pt x="86432" y="162656"/>
                    <a:pt x="89411" y="158375"/>
                    <a:pt x="91132" y="153570"/>
                  </a:cubicBezTo>
                  <a:lnTo>
                    <a:pt x="91132" y="104681"/>
                  </a:lnTo>
                  <a:cubicBezTo>
                    <a:pt x="89391" y="99750"/>
                    <a:pt x="86516" y="95281"/>
                    <a:pt x="82739" y="91672"/>
                  </a:cubicBezTo>
                  <a:cubicBezTo>
                    <a:pt x="79025" y="88273"/>
                    <a:pt x="74136" y="86469"/>
                    <a:pt x="69101" y="86636"/>
                  </a:cubicBezTo>
                  <a:cubicBezTo>
                    <a:pt x="61358" y="86573"/>
                    <a:pt x="54413" y="91358"/>
                    <a:pt x="51685" y="98596"/>
                  </a:cubicBezTo>
                  <a:cubicBezTo>
                    <a:pt x="47531" y="108332"/>
                    <a:pt x="45600" y="118865"/>
                    <a:pt x="46020" y="129440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E718FD52-06EB-4656-8ED6-1974B79A879E}"/>
                </a:ext>
              </a:extLst>
            </p:cNvPr>
            <p:cNvSpPr/>
            <p:nvPr/>
          </p:nvSpPr>
          <p:spPr>
            <a:xfrm>
              <a:off x="7231204" y="6594734"/>
              <a:ext cx="125895" cy="167859"/>
            </a:xfrm>
            <a:custGeom>
              <a:avLst/>
              <a:gdLst>
                <a:gd name="connsiteX0" fmla="*/ 88912 w 125894"/>
                <a:gd name="connsiteY0" fmla="*/ 118530 h 167859"/>
                <a:gd name="connsiteX1" fmla="*/ 78421 w 125894"/>
                <a:gd name="connsiteY1" fmla="*/ 131539 h 167859"/>
                <a:gd name="connsiteX2" fmla="*/ 63104 w 125894"/>
                <a:gd name="connsiteY2" fmla="*/ 135945 h 167859"/>
                <a:gd name="connsiteX3" fmla="*/ 42121 w 125894"/>
                <a:gd name="connsiteY3" fmla="*/ 125454 h 167859"/>
                <a:gd name="connsiteX4" fmla="*/ 34777 w 125894"/>
                <a:gd name="connsiteY4" fmla="*/ 92302 h 167859"/>
                <a:gd name="connsiteX5" fmla="*/ 34777 w 125894"/>
                <a:gd name="connsiteY5" fmla="*/ 34600 h 167859"/>
                <a:gd name="connsiteX6" fmla="*/ 45688 w 125894"/>
                <a:gd name="connsiteY6" fmla="*/ 34600 h 167859"/>
                <a:gd name="connsiteX7" fmla="*/ 45688 w 125894"/>
                <a:gd name="connsiteY7" fmla="*/ 92721 h 167859"/>
                <a:gd name="connsiteX8" fmla="*/ 50514 w 125894"/>
                <a:gd name="connsiteY8" fmla="*/ 118530 h 167859"/>
                <a:gd name="connsiteX9" fmla="*/ 64363 w 125894"/>
                <a:gd name="connsiteY9" fmla="*/ 126293 h 167859"/>
                <a:gd name="connsiteX10" fmla="*/ 79680 w 125894"/>
                <a:gd name="connsiteY10" fmla="*/ 121258 h 167859"/>
                <a:gd name="connsiteX11" fmla="*/ 88283 w 125894"/>
                <a:gd name="connsiteY11" fmla="*/ 107199 h 167859"/>
                <a:gd name="connsiteX12" fmla="*/ 88283 w 125894"/>
                <a:gd name="connsiteY12" fmla="*/ 34600 h 167859"/>
                <a:gd name="connsiteX13" fmla="*/ 99403 w 125894"/>
                <a:gd name="connsiteY13" fmla="*/ 34600 h 167859"/>
                <a:gd name="connsiteX14" fmla="*/ 99403 w 125894"/>
                <a:gd name="connsiteY14" fmla="*/ 134267 h 167859"/>
                <a:gd name="connsiteX15" fmla="*/ 89332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8912" y="118530"/>
                  </a:moveTo>
                  <a:cubicBezTo>
                    <a:pt x="86520" y="123649"/>
                    <a:pt x="82932" y="128119"/>
                    <a:pt x="78421" y="131539"/>
                  </a:cubicBezTo>
                  <a:cubicBezTo>
                    <a:pt x="73889" y="134518"/>
                    <a:pt x="68538" y="136050"/>
                    <a:pt x="63104" y="135945"/>
                  </a:cubicBezTo>
                  <a:cubicBezTo>
                    <a:pt x="54774" y="136302"/>
                    <a:pt x="46821" y="132336"/>
                    <a:pt x="42121" y="125454"/>
                  </a:cubicBezTo>
                  <a:cubicBezTo>
                    <a:pt x="36435" y="115382"/>
                    <a:pt x="33875" y="103842"/>
                    <a:pt x="34777" y="92302"/>
                  </a:cubicBezTo>
                  <a:lnTo>
                    <a:pt x="34777" y="34600"/>
                  </a:lnTo>
                  <a:lnTo>
                    <a:pt x="45688" y="34600"/>
                  </a:lnTo>
                  <a:lnTo>
                    <a:pt x="45688" y="92721"/>
                  </a:lnTo>
                  <a:cubicBezTo>
                    <a:pt x="45080" y="101597"/>
                    <a:pt x="46737" y="110472"/>
                    <a:pt x="50514" y="118530"/>
                  </a:cubicBezTo>
                  <a:cubicBezTo>
                    <a:pt x="53284" y="123524"/>
                    <a:pt x="58655" y="126545"/>
                    <a:pt x="64363" y="126293"/>
                  </a:cubicBezTo>
                  <a:cubicBezTo>
                    <a:pt x="69902" y="126524"/>
                    <a:pt x="75357" y="124741"/>
                    <a:pt x="79680" y="121258"/>
                  </a:cubicBezTo>
                  <a:cubicBezTo>
                    <a:pt x="83897" y="117544"/>
                    <a:pt x="86877" y="112634"/>
                    <a:pt x="88283" y="107199"/>
                  </a:cubicBezTo>
                  <a:lnTo>
                    <a:pt x="88283" y="34600"/>
                  </a:lnTo>
                  <a:lnTo>
                    <a:pt x="99403" y="34600"/>
                  </a:lnTo>
                  <a:lnTo>
                    <a:pt x="99403" y="134267"/>
                  </a:lnTo>
                  <a:lnTo>
                    <a:pt x="89332" y="13426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E31950D4-EAB5-4778-808F-6E531D971580}"/>
                </a:ext>
              </a:extLst>
            </p:cNvPr>
            <p:cNvSpPr/>
            <p:nvPr/>
          </p:nvSpPr>
          <p:spPr>
            <a:xfrm>
              <a:off x="7316068" y="6592380"/>
              <a:ext cx="125895" cy="167859"/>
            </a:xfrm>
            <a:custGeom>
              <a:avLst/>
              <a:gdLst>
                <a:gd name="connsiteX0" fmla="*/ 87558 w 125894"/>
                <a:gd name="connsiteY0" fmla="*/ 112491 h 167859"/>
                <a:gd name="connsiteX1" fmla="*/ 83152 w 125894"/>
                <a:gd name="connsiteY1" fmla="*/ 100740 h 167859"/>
                <a:gd name="connsiteX2" fmla="*/ 66785 w 125894"/>
                <a:gd name="connsiteY2" fmla="*/ 90249 h 167859"/>
                <a:gd name="connsiteX3" fmla="*/ 44544 w 125894"/>
                <a:gd name="connsiteY3" fmla="*/ 77450 h 167859"/>
                <a:gd name="connsiteX4" fmla="*/ 37410 w 125894"/>
                <a:gd name="connsiteY4" fmla="*/ 60454 h 167859"/>
                <a:gd name="connsiteX5" fmla="*/ 45803 w 125894"/>
                <a:gd name="connsiteY5" fmla="*/ 42200 h 167859"/>
                <a:gd name="connsiteX6" fmla="*/ 66785 w 125894"/>
                <a:gd name="connsiteY6" fmla="*/ 34646 h 167859"/>
                <a:gd name="connsiteX7" fmla="*/ 89236 w 125894"/>
                <a:gd name="connsiteY7" fmla="*/ 43039 h 167859"/>
                <a:gd name="connsiteX8" fmla="*/ 97210 w 125894"/>
                <a:gd name="connsiteY8" fmla="*/ 64021 h 167859"/>
                <a:gd name="connsiteX9" fmla="*/ 97210 w 125894"/>
                <a:gd name="connsiteY9" fmla="*/ 64021 h 167859"/>
                <a:gd name="connsiteX10" fmla="*/ 86719 w 125894"/>
                <a:gd name="connsiteY10" fmla="*/ 64021 h 167859"/>
                <a:gd name="connsiteX11" fmla="*/ 81473 w 125894"/>
                <a:gd name="connsiteY11" fmla="*/ 49963 h 167859"/>
                <a:gd name="connsiteX12" fmla="*/ 66995 w 125894"/>
                <a:gd name="connsiteY12" fmla="*/ 43878 h 167859"/>
                <a:gd name="connsiteX13" fmla="*/ 52727 w 125894"/>
                <a:gd name="connsiteY13" fmla="*/ 48704 h 167859"/>
                <a:gd name="connsiteX14" fmla="*/ 47901 w 125894"/>
                <a:gd name="connsiteY14" fmla="*/ 59615 h 167859"/>
                <a:gd name="connsiteX15" fmla="*/ 51678 w 125894"/>
                <a:gd name="connsiteY15" fmla="*/ 70316 h 167859"/>
                <a:gd name="connsiteX16" fmla="*/ 68464 w 125894"/>
                <a:gd name="connsiteY16" fmla="*/ 80388 h 167859"/>
                <a:gd name="connsiteX17" fmla="*/ 90705 w 125894"/>
                <a:gd name="connsiteY17" fmla="*/ 93397 h 167859"/>
                <a:gd name="connsiteX18" fmla="*/ 98049 w 125894"/>
                <a:gd name="connsiteY18" fmla="*/ 111232 h 167859"/>
                <a:gd name="connsiteX19" fmla="*/ 89446 w 125894"/>
                <a:gd name="connsiteY19" fmla="*/ 130536 h 167859"/>
                <a:gd name="connsiteX20" fmla="*/ 66995 w 125894"/>
                <a:gd name="connsiteY20" fmla="*/ 137670 h 167859"/>
                <a:gd name="connsiteX21" fmla="*/ 42865 w 125894"/>
                <a:gd name="connsiteY21" fmla="*/ 129067 h 167859"/>
                <a:gd name="connsiteX22" fmla="*/ 34682 w 125894"/>
                <a:gd name="connsiteY22" fmla="*/ 108084 h 167859"/>
                <a:gd name="connsiteX23" fmla="*/ 34682 w 125894"/>
                <a:gd name="connsiteY23" fmla="*/ 108084 h 167859"/>
                <a:gd name="connsiteX24" fmla="*/ 44963 w 125894"/>
                <a:gd name="connsiteY24" fmla="*/ 108084 h 167859"/>
                <a:gd name="connsiteX25" fmla="*/ 51888 w 125894"/>
                <a:gd name="connsiteY25" fmla="*/ 123611 h 167859"/>
                <a:gd name="connsiteX26" fmla="*/ 66785 w 125894"/>
                <a:gd name="connsiteY26" fmla="*/ 128647 h 167859"/>
                <a:gd name="connsiteX27" fmla="*/ 81473 w 125894"/>
                <a:gd name="connsiteY27" fmla="*/ 123821 h 167859"/>
                <a:gd name="connsiteX28" fmla="*/ 87558 w 125894"/>
                <a:gd name="connsiteY28" fmla="*/ 112491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5894" h="167859">
                  <a:moveTo>
                    <a:pt x="87558" y="112491"/>
                  </a:moveTo>
                  <a:cubicBezTo>
                    <a:pt x="87684" y="108147"/>
                    <a:pt x="86110" y="103930"/>
                    <a:pt x="83152" y="100740"/>
                  </a:cubicBezTo>
                  <a:cubicBezTo>
                    <a:pt x="78452" y="96187"/>
                    <a:pt x="72891" y="92620"/>
                    <a:pt x="66785" y="90249"/>
                  </a:cubicBezTo>
                  <a:cubicBezTo>
                    <a:pt x="58686" y="87291"/>
                    <a:pt x="51153" y="82968"/>
                    <a:pt x="44544" y="77450"/>
                  </a:cubicBezTo>
                  <a:cubicBezTo>
                    <a:pt x="39865" y="73044"/>
                    <a:pt x="37263" y="66875"/>
                    <a:pt x="37410" y="60454"/>
                  </a:cubicBezTo>
                  <a:cubicBezTo>
                    <a:pt x="37431" y="53446"/>
                    <a:pt x="40494" y="46774"/>
                    <a:pt x="45803" y="42200"/>
                  </a:cubicBezTo>
                  <a:cubicBezTo>
                    <a:pt x="51636" y="37206"/>
                    <a:pt x="59106" y="34520"/>
                    <a:pt x="66785" y="34646"/>
                  </a:cubicBezTo>
                  <a:cubicBezTo>
                    <a:pt x="75115" y="34184"/>
                    <a:pt x="83257" y="37227"/>
                    <a:pt x="89236" y="43039"/>
                  </a:cubicBezTo>
                  <a:cubicBezTo>
                    <a:pt x="94776" y="48557"/>
                    <a:pt x="97692" y="56216"/>
                    <a:pt x="97210" y="64021"/>
                  </a:cubicBezTo>
                  <a:lnTo>
                    <a:pt x="97210" y="64021"/>
                  </a:lnTo>
                  <a:lnTo>
                    <a:pt x="86719" y="64021"/>
                  </a:lnTo>
                  <a:cubicBezTo>
                    <a:pt x="86761" y="58839"/>
                    <a:pt x="84893" y="53845"/>
                    <a:pt x="81473" y="49963"/>
                  </a:cubicBezTo>
                  <a:cubicBezTo>
                    <a:pt x="77801" y="45872"/>
                    <a:pt x="72493" y="43647"/>
                    <a:pt x="66995" y="43878"/>
                  </a:cubicBezTo>
                  <a:cubicBezTo>
                    <a:pt x="61812" y="43669"/>
                    <a:pt x="56714" y="45389"/>
                    <a:pt x="52727" y="48704"/>
                  </a:cubicBezTo>
                  <a:cubicBezTo>
                    <a:pt x="49663" y="51516"/>
                    <a:pt x="47922" y="55461"/>
                    <a:pt x="47901" y="59615"/>
                  </a:cubicBezTo>
                  <a:cubicBezTo>
                    <a:pt x="47712" y="63539"/>
                    <a:pt x="49076" y="67378"/>
                    <a:pt x="51678" y="70316"/>
                  </a:cubicBezTo>
                  <a:cubicBezTo>
                    <a:pt x="56714" y="74534"/>
                    <a:pt x="62379" y="77933"/>
                    <a:pt x="68464" y="80388"/>
                  </a:cubicBezTo>
                  <a:cubicBezTo>
                    <a:pt x="76584" y="83388"/>
                    <a:pt x="84117" y="87794"/>
                    <a:pt x="90705" y="93397"/>
                  </a:cubicBezTo>
                  <a:cubicBezTo>
                    <a:pt x="95531" y="98055"/>
                    <a:pt x="98196" y="104517"/>
                    <a:pt x="98049" y="111232"/>
                  </a:cubicBezTo>
                  <a:cubicBezTo>
                    <a:pt x="98364" y="118659"/>
                    <a:pt x="95175" y="125815"/>
                    <a:pt x="89446" y="130536"/>
                  </a:cubicBezTo>
                  <a:cubicBezTo>
                    <a:pt x="83068" y="135550"/>
                    <a:pt x="75094" y="138089"/>
                    <a:pt x="66995" y="137670"/>
                  </a:cubicBezTo>
                  <a:cubicBezTo>
                    <a:pt x="58119" y="138257"/>
                    <a:pt x="49370" y="135131"/>
                    <a:pt x="42865" y="129067"/>
                  </a:cubicBezTo>
                  <a:cubicBezTo>
                    <a:pt x="37074" y="123695"/>
                    <a:pt x="34053" y="115953"/>
                    <a:pt x="34682" y="108084"/>
                  </a:cubicBezTo>
                  <a:lnTo>
                    <a:pt x="34682" y="108084"/>
                  </a:lnTo>
                  <a:lnTo>
                    <a:pt x="44963" y="108084"/>
                  </a:lnTo>
                  <a:cubicBezTo>
                    <a:pt x="44817" y="114043"/>
                    <a:pt x="47356" y="119751"/>
                    <a:pt x="51888" y="123611"/>
                  </a:cubicBezTo>
                  <a:cubicBezTo>
                    <a:pt x="56126" y="126968"/>
                    <a:pt x="61393" y="128752"/>
                    <a:pt x="66785" y="128647"/>
                  </a:cubicBezTo>
                  <a:cubicBezTo>
                    <a:pt x="72115" y="128962"/>
                    <a:pt x="77360" y="127241"/>
                    <a:pt x="81473" y="123821"/>
                  </a:cubicBezTo>
                  <a:cubicBezTo>
                    <a:pt x="85145" y="121178"/>
                    <a:pt x="87369" y="117002"/>
                    <a:pt x="87558" y="112491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75165846-8B7A-4E27-A097-005C375A2928}"/>
                </a:ext>
              </a:extLst>
            </p:cNvPr>
            <p:cNvSpPr/>
            <p:nvPr/>
          </p:nvSpPr>
          <p:spPr>
            <a:xfrm>
              <a:off x="7392736" y="6568716"/>
              <a:ext cx="104912" cy="188842"/>
            </a:xfrm>
            <a:custGeom>
              <a:avLst/>
              <a:gdLst>
                <a:gd name="connsiteX0" fmla="*/ 59569 w 104912"/>
                <a:gd name="connsiteY0" fmla="*/ 34600 h 188841"/>
                <a:gd name="connsiteX1" fmla="*/ 59569 w 104912"/>
                <a:gd name="connsiteY1" fmla="*/ 60618 h 188841"/>
                <a:gd name="connsiteX2" fmla="*/ 76775 w 104912"/>
                <a:gd name="connsiteY2" fmla="*/ 60618 h 188841"/>
                <a:gd name="connsiteX3" fmla="*/ 76775 w 104912"/>
                <a:gd name="connsiteY3" fmla="*/ 69851 h 188841"/>
                <a:gd name="connsiteX4" fmla="*/ 59569 w 104912"/>
                <a:gd name="connsiteY4" fmla="*/ 69851 h 188841"/>
                <a:gd name="connsiteX5" fmla="*/ 59569 w 104912"/>
                <a:gd name="connsiteY5" fmla="*/ 134686 h 188841"/>
                <a:gd name="connsiteX6" fmla="*/ 62297 w 104912"/>
                <a:gd name="connsiteY6" fmla="*/ 148325 h 188841"/>
                <a:gd name="connsiteX7" fmla="*/ 69641 w 104912"/>
                <a:gd name="connsiteY7" fmla="*/ 152311 h 188841"/>
                <a:gd name="connsiteX8" fmla="*/ 73837 w 104912"/>
                <a:gd name="connsiteY8" fmla="*/ 152311 h 188841"/>
                <a:gd name="connsiteX9" fmla="*/ 78664 w 104912"/>
                <a:gd name="connsiteY9" fmla="*/ 152311 h 188841"/>
                <a:gd name="connsiteX10" fmla="*/ 80132 w 104912"/>
                <a:gd name="connsiteY10" fmla="*/ 160914 h 188841"/>
                <a:gd name="connsiteX11" fmla="*/ 74467 w 104912"/>
                <a:gd name="connsiteY11" fmla="*/ 162593 h 188841"/>
                <a:gd name="connsiteX12" fmla="*/ 67333 w 104912"/>
                <a:gd name="connsiteY12" fmla="*/ 162593 h 188841"/>
                <a:gd name="connsiteX13" fmla="*/ 53485 w 104912"/>
                <a:gd name="connsiteY13" fmla="*/ 156088 h 188841"/>
                <a:gd name="connsiteX14" fmla="*/ 48449 w 104912"/>
                <a:gd name="connsiteY14" fmla="*/ 135106 h 188841"/>
                <a:gd name="connsiteX15" fmla="*/ 48449 w 104912"/>
                <a:gd name="connsiteY15" fmla="*/ 70270 h 188841"/>
                <a:gd name="connsiteX16" fmla="*/ 34600 w 104912"/>
                <a:gd name="connsiteY16" fmla="*/ 70270 h 188841"/>
                <a:gd name="connsiteX17" fmla="*/ 34600 w 104912"/>
                <a:gd name="connsiteY17" fmla="*/ 60618 h 188841"/>
                <a:gd name="connsiteX18" fmla="*/ 48449 w 104912"/>
                <a:gd name="connsiteY18" fmla="*/ 60618 h 188841"/>
                <a:gd name="connsiteX19" fmla="*/ 48449 w 104912"/>
                <a:gd name="connsiteY19" fmla="*/ 3502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912" h="188841">
                  <a:moveTo>
                    <a:pt x="59569" y="34600"/>
                  </a:moveTo>
                  <a:lnTo>
                    <a:pt x="59569" y="60618"/>
                  </a:lnTo>
                  <a:lnTo>
                    <a:pt x="76775" y="60618"/>
                  </a:lnTo>
                  <a:lnTo>
                    <a:pt x="76775" y="69851"/>
                  </a:lnTo>
                  <a:lnTo>
                    <a:pt x="59569" y="69851"/>
                  </a:lnTo>
                  <a:lnTo>
                    <a:pt x="59569" y="134686"/>
                  </a:lnTo>
                  <a:cubicBezTo>
                    <a:pt x="59171" y="139407"/>
                    <a:pt x="60115" y="144128"/>
                    <a:pt x="62297" y="148325"/>
                  </a:cubicBezTo>
                  <a:cubicBezTo>
                    <a:pt x="63871" y="150864"/>
                    <a:pt x="66661" y="152374"/>
                    <a:pt x="69641" y="152311"/>
                  </a:cubicBezTo>
                  <a:lnTo>
                    <a:pt x="73837" y="152311"/>
                  </a:lnTo>
                  <a:lnTo>
                    <a:pt x="78664" y="152311"/>
                  </a:lnTo>
                  <a:lnTo>
                    <a:pt x="80132" y="160914"/>
                  </a:lnTo>
                  <a:cubicBezTo>
                    <a:pt x="78307" y="161691"/>
                    <a:pt x="76418" y="162257"/>
                    <a:pt x="74467" y="162593"/>
                  </a:cubicBezTo>
                  <a:cubicBezTo>
                    <a:pt x="72096" y="162803"/>
                    <a:pt x="69704" y="162803"/>
                    <a:pt x="67333" y="162593"/>
                  </a:cubicBezTo>
                  <a:cubicBezTo>
                    <a:pt x="61919" y="162845"/>
                    <a:pt x="56737" y="160411"/>
                    <a:pt x="53485" y="156088"/>
                  </a:cubicBezTo>
                  <a:cubicBezTo>
                    <a:pt x="49645" y="149794"/>
                    <a:pt x="47882" y="142450"/>
                    <a:pt x="48449" y="135106"/>
                  </a:cubicBezTo>
                  <a:lnTo>
                    <a:pt x="48449" y="70270"/>
                  </a:lnTo>
                  <a:lnTo>
                    <a:pt x="34600" y="70270"/>
                  </a:lnTo>
                  <a:lnTo>
                    <a:pt x="34600" y="60618"/>
                  </a:lnTo>
                  <a:lnTo>
                    <a:pt x="48449" y="60618"/>
                  </a:lnTo>
                  <a:lnTo>
                    <a:pt x="48449" y="3502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B3562167-2D38-459E-8D98-78CEAACB95C0}"/>
                </a:ext>
              </a:extLst>
            </p:cNvPr>
            <p:cNvSpPr/>
            <p:nvPr/>
          </p:nvSpPr>
          <p:spPr>
            <a:xfrm>
              <a:off x="7455474" y="6592844"/>
              <a:ext cx="104912" cy="167859"/>
            </a:xfrm>
            <a:custGeom>
              <a:avLst/>
              <a:gdLst>
                <a:gd name="connsiteX0" fmla="*/ 73208 w 104912"/>
                <a:gd name="connsiteY0" fmla="*/ 45932 h 167859"/>
                <a:gd name="connsiteX1" fmla="*/ 66074 w 104912"/>
                <a:gd name="connsiteY1" fmla="*/ 45932 h 167859"/>
                <a:gd name="connsiteX2" fmla="*/ 53065 w 104912"/>
                <a:gd name="connsiteY2" fmla="*/ 51178 h 167859"/>
                <a:gd name="connsiteX3" fmla="*/ 45721 w 104912"/>
                <a:gd name="connsiteY3" fmla="*/ 65656 h 167859"/>
                <a:gd name="connsiteX4" fmla="*/ 45721 w 104912"/>
                <a:gd name="connsiteY4" fmla="*/ 136366 h 167859"/>
                <a:gd name="connsiteX5" fmla="*/ 34600 w 104912"/>
                <a:gd name="connsiteY5" fmla="*/ 136366 h 167859"/>
                <a:gd name="connsiteX6" fmla="*/ 34600 w 104912"/>
                <a:gd name="connsiteY6" fmla="*/ 36490 h 167859"/>
                <a:gd name="connsiteX7" fmla="*/ 44462 w 104912"/>
                <a:gd name="connsiteY7" fmla="*/ 36490 h 167859"/>
                <a:gd name="connsiteX8" fmla="*/ 45721 w 104912"/>
                <a:gd name="connsiteY8" fmla="*/ 52856 h 167859"/>
                <a:gd name="connsiteX9" fmla="*/ 54953 w 104912"/>
                <a:gd name="connsiteY9" fmla="*/ 39428 h 167859"/>
                <a:gd name="connsiteX10" fmla="*/ 68592 w 104912"/>
                <a:gd name="connsiteY10" fmla="*/ 34602 h 167859"/>
                <a:gd name="connsiteX11" fmla="*/ 71949 w 104912"/>
                <a:gd name="connsiteY11" fmla="*/ 34602 h 167859"/>
                <a:gd name="connsiteX12" fmla="*/ 74677 w 104912"/>
                <a:gd name="connsiteY12" fmla="*/ 3460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2"/>
                  </a:moveTo>
                  <a:lnTo>
                    <a:pt x="66074" y="45932"/>
                  </a:lnTo>
                  <a:cubicBezTo>
                    <a:pt x="61206" y="45869"/>
                    <a:pt x="56527" y="47758"/>
                    <a:pt x="53065" y="51178"/>
                  </a:cubicBezTo>
                  <a:cubicBezTo>
                    <a:pt x="49477" y="55332"/>
                    <a:pt x="46938" y="60305"/>
                    <a:pt x="45721" y="65656"/>
                  </a:cubicBezTo>
                  <a:lnTo>
                    <a:pt x="45721" y="136366"/>
                  </a:lnTo>
                  <a:lnTo>
                    <a:pt x="34600" y="136366"/>
                  </a:lnTo>
                  <a:lnTo>
                    <a:pt x="34600" y="36490"/>
                  </a:lnTo>
                  <a:lnTo>
                    <a:pt x="44462" y="36490"/>
                  </a:lnTo>
                  <a:lnTo>
                    <a:pt x="45721" y="52856"/>
                  </a:lnTo>
                  <a:cubicBezTo>
                    <a:pt x="47672" y="47695"/>
                    <a:pt x="50841" y="43079"/>
                    <a:pt x="54953" y="39428"/>
                  </a:cubicBezTo>
                  <a:cubicBezTo>
                    <a:pt x="58793" y="36259"/>
                    <a:pt x="63619" y="34539"/>
                    <a:pt x="68592" y="34602"/>
                  </a:cubicBezTo>
                  <a:lnTo>
                    <a:pt x="71949" y="34602"/>
                  </a:lnTo>
                  <a:lnTo>
                    <a:pt x="74677" y="34602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FE3930F-D2C1-4AA1-92DE-F69FF6A70518}"/>
                </a:ext>
              </a:extLst>
            </p:cNvPr>
            <p:cNvSpPr/>
            <p:nvPr/>
          </p:nvSpPr>
          <p:spPr>
            <a:xfrm>
              <a:off x="7511497" y="6550252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984D2C86-DB78-4A52-8F62-B850E6EA86C7}"/>
                </a:ext>
              </a:extLst>
            </p:cNvPr>
            <p:cNvSpPr/>
            <p:nvPr/>
          </p:nvSpPr>
          <p:spPr>
            <a:xfrm>
              <a:off x="7544835" y="6592811"/>
              <a:ext cx="125895" cy="167859"/>
            </a:xfrm>
            <a:custGeom>
              <a:avLst/>
              <a:gdLst>
                <a:gd name="connsiteX0" fmla="*/ 71343 w 125894"/>
                <a:gd name="connsiteY0" fmla="*/ 137659 h 167859"/>
                <a:gd name="connsiteX1" fmla="*/ 44906 w 125894"/>
                <a:gd name="connsiteY1" fmla="*/ 125698 h 167859"/>
                <a:gd name="connsiteX2" fmla="*/ 34624 w 125894"/>
                <a:gd name="connsiteY2" fmla="*/ 94645 h 167859"/>
                <a:gd name="connsiteX3" fmla="*/ 34624 w 125894"/>
                <a:gd name="connsiteY3" fmla="*/ 78488 h 167859"/>
                <a:gd name="connsiteX4" fmla="*/ 44906 w 125894"/>
                <a:gd name="connsiteY4" fmla="*/ 47014 h 167859"/>
                <a:gd name="connsiteX5" fmla="*/ 69665 w 125894"/>
                <a:gd name="connsiteY5" fmla="*/ 34635 h 167859"/>
                <a:gd name="connsiteX6" fmla="*/ 94005 w 125894"/>
                <a:gd name="connsiteY6" fmla="*/ 45756 h 167859"/>
                <a:gd name="connsiteX7" fmla="*/ 102817 w 125894"/>
                <a:gd name="connsiteY7" fmla="*/ 75760 h 167859"/>
                <a:gd name="connsiteX8" fmla="*/ 102817 w 125894"/>
                <a:gd name="connsiteY8" fmla="*/ 86671 h 167859"/>
                <a:gd name="connsiteX9" fmla="*/ 45745 w 125894"/>
                <a:gd name="connsiteY9" fmla="*/ 86671 h 167859"/>
                <a:gd name="connsiteX10" fmla="*/ 45745 w 125894"/>
                <a:gd name="connsiteY10" fmla="*/ 95064 h 167859"/>
                <a:gd name="connsiteX11" fmla="*/ 52669 w 125894"/>
                <a:gd name="connsiteY11" fmla="*/ 119194 h 167859"/>
                <a:gd name="connsiteX12" fmla="*/ 71343 w 125894"/>
                <a:gd name="connsiteY12" fmla="*/ 128846 h 167859"/>
                <a:gd name="connsiteX13" fmla="*/ 85402 w 125894"/>
                <a:gd name="connsiteY13" fmla="*/ 125908 h 167859"/>
                <a:gd name="connsiteX14" fmla="*/ 95683 w 125894"/>
                <a:gd name="connsiteY14" fmla="*/ 117725 h 167859"/>
                <a:gd name="connsiteX15" fmla="*/ 100089 w 125894"/>
                <a:gd name="connsiteY15" fmla="*/ 125489 h 167859"/>
                <a:gd name="connsiteX16" fmla="*/ 88549 w 125894"/>
                <a:gd name="connsiteY16" fmla="*/ 134721 h 167859"/>
                <a:gd name="connsiteX17" fmla="*/ 71343 w 125894"/>
                <a:gd name="connsiteY17" fmla="*/ 137659 h 167859"/>
                <a:gd name="connsiteX18" fmla="*/ 69665 w 125894"/>
                <a:gd name="connsiteY18" fmla="*/ 43867 h 167859"/>
                <a:gd name="connsiteX19" fmla="*/ 52669 w 125894"/>
                <a:gd name="connsiteY19" fmla="*/ 53519 h 167859"/>
                <a:gd name="connsiteX20" fmla="*/ 45745 w 125894"/>
                <a:gd name="connsiteY20" fmla="*/ 76809 h 167859"/>
                <a:gd name="connsiteX21" fmla="*/ 91697 w 125894"/>
                <a:gd name="connsiteY21" fmla="*/ 76809 h 167859"/>
                <a:gd name="connsiteX22" fmla="*/ 91697 w 125894"/>
                <a:gd name="connsiteY22" fmla="*/ 72613 h 167859"/>
                <a:gd name="connsiteX23" fmla="*/ 85821 w 125894"/>
                <a:gd name="connsiteY23" fmla="*/ 51631 h 167859"/>
                <a:gd name="connsiteX24" fmla="*/ 69665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43" y="137659"/>
                  </a:moveTo>
                  <a:cubicBezTo>
                    <a:pt x="61167" y="137952"/>
                    <a:pt x="51410" y="133525"/>
                    <a:pt x="44906" y="125698"/>
                  </a:cubicBezTo>
                  <a:cubicBezTo>
                    <a:pt x="37898" y="116886"/>
                    <a:pt x="34268" y="105891"/>
                    <a:pt x="34624" y="94645"/>
                  </a:cubicBezTo>
                  <a:lnTo>
                    <a:pt x="34624" y="78488"/>
                  </a:lnTo>
                  <a:cubicBezTo>
                    <a:pt x="34289" y="67115"/>
                    <a:pt x="37918" y="55995"/>
                    <a:pt x="44906" y="47014"/>
                  </a:cubicBezTo>
                  <a:cubicBezTo>
                    <a:pt x="50802" y="39293"/>
                    <a:pt x="59950" y="34719"/>
                    <a:pt x="69665" y="34635"/>
                  </a:cubicBezTo>
                  <a:cubicBezTo>
                    <a:pt x="79107" y="34173"/>
                    <a:pt x="88171" y="38328"/>
                    <a:pt x="94005" y="45756"/>
                  </a:cubicBezTo>
                  <a:cubicBezTo>
                    <a:pt x="100257" y="54463"/>
                    <a:pt x="103384" y="65038"/>
                    <a:pt x="102817" y="75760"/>
                  </a:cubicBezTo>
                  <a:lnTo>
                    <a:pt x="102817" y="86671"/>
                  </a:lnTo>
                  <a:lnTo>
                    <a:pt x="45745" y="86671"/>
                  </a:lnTo>
                  <a:lnTo>
                    <a:pt x="45745" y="95064"/>
                  </a:lnTo>
                  <a:cubicBezTo>
                    <a:pt x="45430" y="103646"/>
                    <a:pt x="47864" y="112081"/>
                    <a:pt x="52669" y="119194"/>
                  </a:cubicBezTo>
                  <a:cubicBezTo>
                    <a:pt x="56719" y="125531"/>
                    <a:pt x="63832" y="129203"/>
                    <a:pt x="71343" y="128846"/>
                  </a:cubicBezTo>
                  <a:cubicBezTo>
                    <a:pt x="76191" y="128930"/>
                    <a:pt x="80996" y="127923"/>
                    <a:pt x="85402" y="125908"/>
                  </a:cubicBezTo>
                  <a:cubicBezTo>
                    <a:pt x="89410" y="123978"/>
                    <a:pt x="92913" y="121187"/>
                    <a:pt x="95683" y="117725"/>
                  </a:cubicBezTo>
                  <a:lnTo>
                    <a:pt x="100089" y="125489"/>
                  </a:lnTo>
                  <a:cubicBezTo>
                    <a:pt x="96984" y="129391"/>
                    <a:pt x="93039" y="132539"/>
                    <a:pt x="88549" y="134721"/>
                  </a:cubicBezTo>
                  <a:cubicBezTo>
                    <a:pt x="83115" y="136966"/>
                    <a:pt x="77219" y="137973"/>
                    <a:pt x="71343" y="137659"/>
                  </a:cubicBezTo>
                  <a:close/>
                  <a:moveTo>
                    <a:pt x="69665" y="43867"/>
                  </a:moveTo>
                  <a:cubicBezTo>
                    <a:pt x="62762" y="44098"/>
                    <a:pt x="56404" y="47707"/>
                    <a:pt x="52669" y="53519"/>
                  </a:cubicBezTo>
                  <a:cubicBezTo>
                    <a:pt x="47990" y="60359"/>
                    <a:pt x="45556" y="68521"/>
                    <a:pt x="45745" y="76809"/>
                  </a:cubicBezTo>
                  <a:lnTo>
                    <a:pt x="91697" y="76809"/>
                  </a:lnTo>
                  <a:lnTo>
                    <a:pt x="91697" y="72613"/>
                  </a:lnTo>
                  <a:cubicBezTo>
                    <a:pt x="92095" y="65164"/>
                    <a:pt x="90039" y="57800"/>
                    <a:pt x="85821" y="51631"/>
                  </a:cubicBezTo>
                  <a:cubicBezTo>
                    <a:pt x="82129" y="46427"/>
                    <a:pt x="76023" y="43489"/>
                    <a:pt x="69665" y="4386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BDB3EEB0-29CE-4143-98E6-45FCD9C9D7C1}"/>
                </a:ext>
              </a:extLst>
            </p:cNvPr>
            <p:cNvSpPr/>
            <p:nvPr/>
          </p:nvSpPr>
          <p:spPr>
            <a:xfrm>
              <a:off x="7633405" y="6550252"/>
              <a:ext cx="62947" cy="209824"/>
            </a:xfrm>
            <a:custGeom>
              <a:avLst/>
              <a:gdLst>
                <a:gd name="connsiteX0" fmla="*/ 4572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8" name="Espace réservé de la date 3">
            <a:extLst>
              <a:ext uri="{FF2B5EF4-FFF2-40B4-BE49-F238E27FC236}">
                <a16:creationId xmlns:a16="http://schemas.microsoft.com/office/drawing/2014/main" id="{17C7CDE9-B950-4A01-AD06-411E8B8A2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69" name="Espace réservé du pied de page 4">
            <a:extLst>
              <a:ext uri="{FF2B5EF4-FFF2-40B4-BE49-F238E27FC236}">
                <a16:creationId xmlns:a16="http://schemas.microsoft.com/office/drawing/2014/main" id="{3069F2CC-1550-48A4-A541-F74BA77A2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" name="Espace réservé du numéro de diapositive 5">
            <a:extLst>
              <a:ext uri="{FF2B5EF4-FFF2-40B4-BE49-F238E27FC236}">
                <a16:creationId xmlns:a16="http://schemas.microsoft.com/office/drawing/2014/main" id="{B0FB99E3-AFF3-4158-A5AA-839263A79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28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33436F8-C185-4F7D-93AA-FF7EE199A18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EB64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6">
            <a:extLst>
              <a:ext uri="{FF2B5EF4-FFF2-40B4-BE49-F238E27FC236}">
                <a16:creationId xmlns:a16="http://schemas.microsoft.com/office/drawing/2014/main" id="{75FEB2F4-0BA0-47E1-B383-C81C21175657}"/>
              </a:ext>
            </a:extLst>
          </p:cNvPr>
          <p:cNvGrpSpPr/>
          <p:nvPr userDrawn="1"/>
        </p:nvGrpSpPr>
        <p:grpSpPr>
          <a:xfrm>
            <a:off x="3461238" y="6573277"/>
            <a:ext cx="5269523" cy="191619"/>
            <a:chOff x="3461238" y="6573277"/>
            <a:chExt cx="5269523" cy="191619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98C3F2E-6F4E-4BB1-9EBB-78599A929026}"/>
                </a:ext>
              </a:extLst>
            </p:cNvPr>
            <p:cNvSpPr/>
            <p:nvPr/>
          </p:nvSpPr>
          <p:spPr>
            <a:xfrm>
              <a:off x="3432338" y="6544377"/>
              <a:ext cx="114971" cy="191619"/>
            </a:xfrm>
            <a:custGeom>
              <a:avLst/>
              <a:gdLst>
                <a:gd name="connsiteX0" fmla="*/ 87152 w 114971"/>
                <a:gd name="connsiteY0" fmla="*/ 123176 h 191619"/>
                <a:gd name="connsiteX1" fmla="*/ 39055 w 114971"/>
                <a:gd name="connsiteY1" fmla="*/ 123176 h 191619"/>
                <a:gd name="connsiteX2" fmla="*/ 39055 w 114971"/>
                <a:gd name="connsiteY2" fmla="*/ 173189 h 191619"/>
                <a:gd name="connsiteX3" fmla="*/ 94242 w 114971"/>
                <a:gd name="connsiteY3" fmla="*/ 173189 h 191619"/>
                <a:gd name="connsiteX4" fmla="*/ 94242 w 114971"/>
                <a:gd name="connsiteY4" fmla="*/ 181812 h 191619"/>
                <a:gd name="connsiteX5" fmla="*/ 28900 w 114971"/>
                <a:gd name="connsiteY5" fmla="*/ 181812 h 191619"/>
                <a:gd name="connsiteX6" fmla="*/ 28900 w 114971"/>
                <a:gd name="connsiteY6" fmla="*/ 59175 h 191619"/>
                <a:gd name="connsiteX7" fmla="*/ 93858 w 114971"/>
                <a:gd name="connsiteY7" fmla="*/ 59175 h 191619"/>
                <a:gd name="connsiteX8" fmla="*/ 93858 w 114971"/>
                <a:gd name="connsiteY8" fmla="*/ 67990 h 191619"/>
                <a:gd name="connsiteX9" fmla="*/ 39055 w 114971"/>
                <a:gd name="connsiteY9" fmla="*/ 67990 h 191619"/>
                <a:gd name="connsiteX10" fmla="*/ 39055 w 114971"/>
                <a:gd name="connsiteY10" fmla="*/ 113787 h 191619"/>
                <a:gd name="connsiteX11" fmla="*/ 87152 w 114971"/>
                <a:gd name="connsiteY11" fmla="*/ 113787 h 191619"/>
                <a:gd name="connsiteX12" fmla="*/ 67990 w 114971"/>
                <a:gd name="connsiteY12" fmla="*/ 28900 h 191619"/>
                <a:gd name="connsiteX13" fmla="*/ 80445 w 114971"/>
                <a:gd name="connsiteY13" fmla="*/ 28900 h 191619"/>
                <a:gd name="connsiteX14" fmla="*/ 80445 w 114971"/>
                <a:gd name="connsiteY14" fmla="*/ 28900 h 191619"/>
                <a:gd name="connsiteX15" fmla="*/ 61283 w 114971"/>
                <a:gd name="connsiteY15" fmla="*/ 50744 h 191619"/>
                <a:gd name="connsiteX16" fmla="*/ 53618 w 114971"/>
                <a:gd name="connsiteY16" fmla="*/ 50744 h 19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971" h="191619">
                  <a:moveTo>
                    <a:pt x="87152" y="123176"/>
                  </a:moveTo>
                  <a:lnTo>
                    <a:pt x="39055" y="123176"/>
                  </a:lnTo>
                  <a:lnTo>
                    <a:pt x="39055" y="173189"/>
                  </a:lnTo>
                  <a:lnTo>
                    <a:pt x="94242" y="173189"/>
                  </a:lnTo>
                  <a:lnTo>
                    <a:pt x="94242" y="181812"/>
                  </a:lnTo>
                  <a:lnTo>
                    <a:pt x="28900" y="181812"/>
                  </a:lnTo>
                  <a:lnTo>
                    <a:pt x="28900" y="59175"/>
                  </a:lnTo>
                  <a:lnTo>
                    <a:pt x="93858" y="59175"/>
                  </a:lnTo>
                  <a:lnTo>
                    <a:pt x="93858" y="67990"/>
                  </a:lnTo>
                  <a:lnTo>
                    <a:pt x="39055" y="67990"/>
                  </a:lnTo>
                  <a:lnTo>
                    <a:pt x="39055" y="113787"/>
                  </a:lnTo>
                  <a:lnTo>
                    <a:pt x="87152" y="113787"/>
                  </a:lnTo>
                  <a:close/>
                  <a:moveTo>
                    <a:pt x="67990" y="28900"/>
                  </a:moveTo>
                  <a:lnTo>
                    <a:pt x="80445" y="28900"/>
                  </a:lnTo>
                  <a:lnTo>
                    <a:pt x="80445" y="28900"/>
                  </a:lnTo>
                  <a:lnTo>
                    <a:pt x="61283" y="50744"/>
                  </a:lnTo>
                  <a:lnTo>
                    <a:pt x="53618" y="50744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EEC88CDF-FB34-407D-9A64-5F7894593273}"/>
                </a:ext>
              </a:extLst>
            </p:cNvPr>
            <p:cNvSpPr/>
            <p:nvPr/>
          </p:nvSpPr>
          <p:spPr>
            <a:xfrm>
              <a:off x="3508753" y="6605278"/>
              <a:ext cx="114971" cy="134133"/>
            </a:xfrm>
            <a:custGeom>
              <a:avLst/>
              <a:gdLst>
                <a:gd name="connsiteX0" fmla="*/ 61516 w 114971"/>
                <a:gd name="connsiteY0" fmla="*/ 114779 h 134133"/>
                <a:gd name="connsiteX1" fmla="*/ 75504 w 114971"/>
                <a:gd name="connsiteY1" fmla="*/ 109030 h 134133"/>
                <a:gd name="connsiteX2" fmla="*/ 81445 w 114971"/>
                <a:gd name="connsiteY2" fmla="*/ 93318 h 134133"/>
                <a:gd name="connsiteX3" fmla="*/ 90451 w 114971"/>
                <a:gd name="connsiteY3" fmla="*/ 93318 h 134133"/>
                <a:gd name="connsiteX4" fmla="*/ 90451 w 114971"/>
                <a:gd name="connsiteY4" fmla="*/ 93318 h 134133"/>
                <a:gd name="connsiteX5" fmla="*/ 82019 w 114971"/>
                <a:gd name="connsiteY5" fmla="*/ 114396 h 134133"/>
                <a:gd name="connsiteX6" fmla="*/ 61325 w 114971"/>
                <a:gd name="connsiteY6" fmla="*/ 123019 h 134133"/>
                <a:gd name="connsiteX7" fmla="*/ 37372 w 114971"/>
                <a:gd name="connsiteY7" fmla="*/ 112288 h 134133"/>
                <a:gd name="connsiteX8" fmla="*/ 28941 w 114971"/>
                <a:gd name="connsiteY8" fmla="*/ 83354 h 134133"/>
                <a:gd name="connsiteX9" fmla="*/ 28941 w 114971"/>
                <a:gd name="connsiteY9" fmla="*/ 69174 h 134133"/>
                <a:gd name="connsiteX10" fmla="*/ 37372 w 114971"/>
                <a:gd name="connsiteY10" fmla="*/ 40239 h 134133"/>
                <a:gd name="connsiteX11" fmla="*/ 61516 w 114971"/>
                <a:gd name="connsiteY11" fmla="*/ 28934 h 134133"/>
                <a:gd name="connsiteX12" fmla="*/ 82594 w 114971"/>
                <a:gd name="connsiteY12" fmla="*/ 37940 h 134133"/>
                <a:gd name="connsiteX13" fmla="*/ 90642 w 114971"/>
                <a:gd name="connsiteY13" fmla="*/ 61317 h 134133"/>
                <a:gd name="connsiteX14" fmla="*/ 90642 w 114971"/>
                <a:gd name="connsiteY14" fmla="*/ 61317 h 134133"/>
                <a:gd name="connsiteX15" fmla="*/ 81636 w 114971"/>
                <a:gd name="connsiteY15" fmla="*/ 61317 h 134133"/>
                <a:gd name="connsiteX16" fmla="*/ 75888 w 114971"/>
                <a:gd name="connsiteY16" fmla="*/ 44072 h 134133"/>
                <a:gd name="connsiteX17" fmla="*/ 61708 w 114971"/>
                <a:gd name="connsiteY17" fmla="*/ 37557 h 134133"/>
                <a:gd name="connsiteX18" fmla="*/ 44654 w 114971"/>
                <a:gd name="connsiteY18" fmla="*/ 46371 h 134133"/>
                <a:gd name="connsiteX19" fmla="*/ 39288 w 114971"/>
                <a:gd name="connsiteY19" fmla="*/ 68982 h 134133"/>
                <a:gd name="connsiteX20" fmla="*/ 39288 w 114971"/>
                <a:gd name="connsiteY20" fmla="*/ 83162 h 134133"/>
                <a:gd name="connsiteX21" fmla="*/ 44654 w 114971"/>
                <a:gd name="connsiteY21" fmla="*/ 105773 h 134133"/>
                <a:gd name="connsiteX22" fmla="*/ 61516 w 114971"/>
                <a:gd name="connsiteY22" fmla="*/ 11477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516" y="114779"/>
                  </a:moveTo>
                  <a:cubicBezTo>
                    <a:pt x="66770" y="114856"/>
                    <a:pt x="71827" y="112786"/>
                    <a:pt x="75504" y="109030"/>
                  </a:cubicBezTo>
                  <a:cubicBezTo>
                    <a:pt x="79638" y="104872"/>
                    <a:pt x="81799" y="99162"/>
                    <a:pt x="81445" y="93318"/>
                  </a:cubicBezTo>
                  <a:lnTo>
                    <a:pt x="90451" y="93318"/>
                  </a:lnTo>
                  <a:lnTo>
                    <a:pt x="90451" y="93318"/>
                  </a:lnTo>
                  <a:cubicBezTo>
                    <a:pt x="90820" y="101232"/>
                    <a:pt x="87745" y="108916"/>
                    <a:pt x="82019" y="114396"/>
                  </a:cubicBezTo>
                  <a:cubicBezTo>
                    <a:pt x="76560" y="119934"/>
                    <a:pt x="69100" y="123038"/>
                    <a:pt x="61325" y="123019"/>
                  </a:cubicBezTo>
                  <a:cubicBezTo>
                    <a:pt x="52072" y="123536"/>
                    <a:pt x="43142" y="119531"/>
                    <a:pt x="37372" y="112288"/>
                  </a:cubicBezTo>
                  <a:cubicBezTo>
                    <a:pt x="31471" y="103818"/>
                    <a:pt x="28509" y="93663"/>
                    <a:pt x="28941" y="83354"/>
                  </a:cubicBezTo>
                  <a:lnTo>
                    <a:pt x="28941" y="69174"/>
                  </a:lnTo>
                  <a:cubicBezTo>
                    <a:pt x="28565" y="58865"/>
                    <a:pt x="31522" y="48728"/>
                    <a:pt x="37372" y="40239"/>
                  </a:cubicBezTo>
                  <a:cubicBezTo>
                    <a:pt x="43059" y="32709"/>
                    <a:pt x="52095" y="28474"/>
                    <a:pt x="61516" y="28934"/>
                  </a:cubicBezTo>
                  <a:cubicBezTo>
                    <a:pt x="69516" y="28742"/>
                    <a:pt x="77206" y="32019"/>
                    <a:pt x="82594" y="37940"/>
                  </a:cubicBezTo>
                  <a:cubicBezTo>
                    <a:pt x="88339" y="44321"/>
                    <a:pt x="91244" y="52752"/>
                    <a:pt x="90642" y="61317"/>
                  </a:cubicBezTo>
                  <a:lnTo>
                    <a:pt x="90642" y="61317"/>
                  </a:lnTo>
                  <a:lnTo>
                    <a:pt x="81636" y="61317"/>
                  </a:lnTo>
                  <a:cubicBezTo>
                    <a:pt x="81979" y="55051"/>
                    <a:pt x="79925" y="48881"/>
                    <a:pt x="75888" y="44072"/>
                  </a:cubicBezTo>
                  <a:cubicBezTo>
                    <a:pt x="72450" y="39779"/>
                    <a:pt x="67196" y="37365"/>
                    <a:pt x="61708" y="37557"/>
                  </a:cubicBezTo>
                  <a:cubicBezTo>
                    <a:pt x="54855" y="37231"/>
                    <a:pt x="48351" y="40584"/>
                    <a:pt x="44654" y="46371"/>
                  </a:cubicBezTo>
                  <a:cubicBezTo>
                    <a:pt x="40820" y="53269"/>
                    <a:pt x="38964" y="61087"/>
                    <a:pt x="39288" y="68982"/>
                  </a:cubicBezTo>
                  <a:lnTo>
                    <a:pt x="39288" y="83162"/>
                  </a:lnTo>
                  <a:cubicBezTo>
                    <a:pt x="38943" y="91057"/>
                    <a:pt x="40801" y="98875"/>
                    <a:pt x="44654" y="105773"/>
                  </a:cubicBezTo>
                  <a:cubicBezTo>
                    <a:pt x="48269" y="111560"/>
                    <a:pt x="54693" y="114990"/>
                    <a:pt x="61516" y="114779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222BE539-A436-4D54-B9BF-CB56A68D3FF8}"/>
                </a:ext>
              </a:extLst>
            </p:cNvPr>
            <p:cNvSpPr/>
            <p:nvPr/>
          </p:nvSpPr>
          <p:spPr>
            <a:xfrm>
              <a:off x="3584446" y="6605101"/>
              <a:ext cx="114971" cy="134133"/>
            </a:xfrm>
            <a:custGeom>
              <a:avLst/>
              <a:gdLst>
                <a:gd name="connsiteX0" fmla="*/ 28938 w 114971"/>
                <a:gd name="connsiteY0" fmla="*/ 69542 h 134133"/>
                <a:gd name="connsiteX1" fmla="*/ 38136 w 114971"/>
                <a:gd name="connsiteY1" fmla="*/ 40416 h 134133"/>
                <a:gd name="connsiteX2" fmla="*/ 62471 w 114971"/>
                <a:gd name="connsiteY2" fmla="*/ 28919 h 134133"/>
                <a:gd name="connsiteX3" fmla="*/ 86998 w 114971"/>
                <a:gd name="connsiteY3" fmla="*/ 40416 h 134133"/>
                <a:gd name="connsiteX4" fmla="*/ 96196 w 114971"/>
                <a:gd name="connsiteY4" fmla="*/ 69542 h 134133"/>
                <a:gd name="connsiteX5" fmla="*/ 96196 w 114971"/>
                <a:gd name="connsiteY5" fmla="*/ 82956 h 134133"/>
                <a:gd name="connsiteX6" fmla="*/ 86998 w 114971"/>
                <a:gd name="connsiteY6" fmla="*/ 112273 h 134133"/>
                <a:gd name="connsiteX7" fmla="*/ 41899 w 114971"/>
                <a:gd name="connsiteY7" fmla="*/ 116029 h 134133"/>
                <a:gd name="connsiteX8" fmla="*/ 38136 w 114971"/>
                <a:gd name="connsiteY8" fmla="*/ 112273 h 134133"/>
                <a:gd name="connsiteX9" fmla="*/ 28938 w 114971"/>
                <a:gd name="connsiteY9" fmla="*/ 82956 h 134133"/>
                <a:gd name="connsiteX10" fmla="*/ 39285 w 114971"/>
                <a:gd name="connsiteY10" fmla="*/ 83147 h 134133"/>
                <a:gd name="connsiteX11" fmla="*/ 45226 w 114971"/>
                <a:gd name="connsiteY11" fmla="*/ 105758 h 134133"/>
                <a:gd name="connsiteX12" fmla="*/ 62663 w 114971"/>
                <a:gd name="connsiteY12" fmla="*/ 114956 h 134133"/>
                <a:gd name="connsiteX13" fmla="*/ 79717 w 114971"/>
                <a:gd name="connsiteY13" fmla="*/ 105758 h 134133"/>
                <a:gd name="connsiteX14" fmla="*/ 85849 w 114971"/>
                <a:gd name="connsiteY14" fmla="*/ 83147 h 134133"/>
                <a:gd name="connsiteX15" fmla="*/ 85849 w 114971"/>
                <a:gd name="connsiteY15" fmla="*/ 69734 h 134133"/>
                <a:gd name="connsiteX16" fmla="*/ 79717 w 114971"/>
                <a:gd name="connsiteY16" fmla="*/ 47123 h 134133"/>
                <a:gd name="connsiteX17" fmla="*/ 51032 w 114971"/>
                <a:gd name="connsiteY17" fmla="*/ 41317 h 134133"/>
                <a:gd name="connsiteX18" fmla="*/ 45226 w 114971"/>
                <a:gd name="connsiteY18" fmla="*/ 47123 h 134133"/>
                <a:gd name="connsiteX19" fmla="*/ 39285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8" y="69542"/>
                  </a:moveTo>
                  <a:cubicBezTo>
                    <a:pt x="28534" y="59061"/>
                    <a:pt x="31785" y="48771"/>
                    <a:pt x="38136" y="40416"/>
                  </a:cubicBezTo>
                  <a:cubicBezTo>
                    <a:pt x="43905" y="32866"/>
                    <a:pt x="52975" y="28574"/>
                    <a:pt x="62471" y="28919"/>
                  </a:cubicBezTo>
                  <a:cubicBezTo>
                    <a:pt x="72020" y="28574"/>
                    <a:pt x="81148" y="32866"/>
                    <a:pt x="86998" y="40416"/>
                  </a:cubicBezTo>
                  <a:cubicBezTo>
                    <a:pt x="93379" y="48752"/>
                    <a:pt x="96633" y="59061"/>
                    <a:pt x="96196" y="69542"/>
                  </a:cubicBezTo>
                  <a:lnTo>
                    <a:pt x="96196" y="82956"/>
                  </a:lnTo>
                  <a:cubicBezTo>
                    <a:pt x="96629" y="93494"/>
                    <a:pt x="93377" y="103861"/>
                    <a:pt x="86998" y="112273"/>
                  </a:cubicBezTo>
                  <a:cubicBezTo>
                    <a:pt x="75584" y="125763"/>
                    <a:pt x="55393" y="127449"/>
                    <a:pt x="41899" y="116029"/>
                  </a:cubicBezTo>
                  <a:cubicBezTo>
                    <a:pt x="40542" y="114898"/>
                    <a:pt x="39283" y="113634"/>
                    <a:pt x="38136" y="112273"/>
                  </a:cubicBezTo>
                  <a:cubicBezTo>
                    <a:pt x="31757" y="103861"/>
                    <a:pt x="28505" y="93494"/>
                    <a:pt x="28938" y="82956"/>
                  </a:cubicBezTo>
                  <a:close/>
                  <a:moveTo>
                    <a:pt x="39285" y="83147"/>
                  </a:moveTo>
                  <a:cubicBezTo>
                    <a:pt x="38948" y="91119"/>
                    <a:pt x="41020" y="98994"/>
                    <a:pt x="45226" y="105758"/>
                  </a:cubicBezTo>
                  <a:cubicBezTo>
                    <a:pt x="48895" y="111813"/>
                    <a:pt x="55598" y="115339"/>
                    <a:pt x="62663" y="114956"/>
                  </a:cubicBezTo>
                  <a:cubicBezTo>
                    <a:pt x="69594" y="115205"/>
                    <a:pt x="76115" y="111679"/>
                    <a:pt x="79717" y="105758"/>
                  </a:cubicBezTo>
                  <a:cubicBezTo>
                    <a:pt x="84071" y="99052"/>
                    <a:pt x="86215" y="91138"/>
                    <a:pt x="85849" y="83147"/>
                  </a:cubicBezTo>
                  <a:lnTo>
                    <a:pt x="85849" y="69734"/>
                  </a:lnTo>
                  <a:cubicBezTo>
                    <a:pt x="86215" y="61743"/>
                    <a:pt x="84071" y="53829"/>
                    <a:pt x="79717" y="47123"/>
                  </a:cubicBezTo>
                  <a:cubicBezTo>
                    <a:pt x="73399" y="37599"/>
                    <a:pt x="60557" y="34993"/>
                    <a:pt x="51032" y="41317"/>
                  </a:cubicBezTo>
                  <a:cubicBezTo>
                    <a:pt x="48728" y="42850"/>
                    <a:pt x="46755" y="44823"/>
                    <a:pt x="45226" y="47123"/>
                  </a:cubicBezTo>
                  <a:cubicBezTo>
                    <a:pt x="41052" y="53906"/>
                    <a:pt x="38985" y="61782"/>
                    <a:pt x="39285" y="697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1B750A8D-BE86-4F24-8EDD-BD894916A484}"/>
                </a:ext>
              </a:extLst>
            </p:cNvPr>
            <p:cNvSpPr/>
            <p:nvPr/>
          </p:nvSpPr>
          <p:spPr>
            <a:xfrm>
              <a:off x="3671287" y="6566605"/>
              <a:ext cx="57486" cy="172457"/>
            </a:xfrm>
            <a:custGeom>
              <a:avLst/>
              <a:gdLst>
                <a:gd name="connsiteX0" fmla="*/ 39247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99B0A41-0E37-4538-A9EE-89459F03103F}"/>
                </a:ext>
              </a:extLst>
            </p:cNvPr>
            <p:cNvSpPr/>
            <p:nvPr/>
          </p:nvSpPr>
          <p:spPr>
            <a:xfrm>
              <a:off x="3701348" y="6605087"/>
              <a:ext cx="114971" cy="134133"/>
            </a:xfrm>
            <a:custGeom>
              <a:avLst/>
              <a:gdLst>
                <a:gd name="connsiteX0" fmla="*/ 62457 w 114971"/>
                <a:gd name="connsiteY0" fmla="*/ 123593 h 134133"/>
                <a:gd name="connsiteX1" fmla="*/ 38313 w 114971"/>
                <a:gd name="connsiteY1" fmla="*/ 112479 h 134133"/>
                <a:gd name="connsiteX2" fmla="*/ 28923 w 114971"/>
                <a:gd name="connsiteY2" fmla="*/ 84311 h 134133"/>
                <a:gd name="connsiteX3" fmla="*/ 28923 w 114971"/>
                <a:gd name="connsiteY3" fmla="*/ 69174 h 134133"/>
                <a:gd name="connsiteX4" fmla="*/ 38313 w 114971"/>
                <a:gd name="connsiteY4" fmla="*/ 40431 h 134133"/>
                <a:gd name="connsiteX5" fmla="*/ 60924 w 114971"/>
                <a:gd name="connsiteY5" fmla="*/ 28934 h 134133"/>
                <a:gd name="connsiteX6" fmla="*/ 83152 w 114971"/>
                <a:gd name="connsiteY6" fmla="*/ 39281 h 134133"/>
                <a:gd name="connsiteX7" fmla="*/ 91200 w 114971"/>
                <a:gd name="connsiteY7" fmla="*/ 66683 h 134133"/>
                <a:gd name="connsiteX8" fmla="*/ 91200 w 114971"/>
                <a:gd name="connsiteY8" fmla="*/ 76647 h 134133"/>
                <a:gd name="connsiteX9" fmla="*/ 39079 w 114971"/>
                <a:gd name="connsiteY9" fmla="*/ 76647 h 134133"/>
                <a:gd name="connsiteX10" fmla="*/ 39079 w 114971"/>
                <a:gd name="connsiteY10" fmla="*/ 84120 h 134133"/>
                <a:gd name="connsiteX11" fmla="*/ 45403 w 114971"/>
                <a:gd name="connsiteY11" fmla="*/ 106156 h 134133"/>
                <a:gd name="connsiteX12" fmla="*/ 62457 w 114971"/>
                <a:gd name="connsiteY12" fmla="*/ 114971 h 134133"/>
                <a:gd name="connsiteX13" fmla="*/ 75295 w 114971"/>
                <a:gd name="connsiteY13" fmla="*/ 112288 h 134133"/>
                <a:gd name="connsiteX14" fmla="*/ 84685 w 114971"/>
                <a:gd name="connsiteY14" fmla="*/ 104815 h 134133"/>
                <a:gd name="connsiteX15" fmla="*/ 88709 w 114971"/>
                <a:gd name="connsiteY15" fmla="*/ 111905 h 134133"/>
                <a:gd name="connsiteX16" fmla="*/ 78170 w 114971"/>
                <a:gd name="connsiteY16" fmla="*/ 120527 h 134133"/>
                <a:gd name="connsiteX17" fmla="*/ 62457 w 114971"/>
                <a:gd name="connsiteY17" fmla="*/ 123593 h 134133"/>
                <a:gd name="connsiteX18" fmla="*/ 60924 w 114971"/>
                <a:gd name="connsiteY18" fmla="*/ 37940 h 134133"/>
                <a:gd name="connsiteX19" fmla="*/ 45403 w 114971"/>
                <a:gd name="connsiteY19" fmla="*/ 46562 h 134133"/>
                <a:gd name="connsiteX20" fmla="*/ 39079 w 114971"/>
                <a:gd name="connsiteY20" fmla="*/ 68024 h 134133"/>
                <a:gd name="connsiteX21" fmla="*/ 81044 w 114971"/>
                <a:gd name="connsiteY21" fmla="*/ 68024 h 134133"/>
                <a:gd name="connsiteX22" fmla="*/ 81044 w 114971"/>
                <a:gd name="connsiteY22" fmla="*/ 64191 h 134133"/>
                <a:gd name="connsiteX23" fmla="*/ 75679 w 114971"/>
                <a:gd name="connsiteY23" fmla="*/ 45030 h 134133"/>
                <a:gd name="connsiteX24" fmla="*/ 60924 w 114971"/>
                <a:gd name="connsiteY24" fmla="*/ 3794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457" y="123593"/>
                  </a:moveTo>
                  <a:cubicBezTo>
                    <a:pt x="53113" y="123862"/>
                    <a:pt x="44180" y="119761"/>
                    <a:pt x="38313" y="112479"/>
                  </a:cubicBezTo>
                  <a:cubicBezTo>
                    <a:pt x="31917" y="104508"/>
                    <a:pt x="28586" y="94525"/>
                    <a:pt x="28923" y="84311"/>
                  </a:cubicBezTo>
                  <a:lnTo>
                    <a:pt x="28923" y="69174"/>
                  </a:lnTo>
                  <a:cubicBezTo>
                    <a:pt x="28582" y="58788"/>
                    <a:pt x="31907" y="48613"/>
                    <a:pt x="38313" y="40431"/>
                  </a:cubicBezTo>
                  <a:cubicBezTo>
                    <a:pt x="43621" y="33245"/>
                    <a:pt x="51998" y="28991"/>
                    <a:pt x="60924" y="28934"/>
                  </a:cubicBezTo>
                  <a:cubicBezTo>
                    <a:pt x="69587" y="28493"/>
                    <a:pt x="77907" y="32364"/>
                    <a:pt x="83152" y="39281"/>
                  </a:cubicBezTo>
                  <a:cubicBezTo>
                    <a:pt x="88898" y="47214"/>
                    <a:pt x="91738" y="56891"/>
                    <a:pt x="91200" y="66683"/>
                  </a:cubicBezTo>
                  <a:lnTo>
                    <a:pt x="91200" y="76647"/>
                  </a:lnTo>
                  <a:lnTo>
                    <a:pt x="39079" y="76647"/>
                  </a:lnTo>
                  <a:lnTo>
                    <a:pt x="39079" y="84120"/>
                  </a:lnTo>
                  <a:cubicBezTo>
                    <a:pt x="38773" y="91957"/>
                    <a:pt x="40990" y="99679"/>
                    <a:pt x="45403" y="106156"/>
                  </a:cubicBezTo>
                  <a:cubicBezTo>
                    <a:pt x="49099" y="111943"/>
                    <a:pt x="55605" y="115296"/>
                    <a:pt x="62457" y="114971"/>
                  </a:cubicBezTo>
                  <a:cubicBezTo>
                    <a:pt x="66883" y="115047"/>
                    <a:pt x="71271" y="114127"/>
                    <a:pt x="75295" y="112288"/>
                  </a:cubicBezTo>
                  <a:cubicBezTo>
                    <a:pt x="78946" y="110525"/>
                    <a:pt x="82155" y="107976"/>
                    <a:pt x="84685" y="104815"/>
                  </a:cubicBezTo>
                  <a:lnTo>
                    <a:pt x="88709" y="111905"/>
                  </a:lnTo>
                  <a:cubicBezTo>
                    <a:pt x="85926" y="115564"/>
                    <a:pt x="82314" y="118535"/>
                    <a:pt x="78170" y="120527"/>
                  </a:cubicBezTo>
                  <a:cubicBezTo>
                    <a:pt x="73207" y="122635"/>
                    <a:pt x="67853" y="123689"/>
                    <a:pt x="62457" y="123593"/>
                  </a:cubicBezTo>
                  <a:close/>
                  <a:moveTo>
                    <a:pt x="60924" y="37940"/>
                  </a:moveTo>
                  <a:cubicBezTo>
                    <a:pt x="54650" y="38093"/>
                    <a:pt x="48852" y="41312"/>
                    <a:pt x="45403" y="46562"/>
                  </a:cubicBezTo>
                  <a:cubicBezTo>
                    <a:pt x="41130" y="52886"/>
                    <a:pt x="38920" y="60397"/>
                    <a:pt x="39079" y="68024"/>
                  </a:cubicBezTo>
                  <a:lnTo>
                    <a:pt x="81044" y="68024"/>
                  </a:lnTo>
                  <a:lnTo>
                    <a:pt x="81044" y="64191"/>
                  </a:lnTo>
                  <a:cubicBezTo>
                    <a:pt x="81435" y="57389"/>
                    <a:pt x="79547" y="50644"/>
                    <a:pt x="75679" y="45030"/>
                  </a:cubicBezTo>
                  <a:cubicBezTo>
                    <a:pt x="72314" y="40277"/>
                    <a:pt x="66736" y="37595"/>
                    <a:pt x="60924" y="37940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97B67126-6088-4353-93EE-03101FFE60E5}"/>
                </a:ext>
              </a:extLst>
            </p:cNvPr>
            <p:cNvSpPr/>
            <p:nvPr/>
          </p:nvSpPr>
          <p:spPr>
            <a:xfrm>
              <a:off x="3818834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B9749852-E95C-4AE7-9914-DD854396DCAB}"/>
                </a:ext>
              </a:extLst>
            </p:cNvPr>
            <p:cNvSpPr/>
            <p:nvPr/>
          </p:nvSpPr>
          <p:spPr>
            <a:xfrm>
              <a:off x="3852942" y="6605074"/>
              <a:ext cx="114971" cy="134133"/>
            </a:xfrm>
            <a:custGeom>
              <a:avLst/>
              <a:gdLst>
                <a:gd name="connsiteX0" fmla="*/ 37906 w 114971"/>
                <a:gd name="connsiteY0" fmla="*/ 30671 h 134133"/>
                <a:gd name="connsiteX1" fmla="*/ 37906 w 114971"/>
                <a:gd name="connsiteY1" fmla="*/ 45809 h 134133"/>
                <a:gd name="connsiteX2" fmla="*/ 47678 w 114971"/>
                <a:gd name="connsiteY2" fmla="*/ 33354 h 134133"/>
                <a:gd name="connsiteX3" fmla="*/ 61667 w 114971"/>
                <a:gd name="connsiteY3" fmla="*/ 28947 h 134133"/>
                <a:gd name="connsiteX4" fmla="*/ 80828 w 114971"/>
                <a:gd name="connsiteY4" fmla="*/ 38144 h 134133"/>
                <a:gd name="connsiteX5" fmla="*/ 87343 w 114971"/>
                <a:gd name="connsiteY5" fmla="*/ 66312 h 134133"/>
                <a:gd name="connsiteX6" fmla="*/ 87343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9055 w 114971"/>
                <a:gd name="connsiteY12" fmla="*/ 56731 h 134133"/>
                <a:gd name="connsiteX13" fmla="*/ 39055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906" y="30671"/>
                  </a:moveTo>
                  <a:lnTo>
                    <a:pt x="37906" y="45809"/>
                  </a:lnTo>
                  <a:cubicBezTo>
                    <a:pt x="40025" y="40885"/>
                    <a:pt x="43394" y="36592"/>
                    <a:pt x="47678" y="33354"/>
                  </a:cubicBezTo>
                  <a:cubicBezTo>
                    <a:pt x="51748" y="30422"/>
                    <a:pt x="56652" y="28870"/>
                    <a:pt x="61667" y="28947"/>
                  </a:cubicBezTo>
                  <a:cubicBezTo>
                    <a:pt x="69222" y="28448"/>
                    <a:pt x="76488" y="31936"/>
                    <a:pt x="80828" y="38144"/>
                  </a:cubicBezTo>
                  <a:cubicBezTo>
                    <a:pt x="85860" y="46633"/>
                    <a:pt x="88137" y="56482"/>
                    <a:pt x="87343" y="66312"/>
                  </a:cubicBezTo>
                  <a:lnTo>
                    <a:pt x="87343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0" y="58744"/>
                    <a:pt x="76640" y="51136"/>
                    <a:pt x="72972" y="44468"/>
                  </a:cubicBezTo>
                  <a:cubicBezTo>
                    <a:pt x="69923" y="40252"/>
                    <a:pt x="64945" y="37876"/>
                    <a:pt x="59750" y="38144"/>
                  </a:cubicBezTo>
                  <a:cubicBezTo>
                    <a:pt x="54935" y="38106"/>
                    <a:pt x="50282" y="39888"/>
                    <a:pt x="46720" y="43127"/>
                  </a:cubicBezTo>
                  <a:cubicBezTo>
                    <a:pt x="43093" y="46959"/>
                    <a:pt x="40462" y="51634"/>
                    <a:pt x="39055" y="56731"/>
                  </a:cubicBezTo>
                  <a:lnTo>
                    <a:pt x="39055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CE07FA17-47B9-4B26-9C4E-D4069B6E0470}"/>
                </a:ext>
              </a:extLst>
            </p:cNvPr>
            <p:cNvSpPr/>
            <p:nvPr/>
          </p:nvSpPr>
          <p:spPr>
            <a:xfrm>
              <a:off x="3926524" y="6583659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385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369" y="124115"/>
                    <a:pt x="52300" y="128503"/>
                    <a:pt x="54385" y="132374"/>
                  </a:cubicBezTo>
                  <a:cubicBezTo>
                    <a:pt x="55780" y="134635"/>
                    <a:pt x="58244" y="136015"/>
                    <a:pt x="60900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3" y="143679"/>
                  </a:lnTo>
                  <a:cubicBezTo>
                    <a:pt x="68965" y="144484"/>
                    <a:pt x="67162" y="145059"/>
                    <a:pt x="65307" y="145404"/>
                  </a:cubicBezTo>
                  <a:cubicBezTo>
                    <a:pt x="63140" y="145596"/>
                    <a:pt x="60959" y="145596"/>
                    <a:pt x="58792" y="145404"/>
                  </a:cubicBezTo>
                  <a:cubicBezTo>
                    <a:pt x="53825" y="145557"/>
                    <a:pt x="49098" y="143277"/>
                    <a:pt x="46145" y="139272"/>
                  </a:cubicBezTo>
                  <a:cubicBezTo>
                    <a:pt x="42610" y="133543"/>
                    <a:pt x="40998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5E07DC35-7A12-4BCA-8C47-E5D072EFF54F}"/>
                </a:ext>
              </a:extLst>
            </p:cNvPr>
            <p:cNvSpPr/>
            <p:nvPr/>
          </p:nvSpPr>
          <p:spPr>
            <a:xfrm>
              <a:off x="3980333" y="6605092"/>
              <a:ext cx="114971" cy="134133"/>
            </a:xfrm>
            <a:custGeom>
              <a:avLst/>
              <a:gdLst>
                <a:gd name="connsiteX0" fmla="*/ 62278 w 114971"/>
                <a:gd name="connsiteY0" fmla="*/ 123588 h 134133"/>
                <a:gd name="connsiteX1" fmla="*/ 38325 w 114971"/>
                <a:gd name="connsiteY1" fmla="*/ 112474 h 134133"/>
                <a:gd name="connsiteX2" fmla="*/ 28936 w 114971"/>
                <a:gd name="connsiteY2" fmla="*/ 84306 h 134133"/>
                <a:gd name="connsiteX3" fmla="*/ 28936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4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900 w 114971"/>
                <a:gd name="connsiteY9" fmla="*/ 76641 h 134133"/>
                <a:gd name="connsiteX10" fmla="*/ 38900 w 114971"/>
                <a:gd name="connsiteY10" fmla="*/ 84115 h 134133"/>
                <a:gd name="connsiteX11" fmla="*/ 45223 w 114971"/>
                <a:gd name="connsiteY11" fmla="*/ 106151 h 134133"/>
                <a:gd name="connsiteX12" fmla="*/ 62278 w 114971"/>
                <a:gd name="connsiteY12" fmla="*/ 114965 h 134133"/>
                <a:gd name="connsiteX13" fmla="*/ 75308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8 w 114971"/>
                <a:gd name="connsiteY17" fmla="*/ 123588 h 134133"/>
                <a:gd name="connsiteX18" fmla="*/ 61319 w 114971"/>
                <a:gd name="connsiteY18" fmla="*/ 37934 h 134133"/>
                <a:gd name="connsiteX19" fmla="*/ 45607 w 114971"/>
                <a:gd name="connsiteY19" fmla="*/ 46557 h 134133"/>
                <a:gd name="connsiteX20" fmla="*/ 39283 w 114971"/>
                <a:gd name="connsiteY20" fmla="*/ 68018 h 134133"/>
                <a:gd name="connsiteX21" fmla="*/ 80481 w 114971"/>
                <a:gd name="connsiteY21" fmla="*/ 68018 h 134133"/>
                <a:gd name="connsiteX22" fmla="*/ 80481 w 114971"/>
                <a:gd name="connsiteY22" fmla="*/ 64186 h 134133"/>
                <a:gd name="connsiteX23" fmla="*/ 75308 w 114971"/>
                <a:gd name="connsiteY23" fmla="*/ 45024 h 134133"/>
                <a:gd name="connsiteX24" fmla="*/ 61319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8"/>
                  </a:moveTo>
                  <a:cubicBezTo>
                    <a:pt x="52990" y="123856"/>
                    <a:pt x="44114" y="119736"/>
                    <a:pt x="38325" y="112474"/>
                  </a:cubicBezTo>
                  <a:cubicBezTo>
                    <a:pt x="31852" y="104560"/>
                    <a:pt x="28510" y="94519"/>
                    <a:pt x="28936" y="84306"/>
                  </a:cubicBezTo>
                  <a:lnTo>
                    <a:pt x="28936" y="69168"/>
                  </a:lnTo>
                  <a:cubicBezTo>
                    <a:pt x="28510" y="58763"/>
                    <a:pt x="31843" y="48569"/>
                    <a:pt x="38325" y="40425"/>
                  </a:cubicBezTo>
                  <a:cubicBezTo>
                    <a:pt x="43612" y="33220"/>
                    <a:pt x="52003" y="28966"/>
                    <a:pt x="60936" y="28928"/>
                  </a:cubicBezTo>
                  <a:cubicBezTo>
                    <a:pt x="69594" y="28526"/>
                    <a:pt x="77898" y="32396"/>
                    <a:pt x="83164" y="39275"/>
                  </a:cubicBezTo>
                  <a:cubicBezTo>
                    <a:pt x="88759" y="47285"/>
                    <a:pt x="91524" y="56924"/>
                    <a:pt x="91020" y="66677"/>
                  </a:cubicBezTo>
                  <a:lnTo>
                    <a:pt x="91020" y="76641"/>
                  </a:lnTo>
                  <a:lnTo>
                    <a:pt x="38900" y="76641"/>
                  </a:lnTo>
                  <a:lnTo>
                    <a:pt x="38900" y="84115"/>
                  </a:lnTo>
                  <a:cubicBezTo>
                    <a:pt x="38593" y="91952"/>
                    <a:pt x="40810" y="99674"/>
                    <a:pt x="45223" y="106151"/>
                  </a:cubicBezTo>
                  <a:cubicBezTo>
                    <a:pt x="48920" y="111938"/>
                    <a:pt x="55425" y="115291"/>
                    <a:pt x="62278" y="114965"/>
                  </a:cubicBezTo>
                  <a:cubicBezTo>
                    <a:pt x="66765" y="115042"/>
                    <a:pt x="71215" y="114122"/>
                    <a:pt x="75308" y="112283"/>
                  </a:cubicBezTo>
                  <a:cubicBezTo>
                    <a:pt x="78935" y="110577"/>
                    <a:pt x="82091" y="108009"/>
                    <a:pt x="84505" y="104809"/>
                  </a:cubicBezTo>
                  <a:lnTo>
                    <a:pt x="88721" y="111899"/>
                  </a:lnTo>
                  <a:cubicBezTo>
                    <a:pt x="85870" y="115578"/>
                    <a:pt x="82192" y="118529"/>
                    <a:pt x="77990" y="120522"/>
                  </a:cubicBezTo>
                  <a:cubicBezTo>
                    <a:pt x="73027" y="122630"/>
                    <a:pt x="67672" y="123684"/>
                    <a:pt x="62278" y="123588"/>
                  </a:cubicBezTo>
                  <a:close/>
                  <a:moveTo>
                    <a:pt x="61319" y="37934"/>
                  </a:moveTo>
                  <a:cubicBezTo>
                    <a:pt x="54977" y="38030"/>
                    <a:pt x="49094" y="41268"/>
                    <a:pt x="45607" y="46557"/>
                  </a:cubicBezTo>
                  <a:cubicBezTo>
                    <a:pt x="41410" y="52919"/>
                    <a:pt x="39209" y="60392"/>
                    <a:pt x="39283" y="68018"/>
                  </a:cubicBezTo>
                  <a:lnTo>
                    <a:pt x="80481" y="68018"/>
                  </a:lnTo>
                  <a:lnTo>
                    <a:pt x="80481" y="64186"/>
                  </a:lnTo>
                  <a:cubicBezTo>
                    <a:pt x="80832" y="57403"/>
                    <a:pt x="79019" y="50696"/>
                    <a:pt x="75308" y="45024"/>
                  </a:cubicBezTo>
                  <a:cubicBezTo>
                    <a:pt x="72052" y="40559"/>
                    <a:pt x="66850" y="37915"/>
                    <a:pt x="61319" y="379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6F939248-B6DB-41DB-B201-93606AAA78B9}"/>
                </a:ext>
              </a:extLst>
            </p:cNvPr>
            <p:cNvSpPr/>
            <p:nvPr/>
          </p:nvSpPr>
          <p:spPr>
            <a:xfrm>
              <a:off x="4060082" y="6605694"/>
              <a:ext cx="76648" cy="134133"/>
            </a:xfrm>
            <a:custGeom>
              <a:avLst/>
              <a:gdLst>
                <a:gd name="connsiteX0" fmla="*/ 64158 w 76647"/>
                <a:gd name="connsiteY0" fmla="*/ 39249 h 134133"/>
                <a:gd name="connsiteX1" fmla="*/ 57642 w 76647"/>
                <a:gd name="connsiteY1" fmla="*/ 39249 h 134133"/>
                <a:gd name="connsiteX2" fmla="*/ 45954 w 76647"/>
                <a:gd name="connsiteY2" fmla="*/ 44039 h 134133"/>
                <a:gd name="connsiteX3" fmla="*/ 39055 w 76647"/>
                <a:gd name="connsiteY3" fmla="*/ 57069 h 134133"/>
                <a:gd name="connsiteX4" fmla="*/ 39055 w 76647"/>
                <a:gd name="connsiteY4" fmla="*/ 121836 h 134133"/>
                <a:gd name="connsiteX5" fmla="*/ 28900 w 76647"/>
                <a:gd name="connsiteY5" fmla="*/ 121836 h 134133"/>
                <a:gd name="connsiteX6" fmla="*/ 28900 w 76647"/>
                <a:gd name="connsiteY6" fmla="*/ 30626 h 134133"/>
                <a:gd name="connsiteX7" fmla="*/ 37906 w 76647"/>
                <a:gd name="connsiteY7" fmla="*/ 30626 h 134133"/>
                <a:gd name="connsiteX8" fmla="*/ 39055 w 76647"/>
                <a:gd name="connsiteY8" fmla="*/ 45764 h 134133"/>
                <a:gd name="connsiteX9" fmla="*/ 47487 w 76647"/>
                <a:gd name="connsiteY9" fmla="*/ 33308 h 134133"/>
                <a:gd name="connsiteX10" fmla="*/ 59942 w 76647"/>
                <a:gd name="connsiteY10" fmla="*/ 28901 h 134133"/>
                <a:gd name="connsiteX11" fmla="*/ 63008 w 76647"/>
                <a:gd name="connsiteY11" fmla="*/ 28901 h 134133"/>
                <a:gd name="connsiteX12" fmla="*/ 65690 w 76647"/>
                <a:gd name="connsiteY12" fmla="*/ 2890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8" y="39249"/>
                  </a:moveTo>
                  <a:lnTo>
                    <a:pt x="57642" y="39249"/>
                  </a:lnTo>
                  <a:cubicBezTo>
                    <a:pt x="53235" y="39057"/>
                    <a:pt x="48966" y="40820"/>
                    <a:pt x="45954" y="44039"/>
                  </a:cubicBezTo>
                  <a:cubicBezTo>
                    <a:pt x="42575" y="47718"/>
                    <a:pt x="40199" y="52202"/>
                    <a:pt x="39055" y="57069"/>
                  </a:cubicBezTo>
                  <a:lnTo>
                    <a:pt x="39055" y="121836"/>
                  </a:lnTo>
                  <a:lnTo>
                    <a:pt x="28900" y="121836"/>
                  </a:lnTo>
                  <a:lnTo>
                    <a:pt x="28900" y="30626"/>
                  </a:lnTo>
                  <a:lnTo>
                    <a:pt x="37906" y="30626"/>
                  </a:lnTo>
                  <a:lnTo>
                    <a:pt x="39055" y="45764"/>
                  </a:lnTo>
                  <a:cubicBezTo>
                    <a:pt x="40830" y="40992"/>
                    <a:pt x="43721" y="36719"/>
                    <a:pt x="47487" y="33308"/>
                  </a:cubicBezTo>
                  <a:cubicBezTo>
                    <a:pt x="50984" y="30415"/>
                    <a:pt x="55399" y="28844"/>
                    <a:pt x="59942" y="28901"/>
                  </a:cubicBezTo>
                  <a:lnTo>
                    <a:pt x="63008" y="28901"/>
                  </a:lnTo>
                  <a:lnTo>
                    <a:pt x="65690" y="28901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E02D4BCB-4F94-4DD6-9473-5FF11C856EA5}"/>
                </a:ext>
              </a:extLst>
            </p:cNvPr>
            <p:cNvSpPr/>
            <p:nvPr/>
          </p:nvSpPr>
          <p:spPr>
            <a:xfrm>
              <a:off x="4111053" y="6605080"/>
              <a:ext cx="114971" cy="134133"/>
            </a:xfrm>
            <a:custGeom>
              <a:avLst/>
              <a:gdLst>
                <a:gd name="connsiteX0" fmla="*/ 37523 w 114971"/>
                <a:gd name="connsiteY0" fmla="*/ 30665 h 134133"/>
                <a:gd name="connsiteX1" fmla="*/ 38481 w 114971"/>
                <a:gd name="connsiteY1" fmla="*/ 45803 h 134133"/>
                <a:gd name="connsiteX2" fmla="*/ 48062 w 114971"/>
                <a:gd name="connsiteY2" fmla="*/ 33347 h 134133"/>
                <a:gd name="connsiteX3" fmla="*/ 62241 w 114971"/>
                <a:gd name="connsiteY3" fmla="*/ 28940 h 134133"/>
                <a:gd name="connsiteX4" fmla="*/ 81403 w 114971"/>
                <a:gd name="connsiteY4" fmla="*/ 38138 h 134133"/>
                <a:gd name="connsiteX5" fmla="*/ 87918 w 114971"/>
                <a:gd name="connsiteY5" fmla="*/ 66306 h 134133"/>
                <a:gd name="connsiteX6" fmla="*/ 87918 w 114971"/>
                <a:gd name="connsiteY6" fmla="*/ 121875 h 134133"/>
                <a:gd name="connsiteX7" fmla="*/ 77571 w 114971"/>
                <a:gd name="connsiteY7" fmla="*/ 121875 h 134133"/>
                <a:gd name="connsiteX8" fmla="*/ 77571 w 114971"/>
                <a:gd name="connsiteY8" fmla="*/ 66306 h 134133"/>
                <a:gd name="connsiteX9" fmla="*/ 73164 w 114971"/>
                <a:gd name="connsiteY9" fmla="*/ 44461 h 134133"/>
                <a:gd name="connsiteX10" fmla="*/ 59942 w 114971"/>
                <a:gd name="connsiteY10" fmla="*/ 38138 h 134133"/>
                <a:gd name="connsiteX11" fmla="*/ 46912 w 114971"/>
                <a:gd name="connsiteY11" fmla="*/ 43120 h 134133"/>
                <a:gd name="connsiteX12" fmla="*/ 39055 w 114971"/>
                <a:gd name="connsiteY12" fmla="*/ 56725 h 134133"/>
                <a:gd name="connsiteX13" fmla="*/ 39055 w 114971"/>
                <a:gd name="connsiteY13" fmla="*/ 121875 h 134133"/>
                <a:gd name="connsiteX14" fmla="*/ 28900 w 114971"/>
                <a:gd name="connsiteY14" fmla="*/ 121875 h 134133"/>
                <a:gd name="connsiteX15" fmla="*/ 28900 w 114971"/>
                <a:gd name="connsiteY15" fmla="*/ 306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523" y="30665"/>
                  </a:moveTo>
                  <a:lnTo>
                    <a:pt x="38481" y="45803"/>
                  </a:lnTo>
                  <a:cubicBezTo>
                    <a:pt x="40464" y="40840"/>
                    <a:pt x="43781" y="36528"/>
                    <a:pt x="48062" y="33347"/>
                  </a:cubicBezTo>
                  <a:cubicBezTo>
                    <a:pt x="52202" y="30415"/>
                    <a:pt x="57167" y="28863"/>
                    <a:pt x="62241" y="28940"/>
                  </a:cubicBezTo>
                  <a:cubicBezTo>
                    <a:pt x="69791" y="28480"/>
                    <a:pt x="77038" y="31968"/>
                    <a:pt x="81403" y="38138"/>
                  </a:cubicBezTo>
                  <a:cubicBezTo>
                    <a:pt x="86345" y="46665"/>
                    <a:pt x="88614" y="56476"/>
                    <a:pt x="87918" y="66306"/>
                  </a:cubicBezTo>
                  <a:lnTo>
                    <a:pt x="87918" y="121875"/>
                  </a:lnTo>
                  <a:lnTo>
                    <a:pt x="77571" y="121875"/>
                  </a:lnTo>
                  <a:lnTo>
                    <a:pt x="77571" y="66306"/>
                  </a:lnTo>
                  <a:cubicBezTo>
                    <a:pt x="78297" y="58756"/>
                    <a:pt x="76764" y="51149"/>
                    <a:pt x="73164" y="44461"/>
                  </a:cubicBezTo>
                  <a:cubicBezTo>
                    <a:pt x="70115" y="40246"/>
                    <a:pt x="65137" y="37870"/>
                    <a:pt x="59942" y="38138"/>
                  </a:cubicBezTo>
                  <a:cubicBezTo>
                    <a:pt x="55126" y="38099"/>
                    <a:pt x="50474" y="39882"/>
                    <a:pt x="46912" y="43120"/>
                  </a:cubicBezTo>
                  <a:cubicBezTo>
                    <a:pt x="43229" y="46952"/>
                    <a:pt x="40533" y="51628"/>
                    <a:pt x="39055" y="56725"/>
                  </a:cubicBezTo>
                  <a:lnTo>
                    <a:pt x="39055" y="121875"/>
                  </a:lnTo>
                  <a:lnTo>
                    <a:pt x="28900" y="121875"/>
                  </a:lnTo>
                  <a:lnTo>
                    <a:pt x="28900" y="30665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63C68D2F-0DD4-4B3E-A38C-7DC1819F369B}"/>
                </a:ext>
              </a:extLst>
            </p:cNvPr>
            <p:cNvSpPr/>
            <p:nvPr/>
          </p:nvSpPr>
          <p:spPr>
            <a:xfrm>
              <a:off x="4189547" y="6604909"/>
              <a:ext cx="114971" cy="134133"/>
            </a:xfrm>
            <a:custGeom>
              <a:avLst/>
              <a:gdLst>
                <a:gd name="connsiteX0" fmla="*/ 78982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4 w 114971"/>
                <a:gd name="connsiteY7" fmla="*/ 77207 h 134133"/>
                <a:gd name="connsiteX8" fmla="*/ 61928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8 w 114971"/>
                <a:gd name="connsiteY13" fmla="*/ 56129 h 134133"/>
                <a:gd name="connsiteX14" fmla="*/ 31269 w 114971"/>
                <a:gd name="connsiteY14" fmla="*/ 56129 h 134133"/>
                <a:gd name="connsiteX15" fmla="*/ 31269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5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5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4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5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2" y="122046"/>
                  </a:moveTo>
                  <a:cubicBezTo>
                    <a:pt x="78982" y="118789"/>
                    <a:pt x="78982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2" y="112580"/>
                    <a:pt x="71468" y="116432"/>
                    <a:pt x="67101" y="119364"/>
                  </a:cubicBezTo>
                  <a:cubicBezTo>
                    <a:pt x="62794" y="122257"/>
                    <a:pt x="57723" y="123790"/>
                    <a:pt x="52538" y="123771"/>
                  </a:cubicBezTo>
                  <a:cubicBezTo>
                    <a:pt x="45939" y="124250"/>
                    <a:pt x="39495" y="121625"/>
                    <a:pt x="35101" y="116681"/>
                  </a:cubicBezTo>
                  <a:cubicBezTo>
                    <a:pt x="30667" y="111315"/>
                    <a:pt x="28471" y="104456"/>
                    <a:pt x="28969" y="97519"/>
                  </a:cubicBezTo>
                  <a:cubicBezTo>
                    <a:pt x="28659" y="89758"/>
                    <a:pt x="31905" y="82285"/>
                    <a:pt x="37784" y="77207"/>
                  </a:cubicBezTo>
                  <a:cubicBezTo>
                    <a:pt x="44682" y="71919"/>
                    <a:pt x="53245" y="69255"/>
                    <a:pt x="61928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65" y="53102"/>
                    <a:pt x="76460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2" y="46606"/>
                    <a:pt x="40539" y="51281"/>
                    <a:pt x="40658" y="56129"/>
                  </a:cubicBezTo>
                  <a:lnTo>
                    <a:pt x="31269" y="56129"/>
                  </a:lnTo>
                  <a:lnTo>
                    <a:pt x="31269" y="56129"/>
                  </a:lnTo>
                  <a:cubicBezTo>
                    <a:pt x="30820" y="48886"/>
                    <a:pt x="33714" y="41815"/>
                    <a:pt x="39125" y="36967"/>
                  </a:cubicBezTo>
                  <a:cubicBezTo>
                    <a:pt x="44701" y="31545"/>
                    <a:pt x="52243" y="28651"/>
                    <a:pt x="60011" y="28920"/>
                  </a:cubicBezTo>
                  <a:cubicBezTo>
                    <a:pt x="67630" y="28632"/>
                    <a:pt x="75036" y="31468"/>
                    <a:pt x="80515" y="36776"/>
                  </a:cubicBezTo>
                  <a:cubicBezTo>
                    <a:pt x="86008" y="42754"/>
                    <a:pt x="88783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3" y="115876"/>
                    <a:pt x="89015" y="118885"/>
                    <a:pt x="89712" y="121855"/>
                  </a:cubicBezTo>
                  <a:close/>
                  <a:moveTo>
                    <a:pt x="53305" y="114573"/>
                  </a:moveTo>
                  <a:cubicBezTo>
                    <a:pt x="58687" y="114726"/>
                    <a:pt x="63963" y="113040"/>
                    <a:pt x="68251" y="109783"/>
                  </a:cubicBezTo>
                  <a:cubicBezTo>
                    <a:pt x="72511" y="106736"/>
                    <a:pt x="75726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7" y="78031"/>
                    <a:pt x="49398" y="80101"/>
                    <a:pt x="44874" y="84106"/>
                  </a:cubicBezTo>
                  <a:cubicBezTo>
                    <a:pt x="40759" y="87823"/>
                    <a:pt x="38452" y="93131"/>
                    <a:pt x="38550" y="98669"/>
                  </a:cubicBezTo>
                  <a:cubicBezTo>
                    <a:pt x="38372" y="102999"/>
                    <a:pt x="39805" y="107234"/>
                    <a:pt x="42574" y="110549"/>
                  </a:cubicBezTo>
                  <a:cubicBezTo>
                    <a:pt x="45337" y="113481"/>
                    <a:pt x="49298" y="114956"/>
                    <a:pt x="53305" y="114573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199744B7-FCBC-4479-BFA3-E0768F7E6BCB}"/>
                </a:ext>
              </a:extLst>
            </p:cNvPr>
            <p:cNvSpPr/>
            <p:nvPr/>
          </p:nvSpPr>
          <p:spPr>
            <a:xfrm>
              <a:off x="4264157" y="6583659"/>
              <a:ext cx="95810" cy="172457"/>
            </a:xfrm>
            <a:custGeom>
              <a:avLst/>
              <a:gdLst>
                <a:gd name="connsiteX0" fmla="*/ 50936 w 95809"/>
                <a:gd name="connsiteY0" fmla="*/ 28900 h 172457"/>
                <a:gd name="connsiteX1" fmla="*/ 50936 w 95809"/>
                <a:gd name="connsiteY1" fmla="*/ 52085 h 172457"/>
                <a:gd name="connsiteX2" fmla="*/ 66840 w 95809"/>
                <a:gd name="connsiteY2" fmla="*/ 52085 h 172457"/>
                <a:gd name="connsiteX3" fmla="*/ 66840 w 95809"/>
                <a:gd name="connsiteY3" fmla="*/ 60708 h 172457"/>
                <a:gd name="connsiteX4" fmla="*/ 50936 w 95809"/>
                <a:gd name="connsiteY4" fmla="*/ 60708 h 172457"/>
                <a:gd name="connsiteX5" fmla="*/ 50936 w 95809"/>
                <a:gd name="connsiteY5" fmla="*/ 119727 h 172457"/>
                <a:gd name="connsiteX6" fmla="*/ 53427 w 95809"/>
                <a:gd name="connsiteY6" fmla="*/ 132374 h 172457"/>
                <a:gd name="connsiteX7" fmla="*/ 60134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0936" y="28900"/>
                  </a:moveTo>
                  <a:lnTo>
                    <a:pt x="50936" y="52085"/>
                  </a:lnTo>
                  <a:lnTo>
                    <a:pt x="66840" y="52085"/>
                  </a:lnTo>
                  <a:lnTo>
                    <a:pt x="66840" y="60708"/>
                  </a:lnTo>
                  <a:lnTo>
                    <a:pt x="50936" y="60708"/>
                  </a:lnTo>
                  <a:lnTo>
                    <a:pt x="50936" y="119727"/>
                  </a:lnTo>
                  <a:cubicBezTo>
                    <a:pt x="50650" y="124096"/>
                    <a:pt x="51511" y="128446"/>
                    <a:pt x="53427" y="132374"/>
                  </a:cubicBezTo>
                  <a:cubicBezTo>
                    <a:pt x="54931" y="134616"/>
                    <a:pt x="57437" y="135976"/>
                    <a:pt x="60134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3" y="143679"/>
                  </a:lnTo>
                  <a:cubicBezTo>
                    <a:pt x="68965" y="144484"/>
                    <a:pt x="67162" y="145059"/>
                    <a:pt x="65307" y="145404"/>
                  </a:cubicBezTo>
                  <a:cubicBezTo>
                    <a:pt x="63140" y="145596"/>
                    <a:pt x="60959" y="145596"/>
                    <a:pt x="58792" y="145404"/>
                  </a:cubicBezTo>
                  <a:cubicBezTo>
                    <a:pt x="53825" y="145557"/>
                    <a:pt x="49098" y="143277"/>
                    <a:pt x="46145" y="139272"/>
                  </a:cubicBezTo>
                  <a:cubicBezTo>
                    <a:pt x="42610" y="133543"/>
                    <a:pt x="40998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96FDF42-D1EE-4D67-A095-1E3F4173B581}"/>
                </a:ext>
              </a:extLst>
            </p:cNvPr>
            <p:cNvSpPr/>
            <p:nvPr/>
          </p:nvSpPr>
          <p:spPr>
            <a:xfrm>
              <a:off x="4322217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36A2D191-C24D-45DF-8118-423B22D456F0}"/>
                </a:ext>
              </a:extLst>
            </p:cNvPr>
            <p:cNvSpPr/>
            <p:nvPr/>
          </p:nvSpPr>
          <p:spPr>
            <a:xfrm>
              <a:off x="4352077" y="6605101"/>
              <a:ext cx="114971" cy="134133"/>
            </a:xfrm>
            <a:custGeom>
              <a:avLst/>
              <a:gdLst>
                <a:gd name="connsiteX0" fmla="*/ 28932 w 114971"/>
                <a:gd name="connsiteY0" fmla="*/ 69542 h 134133"/>
                <a:gd name="connsiteX1" fmla="*/ 37939 w 114971"/>
                <a:gd name="connsiteY1" fmla="*/ 40416 h 134133"/>
                <a:gd name="connsiteX2" fmla="*/ 62466 w 114971"/>
                <a:gd name="connsiteY2" fmla="*/ 28919 h 134133"/>
                <a:gd name="connsiteX3" fmla="*/ 86801 w 114971"/>
                <a:gd name="connsiteY3" fmla="*/ 40416 h 134133"/>
                <a:gd name="connsiteX4" fmla="*/ 95999 w 114971"/>
                <a:gd name="connsiteY4" fmla="*/ 69542 h 134133"/>
                <a:gd name="connsiteX5" fmla="*/ 95999 w 114971"/>
                <a:gd name="connsiteY5" fmla="*/ 82956 h 134133"/>
                <a:gd name="connsiteX6" fmla="*/ 86993 w 114971"/>
                <a:gd name="connsiteY6" fmla="*/ 112273 h 134133"/>
                <a:gd name="connsiteX7" fmla="*/ 41616 w 114971"/>
                <a:gd name="connsiteY7" fmla="*/ 115952 h 134133"/>
                <a:gd name="connsiteX8" fmla="*/ 37939 w 114971"/>
                <a:gd name="connsiteY8" fmla="*/ 112273 h 134133"/>
                <a:gd name="connsiteX9" fmla="*/ 28932 w 114971"/>
                <a:gd name="connsiteY9" fmla="*/ 82956 h 134133"/>
                <a:gd name="connsiteX10" fmla="*/ 39088 w 114971"/>
                <a:gd name="connsiteY10" fmla="*/ 83147 h 134133"/>
                <a:gd name="connsiteX11" fmla="*/ 45220 w 114971"/>
                <a:gd name="connsiteY11" fmla="*/ 105758 h 134133"/>
                <a:gd name="connsiteX12" fmla="*/ 73905 w 114971"/>
                <a:gd name="connsiteY12" fmla="*/ 111564 h 134133"/>
                <a:gd name="connsiteX13" fmla="*/ 79712 w 114971"/>
                <a:gd name="connsiteY13" fmla="*/ 105758 h 134133"/>
                <a:gd name="connsiteX14" fmla="*/ 85843 w 114971"/>
                <a:gd name="connsiteY14" fmla="*/ 83147 h 134133"/>
                <a:gd name="connsiteX15" fmla="*/ 85843 w 114971"/>
                <a:gd name="connsiteY15" fmla="*/ 69734 h 134133"/>
                <a:gd name="connsiteX16" fmla="*/ 79712 w 114971"/>
                <a:gd name="connsiteY16" fmla="*/ 47123 h 134133"/>
                <a:gd name="connsiteX17" fmla="*/ 51026 w 114971"/>
                <a:gd name="connsiteY17" fmla="*/ 41317 h 134133"/>
                <a:gd name="connsiteX18" fmla="*/ 45220 w 114971"/>
                <a:gd name="connsiteY18" fmla="*/ 47123 h 134133"/>
                <a:gd name="connsiteX19" fmla="*/ 39088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2" y="69542"/>
                  </a:moveTo>
                  <a:cubicBezTo>
                    <a:pt x="28566" y="59099"/>
                    <a:pt x="31740" y="48828"/>
                    <a:pt x="37939" y="40416"/>
                  </a:cubicBezTo>
                  <a:cubicBezTo>
                    <a:pt x="43810" y="32885"/>
                    <a:pt x="52923" y="28612"/>
                    <a:pt x="62466" y="28919"/>
                  </a:cubicBezTo>
                  <a:cubicBezTo>
                    <a:pt x="71961" y="28574"/>
                    <a:pt x="81032" y="32866"/>
                    <a:pt x="86801" y="40416"/>
                  </a:cubicBezTo>
                  <a:cubicBezTo>
                    <a:pt x="93182" y="48752"/>
                    <a:pt x="96436" y="59061"/>
                    <a:pt x="95999" y="69542"/>
                  </a:cubicBezTo>
                  <a:lnTo>
                    <a:pt x="95999" y="82956"/>
                  </a:lnTo>
                  <a:cubicBezTo>
                    <a:pt x="96394" y="93456"/>
                    <a:pt x="93219" y="103804"/>
                    <a:pt x="86993" y="112273"/>
                  </a:cubicBezTo>
                  <a:cubicBezTo>
                    <a:pt x="75477" y="125821"/>
                    <a:pt x="55161" y="127469"/>
                    <a:pt x="41616" y="115952"/>
                  </a:cubicBezTo>
                  <a:cubicBezTo>
                    <a:pt x="40292" y="114822"/>
                    <a:pt x="39063" y="113596"/>
                    <a:pt x="37939" y="112273"/>
                  </a:cubicBezTo>
                  <a:cubicBezTo>
                    <a:pt x="31711" y="103804"/>
                    <a:pt x="28538" y="93456"/>
                    <a:pt x="28932" y="82956"/>
                  </a:cubicBezTo>
                  <a:close/>
                  <a:moveTo>
                    <a:pt x="39088" y="83147"/>
                  </a:moveTo>
                  <a:cubicBezTo>
                    <a:pt x="38820" y="91138"/>
                    <a:pt x="40957" y="99013"/>
                    <a:pt x="45220" y="105758"/>
                  </a:cubicBezTo>
                  <a:cubicBezTo>
                    <a:pt x="51538" y="115282"/>
                    <a:pt x="64380" y="117888"/>
                    <a:pt x="73905" y="111564"/>
                  </a:cubicBezTo>
                  <a:cubicBezTo>
                    <a:pt x="76209" y="110031"/>
                    <a:pt x="78184" y="108058"/>
                    <a:pt x="79712" y="105758"/>
                  </a:cubicBezTo>
                  <a:cubicBezTo>
                    <a:pt x="83952" y="98994"/>
                    <a:pt x="86087" y="91119"/>
                    <a:pt x="85843" y="83147"/>
                  </a:cubicBezTo>
                  <a:lnTo>
                    <a:pt x="85843" y="69734"/>
                  </a:lnTo>
                  <a:cubicBezTo>
                    <a:pt x="86087" y="61763"/>
                    <a:pt x="83952" y="53887"/>
                    <a:pt x="79712" y="47123"/>
                  </a:cubicBezTo>
                  <a:cubicBezTo>
                    <a:pt x="73394" y="37599"/>
                    <a:pt x="60552" y="34993"/>
                    <a:pt x="51026" y="41317"/>
                  </a:cubicBezTo>
                  <a:cubicBezTo>
                    <a:pt x="48723" y="42850"/>
                    <a:pt x="46747" y="44823"/>
                    <a:pt x="45220" y="47123"/>
                  </a:cubicBezTo>
                  <a:cubicBezTo>
                    <a:pt x="40980" y="53887"/>
                    <a:pt x="38845" y="61763"/>
                    <a:pt x="39088" y="697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D62D9E5B-97CB-4B37-BC05-BAEACC71E2D9}"/>
                </a:ext>
              </a:extLst>
            </p:cNvPr>
            <p:cNvSpPr/>
            <p:nvPr/>
          </p:nvSpPr>
          <p:spPr>
            <a:xfrm>
              <a:off x="4437572" y="6605074"/>
              <a:ext cx="114971" cy="134133"/>
            </a:xfrm>
            <a:custGeom>
              <a:avLst/>
              <a:gdLst>
                <a:gd name="connsiteX0" fmla="*/ 38289 w 114971"/>
                <a:gd name="connsiteY0" fmla="*/ 30671 h 134133"/>
                <a:gd name="connsiteX1" fmla="*/ 38289 w 114971"/>
                <a:gd name="connsiteY1" fmla="*/ 45809 h 134133"/>
                <a:gd name="connsiteX2" fmla="*/ 48062 w 114971"/>
                <a:gd name="connsiteY2" fmla="*/ 33354 h 134133"/>
                <a:gd name="connsiteX3" fmla="*/ 62050 w 114971"/>
                <a:gd name="connsiteY3" fmla="*/ 28947 h 134133"/>
                <a:gd name="connsiteX4" fmla="*/ 81212 w 114971"/>
                <a:gd name="connsiteY4" fmla="*/ 38144 h 134133"/>
                <a:gd name="connsiteX5" fmla="*/ 87727 w 114971"/>
                <a:gd name="connsiteY5" fmla="*/ 66312 h 134133"/>
                <a:gd name="connsiteX6" fmla="*/ 87727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8864 w 114971"/>
                <a:gd name="connsiteY12" fmla="*/ 56731 h 134133"/>
                <a:gd name="connsiteX13" fmla="*/ 38864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8289" y="30671"/>
                  </a:moveTo>
                  <a:lnTo>
                    <a:pt x="38289" y="45809"/>
                  </a:lnTo>
                  <a:cubicBezTo>
                    <a:pt x="40408" y="40885"/>
                    <a:pt x="43777" y="36592"/>
                    <a:pt x="48062" y="33354"/>
                  </a:cubicBezTo>
                  <a:cubicBezTo>
                    <a:pt x="52118" y="30403"/>
                    <a:pt x="57031" y="28851"/>
                    <a:pt x="62050" y="28947"/>
                  </a:cubicBezTo>
                  <a:cubicBezTo>
                    <a:pt x="69605" y="28448"/>
                    <a:pt x="76871" y="31936"/>
                    <a:pt x="81212" y="38144"/>
                  </a:cubicBezTo>
                  <a:cubicBezTo>
                    <a:pt x="86244" y="46633"/>
                    <a:pt x="88520" y="56482"/>
                    <a:pt x="87727" y="66312"/>
                  </a:cubicBezTo>
                  <a:lnTo>
                    <a:pt x="87727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0" y="58744"/>
                    <a:pt x="76640" y="51136"/>
                    <a:pt x="72972" y="44468"/>
                  </a:cubicBezTo>
                  <a:cubicBezTo>
                    <a:pt x="69923" y="40252"/>
                    <a:pt x="64945" y="37876"/>
                    <a:pt x="59750" y="38144"/>
                  </a:cubicBezTo>
                  <a:cubicBezTo>
                    <a:pt x="54935" y="38106"/>
                    <a:pt x="50282" y="39888"/>
                    <a:pt x="46720" y="43127"/>
                  </a:cubicBezTo>
                  <a:cubicBezTo>
                    <a:pt x="43101" y="46997"/>
                    <a:pt x="40414" y="51653"/>
                    <a:pt x="38864" y="56731"/>
                  </a:cubicBezTo>
                  <a:lnTo>
                    <a:pt x="38864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C8AEB1D1-C454-444D-94A0-7515A44E3F25}"/>
                </a:ext>
              </a:extLst>
            </p:cNvPr>
            <p:cNvSpPr/>
            <p:nvPr/>
          </p:nvSpPr>
          <p:spPr>
            <a:xfrm>
              <a:off x="4516659" y="6604715"/>
              <a:ext cx="114971" cy="134133"/>
            </a:xfrm>
            <a:custGeom>
              <a:avLst/>
              <a:gdLst>
                <a:gd name="connsiteX0" fmla="*/ 79155 w 114971"/>
                <a:gd name="connsiteY0" fmla="*/ 122241 h 134133"/>
                <a:gd name="connsiteX1" fmla="*/ 78005 w 114971"/>
                <a:gd name="connsiteY1" fmla="*/ 114384 h 134133"/>
                <a:gd name="connsiteX2" fmla="*/ 78005 w 114971"/>
                <a:gd name="connsiteY2" fmla="*/ 108252 h 134133"/>
                <a:gd name="connsiteX3" fmla="*/ 67275 w 114971"/>
                <a:gd name="connsiteY3" fmla="*/ 119558 h 134133"/>
                <a:gd name="connsiteX4" fmla="*/ 52520 w 114971"/>
                <a:gd name="connsiteY4" fmla="*/ 123965 h 134133"/>
                <a:gd name="connsiteX5" fmla="*/ 35083 w 114971"/>
                <a:gd name="connsiteY5" fmla="*/ 116875 h 134133"/>
                <a:gd name="connsiteX6" fmla="*/ 28951 w 114971"/>
                <a:gd name="connsiteY6" fmla="*/ 97713 h 134133"/>
                <a:gd name="connsiteX7" fmla="*/ 37765 w 114971"/>
                <a:gd name="connsiteY7" fmla="*/ 77402 h 134133"/>
                <a:gd name="connsiteX8" fmla="*/ 62101 w 114971"/>
                <a:gd name="connsiteY8" fmla="*/ 69928 h 134133"/>
                <a:gd name="connsiteX9" fmla="*/ 78005 w 114971"/>
                <a:gd name="connsiteY9" fmla="*/ 69928 h 134133"/>
                <a:gd name="connsiteX10" fmla="*/ 78005 w 114971"/>
                <a:gd name="connsiteY10" fmla="*/ 58815 h 134133"/>
                <a:gd name="connsiteX11" fmla="*/ 73023 w 114971"/>
                <a:gd name="connsiteY11" fmla="*/ 43485 h 134133"/>
                <a:gd name="connsiteX12" fmla="*/ 59418 w 114971"/>
                <a:gd name="connsiteY12" fmla="*/ 38120 h 134133"/>
                <a:gd name="connsiteX13" fmla="*/ 46005 w 114971"/>
                <a:gd name="connsiteY13" fmla="*/ 43293 h 134133"/>
                <a:gd name="connsiteX14" fmla="*/ 40640 w 114971"/>
                <a:gd name="connsiteY14" fmla="*/ 56132 h 134133"/>
                <a:gd name="connsiteX15" fmla="*/ 30867 w 114971"/>
                <a:gd name="connsiteY15" fmla="*/ 56132 h 134133"/>
                <a:gd name="connsiteX16" fmla="*/ 30867 w 114971"/>
                <a:gd name="connsiteY16" fmla="*/ 56132 h 134133"/>
                <a:gd name="connsiteX17" fmla="*/ 38724 w 114971"/>
                <a:gd name="connsiteY17" fmla="*/ 36970 h 134133"/>
                <a:gd name="connsiteX18" fmla="*/ 59802 w 114971"/>
                <a:gd name="connsiteY18" fmla="*/ 28922 h 134133"/>
                <a:gd name="connsiteX19" fmla="*/ 80113 w 114971"/>
                <a:gd name="connsiteY19" fmla="*/ 36778 h 134133"/>
                <a:gd name="connsiteX20" fmla="*/ 87778 w 114971"/>
                <a:gd name="connsiteY20" fmla="*/ 58815 h 134133"/>
                <a:gd name="connsiteX21" fmla="*/ 87778 w 114971"/>
                <a:gd name="connsiteY21" fmla="*/ 103462 h 134133"/>
                <a:gd name="connsiteX22" fmla="*/ 87778 w 114971"/>
                <a:gd name="connsiteY22" fmla="*/ 112851 h 134133"/>
                <a:gd name="connsiteX23" fmla="*/ 89119 w 114971"/>
                <a:gd name="connsiteY23" fmla="*/ 121857 h 134133"/>
                <a:gd name="connsiteX24" fmla="*/ 53478 w 114971"/>
                <a:gd name="connsiteY24" fmla="*/ 114768 h 134133"/>
                <a:gd name="connsiteX25" fmla="*/ 68233 w 114971"/>
                <a:gd name="connsiteY25" fmla="*/ 109977 h 134133"/>
                <a:gd name="connsiteX26" fmla="*/ 77622 w 114971"/>
                <a:gd name="connsiteY26" fmla="*/ 97713 h 134133"/>
                <a:gd name="connsiteX27" fmla="*/ 77622 w 114971"/>
                <a:gd name="connsiteY27" fmla="*/ 78552 h 134133"/>
                <a:gd name="connsiteX28" fmla="*/ 61526 w 114971"/>
                <a:gd name="connsiteY28" fmla="*/ 78552 h 134133"/>
                <a:gd name="connsiteX29" fmla="*/ 45047 w 114971"/>
                <a:gd name="connsiteY29" fmla="*/ 84300 h 134133"/>
                <a:gd name="connsiteX30" fmla="*/ 38915 w 114971"/>
                <a:gd name="connsiteY30" fmla="*/ 98863 h 134133"/>
                <a:gd name="connsiteX31" fmla="*/ 42748 w 114971"/>
                <a:gd name="connsiteY31" fmla="*/ 110743 h 134133"/>
                <a:gd name="connsiteX32" fmla="*/ 53478 w 114971"/>
                <a:gd name="connsiteY32" fmla="*/ 114768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9155" y="122241"/>
                  </a:moveTo>
                  <a:cubicBezTo>
                    <a:pt x="79155" y="118983"/>
                    <a:pt x="78197" y="116492"/>
                    <a:pt x="78005" y="114384"/>
                  </a:cubicBezTo>
                  <a:cubicBezTo>
                    <a:pt x="77810" y="112353"/>
                    <a:pt x="77810" y="110283"/>
                    <a:pt x="78005" y="108252"/>
                  </a:cubicBezTo>
                  <a:cubicBezTo>
                    <a:pt x="75240" y="112717"/>
                    <a:pt x="71588" y="116569"/>
                    <a:pt x="67275" y="119558"/>
                  </a:cubicBezTo>
                  <a:cubicBezTo>
                    <a:pt x="62898" y="122451"/>
                    <a:pt x="57765" y="123984"/>
                    <a:pt x="52520" y="123965"/>
                  </a:cubicBezTo>
                  <a:cubicBezTo>
                    <a:pt x="45930" y="124387"/>
                    <a:pt x="39511" y="121781"/>
                    <a:pt x="35083" y="116875"/>
                  </a:cubicBezTo>
                  <a:cubicBezTo>
                    <a:pt x="30718" y="111471"/>
                    <a:pt x="28529" y="104650"/>
                    <a:pt x="28951" y="97713"/>
                  </a:cubicBezTo>
                  <a:cubicBezTo>
                    <a:pt x="28640" y="89953"/>
                    <a:pt x="31887" y="82479"/>
                    <a:pt x="37765" y="77402"/>
                  </a:cubicBezTo>
                  <a:cubicBezTo>
                    <a:pt x="44788" y="72209"/>
                    <a:pt x="53375" y="69564"/>
                    <a:pt x="62101" y="69928"/>
                  </a:cubicBezTo>
                  <a:lnTo>
                    <a:pt x="78005" y="69928"/>
                  </a:lnTo>
                  <a:lnTo>
                    <a:pt x="78005" y="58815"/>
                  </a:lnTo>
                  <a:cubicBezTo>
                    <a:pt x="78285" y="53258"/>
                    <a:pt x="76511" y="47816"/>
                    <a:pt x="73023" y="43485"/>
                  </a:cubicBezTo>
                  <a:cubicBezTo>
                    <a:pt x="69452" y="39844"/>
                    <a:pt x="64508" y="37909"/>
                    <a:pt x="59418" y="38120"/>
                  </a:cubicBezTo>
                  <a:cubicBezTo>
                    <a:pt x="54446" y="38043"/>
                    <a:pt x="49636" y="39902"/>
                    <a:pt x="46005" y="43293"/>
                  </a:cubicBezTo>
                  <a:cubicBezTo>
                    <a:pt x="42550" y="46666"/>
                    <a:pt x="40615" y="51303"/>
                    <a:pt x="40640" y="56132"/>
                  </a:cubicBezTo>
                  <a:lnTo>
                    <a:pt x="30867" y="56132"/>
                  </a:lnTo>
                  <a:lnTo>
                    <a:pt x="30867" y="56132"/>
                  </a:lnTo>
                  <a:cubicBezTo>
                    <a:pt x="30419" y="48870"/>
                    <a:pt x="33312" y="41818"/>
                    <a:pt x="38724" y="36970"/>
                  </a:cubicBezTo>
                  <a:cubicBezTo>
                    <a:pt x="44370" y="31547"/>
                    <a:pt x="51976" y="28635"/>
                    <a:pt x="59802" y="28922"/>
                  </a:cubicBezTo>
                  <a:cubicBezTo>
                    <a:pt x="67367" y="28616"/>
                    <a:pt x="74719" y="31471"/>
                    <a:pt x="80113" y="36778"/>
                  </a:cubicBezTo>
                  <a:cubicBezTo>
                    <a:pt x="85607" y="42738"/>
                    <a:pt x="88382" y="50728"/>
                    <a:pt x="87778" y="58815"/>
                  </a:cubicBezTo>
                  <a:lnTo>
                    <a:pt x="87778" y="103462"/>
                  </a:lnTo>
                  <a:cubicBezTo>
                    <a:pt x="87583" y="106585"/>
                    <a:pt x="87583" y="109728"/>
                    <a:pt x="87778" y="112851"/>
                  </a:cubicBezTo>
                  <a:cubicBezTo>
                    <a:pt x="88037" y="115879"/>
                    <a:pt x="88485" y="118887"/>
                    <a:pt x="89119" y="121857"/>
                  </a:cubicBezTo>
                  <a:close/>
                  <a:moveTo>
                    <a:pt x="53478" y="114768"/>
                  </a:moveTo>
                  <a:cubicBezTo>
                    <a:pt x="58796" y="114882"/>
                    <a:pt x="63996" y="113196"/>
                    <a:pt x="68233" y="109977"/>
                  </a:cubicBezTo>
                  <a:cubicBezTo>
                    <a:pt x="72496" y="106892"/>
                    <a:pt x="75762" y="102638"/>
                    <a:pt x="77622" y="97713"/>
                  </a:cubicBezTo>
                  <a:lnTo>
                    <a:pt x="77622" y="78552"/>
                  </a:lnTo>
                  <a:lnTo>
                    <a:pt x="61526" y="78552"/>
                  </a:lnTo>
                  <a:cubicBezTo>
                    <a:pt x="55490" y="78226"/>
                    <a:pt x="49571" y="80295"/>
                    <a:pt x="45047" y="84300"/>
                  </a:cubicBezTo>
                  <a:cubicBezTo>
                    <a:pt x="41004" y="88056"/>
                    <a:pt x="38770" y="93344"/>
                    <a:pt x="38915" y="98863"/>
                  </a:cubicBezTo>
                  <a:cubicBezTo>
                    <a:pt x="38683" y="103155"/>
                    <a:pt x="40048" y="107390"/>
                    <a:pt x="42748" y="110743"/>
                  </a:cubicBezTo>
                  <a:cubicBezTo>
                    <a:pt x="45528" y="113637"/>
                    <a:pt x="49475" y="115132"/>
                    <a:pt x="53478" y="114768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96B1AAA6-BEFD-4D1D-B07B-0C1A66B8E9CC}"/>
                </a:ext>
              </a:extLst>
            </p:cNvPr>
            <p:cNvSpPr/>
            <p:nvPr/>
          </p:nvSpPr>
          <p:spPr>
            <a:xfrm>
              <a:off x="4599490" y="6566605"/>
              <a:ext cx="57486" cy="172457"/>
            </a:xfrm>
            <a:custGeom>
              <a:avLst/>
              <a:gdLst>
                <a:gd name="connsiteX0" fmla="*/ 39055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408DEA8C-6896-4D86-B99D-343BB754F27D}"/>
                </a:ext>
              </a:extLst>
            </p:cNvPr>
            <p:cNvSpPr/>
            <p:nvPr/>
          </p:nvSpPr>
          <p:spPr>
            <a:xfrm>
              <a:off x="4629538" y="6605092"/>
              <a:ext cx="114971" cy="134133"/>
            </a:xfrm>
            <a:custGeom>
              <a:avLst/>
              <a:gdLst>
                <a:gd name="connsiteX0" fmla="*/ 62278 w 114971"/>
                <a:gd name="connsiteY0" fmla="*/ 123588 h 134133"/>
                <a:gd name="connsiteX1" fmla="*/ 38325 w 114971"/>
                <a:gd name="connsiteY1" fmla="*/ 112474 h 134133"/>
                <a:gd name="connsiteX2" fmla="*/ 28936 w 114971"/>
                <a:gd name="connsiteY2" fmla="*/ 84306 h 134133"/>
                <a:gd name="connsiteX3" fmla="*/ 28936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4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900 w 114971"/>
                <a:gd name="connsiteY9" fmla="*/ 76641 h 134133"/>
                <a:gd name="connsiteX10" fmla="*/ 38900 w 114971"/>
                <a:gd name="connsiteY10" fmla="*/ 84115 h 134133"/>
                <a:gd name="connsiteX11" fmla="*/ 45223 w 114971"/>
                <a:gd name="connsiteY11" fmla="*/ 106151 h 134133"/>
                <a:gd name="connsiteX12" fmla="*/ 62278 w 114971"/>
                <a:gd name="connsiteY12" fmla="*/ 114965 h 134133"/>
                <a:gd name="connsiteX13" fmla="*/ 75308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8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900 w 114971"/>
                <a:gd name="connsiteY20" fmla="*/ 68018 h 134133"/>
                <a:gd name="connsiteX21" fmla="*/ 81056 w 114971"/>
                <a:gd name="connsiteY21" fmla="*/ 68018 h 134133"/>
                <a:gd name="connsiteX22" fmla="*/ 81056 w 114971"/>
                <a:gd name="connsiteY22" fmla="*/ 64186 h 134133"/>
                <a:gd name="connsiteX23" fmla="*/ 75691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8"/>
                  </a:moveTo>
                  <a:cubicBezTo>
                    <a:pt x="52990" y="123856"/>
                    <a:pt x="44114" y="119736"/>
                    <a:pt x="38325" y="112474"/>
                  </a:cubicBezTo>
                  <a:cubicBezTo>
                    <a:pt x="31852" y="104560"/>
                    <a:pt x="28510" y="94519"/>
                    <a:pt x="28936" y="84306"/>
                  </a:cubicBezTo>
                  <a:lnTo>
                    <a:pt x="28936" y="69168"/>
                  </a:lnTo>
                  <a:cubicBezTo>
                    <a:pt x="28510" y="58763"/>
                    <a:pt x="31843" y="48569"/>
                    <a:pt x="38325" y="40425"/>
                  </a:cubicBezTo>
                  <a:cubicBezTo>
                    <a:pt x="43633" y="33240"/>
                    <a:pt x="52011" y="28986"/>
                    <a:pt x="60936" y="28928"/>
                  </a:cubicBezTo>
                  <a:cubicBezTo>
                    <a:pt x="69594" y="28526"/>
                    <a:pt x="77898" y="32396"/>
                    <a:pt x="83164" y="39275"/>
                  </a:cubicBezTo>
                  <a:cubicBezTo>
                    <a:pt x="88759" y="47285"/>
                    <a:pt x="91524" y="56924"/>
                    <a:pt x="91020" y="66677"/>
                  </a:cubicBezTo>
                  <a:lnTo>
                    <a:pt x="91020" y="76641"/>
                  </a:lnTo>
                  <a:lnTo>
                    <a:pt x="38900" y="76641"/>
                  </a:lnTo>
                  <a:lnTo>
                    <a:pt x="38900" y="84115"/>
                  </a:lnTo>
                  <a:cubicBezTo>
                    <a:pt x="38593" y="91952"/>
                    <a:pt x="40810" y="99674"/>
                    <a:pt x="45223" y="106151"/>
                  </a:cubicBezTo>
                  <a:cubicBezTo>
                    <a:pt x="48920" y="111938"/>
                    <a:pt x="55425" y="115291"/>
                    <a:pt x="62278" y="114965"/>
                  </a:cubicBezTo>
                  <a:cubicBezTo>
                    <a:pt x="66765" y="115042"/>
                    <a:pt x="71215" y="114122"/>
                    <a:pt x="75308" y="112283"/>
                  </a:cubicBezTo>
                  <a:cubicBezTo>
                    <a:pt x="78935" y="110577"/>
                    <a:pt x="82091" y="108009"/>
                    <a:pt x="84505" y="104809"/>
                  </a:cubicBezTo>
                  <a:lnTo>
                    <a:pt x="88721" y="111899"/>
                  </a:lnTo>
                  <a:cubicBezTo>
                    <a:pt x="85912" y="115617"/>
                    <a:pt x="82225" y="118587"/>
                    <a:pt x="77990" y="120522"/>
                  </a:cubicBezTo>
                  <a:cubicBezTo>
                    <a:pt x="73027" y="122630"/>
                    <a:pt x="67672" y="123684"/>
                    <a:pt x="62278" y="123588"/>
                  </a:cubicBezTo>
                  <a:close/>
                  <a:moveTo>
                    <a:pt x="60936" y="37934"/>
                  </a:moveTo>
                  <a:cubicBezTo>
                    <a:pt x="54594" y="38030"/>
                    <a:pt x="48711" y="41268"/>
                    <a:pt x="45223" y="46557"/>
                  </a:cubicBezTo>
                  <a:cubicBezTo>
                    <a:pt x="41027" y="52919"/>
                    <a:pt x="38825" y="60392"/>
                    <a:pt x="38900" y="68018"/>
                  </a:cubicBezTo>
                  <a:lnTo>
                    <a:pt x="81056" y="68018"/>
                  </a:lnTo>
                  <a:lnTo>
                    <a:pt x="81056" y="64186"/>
                  </a:lnTo>
                  <a:cubicBezTo>
                    <a:pt x="81349" y="57384"/>
                    <a:pt x="79470" y="50677"/>
                    <a:pt x="75691" y="45024"/>
                  </a:cubicBezTo>
                  <a:cubicBezTo>
                    <a:pt x="72280" y="40330"/>
                    <a:pt x="66735" y="37666"/>
                    <a:pt x="60936" y="379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02169CB4-4762-4AE2-B139-EF9A7CAC85C8}"/>
                </a:ext>
              </a:extLst>
            </p:cNvPr>
            <p:cNvSpPr/>
            <p:nvPr/>
          </p:nvSpPr>
          <p:spPr>
            <a:xfrm>
              <a:off x="4742542" y="6566605"/>
              <a:ext cx="114971" cy="172457"/>
            </a:xfrm>
            <a:custGeom>
              <a:avLst/>
              <a:gdLst>
                <a:gd name="connsiteX0" fmla="*/ 28987 w 114971"/>
                <a:gd name="connsiteY0" fmla="*/ 115511 h 172457"/>
                <a:gd name="connsiteX1" fmla="*/ 36652 w 114971"/>
                <a:gd name="connsiteY1" fmla="*/ 80637 h 172457"/>
                <a:gd name="connsiteX2" fmla="*/ 58113 w 114971"/>
                <a:gd name="connsiteY2" fmla="*/ 67415 h 172457"/>
                <a:gd name="connsiteX3" fmla="*/ 71143 w 114971"/>
                <a:gd name="connsiteY3" fmla="*/ 71056 h 172457"/>
                <a:gd name="connsiteX4" fmla="*/ 80724 w 114971"/>
                <a:gd name="connsiteY4" fmla="*/ 81020 h 172457"/>
                <a:gd name="connsiteX5" fmla="*/ 80724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4 w 114971"/>
                <a:gd name="connsiteY8" fmla="*/ 160350 h 172457"/>
                <a:gd name="connsiteX9" fmla="*/ 81874 w 114971"/>
                <a:gd name="connsiteY9" fmla="*/ 148470 h 172457"/>
                <a:gd name="connsiteX10" fmla="*/ 72484 w 114971"/>
                <a:gd name="connsiteY10" fmla="*/ 158625 h 172457"/>
                <a:gd name="connsiteX11" fmla="*/ 59071 w 114971"/>
                <a:gd name="connsiteY11" fmla="*/ 162075 h 172457"/>
                <a:gd name="connsiteX12" fmla="*/ 37610 w 114971"/>
                <a:gd name="connsiteY12" fmla="*/ 149811 h 172457"/>
                <a:gd name="connsiteX13" fmla="*/ 29945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1 w 114971"/>
                <a:gd name="connsiteY16" fmla="*/ 153069 h 172457"/>
                <a:gd name="connsiteX17" fmla="*/ 72676 w 114971"/>
                <a:gd name="connsiteY17" fmla="*/ 149045 h 172457"/>
                <a:gd name="connsiteX18" fmla="*/ 80724 w 114971"/>
                <a:gd name="connsiteY18" fmla="*/ 137739 h 172457"/>
                <a:gd name="connsiteX19" fmla="*/ 80724 w 114971"/>
                <a:gd name="connsiteY19" fmla="*/ 93475 h 172457"/>
                <a:gd name="connsiteX20" fmla="*/ 72868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7" y="115511"/>
                  </a:moveTo>
                  <a:cubicBezTo>
                    <a:pt x="28372" y="103401"/>
                    <a:pt x="31020" y="91367"/>
                    <a:pt x="36652" y="80637"/>
                  </a:cubicBezTo>
                  <a:cubicBezTo>
                    <a:pt x="40685" y="72493"/>
                    <a:pt x="49019" y="67357"/>
                    <a:pt x="58113" y="67415"/>
                  </a:cubicBezTo>
                  <a:cubicBezTo>
                    <a:pt x="62714" y="67357"/>
                    <a:pt x="67236" y="68622"/>
                    <a:pt x="71143" y="71056"/>
                  </a:cubicBezTo>
                  <a:cubicBezTo>
                    <a:pt x="75071" y="73585"/>
                    <a:pt x="78354" y="76996"/>
                    <a:pt x="80724" y="81020"/>
                  </a:cubicBezTo>
                  <a:lnTo>
                    <a:pt x="80724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4" y="160350"/>
                  </a:lnTo>
                  <a:lnTo>
                    <a:pt x="81874" y="148470"/>
                  </a:lnTo>
                  <a:cubicBezTo>
                    <a:pt x="79630" y="152570"/>
                    <a:pt x="76405" y="156058"/>
                    <a:pt x="72484" y="158625"/>
                  </a:cubicBezTo>
                  <a:cubicBezTo>
                    <a:pt x="68411" y="160982"/>
                    <a:pt x="63773" y="162171"/>
                    <a:pt x="59071" y="162075"/>
                  </a:cubicBezTo>
                  <a:cubicBezTo>
                    <a:pt x="50197" y="162286"/>
                    <a:pt x="41938" y="157552"/>
                    <a:pt x="37610" y="149811"/>
                  </a:cubicBezTo>
                  <a:cubicBezTo>
                    <a:pt x="32118" y="139924"/>
                    <a:pt x="29466" y="128714"/>
                    <a:pt x="29945" y="117428"/>
                  </a:cubicBezTo>
                  <a:close/>
                  <a:moveTo>
                    <a:pt x="39334" y="117428"/>
                  </a:moveTo>
                  <a:cubicBezTo>
                    <a:pt x="38934" y="126395"/>
                    <a:pt x="40708" y="135344"/>
                    <a:pt x="44508" y="143488"/>
                  </a:cubicBezTo>
                  <a:cubicBezTo>
                    <a:pt x="47388" y="149504"/>
                    <a:pt x="53549" y="153260"/>
                    <a:pt x="60221" y="153069"/>
                  </a:cubicBezTo>
                  <a:cubicBezTo>
                    <a:pt x="64716" y="153222"/>
                    <a:pt x="69125" y="151804"/>
                    <a:pt x="72676" y="149045"/>
                  </a:cubicBezTo>
                  <a:cubicBezTo>
                    <a:pt x="76204" y="145960"/>
                    <a:pt x="78959" y="142089"/>
                    <a:pt x="80724" y="137739"/>
                  </a:cubicBezTo>
                  <a:lnTo>
                    <a:pt x="80724" y="93475"/>
                  </a:lnTo>
                  <a:cubicBezTo>
                    <a:pt x="79049" y="88972"/>
                    <a:pt x="76361" y="84910"/>
                    <a:pt x="72868" y="81595"/>
                  </a:cubicBezTo>
                  <a:cubicBezTo>
                    <a:pt x="69474" y="78491"/>
                    <a:pt x="65006" y="76843"/>
                    <a:pt x="60412" y="76996"/>
                  </a:cubicBezTo>
                  <a:cubicBezTo>
                    <a:pt x="53411" y="76977"/>
                    <a:pt x="47104" y="81231"/>
                    <a:pt x="44508" y="87727"/>
                  </a:cubicBezTo>
                  <a:cubicBezTo>
                    <a:pt x="40746" y="96618"/>
                    <a:pt x="38980" y="106237"/>
                    <a:pt x="39334" y="115895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E9426941-BAB7-41DE-86EF-8BE017C74E0B}"/>
                </a:ext>
              </a:extLst>
            </p:cNvPr>
            <p:cNvSpPr/>
            <p:nvPr/>
          </p:nvSpPr>
          <p:spPr>
            <a:xfrm>
              <a:off x="4826997" y="6606845"/>
              <a:ext cx="114971" cy="134133"/>
            </a:xfrm>
            <a:custGeom>
              <a:avLst/>
              <a:gdLst>
                <a:gd name="connsiteX0" fmla="*/ 78474 w 114971"/>
                <a:gd name="connsiteY0" fmla="*/ 105739 h 134133"/>
                <a:gd name="connsiteX1" fmla="*/ 68893 w 114971"/>
                <a:gd name="connsiteY1" fmla="*/ 117619 h 134133"/>
                <a:gd name="connsiteX2" fmla="*/ 54905 w 114971"/>
                <a:gd name="connsiteY2" fmla="*/ 121835 h 134133"/>
                <a:gd name="connsiteX3" fmla="*/ 35743 w 114971"/>
                <a:gd name="connsiteY3" fmla="*/ 112063 h 134133"/>
                <a:gd name="connsiteX4" fmla="*/ 29036 w 114971"/>
                <a:gd name="connsiteY4" fmla="*/ 81787 h 134133"/>
                <a:gd name="connsiteX5" fmla="*/ 29036 w 114971"/>
                <a:gd name="connsiteY5" fmla="*/ 28900 h 134133"/>
                <a:gd name="connsiteX6" fmla="*/ 38617 w 114971"/>
                <a:gd name="connsiteY6" fmla="*/ 28900 h 134133"/>
                <a:gd name="connsiteX7" fmla="*/ 38617 w 114971"/>
                <a:gd name="connsiteY7" fmla="*/ 81978 h 134133"/>
                <a:gd name="connsiteX8" fmla="*/ 42833 w 114971"/>
                <a:gd name="connsiteY8" fmla="*/ 105739 h 134133"/>
                <a:gd name="connsiteX9" fmla="*/ 55480 w 114971"/>
                <a:gd name="connsiteY9" fmla="*/ 112829 h 134133"/>
                <a:gd name="connsiteX10" fmla="*/ 69468 w 114971"/>
                <a:gd name="connsiteY10" fmla="*/ 108038 h 134133"/>
                <a:gd name="connsiteX11" fmla="*/ 77324 w 114971"/>
                <a:gd name="connsiteY11" fmla="*/ 95200 h 134133"/>
                <a:gd name="connsiteX12" fmla="*/ 77324 w 114971"/>
                <a:gd name="connsiteY12" fmla="*/ 28900 h 134133"/>
                <a:gd name="connsiteX13" fmla="*/ 87480 w 114971"/>
                <a:gd name="connsiteY13" fmla="*/ 28900 h 134133"/>
                <a:gd name="connsiteX14" fmla="*/ 87480 w 114971"/>
                <a:gd name="connsiteY14" fmla="*/ 120110 h 134133"/>
                <a:gd name="connsiteX15" fmla="*/ 78282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474" y="105739"/>
                  </a:moveTo>
                  <a:cubicBezTo>
                    <a:pt x="76418" y="110491"/>
                    <a:pt x="73105" y="114611"/>
                    <a:pt x="68893" y="117619"/>
                  </a:cubicBezTo>
                  <a:cubicBezTo>
                    <a:pt x="64806" y="120493"/>
                    <a:pt x="59900" y="121969"/>
                    <a:pt x="54905" y="121835"/>
                  </a:cubicBezTo>
                  <a:cubicBezTo>
                    <a:pt x="47253" y="122122"/>
                    <a:pt x="39999" y="118424"/>
                    <a:pt x="35743" y="112063"/>
                  </a:cubicBezTo>
                  <a:cubicBezTo>
                    <a:pt x="30619" y="102826"/>
                    <a:pt x="28289" y="92306"/>
                    <a:pt x="29036" y="81787"/>
                  </a:cubicBezTo>
                  <a:lnTo>
                    <a:pt x="29036" y="28900"/>
                  </a:lnTo>
                  <a:lnTo>
                    <a:pt x="38617" y="28900"/>
                  </a:lnTo>
                  <a:lnTo>
                    <a:pt x="38617" y="81978"/>
                  </a:lnTo>
                  <a:cubicBezTo>
                    <a:pt x="37996" y="90122"/>
                    <a:pt x="39447" y="98304"/>
                    <a:pt x="42833" y="105739"/>
                  </a:cubicBezTo>
                  <a:cubicBezTo>
                    <a:pt x="45431" y="110242"/>
                    <a:pt x="50283" y="112963"/>
                    <a:pt x="55480" y="112829"/>
                  </a:cubicBezTo>
                  <a:cubicBezTo>
                    <a:pt x="60596" y="113174"/>
                    <a:pt x="65634" y="111449"/>
                    <a:pt x="69468" y="108038"/>
                  </a:cubicBezTo>
                  <a:cubicBezTo>
                    <a:pt x="73348" y="104666"/>
                    <a:pt x="76092" y="100182"/>
                    <a:pt x="77324" y="95200"/>
                  </a:cubicBezTo>
                  <a:lnTo>
                    <a:pt x="77324" y="28900"/>
                  </a:lnTo>
                  <a:lnTo>
                    <a:pt x="87480" y="28900"/>
                  </a:lnTo>
                  <a:lnTo>
                    <a:pt x="87480" y="120110"/>
                  </a:lnTo>
                  <a:lnTo>
                    <a:pt x="78282" y="12011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979533EA-1D51-4805-AE54-85160881ADB9}"/>
                </a:ext>
              </a:extLst>
            </p:cNvPr>
            <p:cNvSpPr/>
            <p:nvPr/>
          </p:nvSpPr>
          <p:spPr>
            <a:xfrm>
              <a:off x="4945745" y="6605100"/>
              <a:ext cx="114971" cy="172457"/>
            </a:xfrm>
            <a:custGeom>
              <a:avLst/>
              <a:gdLst>
                <a:gd name="connsiteX0" fmla="*/ 90792 w 114971"/>
                <a:gd name="connsiteY0" fmla="*/ 84298 h 172457"/>
                <a:gd name="connsiteX1" fmla="*/ 83128 w 114971"/>
                <a:gd name="connsiteY1" fmla="*/ 112849 h 172457"/>
                <a:gd name="connsiteX2" fmla="*/ 61858 w 114971"/>
                <a:gd name="connsiteY2" fmla="*/ 123580 h 172457"/>
                <a:gd name="connsiteX3" fmla="*/ 38864 w 114971"/>
                <a:gd name="connsiteY3" fmla="*/ 111124 h 172457"/>
                <a:gd name="connsiteX4" fmla="*/ 38864 w 114971"/>
                <a:gd name="connsiteY4" fmla="*/ 156730 h 172457"/>
                <a:gd name="connsiteX5" fmla="*/ 28900 w 114971"/>
                <a:gd name="connsiteY5" fmla="*/ 156730 h 172457"/>
                <a:gd name="connsiteX6" fmla="*/ 28900 w 114971"/>
                <a:gd name="connsiteY6" fmla="*/ 30644 h 172457"/>
                <a:gd name="connsiteX7" fmla="*/ 37331 w 114971"/>
                <a:gd name="connsiteY7" fmla="*/ 30644 h 172457"/>
                <a:gd name="connsiteX8" fmla="*/ 38481 w 114971"/>
                <a:gd name="connsiteY8" fmla="*/ 43291 h 172457"/>
                <a:gd name="connsiteX9" fmla="*/ 48062 w 114971"/>
                <a:gd name="connsiteY9" fmla="*/ 32752 h 172457"/>
                <a:gd name="connsiteX10" fmla="*/ 83128 w 114971"/>
                <a:gd name="connsiteY10" fmla="*/ 40609 h 172457"/>
                <a:gd name="connsiteX11" fmla="*/ 90792 w 114971"/>
                <a:gd name="connsiteY11" fmla="*/ 71843 h 172457"/>
                <a:gd name="connsiteX12" fmla="*/ 80445 w 114971"/>
                <a:gd name="connsiteY12" fmla="*/ 71843 h 172457"/>
                <a:gd name="connsiteX13" fmla="*/ 75080 w 114971"/>
                <a:gd name="connsiteY13" fmla="*/ 47507 h 172457"/>
                <a:gd name="connsiteX14" fmla="*/ 58984 w 114971"/>
                <a:gd name="connsiteY14" fmla="*/ 38118 h 172457"/>
                <a:gd name="connsiteX15" fmla="*/ 46529 w 114971"/>
                <a:gd name="connsiteY15" fmla="*/ 42525 h 172457"/>
                <a:gd name="connsiteX16" fmla="*/ 38864 w 114971"/>
                <a:gd name="connsiteY16" fmla="*/ 54214 h 172457"/>
                <a:gd name="connsiteX17" fmla="*/ 38864 w 114971"/>
                <a:gd name="connsiteY17" fmla="*/ 100202 h 172457"/>
                <a:gd name="connsiteX18" fmla="*/ 46720 w 114971"/>
                <a:gd name="connsiteY18" fmla="*/ 111124 h 172457"/>
                <a:gd name="connsiteX19" fmla="*/ 58984 w 114971"/>
                <a:gd name="connsiteY19" fmla="*/ 114957 h 172457"/>
                <a:gd name="connsiteX20" fmla="*/ 75080 w 114971"/>
                <a:gd name="connsiteY20" fmla="*/ 106526 h 172457"/>
                <a:gd name="connsiteX21" fmla="*/ 80445 w 114971"/>
                <a:gd name="connsiteY21" fmla="*/ 84298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71" h="172457">
                  <a:moveTo>
                    <a:pt x="90792" y="84298"/>
                  </a:moveTo>
                  <a:cubicBezTo>
                    <a:pt x="91339" y="94396"/>
                    <a:pt x="88652" y="104380"/>
                    <a:pt x="83128" y="112849"/>
                  </a:cubicBezTo>
                  <a:cubicBezTo>
                    <a:pt x="78318" y="119805"/>
                    <a:pt x="70310" y="123848"/>
                    <a:pt x="61858" y="123580"/>
                  </a:cubicBezTo>
                  <a:cubicBezTo>
                    <a:pt x="52515" y="123848"/>
                    <a:pt x="43740" y="119096"/>
                    <a:pt x="38864" y="111124"/>
                  </a:cubicBezTo>
                  <a:lnTo>
                    <a:pt x="38864" y="156730"/>
                  </a:lnTo>
                  <a:lnTo>
                    <a:pt x="28900" y="156730"/>
                  </a:lnTo>
                  <a:lnTo>
                    <a:pt x="28900" y="30644"/>
                  </a:lnTo>
                  <a:lnTo>
                    <a:pt x="37331" y="30644"/>
                  </a:lnTo>
                  <a:lnTo>
                    <a:pt x="38481" y="43291"/>
                  </a:lnTo>
                  <a:cubicBezTo>
                    <a:pt x="40732" y="39018"/>
                    <a:pt x="44028" y="35397"/>
                    <a:pt x="48062" y="32752"/>
                  </a:cubicBezTo>
                  <a:cubicBezTo>
                    <a:pt x="59940" y="25394"/>
                    <a:pt x="75524" y="28882"/>
                    <a:pt x="83128" y="40609"/>
                  </a:cubicBezTo>
                  <a:cubicBezTo>
                    <a:pt x="88694" y="50036"/>
                    <a:pt x="91362" y="60901"/>
                    <a:pt x="90792" y="71843"/>
                  </a:cubicBezTo>
                  <a:close/>
                  <a:moveTo>
                    <a:pt x="80445" y="71843"/>
                  </a:moveTo>
                  <a:cubicBezTo>
                    <a:pt x="80817" y="63392"/>
                    <a:pt x="78966" y="55018"/>
                    <a:pt x="75080" y="47507"/>
                  </a:cubicBezTo>
                  <a:cubicBezTo>
                    <a:pt x="71978" y="41529"/>
                    <a:pt x="65712" y="37868"/>
                    <a:pt x="58984" y="38118"/>
                  </a:cubicBezTo>
                  <a:cubicBezTo>
                    <a:pt x="54441" y="38060"/>
                    <a:pt x="50026" y="39632"/>
                    <a:pt x="46529" y="42525"/>
                  </a:cubicBezTo>
                  <a:cubicBezTo>
                    <a:pt x="43139" y="45801"/>
                    <a:pt x="40521" y="49806"/>
                    <a:pt x="38864" y="54214"/>
                  </a:cubicBezTo>
                  <a:lnTo>
                    <a:pt x="38864" y="100202"/>
                  </a:lnTo>
                  <a:cubicBezTo>
                    <a:pt x="40548" y="104437"/>
                    <a:pt x="43246" y="108174"/>
                    <a:pt x="46720" y="111124"/>
                  </a:cubicBezTo>
                  <a:cubicBezTo>
                    <a:pt x="50246" y="113769"/>
                    <a:pt x="54577" y="115129"/>
                    <a:pt x="58984" y="114957"/>
                  </a:cubicBezTo>
                  <a:cubicBezTo>
                    <a:pt x="65478" y="115263"/>
                    <a:pt x="71629" y="112044"/>
                    <a:pt x="75080" y="106526"/>
                  </a:cubicBezTo>
                  <a:cubicBezTo>
                    <a:pt x="78979" y="99800"/>
                    <a:pt x="80844" y="92078"/>
                    <a:pt x="80445" y="84298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8C91AE53-4B74-4258-A232-6625A9875766}"/>
                </a:ext>
              </a:extLst>
            </p:cNvPr>
            <p:cNvSpPr/>
            <p:nvPr/>
          </p:nvSpPr>
          <p:spPr>
            <a:xfrm>
              <a:off x="5024239" y="6604904"/>
              <a:ext cx="114971" cy="134133"/>
            </a:xfrm>
            <a:custGeom>
              <a:avLst/>
              <a:gdLst>
                <a:gd name="connsiteX0" fmla="*/ 79174 w 114971"/>
                <a:gd name="connsiteY0" fmla="*/ 122051 h 134133"/>
                <a:gd name="connsiteX1" fmla="*/ 78024 w 114971"/>
                <a:gd name="connsiteY1" fmla="*/ 114195 h 134133"/>
                <a:gd name="connsiteX2" fmla="*/ 78024 w 114971"/>
                <a:gd name="connsiteY2" fmla="*/ 108063 h 134133"/>
                <a:gd name="connsiteX3" fmla="*/ 67102 w 114971"/>
                <a:gd name="connsiteY3" fmla="*/ 119368 h 134133"/>
                <a:gd name="connsiteX4" fmla="*/ 52539 w 114971"/>
                <a:gd name="connsiteY4" fmla="*/ 123776 h 134133"/>
                <a:gd name="connsiteX5" fmla="*/ 35101 w 114971"/>
                <a:gd name="connsiteY5" fmla="*/ 116686 h 134133"/>
                <a:gd name="connsiteX6" fmla="*/ 28970 w 114971"/>
                <a:gd name="connsiteY6" fmla="*/ 97524 h 134133"/>
                <a:gd name="connsiteX7" fmla="*/ 37784 w 114971"/>
                <a:gd name="connsiteY7" fmla="*/ 77212 h 134133"/>
                <a:gd name="connsiteX8" fmla="*/ 61928 w 114971"/>
                <a:gd name="connsiteY8" fmla="*/ 69739 h 134133"/>
                <a:gd name="connsiteX9" fmla="*/ 78024 w 114971"/>
                <a:gd name="connsiteY9" fmla="*/ 69739 h 134133"/>
                <a:gd name="connsiteX10" fmla="*/ 78024 w 114971"/>
                <a:gd name="connsiteY10" fmla="*/ 58625 h 134133"/>
                <a:gd name="connsiteX11" fmla="*/ 73042 w 114971"/>
                <a:gd name="connsiteY11" fmla="*/ 43296 h 134133"/>
                <a:gd name="connsiteX12" fmla="*/ 46024 w 114971"/>
                <a:gd name="connsiteY12" fmla="*/ 43296 h 134133"/>
                <a:gd name="connsiteX13" fmla="*/ 40658 w 114971"/>
                <a:gd name="connsiteY13" fmla="*/ 56134 h 134133"/>
                <a:gd name="connsiteX14" fmla="*/ 31077 w 114971"/>
                <a:gd name="connsiteY14" fmla="*/ 56134 h 134133"/>
                <a:gd name="connsiteX15" fmla="*/ 31077 w 114971"/>
                <a:gd name="connsiteY15" fmla="*/ 56134 h 134133"/>
                <a:gd name="connsiteX16" fmla="*/ 38934 w 114971"/>
                <a:gd name="connsiteY16" fmla="*/ 36972 h 134133"/>
                <a:gd name="connsiteX17" fmla="*/ 60012 w 114971"/>
                <a:gd name="connsiteY17" fmla="*/ 28924 h 134133"/>
                <a:gd name="connsiteX18" fmla="*/ 80323 w 114971"/>
                <a:gd name="connsiteY18" fmla="*/ 36780 h 134133"/>
                <a:gd name="connsiteX19" fmla="*/ 87988 w 114971"/>
                <a:gd name="connsiteY19" fmla="*/ 58817 h 134133"/>
                <a:gd name="connsiteX20" fmla="*/ 87988 w 114971"/>
                <a:gd name="connsiteY20" fmla="*/ 103464 h 134133"/>
                <a:gd name="connsiteX21" fmla="*/ 87988 w 114971"/>
                <a:gd name="connsiteY21" fmla="*/ 112853 h 134133"/>
                <a:gd name="connsiteX22" fmla="*/ 89521 w 114971"/>
                <a:gd name="connsiteY22" fmla="*/ 121859 h 134133"/>
                <a:gd name="connsiteX23" fmla="*/ 53497 w 114971"/>
                <a:gd name="connsiteY23" fmla="*/ 114578 h 134133"/>
                <a:gd name="connsiteX24" fmla="*/ 68443 w 114971"/>
                <a:gd name="connsiteY24" fmla="*/ 109788 h 134133"/>
                <a:gd name="connsiteX25" fmla="*/ 77832 w 114971"/>
                <a:gd name="connsiteY25" fmla="*/ 97524 h 134133"/>
                <a:gd name="connsiteX26" fmla="*/ 77832 w 114971"/>
                <a:gd name="connsiteY26" fmla="*/ 78362 h 134133"/>
                <a:gd name="connsiteX27" fmla="*/ 61545 w 114971"/>
                <a:gd name="connsiteY27" fmla="*/ 78362 h 134133"/>
                <a:gd name="connsiteX28" fmla="*/ 45065 w 114971"/>
                <a:gd name="connsiteY28" fmla="*/ 84110 h 134133"/>
                <a:gd name="connsiteX29" fmla="*/ 38934 w 114971"/>
                <a:gd name="connsiteY29" fmla="*/ 98674 h 134133"/>
                <a:gd name="connsiteX30" fmla="*/ 42766 w 114971"/>
                <a:gd name="connsiteY30" fmla="*/ 110554 h 134133"/>
                <a:gd name="connsiteX31" fmla="*/ 53497 w 114971"/>
                <a:gd name="connsiteY31" fmla="*/ 114578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9174" y="122051"/>
                  </a:moveTo>
                  <a:cubicBezTo>
                    <a:pt x="79174" y="118794"/>
                    <a:pt x="79174" y="116303"/>
                    <a:pt x="78024" y="114195"/>
                  </a:cubicBezTo>
                  <a:cubicBezTo>
                    <a:pt x="76874" y="112087"/>
                    <a:pt x="78024" y="110171"/>
                    <a:pt x="78024" y="108063"/>
                  </a:cubicBezTo>
                  <a:cubicBezTo>
                    <a:pt x="75203" y="112547"/>
                    <a:pt x="71484" y="116398"/>
                    <a:pt x="67102" y="119368"/>
                  </a:cubicBezTo>
                  <a:cubicBezTo>
                    <a:pt x="62794" y="122262"/>
                    <a:pt x="57724" y="123795"/>
                    <a:pt x="52539" y="123776"/>
                  </a:cubicBezTo>
                  <a:cubicBezTo>
                    <a:pt x="45949" y="124197"/>
                    <a:pt x="39528" y="121591"/>
                    <a:pt x="35101" y="116686"/>
                  </a:cubicBezTo>
                  <a:cubicBezTo>
                    <a:pt x="30667" y="111320"/>
                    <a:pt x="28469" y="104461"/>
                    <a:pt x="28970" y="97524"/>
                  </a:cubicBezTo>
                  <a:cubicBezTo>
                    <a:pt x="28659" y="89763"/>
                    <a:pt x="31905" y="82290"/>
                    <a:pt x="37784" y="77212"/>
                  </a:cubicBezTo>
                  <a:cubicBezTo>
                    <a:pt x="44680" y="71923"/>
                    <a:pt x="53246" y="69260"/>
                    <a:pt x="61928" y="69739"/>
                  </a:cubicBezTo>
                  <a:lnTo>
                    <a:pt x="78024" y="69739"/>
                  </a:lnTo>
                  <a:lnTo>
                    <a:pt x="78024" y="58625"/>
                  </a:lnTo>
                  <a:cubicBezTo>
                    <a:pt x="78304" y="53068"/>
                    <a:pt x="76529" y="47626"/>
                    <a:pt x="73042" y="43296"/>
                  </a:cubicBezTo>
                  <a:cubicBezTo>
                    <a:pt x="65569" y="35861"/>
                    <a:pt x="53497" y="35861"/>
                    <a:pt x="46024" y="43296"/>
                  </a:cubicBezTo>
                  <a:cubicBezTo>
                    <a:pt x="42492" y="46611"/>
                    <a:pt x="40539" y="51286"/>
                    <a:pt x="40658" y="56134"/>
                  </a:cubicBezTo>
                  <a:lnTo>
                    <a:pt x="31077" y="56134"/>
                  </a:lnTo>
                  <a:lnTo>
                    <a:pt x="31077" y="56134"/>
                  </a:lnTo>
                  <a:cubicBezTo>
                    <a:pt x="30629" y="48891"/>
                    <a:pt x="33522" y="41820"/>
                    <a:pt x="38934" y="36972"/>
                  </a:cubicBezTo>
                  <a:cubicBezTo>
                    <a:pt x="44558" y="31511"/>
                    <a:pt x="52178" y="28599"/>
                    <a:pt x="60012" y="28924"/>
                  </a:cubicBezTo>
                  <a:cubicBezTo>
                    <a:pt x="67569" y="28675"/>
                    <a:pt x="74904" y="31511"/>
                    <a:pt x="80323" y="36780"/>
                  </a:cubicBezTo>
                  <a:cubicBezTo>
                    <a:pt x="85817" y="42759"/>
                    <a:pt x="88592" y="50731"/>
                    <a:pt x="87988" y="58817"/>
                  </a:cubicBezTo>
                  <a:lnTo>
                    <a:pt x="87988" y="103464"/>
                  </a:lnTo>
                  <a:cubicBezTo>
                    <a:pt x="87988" y="106722"/>
                    <a:pt x="87988" y="109788"/>
                    <a:pt x="87988" y="112853"/>
                  </a:cubicBezTo>
                  <a:cubicBezTo>
                    <a:pt x="87988" y="115919"/>
                    <a:pt x="88946" y="118794"/>
                    <a:pt x="89521" y="121859"/>
                  </a:cubicBezTo>
                  <a:close/>
                  <a:moveTo>
                    <a:pt x="53497" y="114578"/>
                  </a:moveTo>
                  <a:cubicBezTo>
                    <a:pt x="58879" y="114731"/>
                    <a:pt x="64155" y="113045"/>
                    <a:pt x="68443" y="109788"/>
                  </a:cubicBezTo>
                  <a:cubicBezTo>
                    <a:pt x="72707" y="106702"/>
                    <a:pt x="75972" y="102448"/>
                    <a:pt x="77832" y="97524"/>
                  </a:cubicBezTo>
                  <a:lnTo>
                    <a:pt x="77832" y="78362"/>
                  </a:lnTo>
                  <a:lnTo>
                    <a:pt x="61545" y="78362"/>
                  </a:lnTo>
                  <a:cubicBezTo>
                    <a:pt x="55509" y="78036"/>
                    <a:pt x="49590" y="80106"/>
                    <a:pt x="45065" y="84110"/>
                  </a:cubicBezTo>
                  <a:cubicBezTo>
                    <a:pt x="41022" y="87866"/>
                    <a:pt x="38788" y="93155"/>
                    <a:pt x="38934" y="98674"/>
                  </a:cubicBezTo>
                  <a:cubicBezTo>
                    <a:pt x="38702" y="102966"/>
                    <a:pt x="40066" y="107200"/>
                    <a:pt x="42766" y="110554"/>
                  </a:cubicBezTo>
                  <a:cubicBezTo>
                    <a:pt x="45529" y="113486"/>
                    <a:pt x="49490" y="114961"/>
                    <a:pt x="53497" y="114578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038BC586-0E14-4BE9-B069-20B43C111432}"/>
                </a:ext>
              </a:extLst>
            </p:cNvPr>
            <p:cNvSpPr/>
            <p:nvPr/>
          </p:nvSpPr>
          <p:spPr>
            <a:xfrm>
              <a:off x="5106322" y="6605100"/>
              <a:ext cx="114971" cy="172457"/>
            </a:xfrm>
            <a:custGeom>
              <a:avLst/>
              <a:gdLst>
                <a:gd name="connsiteX0" fmla="*/ 90793 w 114971"/>
                <a:gd name="connsiteY0" fmla="*/ 84298 h 172457"/>
                <a:gd name="connsiteX1" fmla="*/ 83128 w 114971"/>
                <a:gd name="connsiteY1" fmla="*/ 112849 h 172457"/>
                <a:gd name="connsiteX2" fmla="*/ 61858 w 114971"/>
                <a:gd name="connsiteY2" fmla="*/ 123580 h 172457"/>
                <a:gd name="connsiteX3" fmla="*/ 38864 w 114971"/>
                <a:gd name="connsiteY3" fmla="*/ 111124 h 172457"/>
                <a:gd name="connsiteX4" fmla="*/ 38864 w 114971"/>
                <a:gd name="connsiteY4" fmla="*/ 156730 h 172457"/>
                <a:gd name="connsiteX5" fmla="*/ 28900 w 114971"/>
                <a:gd name="connsiteY5" fmla="*/ 156730 h 172457"/>
                <a:gd name="connsiteX6" fmla="*/ 28900 w 114971"/>
                <a:gd name="connsiteY6" fmla="*/ 30644 h 172457"/>
                <a:gd name="connsiteX7" fmla="*/ 37331 w 114971"/>
                <a:gd name="connsiteY7" fmla="*/ 30644 h 172457"/>
                <a:gd name="connsiteX8" fmla="*/ 38481 w 114971"/>
                <a:gd name="connsiteY8" fmla="*/ 43291 h 172457"/>
                <a:gd name="connsiteX9" fmla="*/ 48062 w 114971"/>
                <a:gd name="connsiteY9" fmla="*/ 32752 h 172457"/>
                <a:gd name="connsiteX10" fmla="*/ 83128 w 114971"/>
                <a:gd name="connsiteY10" fmla="*/ 40609 h 172457"/>
                <a:gd name="connsiteX11" fmla="*/ 90793 w 114971"/>
                <a:gd name="connsiteY11" fmla="*/ 71843 h 172457"/>
                <a:gd name="connsiteX12" fmla="*/ 80637 w 114971"/>
                <a:gd name="connsiteY12" fmla="*/ 71843 h 172457"/>
                <a:gd name="connsiteX13" fmla="*/ 75080 w 114971"/>
                <a:gd name="connsiteY13" fmla="*/ 47507 h 172457"/>
                <a:gd name="connsiteX14" fmla="*/ 58984 w 114971"/>
                <a:gd name="connsiteY14" fmla="*/ 38118 h 172457"/>
                <a:gd name="connsiteX15" fmla="*/ 46529 w 114971"/>
                <a:gd name="connsiteY15" fmla="*/ 42525 h 172457"/>
                <a:gd name="connsiteX16" fmla="*/ 38864 w 114971"/>
                <a:gd name="connsiteY16" fmla="*/ 54214 h 172457"/>
                <a:gd name="connsiteX17" fmla="*/ 38864 w 114971"/>
                <a:gd name="connsiteY17" fmla="*/ 100202 h 172457"/>
                <a:gd name="connsiteX18" fmla="*/ 46720 w 114971"/>
                <a:gd name="connsiteY18" fmla="*/ 111124 h 172457"/>
                <a:gd name="connsiteX19" fmla="*/ 58984 w 114971"/>
                <a:gd name="connsiteY19" fmla="*/ 114957 h 172457"/>
                <a:gd name="connsiteX20" fmla="*/ 75080 w 114971"/>
                <a:gd name="connsiteY20" fmla="*/ 106526 h 172457"/>
                <a:gd name="connsiteX21" fmla="*/ 80637 w 114971"/>
                <a:gd name="connsiteY21" fmla="*/ 84298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71" h="172457">
                  <a:moveTo>
                    <a:pt x="90793" y="84298"/>
                  </a:moveTo>
                  <a:cubicBezTo>
                    <a:pt x="91339" y="94396"/>
                    <a:pt x="88654" y="104380"/>
                    <a:pt x="83128" y="112849"/>
                  </a:cubicBezTo>
                  <a:cubicBezTo>
                    <a:pt x="78318" y="119805"/>
                    <a:pt x="70310" y="123848"/>
                    <a:pt x="61858" y="123580"/>
                  </a:cubicBezTo>
                  <a:cubicBezTo>
                    <a:pt x="52515" y="123848"/>
                    <a:pt x="43740" y="119096"/>
                    <a:pt x="38864" y="111124"/>
                  </a:cubicBezTo>
                  <a:lnTo>
                    <a:pt x="38864" y="156730"/>
                  </a:lnTo>
                  <a:lnTo>
                    <a:pt x="28900" y="156730"/>
                  </a:lnTo>
                  <a:lnTo>
                    <a:pt x="28900" y="30644"/>
                  </a:lnTo>
                  <a:lnTo>
                    <a:pt x="37331" y="30644"/>
                  </a:lnTo>
                  <a:lnTo>
                    <a:pt x="38481" y="43291"/>
                  </a:lnTo>
                  <a:cubicBezTo>
                    <a:pt x="40732" y="39018"/>
                    <a:pt x="44028" y="35397"/>
                    <a:pt x="48062" y="32752"/>
                  </a:cubicBezTo>
                  <a:cubicBezTo>
                    <a:pt x="59940" y="25394"/>
                    <a:pt x="75524" y="28882"/>
                    <a:pt x="83128" y="40609"/>
                  </a:cubicBezTo>
                  <a:cubicBezTo>
                    <a:pt x="88694" y="50036"/>
                    <a:pt x="91362" y="60901"/>
                    <a:pt x="90793" y="71843"/>
                  </a:cubicBezTo>
                  <a:close/>
                  <a:moveTo>
                    <a:pt x="80637" y="71843"/>
                  </a:moveTo>
                  <a:cubicBezTo>
                    <a:pt x="80959" y="63392"/>
                    <a:pt x="79041" y="54980"/>
                    <a:pt x="75080" y="47507"/>
                  </a:cubicBezTo>
                  <a:cubicBezTo>
                    <a:pt x="71978" y="41529"/>
                    <a:pt x="65712" y="37868"/>
                    <a:pt x="58984" y="38118"/>
                  </a:cubicBezTo>
                  <a:cubicBezTo>
                    <a:pt x="54441" y="38060"/>
                    <a:pt x="50026" y="39632"/>
                    <a:pt x="46529" y="42525"/>
                  </a:cubicBezTo>
                  <a:cubicBezTo>
                    <a:pt x="43139" y="45801"/>
                    <a:pt x="40521" y="49806"/>
                    <a:pt x="38864" y="54214"/>
                  </a:cubicBezTo>
                  <a:lnTo>
                    <a:pt x="38864" y="100202"/>
                  </a:lnTo>
                  <a:cubicBezTo>
                    <a:pt x="40548" y="104437"/>
                    <a:pt x="43246" y="108174"/>
                    <a:pt x="46720" y="111124"/>
                  </a:cubicBezTo>
                  <a:cubicBezTo>
                    <a:pt x="50246" y="113769"/>
                    <a:pt x="54577" y="115129"/>
                    <a:pt x="58984" y="114957"/>
                  </a:cubicBezTo>
                  <a:cubicBezTo>
                    <a:pt x="65478" y="115263"/>
                    <a:pt x="71629" y="112044"/>
                    <a:pt x="75080" y="106526"/>
                  </a:cubicBezTo>
                  <a:cubicBezTo>
                    <a:pt x="79046" y="99819"/>
                    <a:pt x="80978" y="92097"/>
                    <a:pt x="80637" y="84298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584BA26D-537F-4BB6-BDE4-296DB44B2F43}"/>
                </a:ext>
              </a:extLst>
            </p:cNvPr>
            <p:cNvSpPr/>
            <p:nvPr/>
          </p:nvSpPr>
          <p:spPr>
            <a:xfrm>
              <a:off x="5188910" y="6566605"/>
              <a:ext cx="57486" cy="172457"/>
            </a:xfrm>
            <a:custGeom>
              <a:avLst/>
              <a:gdLst>
                <a:gd name="connsiteX0" fmla="*/ 39056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6 w 57485"/>
                <a:gd name="connsiteY3" fmla="*/ 28900 h 172457"/>
                <a:gd name="connsiteX4" fmla="*/ 39056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6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6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6" y="28900"/>
                  </a:lnTo>
                  <a:close/>
                  <a:moveTo>
                    <a:pt x="39056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6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29A6F0C3-E3C1-45FB-845E-1C533344965B}"/>
                </a:ext>
              </a:extLst>
            </p:cNvPr>
            <p:cNvSpPr/>
            <p:nvPr/>
          </p:nvSpPr>
          <p:spPr>
            <a:xfrm>
              <a:off x="5218958" y="6605097"/>
              <a:ext cx="114971" cy="134133"/>
            </a:xfrm>
            <a:custGeom>
              <a:avLst/>
              <a:gdLst>
                <a:gd name="connsiteX0" fmla="*/ 62278 w 114971"/>
                <a:gd name="connsiteY0" fmla="*/ 123583 h 134133"/>
                <a:gd name="connsiteX1" fmla="*/ 38134 w 114971"/>
                <a:gd name="connsiteY1" fmla="*/ 112469 h 134133"/>
                <a:gd name="connsiteX2" fmla="*/ 28936 w 114971"/>
                <a:gd name="connsiteY2" fmla="*/ 84301 h 134133"/>
                <a:gd name="connsiteX3" fmla="*/ 28936 w 114971"/>
                <a:gd name="connsiteY3" fmla="*/ 69163 h 134133"/>
                <a:gd name="connsiteX4" fmla="*/ 38325 w 114971"/>
                <a:gd name="connsiteY4" fmla="*/ 40421 h 134133"/>
                <a:gd name="connsiteX5" fmla="*/ 60936 w 114971"/>
                <a:gd name="connsiteY5" fmla="*/ 28923 h 134133"/>
                <a:gd name="connsiteX6" fmla="*/ 83164 w 114971"/>
                <a:gd name="connsiteY6" fmla="*/ 39271 h 134133"/>
                <a:gd name="connsiteX7" fmla="*/ 91021 w 114971"/>
                <a:gd name="connsiteY7" fmla="*/ 66672 h 134133"/>
                <a:gd name="connsiteX8" fmla="*/ 91021 w 114971"/>
                <a:gd name="connsiteY8" fmla="*/ 76637 h 134133"/>
                <a:gd name="connsiteX9" fmla="*/ 38900 w 114971"/>
                <a:gd name="connsiteY9" fmla="*/ 76637 h 134133"/>
                <a:gd name="connsiteX10" fmla="*/ 38900 w 114971"/>
                <a:gd name="connsiteY10" fmla="*/ 84110 h 134133"/>
                <a:gd name="connsiteX11" fmla="*/ 45224 w 114971"/>
                <a:gd name="connsiteY11" fmla="*/ 106146 h 134133"/>
                <a:gd name="connsiteX12" fmla="*/ 62278 w 114971"/>
                <a:gd name="connsiteY12" fmla="*/ 114960 h 134133"/>
                <a:gd name="connsiteX13" fmla="*/ 75308 w 114971"/>
                <a:gd name="connsiteY13" fmla="*/ 112278 h 134133"/>
                <a:gd name="connsiteX14" fmla="*/ 84505 w 114971"/>
                <a:gd name="connsiteY14" fmla="*/ 104805 h 134133"/>
                <a:gd name="connsiteX15" fmla="*/ 88721 w 114971"/>
                <a:gd name="connsiteY15" fmla="*/ 111894 h 134133"/>
                <a:gd name="connsiteX16" fmla="*/ 77990 w 114971"/>
                <a:gd name="connsiteY16" fmla="*/ 120517 h 134133"/>
                <a:gd name="connsiteX17" fmla="*/ 62278 w 114971"/>
                <a:gd name="connsiteY17" fmla="*/ 123583 h 134133"/>
                <a:gd name="connsiteX18" fmla="*/ 60936 w 114971"/>
                <a:gd name="connsiteY18" fmla="*/ 37929 h 134133"/>
                <a:gd name="connsiteX19" fmla="*/ 45224 w 114971"/>
                <a:gd name="connsiteY19" fmla="*/ 46552 h 134133"/>
                <a:gd name="connsiteX20" fmla="*/ 38900 w 114971"/>
                <a:gd name="connsiteY20" fmla="*/ 68013 h 134133"/>
                <a:gd name="connsiteX21" fmla="*/ 80865 w 114971"/>
                <a:gd name="connsiteY21" fmla="*/ 68013 h 134133"/>
                <a:gd name="connsiteX22" fmla="*/ 80865 w 114971"/>
                <a:gd name="connsiteY22" fmla="*/ 64181 h 134133"/>
                <a:gd name="connsiteX23" fmla="*/ 75691 w 114971"/>
                <a:gd name="connsiteY23" fmla="*/ 45019 h 134133"/>
                <a:gd name="connsiteX24" fmla="*/ 60936 w 114971"/>
                <a:gd name="connsiteY24" fmla="*/ 3792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3"/>
                  </a:moveTo>
                  <a:cubicBezTo>
                    <a:pt x="52940" y="123832"/>
                    <a:pt x="44020" y="119713"/>
                    <a:pt x="38134" y="112469"/>
                  </a:cubicBezTo>
                  <a:cubicBezTo>
                    <a:pt x="31791" y="104479"/>
                    <a:pt x="28528" y="94495"/>
                    <a:pt x="28936" y="84301"/>
                  </a:cubicBezTo>
                  <a:lnTo>
                    <a:pt x="28936" y="69163"/>
                  </a:lnTo>
                  <a:cubicBezTo>
                    <a:pt x="28511" y="58759"/>
                    <a:pt x="31843" y="48564"/>
                    <a:pt x="38325" y="40421"/>
                  </a:cubicBezTo>
                  <a:cubicBezTo>
                    <a:pt x="43612" y="33216"/>
                    <a:pt x="52003" y="28962"/>
                    <a:pt x="60936" y="28923"/>
                  </a:cubicBezTo>
                  <a:cubicBezTo>
                    <a:pt x="69578" y="28559"/>
                    <a:pt x="77875" y="32411"/>
                    <a:pt x="83164" y="39271"/>
                  </a:cubicBezTo>
                  <a:cubicBezTo>
                    <a:pt x="88759" y="47281"/>
                    <a:pt x="91519" y="56919"/>
                    <a:pt x="91021" y="66672"/>
                  </a:cubicBezTo>
                  <a:lnTo>
                    <a:pt x="91021" y="76637"/>
                  </a:lnTo>
                  <a:lnTo>
                    <a:pt x="38900" y="76637"/>
                  </a:lnTo>
                  <a:lnTo>
                    <a:pt x="38900" y="84110"/>
                  </a:lnTo>
                  <a:cubicBezTo>
                    <a:pt x="38594" y="91947"/>
                    <a:pt x="40811" y="99669"/>
                    <a:pt x="45224" y="106146"/>
                  </a:cubicBezTo>
                  <a:cubicBezTo>
                    <a:pt x="48920" y="111933"/>
                    <a:pt x="55425" y="115286"/>
                    <a:pt x="62278" y="114960"/>
                  </a:cubicBezTo>
                  <a:cubicBezTo>
                    <a:pt x="66765" y="115037"/>
                    <a:pt x="71207" y="114117"/>
                    <a:pt x="75308" y="112278"/>
                  </a:cubicBezTo>
                  <a:cubicBezTo>
                    <a:pt x="78929" y="110572"/>
                    <a:pt x="82091" y="108004"/>
                    <a:pt x="84505" y="104805"/>
                  </a:cubicBezTo>
                  <a:lnTo>
                    <a:pt x="88721" y="111894"/>
                  </a:lnTo>
                  <a:cubicBezTo>
                    <a:pt x="85866" y="115573"/>
                    <a:pt x="82187" y="118524"/>
                    <a:pt x="77990" y="120517"/>
                  </a:cubicBezTo>
                  <a:cubicBezTo>
                    <a:pt x="73027" y="122625"/>
                    <a:pt x="67672" y="123679"/>
                    <a:pt x="62278" y="123583"/>
                  </a:cubicBezTo>
                  <a:close/>
                  <a:moveTo>
                    <a:pt x="60936" y="37929"/>
                  </a:moveTo>
                  <a:cubicBezTo>
                    <a:pt x="54594" y="38025"/>
                    <a:pt x="48711" y="41264"/>
                    <a:pt x="45224" y="46552"/>
                  </a:cubicBezTo>
                  <a:cubicBezTo>
                    <a:pt x="41027" y="52914"/>
                    <a:pt x="38825" y="60387"/>
                    <a:pt x="38900" y="68013"/>
                  </a:cubicBezTo>
                  <a:lnTo>
                    <a:pt x="80865" y="68013"/>
                  </a:lnTo>
                  <a:lnTo>
                    <a:pt x="80865" y="64181"/>
                  </a:lnTo>
                  <a:cubicBezTo>
                    <a:pt x="81210" y="57398"/>
                    <a:pt x="79408" y="50691"/>
                    <a:pt x="75691" y="45019"/>
                  </a:cubicBezTo>
                  <a:cubicBezTo>
                    <a:pt x="72261" y="40344"/>
                    <a:pt x="66727" y="37700"/>
                    <a:pt x="60936" y="37929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E805F414-0AEA-467B-84E2-007F31053645}"/>
                </a:ext>
              </a:extLst>
            </p:cNvPr>
            <p:cNvSpPr/>
            <p:nvPr/>
          </p:nvSpPr>
          <p:spPr>
            <a:xfrm>
              <a:off x="5299666" y="6605694"/>
              <a:ext cx="76648" cy="134133"/>
            </a:xfrm>
            <a:custGeom>
              <a:avLst/>
              <a:gdLst>
                <a:gd name="connsiteX0" fmla="*/ 64157 w 76647"/>
                <a:gd name="connsiteY0" fmla="*/ 39249 h 134133"/>
                <a:gd name="connsiteX1" fmla="*/ 57642 w 76647"/>
                <a:gd name="connsiteY1" fmla="*/ 39249 h 134133"/>
                <a:gd name="connsiteX2" fmla="*/ 45954 w 76647"/>
                <a:gd name="connsiteY2" fmla="*/ 44039 h 134133"/>
                <a:gd name="connsiteX3" fmla="*/ 39055 w 76647"/>
                <a:gd name="connsiteY3" fmla="*/ 57069 h 134133"/>
                <a:gd name="connsiteX4" fmla="*/ 39055 w 76647"/>
                <a:gd name="connsiteY4" fmla="*/ 121836 h 134133"/>
                <a:gd name="connsiteX5" fmla="*/ 28900 w 76647"/>
                <a:gd name="connsiteY5" fmla="*/ 121836 h 134133"/>
                <a:gd name="connsiteX6" fmla="*/ 28900 w 76647"/>
                <a:gd name="connsiteY6" fmla="*/ 30626 h 134133"/>
                <a:gd name="connsiteX7" fmla="*/ 37906 w 76647"/>
                <a:gd name="connsiteY7" fmla="*/ 30626 h 134133"/>
                <a:gd name="connsiteX8" fmla="*/ 39055 w 76647"/>
                <a:gd name="connsiteY8" fmla="*/ 45764 h 134133"/>
                <a:gd name="connsiteX9" fmla="*/ 47487 w 76647"/>
                <a:gd name="connsiteY9" fmla="*/ 33308 h 134133"/>
                <a:gd name="connsiteX10" fmla="*/ 59942 w 76647"/>
                <a:gd name="connsiteY10" fmla="*/ 28901 h 134133"/>
                <a:gd name="connsiteX11" fmla="*/ 63008 w 76647"/>
                <a:gd name="connsiteY11" fmla="*/ 28901 h 134133"/>
                <a:gd name="connsiteX12" fmla="*/ 65499 w 76647"/>
                <a:gd name="connsiteY12" fmla="*/ 2890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9"/>
                  </a:moveTo>
                  <a:lnTo>
                    <a:pt x="57642" y="39249"/>
                  </a:lnTo>
                  <a:cubicBezTo>
                    <a:pt x="53235" y="39057"/>
                    <a:pt x="48962" y="40820"/>
                    <a:pt x="45954" y="44039"/>
                  </a:cubicBezTo>
                  <a:cubicBezTo>
                    <a:pt x="42505" y="47680"/>
                    <a:pt x="40128" y="52183"/>
                    <a:pt x="39055" y="57069"/>
                  </a:cubicBezTo>
                  <a:lnTo>
                    <a:pt x="39055" y="121836"/>
                  </a:lnTo>
                  <a:lnTo>
                    <a:pt x="28900" y="121836"/>
                  </a:lnTo>
                  <a:lnTo>
                    <a:pt x="28900" y="30626"/>
                  </a:lnTo>
                  <a:lnTo>
                    <a:pt x="37906" y="30626"/>
                  </a:lnTo>
                  <a:lnTo>
                    <a:pt x="39055" y="45764"/>
                  </a:lnTo>
                  <a:cubicBezTo>
                    <a:pt x="40837" y="40992"/>
                    <a:pt x="43712" y="36719"/>
                    <a:pt x="47487" y="33308"/>
                  </a:cubicBezTo>
                  <a:cubicBezTo>
                    <a:pt x="50993" y="30415"/>
                    <a:pt x="55400" y="28844"/>
                    <a:pt x="59942" y="28901"/>
                  </a:cubicBezTo>
                  <a:lnTo>
                    <a:pt x="63008" y="28901"/>
                  </a:lnTo>
                  <a:lnTo>
                    <a:pt x="65499" y="28901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0610CFE6-16B9-4316-8483-A38A840D6724}"/>
                </a:ext>
              </a:extLst>
            </p:cNvPr>
            <p:cNvSpPr/>
            <p:nvPr/>
          </p:nvSpPr>
          <p:spPr>
            <a:xfrm>
              <a:off x="5333391" y="6681960"/>
              <a:ext cx="57486" cy="76648"/>
            </a:xfrm>
            <a:custGeom>
              <a:avLst/>
              <a:gdLst>
                <a:gd name="connsiteX0" fmla="*/ 43846 w 57485"/>
                <a:gd name="connsiteY0" fmla="*/ 43271 h 76647"/>
                <a:gd name="connsiteX1" fmla="*/ 35415 w 57485"/>
                <a:gd name="connsiteY1" fmla="*/ 66649 h 76647"/>
                <a:gd name="connsiteX2" fmla="*/ 28900 w 57485"/>
                <a:gd name="connsiteY2" fmla="*/ 66649 h 76647"/>
                <a:gd name="connsiteX3" fmla="*/ 33690 w 57485"/>
                <a:gd name="connsiteY3" fmla="*/ 43080 h 76647"/>
                <a:gd name="connsiteX4" fmla="*/ 33690 w 57485"/>
                <a:gd name="connsiteY4" fmla="*/ 28900 h 76647"/>
                <a:gd name="connsiteX5" fmla="*/ 43846 w 57485"/>
                <a:gd name="connsiteY5" fmla="*/ 28900 h 7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5" h="76647">
                  <a:moveTo>
                    <a:pt x="43846" y="43271"/>
                  </a:moveTo>
                  <a:lnTo>
                    <a:pt x="35415" y="66649"/>
                  </a:lnTo>
                  <a:lnTo>
                    <a:pt x="28900" y="66649"/>
                  </a:lnTo>
                  <a:lnTo>
                    <a:pt x="33690" y="43080"/>
                  </a:lnTo>
                  <a:lnTo>
                    <a:pt x="33690" y="28900"/>
                  </a:lnTo>
                  <a:lnTo>
                    <a:pt x="43846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77153B04-D8C4-4503-BAD0-E1A4A0A3A021}"/>
                </a:ext>
              </a:extLst>
            </p:cNvPr>
            <p:cNvSpPr/>
            <p:nvPr/>
          </p:nvSpPr>
          <p:spPr>
            <a:xfrm>
              <a:off x="5401329" y="6566605"/>
              <a:ext cx="114971" cy="172457"/>
            </a:xfrm>
            <a:custGeom>
              <a:avLst/>
              <a:gdLst>
                <a:gd name="connsiteX0" fmla="*/ 28986 w 114971"/>
                <a:gd name="connsiteY0" fmla="*/ 115511 h 172457"/>
                <a:gd name="connsiteX1" fmla="*/ 36651 w 114971"/>
                <a:gd name="connsiteY1" fmla="*/ 80637 h 172457"/>
                <a:gd name="connsiteX2" fmla="*/ 58112 w 114971"/>
                <a:gd name="connsiteY2" fmla="*/ 67415 h 172457"/>
                <a:gd name="connsiteX3" fmla="*/ 71143 w 114971"/>
                <a:gd name="connsiteY3" fmla="*/ 71056 h 172457"/>
                <a:gd name="connsiteX4" fmla="*/ 80532 w 114971"/>
                <a:gd name="connsiteY4" fmla="*/ 81020 h 172457"/>
                <a:gd name="connsiteX5" fmla="*/ 80532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3 w 114971"/>
                <a:gd name="connsiteY8" fmla="*/ 160350 h 172457"/>
                <a:gd name="connsiteX9" fmla="*/ 81873 w 114971"/>
                <a:gd name="connsiteY9" fmla="*/ 148470 h 172457"/>
                <a:gd name="connsiteX10" fmla="*/ 72292 w 114971"/>
                <a:gd name="connsiteY10" fmla="*/ 158625 h 172457"/>
                <a:gd name="connsiteX11" fmla="*/ 59071 w 114971"/>
                <a:gd name="connsiteY11" fmla="*/ 162075 h 172457"/>
                <a:gd name="connsiteX12" fmla="*/ 37609 w 114971"/>
                <a:gd name="connsiteY12" fmla="*/ 149811 h 172457"/>
                <a:gd name="connsiteX13" fmla="*/ 29944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0 w 114971"/>
                <a:gd name="connsiteY16" fmla="*/ 153069 h 172457"/>
                <a:gd name="connsiteX17" fmla="*/ 72676 w 114971"/>
                <a:gd name="connsiteY17" fmla="*/ 149045 h 172457"/>
                <a:gd name="connsiteX18" fmla="*/ 80532 w 114971"/>
                <a:gd name="connsiteY18" fmla="*/ 137739 h 172457"/>
                <a:gd name="connsiteX19" fmla="*/ 80532 w 114971"/>
                <a:gd name="connsiteY19" fmla="*/ 93475 h 172457"/>
                <a:gd name="connsiteX20" fmla="*/ 72867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6" y="115511"/>
                  </a:moveTo>
                  <a:cubicBezTo>
                    <a:pt x="28373" y="103401"/>
                    <a:pt x="31017" y="91367"/>
                    <a:pt x="36651" y="80637"/>
                  </a:cubicBezTo>
                  <a:cubicBezTo>
                    <a:pt x="40694" y="72493"/>
                    <a:pt x="49011" y="67357"/>
                    <a:pt x="58112" y="67415"/>
                  </a:cubicBezTo>
                  <a:cubicBezTo>
                    <a:pt x="62711" y="67357"/>
                    <a:pt x="67234" y="68622"/>
                    <a:pt x="71143" y="71056"/>
                  </a:cubicBezTo>
                  <a:cubicBezTo>
                    <a:pt x="75052" y="73547"/>
                    <a:pt x="78290" y="76958"/>
                    <a:pt x="80532" y="81020"/>
                  </a:cubicBezTo>
                  <a:lnTo>
                    <a:pt x="80532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3" y="160350"/>
                  </a:lnTo>
                  <a:lnTo>
                    <a:pt x="81873" y="148470"/>
                  </a:lnTo>
                  <a:cubicBezTo>
                    <a:pt x="79555" y="152590"/>
                    <a:pt x="76278" y="156077"/>
                    <a:pt x="72292" y="158625"/>
                  </a:cubicBezTo>
                  <a:cubicBezTo>
                    <a:pt x="68288" y="161002"/>
                    <a:pt x="63708" y="162190"/>
                    <a:pt x="59071" y="162075"/>
                  </a:cubicBezTo>
                  <a:cubicBezTo>
                    <a:pt x="50199" y="162286"/>
                    <a:pt x="41940" y="157552"/>
                    <a:pt x="37609" y="149811"/>
                  </a:cubicBezTo>
                  <a:cubicBezTo>
                    <a:pt x="32033" y="139962"/>
                    <a:pt x="29370" y="128733"/>
                    <a:pt x="29944" y="117428"/>
                  </a:cubicBezTo>
                  <a:close/>
                  <a:moveTo>
                    <a:pt x="39334" y="117428"/>
                  </a:moveTo>
                  <a:cubicBezTo>
                    <a:pt x="38931" y="126395"/>
                    <a:pt x="40713" y="135344"/>
                    <a:pt x="44508" y="143488"/>
                  </a:cubicBezTo>
                  <a:cubicBezTo>
                    <a:pt x="47382" y="149504"/>
                    <a:pt x="53552" y="153260"/>
                    <a:pt x="60220" y="153069"/>
                  </a:cubicBezTo>
                  <a:cubicBezTo>
                    <a:pt x="64723" y="153222"/>
                    <a:pt x="69131" y="151804"/>
                    <a:pt x="72676" y="149045"/>
                  </a:cubicBezTo>
                  <a:cubicBezTo>
                    <a:pt x="76201" y="145998"/>
                    <a:pt x="78903" y="142108"/>
                    <a:pt x="80532" y="137739"/>
                  </a:cubicBezTo>
                  <a:lnTo>
                    <a:pt x="80532" y="93475"/>
                  </a:lnTo>
                  <a:cubicBezTo>
                    <a:pt x="78999" y="88934"/>
                    <a:pt x="76374" y="84852"/>
                    <a:pt x="72867" y="81595"/>
                  </a:cubicBezTo>
                  <a:cubicBezTo>
                    <a:pt x="69475" y="78491"/>
                    <a:pt x="65011" y="76843"/>
                    <a:pt x="60412" y="76996"/>
                  </a:cubicBezTo>
                  <a:cubicBezTo>
                    <a:pt x="53418" y="76977"/>
                    <a:pt x="47094" y="81231"/>
                    <a:pt x="44508" y="87727"/>
                  </a:cubicBezTo>
                  <a:cubicBezTo>
                    <a:pt x="40752" y="96618"/>
                    <a:pt x="38989" y="106237"/>
                    <a:pt x="39334" y="115895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2DC90469-0821-46B8-A124-EFE6F238B046}"/>
                </a:ext>
              </a:extLst>
            </p:cNvPr>
            <p:cNvSpPr/>
            <p:nvPr/>
          </p:nvSpPr>
          <p:spPr>
            <a:xfrm>
              <a:off x="5482243" y="6605092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5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0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0864 w 114971"/>
                <a:gd name="connsiteY21" fmla="*/ 68018 h 134133"/>
                <a:gd name="connsiteX22" fmla="*/ 80864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1" y="119736"/>
                    <a:pt x="38325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5" y="40425"/>
                  </a:cubicBezTo>
                  <a:cubicBezTo>
                    <a:pt x="43613" y="33220"/>
                    <a:pt x="52006" y="2896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759" y="47285"/>
                    <a:pt x="91518" y="56924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6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0" y="111899"/>
                  </a:lnTo>
                  <a:cubicBezTo>
                    <a:pt x="85904" y="115617"/>
                    <a:pt x="82224" y="118587"/>
                    <a:pt x="77990" y="120522"/>
                  </a:cubicBezTo>
                  <a:cubicBezTo>
                    <a:pt x="73027" y="122630"/>
                    <a:pt x="67681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0" y="41268"/>
                    <a:pt x="45223" y="46557"/>
                  </a:cubicBezTo>
                  <a:cubicBezTo>
                    <a:pt x="41026" y="52919"/>
                    <a:pt x="38823" y="60392"/>
                    <a:pt x="38899" y="68018"/>
                  </a:cubicBezTo>
                  <a:lnTo>
                    <a:pt x="80864" y="68018"/>
                  </a:lnTo>
                  <a:lnTo>
                    <a:pt x="80864" y="64186"/>
                  </a:lnTo>
                  <a:cubicBezTo>
                    <a:pt x="81209" y="57403"/>
                    <a:pt x="79408" y="50696"/>
                    <a:pt x="75690" y="45024"/>
                  </a:cubicBezTo>
                  <a:cubicBezTo>
                    <a:pt x="72279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D8F4E97D-7EE9-4A50-AEE0-A9C1C4FA0503}"/>
                </a:ext>
              </a:extLst>
            </p:cNvPr>
            <p:cNvSpPr/>
            <p:nvPr/>
          </p:nvSpPr>
          <p:spPr>
            <a:xfrm>
              <a:off x="5599549" y="6566605"/>
              <a:ext cx="57486" cy="172457"/>
            </a:xfrm>
            <a:custGeom>
              <a:avLst/>
              <a:gdLst>
                <a:gd name="connsiteX0" fmla="*/ 39247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84AF9934-9C49-4D2B-AD59-A64EC0331AB6}"/>
                </a:ext>
              </a:extLst>
            </p:cNvPr>
            <p:cNvSpPr/>
            <p:nvPr/>
          </p:nvSpPr>
          <p:spPr>
            <a:xfrm>
              <a:off x="5630906" y="6604909"/>
              <a:ext cx="114971" cy="134133"/>
            </a:xfrm>
            <a:custGeom>
              <a:avLst/>
              <a:gdLst>
                <a:gd name="connsiteX0" fmla="*/ 78981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3 w 114971"/>
                <a:gd name="connsiteY7" fmla="*/ 77207 h 134133"/>
                <a:gd name="connsiteX8" fmla="*/ 61927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8 w 114971"/>
                <a:gd name="connsiteY13" fmla="*/ 56129 h 134133"/>
                <a:gd name="connsiteX14" fmla="*/ 31268 w 114971"/>
                <a:gd name="connsiteY14" fmla="*/ 56129 h 134133"/>
                <a:gd name="connsiteX15" fmla="*/ 31268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4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5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3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5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1" y="122046"/>
                  </a:moveTo>
                  <a:cubicBezTo>
                    <a:pt x="78981" y="118789"/>
                    <a:pt x="78981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0" y="112580"/>
                    <a:pt x="71470" y="116432"/>
                    <a:pt x="67101" y="119364"/>
                  </a:cubicBezTo>
                  <a:cubicBezTo>
                    <a:pt x="62809" y="122276"/>
                    <a:pt x="57731" y="123809"/>
                    <a:pt x="52538" y="123771"/>
                  </a:cubicBezTo>
                  <a:cubicBezTo>
                    <a:pt x="45946" y="124193"/>
                    <a:pt x="39527" y="121586"/>
                    <a:pt x="35101" y="116681"/>
                  </a:cubicBezTo>
                  <a:cubicBezTo>
                    <a:pt x="30674" y="111315"/>
                    <a:pt x="28471" y="104456"/>
                    <a:pt x="28969" y="97519"/>
                  </a:cubicBezTo>
                  <a:cubicBezTo>
                    <a:pt x="28662" y="89758"/>
                    <a:pt x="31901" y="82285"/>
                    <a:pt x="37783" y="77207"/>
                  </a:cubicBezTo>
                  <a:cubicBezTo>
                    <a:pt x="44682" y="71919"/>
                    <a:pt x="53247" y="69255"/>
                    <a:pt x="61927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58" y="53102"/>
                    <a:pt x="76452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7" y="46606"/>
                    <a:pt x="40543" y="51281"/>
                    <a:pt x="40658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828" y="48886"/>
                    <a:pt x="33721" y="41815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54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5" y="114573"/>
                  </a:moveTo>
                  <a:cubicBezTo>
                    <a:pt x="58689" y="114726"/>
                    <a:pt x="63959" y="113040"/>
                    <a:pt x="68251" y="109783"/>
                  </a:cubicBezTo>
                  <a:cubicBezTo>
                    <a:pt x="72505" y="106736"/>
                    <a:pt x="75724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6" y="78031"/>
                    <a:pt x="49396" y="80101"/>
                    <a:pt x="44873" y="84106"/>
                  </a:cubicBezTo>
                  <a:cubicBezTo>
                    <a:pt x="40754" y="87823"/>
                    <a:pt x="38454" y="93131"/>
                    <a:pt x="38550" y="98669"/>
                  </a:cubicBezTo>
                  <a:cubicBezTo>
                    <a:pt x="38377" y="102999"/>
                    <a:pt x="39815" y="107234"/>
                    <a:pt x="42574" y="110549"/>
                  </a:cubicBezTo>
                  <a:cubicBezTo>
                    <a:pt x="45333" y="113481"/>
                    <a:pt x="49300" y="114956"/>
                    <a:pt x="53305" y="114573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75B8B644-67B6-4BB4-A21D-0E3769488E12}"/>
                </a:ext>
              </a:extLst>
            </p:cNvPr>
            <p:cNvSpPr/>
            <p:nvPr/>
          </p:nvSpPr>
          <p:spPr>
            <a:xfrm>
              <a:off x="5745137" y="6604706"/>
              <a:ext cx="114971" cy="134133"/>
            </a:xfrm>
            <a:custGeom>
              <a:avLst/>
              <a:gdLst>
                <a:gd name="connsiteX0" fmla="*/ 61901 w 114971"/>
                <a:gd name="connsiteY0" fmla="*/ 115351 h 134133"/>
                <a:gd name="connsiteX1" fmla="*/ 75697 w 114971"/>
                <a:gd name="connsiteY1" fmla="*/ 109603 h 134133"/>
                <a:gd name="connsiteX2" fmla="*/ 81638 w 114971"/>
                <a:gd name="connsiteY2" fmla="*/ 93890 h 134133"/>
                <a:gd name="connsiteX3" fmla="*/ 90644 w 114971"/>
                <a:gd name="connsiteY3" fmla="*/ 93890 h 134133"/>
                <a:gd name="connsiteX4" fmla="*/ 90644 w 114971"/>
                <a:gd name="connsiteY4" fmla="*/ 93890 h 134133"/>
                <a:gd name="connsiteX5" fmla="*/ 82213 w 114971"/>
                <a:gd name="connsiteY5" fmla="*/ 114968 h 134133"/>
                <a:gd name="connsiteX6" fmla="*/ 61709 w 114971"/>
                <a:gd name="connsiteY6" fmla="*/ 123591 h 134133"/>
                <a:gd name="connsiteX7" fmla="*/ 37374 w 114971"/>
                <a:gd name="connsiteY7" fmla="*/ 112285 h 134133"/>
                <a:gd name="connsiteX8" fmla="*/ 28942 w 114971"/>
                <a:gd name="connsiteY8" fmla="*/ 83351 h 134133"/>
                <a:gd name="connsiteX9" fmla="*/ 28942 w 114971"/>
                <a:gd name="connsiteY9" fmla="*/ 69171 h 134133"/>
                <a:gd name="connsiteX10" fmla="*/ 37374 w 114971"/>
                <a:gd name="connsiteY10" fmla="*/ 40237 h 134133"/>
                <a:gd name="connsiteX11" fmla="*/ 61709 w 114971"/>
                <a:gd name="connsiteY11" fmla="*/ 28931 h 134133"/>
                <a:gd name="connsiteX12" fmla="*/ 82596 w 114971"/>
                <a:gd name="connsiteY12" fmla="*/ 37937 h 134133"/>
                <a:gd name="connsiteX13" fmla="*/ 90644 w 114971"/>
                <a:gd name="connsiteY13" fmla="*/ 61315 h 134133"/>
                <a:gd name="connsiteX14" fmla="*/ 90644 w 114971"/>
                <a:gd name="connsiteY14" fmla="*/ 61315 h 134133"/>
                <a:gd name="connsiteX15" fmla="*/ 81638 w 114971"/>
                <a:gd name="connsiteY15" fmla="*/ 61315 h 134133"/>
                <a:gd name="connsiteX16" fmla="*/ 76081 w 114971"/>
                <a:gd name="connsiteY16" fmla="*/ 44069 h 134133"/>
                <a:gd name="connsiteX17" fmla="*/ 61901 w 114971"/>
                <a:gd name="connsiteY17" fmla="*/ 37554 h 134133"/>
                <a:gd name="connsiteX18" fmla="*/ 44655 w 114971"/>
                <a:gd name="connsiteY18" fmla="*/ 46368 h 134133"/>
                <a:gd name="connsiteX19" fmla="*/ 39290 w 114971"/>
                <a:gd name="connsiteY19" fmla="*/ 68980 h 134133"/>
                <a:gd name="connsiteX20" fmla="*/ 39290 w 114971"/>
                <a:gd name="connsiteY20" fmla="*/ 83159 h 134133"/>
                <a:gd name="connsiteX21" fmla="*/ 44655 w 114971"/>
                <a:gd name="connsiteY21" fmla="*/ 105770 h 134133"/>
                <a:gd name="connsiteX22" fmla="*/ 61901 w 114971"/>
                <a:gd name="connsiteY22" fmla="*/ 11535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901" y="115351"/>
                  </a:moveTo>
                  <a:cubicBezTo>
                    <a:pt x="67094" y="115390"/>
                    <a:pt x="72057" y="113301"/>
                    <a:pt x="75697" y="109603"/>
                  </a:cubicBezTo>
                  <a:cubicBezTo>
                    <a:pt x="79836" y="105445"/>
                    <a:pt x="82002" y="99734"/>
                    <a:pt x="81638" y="93890"/>
                  </a:cubicBezTo>
                  <a:lnTo>
                    <a:pt x="90644" y="93890"/>
                  </a:lnTo>
                  <a:lnTo>
                    <a:pt x="90644" y="93890"/>
                  </a:lnTo>
                  <a:cubicBezTo>
                    <a:pt x="91008" y="101804"/>
                    <a:pt x="87942" y="109488"/>
                    <a:pt x="82213" y="114968"/>
                  </a:cubicBezTo>
                  <a:cubicBezTo>
                    <a:pt x="76828" y="120506"/>
                    <a:pt x="69432" y="123629"/>
                    <a:pt x="61709" y="123591"/>
                  </a:cubicBezTo>
                  <a:cubicBezTo>
                    <a:pt x="52243" y="124032"/>
                    <a:pt x="43141" y="119816"/>
                    <a:pt x="37374" y="112285"/>
                  </a:cubicBezTo>
                  <a:cubicBezTo>
                    <a:pt x="31472" y="103816"/>
                    <a:pt x="28502" y="93660"/>
                    <a:pt x="28942" y="83351"/>
                  </a:cubicBezTo>
                  <a:lnTo>
                    <a:pt x="28942" y="69171"/>
                  </a:lnTo>
                  <a:cubicBezTo>
                    <a:pt x="28559" y="58862"/>
                    <a:pt x="31529" y="48725"/>
                    <a:pt x="37374" y="40237"/>
                  </a:cubicBezTo>
                  <a:cubicBezTo>
                    <a:pt x="43141" y="32706"/>
                    <a:pt x="52243" y="28490"/>
                    <a:pt x="61709" y="28931"/>
                  </a:cubicBezTo>
                  <a:cubicBezTo>
                    <a:pt x="69642" y="28759"/>
                    <a:pt x="77269" y="32055"/>
                    <a:pt x="82596" y="37937"/>
                  </a:cubicBezTo>
                  <a:cubicBezTo>
                    <a:pt x="88344" y="44318"/>
                    <a:pt x="91238" y="52750"/>
                    <a:pt x="90644" y="61315"/>
                  </a:cubicBezTo>
                  <a:lnTo>
                    <a:pt x="90644" y="61315"/>
                  </a:lnTo>
                  <a:lnTo>
                    <a:pt x="81638" y="61315"/>
                  </a:lnTo>
                  <a:cubicBezTo>
                    <a:pt x="81963" y="55087"/>
                    <a:pt x="79990" y="48936"/>
                    <a:pt x="76081" y="44069"/>
                  </a:cubicBezTo>
                  <a:cubicBezTo>
                    <a:pt x="72593" y="39853"/>
                    <a:pt x="67381" y="37458"/>
                    <a:pt x="61901" y="37554"/>
                  </a:cubicBezTo>
                  <a:cubicBezTo>
                    <a:pt x="54983" y="37152"/>
                    <a:pt x="48392" y="40524"/>
                    <a:pt x="44655" y="46368"/>
                  </a:cubicBezTo>
                  <a:cubicBezTo>
                    <a:pt x="40823" y="53267"/>
                    <a:pt x="38964" y="61085"/>
                    <a:pt x="39290" y="68980"/>
                  </a:cubicBezTo>
                  <a:lnTo>
                    <a:pt x="39290" y="83159"/>
                  </a:lnTo>
                  <a:cubicBezTo>
                    <a:pt x="38945" y="91054"/>
                    <a:pt x="40804" y="98872"/>
                    <a:pt x="44655" y="105770"/>
                  </a:cubicBezTo>
                  <a:cubicBezTo>
                    <a:pt x="48200" y="111902"/>
                    <a:pt x="54830" y="115581"/>
                    <a:pt x="61901" y="115351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91D60CA0-245D-4608-A522-918591586D02}"/>
                </a:ext>
              </a:extLst>
            </p:cNvPr>
            <p:cNvSpPr/>
            <p:nvPr/>
          </p:nvSpPr>
          <p:spPr>
            <a:xfrm>
              <a:off x="5821206" y="6605069"/>
              <a:ext cx="114971" cy="134133"/>
            </a:xfrm>
            <a:custGeom>
              <a:avLst/>
              <a:gdLst>
                <a:gd name="connsiteX0" fmla="*/ 28947 w 114971"/>
                <a:gd name="connsiteY0" fmla="*/ 69574 h 134133"/>
                <a:gd name="connsiteX1" fmla="*/ 37953 w 114971"/>
                <a:gd name="connsiteY1" fmla="*/ 40448 h 134133"/>
                <a:gd name="connsiteX2" fmla="*/ 82447 w 114971"/>
                <a:gd name="connsiteY2" fmla="*/ 36079 h 134133"/>
                <a:gd name="connsiteX3" fmla="*/ 86816 w 114971"/>
                <a:gd name="connsiteY3" fmla="*/ 40448 h 134133"/>
                <a:gd name="connsiteX4" fmla="*/ 96014 w 114971"/>
                <a:gd name="connsiteY4" fmla="*/ 69574 h 134133"/>
                <a:gd name="connsiteX5" fmla="*/ 96014 w 114971"/>
                <a:gd name="connsiteY5" fmla="*/ 82988 h 134133"/>
                <a:gd name="connsiteX6" fmla="*/ 86816 w 114971"/>
                <a:gd name="connsiteY6" fmla="*/ 112306 h 134133"/>
                <a:gd name="connsiteX7" fmla="*/ 62480 w 114971"/>
                <a:gd name="connsiteY7" fmla="*/ 123611 h 134133"/>
                <a:gd name="connsiteX8" fmla="*/ 37953 w 114971"/>
                <a:gd name="connsiteY8" fmla="*/ 112306 h 134133"/>
                <a:gd name="connsiteX9" fmla="*/ 28947 w 114971"/>
                <a:gd name="connsiteY9" fmla="*/ 82988 h 134133"/>
                <a:gd name="connsiteX10" fmla="*/ 39103 w 114971"/>
                <a:gd name="connsiteY10" fmla="*/ 83179 h 134133"/>
                <a:gd name="connsiteX11" fmla="*/ 45043 w 114971"/>
                <a:gd name="connsiteY11" fmla="*/ 105790 h 134133"/>
                <a:gd name="connsiteX12" fmla="*/ 74035 w 114971"/>
                <a:gd name="connsiteY12" fmla="*/ 111482 h 134133"/>
                <a:gd name="connsiteX13" fmla="*/ 79726 w 114971"/>
                <a:gd name="connsiteY13" fmla="*/ 105790 h 134133"/>
                <a:gd name="connsiteX14" fmla="*/ 85858 w 114971"/>
                <a:gd name="connsiteY14" fmla="*/ 83179 h 134133"/>
                <a:gd name="connsiteX15" fmla="*/ 85858 w 114971"/>
                <a:gd name="connsiteY15" fmla="*/ 69766 h 134133"/>
                <a:gd name="connsiteX16" fmla="*/ 79726 w 114971"/>
                <a:gd name="connsiteY16" fmla="*/ 47155 h 134133"/>
                <a:gd name="connsiteX17" fmla="*/ 50734 w 114971"/>
                <a:gd name="connsiteY17" fmla="*/ 41464 h 134133"/>
                <a:gd name="connsiteX18" fmla="*/ 45043 w 114971"/>
                <a:gd name="connsiteY18" fmla="*/ 47155 h 134133"/>
                <a:gd name="connsiteX19" fmla="*/ 39103 w 114971"/>
                <a:gd name="connsiteY19" fmla="*/ 69766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47" y="69574"/>
                  </a:moveTo>
                  <a:cubicBezTo>
                    <a:pt x="28487" y="59112"/>
                    <a:pt x="31668" y="48822"/>
                    <a:pt x="37953" y="40448"/>
                  </a:cubicBezTo>
                  <a:cubicBezTo>
                    <a:pt x="49028" y="26958"/>
                    <a:pt x="68957" y="25004"/>
                    <a:pt x="82447" y="36079"/>
                  </a:cubicBezTo>
                  <a:cubicBezTo>
                    <a:pt x="84037" y="37402"/>
                    <a:pt x="85513" y="38858"/>
                    <a:pt x="86816" y="40448"/>
                  </a:cubicBezTo>
                  <a:cubicBezTo>
                    <a:pt x="93197" y="48784"/>
                    <a:pt x="96454" y="59093"/>
                    <a:pt x="96014" y="69574"/>
                  </a:cubicBezTo>
                  <a:lnTo>
                    <a:pt x="96014" y="82988"/>
                  </a:lnTo>
                  <a:cubicBezTo>
                    <a:pt x="96454" y="93527"/>
                    <a:pt x="93197" y="103893"/>
                    <a:pt x="86816" y="112306"/>
                  </a:cubicBezTo>
                  <a:cubicBezTo>
                    <a:pt x="80971" y="119740"/>
                    <a:pt x="71927" y="123937"/>
                    <a:pt x="62480" y="123611"/>
                  </a:cubicBezTo>
                  <a:cubicBezTo>
                    <a:pt x="52976" y="123937"/>
                    <a:pt x="43874" y="119740"/>
                    <a:pt x="37953" y="112306"/>
                  </a:cubicBezTo>
                  <a:cubicBezTo>
                    <a:pt x="31649" y="103874"/>
                    <a:pt x="28468" y="93508"/>
                    <a:pt x="28947" y="82988"/>
                  </a:cubicBezTo>
                  <a:close/>
                  <a:moveTo>
                    <a:pt x="39103" y="83179"/>
                  </a:moveTo>
                  <a:cubicBezTo>
                    <a:pt x="38758" y="91151"/>
                    <a:pt x="40827" y="99026"/>
                    <a:pt x="45043" y="105790"/>
                  </a:cubicBezTo>
                  <a:cubicBezTo>
                    <a:pt x="51481" y="115371"/>
                    <a:pt x="64454" y="117920"/>
                    <a:pt x="74035" y="111482"/>
                  </a:cubicBezTo>
                  <a:cubicBezTo>
                    <a:pt x="76277" y="109987"/>
                    <a:pt x="78212" y="108052"/>
                    <a:pt x="79726" y="105790"/>
                  </a:cubicBezTo>
                  <a:cubicBezTo>
                    <a:pt x="83961" y="99026"/>
                    <a:pt x="86107" y="91151"/>
                    <a:pt x="85858" y="83179"/>
                  </a:cubicBezTo>
                  <a:lnTo>
                    <a:pt x="85858" y="69766"/>
                  </a:lnTo>
                  <a:cubicBezTo>
                    <a:pt x="86107" y="61795"/>
                    <a:pt x="83961" y="53919"/>
                    <a:pt x="79726" y="47155"/>
                  </a:cubicBezTo>
                  <a:cubicBezTo>
                    <a:pt x="73287" y="37574"/>
                    <a:pt x="60315" y="35026"/>
                    <a:pt x="50734" y="41464"/>
                  </a:cubicBezTo>
                  <a:cubicBezTo>
                    <a:pt x="48492" y="42959"/>
                    <a:pt x="46556" y="44894"/>
                    <a:pt x="45043" y="47155"/>
                  </a:cubicBezTo>
                  <a:cubicBezTo>
                    <a:pt x="40865" y="53938"/>
                    <a:pt x="38796" y="61814"/>
                    <a:pt x="39103" y="69766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AF5222F-C2B6-4C9C-8FB7-FAEE8A1DD75D}"/>
                </a:ext>
              </a:extLst>
            </p:cNvPr>
            <p:cNvSpPr/>
            <p:nvPr/>
          </p:nvSpPr>
          <p:spPr>
            <a:xfrm>
              <a:off x="5906523" y="6605077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099 w 153295"/>
                <a:gd name="connsiteY9" fmla="*/ 68609 h 134133"/>
                <a:gd name="connsiteX10" fmla="*/ 134099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585" y="47837"/>
                    <a:pt x="134846" y="58223"/>
                    <a:pt x="134099" y="68609"/>
                  </a:cubicBezTo>
                  <a:lnTo>
                    <a:pt x="134099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145" y="51401"/>
                    <a:pt x="87037" y="57993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54777FB-A749-4B7B-A18D-9E0C4D49EFCA}"/>
                </a:ext>
              </a:extLst>
            </p:cNvPr>
            <p:cNvSpPr/>
            <p:nvPr/>
          </p:nvSpPr>
          <p:spPr>
            <a:xfrm>
              <a:off x="6034716" y="6605115"/>
              <a:ext cx="153295" cy="134133"/>
            </a:xfrm>
            <a:custGeom>
              <a:avLst/>
              <a:gdLst>
                <a:gd name="connsiteX0" fmla="*/ 38097 w 153295"/>
                <a:gd name="connsiteY0" fmla="*/ 30629 h 134133"/>
                <a:gd name="connsiteX1" fmla="*/ 38097 w 153295"/>
                <a:gd name="connsiteY1" fmla="*/ 44809 h 134133"/>
                <a:gd name="connsiteX2" fmla="*/ 47678 w 153295"/>
                <a:gd name="connsiteY2" fmla="*/ 33121 h 134133"/>
                <a:gd name="connsiteX3" fmla="*/ 61666 w 153295"/>
                <a:gd name="connsiteY3" fmla="*/ 28905 h 134133"/>
                <a:gd name="connsiteX4" fmla="*/ 75655 w 153295"/>
                <a:gd name="connsiteY4" fmla="*/ 33887 h 134133"/>
                <a:gd name="connsiteX5" fmla="*/ 83894 w 153295"/>
                <a:gd name="connsiteY5" fmla="*/ 48450 h 134133"/>
                <a:gd name="connsiteX6" fmla="*/ 93475 w 153295"/>
                <a:gd name="connsiteY6" fmla="*/ 34270 h 134133"/>
                <a:gd name="connsiteX7" fmla="*/ 125859 w 153295"/>
                <a:gd name="connsiteY7" fmla="*/ 37183 h 134133"/>
                <a:gd name="connsiteX8" fmla="*/ 127008 w 153295"/>
                <a:gd name="connsiteY8" fmla="*/ 38677 h 134133"/>
                <a:gd name="connsiteX9" fmla="*/ 133523 w 153295"/>
                <a:gd name="connsiteY9" fmla="*/ 68570 h 134133"/>
                <a:gd name="connsiteX10" fmla="*/ 133523 w 153295"/>
                <a:gd name="connsiteY10" fmla="*/ 121840 h 134133"/>
                <a:gd name="connsiteX11" fmla="*/ 123368 w 153295"/>
                <a:gd name="connsiteY11" fmla="*/ 121840 h 134133"/>
                <a:gd name="connsiteX12" fmla="*/ 123368 w 153295"/>
                <a:gd name="connsiteY12" fmla="*/ 68378 h 134133"/>
                <a:gd name="connsiteX13" fmla="*/ 118769 w 153295"/>
                <a:gd name="connsiteY13" fmla="*/ 44809 h 134133"/>
                <a:gd name="connsiteX14" fmla="*/ 105930 w 153295"/>
                <a:gd name="connsiteY14" fmla="*/ 37911 h 134133"/>
                <a:gd name="connsiteX15" fmla="*/ 92134 w 153295"/>
                <a:gd name="connsiteY15" fmla="*/ 45576 h 134133"/>
                <a:gd name="connsiteX16" fmla="*/ 86002 w 153295"/>
                <a:gd name="connsiteY16" fmla="*/ 64738 h 134133"/>
                <a:gd name="connsiteX17" fmla="*/ 86002 w 153295"/>
                <a:gd name="connsiteY17" fmla="*/ 122223 h 134133"/>
                <a:gd name="connsiteX18" fmla="*/ 76421 w 153295"/>
                <a:gd name="connsiteY18" fmla="*/ 122223 h 134133"/>
                <a:gd name="connsiteX19" fmla="*/ 76421 w 153295"/>
                <a:gd name="connsiteY19" fmla="*/ 68953 h 134133"/>
                <a:gd name="connsiteX20" fmla="*/ 71822 w 153295"/>
                <a:gd name="connsiteY20" fmla="*/ 45384 h 134133"/>
                <a:gd name="connsiteX21" fmla="*/ 58792 w 153295"/>
                <a:gd name="connsiteY21" fmla="*/ 38486 h 134133"/>
                <a:gd name="connsiteX22" fmla="*/ 45954 w 153295"/>
                <a:gd name="connsiteY22" fmla="*/ 43276 h 134133"/>
                <a:gd name="connsiteX23" fmla="*/ 39055 w 153295"/>
                <a:gd name="connsiteY23" fmla="*/ 56498 h 134133"/>
                <a:gd name="connsiteX24" fmla="*/ 39055 w 153295"/>
                <a:gd name="connsiteY24" fmla="*/ 122223 h 134133"/>
                <a:gd name="connsiteX25" fmla="*/ 28900 w 153295"/>
                <a:gd name="connsiteY25" fmla="*/ 122223 h 134133"/>
                <a:gd name="connsiteX26" fmla="*/ 28900 w 153295"/>
                <a:gd name="connsiteY26" fmla="*/ 3101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29"/>
                  </a:moveTo>
                  <a:lnTo>
                    <a:pt x="38097" y="44809"/>
                  </a:lnTo>
                  <a:cubicBezTo>
                    <a:pt x="40147" y="40095"/>
                    <a:pt x="43463" y="36052"/>
                    <a:pt x="47678" y="33121"/>
                  </a:cubicBezTo>
                  <a:cubicBezTo>
                    <a:pt x="51798" y="30323"/>
                    <a:pt x="56684" y="28847"/>
                    <a:pt x="61666" y="28905"/>
                  </a:cubicBezTo>
                  <a:cubicBezTo>
                    <a:pt x="66783" y="28790"/>
                    <a:pt x="71765" y="30572"/>
                    <a:pt x="75655" y="33887"/>
                  </a:cubicBezTo>
                  <a:cubicBezTo>
                    <a:pt x="79813" y="37796"/>
                    <a:pt x="82687" y="42874"/>
                    <a:pt x="83894" y="48450"/>
                  </a:cubicBezTo>
                  <a:cubicBezTo>
                    <a:pt x="85791" y="42970"/>
                    <a:pt x="89087" y="38083"/>
                    <a:pt x="93475" y="34270"/>
                  </a:cubicBezTo>
                  <a:cubicBezTo>
                    <a:pt x="103229" y="26126"/>
                    <a:pt x="117715" y="27429"/>
                    <a:pt x="125859" y="37183"/>
                  </a:cubicBezTo>
                  <a:cubicBezTo>
                    <a:pt x="126261" y="37662"/>
                    <a:pt x="126644" y="38160"/>
                    <a:pt x="127008" y="38677"/>
                  </a:cubicBezTo>
                  <a:cubicBezTo>
                    <a:pt x="132010" y="47799"/>
                    <a:pt x="134271" y="58184"/>
                    <a:pt x="133523" y="68570"/>
                  </a:cubicBezTo>
                  <a:lnTo>
                    <a:pt x="133523" y="121840"/>
                  </a:lnTo>
                  <a:lnTo>
                    <a:pt x="123368" y="121840"/>
                  </a:lnTo>
                  <a:lnTo>
                    <a:pt x="123368" y="68378"/>
                  </a:lnTo>
                  <a:cubicBezTo>
                    <a:pt x="124019" y="60254"/>
                    <a:pt x="122429" y="52091"/>
                    <a:pt x="118769" y="44809"/>
                  </a:cubicBezTo>
                  <a:cubicBezTo>
                    <a:pt x="116029" y="40383"/>
                    <a:pt x="111142" y="37758"/>
                    <a:pt x="105930" y="37911"/>
                  </a:cubicBezTo>
                  <a:cubicBezTo>
                    <a:pt x="100297" y="37796"/>
                    <a:pt x="95027" y="40728"/>
                    <a:pt x="92134" y="45576"/>
                  </a:cubicBezTo>
                  <a:cubicBezTo>
                    <a:pt x="88474" y="51324"/>
                    <a:pt x="86366" y="57935"/>
                    <a:pt x="86002" y="64738"/>
                  </a:cubicBezTo>
                  <a:lnTo>
                    <a:pt x="86002" y="122223"/>
                  </a:lnTo>
                  <a:lnTo>
                    <a:pt x="76421" y="122223"/>
                  </a:lnTo>
                  <a:lnTo>
                    <a:pt x="76421" y="68953"/>
                  </a:lnTo>
                  <a:cubicBezTo>
                    <a:pt x="77054" y="60829"/>
                    <a:pt x="75463" y="52685"/>
                    <a:pt x="71822" y="45384"/>
                  </a:cubicBezTo>
                  <a:cubicBezTo>
                    <a:pt x="69025" y="40919"/>
                    <a:pt x="64062" y="38294"/>
                    <a:pt x="58792" y="38486"/>
                  </a:cubicBezTo>
                  <a:cubicBezTo>
                    <a:pt x="54040" y="38237"/>
                    <a:pt x="49384" y="39980"/>
                    <a:pt x="45954" y="43276"/>
                  </a:cubicBezTo>
                  <a:cubicBezTo>
                    <a:pt x="42466" y="46955"/>
                    <a:pt x="40071" y="51535"/>
                    <a:pt x="39055" y="56498"/>
                  </a:cubicBezTo>
                  <a:lnTo>
                    <a:pt x="39055" y="122223"/>
                  </a:lnTo>
                  <a:lnTo>
                    <a:pt x="28900" y="122223"/>
                  </a:lnTo>
                  <a:lnTo>
                    <a:pt x="28900" y="3101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94C6D730-93C3-4A7A-9CC9-05EA83547DC1}"/>
                </a:ext>
              </a:extLst>
            </p:cNvPr>
            <p:cNvSpPr/>
            <p:nvPr/>
          </p:nvSpPr>
          <p:spPr>
            <a:xfrm>
              <a:off x="6161591" y="6606845"/>
              <a:ext cx="114971" cy="134133"/>
            </a:xfrm>
            <a:custGeom>
              <a:avLst/>
              <a:gdLst>
                <a:gd name="connsiteX0" fmla="*/ 78506 w 114971"/>
                <a:gd name="connsiteY0" fmla="*/ 105739 h 134133"/>
                <a:gd name="connsiteX1" fmla="*/ 68925 w 114971"/>
                <a:gd name="connsiteY1" fmla="*/ 117619 h 134133"/>
                <a:gd name="connsiteX2" fmla="*/ 54937 w 114971"/>
                <a:gd name="connsiteY2" fmla="*/ 121835 h 134133"/>
                <a:gd name="connsiteX3" fmla="*/ 35775 w 114971"/>
                <a:gd name="connsiteY3" fmla="*/ 112063 h 134133"/>
                <a:gd name="connsiteX4" fmla="*/ 29068 w 114971"/>
                <a:gd name="connsiteY4" fmla="*/ 81787 h 134133"/>
                <a:gd name="connsiteX5" fmla="*/ 29068 w 114971"/>
                <a:gd name="connsiteY5" fmla="*/ 28900 h 134133"/>
                <a:gd name="connsiteX6" fmla="*/ 39032 w 114971"/>
                <a:gd name="connsiteY6" fmla="*/ 28900 h 134133"/>
                <a:gd name="connsiteX7" fmla="*/ 39032 w 114971"/>
                <a:gd name="connsiteY7" fmla="*/ 81978 h 134133"/>
                <a:gd name="connsiteX8" fmla="*/ 43439 w 114971"/>
                <a:gd name="connsiteY8" fmla="*/ 105739 h 134133"/>
                <a:gd name="connsiteX9" fmla="*/ 56086 w 114971"/>
                <a:gd name="connsiteY9" fmla="*/ 112829 h 134133"/>
                <a:gd name="connsiteX10" fmla="*/ 70074 w 114971"/>
                <a:gd name="connsiteY10" fmla="*/ 108038 h 134133"/>
                <a:gd name="connsiteX11" fmla="*/ 77931 w 114971"/>
                <a:gd name="connsiteY11" fmla="*/ 95200 h 134133"/>
                <a:gd name="connsiteX12" fmla="*/ 77931 w 114971"/>
                <a:gd name="connsiteY12" fmla="*/ 28900 h 134133"/>
                <a:gd name="connsiteX13" fmla="*/ 88087 w 114971"/>
                <a:gd name="connsiteY13" fmla="*/ 28900 h 134133"/>
                <a:gd name="connsiteX14" fmla="*/ 88087 w 114971"/>
                <a:gd name="connsiteY14" fmla="*/ 120110 h 134133"/>
                <a:gd name="connsiteX15" fmla="*/ 78889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506" y="105739"/>
                  </a:moveTo>
                  <a:cubicBezTo>
                    <a:pt x="76379" y="110453"/>
                    <a:pt x="73083" y="114553"/>
                    <a:pt x="68925" y="117619"/>
                  </a:cubicBezTo>
                  <a:cubicBezTo>
                    <a:pt x="64843" y="120493"/>
                    <a:pt x="59938" y="121969"/>
                    <a:pt x="54937" y="121835"/>
                  </a:cubicBezTo>
                  <a:cubicBezTo>
                    <a:pt x="47291" y="122122"/>
                    <a:pt x="40029" y="118424"/>
                    <a:pt x="35775" y="112063"/>
                  </a:cubicBezTo>
                  <a:cubicBezTo>
                    <a:pt x="30563" y="102865"/>
                    <a:pt x="28225" y="92325"/>
                    <a:pt x="29068" y="81787"/>
                  </a:cubicBezTo>
                  <a:lnTo>
                    <a:pt x="29068" y="28900"/>
                  </a:lnTo>
                  <a:lnTo>
                    <a:pt x="39032" y="28900"/>
                  </a:lnTo>
                  <a:lnTo>
                    <a:pt x="39032" y="81978"/>
                  </a:lnTo>
                  <a:cubicBezTo>
                    <a:pt x="38457" y="90141"/>
                    <a:pt x="39971" y="98323"/>
                    <a:pt x="43439" y="105739"/>
                  </a:cubicBezTo>
                  <a:cubicBezTo>
                    <a:pt x="46045" y="110242"/>
                    <a:pt x="50893" y="112963"/>
                    <a:pt x="56086" y="112829"/>
                  </a:cubicBezTo>
                  <a:cubicBezTo>
                    <a:pt x="61202" y="113174"/>
                    <a:pt x="66242" y="111449"/>
                    <a:pt x="70074" y="108038"/>
                  </a:cubicBezTo>
                  <a:cubicBezTo>
                    <a:pt x="73945" y="104666"/>
                    <a:pt x="76705" y="100182"/>
                    <a:pt x="77931" y="95200"/>
                  </a:cubicBezTo>
                  <a:lnTo>
                    <a:pt x="77931" y="28900"/>
                  </a:lnTo>
                  <a:lnTo>
                    <a:pt x="88087" y="28900"/>
                  </a:lnTo>
                  <a:lnTo>
                    <a:pt x="88087" y="120110"/>
                  </a:lnTo>
                  <a:lnTo>
                    <a:pt x="78889" y="12011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7C3AA94C-0191-448A-9A37-6C1133A9518B}"/>
                </a:ext>
              </a:extLst>
            </p:cNvPr>
            <p:cNvSpPr/>
            <p:nvPr/>
          </p:nvSpPr>
          <p:spPr>
            <a:xfrm>
              <a:off x="6244348" y="6605074"/>
              <a:ext cx="114971" cy="134133"/>
            </a:xfrm>
            <a:custGeom>
              <a:avLst/>
              <a:gdLst>
                <a:gd name="connsiteX0" fmla="*/ 37331 w 114971"/>
                <a:gd name="connsiteY0" fmla="*/ 30671 h 134133"/>
                <a:gd name="connsiteX1" fmla="*/ 37331 w 114971"/>
                <a:gd name="connsiteY1" fmla="*/ 45809 h 134133"/>
                <a:gd name="connsiteX2" fmla="*/ 47103 w 114971"/>
                <a:gd name="connsiteY2" fmla="*/ 33354 h 134133"/>
                <a:gd name="connsiteX3" fmla="*/ 61091 w 114971"/>
                <a:gd name="connsiteY3" fmla="*/ 28947 h 134133"/>
                <a:gd name="connsiteX4" fmla="*/ 80253 w 114971"/>
                <a:gd name="connsiteY4" fmla="*/ 38144 h 134133"/>
                <a:gd name="connsiteX5" fmla="*/ 86768 w 114971"/>
                <a:gd name="connsiteY5" fmla="*/ 66312 h 134133"/>
                <a:gd name="connsiteX6" fmla="*/ 86768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9055 w 114971"/>
                <a:gd name="connsiteY12" fmla="*/ 56731 h 134133"/>
                <a:gd name="connsiteX13" fmla="*/ 39055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331" y="30671"/>
                  </a:moveTo>
                  <a:lnTo>
                    <a:pt x="37331" y="45809"/>
                  </a:lnTo>
                  <a:cubicBezTo>
                    <a:pt x="39458" y="40885"/>
                    <a:pt x="42811" y="36592"/>
                    <a:pt x="47103" y="33354"/>
                  </a:cubicBezTo>
                  <a:cubicBezTo>
                    <a:pt x="51166" y="30403"/>
                    <a:pt x="56071" y="28851"/>
                    <a:pt x="61091" y="28947"/>
                  </a:cubicBezTo>
                  <a:cubicBezTo>
                    <a:pt x="68641" y="28448"/>
                    <a:pt x="75923" y="31936"/>
                    <a:pt x="80253" y="38144"/>
                  </a:cubicBezTo>
                  <a:cubicBezTo>
                    <a:pt x="85293" y="46633"/>
                    <a:pt x="87554" y="56482"/>
                    <a:pt x="86768" y="66312"/>
                  </a:cubicBezTo>
                  <a:lnTo>
                    <a:pt x="86768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1" y="58744"/>
                    <a:pt x="76632" y="51136"/>
                    <a:pt x="72972" y="44468"/>
                  </a:cubicBezTo>
                  <a:cubicBezTo>
                    <a:pt x="69925" y="40252"/>
                    <a:pt x="64943" y="37876"/>
                    <a:pt x="59750" y="38144"/>
                  </a:cubicBezTo>
                  <a:cubicBezTo>
                    <a:pt x="54941" y="38106"/>
                    <a:pt x="50284" y="39888"/>
                    <a:pt x="46720" y="43127"/>
                  </a:cubicBezTo>
                  <a:cubicBezTo>
                    <a:pt x="43099" y="46959"/>
                    <a:pt x="40454" y="51634"/>
                    <a:pt x="39055" y="56731"/>
                  </a:cubicBezTo>
                  <a:lnTo>
                    <a:pt x="39055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A9A8C075-0EF6-45F4-99F8-6811C908FC16}"/>
                </a:ext>
              </a:extLst>
            </p:cNvPr>
            <p:cNvSpPr/>
            <p:nvPr/>
          </p:nvSpPr>
          <p:spPr>
            <a:xfrm>
              <a:off x="6326361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5F03BDE5-8E2F-4923-B67E-A8579A07A751}"/>
                </a:ext>
              </a:extLst>
            </p:cNvPr>
            <p:cNvSpPr/>
            <p:nvPr/>
          </p:nvSpPr>
          <p:spPr>
            <a:xfrm>
              <a:off x="6356003" y="6604701"/>
              <a:ext cx="114971" cy="134133"/>
            </a:xfrm>
            <a:custGeom>
              <a:avLst/>
              <a:gdLst>
                <a:gd name="connsiteX0" fmla="*/ 61724 w 114971"/>
                <a:gd name="connsiteY0" fmla="*/ 115357 h 134133"/>
                <a:gd name="connsiteX1" fmla="*/ 75712 w 114971"/>
                <a:gd name="connsiteY1" fmla="*/ 109608 h 134133"/>
                <a:gd name="connsiteX2" fmla="*/ 81653 w 114971"/>
                <a:gd name="connsiteY2" fmla="*/ 93895 h 134133"/>
                <a:gd name="connsiteX3" fmla="*/ 90659 w 114971"/>
                <a:gd name="connsiteY3" fmla="*/ 93895 h 134133"/>
                <a:gd name="connsiteX4" fmla="*/ 90659 w 114971"/>
                <a:gd name="connsiteY4" fmla="*/ 93895 h 134133"/>
                <a:gd name="connsiteX5" fmla="*/ 82036 w 114971"/>
                <a:gd name="connsiteY5" fmla="*/ 114973 h 134133"/>
                <a:gd name="connsiteX6" fmla="*/ 39496 w 114971"/>
                <a:gd name="connsiteY6" fmla="*/ 114667 h 134133"/>
                <a:gd name="connsiteX7" fmla="*/ 37389 w 114971"/>
                <a:gd name="connsiteY7" fmla="*/ 112291 h 134133"/>
                <a:gd name="connsiteX8" fmla="*/ 28957 w 114971"/>
                <a:gd name="connsiteY8" fmla="*/ 83356 h 134133"/>
                <a:gd name="connsiteX9" fmla="*/ 28957 w 114971"/>
                <a:gd name="connsiteY9" fmla="*/ 69176 h 134133"/>
                <a:gd name="connsiteX10" fmla="*/ 37389 w 114971"/>
                <a:gd name="connsiteY10" fmla="*/ 40242 h 134133"/>
                <a:gd name="connsiteX11" fmla="*/ 61533 w 114971"/>
                <a:gd name="connsiteY11" fmla="*/ 28936 h 134133"/>
                <a:gd name="connsiteX12" fmla="*/ 82611 w 114971"/>
                <a:gd name="connsiteY12" fmla="*/ 37942 h 134133"/>
                <a:gd name="connsiteX13" fmla="*/ 90659 w 114971"/>
                <a:gd name="connsiteY13" fmla="*/ 61320 h 134133"/>
                <a:gd name="connsiteX14" fmla="*/ 90659 w 114971"/>
                <a:gd name="connsiteY14" fmla="*/ 61320 h 134133"/>
                <a:gd name="connsiteX15" fmla="*/ 81653 w 114971"/>
                <a:gd name="connsiteY15" fmla="*/ 61320 h 134133"/>
                <a:gd name="connsiteX16" fmla="*/ 75904 w 114971"/>
                <a:gd name="connsiteY16" fmla="*/ 44074 h 134133"/>
                <a:gd name="connsiteX17" fmla="*/ 61724 w 114971"/>
                <a:gd name="connsiteY17" fmla="*/ 37559 h 134133"/>
                <a:gd name="connsiteX18" fmla="*/ 44670 w 114971"/>
                <a:gd name="connsiteY18" fmla="*/ 46374 h 134133"/>
                <a:gd name="connsiteX19" fmla="*/ 39113 w 114971"/>
                <a:gd name="connsiteY19" fmla="*/ 68985 h 134133"/>
                <a:gd name="connsiteX20" fmla="*/ 39113 w 114971"/>
                <a:gd name="connsiteY20" fmla="*/ 83165 h 134133"/>
                <a:gd name="connsiteX21" fmla="*/ 44670 w 114971"/>
                <a:gd name="connsiteY21" fmla="*/ 105776 h 134133"/>
                <a:gd name="connsiteX22" fmla="*/ 61724 w 114971"/>
                <a:gd name="connsiteY22" fmla="*/ 115357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724" y="115357"/>
                  </a:moveTo>
                  <a:cubicBezTo>
                    <a:pt x="66975" y="115433"/>
                    <a:pt x="72033" y="113364"/>
                    <a:pt x="75712" y="109608"/>
                  </a:cubicBezTo>
                  <a:cubicBezTo>
                    <a:pt x="79851" y="105450"/>
                    <a:pt x="82017" y="99740"/>
                    <a:pt x="81653" y="93895"/>
                  </a:cubicBezTo>
                  <a:lnTo>
                    <a:pt x="90659" y="93895"/>
                  </a:lnTo>
                  <a:lnTo>
                    <a:pt x="90659" y="93895"/>
                  </a:lnTo>
                  <a:cubicBezTo>
                    <a:pt x="91061" y="101847"/>
                    <a:pt x="87899" y="109570"/>
                    <a:pt x="82036" y="114973"/>
                  </a:cubicBezTo>
                  <a:cubicBezTo>
                    <a:pt x="70194" y="126643"/>
                    <a:pt x="51147" y="126490"/>
                    <a:pt x="39496" y="114667"/>
                  </a:cubicBezTo>
                  <a:cubicBezTo>
                    <a:pt x="38749" y="113900"/>
                    <a:pt x="38040" y="113115"/>
                    <a:pt x="37389" y="112291"/>
                  </a:cubicBezTo>
                  <a:cubicBezTo>
                    <a:pt x="31410" y="103859"/>
                    <a:pt x="28440" y="93665"/>
                    <a:pt x="28957" y="83356"/>
                  </a:cubicBezTo>
                  <a:lnTo>
                    <a:pt x="28957" y="69176"/>
                  </a:lnTo>
                  <a:cubicBezTo>
                    <a:pt x="28498" y="58867"/>
                    <a:pt x="31468" y="48692"/>
                    <a:pt x="37389" y="40242"/>
                  </a:cubicBezTo>
                  <a:cubicBezTo>
                    <a:pt x="43061" y="32692"/>
                    <a:pt x="52105" y="28457"/>
                    <a:pt x="61533" y="28936"/>
                  </a:cubicBezTo>
                  <a:cubicBezTo>
                    <a:pt x="69523" y="28764"/>
                    <a:pt x="77207" y="32041"/>
                    <a:pt x="82611" y="37942"/>
                  </a:cubicBezTo>
                  <a:cubicBezTo>
                    <a:pt x="88359" y="44323"/>
                    <a:pt x="91253" y="52755"/>
                    <a:pt x="90659" y="61320"/>
                  </a:cubicBezTo>
                  <a:lnTo>
                    <a:pt x="90659" y="61320"/>
                  </a:lnTo>
                  <a:lnTo>
                    <a:pt x="81653" y="61320"/>
                  </a:lnTo>
                  <a:cubicBezTo>
                    <a:pt x="81998" y="55054"/>
                    <a:pt x="79947" y="48884"/>
                    <a:pt x="75904" y="44074"/>
                  </a:cubicBezTo>
                  <a:cubicBezTo>
                    <a:pt x="72474" y="39782"/>
                    <a:pt x="67205" y="37368"/>
                    <a:pt x="61724" y="37559"/>
                  </a:cubicBezTo>
                  <a:cubicBezTo>
                    <a:pt x="54864" y="37233"/>
                    <a:pt x="48368" y="40587"/>
                    <a:pt x="44670" y="46374"/>
                  </a:cubicBezTo>
                  <a:cubicBezTo>
                    <a:pt x="40761" y="53253"/>
                    <a:pt x="38845" y="61071"/>
                    <a:pt x="39113" y="68985"/>
                  </a:cubicBezTo>
                  <a:lnTo>
                    <a:pt x="39113" y="83165"/>
                  </a:lnTo>
                  <a:cubicBezTo>
                    <a:pt x="38826" y="91079"/>
                    <a:pt x="40742" y="98896"/>
                    <a:pt x="44670" y="105776"/>
                  </a:cubicBezTo>
                  <a:cubicBezTo>
                    <a:pt x="48177" y="111850"/>
                    <a:pt x="54711" y="115529"/>
                    <a:pt x="61724" y="115357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479DD329-300E-4D22-AFC2-A4F934166BA3}"/>
                </a:ext>
              </a:extLst>
            </p:cNvPr>
            <p:cNvSpPr/>
            <p:nvPr/>
          </p:nvSpPr>
          <p:spPr>
            <a:xfrm>
              <a:off x="6434556" y="6604717"/>
              <a:ext cx="114971" cy="134133"/>
            </a:xfrm>
            <a:custGeom>
              <a:avLst/>
              <a:gdLst>
                <a:gd name="connsiteX0" fmla="*/ 78981 w 114971"/>
                <a:gd name="connsiteY0" fmla="*/ 122238 h 134133"/>
                <a:gd name="connsiteX1" fmla="*/ 77832 w 114971"/>
                <a:gd name="connsiteY1" fmla="*/ 114382 h 134133"/>
                <a:gd name="connsiteX2" fmla="*/ 77832 w 114971"/>
                <a:gd name="connsiteY2" fmla="*/ 108250 h 134133"/>
                <a:gd name="connsiteX3" fmla="*/ 67101 w 114971"/>
                <a:gd name="connsiteY3" fmla="*/ 119556 h 134133"/>
                <a:gd name="connsiteX4" fmla="*/ 52538 w 114971"/>
                <a:gd name="connsiteY4" fmla="*/ 123963 h 134133"/>
                <a:gd name="connsiteX5" fmla="*/ 35101 w 114971"/>
                <a:gd name="connsiteY5" fmla="*/ 116873 h 134133"/>
                <a:gd name="connsiteX6" fmla="*/ 28969 w 114971"/>
                <a:gd name="connsiteY6" fmla="*/ 97711 h 134133"/>
                <a:gd name="connsiteX7" fmla="*/ 37784 w 114971"/>
                <a:gd name="connsiteY7" fmla="*/ 77399 h 134133"/>
                <a:gd name="connsiteX8" fmla="*/ 61927 w 114971"/>
                <a:gd name="connsiteY8" fmla="*/ 69926 h 134133"/>
                <a:gd name="connsiteX9" fmla="*/ 77832 w 114971"/>
                <a:gd name="connsiteY9" fmla="*/ 69926 h 134133"/>
                <a:gd name="connsiteX10" fmla="*/ 77832 w 114971"/>
                <a:gd name="connsiteY10" fmla="*/ 58812 h 134133"/>
                <a:gd name="connsiteX11" fmla="*/ 73041 w 114971"/>
                <a:gd name="connsiteY11" fmla="*/ 43483 h 134133"/>
                <a:gd name="connsiteX12" fmla="*/ 59436 w 114971"/>
                <a:gd name="connsiteY12" fmla="*/ 38117 h 134133"/>
                <a:gd name="connsiteX13" fmla="*/ 45831 w 114971"/>
                <a:gd name="connsiteY13" fmla="*/ 43291 h 134133"/>
                <a:gd name="connsiteX14" fmla="*/ 40658 w 114971"/>
                <a:gd name="connsiteY14" fmla="*/ 56129 h 134133"/>
                <a:gd name="connsiteX15" fmla="*/ 31268 w 114971"/>
                <a:gd name="connsiteY15" fmla="*/ 56129 h 134133"/>
                <a:gd name="connsiteX16" fmla="*/ 31268 w 114971"/>
                <a:gd name="connsiteY16" fmla="*/ 56129 h 134133"/>
                <a:gd name="connsiteX17" fmla="*/ 39125 w 114971"/>
                <a:gd name="connsiteY17" fmla="*/ 36967 h 134133"/>
                <a:gd name="connsiteX18" fmla="*/ 60011 w 114971"/>
                <a:gd name="connsiteY18" fmla="*/ 28920 h 134133"/>
                <a:gd name="connsiteX19" fmla="*/ 80514 w 114971"/>
                <a:gd name="connsiteY19" fmla="*/ 36776 h 134133"/>
                <a:gd name="connsiteX20" fmla="*/ 88179 w 114971"/>
                <a:gd name="connsiteY20" fmla="*/ 58812 h 134133"/>
                <a:gd name="connsiteX21" fmla="*/ 88179 w 114971"/>
                <a:gd name="connsiteY21" fmla="*/ 103459 h 134133"/>
                <a:gd name="connsiteX22" fmla="*/ 88179 w 114971"/>
                <a:gd name="connsiteY22" fmla="*/ 112849 h 134133"/>
                <a:gd name="connsiteX23" fmla="*/ 89712 w 114971"/>
                <a:gd name="connsiteY23" fmla="*/ 121855 h 134133"/>
                <a:gd name="connsiteX24" fmla="*/ 53305 w 114971"/>
                <a:gd name="connsiteY24" fmla="*/ 114765 h 134133"/>
                <a:gd name="connsiteX25" fmla="*/ 68251 w 114971"/>
                <a:gd name="connsiteY25" fmla="*/ 109975 h 134133"/>
                <a:gd name="connsiteX26" fmla="*/ 77449 w 114971"/>
                <a:gd name="connsiteY26" fmla="*/ 97711 h 134133"/>
                <a:gd name="connsiteX27" fmla="*/ 77449 w 114971"/>
                <a:gd name="connsiteY27" fmla="*/ 78549 h 134133"/>
                <a:gd name="connsiteX28" fmla="*/ 59820 w 114971"/>
                <a:gd name="connsiteY28" fmla="*/ 78549 h 134133"/>
                <a:gd name="connsiteX29" fmla="*/ 43340 w 114971"/>
                <a:gd name="connsiteY29" fmla="*/ 84297 h 134133"/>
                <a:gd name="connsiteX30" fmla="*/ 37017 w 114971"/>
                <a:gd name="connsiteY30" fmla="*/ 98861 h 134133"/>
                <a:gd name="connsiteX31" fmla="*/ 40849 w 114971"/>
                <a:gd name="connsiteY31" fmla="*/ 110741 h 134133"/>
                <a:gd name="connsiteX32" fmla="*/ 52538 w 114971"/>
                <a:gd name="connsiteY32" fmla="*/ 1147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8981" y="122238"/>
                  </a:moveTo>
                  <a:cubicBezTo>
                    <a:pt x="78981" y="118981"/>
                    <a:pt x="78981" y="116490"/>
                    <a:pt x="77832" y="114382"/>
                  </a:cubicBezTo>
                  <a:cubicBezTo>
                    <a:pt x="76682" y="112274"/>
                    <a:pt x="77832" y="110358"/>
                    <a:pt x="77832" y="108250"/>
                  </a:cubicBezTo>
                  <a:cubicBezTo>
                    <a:pt x="75130" y="112772"/>
                    <a:pt x="71470" y="116624"/>
                    <a:pt x="67101" y="119556"/>
                  </a:cubicBezTo>
                  <a:cubicBezTo>
                    <a:pt x="62790" y="122449"/>
                    <a:pt x="57731" y="123982"/>
                    <a:pt x="52538" y="123963"/>
                  </a:cubicBezTo>
                  <a:cubicBezTo>
                    <a:pt x="45946" y="124442"/>
                    <a:pt x="39489" y="121817"/>
                    <a:pt x="35101" y="116873"/>
                  </a:cubicBezTo>
                  <a:cubicBezTo>
                    <a:pt x="30674" y="111507"/>
                    <a:pt x="28471" y="104648"/>
                    <a:pt x="28969" y="97711"/>
                  </a:cubicBezTo>
                  <a:cubicBezTo>
                    <a:pt x="28662" y="89950"/>
                    <a:pt x="31901" y="82477"/>
                    <a:pt x="37784" y="77399"/>
                  </a:cubicBezTo>
                  <a:cubicBezTo>
                    <a:pt x="44682" y="72110"/>
                    <a:pt x="53247" y="69447"/>
                    <a:pt x="61927" y="69926"/>
                  </a:cubicBezTo>
                  <a:lnTo>
                    <a:pt x="77832" y="69926"/>
                  </a:lnTo>
                  <a:lnTo>
                    <a:pt x="77832" y="58812"/>
                  </a:lnTo>
                  <a:cubicBezTo>
                    <a:pt x="78158" y="53294"/>
                    <a:pt x="76452" y="47832"/>
                    <a:pt x="73041" y="43483"/>
                  </a:cubicBezTo>
                  <a:cubicBezTo>
                    <a:pt x="69477" y="39842"/>
                    <a:pt x="64533" y="37907"/>
                    <a:pt x="59436" y="38117"/>
                  </a:cubicBezTo>
                  <a:cubicBezTo>
                    <a:pt x="54397" y="37983"/>
                    <a:pt x="49511" y="39842"/>
                    <a:pt x="45831" y="43291"/>
                  </a:cubicBezTo>
                  <a:cubicBezTo>
                    <a:pt x="42420" y="46683"/>
                    <a:pt x="40562" y="51320"/>
                    <a:pt x="40658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732" y="48867"/>
                    <a:pt x="33644" y="41758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35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9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5" y="114765"/>
                  </a:moveTo>
                  <a:cubicBezTo>
                    <a:pt x="58670" y="114861"/>
                    <a:pt x="63939" y="113174"/>
                    <a:pt x="68251" y="109975"/>
                  </a:cubicBezTo>
                  <a:cubicBezTo>
                    <a:pt x="72505" y="106928"/>
                    <a:pt x="75724" y="102655"/>
                    <a:pt x="77449" y="97711"/>
                  </a:cubicBezTo>
                  <a:lnTo>
                    <a:pt x="77449" y="78549"/>
                  </a:lnTo>
                  <a:lnTo>
                    <a:pt x="59820" y="78549"/>
                  </a:lnTo>
                  <a:cubicBezTo>
                    <a:pt x="53784" y="78223"/>
                    <a:pt x="47863" y="80293"/>
                    <a:pt x="43340" y="84297"/>
                  </a:cubicBezTo>
                  <a:cubicBezTo>
                    <a:pt x="39221" y="88015"/>
                    <a:pt x="36921" y="93323"/>
                    <a:pt x="37017" y="98861"/>
                  </a:cubicBezTo>
                  <a:cubicBezTo>
                    <a:pt x="36940" y="103134"/>
                    <a:pt x="38282" y="107311"/>
                    <a:pt x="40849" y="110741"/>
                  </a:cubicBezTo>
                  <a:cubicBezTo>
                    <a:pt x="43896" y="113845"/>
                    <a:pt x="48227" y="115340"/>
                    <a:pt x="52538" y="114765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7590D037-BC8A-4FD6-8D80-7DBF4D75D997}"/>
                </a:ext>
              </a:extLst>
            </p:cNvPr>
            <p:cNvSpPr/>
            <p:nvPr/>
          </p:nvSpPr>
          <p:spPr>
            <a:xfrm>
              <a:off x="6507632" y="6583659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140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6 w 95809"/>
                <a:gd name="connsiteY13" fmla="*/ 139272 h 172457"/>
                <a:gd name="connsiteX14" fmla="*/ 41547 w 95809"/>
                <a:gd name="connsiteY14" fmla="*/ 120110 h 172457"/>
                <a:gd name="connsiteX15" fmla="*/ 41547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7 w 95809"/>
                <a:gd name="connsiteY18" fmla="*/ 52469 h 172457"/>
                <a:gd name="connsiteX19" fmla="*/ 41547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8" y="135976"/>
                    <a:pt x="60900" y="136015"/>
                  </a:cubicBezTo>
                  <a:lnTo>
                    <a:pt x="64924" y="136015"/>
                  </a:lnTo>
                  <a:lnTo>
                    <a:pt x="69140" y="136015"/>
                  </a:lnTo>
                  <a:lnTo>
                    <a:pt x="70673" y="143679"/>
                  </a:lnTo>
                  <a:cubicBezTo>
                    <a:pt x="68948" y="144427"/>
                    <a:pt x="67147" y="145001"/>
                    <a:pt x="65307" y="145404"/>
                  </a:cubicBezTo>
                  <a:cubicBezTo>
                    <a:pt x="63142" y="145596"/>
                    <a:pt x="60958" y="145596"/>
                    <a:pt x="58792" y="145404"/>
                  </a:cubicBezTo>
                  <a:cubicBezTo>
                    <a:pt x="53829" y="145557"/>
                    <a:pt x="49096" y="143277"/>
                    <a:pt x="46146" y="139272"/>
                  </a:cubicBezTo>
                  <a:cubicBezTo>
                    <a:pt x="42620" y="133543"/>
                    <a:pt x="40991" y="126817"/>
                    <a:pt x="41547" y="120110"/>
                  </a:cubicBezTo>
                  <a:lnTo>
                    <a:pt x="41547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7" y="52469"/>
                  </a:lnTo>
                  <a:lnTo>
                    <a:pt x="41547" y="2928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A759140F-64F9-4137-9753-DF63434A5ABA}"/>
                </a:ext>
              </a:extLst>
            </p:cNvPr>
            <p:cNvSpPr/>
            <p:nvPr/>
          </p:nvSpPr>
          <p:spPr>
            <a:xfrm>
              <a:off x="6566459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5E49BD40-CA45-4187-BC30-95584EAC4165}"/>
                </a:ext>
              </a:extLst>
            </p:cNvPr>
            <p:cNvSpPr/>
            <p:nvPr/>
          </p:nvSpPr>
          <p:spPr>
            <a:xfrm>
              <a:off x="6596318" y="6605101"/>
              <a:ext cx="114971" cy="134133"/>
            </a:xfrm>
            <a:custGeom>
              <a:avLst/>
              <a:gdLst>
                <a:gd name="connsiteX0" fmla="*/ 28934 w 114971"/>
                <a:gd name="connsiteY0" fmla="*/ 69542 h 134133"/>
                <a:gd name="connsiteX1" fmla="*/ 37940 w 114971"/>
                <a:gd name="connsiteY1" fmla="*/ 40416 h 134133"/>
                <a:gd name="connsiteX2" fmla="*/ 62467 w 114971"/>
                <a:gd name="connsiteY2" fmla="*/ 28919 h 134133"/>
                <a:gd name="connsiteX3" fmla="*/ 86803 w 114971"/>
                <a:gd name="connsiteY3" fmla="*/ 40416 h 134133"/>
                <a:gd name="connsiteX4" fmla="*/ 96000 w 114971"/>
                <a:gd name="connsiteY4" fmla="*/ 69542 h 134133"/>
                <a:gd name="connsiteX5" fmla="*/ 96000 w 114971"/>
                <a:gd name="connsiteY5" fmla="*/ 82956 h 134133"/>
                <a:gd name="connsiteX6" fmla="*/ 86994 w 114971"/>
                <a:gd name="connsiteY6" fmla="*/ 112273 h 134133"/>
                <a:gd name="connsiteX7" fmla="*/ 41619 w 114971"/>
                <a:gd name="connsiteY7" fmla="*/ 115952 h 134133"/>
                <a:gd name="connsiteX8" fmla="*/ 37940 w 114971"/>
                <a:gd name="connsiteY8" fmla="*/ 112273 h 134133"/>
                <a:gd name="connsiteX9" fmla="*/ 28934 w 114971"/>
                <a:gd name="connsiteY9" fmla="*/ 82956 h 134133"/>
                <a:gd name="connsiteX10" fmla="*/ 39089 w 114971"/>
                <a:gd name="connsiteY10" fmla="*/ 83147 h 134133"/>
                <a:gd name="connsiteX11" fmla="*/ 45221 w 114971"/>
                <a:gd name="connsiteY11" fmla="*/ 105758 h 134133"/>
                <a:gd name="connsiteX12" fmla="*/ 62467 w 114971"/>
                <a:gd name="connsiteY12" fmla="*/ 114956 h 134133"/>
                <a:gd name="connsiteX13" fmla="*/ 79713 w 114971"/>
                <a:gd name="connsiteY13" fmla="*/ 105758 h 134133"/>
                <a:gd name="connsiteX14" fmla="*/ 85844 w 114971"/>
                <a:gd name="connsiteY14" fmla="*/ 83147 h 134133"/>
                <a:gd name="connsiteX15" fmla="*/ 85844 w 114971"/>
                <a:gd name="connsiteY15" fmla="*/ 69734 h 134133"/>
                <a:gd name="connsiteX16" fmla="*/ 79713 w 114971"/>
                <a:gd name="connsiteY16" fmla="*/ 47123 h 134133"/>
                <a:gd name="connsiteX17" fmla="*/ 62467 w 114971"/>
                <a:gd name="connsiteY17" fmla="*/ 37925 h 134133"/>
                <a:gd name="connsiteX18" fmla="*/ 45221 w 114971"/>
                <a:gd name="connsiteY18" fmla="*/ 47123 h 134133"/>
                <a:gd name="connsiteX19" fmla="*/ 39089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4" y="69542"/>
                  </a:moveTo>
                  <a:cubicBezTo>
                    <a:pt x="28570" y="59099"/>
                    <a:pt x="31750" y="48828"/>
                    <a:pt x="37940" y="40416"/>
                  </a:cubicBezTo>
                  <a:cubicBezTo>
                    <a:pt x="43784" y="32866"/>
                    <a:pt x="52924" y="28574"/>
                    <a:pt x="62467" y="28919"/>
                  </a:cubicBezTo>
                  <a:cubicBezTo>
                    <a:pt x="71971" y="28574"/>
                    <a:pt x="81035" y="32866"/>
                    <a:pt x="86803" y="40416"/>
                  </a:cubicBezTo>
                  <a:cubicBezTo>
                    <a:pt x="93183" y="48752"/>
                    <a:pt x="96441" y="59061"/>
                    <a:pt x="96000" y="69542"/>
                  </a:cubicBezTo>
                  <a:lnTo>
                    <a:pt x="96000" y="82956"/>
                  </a:lnTo>
                  <a:cubicBezTo>
                    <a:pt x="96403" y="93456"/>
                    <a:pt x="93222" y="103804"/>
                    <a:pt x="86994" y="112273"/>
                  </a:cubicBezTo>
                  <a:cubicBezTo>
                    <a:pt x="75478" y="125821"/>
                    <a:pt x="55166" y="127469"/>
                    <a:pt x="41619" y="115952"/>
                  </a:cubicBezTo>
                  <a:cubicBezTo>
                    <a:pt x="40297" y="114822"/>
                    <a:pt x="39070" y="113596"/>
                    <a:pt x="37940" y="112273"/>
                  </a:cubicBezTo>
                  <a:cubicBezTo>
                    <a:pt x="31712" y="103804"/>
                    <a:pt x="28531" y="93456"/>
                    <a:pt x="28934" y="82956"/>
                  </a:cubicBezTo>
                  <a:close/>
                  <a:moveTo>
                    <a:pt x="39089" y="83147"/>
                  </a:moveTo>
                  <a:cubicBezTo>
                    <a:pt x="38821" y="91138"/>
                    <a:pt x="40967" y="99013"/>
                    <a:pt x="45221" y="105758"/>
                  </a:cubicBezTo>
                  <a:cubicBezTo>
                    <a:pt x="48862" y="111737"/>
                    <a:pt x="55473" y="115282"/>
                    <a:pt x="62467" y="114956"/>
                  </a:cubicBezTo>
                  <a:cubicBezTo>
                    <a:pt x="69461" y="115282"/>
                    <a:pt x="76072" y="111737"/>
                    <a:pt x="79713" y="105758"/>
                  </a:cubicBezTo>
                  <a:cubicBezTo>
                    <a:pt x="83947" y="98994"/>
                    <a:pt x="86094" y="91119"/>
                    <a:pt x="85844" y="83147"/>
                  </a:cubicBezTo>
                  <a:lnTo>
                    <a:pt x="85844" y="69734"/>
                  </a:lnTo>
                  <a:cubicBezTo>
                    <a:pt x="86094" y="61763"/>
                    <a:pt x="83947" y="53887"/>
                    <a:pt x="79713" y="47123"/>
                  </a:cubicBezTo>
                  <a:cubicBezTo>
                    <a:pt x="76072" y="41144"/>
                    <a:pt x="69461" y="37599"/>
                    <a:pt x="62467" y="37925"/>
                  </a:cubicBezTo>
                  <a:cubicBezTo>
                    <a:pt x="55473" y="37599"/>
                    <a:pt x="48862" y="41144"/>
                    <a:pt x="45221" y="47123"/>
                  </a:cubicBezTo>
                  <a:cubicBezTo>
                    <a:pt x="40986" y="53887"/>
                    <a:pt x="38840" y="61763"/>
                    <a:pt x="39089" y="697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6ED68E6C-0D8E-4029-AC70-D730B10FABAE}"/>
                </a:ext>
              </a:extLst>
            </p:cNvPr>
            <p:cNvSpPr/>
            <p:nvPr/>
          </p:nvSpPr>
          <p:spPr>
            <a:xfrm>
              <a:off x="6681814" y="6605080"/>
              <a:ext cx="114971" cy="134133"/>
            </a:xfrm>
            <a:custGeom>
              <a:avLst/>
              <a:gdLst>
                <a:gd name="connsiteX0" fmla="*/ 38289 w 114971"/>
                <a:gd name="connsiteY0" fmla="*/ 30665 h 134133"/>
                <a:gd name="connsiteX1" fmla="*/ 38289 w 114971"/>
                <a:gd name="connsiteY1" fmla="*/ 45803 h 134133"/>
                <a:gd name="connsiteX2" fmla="*/ 47870 w 114971"/>
                <a:gd name="connsiteY2" fmla="*/ 33347 h 134133"/>
                <a:gd name="connsiteX3" fmla="*/ 62050 w 114971"/>
                <a:gd name="connsiteY3" fmla="*/ 28940 h 134133"/>
                <a:gd name="connsiteX4" fmla="*/ 81212 w 114971"/>
                <a:gd name="connsiteY4" fmla="*/ 38138 h 134133"/>
                <a:gd name="connsiteX5" fmla="*/ 87727 w 114971"/>
                <a:gd name="connsiteY5" fmla="*/ 66306 h 134133"/>
                <a:gd name="connsiteX6" fmla="*/ 87727 w 114971"/>
                <a:gd name="connsiteY6" fmla="*/ 121875 h 134133"/>
                <a:gd name="connsiteX7" fmla="*/ 77571 w 114971"/>
                <a:gd name="connsiteY7" fmla="*/ 121875 h 134133"/>
                <a:gd name="connsiteX8" fmla="*/ 77571 w 114971"/>
                <a:gd name="connsiteY8" fmla="*/ 66306 h 134133"/>
                <a:gd name="connsiteX9" fmla="*/ 72972 w 114971"/>
                <a:gd name="connsiteY9" fmla="*/ 44461 h 134133"/>
                <a:gd name="connsiteX10" fmla="*/ 59750 w 114971"/>
                <a:gd name="connsiteY10" fmla="*/ 38138 h 134133"/>
                <a:gd name="connsiteX11" fmla="*/ 46720 w 114971"/>
                <a:gd name="connsiteY11" fmla="*/ 43120 h 134133"/>
                <a:gd name="connsiteX12" fmla="*/ 38864 w 114971"/>
                <a:gd name="connsiteY12" fmla="*/ 56725 h 134133"/>
                <a:gd name="connsiteX13" fmla="*/ 38864 w 114971"/>
                <a:gd name="connsiteY13" fmla="*/ 121875 h 134133"/>
                <a:gd name="connsiteX14" fmla="*/ 28900 w 114971"/>
                <a:gd name="connsiteY14" fmla="*/ 121875 h 134133"/>
                <a:gd name="connsiteX15" fmla="*/ 28900 w 114971"/>
                <a:gd name="connsiteY15" fmla="*/ 306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8289" y="30665"/>
                  </a:moveTo>
                  <a:lnTo>
                    <a:pt x="38289" y="45803"/>
                  </a:lnTo>
                  <a:cubicBezTo>
                    <a:pt x="40339" y="40878"/>
                    <a:pt x="43635" y="36586"/>
                    <a:pt x="47870" y="33347"/>
                  </a:cubicBezTo>
                  <a:cubicBezTo>
                    <a:pt x="52009" y="30415"/>
                    <a:pt x="56972" y="28863"/>
                    <a:pt x="62050" y="28940"/>
                  </a:cubicBezTo>
                  <a:cubicBezTo>
                    <a:pt x="69600" y="28480"/>
                    <a:pt x="76843" y="31968"/>
                    <a:pt x="81212" y="38138"/>
                  </a:cubicBezTo>
                  <a:cubicBezTo>
                    <a:pt x="86156" y="46665"/>
                    <a:pt x="88417" y="56476"/>
                    <a:pt x="87727" y="66306"/>
                  </a:cubicBezTo>
                  <a:lnTo>
                    <a:pt x="87727" y="121875"/>
                  </a:lnTo>
                  <a:lnTo>
                    <a:pt x="77571" y="121875"/>
                  </a:lnTo>
                  <a:lnTo>
                    <a:pt x="77571" y="66306"/>
                  </a:lnTo>
                  <a:cubicBezTo>
                    <a:pt x="78242" y="58737"/>
                    <a:pt x="76632" y="51130"/>
                    <a:pt x="72972" y="44461"/>
                  </a:cubicBezTo>
                  <a:cubicBezTo>
                    <a:pt x="69925" y="40246"/>
                    <a:pt x="64943" y="37870"/>
                    <a:pt x="59750" y="38138"/>
                  </a:cubicBezTo>
                  <a:cubicBezTo>
                    <a:pt x="54941" y="38099"/>
                    <a:pt x="50285" y="39882"/>
                    <a:pt x="46720" y="43120"/>
                  </a:cubicBezTo>
                  <a:cubicBezTo>
                    <a:pt x="43041" y="46952"/>
                    <a:pt x="40339" y="51628"/>
                    <a:pt x="38864" y="56725"/>
                  </a:cubicBezTo>
                  <a:lnTo>
                    <a:pt x="38864" y="121875"/>
                  </a:lnTo>
                  <a:lnTo>
                    <a:pt x="28900" y="121875"/>
                  </a:lnTo>
                  <a:lnTo>
                    <a:pt x="28900" y="30665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A5DFBCFC-114F-4061-85C3-B550EFA0606D}"/>
                </a:ext>
              </a:extLst>
            </p:cNvPr>
            <p:cNvSpPr/>
            <p:nvPr/>
          </p:nvSpPr>
          <p:spPr>
            <a:xfrm>
              <a:off x="6801192" y="6566605"/>
              <a:ext cx="57486" cy="172457"/>
            </a:xfrm>
            <a:custGeom>
              <a:avLst/>
              <a:gdLst>
                <a:gd name="connsiteX0" fmla="*/ 39247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  <a:gd name="connsiteX4" fmla="*/ 39247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247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247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247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C220D90F-9DF4-4FD6-BA59-7778BBA8EAA0}"/>
                </a:ext>
              </a:extLst>
            </p:cNvPr>
            <p:cNvSpPr/>
            <p:nvPr/>
          </p:nvSpPr>
          <p:spPr>
            <a:xfrm>
              <a:off x="6834917" y="6605077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290 w 153295"/>
                <a:gd name="connsiteY9" fmla="*/ 68609 h 134133"/>
                <a:gd name="connsiteX10" fmla="*/ 134290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662" y="47818"/>
                    <a:pt x="134999" y="58204"/>
                    <a:pt x="134290" y="68609"/>
                  </a:cubicBezTo>
                  <a:lnTo>
                    <a:pt x="134290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145" y="51401"/>
                    <a:pt x="87037" y="57993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49151E26-DFFA-49B4-8C05-482EEF66D06E}"/>
                </a:ext>
              </a:extLst>
            </p:cNvPr>
            <p:cNvSpPr/>
            <p:nvPr/>
          </p:nvSpPr>
          <p:spPr>
            <a:xfrm>
              <a:off x="6963685" y="6605115"/>
              <a:ext cx="114971" cy="172457"/>
            </a:xfrm>
            <a:custGeom>
              <a:avLst/>
              <a:gdLst>
                <a:gd name="connsiteX0" fmla="*/ 90218 w 114971"/>
                <a:gd name="connsiteY0" fmla="*/ 84283 h 172457"/>
                <a:gd name="connsiteX1" fmla="*/ 82361 w 114971"/>
                <a:gd name="connsiteY1" fmla="*/ 112835 h 172457"/>
                <a:gd name="connsiteX2" fmla="*/ 61091 w 114971"/>
                <a:gd name="connsiteY2" fmla="*/ 123565 h 172457"/>
                <a:gd name="connsiteX3" fmla="*/ 47870 w 114971"/>
                <a:gd name="connsiteY3" fmla="*/ 120308 h 172457"/>
                <a:gd name="connsiteX4" fmla="*/ 38289 w 114971"/>
                <a:gd name="connsiteY4" fmla="*/ 111110 h 172457"/>
                <a:gd name="connsiteX5" fmla="*/ 38289 w 114971"/>
                <a:gd name="connsiteY5" fmla="*/ 156715 h 172457"/>
                <a:gd name="connsiteX6" fmla="*/ 28900 w 114971"/>
                <a:gd name="connsiteY6" fmla="*/ 156715 h 172457"/>
                <a:gd name="connsiteX7" fmla="*/ 28900 w 114971"/>
                <a:gd name="connsiteY7" fmla="*/ 30630 h 172457"/>
                <a:gd name="connsiteX8" fmla="*/ 37522 w 114971"/>
                <a:gd name="connsiteY8" fmla="*/ 30630 h 172457"/>
                <a:gd name="connsiteX9" fmla="*/ 38481 w 114971"/>
                <a:gd name="connsiteY9" fmla="*/ 43277 h 172457"/>
                <a:gd name="connsiteX10" fmla="*/ 48062 w 114971"/>
                <a:gd name="connsiteY10" fmla="*/ 32738 h 172457"/>
                <a:gd name="connsiteX11" fmla="*/ 61667 w 114971"/>
                <a:gd name="connsiteY11" fmla="*/ 28906 h 172457"/>
                <a:gd name="connsiteX12" fmla="*/ 83128 w 114971"/>
                <a:gd name="connsiteY12" fmla="*/ 40594 h 172457"/>
                <a:gd name="connsiteX13" fmla="*/ 90984 w 114971"/>
                <a:gd name="connsiteY13" fmla="*/ 71828 h 172457"/>
                <a:gd name="connsiteX14" fmla="*/ 79870 w 114971"/>
                <a:gd name="connsiteY14" fmla="*/ 71828 h 172457"/>
                <a:gd name="connsiteX15" fmla="*/ 74313 w 114971"/>
                <a:gd name="connsiteY15" fmla="*/ 47493 h 172457"/>
                <a:gd name="connsiteX16" fmla="*/ 58409 w 114971"/>
                <a:gd name="connsiteY16" fmla="*/ 38103 h 172457"/>
                <a:gd name="connsiteX17" fmla="*/ 45954 w 114971"/>
                <a:gd name="connsiteY17" fmla="*/ 42511 h 172457"/>
                <a:gd name="connsiteX18" fmla="*/ 38289 w 114971"/>
                <a:gd name="connsiteY18" fmla="*/ 54199 h 172457"/>
                <a:gd name="connsiteX19" fmla="*/ 38289 w 114971"/>
                <a:gd name="connsiteY19" fmla="*/ 100188 h 172457"/>
                <a:gd name="connsiteX20" fmla="*/ 45954 w 114971"/>
                <a:gd name="connsiteY20" fmla="*/ 111110 h 172457"/>
                <a:gd name="connsiteX21" fmla="*/ 58409 w 114971"/>
                <a:gd name="connsiteY21" fmla="*/ 114943 h 172457"/>
                <a:gd name="connsiteX22" fmla="*/ 74505 w 114971"/>
                <a:gd name="connsiteY22" fmla="*/ 106511 h 172457"/>
                <a:gd name="connsiteX23" fmla="*/ 79870 w 114971"/>
                <a:gd name="connsiteY23" fmla="*/ 84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90218" y="84283"/>
                  </a:moveTo>
                  <a:cubicBezTo>
                    <a:pt x="90716" y="94401"/>
                    <a:pt x="87957" y="104404"/>
                    <a:pt x="82361" y="112835"/>
                  </a:cubicBezTo>
                  <a:cubicBezTo>
                    <a:pt x="77609" y="119848"/>
                    <a:pt x="69561" y="123910"/>
                    <a:pt x="61091" y="123565"/>
                  </a:cubicBezTo>
                  <a:cubicBezTo>
                    <a:pt x="56474" y="123661"/>
                    <a:pt x="51913" y="122531"/>
                    <a:pt x="47870" y="120308"/>
                  </a:cubicBezTo>
                  <a:cubicBezTo>
                    <a:pt x="43922" y="118123"/>
                    <a:pt x="40627" y="114962"/>
                    <a:pt x="38289" y="111110"/>
                  </a:cubicBezTo>
                  <a:lnTo>
                    <a:pt x="38289" y="156715"/>
                  </a:lnTo>
                  <a:lnTo>
                    <a:pt x="28900" y="156715"/>
                  </a:lnTo>
                  <a:lnTo>
                    <a:pt x="28900" y="30630"/>
                  </a:lnTo>
                  <a:lnTo>
                    <a:pt x="37522" y="30630"/>
                  </a:lnTo>
                  <a:lnTo>
                    <a:pt x="38481" y="43277"/>
                  </a:lnTo>
                  <a:cubicBezTo>
                    <a:pt x="40742" y="39004"/>
                    <a:pt x="44037" y="35382"/>
                    <a:pt x="48062" y="32738"/>
                  </a:cubicBezTo>
                  <a:cubicBezTo>
                    <a:pt x="52143" y="30189"/>
                    <a:pt x="56857" y="28848"/>
                    <a:pt x="61667" y="28906"/>
                  </a:cubicBezTo>
                  <a:cubicBezTo>
                    <a:pt x="70385" y="28714"/>
                    <a:pt x="78567" y="33160"/>
                    <a:pt x="83128" y="40594"/>
                  </a:cubicBezTo>
                  <a:cubicBezTo>
                    <a:pt x="88761" y="50003"/>
                    <a:pt x="91502" y="60868"/>
                    <a:pt x="90984" y="71828"/>
                  </a:cubicBezTo>
                  <a:close/>
                  <a:moveTo>
                    <a:pt x="79870" y="71828"/>
                  </a:moveTo>
                  <a:cubicBezTo>
                    <a:pt x="80196" y="63378"/>
                    <a:pt x="78280" y="54966"/>
                    <a:pt x="74313" y="47493"/>
                  </a:cubicBezTo>
                  <a:cubicBezTo>
                    <a:pt x="71267" y="41553"/>
                    <a:pt x="65077" y="37892"/>
                    <a:pt x="58409" y="38103"/>
                  </a:cubicBezTo>
                  <a:cubicBezTo>
                    <a:pt x="53848" y="37950"/>
                    <a:pt x="49403" y="39521"/>
                    <a:pt x="45954" y="42511"/>
                  </a:cubicBezTo>
                  <a:cubicBezTo>
                    <a:pt x="42505" y="45749"/>
                    <a:pt x="39879" y="49754"/>
                    <a:pt x="38289" y="54199"/>
                  </a:cubicBezTo>
                  <a:lnTo>
                    <a:pt x="38289" y="100188"/>
                  </a:lnTo>
                  <a:cubicBezTo>
                    <a:pt x="39899" y="104404"/>
                    <a:pt x="42543" y="108159"/>
                    <a:pt x="45954" y="111110"/>
                  </a:cubicBezTo>
                  <a:cubicBezTo>
                    <a:pt x="49575" y="113716"/>
                    <a:pt x="53944" y="115058"/>
                    <a:pt x="58409" y="114943"/>
                  </a:cubicBezTo>
                  <a:cubicBezTo>
                    <a:pt x="64905" y="115249"/>
                    <a:pt x="71056" y="112030"/>
                    <a:pt x="74505" y="106511"/>
                  </a:cubicBezTo>
                  <a:cubicBezTo>
                    <a:pt x="78414" y="99786"/>
                    <a:pt x="80273" y="92063"/>
                    <a:pt x="79870" y="84283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D9BC418F-411B-4EA9-9C2F-36912B1FED62}"/>
                </a:ext>
              </a:extLst>
            </p:cNvPr>
            <p:cNvSpPr/>
            <p:nvPr/>
          </p:nvSpPr>
          <p:spPr>
            <a:xfrm>
              <a:off x="7044549" y="6605695"/>
              <a:ext cx="76648" cy="134133"/>
            </a:xfrm>
            <a:custGeom>
              <a:avLst/>
              <a:gdLst>
                <a:gd name="connsiteX0" fmla="*/ 64157 w 76647"/>
                <a:gd name="connsiteY0" fmla="*/ 39247 h 134133"/>
                <a:gd name="connsiteX1" fmla="*/ 57451 w 76647"/>
                <a:gd name="connsiteY1" fmla="*/ 39247 h 134133"/>
                <a:gd name="connsiteX2" fmla="*/ 45762 w 76647"/>
                <a:gd name="connsiteY2" fmla="*/ 44038 h 134133"/>
                <a:gd name="connsiteX3" fmla="*/ 39055 w 76647"/>
                <a:gd name="connsiteY3" fmla="*/ 57068 h 134133"/>
                <a:gd name="connsiteX4" fmla="*/ 39055 w 76647"/>
                <a:gd name="connsiteY4" fmla="*/ 121835 h 134133"/>
                <a:gd name="connsiteX5" fmla="*/ 28900 w 76647"/>
                <a:gd name="connsiteY5" fmla="*/ 121835 h 134133"/>
                <a:gd name="connsiteX6" fmla="*/ 28900 w 76647"/>
                <a:gd name="connsiteY6" fmla="*/ 30624 h 134133"/>
                <a:gd name="connsiteX7" fmla="*/ 37906 w 76647"/>
                <a:gd name="connsiteY7" fmla="*/ 30624 h 134133"/>
                <a:gd name="connsiteX8" fmla="*/ 39055 w 76647"/>
                <a:gd name="connsiteY8" fmla="*/ 45762 h 134133"/>
                <a:gd name="connsiteX9" fmla="*/ 47487 w 76647"/>
                <a:gd name="connsiteY9" fmla="*/ 33307 h 134133"/>
                <a:gd name="connsiteX10" fmla="*/ 59750 w 76647"/>
                <a:gd name="connsiteY10" fmla="*/ 28900 h 134133"/>
                <a:gd name="connsiteX11" fmla="*/ 63008 w 76647"/>
                <a:gd name="connsiteY11" fmla="*/ 28900 h 134133"/>
                <a:gd name="connsiteX12" fmla="*/ 65499 w 76647"/>
                <a:gd name="connsiteY12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7"/>
                  </a:moveTo>
                  <a:lnTo>
                    <a:pt x="57451" y="39247"/>
                  </a:lnTo>
                  <a:cubicBezTo>
                    <a:pt x="53044" y="39113"/>
                    <a:pt x="48809" y="40857"/>
                    <a:pt x="45762" y="44038"/>
                  </a:cubicBezTo>
                  <a:cubicBezTo>
                    <a:pt x="42371" y="47678"/>
                    <a:pt x="40052" y="52201"/>
                    <a:pt x="39055" y="57068"/>
                  </a:cubicBezTo>
                  <a:lnTo>
                    <a:pt x="39055" y="121835"/>
                  </a:lnTo>
                  <a:lnTo>
                    <a:pt x="28900" y="121835"/>
                  </a:lnTo>
                  <a:lnTo>
                    <a:pt x="28900" y="30624"/>
                  </a:lnTo>
                  <a:lnTo>
                    <a:pt x="37906" y="30624"/>
                  </a:lnTo>
                  <a:lnTo>
                    <a:pt x="39055" y="45762"/>
                  </a:lnTo>
                  <a:cubicBezTo>
                    <a:pt x="40838" y="40991"/>
                    <a:pt x="43712" y="36718"/>
                    <a:pt x="47487" y="33307"/>
                  </a:cubicBezTo>
                  <a:cubicBezTo>
                    <a:pt x="50936" y="30452"/>
                    <a:pt x="55266" y="28900"/>
                    <a:pt x="59750" y="28900"/>
                  </a:cubicBezTo>
                  <a:lnTo>
                    <a:pt x="63008" y="28900"/>
                  </a:lnTo>
                  <a:lnTo>
                    <a:pt x="65499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8AFEFE74-9EF0-44D5-B90A-D0B542822B52}"/>
                </a:ext>
              </a:extLst>
            </p:cNvPr>
            <p:cNvSpPr/>
            <p:nvPr/>
          </p:nvSpPr>
          <p:spPr>
            <a:xfrm>
              <a:off x="7096094" y="6566605"/>
              <a:ext cx="57486" cy="172457"/>
            </a:xfrm>
            <a:custGeom>
              <a:avLst/>
              <a:gdLst>
                <a:gd name="connsiteX0" fmla="*/ 39247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  <a:gd name="connsiteX4" fmla="*/ 39247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247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247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247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F94122D5-FBAB-4BD9-AF01-0F6228E2243C}"/>
                </a:ext>
              </a:extLst>
            </p:cNvPr>
            <p:cNvSpPr/>
            <p:nvPr/>
          </p:nvSpPr>
          <p:spPr>
            <a:xfrm>
              <a:off x="7129819" y="6605077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667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2 w 153295"/>
                <a:gd name="connsiteY7" fmla="*/ 28944 h 134133"/>
                <a:gd name="connsiteX8" fmla="*/ 127584 w 153295"/>
                <a:gd name="connsiteY8" fmla="*/ 38716 h 134133"/>
                <a:gd name="connsiteX9" fmla="*/ 134099 w 153295"/>
                <a:gd name="connsiteY9" fmla="*/ 68609 h 134133"/>
                <a:gd name="connsiteX10" fmla="*/ 134099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344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798" y="30362"/>
                    <a:pt x="56684" y="28886"/>
                    <a:pt x="61667" y="28944"/>
                  </a:cubicBezTo>
                  <a:cubicBezTo>
                    <a:pt x="66783" y="28829"/>
                    <a:pt x="71765" y="30611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792" y="43008"/>
                    <a:pt x="89087" y="38122"/>
                    <a:pt x="93475" y="34309"/>
                  </a:cubicBezTo>
                  <a:cubicBezTo>
                    <a:pt x="97595" y="30668"/>
                    <a:pt x="102941" y="28752"/>
                    <a:pt x="108422" y="28944"/>
                  </a:cubicBezTo>
                  <a:cubicBezTo>
                    <a:pt x="116105" y="28445"/>
                    <a:pt x="123464" y="32201"/>
                    <a:pt x="127584" y="38716"/>
                  </a:cubicBezTo>
                  <a:cubicBezTo>
                    <a:pt x="132585" y="47837"/>
                    <a:pt x="134846" y="58223"/>
                    <a:pt x="134099" y="68609"/>
                  </a:cubicBezTo>
                  <a:lnTo>
                    <a:pt x="134099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94" y="60293"/>
                    <a:pt x="123004" y="52130"/>
                    <a:pt x="119344" y="44848"/>
                  </a:cubicBezTo>
                  <a:cubicBezTo>
                    <a:pt x="116642" y="40383"/>
                    <a:pt x="111717" y="37739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049" y="51363"/>
                    <a:pt x="86941" y="57974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F619E26D-48A6-445F-AACA-7AE2F98D89C4}"/>
                </a:ext>
              </a:extLst>
            </p:cNvPr>
            <p:cNvSpPr/>
            <p:nvPr/>
          </p:nvSpPr>
          <p:spPr>
            <a:xfrm>
              <a:off x="7253761" y="6571587"/>
              <a:ext cx="114971" cy="172457"/>
            </a:xfrm>
            <a:custGeom>
              <a:avLst/>
              <a:gdLst>
                <a:gd name="connsiteX0" fmla="*/ 62277 w 114971"/>
                <a:gd name="connsiteY0" fmla="*/ 157093 h 172457"/>
                <a:gd name="connsiteX1" fmla="*/ 38325 w 114971"/>
                <a:gd name="connsiteY1" fmla="*/ 145979 h 172457"/>
                <a:gd name="connsiteX2" fmla="*/ 28935 w 114971"/>
                <a:gd name="connsiteY2" fmla="*/ 117811 h 172457"/>
                <a:gd name="connsiteX3" fmla="*/ 28935 w 114971"/>
                <a:gd name="connsiteY3" fmla="*/ 102673 h 172457"/>
                <a:gd name="connsiteX4" fmla="*/ 38325 w 114971"/>
                <a:gd name="connsiteY4" fmla="*/ 73930 h 172457"/>
                <a:gd name="connsiteX5" fmla="*/ 60936 w 114971"/>
                <a:gd name="connsiteY5" fmla="*/ 62433 h 172457"/>
                <a:gd name="connsiteX6" fmla="*/ 83163 w 114971"/>
                <a:gd name="connsiteY6" fmla="*/ 72780 h 172457"/>
                <a:gd name="connsiteX7" fmla="*/ 91020 w 114971"/>
                <a:gd name="connsiteY7" fmla="*/ 100182 h 172457"/>
                <a:gd name="connsiteX8" fmla="*/ 91020 w 114971"/>
                <a:gd name="connsiteY8" fmla="*/ 110146 h 172457"/>
                <a:gd name="connsiteX9" fmla="*/ 38900 w 114971"/>
                <a:gd name="connsiteY9" fmla="*/ 110146 h 172457"/>
                <a:gd name="connsiteX10" fmla="*/ 38900 w 114971"/>
                <a:gd name="connsiteY10" fmla="*/ 117619 h 172457"/>
                <a:gd name="connsiteX11" fmla="*/ 45223 w 114971"/>
                <a:gd name="connsiteY11" fmla="*/ 139655 h 172457"/>
                <a:gd name="connsiteX12" fmla="*/ 62277 w 114971"/>
                <a:gd name="connsiteY12" fmla="*/ 148470 h 172457"/>
                <a:gd name="connsiteX13" fmla="*/ 75307 w 114971"/>
                <a:gd name="connsiteY13" fmla="*/ 145787 h 172457"/>
                <a:gd name="connsiteX14" fmla="*/ 84505 w 114971"/>
                <a:gd name="connsiteY14" fmla="*/ 138314 h 172457"/>
                <a:gd name="connsiteX15" fmla="*/ 88720 w 114971"/>
                <a:gd name="connsiteY15" fmla="*/ 145404 h 172457"/>
                <a:gd name="connsiteX16" fmla="*/ 78181 w 114971"/>
                <a:gd name="connsiteY16" fmla="*/ 154027 h 172457"/>
                <a:gd name="connsiteX17" fmla="*/ 62277 w 114971"/>
                <a:gd name="connsiteY17" fmla="*/ 157093 h 172457"/>
                <a:gd name="connsiteX18" fmla="*/ 60936 w 114971"/>
                <a:gd name="connsiteY18" fmla="*/ 71439 h 172457"/>
                <a:gd name="connsiteX19" fmla="*/ 45414 w 114971"/>
                <a:gd name="connsiteY19" fmla="*/ 80062 h 172457"/>
                <a:gd name="connsiteX20" fmla="*/ 38900 w 114971"/>
                <a:gd name="connsiteY20" fmla="*/ 101523 h 172457"/>
                <a:gd name="connsiteX21" fmla="*/ 81056 w 114971"/>
                <a:gd name="connsiteY21" fmla="*/ 101523 h 172457"/>
                <a:gd name="connsiteX22" fmla="*/ 81056 w 114971"/>
                <a:gd name="connsiteY22" fmla="*/ 97691 h 172457"/>
                <a:gd name="connsiteX23" fmla="*/ 75690 w 114971"/>
                <a:gd name="connsiteY23" fmla="*/ 78529 h 172457"/>
                <a:gd name="connsiteX24" fmla="*/ 60936 w 114971"/>
                <a:gd name="connsiteY24" fmla="*/ 71439 h 172457"/>
                <a:gd name="connsiteX25" fmla="*/ 70325 w 114971"/>
                <a:gd name="connsiteY25" fmla="*/ 28900 h 172457"/>
                <a:gd name="connsiteX26" fmla="*/ 83738 w 114971"/>
                <a:gd name="connsiteY26" fmla="*/ 28900 h 172457"/>
                <a:gd name="connsiteX27" fmla="*/ 83738 w 114971"/>
                <a:gd name="connsiteY27" fmla="*/ 28900 h 172457"/>
                <a:gd name="connsiteX28" fmla="*/ 64576 w 114971"/>
                <a:gd name="connsiteY28" fmla="*/ 50744 h 172457"/>
                <a:gd name="connsiteX29" fmla="*/ 55762 w 114971"/>
                <a:gd name="connsiteY29" fmla="*/ 50744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71" h="172457">
                  <a:moveTo>
                    <a:pt x="62277" y="157093"/>
                  </a:moveTo>
                  <a:cubicBezTo>
                    <a:pt x="52984" y="157361"/>
                    <a:pt x="44112" y="153241"/>
                    <a:pt x="38325" y="145979"/>
                  </a:cubicBezTo>
                  <a:cubicBezTo>
                    <a:pt x="31848" y="138065"/>
                    <a:pt x="28514" y="128024"/>
                    <a:pt x="28935" y="117811"/>
                  </a:cubicBezTo>
                  <a:lnTo>
                    <a:pt x="28935" y="102673"/>
                  </a:lnTo>
                  <a:cubicBezTo>
                    <a:pt x="28514" y="92268"/>
                    <a:pt x="31848" y="82074"/>
                    <a:pt x="38325" y="73930"/>
                  </a:cubicBezTo>
                  <a:cubicBezTo>
                    <a:pt x="43632" y="66745"/>
                    <a:pt x="52006" y="62491"/>
                    <a:pt x="60936" y="62433"/>
                  </a:cubicBezTo>
                  <a:cubicBezTo>
                    <a:pt x="69597" y="61992"/>
                    <a:pt x="77913" y="65863"/>
                    <a:pt x="83163" y="72780"/>
                  </a:cubicBezTo>
                  <a:cubicBezTo>
                    <a:pt x="88835" y="80752"/>
                    <a:pt x="91614" y="90409"/>
                    <a:pt x="91020" y="100182"/>
                  </a:cubicBezTo>
                  <a:lnTo>
                    <a:pt x="91020" y="110146"/>
                  </a:lnTo>
                  <a:lnTo>
                    <a:pt x="38900" y="110146"/>
                  </a:lnTo>
                  <a:lnTo>
                    <a:pt x="38900" y="117619"/>
                  </a:lnTo>
                  <a:cubicBezTo>
                    <a:pt x="38593" y="125456"/>
                    <a:pt x="40816" y="133179"/>
                    <a:pt x="45223" y="139655"/>
                  </a:cubicBezTo>
                  <a:cubicBezTo>
                    <a:pt x="48921" y="145442"/>
                    <a:pt x="55417" y="148796"/>
                    <a:pt x="62277" y="148470"/>
                  </a:cubicBezTo>
                  <a:cubicBezTo>
                    <a:pt x="66761" y="148566"/>
                    <a:pt x="71226" y="147646"/>
                    <a:pt x="75307" y="145787"/>
                  </a:cubicBezTo>
                  <a:cubicBezTo>
                    <a:pt x="78929" y="144082"/>
                    <a:pt x="82090" y="141514"/>
                    <a:pt x="84505" y="138314"/>
                  </a:cubicBezTo>
                  <a:lnTo>
                    <a:pt x="88720" y="145404"/>
                  </a:lnTo>
                  <a:cubicBezTo>
                    <a:pt x="85942" y="149064"/>
                    <a:pt x="82320" y="152034"/>
                    <a:pt x="78181" y="154027"/>
                  </a:cubicBezTo>
                  <a:cubicBezTo>
                    <a:pt x="73142" y="156135"/>
                    <a:pt x="67738" y="157169"/>
                    <a:pt x="62277" y="157093"/>
                  </a:cubicBezTo>
                  <a:close/>
                  <a:moveTo>
                    <a:pt x="60936" y="71439"/>
                  </a:moveTo>
                  <a:cubicBezTo>
                    <a:pt x="54670" y="71592"/>
                    <a:pt x="48863" y="74811"/>
                    <a:pt x="45414" y="80062"/>
                  </a:cubicBezTo>
                  <a:cubicBezTo>
                    <a:pt x="41065" y="86366"/>
                    <a:pt x="38804" y="93858"/>
                    <a:pt x="38900" y="101523"/>
                  </a:cubicBezTo>
                  <a:lnTo>
                    <a:pt x="81056" y="101523"/>
                  </a:lnTo>
                  <a:lnTo>
                    <a:pt x="81056" y="97691"/>
                  </a:lnTo>
                  <a:cubicBezTo>
                    <a:pt x="81343" y="90888"/>
                    <a:pt x="79465" y="84182"/>
                    <a:pt x="75690" y="78529"/>
                  </a:cubicBezTo>
                  <a:cubicBezTo>
                    <a:pt x="72279" y="73834"/>
                    <a:pt x="66742" y="71171"/>
                    <a:pt x="60936" y="71439"/>
                  </a:cubicBezTo>
                  <a:close/>
                  <a:moveTo>
                    <a:pt x="70325" y="28900"/>
                  </a:moveTo>
                  <a:lnTo>
                    <a:pt x="83738" y="28900"/>
                  </a:lnTo>
                  <a:lnTo>
                    <a:pt x="83738" y="28900"/>
                  </a:lnTo>
                  <a:lnTo>
                    <a:pt x="64576" y="50744"/>
                  </a:lnTo>
                  <a:lnTo>
                    <a:pt x="55762" y="50744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D939451D-21CF-435A-B320-581A86042643}"/>
                </a:ext>
              </a:extLst>
            </p:cNvPr>
            <p:cNvSpPr/>
            <p:nvPr/>
          </p:nvSpPr>
          <p:spPr>
            <a:xfrm>
              <a:off x="7329642" y="6605097"/>
              <a:ext cx="114971" cy="134133"/>
            </a:xfrm>
            <a:custGeom>
              <a:avLst/>
              <a:gdLst>
                <a:gd name="connsiteX0" fmla="*/ 62277 w 114971"/>
                <a:gd name="connsiteY0" fmla="*/ 123583 h 134133"/>
                <a:gd name="connsiteX1" fmla="*/ 38133 w 114971"/>
                <a:gd name="connsiteY1" fmla="*/ 112469 h 134133"/>
                <a:gd name="connsiteX2" fmla="*/ 28935 w 114971"/>
                <a:gd name="connsiteY2" fmla="*/ 84301 h 134133"/>
                <a:gd name="connsiteX3" fmla="*/ 28935 w 114971"/>
                <a:gd name="connsiteY3" fmla="*/ 69163 h 134133"/>
                <a:gd name="connsiteX4" fmla="*/ 38324 w 114971"/>
                <a:gd name="connsiteY4" fmla="*/ 40421 h 134133"/>
                <a:gd name="connsiteX5" fmla="*/ 60936 w 114971"/>
                <a:gd name="connsiteY5" fmla="*/ 28923 h 134133"/>
                <a:gd name="connsiteX6" fmla="*/ 83163 w 114971"/>
                <a:gd name="connsiteY6" fmla="*/ 39271 h 134133"/>
                <a:gd name="connsiteX7" fmla="*/ 91020 w 114971"/>
                <a:gd name="connsiteY7" fmla="*/ 66672 h 134133"/>
                <a:gd name="connsiteX8" fmla="*/ 91020 w 114971"/>
                <a:gd name="connsiteY8" fmla="*/ 76637 h 134133"/>
                <a:gd name="connsiteX9" fmla="*/ 38899 w 114971"/>
                <a:gd name="connsiteY9" fmla="*/ 76637 h 134133"/>
                <a:gd name="connsiteX10" fmla="*/ 38899 w 114971"/>
                <a:gd name="connsiteY10" fmla="*/ 84110 h 134133"/>
                <a:gd name="connsiteX11" fmla="*/ 45223 w 114971"/>
                <a:gd name="connsiteY11" fmla="*/ 106146 h 134133"/>
                <a:gd name="connsiteX12" fmla="*/ 62277 w 114971"/>
                <a:gd name="connsiteY12" fmla="*/ 114960 h 134133"/>
                <a:gd name="connsiteX13" fmla="*/ 75115 w 114971"/>
                <a:gd name="connsiteY13" fmla="*/ 112278 h 134133"/>
                <a:gd name="connsiteX14" fmla="*/ 84505 w 114971"/>
                <a:gd name="connsiteY14" fmla="*/ 104805 h 134133"/>
                <a:gd name="connsiteX15" fmla="*/ 88720 w 114971"/>
                <a:gd name="connsiteY15" fmla="*/ 111894 h 134133"/>
                <a:gd name="connsiteX16" fmla="*/ 77990 w 114971"/>
                <a:gd name="connsiteY16" fmla="*/ 120517 h 134133"/>
                <a:gd name="connsiteX17" fmla="*/ 62277 w 114971"/>
                <a:gd name="connsiteY17" fmla="*/ 123583 h 134133"/>
                <a:gd name="connsiteX18" fmla="*/ 60936 w 114971"/>
                <a:gd name="connsiteY18" fmla="*/ 37929 h 134133"/>
                <a:gd name="connsiteX19" fmla="*/ 45223 w 114971"/>
                <a:gd name="connsiteY19" fmla="*/ 46552 h 134133"/>
                <a:gd name="connsiteX20" fmla="*/ 38899 w 114971"/>
                <a:gd name="connsiteY20" fmla="*/ 68013 h 134133"/>
                <a:gd name="connsiteX21" fmla="*/ 80864 w 114971"/>
                <a:gd name="connsiteY21" fmla="*/ 68013 h 134133"/>
                <a:gd name="connsiteX22" fmla="*/ 80864 w 114971"/>
                <a:gd name="connsiteY22" fmla="*/ 64181 h 134133"/>
                <a:gd name="connsiteX23" fmla="*/ 75690 w 114971"/>
                <a:gd name="connsiteY23" fmla="*/ 45019 h 134133"/>
                <a:gd name="connsiteX24" fmla="*/ 60936 w 114971"/>
                <a:gd name="connsiteY24" fmla="*/ 3792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3"/>
                  </a:moveTo>
                  <a:cubicBezTo>
                    <a:pt x="52945" y="123832"/>
                    <a:pt x="44015" y="119713"/>
                    <a:pt x="38133" y="112469"/>
                  </a:cubicBezTo>
                  <a:cubicBezTo>
                    <a:pt x="31790" y="104479"/>
                    <a:pt x="28533" y="94495"/>
                    <a:pt x="28935" y="84301"/>
                  </a:cubicBezTo>
                  <a:lnTo>
                    <a:pt x="28935" y="69163"/>
                  </a:lnTo>
                  <a:cubicBezTo>
                    <a:pt x="28514" y="58759"/>
                    <a:pt x="31848" y="48564"/>
                    <a:pt x="38324" y="40421"/>
                  </a:cubicBezTo>
                  <a:cubicBezTo>
                    <a:pt x="43613" y="33216"/>
                    <a:pt x="52006" y="28962"/>
                    <a:pt x="60936" y="28923"/>
                  </a:cubicBezTo>
                  <a:cubicBezTo>
                    <a:pt x="69577" y="28559"/>
                    <a:pt x="77875" y="32411"/>
                    <a:pt x="83163" y="39271"/>
                  </a:cubicBezTo>
                  <a:cubicBezTo>
                    <a:pt x="88759" y="47281"/>
                    <a:pt x="91518" y="56919"/>
                    <a:pt x="91020" y="66672"/>
                  </a:cubicBezTo>
                  <a:lnTo>
                    <a:pt x="91020" y="76637"/>
                  </a:lnTo>
                  <a:lnTo>
                    <a:pt x="38899" y="76637"/>
                  </a:lnTo>
                  <a:lnTo>
                    <a:pt x="38899" y="84110"/>
                  </a:lnTo>
                  <a:cubicBezTo>
                    <a:pt x="38593" y="91947"/>
                    <a:pt x="40816" y="99669"/>
                    <a:pt x="45223" y="106146"/>
                  </a:cubicBezTo>
                  <a:cubicBezTo>
                    <a:pt x="48921" y="111933"/>
                    <a:pt x="55417" y="115286"/>
                    <a:pt x="62277" y="114960"/>
                  </a:cubicBezTo>
                  <a:cubicBezTo>
                    <a:pt x="66703" y="115056"/>
                    <a:pt x="71091" y="114136"/>
                    <a:pt x="75115" y="112278"/>
                  </a:cubicBezTo>
                  <a:cubicBezTo>
                    <a:pt x="78794" y="110572"/>
                    <a:pt x="82014" y="108004"/>
                    <a:pt x="84505" y="104805"/>
                  </a:cubicBezTo>
                  <a:lnTo>
                    <a:pt x="88720" y="111894"/>
                  </a:lnTo>
                  <a:cubicBezTo>
                    <a:pt x="85865" y="115573"/>
                    <a:pt x="82186" y="118524"/>
                    <a:pt x="77990" y="120517"/>
                  </a:cubicBezTo>
                  <a:cubicBezTo>
                    <a:pt x="73027" y="122625"/>
                    <a:pt x="67680" y="123679"/>
                    <a:pt x="62277" y="123583"/>
                  </a:cubicBezTo>
                  <a:close/>
                  <a:moveTo>
                    <a:pt x="60936" y="37929"/>
                  </a:moveTo>
                  <a:cubicBezTo>
                    <a:pt x="54593" y="38025"/>
                    <a:pt x="48710" y="41264"/>
                    <a:pt x="45223" y="46552"/>
                  </a:cubicBezTo>
                  <a:cubicBezTo>
                    <a:pt x="41026" y="52914"/>
                    <a:pt x="38823" y="60387"/>
                    <a:pt x="38899" y="68013"/>
                  </a:cubicBezTo>
                  <a:lnTo>
                    <a:pt x="80864" y="68013"/>
                  </a:lnTo>
                  <a:lnTo>
                    <a:pt x="80864" y="64181"/>
                  </a:lnTo>
                  <a:cubicBezTo>
                    <a:pt x="81209" y="57398"/>
                    <a:pt x="79407" y="50691"/>
                    <a:pt x="75690" y="45019"/>
                  </a:cubicBezTo>
                  <a:cubicBezTo>
                    <a:pt x="72260" y="40344"/>
                    <a:pt x="66723" y="37700"/>
                    <a:pt x="60936" y="37929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63292B3E-259C-454E-A88C-ACC6E1273C61}"/>
                </a:ext>
              </a:extLst>
            </p:cNvPr>
            <p:cNvSpPr/>
            <p:nvPr/>
          </p:nvSpPr>
          <p:spPr>
            <a:xfrm>
              <a:off x="7441931" y="6605092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4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4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0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0864 w 114971"/>
                <a:gd name="connsiteY21" fmla="*/ 68018 h 134133"/>
                <a:gd name="connsiteX22" fmla="*/ 80864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1" y="119736"/>
                    <a:pt x="38324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4" y="40425"/>
                  </a:cubicBezTo>
                  <a:cubicBezTo>
                    <a:pt x="43613" y="33220"/>
                    <a:pt x="52006" y="2896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759" y="47285"/>
                    <a:pt x="91518" y="56924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6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0" y="111899"/>
                  </a:lnTo>
                  <a:cubicBezTo>
                    <a:pt x="85865" y="115578"/>
                    <a:pt x="82186" y="118529"/>
                    <a:pt x="77990" y="120522"/>
                  </a:cubicBezTo>
                  <a:cubicBezTo>
                    <a:pt x="73027" y="122630"/>
                    <a:pt x="67680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0" y="41268"/>
                    <a:pt x="45223" y="46557"/>
                  </a:cubicBezTo>
                  <a:cubicBezTo>
                    <a:pt x="41026" y="52919"/>
                    <a:pt x="38823" y="60392"/>
                    <a:pt x="38899" y="68018"/>
                  </a:cubicBezTo>
                  <a:lnTo>
                    <a:pt x="80864" y="68018"/>
                  </a:lnTo>
                  <a:lnTo>
                    <a:pt x="80864" y="64186"/>
                  </a:lnTo>
                  <a:cubicBezTo>
                    <a:pt x="81209" y="57403"/>
                    <a:pt x="79407" y="50696"/>
                    <a:pt x="75690" y="45024"/>
                  </a:cubicBezTo>
                  <a:cubicBezTo>
                    <a:pt x="72279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7A67DA80-CF54-4E38-A962-5FE0C2007495}"/>
                </a:ext>
              </a:extLst>
            </p:cNvPr>
            <p:cNvSpPr/>
            <p:nvPr/>
          </p:nvSpPr>
          <p:spPr>
            <a:xfrm>
              <a:off x="7513824" y="6583659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6 w 95809"/>
                <a:gd name="connsiteY2" fmla="*/ 52085 h 172457"/>
                <a:gd name="connsiteX3" fmla="*/ 67606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2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6" y="52085"/>
                  </a:lnTo>
                  <a:lnTo>
                    <a:pt x="67606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8" y="135976"/>
                    <a:pt x="60900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2" y="143679"/>
                  </a:lnTo>
                  <a:cubicBezTo>
                    <a:pt x="68948" y="144446"/>
                    <a:pt x="67147" y="145040"/>
                    <a:pt x="65307" y="145404"/>
                  </a:cubicBezTo>
                  <a:cubicBezTo>
                    <a:pt x="63142" y="145596"/>
                    <a:pt x="60957" y="145596"/>
                    <a:pt x="58792" y="145404"/>
                  </a:cubicBezTo>
                  <a:cubicBezTo>
                    <a:pt x="53829" y="145557"/>
                    <a:pt x="49096" y="143277"/>
                    <a:pt x="46145" y="139272"/>
                  </a:cubicBezTo>
                  <a:cubicBezTo>
                    <a:pt x="42619" y="133543"/>
                    <a:pt x="40991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BD88196-820B-4505-8CA0-89EF8CF78B3B}"/>
                </a:ext>
              </a:extLst>
            </p:cNvPr>
            <p:cNvSpPr/>
            <p:nvPr/>
          </p:nvSpPr>
          <p:spPr>
            <a:xfrm>
              <a:off x="7604756" y="6566605"/>
              <a:ext cx="114971" cy="172457"/>
            </a:xfrm>
            <a:custGeom>
              <a:avLst/>
              <a:gdLst>
                <a:gd name="connsiteX0" fmla="*/ 28986 w 114971"/>
                <a:gd name="connsiteY0" fmla="*/ 115511 h 172457"/>
                <a:gd name="connsiteX1" fmla="*/ 36651 w 114971"/>
                <a:gd name="connsiteY1" fmla="*/ 80637 h 172457"/>
                <a:gd name="connsiteX2" fmla="*/ 58112 w 114971"/>
                <a:gd name="connsiteY2" fmla="*/ 67415 h 172457"/>
                <a:gd name="connsiteX3" fmla="*/ 71334 w 114971"/>
                <a:gd name="connsiteY3" fmla="*/ 71056 h 172457"/>
                <a:gd name="connsiteX4" fmla="*/ 80724 w 114971"/>
                <a:gd name="connsiteY4" fmla="*/ 81020 h 172457"/>
                <a:gd name="connsiteX5" fmla="*/ 80724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3 w 114971"/>
                <a:gd name="connsiteY8" fmla="*/ 160350 h 172457"/>
                <a:gd name="connsiteX9" fmla="*/ 80915 w 114971"/>
                <a:gd name="connsiteY9" fmla="*/ 148470 h 172457"/>
                <a:gd name="connsiteX10" fmla="*/ 71526 w 114971"/>
                <a:gd name="connsiteY10" fmla="*/ 158625 h 172457"/>
                <a:gd name="connsiteX11" fmla="*/ 58112 w 114971"/>
                <a:gd name="connsiteY11" fmla="*/ 162075 h 172457"/>
                <a:gd name="connsiteX12" fmla="*/ 36651 w 114971"/>
                <a:gd name="connsiteY12" fmla="*/ 149811 h 172457"/>
                <a:gd name="connsiteX13" fmla="*/ 28986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0 w 114971"/>
                <a:gd name="connsiteY16" fmla="*/ 153069 h 172457"/>
                <a:gd name="connsiteX17" fmla="*/ 72676 w 114971"/>
                <a:gd name="connsiteY17" fmla="*/ 149045 h 172457"/>
                <a:gd name="connsiteX18" fmla="*/ 80724 w 114971"/>
                <a:gd name="connsiteY18" fmla="*/ 137739 h 172457"/>
                <a:gd name="connsiteX19" fmla="*/ 80724 w 114971"/>
                <a:gd name="connsiteY19" fmla="*/ 93475 h 172457"/>
                <a:gd name="connsiteX20" fmla="*/ 72867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6" y="115511"/>
                  </a:moveTo>
                  <a:cubicBezTo>
                    <a:pt x="28373" y="103401"/>
                    <a:pt x="31017" y="91367"/>
                    <a:pt x="36651" y="80637"/>
                  </a:cubicBezTo>
                  <a:cubicBezTo>
                    <a:pt x="40694" y="72493"/>
                    <a:pt x="49011" y="67357"/>
                    <a:pt x="58112" y="67415"/>
                  </a:cubicBezTo>
                  <a:cubicBezTo>
                    <a:pt x="62769" y="67396"/>
                    <a:pt x="67349" y="68641"/>
                    <a:pt x="71334" y="71056"/>
                  </a:cubicBezTo>
                  <a:cubicBezTo>
                    <a:pt x="75166" y="73643"/>
                    <a:pt x="78367" y="77053"/>
                    <a:pt x="80724" y="81020"/>
                  </a:cubicBezTo>
                  <a:lnTo>
                    <a:pt x="80724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3" y="160350"/>
                  </a:lnTo>
                  <a:lnTo>
                    <a:pt x="80915" y="148470"/>
                  </a:lnTo>
                  <a:cubicBezTo>
                    <a:pt x="78673" y="152570"/>
                    <a:pt x="75454" y="156058"/>
                    <a:pt x="71526" y="158625"/>
                  </a:cubicBezTo>
                  <a:cubicBezTo>
                    <a:pt x="67444" y="160982"/>
                    <a:pt x="62807" y="162171"/>
                    <a:pt x="58112" y="162075"/>
                  </a:cubicBezTo>
                  <a:cubicBezTo>
                    <a:pt x="49240" y="162286"/>
                    <a:pt x="40982" y="157552"/>
                    <a:pt x="36651" y="149811"/>
                  </a:cubicBezTo>
                  <a:cubicBezTo>
                    <a:pt x="31152" y="139924"/>
                    <a:pt x="28507" y="128714"/>
                    <a:pt x="28986" y="117428"/>
                  </a:cubicBezTo>
                  <a:close/>
                  <a:moveTo>
                    <a:pt x="39334" y="117428"/>
                  </a:moveTo>
                  <a:cubicBezTo>
                    <a:pt x="38931" y="126395"/>
                    <a:pt x="40714" y="135344"/>
                    <a:pt x="44508" y="143488"/>
                  </a:cubicBezTo>
                  <a:cubicBezTo>
                    <a:pt x="47382" y="149504"/>
                    <a:pt x="53552" y="153260"/>
                    <a:pt x="60220" y="153069"/>
                  </a:cubicBezTo>
                  <a:cubicBezTo>
                    <a:pt x="64723" y="153222"/>
                    <a:pt x="69130" y="151804"/>
                    <a:pt x="72676" y="149045"/>
                  </a:cubicBezTo>
                  <a:cubicBezTo>
                    <a:pt x="76201" y="145960"/>
                    <a:pt x="78960" y="142089"/>
                    <a:pt x="80724" y="137739"/>
                  </a:cubicBezTo>
                  <a:lnTo>
                    <a:pt x="80724" y="93475"/>
                  </a:lnTo>
                  <a:cubicBezTo>
                    <a:pt x="79056" y="88972"/>
                    <a:pt x="76355" y="84910"/>
                    <a:pt x="72867" y="81595"/>
                  </a:cubicBezTo>
                  <a:cubicBezTo>
                    <a:pt x="69475" y="78491"/>
                    <a:pt x="65011" y="76843"/>
                    <a:pt x="60412" y="76996"/>
                  </a:cubicBezTo>
                  <a:cubicBezTo>
                    <a:pt x="53418" y="76977"/>
                    <a:pt x="47094" y="81231"/>
                    <a:pt x="44508" y="87727"/>
                  </a:cubicBezTo>
                  <a:cubicBezTo>
                    <a:pt x="40752" y="96618"/>
                    <a:pt x="38989" y="106237"/>
                    <a:pt x="39334" y="115895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D874DFAB-2159-4BCA-AAD1-A54CC7E8A159}"/>
                </a:ext>
              </a:extLst>
            </p:cNvPr>
            <p:cNvSpPr/>
            <p:nvPr/>
          </p:nvSpPr>
          <p:spPr>
            <a:xfrm>
              <a:off x="7685670" y="6605092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5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1056 w 114971"/>
                <a:gd name="connsiteY21" fmla="*/ 68018 h 134133"/>
                <a:gd name="connsiteX22" fmla="*/ 81056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2" y="119736"/>
                    <a:pt x="38325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5" y="40425"/>
                  </a:cubicBezTo>
                  <a:cubicBezTo>
                    <a:pt x="43633" y="33240"/>
                    <a:pt x="52006" y="2898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835" y="47247"/>
                    <a:pt x="91614" y="56905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7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1" y="111899"/>
                  </a:lnTo>
                  <a:cubicBezTo>
                    <a:pt x="85904" y="115617"/>
                    <a:pt x="82225" y="118587"/>
                    <a:pt x="77990" y="120522"/>
                  </a:cubicBezTo>
                  <a:cubicBezTo>
                    <a:pt x="73027" y="122630"/>
                    <a:pt x="67681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1" y="41268"/>
                    <a:pt x="45223" y="46557"/>
                  </a:cubicBezTo>
                  <a:cubicBezTo>
                    <a:pt x="41027" y="52919"/>
                    <a:pt x="38823" y="60392"/>
                    <a:pt x="38899" y="68018"/>
                  </a:cubicBezTo>
                  <a:lnTo>
                    <a:pt x="81056" y="68018"/>
                  </a:lnTo>
                  <a:lnTo>
                    <a:pt x="81056" y="64186"/>
                  </a:lnTo>
                  <a:cubicBezTo>
                    <a:pt x="81343" y="57384"/>
                    <a:pt x="79465" y="50677"/>
                    <a:pt x="75690" y="45024"/>
                  </a:cubicBezTo>
                  <a:cubicBezTo>
                    <a:pt x="72280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3EBE8B07-2EBB-4EAC-B961-613CFCB26561}"/>
                </a:ext>
              </a:extLst>
            </p:cNvPr>
            <p:cNvSpPr/>
            <p:nvPr/>
          </p:nvSpPr>
          <p:spPr>
            <a:xfrm>
              <a:off x="7760792" y="6605092"/>
              <a:ext cx="114971" cy="134133"/>
            </a:xfrm>
            <a:custGeom>
              <a:avLst/>
              <a:gdLst>
                <a:gd name="connsiteX0" fmla="*/ 77408 w 114971"/>
                <a:gd name="connsiteY0" fmla="*/ 100019 h 134133"/>
                <a:gd name="connsiteX1" fmla="*/ 73384 w 114971"/>
                <a:gd name="connsiteY1" fmla="*/ 89288 h 134133"/>
                <a:gd name="connsiteX2" fmla="*/ 58437 w 114971"/>
                <a:gd name="connsiteY2" fmla="*/ 79707 h 134133"/>
                <a:gd name="connsiteX3" fmla="*/ 38126 w 114971"/>
                <a:gd name="connsiteY3" fmla="*/ 68018 h 134133"/>
                <a:gd name="connsiteX4" fmla="*/ 31611 w 114971"/>
                <a:gd name="connsiteY4" fmla="*/ 52497 h 134133"/>
                <a:gd name="connsiteX5" fmla="*/ 39275 w 114971"/>
                <a:gd name="connsiteY5" fmla="*/ 35827 h 134133"/>
                <a:gd name="connsiteX6" fmla="*/ 58437 w 114971"/>
                <a:gd name="connsiteY6" fmla="*/ 28928 h 134133"/>
                <a:gd name="connsiteX7" fmla="*/ 78941 w 114971"/>
                <a:gd name="connsiteY7" fmla="*/ 36593 h 134133"/>
                <a:gd name="connsiteX8" fmla="*/ 86222 w 114971"/>
                <a:gd name="connsiteY8" fmla="*/ 55755 h 134133"/>
                <a:gd name="connsiteX9" fmla="*/ 86222 w 114971"/>
                <a:gd name="connsiteY9" fmla="*/ 55755 h 134133"/>
                <a:gd name="connsiteX10" fmla="*/ 76641 w 114971"/>
                <a:gd name="connsiteY10" fmla="*/ 55755 h 134133"/>
                <a:gd name="connsiteX11" fmla="*/ 71851 w 114971"/>
                <a:gd name="connsiteY11" fmla="*/ 42725 h 134133"/>
                <a:gd name="connsiteX12" fmla="*/ 58629 w 114971"/>
                <a:gd name="connsiteY12" fmla="*/ 37360 h 134133"/>
                <a:gd name="connsiteX13" fmla="*/ 45599 w 114971"/>
                <a:gd name="connsiteY13" fmla="*/ 41575 h 134133"/>
                <a:gd name="connsiteX14" fmla="*/ 41192 w 114971"/>
                <a:gd name="connsiteY14" fmla="*/ 51731 h 134133"/>
                <a:gd name="connsiteX15" fmla="*/ 44641 w 114971"/>
                <a:gd name="connsiteY15" fmla="*/ 61312 h 134133"/>
                <a:gd name="connsiteX16" fmla="*/ 59779 w 114971"/>
                <a:gd name="connsiteY16" fmla="*/ 70701 h 134133"/>
                <a:gd name="connsiteX17" fmla="*/ 80282 w 114971"/>
                <a:gd name="connsiteY17" fmla="*/ 82582 h 134133"/>
                <a:gd name="connsiteX18" fmla="*/ 86989 w 114971"/>
                <a:gd name="connsiteY18" fmla="*/ 98869 h 134133"/>
                <a:gd name="connsiteX19" fmla="*/ 79132 w 114971"/>
                <a:gd name="connsiteY19" fmla="*/ 116307 h 134133"/>
                <a:gd name="connsiteX20" fmla="*/ 58629 w 114971"/>
                <a:gd name="connsiteY20" fmla="*/ 123013 h 134133"/>
                <a:gd name="connsiteX21" fmla="*/ 36593 w 114971"/>
                <a:gd name="connsiteY21" fmla="*/ 115157 h 134133"/>
                <a:gd name="connsiteX22" fmla="*/ 28928 w 114971"/>
                <a:gd name="connsiteY22" fmla="*/ 95995 h 134133"/>
                <a:gd name="connsiteX23" fmla="*/ 28928 w 114971"/>
                <a:gd name="connsiteY23" fmla="*/ 95995 h 134133"/>
                <a:gd name="connsiteX24" fmla="*/ 38509 w 114971"/>
                <a:gd name="connsiteY24" fmla="*/ 95995 h 134133"/>
                <a:gd name="connsiteX25" fmla="*/ 44641 w 114971"/>
                <a:gd name="connsiteY25" fmla="*/ 110366 h 134133"/>
                <a:gd name="connsiteX26" fmla="*/ 58437 w 114971"/>
                <a:gd name="connsiteY26" fmla="*/ 114774 h 134133"/>
                <a:gd name="connsiteX27" fmla="*/ 71851 w 114971"/>
                <a:gd name="connsiteY27" fmla="*/ 110558 h 134133"/>
                <a:gd name="connsiteX28" fmla="*/ 77408 w 114971"/>
                <a:gd name="connsiteY28" fmla="*/ 10001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971" h="134133">
                  <a:moveTo>
                    <a:pt x="77408" y="100019"/>
                  </a:moveTo>
                  <a:cubicBezTo>
                    <a:pt x="77446" y="96072"/>
                    <a:pt x="76009" y="92239"/>
                    <a:pt x="73384" y="89288"/>
                  </a:cubicBezTo>
                  <a:cubicBezTo>
                    <a:pt x="69053" y="85188"/>
                    <a:pt x="63975" y="81930"/>
                    <a:pt x="58437" y="79707"/>
                  </a:cubicBezTo>
                  <a:cubicBezTo>
                    <a:pt x="51022" y="77063"/>
                    <a:pt x="44143" y="73097"/>
                    <a:pt x="38126" y="68018"/>
                  </a:cubicBezTo>
                  <a:cubicBezTo>
                    <a:pt x="33680" y="64129"/>
                    <a:pt x="31266" y="58399"/>
                    <a:pt x="31611" y="52497"/>
                  </a:cubicBezTo>
                  <a:cubicBezTo>
                    <a:pt x="31534" y="46078"/>
                    <a:pt x="34351" y="39966"/>
                    <a:pt x="39275" y="35827"/>
                  </a:cubicBezTo>
                  <a:cubicBezTo>
                    <a:pt x="44602" y="31266"/>
                    <a:pt x="51424" y="28813"/>
                    <a:pt x="58437" y="28928"/>
                  </a:cubicBezTo>
                  <a:cubicBezTo>
                    <a:pt x="66025" y="28583"/>
                    <a:pt x="73422" y="31362"/>
                    <a:pt x="78941" y="36593"/>
                  </a:cubicBezTo>
                  <a:cubicBezTo>
                    <a:pt x="83942" y="41671"/>
                    <a:pt x="86586" y="48627"/>
                    <a:pt x="86222" y="55755"/>
                  </a:cubicBezTo>
                  <a:lnTo>
                    <a:pt x="86222" y="55755"/>
                  </a:lnTo>
                  <a:lnTo>
                    <a:pt x="76641" y="55755"/>
                  </a:lnTo>
                  <a:cubicBezTo>
                    <a:pt x="76737" y="50964"/>
                    <a:pt x="75013" y="46308"/>
                    <a:pt x="71851" y="42725"/>
                  </a:cubicBezTo>
                  <a:cubicBezTo>
                    <a:pt x="68402" y="39142"/>
                    <a:pt x="63592" y="37187"/>
                    <a:pt x="58629" y="37360"/>
                  </a:cubicBezTo>
                  <a:cubicBezTo>
                    <a:pt x="53896" y="36996"/>
                    <a:pt x="49220" y="38509"/>
                    <a:pt x="45599" y="41575"/>
                  </a:cubicBezTo>
                  <a:cubicBezTo>
                    <a:pt x="42744" y="44162"/>
                    <a:pt x="41134" y="47860"/>
                    <a:pt x="41192" y="51731"/>
                  </a:cubicBezTo>
                  <a:cubicBezTo>
                    <a:pt x="41000" y="55257"/>
                    <a:pt x="42246" y="58725"/>
                    <a:pt x="44641" y="61312"/>
                  </a:cubicBezTo>
                  <a:cubicBezTo>
                    <a:pt x="49220" y="65125"/>
                    <a:pt x="54318" y="68287"/>
                    <a:pt x="59779" y="70701"/>
                  </a:cubicBezTo>
                  <a:cubicBezTo>
                    <a:pt x="67309" y="73326"/>
                    <a:pt x="74265" y="77351"/>
                    <a:pt x="80282" y="82582"/>
                  </a:cubicBezTo>
                  <a:cubicBezTo>
                    <a:pt x="84747" y="86797"/>
                    <a:pt x="87180" y="92737"/>
                    <a:pt x="86989" y="98869"/>
                  </a:cubicBezTo>
                  <a:cubicBezTo>
                    <a:pt x="87180" y="105576"/>
                    <a:pt x="84287" y="112014"/>
                    <a:pt x="79132" y="116307"/>
                  </a:cubicBezTo>
                  <a:cubicBezTo>
                    <a:pt x="73345" y="120944"/>
                    <a:pt x="66045" y="123339"/>
                    <a:pt x="58629" y="123013"/>
                  </a:cubicBezTo>
                  <a:cubicBezTo>
                    <a:pt x="50524" y="123473"/>
                    <a:pt x="42571" y="120637"/>
                    <a:pt x="36593" y="115157"/>
                  </a:cubicBezTo>
                  <a:cubicBezTo>
                    <a:pt x="31381" y="110175"/>
                    <a:pt x="28583" y="103200"/>
                    <a:pt x="28928" y="95995"/>
                  </a:cubicBezTo>
                  <a:lnTo>
                    <a:pt x="28928" y="95995"/>
                  </a:lnTo>
                  <a:lnTo>
                    <a:pt x="38509" y="95995"/>
                  </a:lnTo>
                  <a:cubicBezTo>
                    <a:pt x="38241" y="101475"/>
                    <a:pt x="40502" y="106783"/>
                    <a:pt x="44641" y="110366"/>
                  </a:cubicBezTo>
                  <a:cubicBezTo>
                    <a:pt x="48646" y="113298"/>
                    <a:pt x="53474" y="114850"/>
                    <a:pt x="58437" y="114774"/>
                  </a:cubicBezTo>
                  <a:cubicBezTo>
                    <a:pt x="63285" y="115119"/>
                    <a:pt x="68076" y="113605"/>
                    <a:pt x="71851" y="110558"/>
                  </a:cubicBezTo>
                  <a:cubicBezTo>
                    <a:pt x="75185" y="108048"/>
                    <a:pt x="77216" y="104177"/>
                    <a:pt x="77408" y="100019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ACBF8A9A-013F-49CC-8A10-036F95BE5D49}"/>
                </a:ext>
              </a:extLst>
            </p:cNvPr>
            <p:cNvSpPr/>
            <p:nvPr/>
          </p:nvSpPr>
          <p:spPr>
            <a:xfrm>
              <a:off x="7874834" y="6566605"/>
              <a:ext cx="114971" cy="172457"/>
            </a:xfrm>
            <a:custGeom>
              <a:avLst/>
              <a:gdLst>
                <a:gd name="connsiteX0" fmla="*/ 90984 w 114971"/>
                <a:gd name="connsiteY0" fmla="*/ 122793 h 172457"/>
                <a:gd name="connsiteX1" fmla="*/ 83319 w 114971"/>
                <a:gd name="connsiteY1" fmla="*/ 151344 h 172457"/>
                <a:gd name="connsiteX2" fmla="*/ 62050 w 114971"/>
                <a:gd name="connsiteY2" fmla="*/ 162075 h 172457"/>
                <a:gd name="connsiteX3" fmla="*/ 48253 w 114971"/>
                <a:gd name="connsiteY3" fmla="*/ 158434 h 172457"/>
                <a:gd name="connsiteX4" fmla="*/ 38672 w 114971"/>
                <a:gd name="connsiteY4" fmla="*/ 148087 h 172457"/>
                <a:gd name="connsiteX5" fmla="*/ 37714 w 114971"/>
                <a:gd name="connsiteY5" fmla="*/ 160350 h 172457"/>
                <a:gd name="connsiteX6" fmla="*/ 28900 w 114971"/>
                <a:gd name="connsiteY6" fmla="*/ 160350 h 172457"/>
                <a:gd name="connsiteX7" fmla="*/ 28900 w 114971"/>
                <a:gd name="connsiteY7" fmla="*/ 28900 h 172457"/>
                <a:gd name="connsiteX8" fmla="*/ 39055 w 114971"/>
                <a:gd name="connsiteY8" fmla="*/ 28900 h 172457"/>
                <a:gd name="connsiteX9" fmla="*/ 39055 w 114971"/>
                <a:gd name="connsiteY9" fmla="*/ 81595 h 172457"/>
                <a:gd name="connsiteX10" fmla="*/ 48445 w 114971"/>
                <a:gd name="connsiteY10" fmla="*/ 71056 h 172457"/>
                <a:gd name="connsiteX11" fmla="*/ 61858 w 114971"/>
                <a:gd name="connsiteY11" fmla="*/ 67415 h 172457"/>
                <a:gd name="connsiteX12" fmla="*/ 83319 w 114971"/>
                <a:gd name="connsiteY12" fmla="*/ 78720 h 172457"/>
                <a:gd name="connsiteX13" fmla="*/ 90984 w 114971"/>
                <a:gd name="connsiteY13" fmla="*/ 108996 h 172457"/>
                <a:gd name="connsiteX14" fmla="*/ 80828 w 114971"/>
                <a:gd name="connsiteY14" fmla="*/ 108996 h 172457"/>
                <a:gd name="connsiteX15" fmla="*/ 75463 w 114971"/>
                <a:gd name="connsiteY15" fmla="*/ 85619 h 172457"/>
                <a:gd name="connsiteX16" fmla="*/ 59559 w 114971"/>
                <a:gd name="connsiteY16" fmla="*/ 76613 h 172457"/>
                <a:gd name="connsiteX17" fmla="*/ 46720 w 114971"/>
                <a:gd name="connsiteY17" fmla="*/ 81403 h 172457"/>
                <a:gd name="connsiteX18" fmla="*/ 39055 w 114971"/>
                <a:gd name="connsiteY18" fmla="*/ 93858 h 172457"/>
                <a:gd name="connsiteX19" fmla="*/ 39055 w 114971"/>
                <a:gd name="connsiteY19" fmla="*/ 137164 h 172457"/>
                <a:gd name="connsiteX20" fmla="*/ 47103 w 114971"/>
                <a:gd name="connsiteY20" fmla="*/ 148662 h 172457"/>
                <a:gd name="connsiteX21" fmla="*/ 59750 w 114971"/>
                <a:gd name="connsiteY21" fmla="*/ 153069 h 172457"/>
                <a:gd name="connsiteX22" fmla="*/ 75655 w 114971"/>
                <a:gd name="connsiteY22" fmla="*/ 144829 h 172457"/>
                <a:gd name="connsiteX23" fmla="*/ 80828 w 114971"/>
                <a:gd name="connsiteY23" fmla="*/ 12279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90984" y="122793"/>
                  </a:moveTo>
                  <a:cubicBezTo>
                    <a:pt x="91521" y="132891"/>
                    <a:pt x="88838" y="142875"/>
                    <a:pt x="83319" y="151344"/>
                  </a:cubicBezTo>
                  <a:cubicBezTo>
                    <a:pt x="78510" y="158300"/>
                    <a:pt x="70500" y="162343"/>
                    <a:pt x="62050" y="162075"/>
                  </a:cubicBezTo>
                  <a:cubicBezTo>
                    <a:pt x="57202" y="162247"/>
                    <a:pt x="52392" y="160982"/>
                    <a:pt x="48253" y="158434"/>
                  </a:cubicBezTo>
                  <a:cubicBezTo>
                    <a:pt x="44268" y="155809"/>
                    <a:pt x="40971" y="152264"/>
                    <a:pt x="38672" y="148087"/>
                  </a:cubicBezTo>
                  <a:lnTo>
                    <a:pt x="37714" y="160350"/>
                  </a:lnTo>
                  <a:lnTo>
                    <a:pt x="28900" y="160350"/>
                  </a:lnTo>
                  <a:lnTo>
                    <a:pt x="28900" y="28900"/>
                  </a:lnTo>
                  <a:lnTo>
                    <a:pt x="39055" y="28900"/>
                  </a:lnTo>
                  <a:lnTo>
                    <a:pt x="39055" y="81595"/>
                  </a:lnTo>
                  <a:cubicBezTo>
                    <a:pt x="41297" y="77379"/>
                    <a:pt x="44517" y="73757"/>
                    <a:pt x="48445" y="71056"/>
                  </a:cubicBezTo>
                  <a:cubicBezTo>
                    <a:pt x="52507" y="68641"/>
                    <a:pt x="57144" y="67396"/>
                    <a:pt x="61858" y="67415"/>
                  </a:cubicBezTo>
                  <a:cubicBezTo>
                    <a:pt x="70500" y="67166"/>
                    <a:pt x="78625" y="71458"/>
                    <a:pt x="83319" y="78720"/>
                  </a:cubicBezTo>
                  <a:cubicBezTo>
                    <a:pt x="88857" y="87803"/>
                    <a:pt x="91540" y="98362"/>
                    <a:pt x="90984" y="108996"/>
                  </a:cubicBezTo>
                  <a:close/>
                  <a:moveTo>
                    <a:pt x="80828" y="108996"/>
                  </a:moveTo>
                  <a:cubicBezTo>
                    <a:pt x="81231" y="100852"/>
                    <a:pt x="79372" y="92766"/>
                    <a:pt x="75463" y="85619"/>
                  </a:cubicBezTo>
                  <a:cubicBezTo>
                    <a:pt x="72397" y="79755"/>
                    <a:pt x="66169" y="76230"/>
                    <a:pt x="59559" y="76613"/>
                  </a:cubicBezTo>
                  <a:cubicBezTo>
                    <a:pt x="54806" y="76440"/>
                    <a:pt x="50188" y="78165"/>
                    <a:pt x="46720" y="81403"/>
                  </a:cubicBezTo>
                  <a:cubicBezTo>
                    <a:pt x="43271" y="84948"/>
                    <a:pt x="40665" y="89202"/>
                    <a:pt x="39055" y="93858"/>
                  </a:cubicBezTo>
                  <a:lnTo>
                    <a:pt x="39055" y="137164"/>
                  </a:lnTo>
                  <a:cubicBezTo>
                    <a:pt x="40742" y="141610"/>
                    <a:pt x="43501" y="145557"/>
                    <a:pt x="47103" y="148662"/>
                  </a:cubicBezTo>
                  <a:cubicBezTo>
                    <a:pt x="50648" y="151612"/>
                    <a:pt x="55132" y="153165"/>
                    <a:pt x="59750" y="153069"/>
                  </a:cubicBezTo>
                  <a:cubicBezTo>
                    <a:pt x="66131" y="153337"/>
                    <a:pt x="72186" y="150194"/>
                    <a:pt x="75655" y="144829"/>
                  </a:cubicBezTo>
                  <a:cubicBezTo>
                    <a:pt x="79410" y="138103"/>
                    <a:pt x="81193" y="130477"/>
                    <a:pt x="80828" y="122793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BAF16790-197E-4C36-9D61-95A89374B5D3}"/>
                </a:ext>
              </a:extLst>
            </p:cNvPr>
            <p:cNvSpPr/>
            <p:nvPr/>
          </p:nvSpPr>
          <p:spPr>
            <a:xfrm>
              <a:off x="7957613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5362149C-D335-4864-88B6-8C3EBCE7B469}"/>
                </a:ext>
              </a:extLst>
            </p:cNvPr>
            <p:cNvSpPr/>
            <p:nvPr/>
          </p:nvSpPr>
          <p:spPr>
            <a:xfrm>
              <a:off x="7987455" y="6605069"/>
              <a:ext cx="114971" cy="134133"/>
            </a:xfrm>
            <a:custGeom>
              <a:avLst/>
              <a:gdLst>
                <a:gd name="connsiteX0" fmla="*/ 28950 w 114971"/>
                <a:gd name="connsiteY0" fmla="*/ 69574 h 134133"/>
                <a:gd name="connsiteX1" fmla="*/ 37956 w 114971"/>
                <a:gd name="connsiteY1" fmla="*/ 40448 h 134133"/>
                <a:gd name="connsiteX2" fmla="*/ 82450 w 114971"/>
                <a:gd name="connsiteY2" fmla="*/ 36079 h 134133"/>
                <a:gd name="connsiteX3" fmla="*/ 86819 w 114971"/>
                <a:gd name="connsiteY3" fmla="*/ 40448 h 134133"/>
                <a:gd name="connsiteX4" fmla="*/ 96017 w 114971"/>
                <a:gd name="connsiteY4" fmla="*/ 69574 h 134133"/>
                <a:gd name="connsiteX5" fmla="*/ 96017 w 114971"/>
                <a:gd name="connsiteY5" fmla="*/ 82988 h 134133"/>
                <a:gd name="connsiteX6" fmla="*/ 86819 w 114971"/>
                <a:gd name="connsiteY6" fmla="*/ 112306 h 134133"/>
                <a:gd name="connsiteX7" fmla="*/ 62483 w 114971"/>
                <a:gd name="connsiteY7" fmla="*/ 123611 h 134133"/>
                <a:gd name="connsiteX8" fmla="*/ 37956 w 114971"/>
                <a:gd name="connsiteY8" fmla="*/ 112306 h 134133"/>
                <a:gd name="connsiteX9" fmla="*/ 28950 w 114971"/>
                <a:gd name="connsiteY9" fmla="*/ 82988 h 134133"/>
                <a:gd name="connsiteX10" fmla="*/ 39106 w 114971"/>
                <a:gd name="connsiteY10" fmla="*/ 83179 h 134133"/>
                <a:gd name="connsiteX11" fmla="*/ 45046 w 114971"/>
                <a:gd name="connsiteY11" fmla="*/ 105790 h 134133"/>
                <a:gd name="connsiteX12" fmla="*/ 74038 w 114971"/>
                <a:gd name="connsiteY12" fmla="*/ 111482 h 134133"/>
                <a:gd name="connsiteX13" fmla="*/ 79729 w 114971"/>
                <a:gd name="connsiteY13" fmla="*/ 105790 h 134133"/>
                <a:gd name="connsiteX14" fmla="*/ 85861 w 114971"/>
                <a:gd name="connsiteY14" fmla="*/ 83179 h 134133"/>
                <a:gd name="connsiteX15" fmla="*/ 85861 w 114971"/>
                <a:gd name="connsiteY15" fmla="*/ 69766 h 134133"/>
                <a:gd name="connsiteX16" fmla="*/ 79729 w 114971"/>
                <a:gd name="connsiteY16" fmla="*/ 47155 h 134133"/>
                <a:gd name="connsiteX17" fmla="*/ 50737 w 114971"/>
                <a:gd name="connsiteY17" fmla="*/ 41464 h 134133"/>
                <a:gd name="connsiteX18" fmla="*/ 45046 w 114971"/>
                <a:gd name="connsiteY18" fmla="*/ 47155 h 134133"/>
                <a:gd name="connsiteX19" fmla="*/ 39106 w 114971"/>
                <a:gd name="connsiteY19" fmla="*/ 69766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50" y="69574"/>
                  </a:moveTo>
                  <a:cubicBezTo>
                    <a:pt x="28490" y="59112"/>
                    <a:pt x="31671" y="48822"/>
                    <a:pt x="37956" y="40448"/>
                  </a:cubicBezTo>
                  <a:cubicBezTo>
                    <a:pt x="49032" y="26958"/>
                    <a:pt x="68960" y="25004"/>
                    <a:pt x="82450" y="36079"/>
                  </a:cubicBezTo>
                  <a:cubicBezTo>
                    <a:pt x="84041" y="37402"/>
                    <a:pt x="85516" y="38858"/>
                    <a:pt x="86819" y="40448"/>
                  </a:cubicBezTo>
                  <a:cubicBezTo>
                    <a:pt x="93200" y="48784"/>
                    <a:pt x="96458" y="59093"/>
                    <a:pt x="96017" y="69574"/>
                  </a:cubicBezTo>
                  <a:lnTo>
                    <a:pt x="96017" y="82988"/>
                  </a:lnTo>
                  <a:cubicBezTo>
                    <a:pt x="96458" y="93527"/>
                    <a:pt x="93200" y="103893"/>
                    <a:pt x="86819" y="112306"/>
                  </a:cubicBezTo>
                  <a:cubicBezTo>
                    <a:pt x="80975" y="119740"/>
                    <a:pt x="71930" y="123937"/>
                    <a:pt x="62483" y="123611"/>
                  </a:cubicBezTo>
                  <a:cubicBezTo>
                    <a:pt x="52979" y="123937"/>
                    <a:pt x="43877" y="119740"/>
                    <a:pt x="37956" y="112306"/>
                  </a:cubicBezTo>
                  <a:cubicBezTo>
                    <a:pt x="31652" y="103874"/>
                    <a:pt x="28452" y="93508"/>
                    <a:pt x="28950" y="82988"/>
                  </a:cubicBezTo>
                  <a:close/>
                  <a:moveTo>
                    <a:pt x="39106" y="83179"/>
                  </a:moveTo>
                  <a:cubicBezTo>
                    <a:pt x="38761" y="91151"/>
                    <a:pt x="40831" y="99026"/>
                    <a:pt x="45046" y="105790"/>
                  </a:cubicBezTo>
                  <a:cubicBezTo>
                    <a:pt x="51485" y="115371"/>
                    <a:pt x="64457" y="117920"/>
                    <a:pt x="74038" y="111482"/>
                  </a:cubicBezTo>
                  <a:cubicBezTo>
                    <a:pt x="76280" y="109987"/>
                    <a:pt x="78216" y="108052"/>
                    <a:pt x="79729" y="105790"/>
                  </a:cubicBezTo>
                  <a:cubicBezTo>
                    <a:pt x="83964" y="99026"/>
                    <a:pt x="86110" y="91151"/>
                    <a:pt x="85861" y="83179"/>
                  </a:cubicBezTo>
                  <a:lnTo>
                    <a:pt x="85861" y="69766"/>
                  </a:lnTo>
                  <a:cubicBezTo>
                    <a:pt x="86110" y="61795"/>
                    <a:pt x="83964" y="53919"/>
                    <a:pt x="79729" y="47155"/>
                  </a:cubicBezTo>
                  <a:cubicBezTo>
                    <a:pt x="73291" y="37574"/>
                    <a:pt x="60318" y="35026"/>
                    <a:pt x="50737" y="41464"/>
                  </a:cubicBezTo>
                  <a:cubicBezTo>
                    <a:pt x="48495" y="42959"/>
                    <a:pt x="46560" y="44894"/>
                    <a:pt x="45046" y="47155"/>
                  </a:cubicBezTo>
                  <a:cubicBezTo>
                    <a:pt x="40869" y="53938"/>
                    <a:pt x="38799" y="61814"/>
                    <a:pt x="39106" y="69766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B5E8AF49-1D9A-4086-8D67-79F30BA8357C}"/>
                </a:ext>
              </a:extLst>
            </p:cNvPr>
            <p:cNvSpPr/>
            <p:nvPr/>
          </p:nvSpPr>
          <p:spPr>
            <a:xfrm>
              <a:off x="8072776" y="6605077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098 w 153295"/>
                <a:gd name="connsiteY9" fmla="*/ 68609 h 134133"/>
                <a:gd name="connsiteX10" fmla="*/ 134098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585" y="47837"/>
                    <a:pt x="134846" y="58223"/>
                    <a:pt x="134098" y="68609"/>
                  </a:cubicBezTo>
                  <a:lnTo>
                    <a:pt x="134098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049" y="51363"/>
                    <a:pt x="86941" y="57974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D13AA594-1DDF-4DD1-BE4E-685985796526}"/>
                </a:ext>
              </a:extLst>
            </p:cNvPr>
            <p:cNvSpPr/>
            <p:nvPr/>
          </p:nvSpPr>
          <p:spPr>
            <a:xfrm>
              <a:off x="8197274" y="6604717"/>
              <a:ext cx="114971" cy="134133"/>
            </a:xfrm>
            <a:custGeom>
              <a:avLst/>
              <a:gdLst>
                <a:gd name="connsiteX0" fmla="*/ 79158 w 114971"/>
                <a:gd name="connsiteY0" fmla="*/ 122238 h 134133"/>
                <a:gd name="connsiteX1" fmla="*/ 78008 w 114971"/>
                <a:gd name="connsiteY1" fmla="*/ 114382 h 134133"/>
                <a:gd name="connsiteX2" fmla="*/ 78008 w 114971"/>
                <a:gd name="connsiteY2" fmla="*/ 108250 h 134133"/>
                <a:gd name="connsiteX3" fmla="*/ 67278 w 114971"/>
                <a:gd name="connsiteY3" fmla="*/ 119556 h 134133"/>
                <a:gd name="connsiteX4" fmla="*/ 52523 w 114971"/>
                <a:gd name="connsiteY4" fmla="*/ 123963 h 134133"/>
                <a:gd name="connsiteX5" fmla="*/ 35277 w 114971"/>
                <a:gd name="connsiteY5" fmla="*/ 116873 h 134133"/>
                <a:gd name="connsiteX6" fmla="*/ 28954 w 114971"/>
                <a:gd name="connsiteY6" fmla="*/ 97711 h 134133"/>
                <a:gd name="connsiteX7" fmla="*/ 37960 w 114971"/>
                <a:gd name="connsiteY7" fmla="*/ 77399 h 134133"/>
                <a:gd name="connsiteX8" fmla="*/ 62104 w 114971"/>
                <a:gd name="connsiteY8" fmla="*/ 69926 h 134133"/>
                <a:gd name="connsiteX9" fmla="*/ 79158 w 114971"/>
                <a:gd name="connsiteY9" fmla="*/ 69926 h 134133"/>
                <a:gd name="connsiteX10" fmla="*/ 79158 w 114971"/>
                <a:gd name="connsiteY10" fmla="*/ 58812 h 134133"/>
                <a:gd name="connsiteX11" fmla="*/ 74367 w 114971"/>
                <a:gd name="connsiteY11" fmla="*/ 43483 h 134133"/>
                <a:gd name="connsiteX12" fmla="*/ 60762 w 114971"/>
                <a:gd name="connsiteY12" fmla="*/ 38117 h 134133"/>
                <a:gd name="connsiteX13" fmla="*/ 47158 w 114971"/>
                <a:gd name="connsiteY13" fmla="*/ 43291 h 134133"/>
                <a:gd name="connsiteX14" fmla="*/ 41984 w 114971"/>
                <a:gd name="connsiteY14" fmla="*/ 56129 h 134133"/>
                <a:gd name="connsiteX15" fmla="*/ 32595 w 114971"/>
                <a:gd name="connsiteY15" fmla="*/ 56129 h 134133"/>
                <a:gd name="connsiteX16" fmla="*/ 32595 w 114971"/>
                <a:gd name="connsiteY16" fmla="*/ 56129 h 134133"/>
                <a:gd name="connsiteX17" fmla="*/ 40451 w 114971"/>
                <a:gd name="connsiteY17" fmla="*/ 36967 h 134133"/>
                <a:gd name="connsiteX18" fmla="*/ 61338 w 114971"/>
                <a:gd name="connsiteY18" fmla="*/ 28920 h 134133"/>
                <a:gd name="connsiteX19" fmla="*/ 81841 w 114971"/>
                <a:gd name="connsiteY19" fmla="*/ 36776 h 134133"/>
                <a:gd name="connsiteX20" fmla="*/ 89506 w 114971"/>
                <a:gd name="connsiteY20" fmla="*/ 58812 h 134133"/>
                <a:gd name="connsiteX21" fmla="*/ 89506 w 114971"/>
                <a:gd name="connsiteY21" fmla="*/ 103459 h 134133"/>
                <a:gd name="connsiteX22" fmla="*/ 89506 w 114971"/>
                <a:gd name="connsiteY22" fmla="*/ 112849 h 134133"/>
                <a:gd name="connsiteX23" fmla="*/ 91038 w 114971"/>
                <a:gd name="connsiteY23" fmla="*/ 121855 h 134133"/>
                <a:gd name="connsiteX24" fmla="*/ 53481 w 114971"/>
                <a:gd name="connsiteY24" fmla="*/ 114765 h 134133"/>
                <a:gd name="connsiteX25" fmla="*/ 68427 w 114971"/>
                <a:gd name="connsiteY25" fmla="*/ 109975 h 134133"/>
                <a:gd name="connsiteX26" fmla="*/ 77625 w 114971"/>
                <a:gd name="connsiteY26" fmla="*/ 97711 h 134133"/>
                <a:gd name="connsiteX27" fmla="*/ 77625 w 114971"/>
                <a:gd name="connsiteY27" fmla="*/ 78549 h 134133"/>
                <a:gd name="connsiteX28" fmla="*/ 61529 w 114971"/>
                <a:gd name="connsiteY28" fmla="*/ 78549 h 134133"/>
                <a:gd name="connsiteX29" fmla="*/ 45050 w 114971"/>
                <a:gd name="connsiteY29" fmla="*/ 84297 h 134133"/>
                <a:gd name="connsiteX30" fmla="*/ 38726 w 114971"/>
                <a:gd name="connsiteY30" fmla="*/ 98861 h 134133"/>
                <a:gd name="connsiteX31" fmla="*/ 42559 w 114971"/>
                <a:gd name="connsiteY31" fmla="*/ 110741 h 134133"/>
                <a:gd name="connsiteX32" fmla="*/ 54056 w 114971"/>
                <a:gd name="connsiteY32" fmla="*/ 1147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9158" y="122238"/>
                  </a:moveTo>
                  <a:cubicBezTo>
                    <a:pt x="79158" y="118981"/>
                    <a:pt x="79158" y="116490"/>
                    <a:pt x="78008" y="114382"/>
                  </a:cubicBezTo>
                  <a:cubicBezTo>
                    <a:pt x="76859" y="112274"/>
                    <a:pt x="78008" y="110358"/>
                    <a:pt x="78008" y="108250"/>
                  </a:cubicBezTo>
                  <a:cubicBezTo>
                    <a:pt x="75306" y="112772"/>
                    <a:pt x="71647" y="116624"/>
                    <a:pt x="67278" y="119556"/>
                  </a:cubicBezTo>
                  <a:cubicBezTo>
                    <a:pt x="62909" y="122468"/>
                    <a:pt x="57773" y="124001"/>
                    <a:pt x="52523" y="123963"/>
                  </a:cubicBezTo>
                  <a:cubicBezTo>
                    <a:pt x="45989" y="124384"/>
                    <a:pt x="39627" y="121759"/>
                    <a:pt x="35277" y="116873"/>
                  </a:cubicBezTo>
                  <a:cubicBezTo>
                    <a:pt x="30774" y="111546"/>
                    <a:pt x="28513" y="104667"/>
                    <a:pt x="28954" y="97711"/>
                  </a:cubicBezTo>
                  <a:cubicBezTo>
                    <a:pt x="28724" y="89931"/>
                    <a:pt x="32039" y="82458"/>
                    <a:pt x="37960" y="77399"/>
                  </a:cubicBezTo>
                  <a:cubicBezTo>
                    <a:pt x="44858" y="72110"/>
                    <a:pt x="53423" y="69447"/>
                    <a:pt x="62104" y="69926"/>
                  </a:cubicBezTo>
                  <a:lnTo>
                    <a:pt x="79158" y="69926"/>
                  </a:lnTo>
                  <a:lnTo>
                    <a:pt x="79158" y="58812"/>
                  </a:lnTo>
                  <a:cubicBezTo>
                    <a:pt x="79484" y="53294"/>
                    <a:pt x="77778" y="47832"/>
                    <a:pt x="74367" y="43483"/>
                  </a:cubicBezTo>
                  <a:cubicBezTo>
                    <a:pt x="70803" y="39842"/>
                    <a:pt x="65860" y="37907"/>
                    <a:pt x="60762" y="38117"/>
                  </a:cubicBezTo>
                  <a:cubicBezTo>
                    <a:pt x="55723" y="37983"/>
                    <a:pt x="50837" y="39842"/>
                    <a:pt x="47158" y="43291"/>
                  </a:cubicBezTo>
                  <a:cubicBezTo>
                    <a:pt x="43747" y="46683"/>
                    <a:pt x="41888" y="51320"/>
                    <a:pt x="41984" y="56129"/>
                  </a:cubicBezTo>
                  <a:lnTo>
                    <a:pt x="32595" y="56129"/>
                  </a:lnTo>
                  <a:lnTo>
                    <a:pt x="32595" y="56129"/>
                  </a:lnTo>
                  <a:cubicBezTo>
                    <a:pt x="32058" y="48867"/>
                    <a:pt x="34971" y="41758"/>
                    <a:pt x="40451" y="36967"/>
                  </a:cubicBezTo>
                  <a:cubicBezTo>
                    <a:pt x="46027" y="31545"/>
                    <a:pt x="53577" y="28651"/>
                    <a:pt x="61338" y="28920"/>
                  </a:cubicBezTo>
                  <a:cubicBezTo>
                    <a:pt x="68964" y="28632"/>
                    <a:pt x="76360" y="31468"/>
                    <a:pt x="81841" y="36776"/>
                  </a:cubicBezTo>
                  <a:cubicBezTo>
                    <a:pt x="87263" y="42793"/>
                    <a:pt x="90022" y="50726"/>
                    <a:pt x="89506" y="58812"/>
                  </a:cubicBezTo>
                  <a:lnTo>
                    <a:pt x="89506" y="103459"/>
                  </a:lnTo>
                  <a:cubicBezTo>
                    <a:pt x="89506" y="106717"/>
                    <a:pt x="89506" y="109783"/>
                    <a:pt x="89506" y="112849"/>
                  </a:cubicBezTo>
                  <a:cubicBezTo>
                    <a:pt x="89831" y="115876"/>
                    <a:pt x="90349" y="118885"/>
                    <a:pt x="91038" y="121855"/>
                  </a:cubicBezTo>
                  <a:close/>
                  <a:moveTo>
                    <a:pt x="53481" y="114765"/>
                  </a:moveTo>
                  <a:cubicBezTo>
                    <a:pt x="58846" y="114861"/>
                    <a:pt x="64116" y="113174"/>
                    <a:pt x="68427" y="109975"/>
                  </a:cubicBezTo>
                  <a:cubicBezTo>
                    <a:pt x="72681" y="106928"/>
                    <a:pt x="75900" y="102655"/>
                    <a:pt x="77625" y="97711"/>
                  </a:cubicBezTo>
                  <a:lnTo>
                    <a:pt x="77625" y="78549"/>
                  </a:lnTo>
                  <a:lnTo>
                    <a:pt x="61529" y="78549"/>
                  </a:lnTo>
                  <a:cubicBezTo>
                    <a:pt x="55493" y="78223"/>
                    <a:pt x="49572" y="80293"/>
                    <a:pt x="45050" y="84297"/>
                  </a:cubicBezTo>
                  <a:cubicBezTo>
                    <a:pt x="40930" y="88015"/>
                    <a:pt x="38630" y="93323"/>
                    <a:pt x="38726" y="98861"/>
                  </a:cubicBezTo>
                  <a:cubicBezTo>
                    <a:pt x="38650" y="103134"/>
                    <a:pt x="39991" y="107311"/>
                    <a:pt x="42559" y="110741"/>
                  </a:cubicBezTo>
                  <a:cubicBezTo>
                    <a:pt x="45567" y="113788"/>
                    <a:pt x="49802" y="115282"/>
                    <a:pt x="54056" y="114765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14E35A70-E2B4-440E-9428-FDD644408A74}"/>
                </a:ext>
              </a:extLst>
            </p:cNvPr>
            <p:cNvSpPr/>
            <p:nvPr/>
          </p:nvSpPr>
          <p:spPr>
            <a:xfrm>
              <a:off x="8271868" y="6583659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2 w 95809"/>
                <a:gd name="connsiteY9" fmla="*/ 136015 h 172457"/>
                <a:gd name="connsiteX10" fmla="*/ 70673 w 95809"/>
                <a:gd name="connsiteY10" fmla="*/ 143679 h 172457"/>
                <a:gd name="connsiteX11" fmla="*/ 65308 w 95809"/>
                <a:gd name="connsiteY11" fmla="*/ 145404 h 172457"/>
                <a:gd name="connsiteX12" fmla="*/ 58792 w 95809"/>
                <a:gd name="connsiteY12" fmla="*/ 145404 h 172457"/>
                <a:gd name="connsiteX13" fmla="*/ 46146 w 95809"/>
                <a:gd name="connsiteY13" fmla="*/ 139272 h 172457"/>
                <a:gd name="connsiteX14" fmla="*/ 41547 w 95809"/>
                <a:gd name="connsiteY14" fmla="*/ 120110 h 172457"/>
                <a:gd name="connsiteX15" fmla="*/ 41547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7 w 95809"/>
                <a:gd name="connsiteY18" fmla="*/ 52469 h 172457"/>
                <a:gd name="connsiteX19" fmla="*/ 41547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9" y="135976"/>
                    <a:pt x="60900" y="136015"/>
                  </a:cubicBezTo>
                  <a:lnTo>
                    <a:pt x="64924" y="136015"/>
                  </a:lnTo>
                  <a:lnTo>
                    <a:pt x="69332" y="136015"/>
                  </a:lnTo>
                  <a:lnTo>
                    <a:pt x="70673" y="143679"/>
                  </a:lnTo>
                  <a:cubicBezTo>
                    <a:pt x="68948" y="144446"/>
                    <a:pt x="67147" y="145040"/>
                    <a:pt x="65308" y="145404"/>
                  </a:cubicBezTo>
                  <a:cubicBezTo>
                    <a:pt x="63142" y="145596"/>
                    <a:pt x="60958" y="145596"/>
                    <a:pt x="58792" y="145404"/>
                  </a:cubicBezTo>
                  <a:cubicBezTo>
                    <a:pt x="53830" y="145557"/>
                    <a:pt x="49097" y="143277"/>
                    <a:pt x="46146" y="139272"/>
                  </a:cubicBezTo>
                  <a:cubicBezTo>
                    <a:pt x="42620" y="133543"/>
                    <a:pt x="40991" y="126817"/>
                    <a:pt x="41547" y="120110"/>
                  </a:cubicBezTo>
                  <a:lnTo>
                    <a:pt x="41547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7" y="52469"/>
                  </a:lnTo>
                  <a:lnTo>
                    <a:pt x="41547" y="2928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5518D65-BA25-489A-BEA3-139287E1B53F}"/>
                </a:ext>
              </a:extLst>
            </p:cNvPr>
            <p:cNvSpPr/>
            <p:nvPr/>
          </p:nvSpPr>
          <p:spPr>
            <a:xfrm>
              <a:off x="8325497" y="6571587"/>
              <a:ext cx="114971" cy="172457"/>
            </a:xfrm>
            <a:custGeom>
              <a:avLst/>
              <a:gdLst>
                <a:gd name="connsiteX0" fmla="*/ 62457 w 114971"/>
                <a:gd name="connsiteY0" fmla="*/ 157093 h 172457"/>
                <a:gd name="connsiteX1" fmla="*/ 38313 w 114971"/>
                <a:gd name="connsiteY1" fmla="*/ 145979 h 172457"/>
                <a:gd name="connsiteX2" fmla="*/ 28924 w 114971"/>
                <a:gd name="connsiteY2" fmla="*/ 117811 h 172457"/>
                <a:gd name="connsiteX3" fmla="*/ 28924 w 114971"/>
                <a:gd name="connsiteY3" fmla="*/ 102673 h 172457"/>
                <a:gd name="connsiteX4" fmla="*/ 38313 w 114971"/>
                <a:gd name="connsiteY4" fmla="*/ 73930 h 172457"/>
                <a:gd name="connsiteX5" fmla="*/ 60924 w 114971"/>
                <a:gd name="connsiteY5" fmla="*/ 62433 h 172457"/>
                <a:gd name="connsiteX6" fmla="*/ 83152 w 114971"/>
                <a:gd name="connsiteY6" fmla="*/ 72780 h 172457"/>
                <a:gd name="connsiteX7" fmla="*/ 91200 w 114971"/>
                <a:gd name="connsiteY7" fmla="*/ 100182 h 172457"/>
                <a:gd name="connsiteX8" fmla="*/ 91200 w 114971"/>
                <a:gd name="connsiteY8" fmla="*/ 110146 h 172457"/>
                <a:gd name="connsiteX9" fmla="*/ 39080 w 114971"/>
                <a:gd name="connsiteY9" fmla="*/ 110146 h 172457"/>
                <a:gd name="connsiteX10" fmla="*/ 39080 w 114971"/>
                <a:gd name="connsiteY10" fmla="*/ 117619 h 172457"/>
                <a:gd name="connsiteX11" fmla="*/ 45403 w 114971"/>
                <a:gd name="connsiteY11" fmla="*/ 139655 h 172457"/>
                <a:gd name="connsiteX12" fmla="*/ 62457 w 114971"/>
                <a:gd name="connsiteY12" fmla="*/ 148470 h 172457"/>
                <a:gd name="connsiteX13" fmla="*/ 75295 w 114971"/>
                <a:gd name="connsiteY13" fmla="*/ 145787 h 172457"/>
                <a:gd name="connsiteX14" fmla="*/ 84685 w 114971"/>
                <a:gd name="connsiteY14" fmla="*/ 138314 h 172457"/>
                <a:gd name="connsiteX15" fmla="*/ 88709 w 114971"/>
                <a:gd name="connsiteY15" fmla="*/ 145404 h 172457"/>
                <a:gd name="connsiteX16" fmla="*/ 78170 w 114971"/>
                <a:gd name="connsiteY16" fmla="*/ 154027 h 172457"/>
                <a:gd name="connsiteX17" fmla="*/ 62457 w 114971"/>
                <a:gd name="connsiteY17" fmla="*/ 157093 h 172457"/>
                <a:gd name="connsiteX18" fmla="*/ 60924 w 114971"/>
                <a:gd name="connsiteY18" fmla="*/ 71439 h 172457"/>
                <a:gd name="connsiteX19" fmla="*/ 45403 w 114971"/>
                <a:gd name="connsiteY19" fmla="*/ 80062 h 172457"/>
                <a:gd name="connsiteX20" fmla="*/ 39080 w 114971"/>
                <a:gd name="connsiteY20" fmla="*/ 101523 h 172457"/>
                <a:gd name="connsiteX21" fmla="*/ 81044 w 114971"/>
                <a:gd name="connsiteY21" fmla="*/ 101523 h 172457"/>
                <a:gd name="connsiteX22" fmla="*/ 81044 w 114971"/>
                <a:gd name="connsiteY22" fmla="*/ 97691 h 172457"/>
                <a:gd name="connsiteX23" fmla="*/ 75679 w 114971"/>
                <a:gd name="connsiteY23" fmla="*/ 78529 h 172457"/>
                <a:gd name="connsiteX24" fmla="*/ 60924 w 114971"/>
                <a:gd name="connsiteY24" fmla="*/ 71439 h 172457"/>
                <a:gd name="connsiteX25" fmla="*/ 70505 w 114971"/>
                <a:gd name="connsiteY25" fmla="*/ 28900 h 172457"/>
                <a:gd name="connsiteX26" fmla="*/ 82769 w 114971"/>
                <a:gd name="connsiteY26" fmla="*/ 28900 h 172457"/>
                <a:gd name="connsiteX27" fmla="*/ 82769 w 114971"/>
                <a:gd name="connsiteY27" fmla="*/ 28900 h 172457"/>
                <a:gd name="connsiteX28" fmla="*/ 63607 w 114971"/>
                <a:gd name="connsiteY28" fmla="*/ 50744 h 172457"/>
                <a:gd name="connsiteX29" fmla="*/ 54984 w 114971"/>
                <a:gd name="connsiteY29" fmla="*/ 50744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71" h="172457">
                  <a:moveTo>
                    <a:pt x="62457" y="157093"/>
                  </a:moveTo>
                  <a:cubicBezTo>
                    <a:pt x="53125" y="157342"/>
                    <a:pt x="44196" y="153222"/>
                    <a:pt x="38313" y="145979"/>
                  </a:cubicBezTo>
                  <a:cubicBezTo>
                    <a:pt x="31913" y="138008"/>
                    <a:pt x="28579" y="128024"/>
                    <a:pt x="28924" y="117811"/>
                  </a:cubicBezTo>
                  <a:lnTo>
                    <a:pt x="28924" y="102673"/>
                  </a:lnTo>
                  <a:cubicBezTo>
                    <a:pt x="28579" y="92287"/>
                    <a:pt x="31913" y="82112"/>
                    <a:pt x="38313" y="73930"/>
                  </a:cubicBezTo>
                  <a:cubicBezTo>
                    <a:pt x="43621" y="66745"/>
                    <a:pt x="51994" y="62491"/>
                    <a:pt x="60924" y="62433"/>
                  </a:cubicBezTo>
                  <a:cubicBezTo>
                    <a:pt x="69585" y="61992"/>
                    <a:pt x="77902" y="65863"/>
                    <a:pt x="83152" y="72780"/>
                  </a:cubicBezTo>
                  <a:cubicBezTo>
                    <a:pt x="88901" y="80713"/>
                    <a:pt x="91736" y="90390"/>
                    <a:pt x="91200" y="100182"/>
                  </a:cubicBezTo>
                  <a:lnTo>
                    <a:pt x="91200" y="110146"/>
                  </a:lnTo>
                  <a:lnTo>
                    <a:pt x="39080" y="110146"/>
                  </a:lnTo>
                  <a:lnTo>
                    <a:pt x="39080" y="117619"/>
                  </a:lnTo>
                  <a:cubicBezTo>
                    <a:pt x="38773" y="125456"/>
                    <a:pt x="40996" y="133179"/>
                    <a:pt x="45403" y="139655"/>
                  </a:cubicBezTo>
                  <a:cubicBezTo>
                    <a:pt x="49101" y="145442"/>
                    <a:pt x="55597" y="148796"/>
                    <a:pt x="62457" y="148470"/>
                  </a:cubicBezTo>
                  <a:cubicBezTo>
                    <a:pt x="66883" y="148547"/>
                    <a:pt x="71272" y="147627"/>
                    <a:pt x="75295" y="145787"/>
                  </a:cubicBezTo>
                  <a:cubicBezTo>
                    <a:pt x="78956" y="144024"/>
                    <a:pt x="82155" y="141476"/>
                    <a:pt x="84685" y="138314"/>
                  </a:cubicBezTo>
                  <a:lnTo>
                    <a:pt x="88709" y="145404"/>
                  </a:lnTo>
                  <a:cubicBezTo>
                    <a:pt x="85969" y="149121"/>
                    <a:pt x="82347" y="152072"/>
                    <a:pt x="78170" y="154027"/>
                  </a:cubicBezTo>
                  <a:cubicBezTo>
                    <a:pt x="73207" y="156135"/>
                    <a:pt x="67861" y="157189"/>
                    <a:pt x="62457" y="157093"/>
                  </a:cubicBezTo>
                  <a:close/>
                  <a:moveTo>
                    <a:pt x="60924" y="71439"/>
                  </a:moveTo>
                  <a:cubicBezTo>
                    <a:pt x="54658" y="71592"/>
                    <a:pt x="48852" y="74811"/>
                    <a:pt x="45403" y="80062"/>
                  </a:cubicBezTo>
                  <a:cubicBezTo>
                    <a:pt x="41207" y="86424"/>
                    <a:pt x="39003" y="93897"/>
                    <a:pt x="39080" y="101523"/>
                  </a:cubicBezTo>
                  <a:lnTo>
                    <a:pt x="81044" y="101523"/>
                  </a:lnTo>
                  <a:lnTo>
                    <a:pt x="81044" y="97691"/>
                  </a:lnTo>
                  <a:cubicBezTo>
                    <a:pt x="81427" y="90888"/>
                    <a:pt x="79550" y="84143"/>
                    <a:pt x="75679" y="78529"/>
                  </a:cubicBezTo>
                  <a:cubicBezTo>
                    <a:pt x="72307" y="73777"/>
                    <a:pt x="66730" y="71094"/>
                    <a:pt x="60924" y="71439"/>
                  </a:cubicBezTo>
                  <a:close/>
                  <a:moveTo>
                    <a:pt x="70505" y="28900"/>
                  </a:moveTo>
                  <a:lnTo>
                    <a:pt x="82769" y="28900"/>
                  </a:lnTo>
                  <a:lnTo>
                    <a:pt x="82769" y="28900"/>
                  </a:lnTo>
                  <a:lnTo>
                    <a:pt x="63607" y="50744"/>
                  </a:lnTo>
                  <a:lnTo>
                    <a:pt x="54984" y="50744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03EC3F5B-FC64-4705-B57F-F2D280722E4A}"/>
                </a:ext>
              </a:extLst>
            </p:cNvPr>
            <p:cNvSpPr/>
            <p:nvPr/>
          </p:nvSpPr>
          <p:spPr>
            <a:xfrm>
              <a:off x="8405427" y="6605695"/>
              <a:ext cx="76648" cy="134133"/>
            </a:xfrm>
            <a:custGeom>
              <a:avLst/>
              <a:gdLst>
                <a:gd name="connsiteX0" fmla="*/ 64157 w 76647"/>
                <a:gd name="connsiteY0" fmla="*/ 39247 h 134133"/>
                <a:gd name="connsiteX1" fmla="*/ 57451 w 76647"/>
                <a:gd name="connsiteY1" fmla="*/ 39247 h 134133"/>
                <a:gd name="connsiteX2" fmla="*/ 45762 w 76647"/>
                <a:gd name="connsiteY2" fmla="*/ 44038 h 134133"/>
                <a:gd name="connsiteX3" fmla="*/ 39055 w 76647"/>
                <a:gd name="connsiteY3" fmla="*/ 57068 h 134133"/>
                <a:gd name="connsiteX4" fmla="*/ 39055 w 76647"/>
                <a:gd name="connsiteY4" fmla="*/ 121835 h 134133"/>
                <a:gd name="connsiteX5" fmla="*/ 28900 w 76647"/>
                <a:gd name="connsiteY5" fmla="*/ 121835 h 134133"/>
                <a:gd name="connsiteX6" fmla="*/ 28900 w 76647"/>
                <a:gd name="connsiteY6" fmla="*/ 30624 h 134133"/>
                <a:gd name="connsiteX7" fmla="*/ 37906 w 76647"/>
                <a:gd name="connsiteY7" fmla="*/ 30624 h 134133"/>
                <a:gd name="connsiteX8" fmla="*/ 39055 w 76647"/>
                <a:gd name="connsiteY8" fmla="*/ 45762 h 134133"/>
                <a:gd name="connsiteX9" fmla="*/ 47487 w 76647"/>
                <a:gd name="connsiteY9" fmla="*/ 33307 h 134133"/>
                <a:gd name="connsiteX10" fmla="*/ 59751 w 76647"/>
                <a:gd name="connsiteY10" fmla="*/ 28900 h 134133"/>
                <a:gd name="connsiteX11" fmla="*/ 63008 w 76647"/>
                <a:gd name="connsiteY11" fmla="*/ 28900 h 134133"/>
                <a:gd name="connsiteX12" fmla="*/ 65499 w 76647"/>
                <a:gd name="connsiteY12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7"/>
                  </a:moveTo>
                  <a:lnTo>
                    <a:pt x="57451" y="39247"/>
                  </a:lnTo>
                  <a:cubicBezTo>
                    <a:pt x="53044" y="39113"/>
                    <a:pt x="48809" y="40857"/>
                    <a:pt x="45762" y="44038"/>
                  </a:cubicBezTo>
                  <a:cubicBezTo>
                    <a:pt x="42371" y="47678"/>
                    <a:pt x="40052" y="52201"/>
                    <a:pt x="39055" y="57068"/>
                  </a:cubicBezTo>
                  <a:lnTo>
                    <a:pt x="39055" y="121835"/>
                  </a:lnTo>
                  <a:lnTo>
                    <a:pt x="28900" y="121835"/>
                  </a:lnTo>
                  <a:lnTo>
                    <a:pt x="28900" y="30624"/>
                  </a:lnTo>
                  <a:lnTo>
                    <a:pt x="37906" y="30624"/>
                  </a:lnTo>
                  <a:lnTo>
                    <a:pt x="39055" y="45762"/>
                  </a:lnTo>
                  <a:cubicBezTo>
                    <a:pt x="40838" y="40991"/>
                    <a:pt x="43712" y="36718"/>
                    <a:pt x="47487" y="33307"/>
                  </a:cubicBezTo>
                  <a:cubicBezTo>
                    <a:pt x="50936" y="30452"/>
                    <a:pt x="55267" y="28900"/>
                    <a:pt x="59751" y="28900"/>
                  </a:cubicBezTo>
                  <a:lnTo>
                    <a:pt x="63008" y="28900"/>
                  </a:lnTo>
                  <a:lnTo>
                    <a:pt x="65499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859B5A10-ACE0-4E10-8C80-D389C37646D2}"/>
                </a:ext>
              </a:extLst>
            </p:cNvPr>
            <p:cNvSpPr/>
            <p:nvPr/>
          </p:nvSpPr>
          <p:spPr>
            <a:xfrm>
              <a:off x="8456972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C621AB24-E35B-4101-A5CB-B937BA20217A}"/>
                </a:ext>
              </a:extLst>
            </p:cNvPr>
            <p:cNvSpPr/>
            <p:nvPr/>
          </p:nvSpPr>
          <p:spPr>
            <a:xfrm>
              <a:off x="8488329" y="6604909"/>
              <a:ext cx="114971" cy="134133"/>
            </a:xfrm>
            <a:custGeom>
              <a:avLst/>
              <a:gdLst>
                <a:gd name="connsiteX0" fmla="*/ 78981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3 w 114971"/>
                <a:gd name="connsiteY7" fmla="*/ 77207 h 134133"/>
                <a:gd name="connsiteX8" fmla="*/ 61927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7 w 114971"/>
                <a:gd name="connsiteY13" fmla="*/ 56129 h 134133"/>
                <a:gd name="connsiteX14" fmla="*/ 31268 w 114971"/>
                <a:gd name="connsiteY14" fmla="*/ 56129 h 134133"/>
                <a:gd name="connsiteX15" fmla="*/ 31268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4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4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3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4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1" y="122046"/>
                  </a:moveTo>
                  <a:cubicBezTo>
                    <a:pt x="78981" y="118789"/>
                    <a:pt x="78981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0" y="112580"/>
                    <a:pt x="71470" y="116432"/>
                    <a:pt x="67101" y="119364"/>
                  </a:cubicBezTo>
                  <a:cubicBezTo>
                    <a:pt x="62789" y="122257"/>
                    <a:pt x="57731" y="123790"/>
                    <a:pt x="52538" y="123771"/>
                  </a:cubicBezTo>
                  <a:cubicBezTo>
                    <a:pt x="45946" y="124250"/>
                    <a:pt x="39488" y="121625"/>
                    <a:pt x="35101" y="116681"/>
                  </a:cubicBezTo>
                  <a:cubicBezTo>
                    <a:pt x="30674" y="111315"/>
                    <a:pt x="28471" y="104456"/>
                    <a:pt x="28969" y="97519"/>
                  </a:cubicBezTo>
                  <a:cubicBezTo>
                    <a:pt x="28662" y="89758"/>
                    <a:pt x="31900" y="82285"/>
                    <a:pt x="37783" y="77207"/>
                  </a:cubicBezTo>
                  <a:cubicBezTo>
                    <a:pt x="44682" y="71919"/>
                    <a:pt x="53247" y="69255"/>
                    <a:pt x="61927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57" y="53102"/>
                    <a:pt x="76452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7" y="46606"/>
                    <a:pt x="40543" y="51281"/>
                    <a:pt x="40657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827" y="48886"/>
                    <a:pt x="33721" y="41815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54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4" y="114573"/>
                  </a:moveTo>
                  <a:cubicBezTo>
                    <a:pt x="58689" y="114726"/>
                    <a:pt x="63958" y="113040"/>
                    <a:pt x="68251" y="109783"/>
                  </a:cubicBezTo>
                  <a:cubicBezTo>
                    <a:pt x="72505" y="106736"/>
                    <a:pt x="75724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7" y="78031"/>
                    <a:pt x="49395" y="80101"/>
                    <a:pt x="44873" y="84106"/>
                  </a:cubicBezTo>
                  <a:cubicBezTo>
                    <a:pt x="40753" y="87823"/>
                    <a:pt x="38454" y="93131"/>
                    <a:pt x="38550" y="98669"/>
                  </a:cubicBezTo>
                  <a:cubicBezTo>
                    <a:pt x="38377" y="102999"/>
                    <a:pt x="39814" y="107234"/>
                    <a:pt x="42574" y="110549"/>
                  </a:cubicBezTo>
                  <a:cubicBezTo>
                    <a:pt x="45333" y="113481"/>
                    <a:pt x="49300" y="114956"/>
                    <a:pt x="53304" y="114573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8D2F313E-15CE-4190-979A-381D0A24891A}"/>
                </a:ext>
              </a:extLst>
            </p:cNvPr>
            <p:cNvSpPr/>
            <p:nvPr/>
          </p:nvSpPr>
          <p:spPr>
            <a:xfrm>
              <a:off x="8569306" y="6606845"/>
              <a:ext cx="114971" cy="134133"/>
            </a:xfrm>
            <a:custGeom>
              <a:avLst/>
              <a:gdLst>
                <a:gd name="connsiteX0" fmla="*/ 78675 w 114971"/>
                <a:gd name="connsiteY0" fmla="*/ 105739 h 134133"/>
                <a:gd name="connsiteX1" fmla="*/ 69095 w 114971"/>
                <a:gd name="connsiteY1" fmla="*/ 117619 h 134133"/>
                <a:gd name="connsiteX2" fmla="*/ 55106 w 114971"/>
                <a:gd name="connsiteY2" fmla="*/ 121835 h 134133"/>
                <a:gd name="connsiteX3" fmla="*/ 35944 w 114971"/>
                <a:gd name="connsiteY3" fmla="*/ 112063 h 134133"/>
                <a:gd name="connsiteX4" fmla="*/ 29046 w 114971"/>
                <a:gd name="connsiteY4" fmla="*/ 81787 h 134133"/>
                <a:gd name="connsiteX5" fmla="*/ 29046 w 114971"/>
                <a:gd name="connsiteY5" fmla="*/ 28900 h 134133"/>
                <a:gd name="connsiteX6" fmla="*/ 39201 w 114971"/>
                <a:gd name="connsiteY6" fmla="*/ 28900 h 134133"/>
                <a:gd name="connsiteX7" fmla="*/ 39201 w 114971"/>
                <a:gd name="connsiteY7" fmla="*/ 81978 h 134133"/>
                <a:gd name="connsiteX8" fmla="*/ 43609 w 114971"/>
                <a:gd name="connsiteY8" fmla="*/ 105739 h 134133"/>
                <a:gd name="connsiteX9" fmla="*/ 56064 w 114971"/>
                <a:gd name="connsiteY9" fmla="*/ 112829 h 134133"/>
                <a:gd name="connsiteX10" fmla="*/ 70244 w 114971"/>
                <a:gd name="connsiteY10" fmla="*/ 108038 h 134133"/>
                <a:gd name="connsiteX11" fmla="*/ 78100 w 114971"/>
                <a:gd name="connsiteY11" fmla="*/ 95200 h 134133"/>
                <a:gd name="connsiteX12" fmla="*/ 78100 w 114971"/>
                <a:gd name="connsiteY12" fmla="*/ 28900 h 134133"/>
                <a:gd name="connsiteX13" fmla="*/ 88065 w 114971"/>
                <a:gd name="connsiteY13" fmla="*/ 28900 h 134133"/>
                <a:gd name="connsiteX14" fmla="*/ 88065 w 114971"/>
                <a:gd name="connsiteY14" fmla="*/ 120110 h 134133"/>
                <a:gd name="connsiteX15" fmla="*/ 79058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675" y="105739"/>
                  </a:moveTo>
                  <a:cubicBezTo>
                    <a:pt x="76683" y="110530"/>
                    <a:pt x="73348" y="114649"/>
                    <a:pt x="69095" y="117619"/>
                  </a:cubicBezTo>
                  <a:cubicBezTo>
                    <a:pt x="65013" y="120493"/>
                    <a:pt x="60107" y="121969"/>
                    <a:pt x="55106" y="121835"/>
                  </a:cubicBezTo>
                  <a:cubicBezTo>
                    <a:pt x="47422" y="122237"/>
                    <a:pt x="40121" y="118520"/>
                    <a:pt x="35944" y="112063"/>
                  </a:cubicBezTo>
                  <a:cubicBezTo>
                    <a:pt x="30656" y="102884"/>
                    <a:pt x="28260" y="92345"/>
                    <a:pt x="29046" y="81787"/>
                  </a:cubicBezTo>
                  <a:lnTo>
                    <a:pt x="29046" y="28900"/>
                  </a:lnTo>
                  <a:lnTo>
                    <a:pt x="39201" y="28900"/>
                  </a:lnTo>
                  <a:lnTo>
                    <a:pt x="39201" y="81978"/>
                  </a:lnTo>
                  <a:cubicBezTo>
                    <a:pt x="38627" y="90141"/>
                    <a:pt x="40141" y="98323"/>
                    <a:pt x="43609" y="105739"/>
                  </a:cubicBezTo>
                  <a:cubicBezTo>
                    <a:pt x="46138" y="110204"/>
                    <a:pt x="50928" y="112925"/>
                    <a:pt x="56064" y="112829"/>
                  </a:cubicBezTo>
                  <a:cubicBezTo>
                    <a:pt x="61238" y="113116"/>
                    <a:pt x="66316" y="111392"/>
                    <a:pt x="70244" y="108038"/>
                  </a:cubicBezTo>
                  <a:cubicBezTo>
                    <a:pt x="74057" y="104608"/>
                    <a:pt x="76797" y="100163"/>
                    <a:pt x="78100" y="95200"/>
                  </a:cubicBezTo>
                  <a:lnTo>
                    <a:pt x="78100" y="28900"/>
                  </a:lnTo>
                  <a:lnTo>
                    <a:pt x="88065" y="28900"/>
                  </a:lnTo>
                  <a:lnTo>
                    <a:pt x="88065" y="120110"/>
                  </a:lnTo>
                  <a:lnTo>
                    <a:pt x="79058" y="12011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E6804FD9-229A-45DA-9DAD-9BCC0F7B2370}"/>
                </a:ext>
              </a:extLst>
            </p:cNvPr>
            <p:cNvSpPr/>
            <p:nvPr/>
          </p:nvSpPr>
          <p:spPr>
            <a:xfrm>
              <a:off x="8646292" y="6606845"/>
              <a:ext cx="114971" cy="134133"/>
            </a:xfrm>
            <a:custGeom>
              <a:avLst/>
              <a:gdLst>
                <a:gd name="connsiteX0" fmla="*/ 58600 w 114971"/>
                <a:gd name="connsiteY0" fmla="*/ 66074 h 134133"/>
                <a:gd name="connsiteX1" fmla="*/ 77762 w 114971"/>
                <a:gd name="connsiteY1" fmla="*/ 28900 h 134133"/>
                <a:gd name="connsiteX2" fmla="*/ 90026 w 114971"/>
                <a:gd name="connsiteY2" fmla="*/ 28900 h 134133"/>
                <a:gd name="connsiteX3" fmla="*/ 64732 w 114971"/>
                <a:gd name="connsiteY3" fmla="*/ 73739 h 134133"/>
                <a:gd name="connsiteX4" fmla="*/ 90984 w 114971"/>
                <a:gd name="connsiteY4" fmla="*/ 120110 h 134133"/>
                <a:gd name="connsiteX5" fmla="*/ 79104 w 114971"/>
                <a:gd name="connsiteY5" fmla="*/ 120110 h 134133"/>
                <a:gd name="connsiteX6" fmla="*/ 59942 w 114971"/>
                <a:gd name="connsiteY6" fmla="*/ 81787 h 134133"/>
                <a:gd name="connsiteX7" fmla="*/ 40780 w 114971"/>
                <a:gd name="connsiteY7" fmla="*/ 120110 h 134133"/>
                <a:gd name="connsiteX8" fmla="*/ 28900 w 114971"/>
                <a:gd name="connsiteY8" fmla="*/ 120110 h 134133"/>
                <a:gd name="connsiteX9" fmla="*/ 55151 w 114971"/>
                <a:gd name="connsiteY9" fmla="*/ 73739 h 134133"/>
                <a:gd name="connsiteX10" fmla="*/ 29857 w 114971"/>
                <a:gd name="connsiteY10" fmla="*/ 28900 h 134133"/>
                <a:gd name="connsiteX11" fmla="*/ 41738 w 114971"/>
                <a:gd name="connsiteY11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71" h="134133">
                  <a:moveTo>
                    <a:pt x="58600" y="66074"/>
                  </a:moveTo>
                  <a:lnTo>
                    <a:pt x="77762" y="28900"/>
                  </a:lnTo>
                  <a:lnTo>
                    <a:pt x="90026" y="28900"/>
                  </a:lnTo>
                  <a:lnTo>
                    <a:pt x="64732" y="73739"/>
                  </a:lnTo>
                  <a:lnTo>
                    <a:pt x="90984" y="120110"/>
                  </a:lnTo>
                  <a:lnTo>
                    <a:pt x="79104" y="120110"/>
                  </a:lnTo>
                  <a:lnTo>
                    <a:pt x="59942" y="81787"/>
                  </a:lnTo>
                  <a:lnTo>
                    <a:pt x="40780" y="120110"/>
                  </a:lnTo>
                  <a:lnTo>
                    <a:pt x="28900" y="120110"/>
                  </a:lnTo>
                  <a:lnTo>
                    <a:pt x="55151" y="73739"/>
                  </a:lnTo>
                  <a:lnTo>
                    <a:pt x="29857" y="28900"/>
                  </a:lnTo>
                  <a:lnTo>
                    <a:pt x="41738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7" name="Espace réservé de la date 3">
            <a:extLst>
              <a:ext uri="{FF2B5EF4-FFF2-40B4-BE49-F238E27FC236}">
                <a16:creationId xmlns:a16="http://schemas.microsoft.com/office/drawing/2014/main" id="{63C201C9-6521-4572-A16F-4887B50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98" name="Espace réservé du pied de page 4">
            <a:extLst>
              <a:ext uri="{FF2B5EF4-FFF2-40B4-BE49-F238E27FC236}">
                <a16:creationId xmlns:a16="http://schemas.microsoft.com/office/drawing/2014/main" id="{02263F8B-43F8-4CFF-9B68-703C800B7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9" name="Espace réservé du numéro de diapositive 5">
            <a:extLst>
              <a:ext uri="{FF2B5EF4-FFF2-40B4-BE49-F238E27FC236}">
                <a16:creationId xmlns:a16="http://schemas.microsoft.com/office/drawing/2014/main" id="{500AC8C9-BBBD-42B2-ADA7-FF28FD7F1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78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2.xml"/><Relationship Id="rId18" Type="http://schemas.openxmlformats.org/officeDocument/2006/relationships/slide" Target="slide25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17" Type="http://schemas.openxmlformats.org/officeDocument/2006/relationships/slide" Target="slide23.xml"/><Relationship Id="rId2" Type="http://schemas.openxmlformats.org/officeDocument/2006/relationships/image" Target="../media/image6.png"/><Relationship Id="rId16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3.xml"/><Relationship Id="rId5" Type="http://schemas.openxmlformats.org/officeDocument/2006/relationships/image" Target="../media/image9.png"/><Relationship Id="rId15" Type="http://schemas.openxmlformats.org/officeDocument/2006/relationships/slide" Target="slide18.xml"/><Relationship Id="rId10" Type="http://schemas.openxmlformats.org/officeDocument/2006/relationships/image" Target="../media/image14.png"/><Relationship Id="rId19" Type="http://schemas.openxmlformats.org/officeDocument/2006/relationships/slide" Target="slide29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yann.abiven@grenoble-inp.fr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et.grenoble-inp.fr/sport/sport-de-haut-" TargetMode="Externa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maps/place/18+Rue+Marceau+Leyssieux,+38400+Saint-Martin-d'H%C3%A8res/@45.1849236,5.7531099,17z/data=!3m1!4b1!4m5!3m4!1s0x478af502f9ddaa87:0x8bb4e6458c3c11a4!8m2!3d45.1849236!4d5.7552986?dcr=0" TargetMode="External"/><Relationship Id="rId13" Type="http://schemas.openxmlformats.org/officeDocument/2006/relationships/hyperlink" Target="https://www.google.com/maps/place/Gymnase+Belledonne/@45.1978139,5.7778436,17z/data=!3m1!4b1!4m6!3m5!1s0x478af59886847367:0xf734d9e4773045fe!8m2!3d45.1978139!4d5.7778436!16s%2Fg%2F11g68vv73q?entry=ttu" TargetMode="External"/><Relationship Id="rId18" Type="http://schemas.openxmlformats.org/officeDocument/2006/relationships/hyperlink" Target="https://www.google.fr/maps/place/Stade+Nautique+d'%C3%89chirolles/@45.15181,5.716141,16z/data=!4m6!3m5!1s0x478a8b4e76402b4f:0xba1095161b138afd!8m2!3d45.1518201!4d5.7161475!16s%2Fg%2F1tncrsws?entry=ttu" TargetMode="External"/><Relationship Id="rId3" Type="http://schemas.openxmlformats.org/officeDocument/2006/relationships/hyperlink" Target="https://fr.mappy.com/poi/5f1695637b636c505850f46f" TargetMode="External"/><Relationship Id="rId21" Type="http://schemas.openxmlformats.org/officeDocument/2006/relationships/hyperlink" Target="https://www.google.com/maps/place/1968+Rue+de+la+Piscine,+38610+Gi%C3%A8res/@45.1952563,5.7767018,17z/data=!4m14!1m8!3m7!1s0x478af5a1e28d49b1:0xb03f4ddf097a95b0!2s1968+Rue+de+la+Piscine,+38610+Gi%C3%A8res!3b1!8m2!3d45.19525!4d5.7767186!10e5!3m4!1s0x478af5a1e28d49b1:0xb03f4ddf097a95b0!8m2!3d45.19525!4d5.7767186?entry=ttu" TargetMode="External"/><Relationship Id="rId7" Type="http://schemas.openxmlformats.org/officeDocument/2006/relationships/hyperlink" Target="https://www.google.fr/maps/place/Tir+%C3%A0+l'arc+-+Premi%C3%A8re+Compagnie+du+Dauphin%C3%A9+de+Grenoble/@45.196917,5.774576,17z/data=!4m15!1m8!3m7!1s0x478af5a3c970f1cb:0x70dde162a645b510!2sRue+de+la+Papeterie,+38610+Gi%C3%A8res!3b1!8m2!3d45.196917!4d5.774576!16s%2Fg%2F1vm79bxz!3m5!1s0x478af536eac9e761:0x389e1b1bc942a419!8m2!3d45.1963973!4d5.7742631!16s%2Fg%2F11g4fyt1zq?dcr=0&amp;entry=ttu" TargetMode="External"/><Relationship Id="rId12" Type="http://schemas.openxmlformats.org/officeDocument/2006/relationships/hyperlink" Target="https://www.google.fr/maps/place/Gymnase+Facult%C3%A9+de+M%C3%A9decine/@45.203608,5.7421635,17z/data=!4m15!1m8!3m7!1s0x478af445a04f59af:0x584e436572a97f4c!2sRue+Eymard+Duvernay,+38700+La+Tronche!3b1!8m2!3d45.2045907!4d5.7445453!16s%2Fg%2F1tfghqct!3m5!1s0x478af445a8dfb0a1:0x70ccc9f46098cc8!8m2!3d45.2047615!4d5.7439388!16s%2Fg%2F1tscmwz4?dcr=0&amp;entry=ttu" TargetMode="External"/><Relationship Id="rId17" Type="http://schemas.openxmlformats.org/officeDocument/2006/relationships/hyperlink" Target="https://www.google.fr/maps/place/MC2:+Grenoble/@45.171978,5.732524,15z/data=!4m6!3m5!1s0x478af4c1089f7553:0x4ec9ee7d8f025b61!8m2!3d45.1721359!4d5.7333544!16s%2Fm%2F0jwvm57?entry=ttu" TargetMode="External"/><Relationship Id="rId2" Type="http://schemas.openxmlformats.org/officeDocument/2006/relationships/hyperlink" Target="https://www.google.com/search?client=firefox-b&amp;ei=seU1W8qbGYP4wQLZv4P4CQ&amp;q=base%20nautique%20pont%20d%27oxford&amp;oq=base+nautique+pont+d%27ox&amp;gs_l=psy-ab.1.0.0i22i30k1.9630.18898.0.21672.23.23.0.0.0.0.78.1652.23.23.0....0...1.1.64.psy-ab..0.23.1646...0j0i67k1j0i10k1j0i19k1j0i22i30i19k1.0.Vi4dJBYxHAE&amp;npsic=0&amp;rflfq=1&amp;rlha=0&amp;rllag=45207060,5699614,134&amp;tbm=lcl&amp;rldimm=15836116202102460943&amp;ved=0ahUKEwj7nM6fs_jbAhVLPFAKHZaSAH0QvS4IODAA&amp;rldoc=1&amp;tbs=lrf:!2m1!1e2!3sIAE,lf:1,lf_ui:2#rlfi=hd:;si:15836116202102460943;mv:!1m3!1d278.1732129248212!2d5.699856349999999!3d45.20706025!2m3!1f0!2f0!3f0!3m2!1i101!2i19!4f13.1;tbs:lrf:!2m1!1e2!3sIAE,lf:1,lf_ui:2" TargetMode="External"/><Relationship Id="rId16" Type="http://schemas.openxmlformats.org/officeDocument/2006/relationships/hyperlink" Target="https://www.google.fr/maps/place/La+Rampe,+Sc%C3%A8ne+conventionn%C3%A9e+danse+et+musiques/@45.1493632,5.718237,15z/data=!4m6!3m5!1s0x478a8b4f1631afb9:0xaea031012e3556ac!8m2!3d45.1492683!4d5.7187134!16s%2Fg%2F1vg4hpqk?entry=ttu" TargetMode="External"/><Relationship Id="rId20" Type="http://schemas.openxmlformats.org/officeDocument/2006/relationships/hyperlink" Target="https://www.google.com/maps/place/14+Av.+Paul+Cocat,+38100+Grenoble/@45.1716692,5.7398242,17z/data=!3m1!4b1!4m6!3m5!1s0x478af4dcffd5990b:0x7bfd15d5b0526746!8m2!3d45.1716654!4d5.7423991!16s%2Fg%2F11c4p04s_1?entry=ttu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google.fr/maps/place/201+Av.+de+Vignate,+38610+Gi%C3%A8res/@45.1916444,5.7781977,17z/data=!3m1!4b1!4m6!3m5!1s0x478af59e47724e29:0xb15bc8999d60c38c!8m2!3d45.1916444!4d5.7781977!16s%2Fg%2F11c5lztts_?dcr=0&amp;entry=ttu" TargetMode="External"/><Relationship Id="rId11" Type="http://schemas.openxmlformats.org/officeDocument/2006/relationships/hyperlink" Target="https://www.google.com/maps/place/Gymnase+Jean+Berger/@45.2042815,5.7484823,17z/data=!3m1!4b1!4m6!3m5!1s0x478af5003e1f3dcd:0x5f347e35b4e80a9f!8m2!3d45.2042815!4d5.7484823!16s%2Fg%2F11y26v10c3?entry=ttu" TargetMode="External"/><Relationship Id="rId5" Type="http://schemas.openxmlformats.org/officeDocument/2006/relationships/hyperlink" Target="https://www.google.fr/maps/place/Terrain+de+Rugby+du+GUC/@45.191172,5.7754833,17z/data=!4m8!1m2!2m1!1sStade+1530,+rue+des+r%C3%A9sidences+38400+St+Martin+d'H%C3%A8res!3m4!1s0x478af5754b0aafeb:0x3e6456708c2c5e7!8m2!3d45.1902798!4d5.7763738?dcr=0" TargetMode="External"/><Relationship Id="rId15" Type="http://schemas.openxmlformats.org/officeDocument/2006/relationships/hyperlink" Target="https://www.google.fr/maps/place/Hexagone/@45.2066648,5.7633108,15z/data=!4m6!3m5!1s0x478af5b6cb393e35:0xd5845d1903c1cf96!8m2!3d45.2066375!4d5.7634712!16s%2Fg%2F11bwf2t0lz?entry=ttu" TargetMode="External"/><Relationship Id="rId23" Type="http://schemas.openxmlformats.org/officeDocument/2006/relationships/hyperlink" Target="https://www.google.com/maps/place/Grenoble+University+Tennis+Club/@45.1919501,5.7789105,17z/data=!3m1!4b1!4m6!3m5!1s0x481012a307a87ccf:0x980cac0e77befe8f!8m2!3d45.1919501!4d5.7789105!16s%2Fg%2F1tg4vr64?hl=en&amp;entry=ttu" TargetMode="External"/><Relationship Id="rId10" Type="http://schemas.openxmlformats.org/officeDocument/2006/relationships/hyperlink" Target="https://www.google.fr/maps/place/Pass.+du+Conservatoire,+38100+Grenoble/@45.1736447,5.7340693,16z/data=!3m1!4b1!4m6!3m5!1s0x478af4c1efb31df9:0xa4c1d085c911cb57!8m2!3d45.1736447!4d5.7340693!16s%2Fg%2F1tq6cd0w?dcr=0&amp;entry=ttu" TargetMode="External"/><Relationship Id="rId19" Type="http://schemas.openxmlformats.org/officeDocument/2006/relationships/hyperlink" Target="https://www.google.com/maps/place/10+Rue+Berthe+de+Boissieux,+38000+Grenoble/@45.1843533,5.7237883,16z/data=!3m1!4b1!4m6!3m5!1s0x478af48e2a0680ed:0x610e5565631ff31d!8m2!3d45.1843533!4d5.7237883!16s%2Fg%2F11c25xq65k?entry=ttu" TargetMode="External"/><Relationship Id="rId4" Type="http://schemas.openxmlformats.org/officeDocument/2006/relationships/hyperlink" Target="https://www.google.fr/maps/place/430+Rue+de+la+Passerelle,+38400+Saint-Martin-d'H%C3%A8res/@45.1951742,5.7671009,17z/data=!3m1!4b1!4m6!3m5!1s0x478af5a6145f3c97:0xc327c76a65d36432!8m2!3d45.1951742!4d5.7671009!16s%2Fg%2F11c2cc_z_7?dcr=0&amp;entry=ttu" TargetMode="External"/><Relationship Id="rId9" Type="http://schemas.openxmlformats.org/officeDocument/2006/relationships/hyperlink" Target="https://www.google.fr/maps/place/675+Av.+Centrale,+38400+Saint-Martin-d'H%C3%A8res/@45.1910905,5.7646904,17z/data=!3m1!4b1!4m6!3m5!1s0x478af5082477b489:0x8df681c3df8c5f50!8m2!3d45.1910867!4d5.7672653!16s%2Fg%2F11f00n_bvb?dcr=0&amp;entry=ttu" TargetMode="External"/><Relationship Id="rId14" Type="http://schemas.openxmlformats.org/officeDocument/2006/relationships/hyperlink" Target="https://www.google.com/maps/place/Halle+Ouest/@45.1911945,5.7533246,17z/data=!3m1!4b1!4m6!3m5!1s0x478af57ba9c01041:0x9a7af1038c3a215a!8m2!3d45.1911907!4d5.7558995!16s%2Fg%2F11fjx_t1xc?entry=ttu" TargetMode="External"/><Relationship Id="rId22" Type="http://schemas.openxmlformats.org/officeDocument/2006/relationships/hyperlink" Target="https://www.google.com/maps/place/1798+Rue+de+la+Piscine,+38610+Gi%C3%A8res/@45.19685,5.7739167,17z/data=!3m1!4b1!4m5!3m4!1s0x478af5a26b95b119:0xb243d32b3836c7f!8m2!3d45.1968462!4d5.7764916?entry=ttu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frederi.chuker@grenoble-inp.fr" TargetMode="External"/><Relationship Id="rId2" Type="http://schemas.openxmlformats.org/officeDocument/2006/relationships/hyperlink" Target="mailto:gilles.durand@grenoble-inp.fr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jerome.dinale@univ-grenoble-alpes.fr" TargetMode="External"/><Relationship Id="rId5" Type="http://schemas.openxmlformats.org/officeDocument/2006/relationships/hyperlink" Target="mailto:marc.legoff@grenoble-inp.fr" TargetMode="External"/><Relationship Id="rId4" Type="http://schemas.openxmlformats.org/officeDocument/2006/relationships/hyperlink" Target="mailto:renaud.bertrand@grenoble-inp.fr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florence.liprandi%40univ-grenoble-alpes.fr?Subject=&amp;body=" TargetMode="External"/><Relationship Id="rId13" Type="http://schemas.openxmlformats.org/officeDocument/2006/relationships/hyperlink" Target="mailto:Laurent.Rastello%40univ-grenoble-alpes.fr?Subject=&amp;body=" TargetMode="External"/><Relationship Id="rId3" Type="http://schemas.openxmlformats.org/officeDocument/2006/relationships/hyperlink" Target="mailto:cedric.didier@grenoble-inp.fr" TargetMode="External"/><Relationship Id="rId7" Type="http://schemas.openxmlformats.org/officeDocument/2006/relationships/hyperlink" Target="mailto:jean.grenet@univ-grenoble-alpes.fr" TargetMode="External"/><Relationship Id="rId12" Type="http://schemas.openxmlformats.org/officeDocument/2006/relationships/hyperlink" Target="mailto:nicolas.piot%40univ-grenoble-alpes.fr?Subject=&amp;body=" TargetMode="External"/><Relationship Id="rId2" Type="http://schemas.openxmlformats.org/officeDocument/2006/relationships/hyperlink" Target="mailto:philippe.martin@univ-grenoble-alpes.fr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serge.lochon@grenoble-inp.fr" TargetMode="External"/><Relationship Id="rId11" Type="http://schemas.openxmlformats.org/officeDocument/2006/relationships/hyperlink" Target="mailto:Michel.Paul%40univ-grenoble-alpes.fr?Subject=&amp;body=" TargetMode="External"/><Relationship Id="rId5" Type="http://schemas.openxmlformats.org/officeDocument/2006/relationships/hyperlink" Target="mailto:yves.riazanoff%40univ-grenoble-alpes.fr?Subject=&amp;body=" TargetMode="External"/><Relationship Id="rId10" Type="http://schemas.openxmlformats.org/officeDocument/2006/relationships/hyperlink" Target="mailto:Thierry.Gerardin%40univ-grenoble-alpes.fr?Subject=&amp;body=" TargetMode="External"/><Relationship Id="rId4" Type="http://schemas.openxmlformats.org/officeDocument/2006/relationships/hyperlink" Target="mailto:David.Zijp%40univ-grenoble-alpes.fr?Subject=&amp;body=" TargetMode="External"/><Relationship Id="rId9" Type="http://schemas.openxmlformats.org/officeDocument/2006/relationships/hyperlink" Target="mailto:Laure.Longchamp%40univ-grenoble-alpes.fr?Subject=&amp;body=" TargetMode="External"/><Relationship Id="rId14" Type="http://schemas.openxmlformats.org/officeDocument/2006/relationships/hyperlink" Target="mailto:philippe.martin%40univ-grenoble-alpes.fr?Subject=&amp;body=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Olivia.Wendling%40univ-grenoble-alpes.fr?Subject=&amp;body=" TargetMode="External"/><Relationship Id="rId13" Type="http://schemas.openxmlformats.org/officeDocument/2006/relationships/hyperlink" Target="mailto:Lionel.Vieux-Champagne%40univ-grenoble-alpes.fr?Subject=&amp;body=" TargetMode="External"/><Relationship Id="rId3" Type="http://schemas.openxmlformats.org/officeDocument/2006/relationships/hyperlink" Target="mailto:yves.riazanoff%40univ-grenoble-alpes.fr?Subject=&amp;body=" TargetMode="External"/><Relationship Id="rId7" Type="http://schemas.openxmlformats.org/officeDocument/2006/relationships/hyperlink" Target="mailto:Jean.Grenet%40univ-grenoble-alpes.fr?Subject=&amp;body=" TargetMode="External"/><Relationship Id="rId12" Type="http://schemas.openxmlformats.org/officeDocument/2006/relationships/hyperlink" Target="mailto:Serge.Lochon%40grenoble-inp.fr?Subject=&amp;body=" TargetMode="External"/><Relationship Id="rId2" Type="http://schemas.openxmlformats.org/officeDocument/2006/relationships/hyperlink" Target="mailto:lionel.rouan%40univ-grenoble-alpes.fr?Subject=&amp;body=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David.Zijp%40univ-grenoble-alpes.fr?Subject=&amp;body=" TargetMode="External"/><Relationship Id="rId11" Type="http://schemas.openxmlformats.org/officeDocument/2006/relationships/hyperlink" Target="mailto:c.ramon%40cegetel.net?Subject=&amp;body=" TargetMode="External"/><Relationship Id="rId5" Type="http://schemas.openxmlformats.org/officeDocument/2006/relationships/hyperlink" Target="mailto:maxime.rimboud@univ-grenoble-alpes.fr" TargetMode="External"/><Relationship Id="rId10" Type="http://schemas.openxmlformats.org/officeDocument/2006/relationships/hyperlink" Target="mailto:julien.campayo@univ-grenoble-alpes.fr" TargetMode="External"/><Relationship Id="rId4" Type="http://schemas.openxmlformats.org/officeDocument/2006/relationships/hyperlink" Target="mailto:corinne.fontaine%40univ-grenoble-alpes.fr?Subject=&amp;body=" TargetMode="External"/><Relationship Id="rId9" Type="http://schemas.openxmlformats.org/officeDocument/2006/relationships/hyperlink" Target="mailto:etug.tennis.u%40wanadoo.fr?Subject=&amp;body=" TargetMode="External"/><Relationship Id="rId14" Type="http://schemas.openxmlformats.org/officeDocument/2006/relationships/hyperlink" Target="mailto:Marc.legoff@grenoble-inp.f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suaps-mon-compte.univ-grenoble-alpes.fr/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F98AF64-4325-44E3-924C-897BF50FA845}"/>
              </a:ext>
            </a:extLst>
          </p:cNvPr>
          <p:cNvCxnSpPr>
            <a:cxnSpLocks/>
          </p:cNvCxnSpPr>
          <p:nvPr/>
        </p:nvCxnSpPr>
        <p:spPr bwMode="auto">
          <a:xfrm>
            <a:off x="3275856" y="5877272"/>
            <a:ext cx="89161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0BF6B8D-51AA-45C4-BC0E-4988C51008F0}"/>
              </a:ext>
            </a:extLst>
          </p:cNvPr>
          <p:cNvSpPr txBox="1"/>
          <p:nvPr/>
        </p:nvSpPr>
        <p:spPr>
          <a:xfrm>
            <a:off x="2927648" y="328498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282D46"/>
                </a:solidFill>
                <a:latin typeface="+mj-lt"/>
              </a:rPr>
              <a:t>Offre sportive 2024-2025</a:t>
            </a:r>
          </a:p>
          <a:p>
            <a:pPr algn="ctr"/>
            <a:r>
              <a:rPr lang="fr-FR" dirty="0">
                <a:solidFill>
                  <a:srgbClr val="E6500F"/>
                </a:solidFill>
                <a:latin typeface="+mj-lt"/>
              </a:rPr>
              <a:t>Etudiants 2</a:t>
            </a:r>
            <a:r>
              <a:rPr lang="fr-FR" baseline="30000" dirty="0">
                <a:solidFill>
                  <a:srgbClr val="E6500F"/>
                </a:solidFill>
                <a:latin typeface="+mj-lt"/>
              </a:rPr>
              <a:t>ème</a:t>
            </a:r>
            <a:r>
              <a:rPr lang="fr-FR" dirty="0">
                <a:solidFill>
                  <a:srgbClr val="E6500F"/>
                </a:solidFill>
                <a:latin typeface="+mj-lt"/>
              </a:rPr>
              <a:t> année </a:t>
            </a:r>
            <a:r>
              <a:rPr lang="fr-FR" dirty="0" err="1">
                <a:solidFill>
                  <a:srgbClr val="E6500F"/>
                </a:solidFill>
                <a:latin typeface="+mj-lt"/>
              </a:rPr>
              <a:t>Pagora</a:t>
            </a:r>
            <a:endParaRPr lang="fr-FR" dirty="0">
              <a:solidFill>
                <a:srgbClr val="E6500F"/>
              </a:solidFill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5ED0B1-6845-4799-89B7-07FB236D49E5}"/>
              </a:ext>
            </a:extLst>
          </p:cNvPr>
          <p:cNvSpPr txBox="1"/>
          <p:nvPr/>
        </p:nvSpPr>
        <p:spPr>
          <a:xfrm>
            <a:off x="4655840" y="2281227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Département Humanités et Pédagogies</a:t>
            </a:r>
          </a:p>
        </p:txBody>
      </p:sp>
    </p:spTree>
    <p:extLst>
      <p:ext uri="{BB962C8B-B14F-4D97-AF65-F5344CB8AC3E}">
        <p14:creationId xmlns:p14="http://schemas.microsoft.com/office/powerpoint/2010/main" val="187040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465AB99-19F3-4C9C-8D67-43C92FA7E250}"/>
              </a:ext>
            </a:extLst>
          </p:cNvPr>
          <p:cNvSpPr txBox="1"/>
          <p:nvPr/>
        </p:nvSpPr>
        <p:spPr>
          <a:xfrm>
            <a:off x="2225613" y="620688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B - Sports collectifs pour lesquels il n’y a pas de sélection :</a:t>
            </a:r>
          </a:p>
          <a:p>
            <a:endParaRPr lang="fr-FR" dirty="0"/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Vous devez candidater en ligne dans le groupe d’inscription mentionné ci-dessous selon le sport :</a:t>
            </a:r>
          </a:p>
          <a:p>
            <a:endParaRPr lang="fr-F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Candidature dans le groupe d’inscription « </a:t>
            </a:r>
            <a:r>
              <a: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Grenoble-INP-offre spécifique - </a:t>
            </a: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Activités</a:t>
            </a:r>
            <a:r>
              <a: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notées</a:t>
            </a: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S1 » pour :</a:t>
            </a:r>
          </a:p>
          <a:p>
            <a:endParaRPr lang="fr-F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- Football féminin </a:t>
            </a: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-  </a:t>
            </a:r>
            <a:r>
              <a:rPr lang="fr-FR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Ultimate</a:t>
            </a:r>
            <a:endParaRPr lang="fr-F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Candidature dans le groupe d’inscription  « </a:t>
            </a:r>
            <a:r>
              <a: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Site de Grenoble </a:t>
            </a: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- Activités </a:t>
            </a:r>
            <a:r>
              <a:rPr lang="fr-FR" sz="1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notées</a:t>
            </a: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S1 » pour : </a:t>
            </a: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</a:t>
            </a: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- Rugby Féminin</a:t>
            </a: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-  Water-Polo</a:t>
            </a:r>
          </a:p>
          <a:p>
            <a:endParaRPr lang="fr-F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Vous contrôlerez votre affectation à l’issue des candidatures en ligne.</a:t>
            </a:r>
          </a:p>
          <a:p>
            <a:endParaRPr lang="fr-F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</a:p>
          <a:p>
            <a:r>
              <a:rPr lang="fr-FR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ATTENTION à ne pas vous tromper dans la sélection du groupe d’inscription</a:t>
            </a:r>
          </a:p>
          <a:p>
            <a:endParaRPr lang="fr-FR" sz="1600" b="1" dirty="0"/>
          </a:p>
          <a:p>
            <a:endParaRPr lang="fr-FR" sz="1200" b="1" dirty="0"/>
          </a:p>
          <a:p>
            <a:endParaRPr lang="fr-FR" sz="1200" b="1" dirty="0"/>
          </a:p>
          <a:p>
            <a:endParaRPr lang="fr-FR" sz="1200" b="1" dirty="0"/>
          </a:p>
        </p:txBody>
      </p:sp>
      <p:pic>
        <p:nvPicPr>
          <p:cNvPr id="3" name="Image 2" descr="Attention Danger Vectores, Ilustraciones y Gráficos - 123RF">
            <a:extLst>
              <a:ext uri="{FF2B5EF4-FFF2-40B4-BE49-F238E27FC236}">
                <a16:creationId xmlns:a16="http://schemas.microsoft.com/office/drawing/2014/main" id="{04BDA2C5-E54C-4725-974B-55ECFA8AE4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03" y="4437112"/>
            <a:ext cx="626745" cy="626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56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393A85-C114-48D6-8A0C-404574BCBE95}"/>
              </a:ext>
            </a:extLst>
          </p:cNvPr>
          <p:cNvSpPr/>
          <p:nvPr/>
        </p:nvSpPr>
        <p:spPr>
          <a:xfrm>
            <a:off x="2423592" y="419366"/>
            <a:ext cx="5760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+mj-lt"/>
                <a:ea typeface="MS Mincho"/>
                <a:cs typeface="Times New Roman" panose="02020603050405020304" pitchFamily="18" charset="0"/>
              </a:rPr>
              <a:t>3. Informations matchs de sélections</a:t>
            </a:r>
          </a:p>
          <a:p>
            <a:r>
              <a:rPr lang="fr-FR" sz="1400" b="1" dirty="0">
                <a:latin typeface="+mj-lt"/>
                <a:ea typeface="MS Mincho"/>
                <a:cs typeface="Times New Roman" panose="02020603050405020304" pitchFamily="18" charset="0"/>
              </a:rPr>
              <a:t>Tableau des dates, lieux et horaires -</a:t>
            </a:r>
            <a:r>
              <a:rPr lang="fr-FR" sz="1400" dirty="0">
                <a:latin typeface="+mj-lt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+mj-lt"/>
                <a:ea typeface="MS Mincho"/>
                <a:cs typeface="Times New Roman" panose="02020603050405020304" pitchFamily="18" charset="0"/>
              </a:rPr>
              <a:t>Sélections sports collectifs par activité </a:t>
            </a:r>
            <a:endParaRPr lang="fr-FR" sz="1400" i="1" dirty="0">
              <a:solidFill>
                <a:srgbClr val="FF0000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CAF95E3-A0C1-4FB9-B8BF-7C93992CD8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95600" y="1196752"/>
          <a:ext cx="7416824" cy="4975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518">
                  <a:extLst>
                    <a:ext uri="{9D8B030D-6E8A-4147-A177-3AD203B41FA5}">
                      <a16:colId xmlns:a16="http://schemas.microsoft.com/office/drawing/2014/main" val="4155428948"/>
                    </a:ext>
                  </a:extLst>
                </a:gridCol>
                <a:gridCol w="1096558">
                  <a:extLst>
                    <a:ext uri="{9D8B030D-6E8A-4147-A177-3AD203B41FA5}">
                      <a16:colId xmlns:a16="http://schemas.microsoft.com/office/drawing/2014/main" val="2710524951"/>
                    </a:ext>
                  </a:extLst>
                </a:gridCol>
                <a:gridCol w="2571567">
                  <a:extLst>
                    <a:ext uri="{9D8B030D-6E8A-4147-A177-3AD203B41FA5}">
                      <a16:colId xmlns:a16="http://schemas.microsoft.com/office/drawing/2014/main" val="2873727369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2181555090"/>
                    </a:ext>
                  </a:extLst>
                </a:gridCol>
              </a:tblGrid>
              <a:tr h="168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Sport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Date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Horaire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Lieu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4156461765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Basketball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Féminin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Mardi 10/09/2024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 h à 20 h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Anciennes et nouvelles joueuses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Halle Belledonne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1457379754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Basketball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Masculin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Mardi 10/09/2024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18h 20h: anciens joueurs INP 23-24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 h à 22 h :nouveaux joueurs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Halle Chartreuse et Belledonne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4236263345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Football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Féminin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Candidature en ligne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Pas de match de sélection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endParaRPr lang="fr-FR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4229120948"/>
                  </a:ext>
                </a:extLst>
              </a:tr>
              <a:tr h="99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Football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Masculin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Lundi 9/09/2024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Mardi 10/09/2024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18h30 à 20h30 : </a:t>
                      </a:r>
                      <a:r>
                        <a:rPr lang="fr-FR" sz="900" dirty="0" err="1">
                          <a:effectLst/>
                        </a:rPr>
                        <a:t>Ensimag</a:t>
                      </a:r>
                      <a:r>
                        <a:rPr lang="fr-FR" sz="900" dirty="0">
                          <a:effectLst/>
                        </a:rPr>
                        <a:t>/</a:t>
                      </a:r>
                      <a:r>
                        <a:rPr lang="fr-FR" sz="900" dirty="0" err="1">
                          <a:effectLst/>
                        </a:rPr>
                        <a:t>Pagora</a:t>
                      </a: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20h30 à 22h30 : Phelma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18h30 à 20h30 : Génie industriel/IAE/</a:t>
                      </a:r>
                      <a:r>
                        <a:rPr lang="fr-FR" sz="900" dirty="0" err="1">
                          <a:effectLst/>
                        </a:rPr>
                        <a:t>polytech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20h30 à 22h30 : Ense3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Terrain 2 – UFR STAPS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Terrain 2 - UFR STAPS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3360732629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Handball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Féminin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Mardi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10/09/2024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 h à 20 h 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anciennes et nouvelles joueuses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Gymnase CSU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2489288156"/>
                  </a:ext>
                </a:extLst>
              </a:tr>
              <a:tr h="86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Handball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Masculin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Lundi 9/09/2024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 h à 19h30 : anciens joueurs INP 23-24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19h30 à 22 h : nouveaux joueurs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Halle Belledonne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Halle Belledonne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Halle Chartreuse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676705152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RUGBY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Féminin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Candidature en ligne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Pas de match de sélection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endParaRPr lang="fr-FR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3899220967"/>
                  </a:ext>
                </a:extLst>
              </a:tr>
              <a:tr h="448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RUGBY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Masculin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Mardi 9/09/2024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 h à 19 h 30 : nouveaux joueurs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19 h 30 à 21 h : anciens joueurs INP 23-24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Stade Jean Julien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Sassenage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2598785001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ULTIMATE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Mixte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Candidature en ligne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Pas de match de sélection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endParaRPr lang="fr-FR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2537329477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Volleyball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Féminin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Mardi 10/09/2024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20h 22h: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anciennes et nouvelles joueuses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CSU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2172760126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Volleyball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Masculin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Lundi 9/09/2024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 h à 19 h30 : anciens joueurs INP 23-24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19 h30 à 22 h : nouveaux joueurs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CSU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2903873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59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FCE454-59F8-47F4-A16A-DF2926AB8AD0}"/>
              </a:ext>
            </a:extLst>
          </p:cNvPr>
          <p:cNvSpPr/>
          <p:nvPr/>
        </p:nvSpPr>
        <p:spPr>
          <a:xfrm>
            <a:off x="2567608" y="1628800"/>
            <a:ext cx="7200000" cy="37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Formation Qualifiante </a:t>
            </a:r>
          </a:p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(sports notés obligatoires)</a:t>
            </a:r>
          </a:p>
          <a:p>
            <a:pPr algn="ctr"/>
            <a:endParaRPr lang="fr-FR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fr-FR" sz="4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Infos sports individuels et multi-activités</a:t>
            </a:r>
          </a:p>
          <a:p>
            <a:pPr algn="ctr"/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317876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E74B1B-BF72-4DA9-A666-B80F9B716EBD}"/>
              </a:ext>
            </a:extLst>
          </p:cNvPr>
          <p:cNvSpPr/>
          <p:nvPr/>
        </p:nvSpPr>
        <p:spPr>
          <a:xfrm>
            <a:off x="1343472" y="836712"/>
            <a:ext cx="10009112" cy="623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Formation qualifiante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b="1" u="sng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COMMENT S’INSCRIRE EN SPORTS INDIVIDUELS ou MULTI-ACTIVITES </a:t>
            </a: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400" b="1" u="sng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Sport individuel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DEVEZ candidater en ligne dans le groupe d’Inscription « </a:t>
            </a: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Site de Grenoble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Activités </a:t>
            </a:r>
            <a:r>
              <a:rPr lang="fr-FR" sz="14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Notées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S1 » 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contrôlerez votre affectation à l’issue des candidatures en ligne 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b="1" u="sng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Attention </a:t>
            </a: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ci-dessous, liste des sports de « Site de Grenoble – Activités </a:t>
            </a: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Notées</a:t>
            </a: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S1 » </a:t>
            </a:r>
            <a:r>
              <a:rPr lang="fr-FR" sz="14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qui ne sont pas ouverts aux étudiants de Grenoble INP.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Multi-activités :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DEVEZ candidater en ligne dans le Groupe d’Inscription « Grenoble INP (FQ) S1 – MULTI-ACTIVITES-</a:t>
            </a:r>
            <a:r>
              <a:rPr lang="fr-FR" sz="1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Pagora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»,  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/>
              <a:t>  </a:t>
            </a:r>
            <a:endParaRPr lang="fr-FR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contrôlerez votre affectation à l’issue des candidatures en ligne :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http://det.grenoble-inp.fr/sport/inscription/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dirty="0"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7707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D379C7-1A4D-4A55-97E4-CC8443F657F2}"/>
              </a:ext>
            </a:extLst>
          </p:cNvPr>
          <p:cNvSpPr/>
          <p:nvPr/>
        </p:nvSpPr>
        <p:spPr>
          <a:xfrm>
            <a:off x="911424" y="980728"/>
            <a:ext cx="3733254" cy="4431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Athlétisme 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Aviron 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Aïkido 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Badminton 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Biathlon   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Boxe Française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Corps et santé  (yoga - musculation-tonus et bien-être - </a:t>
            </a:r>
            <a:r>
              <a:rPr lang="fr-FR" sz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taichiqong</a:t>
            </a: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Course d'Orientation 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Danse Classique   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Danse Contemporaine - fusion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Danse Hip Hop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Danse Modern Jazz 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Danses Latines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Escalade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Escrime               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Glisse Ski et Snowboard </a:t>
            </a:r>
            <a:r>
              <a:rPr lang="fr-FR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uniquement au S2   </a:t>
            </a: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Golf 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Gymnastique 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 </a:t>
            </a:r>
            <a:r>
              <a:rPr lang="fr-FR" sz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Jitsu</a:t>
            </a: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Judo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Karaté   </a:t>
            </a:r>
            <a:endParaRPr lang="fr-FR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7DB9A-92BE-4740-B8C3-62A0074271F0}"/>
              </a:ext>
            </a:extLst>
          </p:cNvPr>
          <p:cNvSpPr/>
          <p:nvPr/>
        </p:nvSpPr>
        <p:spPr>
          <a:xfrm>
            <a:off x="4871864" y="814644"/>
            <a:ext cx="3427580" cy="344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Montagne - Grandes Voies possible au S2 si Escalade au S1 niveau Expert (en semaine)               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Montagne - Ski de montagne  (en semaine)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Montagne – Spéléologie( en semaine)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Natation  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Natation Synchronisée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Parkour   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Planche à Voile - Funboard U-WIND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Plongée   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Plongée : formation encadrant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Ski Nordique Biathlon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Sport Handi-U 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Tennis 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Tennis de Table    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Tir à l'Arc  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VTT 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6762E1E-E61B-41A9-8AE7-D4DC6395B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80669"/>
              </p:ext>
            </p:extLst>
          </p:nvPr>
        </p:nvGraphicFramePr>
        <p:xfrm>
          <a:off x="4915067" y="4515471"/>
          <a:ext cx="6768754" cy="1792939"/>
        </p:xfrm>
        <a:graphic>
          <a:graphicData uri="http://schemas.openxmlformats.org/drawingml/2006/table">
            <a:tbl>
              <a:tblPr/>
              <a:tblGrid>
                <a:gridCol w="659562">
                  <a:extLst>
                    <a:ext uri="{9D8B030D-6E8A-4147-A177-3AD203B41FA5}">
                      <a16:colId xmlns:a16="http://schemas.microsoft.com/office/drawing/2014/main" val="1667438102"/>
                    </a:ext>
                  </a:extLst>
                </a:gridCol>
                <a:gridCol w="659562">
                  <a:extLst>
                    <a:ext uri="{9D8B030D-6E8A-4147-A177-3AD203B41FA5}">
                      <a16:colId xmlns:a16="http://schemas.microsoft.com/office/drawing/2014/main" val="2158706880"/>
                    </a:ext>
                  </a:extLst>
                </a:gridCol>
                <a:gridCol w="659562">
                  <a:extLst>
                    <a:ext uri="{9D8B030D-6E8A-4147-A177-3AD203B41FA5}">
                      <a16:colId xmlns:a16="http://schemas.microsoft.com/office/drawing/2014/main" val="1100567847"/>
                    </a:ext>
                  </a:extLst>
                </a:gridCol>
                <a:gridCol w="659562">
                  <a:extLst>
                    <a:ext uri="{9D8B030D-6E8A-4147-A177-3AD203B41FA5}">
                      <a16:colId xmlns:a16="http://schemas.microsoft.com/office/drawing/2014/main" val="288785516"/>
                    </a:ext>
                  </a:extLst>
                </a:gridCol>
                <a:gridCol w="1162477">
                  <a:extLst>
                    <a:ext uri="{9D8B030D-6E8A-4147-A177-3AD203B41FA5}">
                      <a16:colId xmlns:a16="http://schemas.microsoft.com/office/drawing/2014/main" val="2021396411"/>
                    </a:ext>
                  </a:extLst>
                </a:gridCol>
                <a:gridCol w="989343">
                  <a:extLst>
                    <a:ext uri="{9D8B030D-6E8A-4147-A177-3AD203B41FA5}">
                      <a16:colId xmlns:a16="http://schemas.microsoft.com/office/drawing/2014/main" val="1114622078"/>
                    </a:ext>
                  </a:extLst>
                </a:gridCol>
                <a:gridCol w="989343">
                  <a:extLst>
                    <a:ext uri="{9D8B030D-6E8A-4147-A177-3AD203B41FA5}">
                      <a16:colId xmlns:a16="http://schemas.microsoft.com/office/drawing/2014/main" val="2715901960"/>
                    </a:ext>
                  </a:extLst>
                </a:gridCol>
                <a:gridCol w="989343">
                  <a:extLst>
                    <a:ext uri="{9D8B030D-6E8A-4147-A177-3AD203B41FA5}">
                      <a16:colId xmlns:a16="http://schemas.microsoft.com/office/drawing/2014/main" val="673663821"/>
                    </a:ext>
                  </a:extLst>
                </a:gridCol>
              </a:tblGrid>
              <a:tr h="306287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Sports non autorisés : NE PAS CANDIDATER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680989"/>
                  </a:ext>
                </a:extLst>
              </a:tr>
              <a:tr h="16994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81525"/>
                  </a:ext>
                </a:extLst>
              </a:tr>
              <a:tr h="2187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Plein air IAE : Accrobranche, Canyoning, Via-ferrat, Escalade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Natation BNSSA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38169"/>
                  </a:ext>
                </a:extLst>
              </a:tr>
              <a:tr h="2187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Montagne Randonnée et patrimoine les WE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Plein Air UGA, Ski Alpin, Ski de fond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32042"/>
                  </a:ext>
                </a:extLst>
              </a:tr>
              <a:tr h="2187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Spéléologie les samedis et dimanches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Montagne : cascades de glace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546728"/>
                  </a:ext>
                </a:extLst>
              </a:tr>
              <a:tr h="2187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Futsal masculin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Montagne : randonnées les WE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240447"/>
                  </a:ext>
                </a:extLst>
              </a:tr>
              <a:tr h="2187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Montagne Escalade Grandes Voies Expérience (S1), Ski Free-ride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Montagne : spéléologie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607580"/>
                  </a:ext>
                </a:extLst>
              </a:tr>
              <a:tr h="218777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Montagne : Via Ferrata Escalade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90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277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1FD509-105D-4720-BB44-07E3C6414B46}"/>
              </a:ext>
            </a:extLst>
          </p:cNvPr>
          <p:cNvSpPr/>
          <p:nvPr/>
        </p:nvSpPr>
        <p:spPr>
          <a:xfrm>
            <a:off x="1415480" y="702430"/>
            <a:ext cx="8358071" cy="337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Formation qualifiante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b="1" u="sng" dirty="0">
              <a:solidFill>
                <a:srgbClr val="365F9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Multi-activités</a:t>
            </a: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DEVEZ candidater en ligne dans le Groupe d’Inscription « Grenoble INP – Offre spécifique – Activités </a:t>
            </a:r>
            <a:r>
              <a:rPr lang="fr-FR" sz="14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Notées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S1»,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à « Grenoble INP (FQ) -  MULTI-ACTIVITES – </a:t>
            </a: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votre </a:t>
            </a: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Ecole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2A – Etudiants »,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contrôlerez votre affectation à l’issue des candidatures en ligne. 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http://det.grenoble-inp.fr/sport/inscription/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F94CFC5-6553-44E2-8E36-1AD43F77D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562357"/>
              </p:ext>
            </p:extLst>
          </p:nvPr>
        </p:nvGraphicFramePr>
        <p:xfrm>
          <a:off x="1487488" y="4509120"/>
          <a:ext cx="5904656" cy="1708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3725">
                  <a:extLst>
                    <a:ext uri="{9D8B030D-6E8A-4147-A177-3AD203B41FA5}">
                      <a16:colId xmlns:a16="http://schemas.microsoft.com/office/drawing/2014/main" val="238654884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3210116898"/>
                    </a:ext>
                  </a:extLst>
                </a:gridCol>
              </a:tblGrid>
              <a:tr h="28467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Grenoble INP (FQ) - MULTI-ACTIVITES - Ense3  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21552"/>
                  </a:ext>
                </a:extLst>
              </a:tr>
              <a:tr h="284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 </a:t>
                      </a:r>
                      <a:r>
                        <a:rPr lang="fr-FR" sz="1200" b="0" u="none" strike="noStrike" dirty="0">
                          <a:effectLst/>
                        </a:rPr>
                        <a:t>Grenoble INP (FQ) - MULTI-ACTIVITES - </a:t>
                      </a:r>
                      <a:r>
                        <a:rPr lang="fr-FR" sz="1200" b="0" u="none" strike="noStrike" dirty="0" err="1">
                          <a:effectLst/>
                        </a:rPr>
                        <a:t>Ensimag</a:t>
                      </a:r>
                      <a:r>
                        <a:rPr lang="fr-FR" sz="1200" b="1" u="none" strike="noStrike" dirty="0">
                          <a:effectLst/>
                        </a:rPr>
                        <a:t> </a:t>
                      </a:r>
                      <a:r>
                        <a:rPr lang="fr-FR" sz="1200" u="none" strike="noStrike" dirty="0">
                          <a:effectLst/>
                        </a:rPr>
                        <a:t>                  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848413"/>
                  </a:ext>
                </a:extLst>
              </a:tr>
              <a:tr h="284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Grenoble INP (FQ) - MULTI-ACTIVITES - Génie industriel                          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065577"/>
                  </a:ext>
                </a:extLst>
              </a:tr>
              <a:tr h="284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Grenoble INP (FQ) - MULTI-ACTIVITES - La Prépa des INP           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17376"/>
                  </a:ext>
                </a:extLst>
              </a:tr>
              <a:tr h="284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Grenoble INP (FQ) - MULTI-ACTIVITES - </a:t>
                      </a:r>
                      <a:r>
                        <a:rPr lang="fr-FR" sz="1200" b="1" u="none" strike="noStrike" dirty="0" err="1">
                          <a:effectLst/>
                        </a:rPr>
                        <a:t>Pagora</a:t>
                      </a:r>
                      <a:r>
                        <a:rPr lang="fr-FR" sz="1200" b="1" u="none" strike="noStrike" dirty="0">
                          <a:effectLst/>
                        </a:rPr>
                        <a:t> MULTI-ACTIVITES   mardi 16h 18H </a:t>
                      </a:r>
                      <a:r>
                        <a:rPr lang="fr-FR" sz="1200" u="none" strike="noStrike" dirty="0">
                          <a:effectLst/>
                        </a:rPr>
                        <a:t>         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327649"/>
                  </a:ext>
                </a:extLst>
              </a:tr>
              <a:tr h="284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Grenoble INP (FQ) - MULTI-ACTIVITES - Phelma MULTI-ACTIVITES             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75737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264A134-2DF7-4B44-B62C-68936D8B3BA9}"/>
              </a:ext>
            </a:extLst>
          </p:cNvPr>
          <p:cNvSpPr txBox="1"/>
          <p:nvPr/>
        </p:nvSpPr>
        <p:spPr>
          <a:xfrm>
            <a:off x="1395329" y="4005064"/>
            <a:ext cx="513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SPORTS MULTI-ACTIVITES AUTORISES</a:t>
            </a:r>
            <a:endParaRPr lang="fr-FR" dirty="0">
              <a:latin typeface="+mj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264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20D5D1-435B-448E-B356-891A2BE94212}"/>
              </a:ext>
            </a:extLst>
          </p:cNvPr>
          <p:cNvSpPr/>
          <p:nvPr/>
        </p:nvSpPr>
        <p:spPr>
          <a:xfrm>
            <a:off x="2639616" y="1539000"/>
            <a:ext cx="7200000" cy="37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Formation Personnelle </a:t>
            </a:r>
          </a:p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(sports non notés facultatifs)</a:t>
            </a:r>
          </a:p>
          <a:p>
            <a:pPr algn="ctr"/>
            <a:endParaRPr lang="fr-FR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fr-FR" sz="4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Comment s’inscrire en  sports individuels ?</a:t>
            </a:r>
          </a:p>
          <a:p>
            <a:pPr algn="ctr"/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87855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8A395-D508-4114-8711-9882C6B926FA}"/>
              </a:ext>
            </a:extLst>
          </p:cNvPr>
          <p:cNvSpPr/>
          <p:nvPr/>
        </p:nvSpPr>
        <p:spPr>
          <a:xfrm>
            <a:off x="1847528" y="1196752"/>
            <a:ext cx="9675963" cy="4464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Formation personnelle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b="1" u="sng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COMMENT S’INSCRIRE EN SPORTS INDIVIDUELS NON NOTES</a:t>
            </a:r>
            <a:endParaRPr lang="fr-FR" sz="1400" u="sng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u="sng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Sports individuels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DEVEZ candidater en ligne dans le Groupe d’Inscription « Site de Grenoble – </a:t>
            </a:r>
            <a:r>
              <a:rPr lang="fr-FR" sz="14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Activités Non Notées S1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» 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contrôlerez votre affectation à l’issue des candidatures en ligne 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Attention : vous trouverez toute la liste des sports possibles sur le site.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Allez sur  « Site de Grenoble – Activités Non </a:t>
            </a:r>
            <a:r>
              <a:rPr lang="fr-FR" sz="14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Notées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S1 »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NE DEVEZ DONC PAS CANDIDATER à ces SPORTS dans le cadre de la Formation Qualifiante (sport noté).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Une cotisation vous sera demandée : prix allant de 20 € à 60 € le semestre.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401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5AC844-19FA-4E7D-B846-B867B8BEC652}"/>
              </a:ext>
            </a:extLst>
          </p:cNvPr>
          <p:cNvSpPr/>
          <p:nvPr/>
        </p:nvSpPr>
        <p:spPr>
          <a:xfrm>
            <a:off x="2279576" y="1844824"/>
            <a:ext cx="7200000" cy="234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FR" sz="4800" b="1" dirty="0"/>
          </a:p>
          <a:p>
            <a:pPr algn="ctr"/>
            <a:r>
              <a:rPr lang="fr-FR" sz="4800" b="1" dirty="0">
                <a:solidFill>
                  <a:schemeClr val="tx1"/>
                </a:solidFill>
              </a:rPr>
              <a:t>Cas des dispensés</a:t>
            </a:r>
            <a:endParaRPr lang="fr-F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84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15AECB-92A9-459A-8D61-6181D55C31DF}"/>
              </a:ext>
            </a:extLst>
          </p:cNvPr>
          <p:cNvSpPr/>
          <p:nvPr/>
        </p:nvSpPr>
        <p:spPr>
          <a:xfrm>
            <a:off x="2063552" y="764704"/>
            <a:ext cx="8375488" cy="52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Cas des dispensés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- Dispense de sport « semestrielle ou annuelle »</a:t>
            </a:r>
            <a:r>
              <a:rPr lang="fr-FR" sz="14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PROJET / Ecole</a:t>
            </a:r>
            <a:endParaRPr lang="fr-FR" sz="1400" u="sng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b="1" i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devez avoir une note de sport Formation Qualifiante (FQ = sport noté), mais vous ne pouvez pratiquer aucun sport,</a:t>
            </a: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sur présentation d’un </a:t>
            </a:r>
            <a:r>
              <a:rPr lang="fr-FR" sz="1200" b="1" i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Certificat Médical OBLIGATOIRE.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NE PAS CANDIDATER EN LIGNE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faire  :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Remettre votre certificat médical de dispense de sport (au semestre ou à l'année selon votre cas) au Service Scolarité de votre école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Remettre une copie de votre certificat médical de dispense de sport à l’enseignant de sport/référent de votre école </a:t>
            </a:r>
            <a:r>
              <a:rPr lang="fr-FR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pour le 16 SEPTEMBRE 2024 au plus tard </a:t>
            </a: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 prendre RDV avec lui dans les plus brefs délais pour construire votre semestre ou année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Contacter par mail l’enseignant EPS responsable pour le 16 septembre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Adresse mail de votre prof </a:t>
            </a:r>
            <a:r>
              <a:rPr lang="fr-FR" sz="1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référent PAGORA : </a:t>
            </a:r>
            <a:r>
              <a:rPr lang="fr-FR" sz="1200" b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fabien.stange@grenoble-inp.fr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sz="1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Attention : certificat médical obligatoire – pour un semestre complet – ou une année complète – pour pouvoir être dispensé de la pratique du sport</a:t>
            </a:r>
            <a:endParaRPr lang="fr-FR" sz="1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Image 2" descr="Attention Danger Vectores, Ilustraciones y Gráficos - 123RF">
            <a:extLst>
              <a:ext uri="{FF2B5EF4-FFF2-40B4-BE49-F238E27FC236}">
                <a16:creationId xmlns:a16="http://schemas.microsoft.com/office/drawing/2014/main" id="{5F9D7D99-BAB4-4618-8CBA-60F67554F9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2843641"/>
            <a:ext cx="360039" cy="36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Attention Danger Vectores, Ilustraciones y Gráficos - 123RF">
            <a:extLst>
              <a:ext uri="{FF2B5EF4-FFF2-40B4-BE49-F238E27FC236}">
                <a16:creationId xmlns:a16="http://schemas.microsoft.com/office/drawing/2014/main" id="{4CC09714-CF28-4899-AACB-E1C133CCC9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17" y="5363921"/>
            <a:ext cx="360039" cy="369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2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3" name="Zoom de résumé 2">
                <a:extLst>
                  <a:ext uri="{FF2B5EF4-FFF2-40B4-BE49-F238E27FC236}">
                    <a16:creationId xmlns:a16="http://schemas.microsoft.com/office/drawing/2014/main" id="{DC465143-470F-4717-BE6F-C9E18FBB9F7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8167112"/>
                  </p:ext>
                </p:extLst>
              </p:nvPr>
            </p:nvGraphicFramePr>
            <p:xfrm>
              <a:off x="3431704" y="1700808"/>
              <a:ext cx="8128000" cy="5418667"/>
            </p:xfrm>
            <a:graphic>
              <a:graphicData uri="http://schemas.microsoft.com/office/powerpoint/2016/summaryzoom">
                <psuz:summaryZm>
                  <psuz:summaryZmObj sectionId="{512F9496-6D05-412E-95D7-A67895C4AC71}">
                    <psuz:zmPr id="{DFD5EB07-8C11-4AE4-AE2F-6251B04C474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14960" y="560495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743BDA0-9D6B-49FB-A98D-EBFB95E55C4E}">
                    <psuz:zmPr id="{D2DBE3C9-FA33-4119-B706-F756FB6B4853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44800" y="560495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9ADD9F2-70F2-48C0-A571-BE627C1278F2}">
                    <psuz:zmPr id="{10952631-5ACA-4FFE-9EA8-2CF04661872F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74640" y="560495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63FFA466-612D-48E2-A5BE-466D318F3EAB}">
                    <psuz:zmPr id="{89E6A7CF-9C68-4148-9108-89BCBAAD9090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14960" y="2023534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9BF59B5-A159-4035-ABB5-E3DAA7948959}">
                    <psuz:zmPr id="{032B1C25-870D-40BD-8240-1A8B9091965F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44800" y="2023534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8CD12A3-B102-4057-9D34-72E791FB43AA}">
                    <psuz:zmPr id="{608D33B4-91D1-4FC4-AF09-684D1B282FC5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74640" y="2023534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BCCF49A-FF31-416E-B83A-D0763426709C}">
                    <psuz:zmPr id="{49C55341-E9C6-4F81-A3E7-13926B2DD366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14960" y="3486573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331071D-B7DF-4D5F-98F6-00821F2E4027}">
                    <psuz:zmPr id="{8C5D163D-89E2-4698-948A-913876E50A89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44800" y="3486573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BBA35DE-3F8B-4308-8232-23367A792116}">
                    <psuz:zmPr id="{AD231DE8-ACDF-4C82-B124-57DA384A53A7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74640" y="3486573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3" name="Zoom de résumé 2">
                <a:extLst>
                  <a:ext uri="{FF2B5EF4-FFF2-40B4-BE49-F238E27FC236}">
                    <a16:creationId xmlns:a16="http://schemas.microsoft.com/office/drawing/2014/main" id="{DC465143-470F-4717-BE6F-C9E18FBB9F7D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3431704" y="1700808"/>
                <a:ext cx="8128000" cy="5418667"/>
                <a:chOff x="3431704" y="1700808"/>
                <a:chExt cx="8128000" cy="5418667"/>
              </a:xfrm>
            </p:grpSpPr>
            <p:pic>
              <p:nvPicPr>
                <p:cNvPr id="2" name="Image 2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46664" y="2261303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Image 4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6504" y="2261303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Image 5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06344" y="2261303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Image 6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6664" y="3724342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Image 7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76504" y="3724342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Image 8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06344" y="3724342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Image 9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46664" y="5187381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Image 10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76504" y="5187381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Image 11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06344" y="5187381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50554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FB799E-313C-4750-B0FC-3F6FC0F4684C}"/>
              </a:ext>
            </a:extLst>
          </p:cNvPr>
          <p:cNvSpPr/>
          <p:nvPr/>
        </p:nvSpPr>
        <p:spPr>
          <a:xfrm>
            <a:off x="1847528" y="1124744"/>
            <a:ext cx="8353425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Cas des dispensés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u="sng" dirty="0">
                <a:latin typeface="+mn-lt"/>
                <a:cs typeface="Arial" panose="020B0604020202020204" pitchFamily="34" charset="0"/>
              </a:rPr>
              <a:t>B - Absence à un ou plusieurs cours de sport ou Dispense de sport « temporaire » (en cours d’année)</a:t>
            </a:r>
            <a:endParaRPr lang="fr-FR" sz="1400" u="sng" dirty="0">
              <a:latin typeface="+mn-lt"/>
              <a:cs typeface="Arial" panose="020B0604020202020204" pitchFamily="34" charset="0"/>
            </a:endParaRPr>
          </a:p>
          <a:p>
            <a:endParaRPr lang="fr-FR" sz="1200" u="sng" dirty="0">
              <a:latin typeface="+mn-lt"/>
              <a:cs typeface="Arial" panose="020B0604020202020204" pitchFamily="34" charset="0"/>
            </a:endParaRPr>
          </a:p>
          <a:p>
            <a:endParaRPr lang="fr-FR" sz="1200" b="1" i="1" dirty="0">
              <a:latin typeface="+mn-lt"/>
              <a:cs typeface="Arial" panose="020B0604020202020204" pitchFamily="34" charset="0"/>
            </a:endParaRPr>
          </a:p>
          <a:p>
            <a:r>
              <a:rPr lang="fr-FR" sz="1200" b="1" i="1" dirty="0">
                <a:latin typeface="+mn-lt"/>
                <a:cs typeface="Arial" panose="020B0604020202020204" pitchFamily="34" charset="0"/>
              </a:rPr>
              <a:t>Vous êtes inscrit à un sport Formation Qualifiante et vous vous blessez, vous êtes malade…</a:t>
            </a: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r>
              <a:rPr lang="fr-FR" sz="1200" b="1" dirty="0">
                <a:latin typeface="+mn-lt"/>
                <a:cs typeface="Arial" panose="020B0604020202020204" pitchFamily="34" charset="0"/>
              </a:rPr>
              <a:t> </a:t>
            </a: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r>
              <a:rPr lang="fr-FR" sz="1200" dirty="0">
                <a:latin typeface="+mn-lt"/>
                <a:cs typeface="Arial" panose="020B0604020202020204" pitchFamily="34" charset="0"/>
              </a:rPr>
              <a:t> </a:t>
            </a:r>
          </a:p>
          <a:p>
            <a:r>
              <a:rPr lang="fr-FR" sz="1200" b="1" dirty="0">
                <a:latin typeface="+mn-lt"/>
                <a:cs typeface="Arial" panose="020B0604020202020204" pitchFamily="34" charset="0"/>
              </a:rPr>
              <a:t>A faire le plus rapidement possible :</a:t>
            </a: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r>
              <a:rPr lang="fr-FR" sz="1200" dirty="0">
                <a:latin typeface="+mn-lt"/>
                <a:cs typeface="Arial" panose="020B0604020202020204" pitchFamily="34" charset="0"/>
              </a:rPr>
              <a:t> </a:t>
            </a:r>
          </a:p>
          <a:p>
            <a:r>
              <a:rPr lang="fr-FR" sz="1200" dirty="0">
                <a:latin typeface="+mn-lt"/>
                <a:cs typeface="Arial" panose="020B0604020202020204" pitchFamily="34" charset="0"/>
              </a:rPr>
              <a:t> </a:t>
            </a:r>
          </a:p>
          <a:p>
            <a:pPr marL="171450" lvl="0" indent="-171450">
              <a:buFontTx/>
              <a:buChar char="-"/>
              <a:tabLst>
                <a:tab pos="266700" algn="l"/>
              </a:tabLst>
            </a:pPr>
            <a:r>
              <a:rPr lang="fr-FR" sz="1200" dirty="0">
                <a:latin typeface="+mn-lt"/>
                <a:cs typeface="Arial" panose="020B0604020202020204" pitchFamily="34" charset="0"/>
              </a:rPr>
              <a:t>Remettre votre certificat médical de dispense de sport ou autre justificatif d’absence  au Service Scolarité de votre école et votre enseignant référent EPS de l’école par mail : </a:t>
            </a:r>
            <a:r>
              <a:rPr lang="fr-FR" sz="1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fabien.stange</a:t>
            </a:r>
            <a:r>
              <a:rPr lang="fr-FR" sz="1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@grenoble-inp.fr</a:t>
            </a:r>
            <a:endParaRPr lang="fr-FR" sz="12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tabLst>
                <a:tab pos="266700" algn="l"/>
              </a:tabLst>
            </a:pP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  <a:tabLst>
                <a:tab pos="266700" algn="l"/>
              </a:tabLst>
            </a:pPr>
            <a:r>
              <a:rPr lang="fr-FR" sz="1200" dirty="0">
                <a:latin typeface="+mn-lt"/>
                <a:cs typeface="Arial" panose="020B0604020202020204" pitchFamily="34" charset="0"/>
              </a:rPr>
              <a:t>prévenir votre enseignant de cours</a:t>
            </a:r>
          </a:p>
          <a:p>
            <a:pPr lvl="0">
              <a:tabLst>
                <a:tab pos="266700" algn="l"/>
              </a:tabLst>
            </a:pP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r>
              <a:rPr lang="fr-FR" sz="1200" dirty="0">
                <a:latin typeface="+mn-lt"/>
                <a:cs typeface="Arial" panose="020B0604020202020204" pitchFamily="34" charset="0"/>
              </a:rPr>
              <a:t> </a:t>
            </a:r>
          </a:p>
          <a:p>
            <a:pPr marL="171450" indent="-171450">
              <a:buFontTx/>
              <a:buChar char="-"/>
              <a:tabLst>
                <a:tab pos="266700" algn="l"/>
              </a:tabLst>
            </a:pPr>
            <a:r>
              <a:rPr lang="fr-FR" sz="120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emettre une copie de votre certificat médical de dispense de sport ou autre justificatif d’absence à votre enseignant de sport, dans les </a:t>
            </a:r>
            <a:r>
              <a:rPr lang="fr-FR" sz="1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48 heures suivant votre première absence, sous peine d’être défaillant </a:t>
            </a:r>
            <a:r>
              <a:rPr lang="fr-FR" sz="1200" b="1" dirty="0">
                <a:solidFill>
                  <a:srgbClr val="FF0000"/>
                </a:solidFill>
                <a:cs typeface="Arial" panose="020B0604020202020204" pitchFamily="34" charset="0"/>
              </a:rPr>
              <a:t>et d’obtenir 0/20</a:t>
            </a:r>
            <a:r>
              <a:rPr lang="fr-FR" sz="1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en session 1 ou 2</a:t>
            </a:r>
          </a:p>
          <a:p>
            <a:pPr marL="171450" indent="-171450">
              <a:buFontTx/>
              <a:buChar char="-"/>
              <a:tabLst>
                <a:tab pos="266700" algn="l"/>
              </a:tabLst>
            </a:pPr>
            <a:endParaRPr lang="fr-FR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Tx/>
              <a:buChar char="-"/>
              <a:tabLst>
                <a:tab pos="266700" algn="l"/>
              </a:tabLst>
            </a:pPr>
            <a:endParaRPr lang="fr-FR" sz="1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0" indent="-171450">
              <a:buFontTx/>
              <a:buChar char="-"/>
              <a:tabLst>
                <a:tab pos="266700" algn="l"/>
              </a:tabLst>
            </a:pPr>
            <a:r>
              <a:rPr lang="fr-FR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Contactez votre enseignant de l’activité choisie pour connaitre vos modalités d’évaluation (travail compensatoire de substitution)</a:t>
            </a:r>
          </a:p>
          <a:p>
            <a:endParaRPr lang="fr-FR" sz="12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590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BF978A-7D3D-4FFB-A1AD-424A6D6A4A8E}"/>
              </a:ext>
            </a:extLst>
          </p:cNvPr>
          <p:cNvSpPr/>
          <p:nvPr/>
        </p:nvSpPr>
        <p:spPr>
          <a:xfrm>
            <a:off x="2351584" y="2132856"/>
            <a:ext cx="7200000" cy="234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FR" sz="4800" b="1" dirty="0">
              <a:solidFill>
                <a:schemeClr val="tx1"/>
              </a:solidFill>
            </a:endParaRPr>
          </a:p>
          <a:p>
            <a:pPr algn="ctr"/>
            <a:r>
              <a:rPr lang="fr-FR" sz="4800" b="1" dirty="0">
                <a:solidFill>
                  <a:schemeClr val="tx1"/>
                </a:solidFill>
              </a:rPr>
              <a:t>Inscription à l’association sportive</a:t>
            </a:r>
            <a:endParaRPr lang="fr-F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50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E2CEBF-ABBF-4B9F-B062-FE8B078E3863}"/>
              </a:ext>
            </a:extLst>
          </p:cNvPr>
          <p:cNvSpPr/>
          <p:nvPr/>
        </p:nvSpPr>
        <p:spPr>
          <a:xfrm>
            <a:off x="1487488" y="908720"/>
            <a:ext cx="8353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https://www.helloasso.com/associations/inp-grenoble/adhesions/demande-de-licence-sportive-ffsu-2024-25</a:t>
            </a:r>
          </a:p>
          <a:p>
            <a:r>
              <a:rPr lang="fr-FR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   </a:t>
            </a:r>
          </a:p>
          <a:p>
            <a:r>
              <a:rPr lang="fr-FR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Un QR code est disponible : </a:t>
            </a:r>
          </a:p>
          <a:p>
            <a:endParaRPr lang="fr-FR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79682E-62B6-45D8-9B9D-9C2082F1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772816"/>
            <a:ext cx="4657700" cy="4657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22CF14-6A04-45E4-8EC5-E92C7E97026E}"/>
              </a:ext>
            </a:extLst>
          </p:cNvPr>
          <p:cNvSpPr/>
          <p:nvPr/>
        </p:nvSpPr>
        <p:spPr>
          <a:xfrm>
            <a:off x="1487487" y="2578172"/>
            <a:ext cx="3816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Licence (assurance incluse) : </a:t>
            </a:r>
          </a:p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Sport collectif : 35€ (tarif normal) / 15€ (boursiers)</a:t>
            </a:r>
            <a:endParaRPr lang="fr-FR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Sport individuel:  27€ et 9€</a:t>
            </a:r>
          </a:p>
          <a:p>
            <a:endParaRPr lang="fr-FR" sz="2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Un QR code est disponible : </a:t>
            </a:r>
          </a:p>
        </p:txBody>
      </p:sp>
    </p:spTree>
    <p:extLst>
      <p:ext uri="{BB962C8B-B14F-4D97-AF65-F5344CB8AC3E}">
        <p14:creationId xmlns:p14="http://schemas.microsoft.com/office/powerpoint/2010/main" val="1207114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7494BF-0399-474A-A942-651BB59C46EA}"/>
              </a:ext>
            </a:extLst>
          </p:cNvPr>
          <p:cNvSpPr/>
          <p:nvPr/>
        </p:nvSpPr>
        <p:spPr>
          <a:xfrm>
            <a:off x="2423592" y="1844824"/>
            <a:ext cx="7200000" cy="234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FR" sz="4800" b="1" dirty="0">
              <a:solidFill>
                <a:schemeClr val="tx1"/>
              </a:solidFill>
            </a:endParaRPr>
          </a:p>
          <a:p>
            <a:pPr algn="ctr"/>
            <a:r>
              <a:rPr lang="fr-FR" sz="4800" b="1" dirty="0">
                <a:solidFill>
                  <a:schemeClr val="tx1"/>
                </a:solidFill>
              </a:rPr>
              <a:t>Que faire si je suis sportif haut niveau ?</a:t>
            </a:r>
            <a:endParaRPr lang="fr-F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2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15D4E7-F02D-4335-A6CD-751911BEF309}"/>
              </a:ext>
            </a:extLst>
          </p:cNvPr>
          <p:cNvSpPr/>
          <p:nvPr/>
        </p:nvSpPr>
        <p:spPr>
          <a:xfrm>
            <a:off x="1271464" y="1052736"/>
            <a:ext cx="5454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+mj-lt"/>
                <a:cs typeface="Arial" panose="020B0604020202020204" pitchFamily="34" charset="0"/>
              </a:rPr>
              <a:t>7. Suis-je sportif de haut niveau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2400A9-2061-40C7-AE2A-B9F1ACF944D9}"/>
              </a:ext>
            </a:extLst>
          </p:cNvPr>
          <p:cNvSpPr/>
          <p:nvPr/>
        </p:nvSpPr>
        <p:spPr>
          <a:xfrm>
            <a:off x="1343472" y="2204864"/>
            <a:ext cx="7200000" cy="23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dirty="0"/>
              <a:t>Contactez Fabien STANGE ou Amandine BOUDJIDA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Vérifiez si vous êtes éligible au regard des critères sur</a:t>
            </a:r>
          </a:p>
          <a:p>
            <a:r>
              <a:rPr lang="fr-FR" dirty="0"/>
              <a:t>     </a:t>
            </a:r>
            <a:r>
              <a:rPr lang="fr-FR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https://det.grenoble-inp.fr/sport/sport-de-haut-</a:t>
            </a:r>
            <a:r>
              <a:rPr lang="fr-FR" dirty="0">
                <a:solidFill>
                  <a:schemeClr val="bg1"/>
                </a:solidFill>
              </a:rPr>
              <a:t>  </a:t>
            </a:r>
          </a:p>
          <a:p>
            <a:r>
              <a:rPr lang="fr-FR" dirty="0">
                <a:solidFill>
                  <a:schemeClr val="bg1"/>
                </a:solidFill>
              </a:rPr>
              <a:t>     niveau-</a:t>
            </a:r>
            <a:r>
              <a:rPr lang="fr-FR" dirty="0" err="1">
                <a:solidFill>
                  <a:schemeClr val="bg1"/>
                </a:solidFill>
              </a:rPr>
              <a:t>shn</a:t>
            </a:r>
            <a:r>
              <a:rPr lang="fr-FR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71611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695266-27B3-4A95-9584-6A96CB1FC624}"/>
              </a:ext>
            </a:extLst>
          </p:cNvPr>
          <p:cNvSpPr/>
          <p:nvPr/>
        </p:nvSpPr>
        <p:spPr>
          <a:xfrm>
            <a:off x="2639616" y="2060848"/>
            <a:ext cx="7200000" cy="234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FR" sz="4800" b="1" dirty="0">
              <a:solidFill>
                <a:schemeClr val="tx1"/>
              </a:solidFill>
            </a:endParaRPr>
          </a:p>
          <a:p>
            <a:pPr algn="ctr"/>
            <a:r>
              <a:rPr lang="fr-FR" sz="4800" b="1" dirty="0">
                <a:solidFill>
                  <a:schemeClr val="tx1"/>
                </a:solidFill>
              </a:rPr>
              <a:t>Plans et accès au campus</a:t>
            </a:r>
            <a:endParaRPr lang="fr-F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09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19D23C-1A85-4EB0-8381-32A07A01FA18}"/>
              </a:ext>
            </a:extLst>
          </p:cNvPr>
          <p:cNvSpPr/>
          <p:nvPr/>
        </p:nvSpPr>
        <p:spPr>
          <a:xfrm>
            <a:off x="1631504" y="620688"/>
            <a:ext cx="3229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+mj-lt"/>
                <a:cs typeface="Arial" panose="020B0604020202020204" pitchFamily="34" charset="0"/>
              </a:rPr>
              <a:t>Accès campus EST SUAPS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D6C02F-3120-401F-9E25-5600F3F11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154361"/>
            <a:ext cx="8171739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86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1AC172-912E-4E91-BC0C-CD58D859A035}"/>
              </a:ext>
            </a:extLst>
          </p:cNvPr>
          <p:cNvSpPr/>
          <p:nvPr/>
        </p:nvSpPr>
        <p:spPr>
          <a:xfrm>
            <a:off x="1343472" y="7647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latin typeface="+mj-lt"/>
                <a:cs typeface="Arial" panose="020B0604020202020204" pitchFamily="34" charset="0"/>
              </a:rPr>
              <a:t>Accès stade Jean Julien campus EST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B60EFE-2F8D-460C-81BD-8656A8950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340768"/>
            <a:ext cx="770510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34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54DDB70-397B-404C-9293-3F274865C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136575"/>
              </p:ext>
            </p:extLst>
          </p:nvPr>
        </p:nvGraphicFramePr>
        <p:xfrm>
          <a:off x="2207568" y="476672"/>
          <a:ext cx="8064897" cy="5688630"/>
        </p:xfrm>
        <a:graphic>
          <a:graphicData uri="http://schemas.openxmlformats.org/drawingml/2006/table">
            <a:tbl>
              <a:tblPr/>
              <a:tblGrid>
                <a:gridCol w="2393278">
                  <a:extLst>
                    <a:ext uri="{9D8B030D-6E8A-4147-A177-3AD203B41FA5}">
                      <a16:colId xmlns:a16="http://schemas.microsoft.com/office/drawing/2014/main" val="1003648357"/>
                    </a:ext>
                  </a:extLst>
                </a:gridCol>
                <a:gridCol w="2772590">
                  <a:extLst>
                    <a:ext uri="{9D8B030D-6E8A-4147-A177-3AD203B41FA5}">
                      <a16:colId xmlns:a16="http://schemas.microsoft.com/office/drawing/2014/main" val="2504279346"/>
                    </a:ext>
                  </a:extLst>
                </a:gridCol>
                <a:gridCol w="2899029">
                  <a:extLst>
                    <a:ext uri="{9D8B030D-6E8A-4147-A177-3AD203B41FA5}">
                      <a16:colId xmlns:a16="http://schemas.microsoft.com/office/drawing/2014/main" val="1436228122"/>
                    </a:ext>
                  </a:extLst>
                </a:gridCol>
              </a:tblGrid>
              <a:tr h="26164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ADRESSES DES INSTALLATIONS SPORTIVES DE GRENOBLE</a:t>
                      </a: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233165"/>
                  </a:ext>
                </a:extLst>
              </a:tr>
              <a:tr h="2093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Nom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Adresse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Accès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556809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Aviron Grenoblois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2" tooltip="160 Avenue des Martyrs, 38000 Grenoble"/>
                        </a:rPr>
                        <a:t>160, avenue des Martyrs - 38000 Grenoble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Arrêt -  Presqu'île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996836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Complexe sportif Jean Julien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Rue Pierre de Coubertin -38360 Sassenage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D'Oxford, prendre la ligne 54 direction Sassenage - Descendre 6 arrêts plus loin au complexe sportif 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034995"/>
                  </a:ext>
                </a:extLst>
              </a:tr>
              <a:tr h="4148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CSU - Grand gymnase, petit gymnase, salles de danse, d'escrime, de judo, de musculation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430, rue de la passerelle - 38400 Saint- Martin- 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B ou C - Arrêt Gabriel FAURE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535010"/>
                  </a:ext>
                </a:extLst>
              </a:tr>
              <a:tr h="2765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 rugby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1530, rue des résidences - 38400 Saint-Martin- 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B ou C - Arrêt Condillac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41109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 tennis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201, avenue de Vignate - 38610 Gières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C5 - Terminus Université Biologie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129513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 tir à l'arc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430, rue de la papeterie - 38610 Gières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11 - Arrêt Epicéa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41340"/>
                  </a:ext>
                </a:extLst>
              </a:tr>
              <a:tr h="2803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 Vertical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18, rue Marceau Leyssieux - 38400 Saint-Martin- 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C ou bus C5 - Arrêt Neyrpic Belledonne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979671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9" tooltip="675 Avenue Centrale - 38400 St Martin d'Hères"/>
                        </a:rPr>
                        <a:t>675, avenue Centrale - 38400 Saint-Martin-d'Hères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B ou C - Arrêt Gabriel Fauré ou bibliothèques universitaires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849186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Gymnase Externat Notre Dame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Passage du conservatoire - 38100 Grenoble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A - Arrêt MC2 - Maison de la culture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414570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Gymnase Jean Berger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11, avenue des Maquis du Grésivaudan - 38700 La Tronche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13 - Arrêt Musée Hébert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849673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Gymnase et salle d'expression corporelle La Tronche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1 rue Eymard Duvernay - 38700 La Tronche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13 - Arrêt Commandant Nal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45132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Halle Belledonne et Halle Chartreuse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5, allée des sports - 38610 Gières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C7 - Terminus IUT - UFRAPS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201398"/>
                  </a:ext>
                </a:extLst>
              </a:tr>
              <a:tr h="2765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Halle Ouest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Rue de la Houille Blanche - 38400 Saint-Martin-d'Hères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B : Arrêt Les Taillées - Tram C : Arrêt Hector Berlioz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662154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L'Hexagone scène nationale de Meylan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24, rue des Aiguinards - 38242 Meylan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Chrono  C1 : Arrêt Hexagone - Bus 13 (Aiguinards) ou 6020 : Arrêt Hexagone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041590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Rampe - La Ponatière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15, avenue du 8 Mai 1945 - 38130 Échirolles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A : Arrêt La Rampe/Centre-ville - Bus 11 : Arrêt La Rampe/Centre-ville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31685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MC2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7"/>
                        </a:rPr>
                        <a:t>4, rue Paul Claudel - 38100 Grenoble</a:t>
                      </a:r>
                      <a:endParaRPr lang="it-IT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  A - Arrêt MC2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039686"/>
                  </a:ext>
                </a:extLst>
              </a:tr>
              <a:tr h="2765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Piscine Universitaire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8"/>
                        </a:rPr>
                        <a:t>430, rue de la passerelle - 38400 Saint-Martin-d'Hères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B ou C - Arrêt Gabriel Fauré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101615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de judo Berthe de Boissieux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9" tooltip="10, rue Berthe de Boissieux 38000 Grenoble"/>
                        </a:rPr>
                        <a:t>10, rue Berthe de Boissieux 38000 Grenoble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C - Arrêt Gustave Rivet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360403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de judo Paul Cocat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20" tooltip="14 avenue Paul Cocat Grenoble"/>
                        </a:rPr>
                        <a:t>14, avenue Paul Cocat Grenoble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C5 direction Palais de Justice - Arrêt Paul Cocat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225181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Stade d'athlétisme UFR STAPS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21"/>
                        </a:rPr>
                        <a:t>1968, rue de la Piscine - 38610 Gières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C7 - Terminus IUT - UFRAPS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408351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Stade nautique d'Echirolles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8"/>
                        </a:rPr>
                        <a:t>9, rue Fernand Pelloutier - 38130 Échirolles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A direction Denis Papin - Arrêt Echirolles Gare ou La Rampe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462466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 de foot UFR STAPS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22"/>
                        </a:rPr>
                        <a:t>1798, rue de la piscine - 38610 Gières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C7 - Terminus IUT - UFRAPS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094553"/>
                  </a:ext>
                </a:extLst>
              </a:tr>
              <a:tr h="2765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Terrains de Padel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23"/>
                        </a:rPr>
                        <a:t>201, avenue de Vignate - 38400 Saint-Martin-d'Hères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C5 - Terminus Universités - Biologie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753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656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4A508D-5C37-44B3-B459-36C2CA41B087}"/>
              </a:ext>
            </a:extLst>
          </p:cNvPr>
          <p:cNvSpPr/>
          <p:nvPr/>
        </p:nvSpPr>
        <p:spPr>
          <a:xfrm>
            <a:off x="1775520" y="1916832"/>
            <a:ext cx="7200000" cy="23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tx1"/>
                </a:solidFill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391267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5322D8-C442-4F96-A166-5034629FFF12}"/>
              </a:ext>
            </a:extLst>
          </p:cNvPr>
          <p:cNvSpPr/>
          <p:nvPr/>
        </p:nvSpPr>
        <p:spPr>
          <a:xfrm>
            <a:off x="3575720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282D46"/>
                </a:solidFill>
                <a:latin typeface="+mj-lt"/>
              </a:rPr>
              <a:t>Offre sportive 2024-2025</a:t>
            </a:r>
          </a:p>
          <a:p>
            <a:pPr algn="ctr"/>
            <a:r>
              <a:rPr lang="fr-FR" b="1" dirty="0">
                <a:solidFill>
                  <a:srgbClr val="E6500F"/>
                </a:solidFill>
                <a:latin typeface="+mj-lt"/>
              </a:rPr>
              <a:t>Etudiants 2</a:t>
            </a:r>
            <a:r>
              <a:rPr lang="fr-FR" b="1" baseline="30000" dirty="0">
                <a:solidFill>
                  <a:srgbClr val="E6500F"/>
                </a:solidFill>
                <a:latin typeface="+mj-lt"/>
              </a:rPr>
              <a:t>ème</a:t>
            </a:r>
            <a:r>
              <a:rPr lang="fr-FR" b="1" dirty="0">
                <a:solidFill>
                  <a:srgbClr val="E6500F"/>
                </a:solidFill>
                <a:latin typeface="+mj-lt"/>
              </a:rPr>
              <a:t> année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A7FBB9-CFF0-4C7C-9BBC-B1E840FE5039}"/>
              </a:ext>
            </a:extLst>
          </p:cNvPr>
          <p:cNvSpPr/>
          <p:nvPr/>
        </p:nvSpPr>
        <p:spPr>
          <a:xfrm>
            <a:off x="2496000" y="1988840"/>
            <a:ext cx="7200000" cy="378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chemeClr val="tx1"/>
                </a:solidFill>
              </a:rPr>
              <a:t>Informations générales </a:t>
            </a:r>
          </a:p>
          <a:p>
            <a:pPr algn="ctr"/>
            <a:r>
              <a:rPr lang="fr-FR" sz="4800" b="1" dirty="0">
                <a:solidFill>
                  <a:schemeClr val="bg1"/>
                </a:solidFill>
              </a:rPr>
              <a:t>SUAPS</a:t>
            </a:r>
          </a:p>
          <a:p>
            <a:pPr algn="ctr"/>
            <a:r>
              <a:rPr lang="fr-FR" sz="4800" b="1" dirty="0">
                <a:solidFill>
                  <a:schemeClr val="tx1"/>
                </a:solidFill>
              </a:rPr>
              <a:t>sport noté</a:t>
            </a:r>
            <a:r>
              <a:rPr lang="fr-FR" sz="4800" b="1" dirty="0"/>
              <a:t> 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107215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0D6E7BB-61A1-4AB7-9199-B20C37CF73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59497" y="1412776"/>
          <a:ext cx="5472608" cy="760095"/>
        </p:xfrm>
        <a:graphic>
          <a:graphicData uri="http://schemas.openxmlformats.org/drawingml/2006/table">
            <a:tbl>
              <a:tblPr/>
              <a:tblGrid>
                <a:gridCol w="2025366">
                  <a:extLst>
                    <a:ext uri="{9D8B030D-6E8A-4147-A177-3AD203B41FA5}">
                      <a16:colId xmlns:a16="http://schemas.microsoft.com/office/drawing/2014/main" val="2419823646"/>
                    </a:ext>
                  </a:extLst>
                </a:gridCol>
                <a:gridCol w="888224">
                  <a:extLst>
                    <a:ext uri="{9D8B030D-6E8A-4147-A177-3AD203B41FA5}">
                      <a16:colId xmlns:a16="http://schemas.microsoft.com/office/drawing/2014/main" val="1730206370"/>
                    </a:ext>
                  </a:extLst>
                </a:gridCol>
                <a:gridCol w="472765">
                  <a:extLst>
                    <a:ext uri="{9D8B030D-6E8A-4147-A177-3AD203B41FA5}">
                      <a16:colId xmlns:a16="http://schemas.microsoft.com/office/drawing/2014/main" val="4121419725"/>
                    </a:ext>
                  </a:extLst>
                </a:gridCol>
                <a:gridCol w="1425457">
                  <a:extLst>
                    <a:ext uri="{9D8B030D-6E8A-4147-A177-3AD203B41FA5}">
                      <a16:colId xmlns:a16="http://schemas.microsoft.com/office/drawing/2014/main" val="2586630929"/>
                    </a:ext>
                  </a:extLst>
                </a:gridCol>
                <a:gridCol w="660796">
                  <a:extLst>
                    <a:ext uri="{9D8B030D-6E8A-4147-A177-3AD203B41FA5}">
                      <a16:colId xmlns:a16="http://schemas.microsoft.com/office/drawing/2014/main" val="3655799802"/>
                    </a:ext>
                  </a:extLst>
                </a:gridCol>
              </a:tblGrid>
              <a:tr h="1776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Année Universitaire 2024-2025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804036"/>
                  </a:ext>
                </a:extLst>
              </a:tr>
              <a:tr h="17769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891397"/>
                  </a:ext>
                </a:extLst>
              </a:tr>
              <a:tr h="1776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Professeurs de sport référents GRENOBLE INP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26227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BBDB1361-981E-4F72-965B-A851AACBC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7" y="2636912"/>
            <a:ext cx="6718300" cy="32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94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8000531-93A3-4E97-9F18-831437A4AE7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06252" y="980728"/>
          <a:ext cx="6057900" cy="749300"/>
        </p:xfrm>
        <a:graphic>
          <a:graphicData uri="http://schemas.openxmlformats.org/drawingml/2006/table">
            <a:tbl>
              <a:tblPr/>
              <a:tblGrid>
                <a:gridCol w="1773427">
                  <a:extLst>
                    <a:ext uri="{9D8B030D-6E8A-4147-A177-3AD203B41FA5}">
                      <a16:colId xmlns:a16="http://schemas.microsoft.com/office/drawing/2014/main" val="3216121443"/>
                    </a:ext>
                  </a:extLst>
                </a:gridCol>
                <a:gridCol w="1443852">
                  <a:extLst>
                    <a:ext uri="{9D8B030D-6E8A-4147-A177-3AD203B41FA5}">
                      <a16:colId xmlns:a16="http://schemas.microsoft.com/office/drawing/2014/main" val="2650633087"/>
                    </a:ext>
                  </a:extLst>
                </a:gridCol>
                <a:gridCol w="2840621">
                  <a:extLst>
                    <a:ext uri="{9D8B030D-6E8A-4147-A177-3AD203B41FA5}">
                      <a16:colId xmlns:a16="http://schemas.microsoft.com/office/drawing/2014/main" val="1259396921"/>
                    </a:ext>
                  </a:extLst>
                </a:gridCol>
              </a:tblGrid>
              <a:tr h="24765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Année Universitaire 2024-2025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4618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808741"/>
                  </a:ext>
                </a:extLst>
              </a:tr>
              <a:tr h="21590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r-FR" sz="1300" b="1" i="0" u="sng" strike="noStrike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Professeurs référents de sports collectifs - Offre spécifique Grenoble INP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349778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50DAE43-F67C-47EB-9F2F-A2AB3F8C45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15480" y="1916832"/>
          <a:ext cx="6057900" cy="2476500"/>
        </p:xfrm>
        <a:graphic>
          <a:graphicData uri="http://schemas.openxmlformats.org/drawingml/2006/table">
            <a:tbl>
              <a:tblPr/>
              <a:tblGrid>
                <a:gridCol w="2141247">
                  <a:extLst>
                    <a:ext uri="{9D8B030D-6E8A-4147-A177-3AD203B41FA5}">
                      <a16:colId xmlns:a16="http://schemas.microsoft.com/office/drawing/2014/main" val="3539717968"/>
                    </a:ext>
                  </a:extLst>
                </a:gridCol>
                <a:gridCol w="989923">
                  <a:extLst>
                    <a:ext uri="{9D8B030D-6E8A-4147-A177-3AD203B41FA5}">
                      <a16:colId xmlns:a16="http://schemas.microsoft.com/office/drawing/2014/main" val="3671358163"/>
                    </a:ext>
                  </a:extLst>
                </a:gridCol>
                <a:gridCol w="785483">
                  <a:extLst>
                    <a:ext uri="{9D8B030D-6E8A-4147-A177-3AD203B41FA5}">
                      <a16:colId xmlns:a16="http://schemas.microsoft.com/office/drawing/2014/main" val="3357303798"/>
                    </a:ext>
                  </a:extLst>
                </a:gridCol>
                <a:gridCol w="2141247">
                  <a:extLst>
                    <a:ext uri="{9D8B030D-6E8A-4147-A177-3AD203B41FA5}">
                      <a16:colId xmlns:a16="http://schemas.microsoft.com/office/drawing/2014/main" val="249412402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SPORTS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PRENOM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COURRIEL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62410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Basket F et 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BEYO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Frédéric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sng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frederic.beyo@grenoble-inp.fr</a:t>
                      </a:r>
                      <a:endParaRPr lang="fr-FR" sz="1100" b="0" i="0" u="sng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19425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Football F et 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JEAN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Mathieu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sng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Mathieu.jean@grenoble-inp.fr </a:t>
                      </a:r>
                      <a:endParaRPr lang="fr-FR" sz="1100" b="0" i="0" u="sng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96384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Handball F et 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ABIVEN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Yann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sng" strike="noStrike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</a:rPr>
                        <a:t>yann.abiven@grenoble-inp.fr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320391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Rugby 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BERTRAND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Renaud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sng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renaud.bertrand@grenoble-inp.fr</a:t>
                      </a:r>
                      <a:endParaRPr lang="fr-FR" sz="1100" b="0" i="0" u="sng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81584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sng" strike="noStrike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</a:rPr>
                        <a:t>bertrandrenaud85@neuf.fr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42836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Ultimate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OLIVIER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Alexandre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sng" strike="noStrike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</a:rPr>
                        <a:t>aolivier@don-bosco-gieres.com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9585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Volley F et 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 GOFF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Marc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sng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marc.legoff@grenoble-inp.fr</a:t>
                      </a:r>
                      <a:endParaRPr lang="fr-FR" sz="1100" b="0" i="0" u="sng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77147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A0F41BD-E6D4-4B21-AC16-73B5E362A2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15480" y="5301208"/>
          <a:ext cx="6057900" cy="862330"/>
        </p:xfrm>
        <a:graphic>
          <a:graphicData uri="http://schemas.openxmlformats.org/drawingml/2006/table">
            <a:tbl>
              <a:tblPr/>
              <a:tblGrid>
                <a:gridCol w="2134544">
                  <a:extLst>
                    <a:ext uri="{9D8B030D-6E8A-4147-A177-3AD203B41FA5}">
                      <a16:colId xmlns:a16="http://schemas.microsoft.com/office/drawing/2014/main" val="3543833353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2507103289"/>
                    </a:ext>
                  </a:extLst>
                </a:gridCol>
                <a:gridCol w="766482">
                  <a:extLst>
                    <a:ext uri="{9D8B030D-6E8A-4147-A177-3AD203B41FA5}">
                      <a16:colId xmlns:a16="http://schemas.microsoft.com/office/drawing/2014/main" val="3027348895"/>
                    </a:ext>
                  </a:extLst>
                </a:gridCol>
                <a:gridCol w="2134898">
                  <a:extLst>
                    <a:ext uri="{9D8B030D-6E8A-4147-A177-3AD203B41FA5}">
                      <a16:colId xmlns:a16="http://schemas.microsoft.com/office/drawing/2014/main" val="161695693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SPORTS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PRENOM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COURRIEL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37052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Rugby 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DINALE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Jérôme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sng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jerome.dinale@univ-grenoble-alpes.fr</a:t>
                      </a:r>
                      <a:endParaRPr lang="fr-FR" sz="1100" b="0" i="0" u="sng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8731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Water-Polo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ROUAN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Lionel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sng" strike="noStrike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</a:rPr>
                        <a:t>lionel.rouan@univ-grenoble-alpes.fr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42858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66A90A0-4A78-49A9-8F66-2E32002249E1}"/>
              </a:ext>
            </a:extLst>
          </p:cNvPr>
          <p:cNvSpPr/>
          <p:nvPr/>
        </p:nvSpPr>
        <p:spPr>
          <a:xfrm>
            <a:off x="1308799" y="4695527"/>
            <a:ext cx="5219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b="1" u="sng" dirty="0">
                <a:solidFill>
                  <a:srgbClr val="C00000"/>
                </a:solidFill>
                <a:latin typeface="Calibri Light" panose="020F0302020204030204" pitchFamily="34" charset="0"/>
              </a:rPr>
              <a:t>Professeurs référents de sports collectifs - Offre Commune Site de Grenoble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051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F944E38-EA7B-4136-917E-05364A125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45267"/>
              </p:ext>
            </p:extLst>
          </p:nvPr>
        </p:nvGraphicFramePr>
        <p:xfrm>
          <a:off x="623391" y="980728"/>
          <a:ext cx="9001001" cy="542854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74092">
                  <a:extLst>
                    <a:ext uri="{9D8B030D-6E8A-4147-A177-3AD203B41FA5}">
                      <a16:colId xmlns:a16="http://schemas.microsoft.com/office/drawing/2014/main" val="313989530"/>
                    </a:ext>
                  </a:extLst>
                </a:gridCol>
                <a:gridCol w="1321045">
                  <a:extLst>
                    <a:ext uri="{9D8B030D-6E8A-4147-A177-3AD203B41FA5}">
                      <a16:colId xmlns:a16="http://schemas.microsoft.com/office/drawing/2014/main" val="806849688"/>
                    </a:ext>
                  </a:extLst>
                </a:gridCol>
                <a:gridCol w="1147226">
                  <a:extLst>
                    <a:ext uri="{9D8B030D-6E8A-4147-A177-3AD203B41FA5}">
                      <a16:colId xmlns:a16="http://schemas.microsoft.com/office/drawing/2014/main" val="2023895426"/>
                    </a:ext>
                  </a:extLst>
                </a:gridCol>
                <a:gridCol w="4258638">
                  <a:extLst>
                    <a:ext uri="{9D8B030D-6E8A-4147-A177-3AD203B41FA5}">
                      <a16:colId xmlns:a16="http://schemas.microsoft.com/office/drawing/2014/main" val="135268517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Equipe enseignante - Offre Commune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858651860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094226182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SPORTS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NOM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Prénom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Courriel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1795385964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Aikido</a:t>
                      </a:r>
                      <a:r>
                        <a:rPr lang="fr-FR" sz="1000" dirty="0">
                          <a:effectLst/>
                        </a:rPr>
                        <a:t> - Sport de Combat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Martin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Philippe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philippe.martin@univ-grenoble-alpes.fr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1137441490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Athlétisme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Didier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Cédric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3" tooltip="cedric.didier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cedric.didier@grenoble-inp.fr</a:t>
                      </a:r>
                      <a:r>
                        <a:rPr lang="fr-FR" sz="1000" u="sng" dirty="0">
                          <a:effectLst/>
                        </a:rPr>
                        <a:t> ou  cedric.didier0927@orange.fr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712063477"/>
                  </a:ext>
                </a:extLst>
              </a:tr>
              <a:tr h="102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Aviron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Zipj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David.zijp@univ-grenoble-inp.fr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517748781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Badminton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Zijp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David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4" tooltip="david.zijp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david.zijp@univ-grenoble-alpes.fr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261507024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Biathlon</a:t>
                      </a: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Busch</a:t>
                      </a: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Nicolas</a:t>
                      </a: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Nicolas.busch@univ-grenoble-alpes.fr</a:t>
                      </a: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019896120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Boxe Française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Riazanoff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Yves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5" tooltip="yves.riazanoff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yves.riazanoff@univ-grenoble-alpes.fr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850047569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Corps et Santé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Lochon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Serge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6" tooltip="serge.lochon@grenoble-inp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serge.lochon@grenoble-inp.fr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4208051782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Course d'Orientation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Grenet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Jean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jean.grenet@univ-grenoble-alpes.fr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882550882"/>
                  </a:ext>
                </a:extLst>
              </a:tr>
              <a:tr h="31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Danse Classique </a:t>
                      </a:r>
                      <a:br>
                        <a:rPr lang="fr-FR" sz="1000" dirty="0">
                          <a:effectLst/>
                        </a:rPr>
                      </a:br>
                      <a:r>
                        <a:rPr lang="fr-FR" sz="1000" dirty="0">
                          <a:effectLst/>
                        </a:rPr>
                        <a:t>Danse Contemporaine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Riazanoff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Yves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5" tooltip="yves.riazanoff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yves.riazanoff@univ-grenoble-alpes.fr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1152121699"/>
                  </a:ext>
                </a:extLst>
              </a:tr>
              <a:tr h="31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Danse Hip-Hop </a:t>
                      </a:r>
                      <a:br>
                        <a:rPr lang="fr-FR" sz="1000">
                          <a:effectLst/>
                        </a:rPr>
                      </a:br>
                      <a:r>
                        <a:rPr lang="fr-FR" sz="1000">
                          <a:effectLst/>
                        </a:rPr>
                        <a:t>Danse Moderne Jazz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Liprandi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Florence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8" tooltip="florence.liprandi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florence.liprandi@univ-grenoble-alpes.fr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566338740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Danses Latines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Longchamp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Laure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9" tooltip="laure.longchamp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laure.longchamp@univ-grenoble-alpes.fr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1598841851"/>
                  </a:ext>
                </a:extLst>
              </a:tr>
              <a:tr h="31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Escalade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Gérardin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Thierry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0" tooltip="thierry.gerard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thierry.gerardin@univ-grenoble-alpes.fr</a:t>
                      </a:r>
                      <a:br>
                        <a:rPr lang="fr-FR" sz="1000" u="sng" dirty="0">
                          <a:effectLst/>
                          <a:hlinkClick r:id="rId10" tooltip="thierry.gerard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fr-FR" sz="1000" u="sng" dirty="0">
                          <a:effectLst/>
                          <a:hlinkClick r:id="rId10" tooltip="thierry.gerard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thierry.gerardin.esmug@gmail.com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813381306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Escrime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Paul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Michel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1" tooltip="michel.paul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michel.paul@univ-grenoble-alpes.fr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634117329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Glisse - Ski Snow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Piot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Nicolas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2" tooltip="nicolas.piot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nicolas.piot@univ-grenoble-alpes.fr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060359860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Golf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Thomas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Prieur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Thomas.prieur@univ-grenoble-alpes.fr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883519247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Grand Trampoline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Rastello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Laurent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3" tooltip="laurent.rastello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laurent.rastello@univ-grenoble-alpes.fr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817913611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Gymnastique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Rastello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Laurent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3" tooltip="laurent.rastello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laurent.rastello@univ-grenoble-alpes.fr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736667213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Judo - Sport de Combat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Martin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Philippe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4" tooltip="philippe.mart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philippe.martin@univ-grenoble-alpes.fr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838129719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Ju Jitsu - Sport de Combat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Martin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Philippe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4" tooltip="philippe.mart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philippe.martin@univ-grenoble-alpes.fr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487926607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Karaté - Sport de Combat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Martin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Philippe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4" tooltip="philippe.mart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philippe.martin@univ-grenoble-alpes.fr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7769271"/>
                  </a:ext>
                </a:extLst>
              </a:tr>
              <a:tr h="31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Montagne - Grandes Voies (Expérience)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Gérardin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Thierry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thierry.gerardin@univ-grenoble-alpes.fr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4272179814"/>
                  </a:ext>
                </a:extLst>
              </a:tr>
              <a:tr h="257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Montagne - Grandes Voies (Expert)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Gérardin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Thierry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thierry.gerardin@univ-grenoble-alpes.fr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096092096"/>
                  </a:ext>
                </a:extLst>
              </a:tr>
              <a:tr h="782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Montagne - Randonnée Nature et Patrimoine (Semaine)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Prieur (Semaine)</a:t>
                      </a:r>
                      <a:br>
                        <a:rPr lang="fr-FR" sz="1000">
                          <a:effectLst/>
                        </a:rPr>
                      </a:br>
                      <a:br>
                        <a:rPr lang="fr-FR" sz="1000">
                          <a:effectLst/>
                        </a:rPr>
                      </a:br>
                      <a:r>
                        <a:rPr lang="fr-FR" sz="1000">
                          <a:effectLst/>
                        </a:rPr>
                        <a:t>Gérardin (Semaine et WE)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Thomas  (Semaine)</a:t>
                      </a:r>
                      <a:br>
                        <a:rPr lang="fr-FR" sz="1000" dirty="0">
                          <a:effectLst/>
                        </a:rPr>
                      </a:br>
                      <a:br>
                        <a:rPr lang="fr-FR" sz="1000" dirty="0">
                          <a:effectLst/>
                        </a:rPr>
                      </a:br>
                      <a:r>
                        <a:rPr lang="fr-FR" sz="1000" dirty="0">
                          <a:effectLst/>
                        </a:rPr>
                        <a:t>Thierry (Semaine et WE)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thomas.prieur@univ-grenoble-alpes.fr</a:t>
                      </a:r>
                      <a:br>
                        <a:rPr lang="fr-FR" sz="1000" u="sng" dirty="0">
                          <a:effectLst/>
                        </a:rPr>
                      </a:br>
                      <a:br>
                        <a:rPr lang="fr-FR" sz="1000" u="sng" dirty="0">
                          <a:effectLst/>
                        </a:rPr>
                      </a:br>
                      <a:r>
                        <a:rPr lang="fr-FR" sz="1000" u="sng" dirty="0">
                          <a:effectLst/>
                        </a:rPr>
                        <a:t>thierry.gerardin@univ-grenoble-alpes.fr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911714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418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6B9706F-DD3C-4DDA-8515-991EAB5AB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69259"/>
              </p:ext>
            </p:extLst>
          </p:nvPr>
        </p:nvGraphicFramePr>
        <p:xfrm>
          <a:off x="551384" y="1052736"/>
          <a:ext cx="8928993" cy="5390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105">
                  <a:extLst>
                    <a:ext uri="{9D8B030D-6E8A-4147-A177-3AD203B41FA5}">
                      <a16:colId xmlns:a16="http://schemas.microsoft.com/office/drawing/2014/main" val="760571319"/>
                    </a:ext>
                  </a:extLst>
                </a:gridCol>
                <a:gridCol w="1310046">
                  <a:extLst>
                    <a:ext uri="{9D8B030D-6E8A-4147-A177-3AD203B41FA5}">
                      <a16:colId xmlns:a16="http://schemas.microsoft.com/office/drawing/2014/main" val="141720218"/>
                    </a:ext>
                  </a:extLst>
                </a:gridCol>
                <a:gridCol w="1137670">
                  <a:extLst>
                    <a:ext uri="{9D8B030D-6E8A-4147-A177-3AD203B41FA5}">
                      <a16:colId xmlns:a16="http://schemas.microsoft.com/office/drawing/2014/main" val="310946989"/>
                    </a:ext>
                  </a:extLst>
                </a:gridCol>
                <a:gridCol w="4223172">
                  <a:extLst>
                    <a:ext uri="{9D8B030D-6E8A-4147-A177-3AD203B41FA5}">
                      <a16:colId xmlns:a16="http://schemas.microsoft.com/office/drawing/2014/main" val="241905698"/>
                    </a:ext>
                  </a:extLst>
                </a:gridCol>
              </a:tblGrid>
              <a:tr h="651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Montagne - Randonnée Nature et Patrimoine (WE)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Grenet (WE)</a:t>
                      </a:r>
                      <a:br>
                        <a:rPr lang="fr-FR" sz="1000" dirty="0">
                          <a:effectLst/>
                          <a:latin typeface="+mn-lt"/>
                        </a:rPr>
                      </a:br>
                      <a:br>
                        <a:rPr lang="fr-FR" sz="1000" dirty="0">
                          <a:effectLst/>
                          <a:latin typeface="+mn-lt"/>
                        </a:rPr>
                      </a:br>
                      <a:r>
                        <a:rPr lang="fr-FR" sz="1000" dirty="0">
                          <a:effectLst/>
                          <a:latin typeface="+mn-lt"/>
                        </a:rPr>
                        <a:t>Gérardin (Semaine et WE)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Jean (WE)</a:t>
                      </a:r>
                      <a:br>
                        <a:rPr lang="fr-FR" sz="1000" dirty="0">
                          <a:effectLst/>
                          <a:latin typeface="+mn-lt"/>
                        </a:rPr>
                      </a:br>
                      <a:br>
                        <a:rPr lang="fr-FR" sz="1000" dirty="0">
                          <a:effectLst/>
                          <a:latin typeface="+mn-lt"/>
                        </a:rPr>
                      </a:br>
                      <a:r>
                        <a:rPr lang="fr-FR" sz="1000" dirty="0">
                          <a:effectLst/>
                          <a:latin typeface="+mn-lt"/>
                        </a:rPr>
                        <a:t>Thierry (Semaine et WE)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effectLst/>
                          <a:latin typeface="+mn-lt"/>
                        </a:rPr>
                        <a:t>jean.grenet@univ-grenoble-alpes.fr</a:t>
                      </a:r>
                      <a:br>
                        <a:rPr lang="fr-FR" sz="1000" b="1" u="sng" dirty="0">
                          <a:effectLst/>
                          <a:latin typeface="+mn-lt"/>
                        </a:rPr>
                      </a:br>
                      <a:br>
                        <a:rPr lang="fr-FR" sz="1000" b="1" u="sng" dirty="0">
                          <a:effectLst/>
                          <a:latin typeface="+mn-lt"/>
                        </a:rPr>
                      </a:br>
                      <a:r>
                        <a:rPr lang="fr-FR" sz="1000" b="1" u="sng" dirty="0">
                          <a:effectLst/>
                          <a:latin typeface="+mn-lt"/>
                        </a:rPr>
                        <a:t>thierry.gerardin@univ-grenoble-alpes.fr</a:t>
                      </a:r>
                      <a:endParaRPr lang="fr-FR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11636"/>
                  </a:ext>
                </a:extLst>
              </a:tr>
              <a:tr h="413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Montagne - Via Ferrata                                          Montagne - Spéléologie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Gérardin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Thierry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thierry.gerardin@univ-grenoble-alpes.fr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423729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Natation Synchronisée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99757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Natation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Rouan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Lionel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2" tooltip="lionel.roua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lionel.rouan@univ-grenoble-alpes.fr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950062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Natation BNSSA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Rouan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Lionel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2" tooltip="lionel.roua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lionel.rouan@univ-grenoble-alpes.fr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34076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Parkour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Riazanoff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Yves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3" tooltip="yves.riazanoff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yves.riazanoff@univ-grenoble-alpes.fr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64361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Plongée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Fontaine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Corinne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4" tooltip="corinne.fontaine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corinne.fontaine@univ-grenoble-alpes.fr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92895"/>
                  </a:ext>
                </a:extLst>
              </a:tr>
              <a:tr h="171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Plongée : formation encadrant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Fontaine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Corinne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4" tooltip="corinne.fontaine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corinne.fontaine@univ-grenoble-alpes.fr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989389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Rugby Féminin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Dinale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jerome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Jerome.dinale@univ-grenoble-alpes.fr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669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Ski Nordique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Zijp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David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6" tooltip="david.zijp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david.zijp@univ-grenoble-alpes.fr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089333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Sport Handi U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Grenet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Jean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7" tooltip="jean.grenet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jean.grenet@univ-grenoble-alpes.fr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534413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Sport Handi U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8" tooltip="olivia.wendling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441937"/>
                  </a:ext>
                </a:extLst>
              </a:tr>
              <a:tr h="620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Tennis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Stange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Fabien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9" tooltip="etug.tennis.u@wanadoo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fabien.stange@grenoble-inp.fr</a:t>
                      </a:r>
                      <a:b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9" tooltip="etug.tennis.u@wanadoo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9" tooltip="etug.tennis.u@wanadoo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etug.tennis.u@wanadoo.fr</a:t>
                      </a:r>
                      <a:b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9" tooltip="etug.tennis.u@wanadoo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38821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Tennis de Table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Paul</a:t>
                      </a: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Michel</a:t>
                      </a: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michel.paul@univ-grenoble-alpes.fr 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415878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Tennis de Table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1" tooltip="c.ramon@cegetel.net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@cegetel.net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16593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Tir à l'Arc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Lochon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Serge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2" tooltip="serge.lochon@grenoble-inp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serge.lochon@grenoble-inp.fr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679449"/>
                  </a:ext>
                </a:extLst>
              </a:tr>
              <a:tr h="413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Planche à Voile - Funboard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Vieux-Champagne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Lionel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3" tooltip="lionel.vieux-champagne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lionel.vieux-champagne@univ-grenoble-alpes.fr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132829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VTT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Legoff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Marc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Marc.le</a:t>
                      </a:r>
                      <a:r>
                        <a:rPr lang="fr-FR" sz="1000" b="1" u="sng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goff</a:t>
                      </a: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@grenoble-inp.fr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89872"/>
                  </a:ext>
                </a:extLst>
              </a:tr>
              <a:tr h="432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Water Polo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Rouan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Lionel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2" tooltip="lionel.roua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lionel.rouan@univ-grenoble-alpes.fr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9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14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247765-BECF-441F-AF66-3381D3295123}"/>
              </a:ext>
            </a:extLst>
          </p:cNvPr>
          <p:cNvSpPr/>
          <p:nvPr/>
        </p:nvSpPr>
        <p:spPr>
          <a:xfrm>
            <a:off x="3287688" y="764704"/>
            <a:ext cx="5432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Le sport </a:t>
            </a:r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noté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 à Grenoble INP</a:t>
            </a:r>
            <a:endParaRPr lang="fr-FR" sz="36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623548-4C70-4F94-9FE7-B7EB2E35DF4A}"/>
              </a:ext>
            </a:extLst>
          </p:cNvPr>
          <p:cNvSpPr/>
          <p:nvPr/>
        </p:nvSpPr>
        <p:spPr>
          <a:xfrm>
            <a:off x="1991544" y="2348880"/>
            <a:ext cx="8641209" cy="155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431"/>
              </a:spcBef>
              <a:buClr>
                <a:srgbClr val="000000"/>
              </a:buClr>
              <a:buSzPct val="100000"/>
            </a:pPr>
            <a:r>
              <a:rPr lang="en-US" altLang="fr-FR" b="1" dirty="0">
                <a:latin typeface="Calibri Light" panose="020F03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- Note </a:t>
            </a:r>
            <a:r>
              <a:rPr lang="en-US" altLang="fr-FR" b="1" dirty="0" err="1">
                <a:latin typeface="Calibri Light" panose="020F0302020204030204" pitchFamily="34" charset="0"/>
                <a:ea typeface="MS PGothic" panose="020B0600070205080204" pitchFamily="34" charset="-128"/>
                <a:sym typeface="Calibri Bold" panose="020F0702030404030204" pitchFamily="34" charset="0"/>
              </a:rPr>
              <a:t>obligatoire</a:t>
            </a:r>
            <a:r>
              <a:rPr lang="en-US" altLang="fr-FR" b="1" dirty="0">
                <a:latin typeface="Calibri Light" panose="020F03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 dans le cursus au S1 et S2 (formation </a:t>
            </a:r>
            <a:r>
              <a:rPr lang="en-US" altLang="fr-FR" b="1" dirty="0" err="1">
                <a:latin typeface="Calibri Light" panose="020F03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qualifiante</a:t>
            </a:r>
            <a:r>
              <a:rPr lang="en-US" altLang="fr-FR" b="1" dirty="0">
                <a:latin typeface="Calibri Light" panose="020F03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206"/>
              </a:spcBef>
            </a:pPr>
            <a:endParaRPr lang="en-US" altLang="fr-FR" dirty="0">
              <a:latin typeface="Calibri Light" panose="020F03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356"/>
              </a:spcBef>
            </a:pPr>
            <a:endParaRPr lang="en-US" altLang="fr-FR" dirty="0">
              <a:latin typeface="Calibri Light" panose="020F0302020204030204" pitchFamily="34" charset="0"/>
              <a:ea typeface="MS PGothic" panose="020B0600070205080204" pitchFamily="34" charset="-128"/>
              <a:sym typeface="Calibri Bold" panose="020F0702030404030204" pitchFamily="34" charset="0"/>
            </a:endParaRPr>
          </a:p>
          <a:p>
            <a:pPr>
              <a:lnSpc>
                <a:spcPct val="90000"/>
              </a:lnSpc>
              <a:spcBef>
                <a:spcPts val="431"/>
              </a:spcBef>
              <a:buClr>
                <a:srgbClr val="FF0000"/>
              </a:buClr>
              <a:buSzPct val="100000"/>
            </a:pPr>
            <a:r>
              <a:rPr lang="en-US" altLang="fr-FR" b="1" dirty="0">
                <a:latin typeface="Calibri Light" panose="020F0302020204030204" pitchFamily="34" charset="0"/>
                <a:ea typeface="MS PGothic" panose="020B0600070205080204" pitchFamily="34" charset="-128"/>
              </a:rPr>
              <a:t>- ATTENTION : </a:t>
            </a:r>
            <a:r>
              <a:rPr lang="en-US" altLang="fr-FR" b="1" u="sng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votre</a:t>
            </a:r>
            <a:r>
              <a:rPr lang="en-US" altLang="fr-FR" b="1" u="sng" dirty="0">
                <a:latin typeface="Calibri Light" panose="020F0302020204030204" pitchFamily="34" charset="0"/>
                <a:ea typeface="MS PGothic" panose="020B0600070205080204" pitchFamily="34" charset="-128"/>
              </a:rPr>
              <a:t> note </a:t>
            </a:r>
            <a:r>
              <a:rPr lang="en-US" altLang="fr-FR" b="1" u="sng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est</a:t>
            </a:r>
            <a:r>
              <a:rPr lang="en-US" altLang="fr-FR" b="1" u="sng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fr-FR" b="1" u="sng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définitive</a:t>
            </a:r>
            <a:r>
              <a:rPr lang="en-US" altLang="fr-FR" b="1" u="sng" dirty="0">
                <a:latin typeface="Calibri Light" panose="020F0302020204030204" pitchFamily="34" charset="0"/>
                <a:ea typeface="MS PGothic" panose="020B0600070205080204" pitchFamily="34" charset="-128"/>
              </a:rPr>
              <a:t> sans </a:t>
            </a:r>
            <a:r>
              <a:rPr lang="en-US" altLang="fr-FR" b="1" u="sng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possibilité</a:t>
            </a:r>
            <a:r>
              <a:rPr lang="en-US" altLang="fr-FR" b="1" u="sng" dirty="0">
                <a:latin typeface="Calibri Light" panose="020F0302020204030204" pitchFamily="34" charset="0"/>
                <a:ea typeface="MS PGothic" panose="020B0600070205080204" pitchFamily="34" charset="-128"/>
              </a:rPr>
              <a:t> de </a:t>
            </a:r>
            <a:r>
              <a:rPr lang="en-US" altLang="fr-FR" b="1" u="sng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rattrapage</a:t>
            </a:r>
            <a:endParaRPr lang="en-US" altLang="fr-FR" b="1" u="sng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605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AB9BF7-4FE6-44B1-95C9-8AA2A31D5ED9}"/>
              </a:ext>
            </a:extLst>
          </p:cNvPr>
          <p:cNvSpPr/>
          <p:nvPr/>
        </p:nvSpPr>
        <p:spPr>
          <a:xfrm>
            <a:off x="1991544" y="548680"/>
            <a:ext cx="8065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Arial Bold Italic" charset="0"/>
              </a:rPr>
              <a:t>Votre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Arial Bold Italic" charset="0"/>
              </a:rPr>
              <a:t> </a:t>
            </a:r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Arial Bold Italic" charset="0"/>
              </a:rPr>
              <a:t>parcours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Arial Bold Italic" charset="0"/>
              </a:rPr>
              <a:t> de formation pour </a:t>
            </a:r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Arial Bold Italic" charset="0"/>
              </a:rPr>
              <a:t>vous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Arial Bold Italic" charset="0"/>
              </a:rPr>
              <a:t> </a:t>
            </a:r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Arial Bold Italic" charset="0"/>
              </a:rPr>
              <a:t>préparer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Arial Bold Italic" charset="0"/>
              </a:rPr>
              <a:t> au métier d</a:t>
            </a:r>
            <a:r>
              <a:rPr lang="fr-FR" altLang="fr-FR" sz="3600" b="1" dirty="0">
                <a:latin typeface="+mj-lt"/>
                <a:ea typeface="MS PGothic" panose="020B0600070205080204" pitchFamily="34" charset="-128"/>
                <a:sym typeface="Arial Bold Italic" charset="0"/>
              </a:rPr>
              <a:t>’</a:t>
            </a:r>
            <a:r>
              <a:rPr lang="en-US" altLang="ja-JP" sz="3600" b="1" dirty="0" err="1">
                <a:latin typeface="+mj-lt"/>
                <a:sym typeface="Arial Bold Italic" charset="0"/>
              </a:rPr>
              <a:t>ingénieur</a:t>
            </a:r>
            <a:r>
              <a:rPr lang="en-US" altLang="ja-JP" sz="3600" b="1" dirty="0">
                <a:latin typeface="+mj-lt"/>
                <a:sym typeface="Arial Bold Italic" charset="0"/>
              </a:rPr>
              <a:t> </a:t>
            </a:r>
            <a:endParaRPr lang="en-US" altLang="fr-FR" sz="3600" b="1" dirty="0">
              <a:latin typeface="+mj-lt"/>
              <a:sym typeface="Arial Bold Italic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A7A409-63E3-4C3A-8954-BE673FDE33D4}"/>
              </a:ext>
            </a:extLst>
          </p:cNvPr>
          <p:cNvSpPr/>
          <p:nvPr/>
        </p:nvSpPr>
        <p:spPr>
          <a:xfrm>
            <a:off x="2309044" y="2552983"/>
            <a:ext cx="7587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fr-FR" sz="2800" dirty="0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Le sport = un </a:t>
            </a:r>
            <a:r>
              <a:rPr lang="en-US" altLang="fr-FR" sz="2800" dirty="0" err="1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outil</a:t>
            </a:r>
            <a:r>
              <a:rPr lang="en-US" altLang="fr-FR" sz="2800" dirty="0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de formation </a:t>
            </a:r>
            <a:r>
              <a:rPr lang="en-US" altLang="fr-FR" sz="2800" dirty="0" err="1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visant</a:t>
            </a:r>
            <a:r>
              <a:rPr lang="en-US" altLang="fr-FR" sz="2800" dirty="0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</a:t>
            </a:r>
            <a:r>
              <a:rPr lang="en-US" altLang="fr-FR" sz="2800" b="1" dirty="0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2 </a:t>
            </a:r>
            <a:r>
              <a:rPr lang="en-US" altLang="fr-FR" sz="2800" b="1" dirty="0" err="1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objectifs</a:t>
            </a:r>
            <a:r>
              <a:rPr lang="en-US" altLang="fr-FR" sz="2800" dirty="0">
                <a:latin typeface="+mj-lt"/>
                <a:ea typeface="MS PGothic" panose="020B0600070205080204" pitchFamily="34" charset="-128"/>
              </a:rPr>
              <a:t> </a:t>
            </a:r>
            <a:r>
              <a:rPr lang="en-US" altLang="fr-FR" sz="2800" dirty="0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: 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ED80D7B-657B-4BA1-9974-DF345BF7788E}"/>
              </a:ext>
            </a:extLst>
          </p:cNvPr>
          <p:cNvSpPr>
            <a:spLocks/>
          </p:cNvSpPr>
          <p:nvPr/>
        </p:nvSpPr>
        <p:spPr bwMode="auto">
          <a:xfrm>
            <a:off x="2567608" y="3501008"/>
            <a:ext cx="2880000" cy="16214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fr-FR" sz="28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Compétences</a:t>
            </a:r>
            <a:r>
              <a:rPr lang="en-US" altLang="fr-FR" sz="2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 </a:t>
            </a:r>
            <a:r>
              <a:rPr lang="en-US" altLang="fr-FR" sz="28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spécifiques</a:t>
            </a:r>
            <a:r>
              <a:rPr lang="en-US" altLang="fr-FR" sz="2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à </a:t>
            </a:r>
            <a:r>
              <a:rPr lang="en-US" altLang="fr-FR" sz="28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votre</a:t>
            </a:r>
            <a:r>
              <a:rPr lang="en-US" altLang="fr-FR" sz="2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</a:t>
            </a:r>
            <a:r>
              <a:rPr lang="en-US" altLang="fr-FR" sz="28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pratique</a:t>
            </a:r>
            <a:r>
              <a:rPr lang="en-US" altLang="fr-FR" sz="2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sportive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2D926161-473F-4CD9-B0A7-BF0B1DF9C2AB}"/>
              </a:ext>
            </a:extLst>
          </p:cNvPr>
          <p:cNvSpPr>
            <a:spLocks/>
          </p:cNvSpPr>
          <p:nvPr/>
        </p:nvSpPr>
        <p:spPr bwMode="auto">
          <a:xfrm>
            <a:off x="5674215" y="4043407"/>
            <a:ext cx="428625" cy="460375"/>
          </a:xfrm>
          <a:prstGeom prst="plus">
            <a:avLst>
              <a:gd name="adj" fmla="val 39065"/>
            </a:avLst>
          </a:prstGeom>
          <a:solidFill>
            <a:srgbClr val="C00000"/>
          </a:solidFill>
          <a:ln w="381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5399" dir="3806097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fr-FR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B97B1F33-A410-4761-A940-C937D6D7E1E1}"/>
              </a:ext>
            </a:extLst>
          </p:cNvPr>
          <p:cNvSpPr>
            <a:spLocks/>
          </p:cNvSpPr>
          <p:nvPr/>
        </p:nvSpPr>
        <p:spPr bwMode="auto">
          <a:xfrm>
            <a:off x="6456040" y="3501008"/>
            <a:ext cx="2880000" cy="16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fr-FR" sz="28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Compétences</a:t>
            </a:r>
            <a:r>
              <a:rPr lang="en-US" altLang="fr-FR" sz="2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 </a:t>
            </a:r>
            <a:r>
              <a:rPr lang="en-US" altLang="fr-FR" sz="28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transversales</a:t>
            </a:r>
            <a:r>
              <a:rPr lang="en-US" altLang="fr-FR" sz="2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(</a:t>
            </a:r>
            <a:r>
              <a:rPr lang="en-US" altLang="fr-FR" sz="2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CT</a:t>
            </a:r>
            <a:r>
              <a:rPr lang="en-US" altLang="fr-FR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912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85DC73-9B26-4BCA-9ACB-8F5808167A90}"/>
              </a:ext>
            </a:extLst>
          </p:cNvPr>
          <p:cNvSpPr/>
          <p:nvPr/>
        </p:nvSpPr>
        <p:spPr>
          <a:xfrm>
            <a:off x="4397108" y="981075"/>
            <a:ext cx="2677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fr-FR" b="1" dirty="0" err="1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Semestre</a:t>
            </a:r>
            <a:r>
              <a:rPr lang="en-US" altLang="fr-FR" b="1" dirty="0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 et </a:t>
            </a:r>
            <a:r>
              <a:rPr lang="en-US" altLang="fr-FR" b="1" dirty="0" err="1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année</a:t>
            </a:r>
            <a:r>
              <a:rPr lang="en-US" altLang="fr-FR" b="1" dirty="0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 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9AC0A-A322-45B2-A5DC-B443A28059E1}"/>
              </a:ext>
            </a:extLst>
          </p:cNvPr>
          <p:cNvSpPr/>
          <p:nvPr/>
        </p:nvSpPr>
        <p:spPr>
          <a:xfrm>
            <a:off x="1558999" y="1720840"/>
            <a:ext cx="89294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lvl="0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Le choix du sport est à l’année.</a:t>
            </a:r>
          </a:p>
          <a:p>
            <a:pPr marL="39688" lvl="0">
              <a:spcBef>
                <a:spcPts val="0"/>
              </a:spcBef>
              <a:spcAft>
                <a:spcPts val="0"/>
              </a:spcAft>
            </a:pPr>
            <a:endParaRPr lang="fr-FR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82588" lvl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b="1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une activité sportive individuelle </a:t>
            </a:r>
          </a:p>
          <a:p>
            <a:pPr marL="39688" lvl="0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	ou</a:t>
            </a:r>
          </a:p>
          <a:p>
            <a:pPr marL="382588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b="1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multi-activités </a:t>
            </a:r>
            <a:r>
              <a:rPr lang="fr-FR" b="1" dirty="0">
                <a:solidFill>
                  <a:srgbClr val="FF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(dont Ski obligatoire 7, 14 et 21 janvier, participation de 9€/ sortie)</a:t>
            </a:r>
            <a:endParaRPr lang="fr-FR" b="1" dirty="0">
              <a:solidFill>
                <a:srgbClr val="FF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9688" lvl="0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rgbClr val="FF0000"/>
                </a:solidFill>
                <a:latin typeface="+mn-lt"/>
                <a:cs typeface="Calibri"/>
                <a:sym typeface="Calibri"/>
              </a:rPr>
              <a:t>	ou</a:t>
            </a:r>
            <a:endParaRPr lang="fr-FR" dirty="0">
              <a:latin typeface="+mn-lt"/>
              <a:cs typeface="Calibri"/>
              <a:sym typeface="Calibri"/>
            </a:endParaRPr>
          </a:p>
          <a:p>
            <a:pPr marL="382588" lvl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b="1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sports collectifs</a:t>
            </a:r>
            <a:endParaRPr lang="fr-FR" dirty="0">
              <a:solidFill>
                <a:srgbClr val="FF0000"/>
              </a:solidFill>
              <a:latin typeface="+mn-lt"/>
            </a:endParaRPr>
          </a:p>
          <a:p>
            <a:pPr marL="457200" lvl="0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dk1"/>
              </a:solidFill>
              <a:latin typeface="+mn-lt"/>
              <a:ea typeface="Calibri"/>
              <a:cs typeface="Times"/>
              <a:sym typeface="Times"/>
            </a:endParaRPr>
          </a:p>
          <a:p>
            <a:pPr marL="88900" lvl="0" algn="just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Au S2 : vous devrez vous </a:t>
            </a:r>
            <a:r>
              <a:rPr lang="fr-FR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ré-inscrire</a:t>
            </a:r>
            <a:r>
              <a:rPr lang="fr-FR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dans la même activité en sport individuel ou collectif. Seul l’horaire peut être modifié.</a:t>
            </a:r>
            <a:endParaRPr lang="fr-FR" dirty="0">
              <a:latin typeface="+mn-lt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en-US" altLang="fr-FR" u="sng" dirty="0">
              <a:solidFill>
                <a:srgbClr val="FF0000"/>
              </a:solidFill>
              <a:latin typeface="+mj-lt"/>
              <a:ea typeface="MS PGothic" panose="020B0600070205080204" pitchFamily="34" charset="-128"/>
              <a:sym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1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702348-B526-4E8C-9EE8-5C7B25DD18E5}"/>
              </a:ext>
            </a:extLst>
          </p:cNvPr>
          <p:cNvSpPr/>
          <p:nvPr/>
        </p:nvSpPr>
        <p:spPr>
          <a:xfrm>
            <a:off x="1271464" y="692696"/>
            <a:ext cx="9577064" cy="5439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fr-FR" sz="2000" b="1" dirty="0">
                <a:latin typeface="+mn-lt"/>
              </a:rPr>
              <a:t>1. Sites d’inscriptions, nombre de vœux, process :</a:t>
            </a:r>
          </a:p>
          <a:p>
            <a:pPr>
              <a:lnSpc>
                <a:spcPct val="115000"/>
              </a:lnSpc>
              <a:spcBef>
                <a:spcPts val="200"/>
              </a:spcBef>
            </a:pPr>
            <a:endParaRPr lang="fr-FR" sz="1200" dirty="0">
              <a:latin typeface="+mn-lt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Sur le site internet de </a:t>
            </a:r>
            <a:r>
              <a:rPr lang="fr-FR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Grenoble INP </a:t>
            </a:r>
            <a:r>
              <a:rPr lang="fr-FR" sz="16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DheP</a:t>
            </a:r>
            <a:r>
              <a:rPr lang="fr-FR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Sport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rubrique </a:t>
            </a:r>
            <a:r>
              <a:rPr lang="fr-FR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Formation Qualifiante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cliquer en bas sur le lien </a:t>
            </a:r>
            <a:r>
              <a:rPr lang="fr-FR" sz="16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Chamilo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Puis cliquer sur « </a:t>
            </a:r>
            <a:r>
              <a:rPr lang="fr-FR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 sport Formation Qualifiante et les modalités d’inscriptions, de notation et de dispense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», 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16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Inscription en ligne sur « MON COMPTE SUAPS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».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2"/>
              </a:rPr>
              <a:t>https://suaps-mon-compte.univ-grenoble-alpes.fr/</a:t>
            </a:r>
            <a:endParaRPr lang="fr-FR" sz="16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6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du jeudi 05 SEPTEMBRE 2024 à 9h au mercredi 11 SEPTEMBRE 2024 à 12h </a:t>
            </a:r>
            <a:b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Connectez vous à « Mon compte SUAPS » et identifiez-vous avec votre code </a:t>
            </a:r>
            <a:r>
              <a:rPr lang="fr-FR" sz="1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Agalan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et votre mot de passe.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Dans votre « Profil », sélectionnez IMPERATIVEMENT « Etudiant Grenoble INP »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Si pas de sport après les affectations : </a:t>
            </a:r>
            <a:r>
              <a:rPr lang="fr-FR" sz="1400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Forum des sports le 12 septembre de 18h à 20H à la piscine universitaire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fr-FR" sz="1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Attention : 2 vœux MAXIMUM</a:t>
            </a:r>
            <a:r>
              <a:rPr lang="fr-FR" sz="18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dans 1 ou 2 activités différentes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800" b="1" u="sng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800" b="1" u="sng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Attention Danger Vectores, Ilustraciones y Gráficos - 123RF">
            <a:extLst>
              <a:ext uri="{FF2B5EF4-FFF2-40B4-BE49-F238E27FC236}">
                <a16:creationId xmlns:a16="http://schemas.microsoft.com/office/drawing/2014/main" id="{17A31A7E-8E0F-466A-BE9B-6FA459CE89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24" y="4797152"/>
            <a:ext cx="626745" cy="626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29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3DE2E2-DA6E-4ED9-BAA4-C251BBF55056}"/>
              </a:ext>
            </a:extLst>
          </p:cNvPr>
          <p:cNvSpPr/>
          <p:nvPr/>
        </p:nvSpPr>
        <p:spPr>
          <a:xfrm>
            <a:off x="2496000" y="1700808"/>
            <a:ext cx="7200000" cy="37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Formation Qualifiante </a:t>
            </a:r>
          </a:p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(sports notés obligatoires)</a:t>
            </a:r>
          </a:p>
          <a:p>
            <a:pPr algn="ctr"/>
            <a:endParaRPr lang="fr-FR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fr-FR" sz="4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Infos sports collectifs</a:t>
            </a:r>
          </a:p>
          <a:p>
            <a:pPr algn="ctr"/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190306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3D3A34-3095-4D57-94C8-66B7D1133F90}"/>
              </a:ext>
            </a:extLst>
          </p:cNvPr>
          <p:cNvSpPr/>
          <p:nvPr/>
        </p:nvSpPr>
        <p:spPr>
          <a:xfrm>
            <a:off x="1631504" y="620688"/>
            <a:ext cx="8496944" cy="5354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2000" b="1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2. Formation qualifiante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b="1" dirty="0">
              <a:solidFill>
                <a:prstClr val="black"/>
              </a:solidFill>
              <a:latin typeface="Calibri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Vous souhaitez pratiquer un SPORT COLLECTIF: sachez que les sports </a:t>
            </a:r>
            <a:r>
              <a:rPr lang="fr-FR" sz="1400" dirty="0" err="1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fr-FR" sz="14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 sont à l’année : pas de changement possible entre le S1 et le S2, inscription en FFSU obligatoire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(coût de la licence 35€ non boursier, 15 € boursier, </a:t>
            </a:r>
            <a:r>
              <a:rPr lang="fr-FR" sz="1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questionnaire santé à remplir à télécharger sauf rugby) en sus pour faire les compétitions universitaires. Assurance niveau 1 incluse, les niveaux 2 et 3 sont optionnels et  à votre charge.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800" b="1" u="sng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A - Sports collectifs :   PRESENCE OBLIGATOIRE aux matchs de sélection qui auront lieu :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b="1" u="sng" dirty="0">
              <a:solidFill>
                <a:prstClr val="black"/>
              </a:solidFill>
              <a:latin typeface="Calibri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FF0000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Lundi 9 et mardi 10 septembre 2024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Infos, dates, horaires, lieux des matchs de sélection en page 12.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b="1" dirty="0">
              <a:solidFill>
                <a:prstClr val="black"/>
              </a:solidFill>
              <a:latin typeface="Calibri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Matchs de sélections pour tous les sports collectifs sauf pour :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Football féminin, rugby féminin, </a:t>
            </a:r>
            <a:r>
              <a:rPr lang="fr-FR" sz="1400" b="1" dirty="0" err="1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ultimate</a:t>
            </a:r>
            <a:r>
              <a:rPr lang="fr-FR" sz="1400" b="1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, water-polo.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b="1" dirty="0">
              <a:solidFill>
                <a:prstClr val="black"/>
              </a:solidFill>
              <a:latin typeface="Calibri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b="1" dirty="0">
              <a:solidFill>
                <a:prstClr val="black"/>
              </a:solidFill>
              <a:latin typeface="Calibri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b="1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Attention : il est impératif d’obtenir de l’enseignant les résultats sur votre sélection (ou non sélection) à l’issue des matchs de sélection, et lui confirmer ou infirmer votre accord</a:t>
            </a:r>
          </a:p>
        </p:txBody>
      </p:sp>
      <p:pic>
        <p:nvPicPr>
          <p:cNvPr id="3" name="Image 2" descr="Attention Danger Vectores, Ilustraciones y Gráficos - 123RF">
            <a:extLst>
              <a:ext uri="{FF2B5EF4-FFF2-40B4-BE49-F238E27FC236}">
                <a16:creationId xmlns:a16="http://schemas.microsoft.com/office/drawing/2014/main" id="{EB609F42-B8A8-429F-9579-54FBC8836A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79" y="5013176"/>
            <a:ext cx="626745" cy="626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026640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elma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olytech Grenoble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a Prépa des INP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Etablissement - Boite à outi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ablissement - Fr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tablissement - Uk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noble IAE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nse3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nsimag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ssisar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Génie industriel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agora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3550</Words>
  <Application>Microsoft Office PowerPoint</Application>
  <PresentationFormat>Grand écran</PresentationFormat>
  <Paragraphs>663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13</vt:i4>
      </vt:variant>
      <vt:variant>
        <vt:lpstr>Titres des diapositives</vt:lpstr>
      </vt:variant>
      <vt:variant>
        <vt:i4>33</vt:i4>
      </vt:variant>
    </vt:vector>
  </HeadingPairs>
  <TitlesOfParts>
    <vt:vector size="58" baseType="lpstr">
      <vt:lpstr>MS PGothic</vt:lpstr>
      <vt:lpstr>Arial</vt:lpstr>
      <vt:lpstr>Arial Bold Italic</vt:lpstr>
      <vt:lpstr>Calibri</vt:lpstr>
      <vt:lpstr>Calibri Bold</vt:lpstr>
      <vt:lpstr>Calibri Light</vt:lpstr>
      <vt:lpstr>Cambria</vt:lpstr>
      <vt:lpstr>Geneva</vt:lpstr>
      <vt:lpstr>MS Mincho</vt:lpstr>
      <vt:lpstr>Times</vt:lpstr>
      <vt:lpstr>Times New Roman</vt:lpstr>
      <vt:lpstr>ヒラギノ明朝 ProN W3</vt:lpstr>
      <vt:lpstr>Couvertures</vt:lpstr>
      <vt:lpstr>Etablissement - Fr - Intérieur</vt:lpstr>
      <vt:lpstr>Etablissement - Uk - Intérieur</vt:lpstr>
      <vt:lpstr>Grenoble IAE - Intérieur</vt:lpstr>
      <vt:lpstr>Ense3 - Intérieur</vt:lpstr>
      <vt:lpstr>Ensimag - Intérieur</vt:lpstr>
      <vt:lpstr>Essisar - Intérieur</vt:lpstr>
      <vt:lpstr>Génie industriel - Intérieur</vt:lpstr>
      <vt:lpstr>Pagora - Intérieur</vt:lpstr>
      <vt:lpstr>Phelma - Intérieur</vt:lpstr>
      <vt:lpstr>Polytech Grenoble - Intérieur</vt:lpstr>
      <vt:lpstr>La Prépa des INP - Intérieur</vt:lpstr>
      <vt:lpstr>Etablissement - Boite à outils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pamlemousse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SANGIORGIO Arnaud (sangiora)</dc:creator>
  <cp:lastModifiedBy>%FLUXA Bénédicte (fluxab)</cp:lastModifiedBy>
  <cp:revision>317</cp:revision>
  <cp:lastPrinted>2023-06-28T12:35:29Z</cp:lastPrinted>
  <dcterms:modified xsi:type="dcterms:W3CDTF">2024-08-30T12:54:36Z</dcterms:modified>
</cp:coreProperties>
</file>