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1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5" r:id="rId1"/>
    <p:sldMasterId id="2147483847" r:id="rId2"/>
    <p:sldMasterId id="2147483895" r:id="rId3"/>
    <p:sldMasterId id="2147483856" r:id="rId4"/>
    <p:sldMasterId id="2147483852" r:id="rId5"/>
    <p:sldMasterId id="2147483860" r:id="rId6"/>
    <p:sldMasterId id="2147483864" r:id="rId7"/>
    <p:sldMasterId id="2147483868" r:id="rId8"/>
    <p:sldMasterId id="2147483872" r:id="rId9"/>
    <p:sldMasterId id="2147483876" r:id="rId10"/>
    <p:sldMasterId id="2147483880" r:id="rId11"/>
    <p:sldMasterId id="2147483899" r:id="rId12"/>
    <p:sldMasterId id="2147483851" r:id="rId13"/>
  </p:sldMasterIdLst>
  <p:notesMasterIdLst>
    <p:notesMasterId r:id="rId46"/>
  </p:notesMasterIdLst>
  <p:handoutMasterIdLst>
    <p:handoutMasterId r:id="rId47"/>
  </p:handoutMasterIdLst>
  <p:sldIdLst>
    <p:sldId id="307" r:id="rId14"/>
    <p:sldId id="359" r:id="rId15"/>
    <p:sldId id="313" r:id="rId16"/>
    <p:sldId id="315" r:id="rId17"/>
    <p:sldId id="345" r:id="rId18"/>
    <p:sldId id="347" r:id="rId19"/>
    <p:sldId id="350" r:id="rId20"/>
    <p:sldId id="351" r:id="rId21"/>
    <p:sldId id="349" r:id="rId22"/>
    <p:sldId id="352" r:id="rId23"/>
    <p:sldId id="360" r:id="rId24"/>
    <p:sldId id="353" r:id="rId25"/>
    <p:sldId id="355" r:id="rId26"/>
    <p:sldId id="328" r:id="rId27"/>
    <p:sldId id="358" r:id="rId28"/>
    <p:sldId id="348" r:id="rId29"/>
    <p:sldId id="346" r:id="rId30"/>
    <p:sldId id="332" r:id="rId31"/>
    <p:sldId id="331" r:id="rId32"/>
    <p:sldId id="316" r:id="rId33"/>
    <p:sldId id="333" r:id="rId34"/>
    <p:sldId id="334" r:id="rId35"/>
    <p:sldId id="335" r:id="rId36"/>
    <p:sldId id="337" r:id="rId37"/>
    <p:sldId id="338" r:id="rId38"/>
    <p:sldId id="339" r:id="rId39"/>
    <p:sldId id="336" r:id="rId40"/>
    <p:sldId id="364" r:id="rId41"/>
    <p:sldId id="341" r:id="rId42"/>
    <p:sldId id="361" r:id="rId43"/>
    <p:sldId id="362" r:id="rId44"/>
    <p:sldId id="340" r:id="rId45"/>
  </p:sldIdLst>
  <p:sldSz cx="12192000" cy="6858000"/>
  <p:notesSz cx="6794500" cy="99314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  <p:extLst>
    <p:ext uri="{521415D9-36F7-43E2-AB2F-B90AF26B5E84}">
      <p14:sectionLst xmlns:p14="http://schemas.microsoft.com/office/powerpoint/2010/main">
        <p14:section name="Section par défaut" id="{65B0C383-E1B8-4717-9608-F5F29C43E238}">
          <p14:sldIdLst>
            <p14:sldId id="307"/>
          </p14:sldIdLst>
        </p14:section>
        <p14:section name="Section récapitulative" id="{CC90FBD3-5403-46DE-ACF9-52E8CAD203C6}">
          <p14:sldIdLst>
            <p14:sldId id="359"/>
          </p14:sldIdLst>
        </p14:section>
        <p14:section name="Section 1" id="{512F9496-6D05-412E-95D7-A67895C4AC71}">
          <p14:sldIdLst>
            <p14:sldId id="313"/>
            <p14:sldId id="315"/>
            <p14:sldId id="345"/>
            <p14:sldId id="347"/>
            <p14:sldId id="350"/>
          </p14:sldIdLst>
        </p14:section>
        <p14:section name="Section 2" id="{4743BDA0-9D6B-49FB-A98D-EBFB95E55C4E}">
          <p14:sldIdLst>
            <p14:sldId id="351"/>
            <p14:sldId id="349"/>
            <p14:sldId id="352"/>
            <p14:sldId id="360"/>
          </p14:sldIdLst>
        </p14:section>
        <p14:section name="Section 3" id="{19ADD9F2-70F2-48C0-A571-BE627C1278F2}">
          <p14:sldIdLst>
            <p14:sldId id="353"/>
            <p14:sldId id="355"/>
            <p14:sldId id="328"/>
            <p14:sldId id="358"/>
          </p14:sldIdLst>
        </p14:section>
        <p14:section name="Section 4" id="{63FFA466-612D-48E2-A5BE-466D318F3EAB}">
          <p14:sldIdLst>
            <p14:sldId id="348"/>
            <p14:sldId id="346"/>
          </p14:sldIdLst>
        </p14:section>
        <p14:section name="Section 5" id="{19BF59B5-A159-4035-ABB5-E3DAA7948959}">
          <p14:sldIdLst>
            <p14:sldId id="332"/>
            <p14:sldId id="331"/>
            <p14:sldId id="316"/>
          </p14:sldIdLst>
        </p14:section>
        <p14:section name="Section 6" id="{08CD12A3-B102-4057-9D34-72E791FB43AA}">
          <p14:sldIdLst>
            <p14:sldId id="333"/>
            <p14:sldId id="334"/>
          </p14:sldIdLst>
        </p14:section>
        <p14:section name="Section 7" id="{2BCCF49A-FF31-416E-B83A-D0763426709C}">
          <p14:sldIdLst>
            <p14:sldId id="335"/>
            <p14:sldId id="337"/>
          </p14:sldIdLst>
        </p14:section>
        <p14:section name="Section 8" id="{7331071D-B7DF-4D5F-98F6-00821F2E4027}">
          <p14:sldIdLst>
            <p14:sldId id="338"/>
            <p14:sldId id="339"/>
            <p14:sldId id="336"/>
            <p14:sldId id="364"/>
          </p14:sldIdLst>
        </p14:section>
        <p14:section name="Section 9" id="{8BBA35DE-3F8B-4308-8232-23367A792116}">
          <p14:sldIdLst>
            <p14:sldId id="341"/>
            <p14:sldId id="361"/>
            <p14:sldId id="362"/>
            <p14:sldId id="3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pos="151" userDrawn="1">
          <p15:clr>
            <a:srgbClr val="A4A3A4"/>
          </p15:clr>
        </p15:guide>
        <p15:guide id="7" pos="7529" userDrawn="1">
          <p15:clr>
            <a:srgbClr val="A4A3A4"/>
          </p15:clr>
        </p15:guide>
        <p15:guide id="8" pos="7348" userDrawn="1">
          <p15:clr>
            <a:srgbClr val="A4A3A4"/>
          </p15:clr>
        </p15:guide>
        <p15:guide id="9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  <a:srgbClr val="00B0E0"/>
    <a:srgbClr val="E6500F"/>
    <a:srgbClr val="E6302B"/>
    <a:srgbClr val="282D46"/>
    <a:srgbClr val="003366"/>
    <a:srgbClr val="E0889D"/>
    <a:srgbClr val="E18789"/>
    <a:srgbClr val="FF0066"/>
    <a:srgbClr val="00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2" autoAdjust="0"/>
    <p:restoredTop sz="96667" autoAdjust="0"/>
  </p:normalViewPr>
  <p:slideViewPr>
    <p:cSldViewPr showGuides="1">
      <p:cViewPr varScale="1">
        <p:scale>
          <a:sx n="111" d="100"/>
          <a:sy n="111" d="100"/>
        </p:scale>
        <p:origin x="150" y="96"/>
      </p:cViewPr>
      <p:guideLst>
        <p:guide orient="horz" pos="119"/>
        <p:guide orient="horz" pos="4065"/>
        <p:guide orient="horz" pos="3838"/>
        <p:guide orient="horz" pos="618"/>
        <p:guide orient="horz" pos="255"/>
        <p:guide pos="151"/>
        <p:guide pos="7529"/>
        <p:guide pos="7348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24" d="100"/>
          <a:sy n="124" d="100"/>
        </p:scale>
        <p:origin x="4950" y="90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83E60E53-F045-4913-8E7F-6FE3146C87BC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BECB2C05-C35C-4C0B-AF25-D296231BAC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6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EC14C2DD-5DD3-431C-94F6-CF347C514599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98679E9C-52BD-410C-8728-DAC3C47D80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66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1 (sans slog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948C1C74-FEBF-4831-B6F4-0EDB6777C4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2065" y="403997"/>
            <a:ext cx="2009775" cy="1609725"/>
          </a:xfrm>
          <a:prstGeom prst="rect">
            <a:avLst/>
          </a:prstGeom>
        </p:spPr>
      </p:pic>
      <p:grpSp>
        <p:nvGrpSpPr>
          <p:cNvPr id="3" name="Graphique 1">
            <a:extLst>
              <a:ext uri="{FF2B5EF4-FFF2-40B4-BE49-F238E27FC236}">
                <a16:creationId xmlns:a16="http://schemas.microsoft.com/office/drawing/2014/main" id="{4AE334BC-2397-4A4B-9CC4-CE36FBD0D87B}"/>
              </a:ext>
            </a:extLst>
          </p:cNvPr>
          <p:cNvGrpSpPr/>
          <p:nvPr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29D010B-F2AD-425E-B7AD-DDFE9965573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7553AEF-698A-4156-818C-A8D4DB400BF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F69BB14-5D24-4B44-BB9A-B0CD33271EA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7397173-079A-4671-963C-9BD0E1E1AA5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5812C28-F74D-4EDF-9096-C156C1568B7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03F3833-F8EA-4C41-8D71-EA31A55DB000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05DA17-1323-49D6-B0C9-EA2E2E08D5A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144D7D66-D4D8-429D-9FF8-AEB12209940F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1732BF0-9E2D-4722-B024-52640BA7A62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3A91CB1A-D092-4D94-B7C2-320104EB4784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E75C6A9-FC8D-417C-9D96-BEAB5F34CFB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E49AF00-BFDF-4AFD-9052-523593D1A6B4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0393C7E-473B-4576-A066-1691461D6AB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A081FC4-58D8-4B34-ACAA-E7039263D12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A94B53FD-9FE6-4139-BE5A-A3DF01E2FCB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7B83A6D1-FB81-46C1-8DBE-6BDF01474DB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4D02B42-7E13-44CC-84B1-68C7CF800A8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BE3500-EFC2-461A-BB96-B20EC6C68161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8BAAC0F-9417-40D3-89B4-B9E1155F6F7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DE137FC0-94E3-4073-A2F1-10FA95D4FAD6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A2E718F-C759-4514-A331-22902818AB7A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A6CC7F9-6BA7-4ACD-9A7D-CCC1782E8B2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7CD7DA7-143D-452E-8C0C-9723EA64E2D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738A9ED-6961-449D-B344-03E41A2E0F7B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1343853-FFE7-4264-BD5C-524A801F4215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679594B-BC4E-4675-B5B0-15B897A9CEC7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D921FC-4027-4350-8D44-0FCC141F46FB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2074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e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6BA53FF-F0B6-4FDB-B158-41428ABB3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F74AE20-C05C-423A-AB84-6BEA01150851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EA762DB-6C75-42C8-881E-415DDFC16A72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D40C73A5-A3A3-4076-AD2A-0D46875FF0B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5A172F7-162B-4540-8F13-B4E9B2BFF5C4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0ADABF2-2C24-4485-A3BD-2341AC9BE99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32889" y="2000158"/>
            <a:ext cx="37262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D512AE3D-1A53-49DC-94CC-7F221B8F5FCB}"/>
              </a:ext>
            </a:extLst>
          </p:cNvPr>
          <p:cNvGrpSpPr/>
          <p:nvPr/>
        </p:nvGrpSpPr>
        <p:grpSpPr>
          <a:xfrm>
            <a:off x="4055406" y="2251439"/>
            <a:ext cx="4081187" cy="191605"/>
            <a:chOff x="4055406" y="2672169"/>
            <a:chExt cx="4081187" cy="191605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D6492CEC-FE29-406F-AE82-66F6FD725365}"/>
                </a:ext>
              </a:extLst>
            </p:cNvPr>
            <p:cNvSpPr/>
            <p:nvPr/>
          </p:nvSpPr>
          <p:spPr>
            <a:xfrm>
              <a:off x="4026530" y="2643293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20F2883-B9D7-48ED-A652-8477555F2761}"/>
                </a:ext>
              </a:extLst>
            </p:cNvPr>
            <p:cNvSpPr/>
            <p:nvPr/>
          </p:nvSpPr>
          <p:spPr>
            <a:xfrm>
              <a:off x="4102539" y="2703421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8CE78C1-8670-4355-8249-E76D18561BC2}"/>
                </a:ext>
              </a:extLst>
            </p:cNvPr>
            <p:cNvSpPr/>
            <p:nvPr/>
          </p:nvSpPr>
          <p:spPr>
            <a:xfrm>
              <a:off x="4178626" y="2704013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F824FCF-CDEB-45DA-B46C-73C6CE4B4720}"/>
                </a:ext>
              </a:extLst>
            </p:cNvPr>
            <p:cNvSpPr/>
            <p:nvPr/>
          </p:nvSpPr>
          <p:spPr>
            <a:xfrm>
              <a:off x="426546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02EE0D1-99AE-45B1-B943-6BF9FE06000B}"/>
                </a:ext>
              </a:extLst>
            </p:cNvPr>
            <p:cNvSpPr/>
            <p:nvPr/>
          </p:nvSpPr>
          <p:spPr>
            <a:xfrm>
              <a:off x="429550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51CDC4-801E-4695-894E-6871765225F6}"/>
                </a:ext>
              </a:extLst>
            </p:cNvPr>
            <p:cNvSpPr/>
            <p:nvPr/>
          </p:nvSpPr>
          <p:spPr>
            <a:xfrm>
              <a:off x="4412231" y="2703997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9E274AE-D2F7-40D8-90FA-404BE0108325}"/>
                </a:ext>
              </a:extLst>
            </p:cNvPr>
            <p:cNvSpPr/>
            <p:nvPr/>
          </p:nvSpPr>
          <p:spPr>
            <a:xfrm>
              <a:off x="44907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A5354446-EC93-4D9E-9659-1C1B2C2D24B4}"/>
                </a:ext>
              </a:extLst>
            </p:cNvPr>
            <p:cNvSpPr/>
            <p:nvPr/>
          </p:nvSpPr>
          <p:spPr>
            <a:xfrm>
              <a:off x="4564557" y="2682572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60E3CD4-594B-4FB1-B593-6431C1CC85C8}"/>
                </a:ext>
              </a:extLst>
            </p:cNvPr>
            <p:cNvSpPr/>
            <p:nvPr/>
          </p:nvSpPr>
          <p:spPr>
            <a:xfrm>
              <a:off x="4623380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CFE0D926-9F7B-4CA1-AFC8-C9D98145A576}"/>
                </a:ext>
              </a:extLst>
            </p:cNvPr>
            <p:cNvSpPr/>
            <p:nvPr/>
          </p:nvSpPr>
          <p:spPr>
            <a:xfrm>
              <a:off x="4653237" y="2704013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49DD74E3-6051-4312-A281-03E74E06E482}"/>
                </a:ext>
              </a:extLst>
            </p:cNvPr>
            <p:cNvSpPr/>
            <p:nvPr/>
          </p:nvSpPr>
          <p:spPr>
            <a:xfrm>
              <a:off x="4738726" y="2703997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5406178E-6040-410D-9543-40C3559737F8}"/>
                </a:ext>
              </a:extLst>
            </p:cNvPr>
            <p:cNvSpPr/>
            <p:nvPr/>
          </p:nvSpPr>
          <p:spPr>
            <a:xfrm>
              <a:off x="481779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1924975-3A14-4AE2-8E76-7D326405BA80}"/>
                </a:ext>
              </a:extLst>
            </p:cNvPr>
            <p:cNvSpPr/>
            <p:nvPr/>
          </p:nvSpPr>
          <p:spPr>
            <a:xfrm>
              <a:off x="490063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263F430-F2A0-41F3-AD19-192933AA60C8}"/>
                </a:ext>
              </a:extLst>
            </p:cNvPr>
            <p:cNvSpPr/>
            <p:nvPr/>
          </p:nvSpPr>
          <p:spPr>
            <a:xfrm>
              <a:off x="4930676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65D7A488-36F4-4255-9173-A18B56BC9952}"/>
                </a:ext>
              </a:extLst>
            </p:cNvPr>
            <p:cNvSpPr/>
            <p:nvPr/>
          </p:nvSpPr>
          <p:spPr>
            <a:xfrm>
              <a:off x="5043529" y="2704009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7BB67B6-D6E0-487B-8AF4-B0DDD2F039FB}"/>
                </a:ext>
              </a:extLst>
            </p:cNvPr>
            <p:cNvSpPr/>
            <p:nvPr/>
          </p:nvSpPr>
          <p:spPr>
            <a:xfrm>
              <a:off x="5119319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CBCDE40-F8D4-4BD3-8113-15EF61C60558}"/>
                </a:ext>
              </a:extLst>
            </p:cNvPr>
            <p:cNvSpPr/>
            <p:nvPr/>
          </p:nvSpPr>
          <p:spPr>
            <a:xfrm>
              <a:off x="5200686" y="2704984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4120F79-D976-455C-8B5B-94577D6A0DF3}"/>
                </a:ext>
              </a:extLst>
            </p:cNvPr>
            <p:cNvSpPr/>
            <p:nvPr/>
          </p:nvSpPr>
          <p:spPr>
            <a:xfrm>
              <a:off x="5279014" y="2670310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AA9B23F-7A3D-4131-8800-A2A59D814820}"/>
                </a:ext>
              </a:extLst>
            </p:cNvPr>
            <p:cNvSpPr/>
            <p:nvPr/>
          </p:nvSpPr>
          <p:spPr>
            <a:xfrm>
              <a:off x="5358760" y="2704414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8FB8EB1-B677-4B2A-AE46-EB216D2C5517}"/>
                </a:ext>
              </a:extLst>
            </p:cNvPr>
            <p:cNvSpPr/>
            <p:nvPr/>
          </p:nvSpPr>
          <p:spPr>
            <a:xfrm>
              <a:off x="5411451" y="2665520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BC4B291-9109-4667-B48C-87B42375DC17}"/>
                </a:ext>
              </a:extLst>
            </p:cNvPr>
            <p:cNvSpPr/>
            <p:nvPr/>
          </p:nvSpPr>
          <p:spPr>
            <a:xfrm>
              <a:off x="5440537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2D71A4E1-9D86-4F7B-988D-C253FE6C83B3}"/>
                </a:ext>
              </a:extLst>
            </p:cNvPr>
            <p:cNvSpPr/>
            <p:nvPr/>
          </p:nvSpPr>
          <p:spPr>
            <a:xfrm>
              <a:off x="5519774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A481478-65FE-4941-A038-9426C4D5822B}"/>
                </a:ext>
              </a:extLst>
            </p:cNvPr>
            <p:cNvSpPr/>
            <p:nvPr/>
          </p:nvSpPr>
          <p:spPr>
            <a:xfrm>
              <a:off x="5601907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86126ED-25C1-418B-A098-6E6092058C6F}"/>
                </a:ext>
              </a:extLst>
            </p:cNvPr>
            <p:cNvSpPr/>
            <p:nvPr/>
          </p:nvSpPr>
          <p:spPr>
            <a:xfrm>
              <a:off x="5646321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28C0789-F18E-4D46-9183-88ADC969A655}"/>
                </a:ext>
              </a:extLst>
            </p:cNvPr>
            <p:cNvSpPr/>
            <p:nvPr/>
          </p:nvSpPr>
          <p:spPr>
            <a:xfrm>
              <a:off x="5759894" y="2665520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DF94E1-B3FD-45F9-BF68-EBAFDACA49FC}"/>
                </a:ext>
              </a:extLst>
            </p:cNvPr>
            <p:cNvSpPr/>
            <p:nvPr/>
          </p:nvSpPr>
          <p:spPr>
            <a:xfrm>
              <a:off x="5840800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8EBE894-BE4C-4606-8577-EE0ED08A053C}"/>
                </a:ext>
              </a:extLst>
            </p:cNvPr>
            <p:cNvSpPr/>
            <p:nvPr/>
          </p:nvSpPr>
          <p:spPr>
            <a:xfrm>
              <a:off x="5957143" y="2704026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C2D0D7E-4703-4C7C-AEB0-C94D1CE2E2FE}"/>
                </a:ext>
              </a:extLst>
            </p:cNvPr>
            <p:cNvSpPr/>
            <p:nvPr/>
          </p:nvSpPr>
          <p:spPr>
            <a:xfrm>
              <a:off x="6039341" y="2665520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C98943B-1632-48A0-A96A-F7D9E42ADFA9}"/>
                </a:ext>
              </a:extLst>
            </p:cNvPr>
            <p:cNvSpPr/>
            <p:nvPr/>
          </p:nvSpPr>
          <p:spPr>
            <a:xfrm>
              <a:off x="6111768" y="2705756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06EACC74-0258-40FE-BA50-765C7FF5973A}"/>
                </a:ext>
              </a:extLst>
            </p:cNvPr>
            <p:cNvSpPr/>
            <p:nvPr/>
          </p:nvSpPr>
          <p:spPr>
            <a:xfrm>
              <a:off x="6187604" y="2703644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1997E1E-583F-4479-BAEB-D837C8CC62F7}"/>
                </a:ext>
              </a:extLst>
            </p:cNvPr>
            <p:cNvSpPr/>
            <p:nvPr/>
          </p:nvSpPr>
          <p:spPr>
            <a:xfrm>
              <a:off x="6266201" y="2665520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3DB0CC9-9E1C-4DC8-B33A-18BECF81ADE1}"/>
                </a:ext>
              </a:extLst>
            </p:cNvPr>
            <p:cNvSpPr/>
            <p:nvPr/>
          </p:nvSpPr>
          <p:spPr>
            <a:xfrm>
              <a:off x="6296999" y="2704408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13B50B-EBA7-4606-A03D-8193A13286A3}"/>
                </a:ext>
              </a:extLst>
            </p:cNvPr>
            <p:cNvSpPr/>
            <p:nvPr/>
          </p:nvSpPr>
          <p:spPr>
            <a:xfrm>
              <a:off x="6381423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6AFBF30-FBB7-4A89-89C0-50ECD596B3E4}"/>
                </a:ext>
              </a:extLst>
            </p:cNvPr>
            <p:cNvSpPr/>
            <p:nvPr/>
          </p:nvSpPr>
          <p:spPr>
            <a:xfrm>
              <a:off x="6459492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49EA33E-115A-47B1-808A-801D2E22115C}"/>
                </a:ext>
              </a:extLst>
            </p:cNvPr>
            <p:cNvSpPr/>
            <p:nvPr/>
          </p:nvSpPr>
          <p:spPr>
            <a:xfrm>
              <a:off x="6533682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0E05C49-E949-4D0D-9882-885C3EB67E2F}"/>
                </a:ext>
              </a:extLst>
            </p:cNvPr>
            <p:cNvSpPr/>
            <p:nvPr/>
          </p:nvSpPr>
          <p:spPr>
            <a:xfrm>
              <a:off x="660091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1BB5A8CC-7ED1-40E6-BEBD-53B2B5F42294}"/>
                </a:ext>
              </a:extLst>
            </p:cNvPr>
            <p:cNvSpPr/>
            <p:nvPr/>
          </p:nvSpPr>
          <p:spPr>
            <a:xfrm>
              <a:off x="6681793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2755473-E08D-46DE-9028-FAEEF72DA7FA}"/>
                </a:ext>
              </a:extLst>
            </p:cNvPr>
            <p:cNvSpPr/>
            <p:nvPr/>
          </p:nvSpPr>
          <p:spPr>
            <a:xfrm>
              <a:off x="671183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A65E43D5-8775-4F2A-9045-BF53FF39BFF8}"/>
                </a:ext>
              </a:extLst>
            </p:cNvPr>
            <p:cNvSpPr/>
            <p:nvPr/>
          </p:nvSpPr>
          <p:spPr>
            <a:xfrm>
              <a:off x="6786555" y="2703421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2837AE7-E189-4392-BA92-014E020E612C}"/>
                </a:ext>
              </a:extLst>
            </p:cNvPr>
            <p:cNvSpPr/>
            <p:nvPr/>
          </p:nvSpPr>
          <p:spPr>
            <a:xfrm>
              <a:off x="6859986" y="2682572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3B183E7-5D55-495E-AEC7-393F6AF28728}"/>
                </a:ext>
              </a:extLst>
            </p:cNvPr>
            <p:cNvSpPr/>
            <p:nvPr/>
          </p:nvSpPr>
          <p:spPr>
            <a:xfrm>
              <a:off x="6917659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0CF216B-AE26-43C5-BE5D-D47D467C3658}"/>
                </a:ext>
              </a:extLst>
            </p:cNvPr>
            <p:cNvSpPr/>
            <p:nvPr/>
          </p:nvSpPr>
          <p:spPr>
            <a:xfrm>
              <a:off x="6962263" y="2703981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132709B-5174-49A1-9D40-B331B7D9171D}"/>
                </a:ext>
              </a:extLst>
            </p:cNvPr>
            <p:cNvSpPr/>
            <p:nvPr/>
          </p:nvSpPr>
          <p:spPr>
            <a:xfrm>
              <a:off x="7048908" y="2703977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E45579B-7EB8-49A6-8A45-72D01ABF5173}"/>
                </a:ext>
              </a:extLst>
            </p:cNvPr>
            <p:cNvSpPr/>
            <p:nvPr/>
          </p:nvSpPr>
          <p:spPr>
            <a:xfrm>
              <a:off x="7130723" y="2665520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7A3D952-36CD-41BA-B91A-FA2365A8DE25}"/>
                </a:ext>
              </a:extLst>
            </p:cNvPr>
            <p:cNvSpPr/>
            <p:nvPr/>
          </p:nvSpPr>
          <p:spPr>
            <a:xfrm>
              <a:off x="7161329" y="2704408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172E09E-8CBF-494F-8F19-C05155BA61E3}"/>
                </a:ext>
              </a:extLst>
            </p:cNvPr>
            <p:cNvSpPr/>
            <p:nvPr/>
          </p:nvSpPr>
          <p:spPr>
            <a:xfrm>
              <a:off x="7245945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6783939F-6B8F-42DE-9FCE-3D6C17205763}"/>
                </a:ext>
              </a:extLst>
            </p:cNvPr>
            <p:cNvSpPr/>
            <p:nvPr/>
          </p:nvSpPr>
          <p:spPr>
            <a:xfrm>
              <a:off x="7324014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C198A78-819B-46E9-8F6E-B272970A04CD}"/>
                </a:ext>
              </a:extLst>
            </p:cNvPr>
            <p:cNvSpPr/>
            <p:nvPr/>
          </p:nvSpPr>
          <p:spPr>
            <a:xfrm>
              <a:off x="7398204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9F9DFD16-CA91-4F29-821C-D7CC72F55609}"/>
                </a:ext>
              </a:extLst>
            </p:cNvPr>
            <p:cNvSpPr/>
            <p:nvPr/>
          </p:nvSpPr>
          <p:spPr>
            <a:xfrm>
              <a:off x="7469098" y="2703988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251704C-C9E8-4628-9B88-21D55FF2E3D9}"/>
                </a:ext>
              </a:extLst>
            </p:cNvPr>
            <p:cNvSpPr/>
            <p:nvPr/>
          </p:nvSpPr>
          <p:spPr>
            <a:xfrm>
              <a:off x="7594164" y="2703631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D0BBE6C5-0237-4589-8FE3-81AC1EA92A58}"/>
                </a:ext>
              </a:extLst>
            </p:cNvPr>
            <p:cNvSpPr/>
            <p:nvPr/>
          </p:nvSpPr>
          <p:spPr>
            <a:xfrm>
              <a:off x="7668750" y="2682572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B57D767-A6D1-4C7A-9189-9826B6F95826}"/>
                </a:ext>
              </a:extLst>
            </p:cNvPr>
            <p:cNvSpPr/>
            <p:nvPr/>
          </p:nvSpPr>
          <p:spPr>
            <a:xfrm>
              <a:off x="772180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7B39D8E-B81B-47DE-8225-705CA1090CBA}"/>
                </a:ext>
              </a:extLst>
            </p:cNvPr>
            <p:cNvSpPr/>
            <p:nvPr/>
          </p:nvSpPr>
          <p:spPr>
            <a:xfrm>
              <a:off x="7801724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2CCE4C-5BDC-478E-9262-174A0F6A0F74}"/>
                </a:ext>
              </a:extLst>
            </p:cNvPr>
            <p:cNvSpPr/>
            <p:nvPr/>
          </p:nvSpPr>
          <p:spPr>
            <a:xfrm>
              <a:off x="7853841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601B34A-8299-4765-9A22-73E94D1B0071}"/>
                </a:ext>
              </a:extLst>
            </p:cNvPr>
            <p:cNvSpPr/>
            <p:nvPr/>
          </p:nvSpPr>
          <p:spPr>
            <a:xfrm>
              <a:off x="78846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73543ACB-FC37-4704-8D43-D08C194F6814}"/>
                </a:ext>
              </a:extLst>
            </p:cNvPr>
            <p:cNvSpPr/>
            <p:nvPr/>
          </p:nvSpPr>
          <p:spPr>
            <a:xfrm>
              <a:off x="7965598" y="2705756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34A27E8B-5EF7-4015-A321-B2D528B611C4}"/>
                </a:ext>
              </a:extLst>
            </p:cNvPr>
            <p:cNvSpPr/>
            <p:nvPr/>
          </p:nvSpPr>
          <p:spPr>
            <a:xfrm>
              <a:off x="8042188" y="2705756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0" name="Graphique 68">
            <a:extLst>
              <a:ext uri="{FF2B5EF4-FFF2-40B4-BE49-F238E27FC236}">
                <a16:creationId xmlns:a16="http://schemas.microsoft.com/office/drawing/2014/main" id="{34D84355-7BB2-46F4-901A-14DC4DC17C84}"/>
              </a:ext>
            </a:extLst>
          </p:cNvPr>
          <p:cNvGrpSpPr/>
          <p:nvPr/>
        </p:nvGrpSpPr>
        <p:grpSpPr>
          <a:xfrm>
            <a:off x="4232888" y="403053"/>
            <a:ext cx="3726221" cy="1268842"/>
            <a:chOff x="4232888" y="823783"/>
            <a:chExt cx="3726221" cy="1268842"/>
          </a:xfrm>
        </p:grpSpPr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F66FEE73-3678-484F-8050-E38ECCE5BB10}"/>
                </a:ext>
              </a:extLst>
            </p:cNvPr>
            <p:cNvSpPr/>
            <p:nvPr/>
          </p:nvSpPr>
          <p:spPr>
            <a:xfrm>
              <a:off x="6067088" y="1057154"/>
              <a:ext cx="273042" cy="706697"/>
            </a:xfrm>
            <a:custGeom>
              <a:avLst/>
              <a:gdLst>
                <a:gd name="connsiteX0" fmla="*/ 12046 w 273042"/>
                <a:gd name="connsiteY0" fmla="*/ 702200 h 706696"/>
                <a:gd name="connsiteX1" fmla="*/ 12046 w 273042"/>
                <a:gd name="connsiteY1" fmla="*/ 12046 h 706696"/>
                <a:gd name="connsiteX2" fmla="*/ 144231 w 273042"/>
                <a:gd name="connsiteY2" fmla="*/ 12046 h 706696"/>
                <a:gd name="connsiteX3" fmla="*/ 276415 w 273042"/>
                <a:gd name="connsiteY3" fmla="*/ 141179 h 706696"/>
                <a:gd name="connsiteX4" fmla="*/ 276415 w 273042"/>
                <a:gd name="connsiteY4" fmla="*/ 310786 h 706696"/>
                <a:gd name="connsiteX5" fmla="*/ 146318 w 273042"/>
                <a:gd name="connsiteY5" fmla="*/ 442007 h 706696"/>
                <a:gd name="connsiteX6" fmla="*/ 96047 w 273042"/>
                <a:gd name="connsiteY6" fmla="*/ 442007 h 706696"/>
                <a:gd name="connsiteX7" fmla="*/ 96047 w 273042"/>
                <a:gd name="connsiteY7" fmla="*/ 702360 h 706696"/>
                <a:gd name="connsiteX8" fmla="*/ 12046 w 273042"/>
                <a:gd name="connsiteY8" fmla="*/ 702360 h 706696"/>
                <a:gd name="connsiteX9" fmla="*/ 147122 w 273042"/>
                <a:gd name="connsiteY9" fmla="*/ 364913 h 706696"/>
                <a:gd name="connsiteX10" fmla="*/ 193539 w 273042"/>
                <a:gd name="connsiteY10" fmla="*/ 310625 h 706696"/>
                <a:gd name="connsiteX11" fmla="*/ 193539 w 273042"/>
                <a:gd name="connsiteY11" fmla="*/ 141179 h 706696"/>
                <a:gd name="connsiteX12" fmla="*/ 144231 w 273042"/>
                <a:gd name="connsiteY12" fmla="*/ 88980 h 706696"/>
                <a:gd name="connsiteX13" fmla="*/ 95886 w 273042"/>
                <a:gd name="connsiteY13" fmla="*/ 88980 h 706696"/>
                <a:gd name="connsiteX14" fmla="*/ 95886 w 273042"/>
                <a:gd name="connsiteY14" fmla="*/ 365073 h 706696"/>
                <a:gd name="connsiteX15" fmla="*/ 147122 w 273042"/>
                <a:gd name="connsiteY15" fmla="*/ 365073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3042" h="706696">
                  <a:moveTo>
                    <a:pt x="12046" y="702200"/>
                  </a:moveTo>
                  <a:lnTo>
                    <a:pt x="12046" y="12046"/>
                  </a:lnTo>
                  <a:lnTo>
                    <a:pt x="144231" y="12046"/>
                  </a:lnTo>
                  <a:cubicBezTo>
                    <a:pt x="223091" y="12046"/>
                    <a:pt x="276415" y="62318"/>
                    <a:pt x="276415" y="141179"/>
                  </a:cubicBezTo>
                  <a:lnTo>
                    <a:pt x="276415" y="310786"/>
                  </a:lnTo>
                  <a:cubicBezTo>
                    <a:pt x="276415" y="393662"/>
                    <a:pt x="224216" y="442007"/>
                    <a:pt x="146318" y="442007"/>
                  </a:cubicBezTo>
                  <a:lnTo>
                    <a:pt x="96047" y="442007"/>
                  </a:lnTo>
                  <a:lnTo>
                    <a:pt x="96047" y="702360"/>
                  </a:lnTo>
                  <a:lnTo>
                    <a:pt x="12046" y="702360"/>
                  </a:lnTo>
                  <a:close/>
                  <a:moveTo>
                    <a:pt x="147122" y="364913"/>
                  </a:moveTo>
                  <a:cubicBezTo>
                    <a:pt x="174747" y="364913"/>
                    <a:pt x="193539" y="343230"/>
                    <a:pt x="193539" y="310625"/>
                  </a:cubicBezTo>
                  <a:lnTo>
                    <a:pt x="193539" y="141179"/>
                  </a:lnTo>
                  <a:cubicBezTo>
                    <a:pt x="193539" y="109699"/>
                    <a:pt x="173783" y="88980"/>
                    <a:pt x="144231" y="88980"/>
                  </a:cubicBezTo>
                  <a:lnTo>
                    <a:pt x="95886" y="88980"/>
                  </a:lnTo>
                  <a:lnTo>
                    <a:pt x="95886" y="365073"/>
                  </a:lnTo>
                  <a:lnTo>
                    <a:pt x="147122" y="36507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181E8B6-28FD-41BD-B2E4-C3BC2DA54CC0}"/>
                </a:ext>
              </a:extLst>
            </p:cNvPr>
            <p:cNvSpPr/>
            <p:nvPr/>
          </p:nvSpPr>
          <p:spPr>
            <a:xfrm>
              <a:off x="6409515" y="1017643"/>
              <a:ext cx="256981" cy="738819"/>
            </a:xfrm>
            <a:custGeom>
              <a:avLst/>
              <a:gdLst>
                <a:gd name="connsiteX0" fmla="*/ 177638 w 256980"/>
                <a:gd name="connsiteY0" fmla="*/ 741710 h 738819"/>
                <a:gd name="connsiteX1" fmla="*/ 177638 w 256980"/>
                <a:gd name="connsiteY1" fmla="*/ 327650 h 738819"/>
                <a:gd name="connsiteX2" fmla="*/ 135236 w 256980"/>
                <a:gd name="connsiteY2" fmla="*/ 284285 h 738819"/>
                <a:gd name="connsiteX3" fmla="*/ 92834 w 256980"/>
                <a:gd name="connsiteY3" fmla="*/ 327650 h 738819"/>
                <a:gd name="connsiteX4" fmla="*/ 92834 w 256980"/>
                <a:gd name="connsiteY4" fmla="*/ 741871 h 738819"/>
                <a:gd name="connsiteX5" fmla="*/ 12046 w 256980"/>
                <a:gd name="connsiteY5" fmla="*/ 741871 h 738819"/>
                <a:gd name="connsiteX6" fmla="*/ 12046 w 256980"/>
                <a:gd name="connsiteY6" fmla="*/ 12046 h 738819"/>
                <a:gd name="connsiteX7" fmla="*/ 92834 w 256980"/>
                <a:gd name="connsiteY7" fmla="*/ 12046 h 738819"/>
                <a:gd name="connsiteX8" fmla="*/ 92834 w 256980"/>
                <a:gd name="connsiteY8" fmla="*/ 225019 h 738819"/>
                <a:gd name="connsiteX9" fmla="*/ 135236 w 256980"/>
                <a:gd name="connsiteY9" fmla="*/ 209279 h 738819"/>
                <a:gd name="connsiteX10" fmla="*/ 258426 w 256980"/>
                <a:gd name="connsiteY10" fmla="*/ 327650 h 738819"/>
                <a:gd name="connsiteX11" fmla="*/ 258426 w 256980"/>
                <a:gd name="connsiteY11" fmla="*/ 741871 h 738819"/>
                <a:gd name="connsiteX12" fmla="*/ 177638 w 256980"/>
                <a:gd name="connsiteY12" fmla="*/ 741871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980" h="738819">
                  <a:moveTo>
                    <a:pt x="177638" y="741710"/>
                  </a:moveTo>
                  <a:lnTo>
                    <a:pt x="177638" y="327650"/>
                  </a:lnTo>
                  <a:cubicBezTo>
                    <a:pt x="177638" y="301952"/>
                    <a:pt x="158846" y="284285"/>
                    <a:pt x="135236" y="284285"/>
                  </a:cubicBezTo>
                  <a:cubicBezTo>
                    <a:pt x="111626" y="284285"/>
                    <a:pt x="92834" y="302113"/>
                    <a:pt x="92834" y="327650"/>
                  </a:cubicBezTo>
                  <a:lnTo>
                    <a:pt x="92834" y="741871"/>
                  </a:lnTo>
                  <a:lnTo>
                    <a:pt x="12046" y="741871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225019"/>
                  </a:lnTo>
                  <a:cubicBezTo>
                    <a:pt x="104719" y="215221"/>
                    <a:pt x="121423" y="209279"/>
                    <a:pt x="135236" y="209279"/>
                  </a:cubicBezTo>
                  <a:cubicBezTo>
                    <a:pt x="200284" y="209279"/>
                    <a:pt x="258426" y="248789"/>
                    <a:pt x="258426" y="327650"/>
                  </a:cubicBezTo>
                  <a:lnTo>
                    <a:pt x="258426" y="741871"/>
                  </a:lnTo>
                  <a:lnTo>
                    <a:pt x="177638" y="741871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D3BB986-CDE3-473B-ABC0-332C15E0BD98}"/>
                </a:ext>
              </a:extLst>
            </p:cNvPr>
            <p:cNvSpPr/>
            <p:nvPr/>
          </p:nvSpPr>
          <p:spPr>
            <a:xfrm>
              <a:off x="6737487" y="1214875"/>
              <a:ext cx="256981" cy="562145"/>
            </a:xfrm>
            <a:custGeom>
              <a:avLst/>
              <a:gdLst>
                <a:gd name="connsiteX0" fmla="*/ 92834 w 256980"/>
                <a:gd name="connsiteY0" fmla="*/ 337448 h 562145"/>
                <a:gd name="connsiteX1" fmla="*/ 92834 w 256980"/>
                <a:gd name="connsiteY1" fmla="*/ 436064 h 562145"/>
                <a:gd name="connsiteX2" fmla="*/ 135236 w 256980"/>
                <a:gd name="connsiteY2" fmla="*/ 479430 h 562145"/>
                <a:gd name="connsiteX3" fmla="*/ 177638 w 256980"/>
                <a:gd name="connsiteY3" fmla="*/ 436064 h 562145"/>
                <a:gd name="connsiteX4" fmla="*/ 177638 w 256980"/>
                <a:gd name="connsiteY4" fmla="*/ 373907 h 562145"/>
                <a:gd name="connsiteX5" fmla="*/ 258426 w 256980"/>
                <a:gd name="connsiteY5" fmla="*/ 373907 h 562145"/>
                <a:gd name="connsiteX6" fmla="*/ 258426 w 256980"/>
                <a:gd name="connsiteY6" fmla="*/ 436064 h 562145"/>
                <a:gd name="connsiteX7" fmla="*/ 135236 w 256980"/>
                <a:gd name="connsiteY7" fmla="*/ 554436 h 562145"/>
                <a:gd name="connsiteX8" fmla="*/ 12046 w 256980"/>
                <a:gd name="connsiteY8" fmla="*/ 436064 h 562145"/>
                <a:gd name="connsiteX9" fmla="*/ 12046 w 256980"/>
                <a:gd name="connsiteY9" fmla="*/ 130418 h 562145"/>
                <a:gd name="connsiteX10" fmla="*/ 135236 w 256980"/>
                <a:gd name="connsiteY10" fmla="*/ 12046 h 562145"/>
                <a:gd name="connsiteX11" fmla="*/ 258426 w 256980"/>
                <a:gd name="connsiteY11" fmla="*/ 130418 h 562145"/>
                <a:gd name="connsiteX12" fmla="*/ 258426 w 256980"/>
                <a:gd name="connsiteY12" fmla="*/ 203336 h 562145"/>
                <a:gd name="connsiteX13" fmla="*/ 207191 w 256980"/>
                <a:gd name="connsiteY13" fmla="*/ 282197 h 562145"/>
                <a:gd name="connsiteX14" fmla="*/ 92834 w 256980"/>
                <a:gd name="connsiteY14" fmla="*/ 337448 h 562145"/>
                <a:gd name="connsiteX15" fmla="*/ 177638 w 256980"/>
                <a:gd name="connsiteY15" fmla="*/ 203336 h 562145"/>
                <a:gd name="connsiteX16" fmla="*/ 177638 w 256980"/>
                <a:gd name="connsiteY16" fmla="*/ 130418 h 562145"/>
                <a:gd name="connsiteX17" fmla="*/ 135236 w 256980"/>
                <a:gd name="connsiteY17" fmla="*/ 87052 h 562145"/>
                <a:gd name="connsiteX18" fmla="*/ 92834 w 256980"/>
                <a:gd name="connsiteY18" fmla="*/ 130418 h 562145"/>
                <a:gd name="connsiteX19" fmla="*/ 92834 w 256980"/>
                <a:gd name="connsiteY19" fmla="*/ 252644 h 562145"/>
                <a:gd name="connsiteX20" fmla="*/ 169768 w 256980"/>
                <a:gd name="connsiteY20" fmla="*/ 216185 h 562145"/>
                <a:gd name="connsiteX21" fmla="*/ 177638 w 256980"/>
                <a:gd name="connsiteY21" fmla="*/ 203336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92834" y="337448"/>
                  </a:moveTo>
                  <a:lnTo>
                    <a:pt x="92834" y="436064"/>
                  </a:lnTo>
                  <a:cubicBezTo>
                    <a:pt x="92834" y="461762"/>
                    <a:pt x="111626" y="479430"/>
                    <a:pt x="135236" y="479430"/>
                  </a:cubicBezTo>
                  <a:cubicBezTo>
                    <a:pt x="158846" y="479430"/>
                    <a:pt x="177638" y="461762"/>
                    <a:pt x="177638" y="436064"/>
                  </a:cubicBezTo>
                  <a:lnTo>
                    <a:pt x="177638" y="373907"/>
                  </a:lnTo>
                  <a:lnTo>
                    <a:pt x="258426" y="373907"/>
                  </a:lnTo>
                  <a:lnTo>
                    <a:pt x="258426" y="436064"/>
                  </a:lnTo>
                  <a:cubicBezTo>
                    <a:pt x="258426" y="514925"/>
                    <a:pt x="201248" y="554436"/>
                    <a:pt x="135236" y="554436"/>
                  </a:cubicBezTo>
                  <a:cubicBezTo>
                    <a:pt x="70188" y="554436"/>
                    <a:pt x="12046" y="514925"/>
                    <a:pt x="12046" y="436064"/>
                  </a:cubicBezTo>
                  <a:lnTo>
                    <a:pt x="12046" y="130418"/>
                  </a:lnTo>
                  <a:cubicBezTo>
                    <a:pt x="12046" y="51557"/>
                    <a:pt x="70188" y="12046"/>
                    <a:pt x="135236" y="12046"/>
                  </a:cubicBezTo>
                  <a:cubicBezTo>
                    <a:pt x="201248" y="12046"/>
                    <a:pt x="258426" y="51557"/>
                    <a:pt x="258426" y="130418"/>
                  </a:cubicBezTo>
                  <a:lnTo>
                    <a:pt x="258426" y="203336"/>
                  </a:lnTo>
                  <a:cubicBezTo>
                    <a:pt x="258426" y="250717"/>
                    <a:pt x="244613" y="263405"/>
                    <a:pt x="207191" y="282197"/>
                  </a:cubicBezTo>
                  <a:lnTo>
                    <a:pt x="92834" y="337448"/>
                  </a:lnTo>
                  <a:close/>
                  <a:moveTo>
                    <a:pt x="177638" y="203336"/>
                  </a:moveTo>
                  <a:lnTo>
                    <a:pt x="177638" y="130418"/>
                  </a:lnTo>
                  <a:cubicBezTo>
                    <a:pt x="177638" y="104720"/>
                    <a:pt x="158846" y="87052"/>
                    <a:pt x="135236" y="87052"/>
                  </a:cubicBezTo>
                  <a:cubicBezTo>
                    <a:pt x="111626" y="87052"/>
                    <a:pt x="92834" y="104880"/>
                    <a:pt x="92834" y="130418"/>
                  </a:cubicBezTo>
                  <a:lnTo>
                    <a:pt x="92834" y="252644"/>
                  </a:lnTo>
                  <a:lnTo>
                    <a:pt x="169768" y="216185"/>
                  </a:lnTo>
                  <a:cubicBezTo>
                    <a:pt x="174586" y="214097"/>
                    <a:pt x="177638" y="208315"/>
                    <a:pt x="177638" y="203336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349FA097-60FD-4428-B278-BF2E24708847}"/>
                </a:ext>
              </a:extLst>
            </p:cNvPr>
            <p:cNvSpPr/>
            <p:nvPr/>
          </p:nvSpPr>
          <p:spPr>
            <a:xfrm>
              <a:off x="7065458" y="1017643"/>
              <a:ext cx="96368" cy="738819"/>
            </a:xfrm>
            <a:custGeom>
              <a:avLst/>
              <a:gdLst>
                <a:gd name="connsiteX0" fmla="*/ 92834 w 96367"/>
                <a:gd name="connsiteY0" fmla="*/ 741710 h 738819"/>
                <a:gd name="connsiteX1" fmla="*/ 12046 w 96367"/>
                <a:gd name="connsiteY1" fmla="*/ 741710 h 738819"/>
                <a:gd name="connsiteX2" fmla="*/ 12046 w 96367"/>
                <a:gd name="connsiteY2" fmla="*/ 12046 h 738819"/>
                <a:gd name="connsiteX3" fmla="*/ 92834 w 96367"/>
                <a:gd name="connsiteY3" fmla="*/ 12046 h 738819"/>
                <a:gd name="connsiteX4" fmla="*/ 92834 w 96367"/>
                <a:gd name="connsiteY4" fmla="*/ 741710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67" h="738819">
                  <a:moveTo>
                    <a:pt x="92834" y="741710"/>
                  </a:moveTo>
                  <a:lnTo>
                    <a:pt x="12046" y="741710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741710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7C82FBD-571C-474F-8040-F0DAD632429D}"/>
                </a:ext>
              </a:extLst>
            </p:cNvPr>
            <p:cNvSpPr/>
            <p:nvPr/>
          </p:nvSpPr>
          <p:spPr>
            <a:xfrm>
              <a:off x="7231211" y="1214875"/>
              <a:ext cx="417594" cy="546084"/>
            </a:xfrm>
            <a:custGeom>
              <a:avLst/>
              <a:gdLst>
                <a:gd name="connsiteX0" fmla="*/ 169608 w 417593"/>
                <a:gd name="connsiteY0" fmla="*/ 544478 h 546083"/>
                <a:gd name="connsiteX1" fmla="*/ 169608 w 417593"/>
                <a:gd name="connsiteY1" fmla="*/ 130418 h 546083"/>
                <a:gd name="connsiteX2" fmla="*/ 131221 w 417593"/>
                <a:gd name="connsiteY2" fmla="*/ 87052 h 546083"/>
                <a:gd name="connsiteX3" fmla="*/ 92835 w 417593"/>
                <a:gd name="connsiteY3" fmla="*/ 130418 h 546083"/>
                <a:gd name="connsiteX4" fmla="*/ 92835 w 417593"/>
                <a:gd name="connsiteY4" fmla="*/ 544638 h 546083"/>
                <a:gd name="connsiteX5" fmla="*/ 12046 w 417593"/>
                <a:gd name="connsiteY5" fmla="*/ 544638 h 546083"/>
                <a:gd name="connsiteX6" fmla="*/ 12046 w 417593"/>
                <a:gd name="connsiteY6" fmla="*/ 130418 h 546083"/>
                <a:gd name="connsiteX7" fmla="*/ 131382 w 417593"/>
                <a:gd name="connsiteY7" fmla="*/ 12046 h 546083"/>
                <a:gd name="connsiteX8" fmla="*/ 211206 w 417593"/>
                <a:gd name="connsiteY8" fmla="*/ 42562 h 546083"/>
                <a:gd name="connsiteX9" fmla="*/ 289103 w 417593"/>
                <a:gd name="connsiteY9" fmla="*/ 12046 h 546083"/>
                <a:gd name="connsiteX10" fmla="*/ 408439 w 417593"/>
                <a:gd name="connsiteY10" fmla="*/ 130418 h 546083"/>
                <a:gd name="connsiteX11" fmla="*/ 408439 w 417593"/>
                <a:gd name="connsiteY11" fmla="*/ 544638 h 546083"/>
                <a:gd name="connsiteX12" fmla="*/ 327651 w 417593"/>
                <a:gd name="connsiteY12" fmla="*/ 544638 h 546083"/>
                <a:gd name="connsiteX13" fmla="*/ 327651 w 417593"/>
                <a:gd name="connsiteY13" fmla="*/ 130418 h 546083"/>
                <a:gd name="connsiteX14" fmla="*/ 289264 w 417593"/>
                <a:gd name="connsiteY14" fmla="*/ 87052 h 546083"/>
                <a:gd name="connsiteX15" fmla="*/ 250878 w 417593"/>
                <a:gd name="connsiteY15" fmla="*/ 130418 h 546083"/>
                <a:gd name="connsiteX16" fmla="*/ 250878 w 417593"/>
                <a:gd name="connsiteY16" fmla="*/ 544638 h 546083"/>
                <a:gd name="connsiteX17" fmla="*/ 169608 w 417593"/>
                <a:gd name="connsiteY17" fmla="*/ 544638 h 54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593" h="546083">
                  <a:moveTo>
                    <a:pt x="169608" y="544478"/>
                  </a:moveTo>
                  <a:lnTo>
                    <a:pt x="169608" y="130418"/>
                  </a:lnTo>
                  <a:cubicBezTo>
                    <a:pt x="169608" y="103756"/>
                    <a:pt x="150816" y="87052"/>
                    <a:pt x="131221" y="87052"/>
                  </a:cubicBezTo>
                  <a:cubicBezTo>
                    <a:pt x="108575" y="87052"/>
                    <a:pt x="92835" y="103756"/>
                    <a:pt x="92835" y="130418"/>
                  </a:cubicBezTo>
                  <a:lnTo>
                    <a:pt x="92835" y="544638"/>
                  </a:lnTo>
                  <a:lnTo>
                    <a:pt x="12046" y="544638"/>
                  </a:lnTo>
                  <a:lnTo>
                    <a:pt x="12046" y="130418"/>
                  </a:lnTo>
                  <a:cubicBezTo>
                    <a:pt x="12046" y="57499"/>
                    <a:pt x="63282" y="12046"/>
                    <a:pt x="131382" y="12046"/>
                  </a:cubicBezTo>
                  <a:cubicBezTo>
                    <a:pt x="161898" y="12046"/>
                    <a:pt x="191451" y="20880"/>
                    <a:pt x="211206" y="42562"/>
                  </a:cubicBezTo>
                  <a:cubicBezTo>
                    <a:pt x="230962" y="22807"/>
                    <a:pt x="258587" y="12046"/>
                    <a:pt x="289103" y="12046"/>
                  </a:cubicBezTo>
                  <a:cubicBezTo>
                    <a:pt x="356240" y="12046"/>
                    <a:pt x="408439" y="57339"/>
                    <a:pt x="408439" y="130418"/>
                  </a:cubicBezTo>
                  <a:lnTo>
                    <a:pt x="408439" y="544638"/>
                  </a:lnTo>
                  <a:lnTo>
                    <a:pt x="327651" y="544638"/>
                  </a:lnTo>
                  <a:lnTo>
                    <a:pt x="327651" y="130418"/>
                  </a:lnTo>
                  <a:cubicBezTo>
                    <a:pt x="327651" y="103756"/>
                    <a:pt x="310947" y="87052"/>
                    <a:pt x="289264" y="87052"/>
                  </a:cubicBezTo>
                  <a:cubicBezTo>
                    <a:pt x="267581" y="87052"/>
                    <a:pt x="250878" y="103756"/>
                    <a:pt x="250878" y="130418"/>
                  </a:cubicBezTo>
                  <a:lnTo>
                    <a:pt x="250878" y="544638"/>
                  </a:lnTo>
                  <a:lnTo>
                    <a:pt x="169608" y="54463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DBD6E012-EBEC-4C69-A140-6AC9C1F6D17F}"/>
                </a:ext>
              </a:extLst>
            </p:cNvPr>
            <p:cNvSpPr/>
            <p:nvPr/>
          </p:nvSpPr>
          <p:spPr>
            <a:xfrm>
              <a:off x="7706144" y="1214715"/>
              <a:ext cx="256981" cy="562145"/>
            </a:xfrm>
            <a:custGeom>
              <a:avLst/>
              <a:gdLst>
                <a:gd name="connsiteX0" fmla="*/ 258426 w 256980"/>
                <a:gd name="connsiteY0" fmla="*/ 436225 h 562145"/>
                <a:gd name="connsiteX1" fmla="*/ 135236 w 256980"/>
                <a:gd name="connsiteY1" fmla="*/ 554596 h 562145"/>
                <a:gd name="connsiteX2" fmla="*/ 12046 w 256980"/>
                <a:gd name="connsiteY2" fmla="*/ 436225 h 562145"/>
                <a:gd name="connsiteX3" fmla="*/ 12046 w 256980"/>
                <a:gd name="connsiteY3" fmla="*/ 366197 h 562145"/>
                <a:gd name="connsiteX4" fmla="*/ 88016 w 256980"/>
                <a:gd name="connsiteY4" fmla="*/ 253768 h 562145"/>
                <a:gd name="connsiteX5" fmla="*/ 177799 w 256980"/>
                <a:gd name="connsiteY5" fmla="*/ 214258 h 562145"/>
                <a:gd name="connsiteX6" fmla="*/ 177799 w 256980"/>
                <a:gd name="connsiteY6" fmla="*/ 130418 h 562145"/>
                <a:gd name="connsiteX7" fmla="*/ 135397 w 256980"/>
                <a:gd name="connsiteY7" fmla="*/ 87052 h 562145"/>
                <a:gd name="connsiteX8" fmla="*/ 92995 w 256980"/>
                <a:gd name="connsiteY8" fmla="*/ 130418 h 562145"/>
                <a:gd name="connsiteX9" fmla="*/ 92995 w 256980"/>
                <a:gd name="connsiteY9" fmla="*/ 185669 h 562145"/>
                <a:gd name="connsiteX10" fmla="*/ 12206 w 256980"/>
                <a:gd name="connsiteY10" fmla="*/ 185669 h 562145"/>
                <a:gd name="connsiteX11" fmla="*/ 12206 w 256980"/>
                <a:gd name="connsiteY11" fmla="*/ 130418 h 562145"/>
                <a:gd name="connsiteX12" fmla="*/ 135397 w 256980"/>
                <a:gd name="connsiteY12" fmla="*/ 12046 h 562145"/>
                <a:gd name="connsiteX13" fmla="*/ 258587 w 256980"/>
                <a:gd name="connsiteY13" fmla="*/ 130418 h 562145"/>
                <a:gd name="connsiteX14" fmla="*/ 258587 w 256980"/>
                <a:gd name="connsiteY14" fmla="*/ 436225 h 562145"/>
                <a:gd name="connsiteX15" fmla="*/ 92674 w 256980"/>
                <a:gd name="connsiteY15" fmla="*/ 436225 h 562145"/>
                <a:gd name="connsiteX16" fmla="*/ 135076 w 256980"/>
                <a:gd name="connsiteY16" fmla="*/ 479590 h 562145"/>
                <a:gd name="connsiteX17" fmla="*/ 177477 w 256980"/>
                <a:gd name="connsiteY17" fmla="*/ 436225 h 562145"/>
                <a:gd name="connsiteX18" fmla="*/ 177477 w 256980"/>
                <a:gd name="connsiteY18" fmla="*/ 298098 h 562145"/>
                <a:gd name="connsiteX19" fmla="*/ 122226 w 256980"/>
                <a:gd name="connsiteY19" fmla="*/ 322671 h 562145"/>
                <a:gd name="connsiteX20" fmla="*/ 92674 w 256980"/>
                <a:gd name="connsiteY20" fmla="*/ 366037 h 562145"/>
                <a:gd name="connsiteX21" fmla="*/ 92674 w 256980"/>
                <a:gd name="connsiteY21" fmla="*/ 436225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258426" y="436225"/>
                  </a:moveTo>
                  <a:cubicBezTo>
                    <a:pt x="258426" y="515086"/>
                    <a:pt x="200284" y="554596"/>
                    <a:pt x="135236" y="554596"/>
                  </a:cubicBezTo>
                  <a:cubicBezTo>
                    <a:pt x="69224" y="554596"/>
                    <a:pt x="12046" y="515086"/>
                    <a:pt x="12046" y="436225"/>
                  </a:cubicBezTo>
                  <a:lnTo>
                    <a:pt x="12046" y="366197"/>
                  </a:lnTo>
                  <a:cubicBezTo>
                    <a:pt x="12046" y="309983"/>
                    <a:pt x="45614" y="272560"/>
                    <a:pt x="88016" y="253768"/>
                  </a:cubicBezTo>
                  <a:lnTo>
                    <a:pt x="177799" y="214258"/>
                  </a:lnTo>
                  <a:lnTo>
                    <a:pt x="177799" y="130418"/>
                  </a:lnTo>
                  <a:cubicBezTo>
                    <a:pt x="177799" y="104720"/>
                    <a:pt x="159007" y="87052"/>
                    <a:pt x="135397" y="87052"/>
                  </a:cubicBezTo>
                  <a:cubicBezTo>
                    <a:pt x="111787" y="87052"/>
                    <a:pt x="92995" y="104880"/>
                    <a:pt x="92995" y="130418"/>
                  </a:cubicBezTo>
                  <a:lnTo>
                    <a:pt x="92995" y="185669"/>
                  </a:lnTo>
                  <a:lnTo>
                    <a:pt x="12206" y="185669"/>
                  </a:lnTo>
                  <a:lnTo>
                    <a:pt x="12206" y="130418"/>
                  </a:lnTo>
                  <a:cubicBezTo>
                    <a:pt x="12206" y="51557"/>
                    <a:pt x="69385" y="12046"/>
                    <a:pt x="135397" y="12046"/>
                  </a:cubicBezTo>
                  <a:cubicBezTo>
                    <a:pt x="200445" y="12046"/>
                    <a:pt x="258587" y="51557"/>
                    <a:pt x="258587" y="130418"/>
                  </a:cubicBezTo>
                  <a:lnTo>
                    <a:pt x="258587" y="436225"/>
                  </a:lnTo>
                  <a:close/>
                  <a:moveTo>
                    <a:pt x="92674" y="436225"/>
                  </a:moveTo>
                  <a:cubicBezTo>
                    <a:pt x="92674" y="461923"/>
                    <a:pt x="111465" y="479590"/>
                    <a:pt x="135076" y="479590"/>
                  </a:cubicBezTo>
                  <a:cubicBezTo>
                    <a:pt x="158686" y="479590"/>
                    <a:pt x="177477" y="461923"/>
                    <a:pt x="177477" y="436225"/>
                  </a:cubicBezTo>
                  <a:lnTo>
                    <a:pt x="177477" y="298098"/>
                  </a:lnTo>
                  <a:lnTo>
                    <a:pt x="122226" y="322671"/>
                  </a:lnTo>
                  <a:cubicBezTo>
                    <a:pt x="105523" y="330541"/>
                    <a:pt x="92674" y="341463"/>
                    <a:pt x="92674" y="366037"/>
                  </a:cubicBezTo>
                  <a:lnTo>
                    <a:pt x="92674" y="43622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67FBCC8-2C2D-4705-A46E-3A00B44CE99E}"/>
                </a:ext>
              </a:extLst>
            </p:cNvPr>
            <p:cNvSpPr/>
            <p:nvPr/>
          </p:nvSpPr>
          <p:spPr>
            <a:xfrm>
              <a:off x="4220842" y="1828256"/>
              <a:ext cx="208797" cy="208797"/>
            </a:xfrm>
            <a:custGeom>
              <a:avLst/>
              <a:gdLst>
                <a:gd name="connsiteX0" fmla="*/ 108253 w 208796"/>
                <a:gd name="connsiteY0" fmla="*/ 205745 h 208796"/>
                <a:gd name="connsiteX1" fmla="*/ 12046 w 208796"/>
                <a:gd name="connsiteY1" fmla="*/ 117087 h 208796"/>
                <a:gd name="connsiteX2" fmla="*/ 12046 w 208796"/>
                <a:gd name="connsiteY2" fmla="*/ 12046 h 208796"/>
                <a:gd name="connsiteX3" fmla="*/ 54769 w 208796"/>
                <a:gd name="connsiteY3" fmla="*/ 12046 h 208796"/>
                <a:gd name="connsiteX4" fmla="*/ 54769 w 208796"/>
                <a:gd name="connsiteY4" fmla="*/ 117087 h 208796"/>
                <a:gd name="connsiteX5" fmla="*/ 108093 w 208796"/>
                <a:gd name="connsiteY5" fmla="*/ 166395 h 208796"/>
                <a:gd name="connsiteX6" fmla="*/ 161416 w 208796"/>
                <a:gd name="connsiteY6" fmla="*/ 117087 h 208796"/>
                <a:gd name="connsiteX7" fmla="*/ 161416 w 208796"/>
                <a:gd name="connsiteY7" fmla="*/ 12046 h 208796"/>
                <a:gd name="connsiteX8" fmla="*/ 204139 w 208796"/>
                <a:gd name="connsiteY8" fmla="*/ 12046 h 208796"/>
                <a:gd name="connsiteX9" fmla="*/ 204139 w 208796"/>
                <a:gd name="connsiteY9" fmla="*/ 117087 h 208796"/>
                <a:gd name="connsiteX10" fmla="*/ 108253 w 208796"/>
                <a:gd name="connsiteY10" fmla="*/ 20574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796" h="208796">
                  <a:moveTo>
                    <a:pt x="108253" y="205745"/>
                  </a:moveTo>
                  <a:cubicBezTo>
                    <a:pt x="55251" y="205745"/>
                    <a:pt x="12046" y="165913"/>
                    <a:pt x="12046" y="117087"/>
                  </a:cubicBezTo>
                  <a:lnTo>
                    <a:pt x="12046" y="12046"/>
                  </a:lnTo>
                  <a:lnTo>
                    <a:pt x="54769" y="12046"/>
                  </a:lnTo>
                  <a:lnTo>
                    <a:pt x="54769" y="117087"/>
                  </a:lnTo>
                  <a:cubicBezTo>
                    <a:pt x="54769" y="144230"/>
                    <a:pt x="78700" y="166395"/>
                    <a:pt x="108093" y="166395"/>
                  </a:cubicBezTo>
                  <a:cubicBezTo>
                    <a:pt x="137485" y="166395"/>
                    <a:pt x="161416" y="144230"/>
                    <a:pt x="161416" y="117087"/>
                  </a:cubicBezTo>
                  <a:lnTo>
                    <a:pt x="161416" y="12046"/>
                  </a:lnTo>
                  <a:lnTo>
                    <a:pt x="204139" y="12046"/>
                  </a:lnTo>
                  <a:lnTo>
                    <a:pt x="204139" y="117087"/>
                  </a:lnTo>
                  <a:cubicBezTo>
                    <a:pt x="204300" y="165913"/>
                    <a:pt x="161255" y="205745"/>
                    <a:pt x="108253" y="2057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99E00880-6EF4-44B6-9AFE-E767462D30B5}"/>
                </a:ext>
              </a:extLst>
            </p:cNvPr>
            <p:cNvSpPr/>
            <p:nvPr/>
          </p:nvSpPr>
          <p:spPr>
            <a:xfrm>
              <a:off x="4670077" y="1828256"/>
              <a:ext cx="256981" cy="208797"/>
            </a:xfrm>
            <a:custGeom>
              <a:avLst/>
              <a:gdLst>
                <a:gd name="connsiteX0" fmla="*/ 131542 w 256980"/>
                <a:gd name="connsiteY0" fmla="*/ 91067 h 208796"/>
                <a:gd name="connsiteX1" fmla="*/ 201569 w 256980"/>
                <a:gd name="connsiteY1" fmla="*/ 203015 h 208796"/>
                <a:gd name="connsiteX2" fmla="*/ 251038 w 256980"/>
                <a:gd name="connsiteY2" fmla="*/ 203015 h 208796"/>
                <a:gd name="connsiteX3" fmla="*/ 131542 w 256980"/>
                <a:gd name="connsiteY3" fmla="*/ 12046 h 208796"/>
                <a:gd name="connsiteX4" fmla="*/ 12046 w 256980"/>
                <a:gd name="connsiteY4" fmla="*/ 203015 h 208796"/>
                <a:gd name="connsiteX5" fmla="*/ 61354 w 256980"/>
                <a:gd name="connsiteY5" fmla="*/ 20301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980" h="208796">
                  <a:moveTo>
                    <a:pt x="131542" y="91067"/>
                  </a:moveTo>
                  <a:lnTo>
                    <a:pt x="201569" y="203015"/>
                  </a:lnTo>
                  <a:lnTo>
                    <a:pt x="251038" y="203015"/>
                  </a:lnTo>
                  <a:lnTo>
                    <a:pt x="131542" y="12046"/>
                  </a:lnTo>
                  <a:lnTo>
                    <a:pt x="12046" y="203015"/>
                  </a:lnTo>
                  <a:lnTo>
                    <a:pt x="61354" y="2030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2C4B6914-E927-4DD2-B005-7391B95C801F}"/>
                </a:ext>
              </a:extLst>
            </p:cNvPr>
            <p:cNvSpPr/>
            <p:nvPr/>
          </p:nvSpPr>
          <p:spPr>
            <a:xfrm>
              <a:off x="4449829" y="1824775"/>
              <a:ext cx="208797" cy="208797"/>
            </a:xfrm>
            <a:custGeom>
              <a:avLst/>
              <a:gdLst>
                <a:gd name="connsiteX0" fmla="*/ 118740 w 208796"/>
                <a:gd name="connsiteY0" fmla="*/ 209227 h 208796"/>
                <a:gd name="connsiteX1" fmla="*/ 60438 w 208796"/>
                <a:gd name="connsiteY1" fmla="*/ 193165 h 208796"/>
                <a:gd name="connsiteX2" fmla="*/ 29440 w 208796"/>
                <a:gd name="connsiteY2" fmla="*/ 56644 h 208796"/>
                <a:gd name="connsiteX3" fmla="*/ 177364 w 208796"/>
                <a:gd name="connsiteY3" fmla="*/ 28055 h 208796"/>
                <a:gd name="connsiteX4" fmla="*/ 153915 w 208796"/>
                <a:gd name="connsiteY4" fmla="*/ 61141 h 208796"/>
                <a:gd name="connsiteX5" fmla="*/ 65256 w 208796"/>
                <a:gd name="connsiteY5" fmla="*/ 78327 h 208796"/>
                <a:gd name="connsiteX6" fmla="*/ 83887 w 208796"/>
                <a:gd name="connsiteY6" fmla="*/ 160240 h 208796"/>
                <a:gd name="connsiteX7" fmla="*/ 172546 w 208796"/>
                <a:gd name="connsiteY7" fmla="*/ 143054 h 208796"/>
                <a:gd name="connsiteX8" fmla="*/ 208362 w 208796"/>
                <a:gd name="connsiteY8" fmla="*/ 164576 h 208796"/>
                <a:gd name="connsiteX9" fmla="*/ 118740 w 208796"/>
                <a:gd name="connsiteY9" fmla="*/ 209227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796" h="208796">
                  <a:moveTo>
                    <a:pt x="118740" y="209227"/>
                  </a:moveTo>
                  <a:cubicBezTo>
                    <a:pt x="98664" y="209227"/>
                    <a:pt x="78427" y="204087"/>
                    <a:pt x="60438" y="193165"/>
                  </a:cubicBezTo>
                  <a:cubicBezTo>
                    <a:pt x="11130" y="163452"/>
                    <a:pt x="-2844" y="102258"/>
                    <a:pt x="29440" y="56644"/>
                  </a:cubicBezTo>
                  <a:cubicBezTo>
                    <a:pt x="61723" y="11191"/>
                    <a:pt x="128056" y="-1658"/>
                    <a:pt x="177364" y="28055"/>
                  </a:cubicBezTo>
                  <a:lnTo>
                    <a:pt x="153915" y="61141"/>
                  </a:lnTo>
                  <a:cubicBezTo>
                    <a:pt x="124362" y="43313"/>
                    <a:pt x="84530" y="51023"/>
                    <a:pt x="65256" y="78327"/>
                  </a:cubicBezTo>
                  <a:cubicBezTo>
                    <a:pt x="45983" y="105631"/>
                    <a:pt x="54335" y="142412"/>
                    <a:pt x="83887" y="160240"/>
                  </a:cubicBezTo>
                  <a:cubicBezTo>
                    <a:pt x="113440" y="178068"/>
                    <a:pt x="153272" y="170358"/>
                    <a:pt x="172546" y="143054"/>
                  </a:cubicBezTo>
                  <a:lnTo>
                    <a:pt x="208362" y="164576"/>
                  </a:lnTo>
                  <a:cubicBezTo>
                    <a:pt x="187804" y="193487"/>
                    <a:pt x="153593" y="209227"/>
                    <a:pt x="118740" y="2092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F6A3675A-DC11-4CE5-BEB1-3CB891F10E9D}"/>
                </a:ext>
              </a:extLst>
            </p:cNvPr>
            <p:cNvSpPr/>
            <p:nvPr/>
          </p:nvSpPr>
          <p:spPr>
            <a:xfrm>
              <a:off x="4555399" y="1903584"/>
              <a:ext cx="112429" cy="48184"/>
            </a:xfrm>
            <a:custGeom>
              <a:avLst/>
              <a:gdLst>
                <a:gd name="connsiteX0" fmla="*/ 12046 w 112429"/>
                <a:gd name="connsiteY0" fmla="*/ 12046 h 48183"/>
                <a:gd name="connsiteX1" fmla="*/ 107289 w 112429"/>
                <a:gd name="connsiteY1" fmla="*/ 12046 h 48183"/>
                <a:gd name="connsiteX2" fmla="*/ 107289 w 112429"/>
                <a:gd name="connsiteY2" fmla="*/ 51557 h 48183"/>
                <a:gd name="connsiteX3" fmla="*/ 12046 w 112429"/>
                <a:gd name="connsiteY3" fmla="*/ 51557 h 4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29" h="48183">
                  <a:moveTo>
                    <a:pt x="12046" y="12046"/>
                  </a:moveTo>
                  <a:lnTo>
                    <a:pt x="107289" y="12046"/>
                  </a:lnTo>
                  <a:lnTo>
                    <a:pt x="107289" y="51557"/>
                  </a:lnTo>
                  <a:lnTo>
                    <a:pt x="12046" y="515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C4F1BE3-CBCE-40FF-BE23-DF24918CD076}"/>
                </a:ext>
              </a:extLst>
            </p:cNvPr>
            <p:cNvSpPr/>
            <p:nvPr/>
          </p:nvSpPr>
          <p:spPr>
            <a:xfrm>
              <a:off x="4738658" y="1992081"/>
              <a:ext cx="112429" cy="96368"/>
            </a:xfrm>
            <a:custGeom>
              <a:avLst/>
              <a:gdLst>
                <a:gd name="connsiteX0" fmla="*/ 62960 w 112429"/>
                <a:gd name="connsiteY0" fmla="*/ 12046 h 96367"/>
                <a:gd name="connsiteX1" fmla="*/ 12046 w 112429"/>
                <a:gd name="connsiteY1" fmla="*/ 93316 h 96367"/>
                <a:gd name="connsiteX2" fmla="*/ 113714 w 112429"/>
                <a:gd name="connsiteY2" fmla="*/ 93316 h 9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429" h="96367">
                  <a:moveTo>
                    <a:pt x="62960" y="12046"/>
                  </a:moveTo>
                  <a:lnTo>
                    <a:pt x="12046" y="93316"/>
                  </a:lnTo>
                  <a:lnTo>
                    <a:pt x="113714" y="9331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072C492-0F56-49FC-96C0-889AAA47B157}"/>
                </a:ext>
              </a:extLst>
            </p:cNvPr>
            <p:cNvSpPr/>
            <p:nvPr/>
          </p:nvSpPr>
          <p:spPr>
            <a:xfrm>
              <a:off x="5250692" y="1051853"/>
              <a:ext cx="562145" cy="706697"/>
            </a:xfrm>
            <a:custGeom>
              <a:avLst/>
              <a:gdLst>
                <a:gd name="connsiteX0" fmla="*/ 295688 w 562145"/>
                <a:gd name="connsiteY0" fmla="*/ 12046 h 706696"/>
                <a:gd name="connsiteX1" fmla="*/ 118854 w 562145"/>
                <a:gd name="connsiteY1" fmla="*/ 12046 h 706696"/>
                <a:gd name="connsiteX2" fmla="*/ 12046 w 562145"/>
                <a:gd name="connsiteY2" fmla="*/ 118854 h 706696"/>
                <a:gd name="connsiteX3" fmla="*/ 12046 w 562145"/>
                <a:gd name="connsiteY3" fmla="*/ 708464 h 706696"/>
                <a:gd name="connsiteX4" fmla="*/ 147925 w 562145"/>
                <a:gd name="connsiteY4" fmla="*/ 708464 h 706696"/>
                <a:gd name="connsiteX5" fmla="*/ 147925 w 562145"/>
                <a:gd name="connsiteY5" fmla="*/ 138448 h 706696"/>
                <a:gd name="connsiteX6" fmla="*/ 297616 w 562145"/>
                <a:gd name="connsiteY6" fmla="*/ 138448 h 706696"/>
                <a:gd name="connsiteX7" fmla="*/ 418718 w 562145"/>
                <a:gd name="connsiteY7" fmla="*/ 247826 h 706696"/>
                <a:gd name="connsiteX8" fmla="*/ 297616 w 562145"/>
                <a:gd name="connsiteY8" fmla="*/ 358327 h 706696"/>
                <a:gd name="connsiteX9" fmla="*/ 203175 w 562145"/>
                <a:gd name="connsiteY9" fmla="*/ 358327 h 706696"/>
                <a:gd name="connsiteX10" fmla="*/ 203175 w 562145"/>
                <a:gd name="connsiteY10" fmla="*/ 483606 h 706696"/>
                <a:gd name="connsiteX11" fmla="*/ 295528 w 562145"/>
                <a:gd name="connsiteY11" fmla="*/ 483606 h 706696"/>
                <a:gd name="connsiteX12" fmla="*/ 556685 w 562145"/>
                <a:gd name="connsiteY12" fmla="*/ 247826 h 706696"/>
                <a:gd name="connsiteX13" fmla="*/ 295688 w 562145"/>
                <a:gd name="connsiteY13" fmla="*/ 12046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2145" h="706696">
                  <a:moveTo>
                    <a:pt x="295688" y="12046"/>
                  </a:moveTo>
                  <a:lnTo>
                    <a:pt x="118854" y="12046"/>
                  </a:lnTo>
                  <a:cubicBezTo>
                    <a:pt x="59909" y="12046"/>
                    <a:pt x="12046" y="59909"/>
                    <a:pt x="12046" y="118854"/>
                  </a:cubicBezTo>
                  <a:lnTo>
                    <a:pt x="12046" y="708464"/>
                  </a:lnTo>
                  <a:lnTo>
                    <a:pt x="147925" y="708464"/>
                  </a:lnTo>
                  <a:lnTo>
                    <a:pt x="147925" y="138448"/>
                  </a:lnTo>
                  <a:lnTo>
                    <a:pt x="297616" y="138448"/>
                  </a:lnTo>
                  <a:cubicBezTo>
                    <a:pt x="387880" y="138448"/>
                    <a:pt x="418718" y="185187"/>
                    <a:pt x="418718" y="247826"/>
                  </a:cubicBezTo>
                  <a:cubicBezTo>
                    <a:pt x="418718" y="311589"/>
                    <a:pt x="387880" y="358327"/>
                    <a:pt x="297616" y="358327"/>
                  </a:cubicBezTo>
                  <a:lnTo>
                    <a:pt x="203175" y="358327"/>
                  </a:lnTo>
                  <a:lnTo>
                    <a:pt x="203175" y="483606"/>
                  </a:lnTo>
                  <a:lnTo>
                    <a:pt x="295528" y="483606"/>
                  </a:lnTo>
                  <a:cubicBezTo>
                    <a:pt x="476057" y="483606"/>
                    <a:pt x="556685" y="383704"/>
                    <a:pt x="556685" y="247826"/>
                  </a:cubicBezTo>
                  <a:cubicBezTo>
                    <a:pt x="556685" y="111947"/>
                    <a:pt x="476217" y="12046"/>
                    <a:pt x="295688" y="1204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2925295C-93E7-4CA6-B767-3C18681D2F10}"/>
                </a:ext>
              </a:extLst>
            </p:cNvPr>
            <p:cNvSpPr/>
            <p:nvPr/>
          </p:nvSpPr>
          <p:spPr>
            <a:xfrm>
              <a:off x="4220842" y="1050087"/>
              <a:ext cx="144552" cy="706697"/>
            </a:xfrm>
            <a:custGeom>
              <a:avLst/>
              <a:gdLst>
                <a:gd name="connsiteX0" fmla="*/ 12046 w 144551"/>
                <a:gd name="connsiteY0" fmla="*/ 12046 h 706696"/>
                <a:gd name="connsiteX1" fmla="*/ 138448 w 144551"/>
                <a:gd name="connsiteY1" fmla="*/ 12046 h 706696"/>
                <a:gd name="connsiteX2" fmla="*/ 138448 w 144551"/>
                <a:gd name="connsiteY2" fmla="*/ 710070 h 706696"/>
                <a:gd name="connsiteX3" fmla="*/ 12046 w 144551"/>
                <a:gd name="connsiteY3" fmla="*/ 710070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551" h="706696">
                  <a:moveTo>
                    <a:pt x="12046" y="12046"/>
                  </a:moveTo>
                  <a:lnTo>
                    <a:pt x="138448" y="12046"/>
                  </a:lnTo>
                  <a:lnTo>
                    <a:pt x="138448" y="710070"/>
                  </a:lnTo>
                  <a:lnTo>
                    <a:pt x="12046" y="7100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4AD6402F-F4EB-463D-A90F-C4BABF027D6B}"/>
                </a:ext>
              </a:extLst>
            </p:cNvPr>
            <p:cNvSpPr/>
            <p:nvPr/>
          </p:nvSpPr>
          <p:spPr>
            <a:xfrm>
              <a:off x="4221003" y="816877"/>
              <a:ext cx="144552" cy="160613"/>
            </a:xfrm>
            <a:custGeom>
              <a:avLst/>
              <a:gdLst>
                <a:gd name="connsiteX0" fmla="*/ 12046 w 144551"/>
                <a:gd name="connsiteY0" fmla="*/ 164628 h 160612"/>
                <a:gd name="connsiteX1" fmla="*/ 138448 w 144551"/>
                <a:gd name="connsiteY1" fmla="*/ 164628 h 160612"/>
                <a:gd name="connsiteX2" fmla="*/ 138448 w 144551"/>
                <a:gd name="connsiteY2" fmla="*/ 12046 h 160612"/>
                <a:gd name="connsiteX3" fmla="*/ 138448 w 144551"/>
                <a:gd name="connsiteY3" fmla="*/ 12046 h 160612"/>
                <a:gd name="connsiteX4" fmla="*/ 12046 w 144551"/>
                <a:gd name="connsiteY4" fmla="*/ 138448 h 160612"/>
                <a:gd name="connsiteX5" fmla="*/ 12046 w 144551"/>
                <a:gd name="connsiteY5" fmla="*/ 164628 h 16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551" h="160612">
                  <a:moveTo>
                    <a:pt x="12046" y="164628"/>
                  </a:moveTo>
                  <a:lnTo>
                    <a:pt x="138448" y="164628"/>
                  </a:lnTo>
                  <a:lnTo>
                    <a:pt x="138448" y="12046"/>
                  </a:lnTo>
                  <a:lnTo>
                    <a:pt x="138448" y="12046"/>
                  </a:lnTo>
                  <a:cubicBezTo>
                    <a:pt x="68742" y="12046"/>
                    <a:pt x="12046" y="68582"/>
                    <a:pt x="12046" y="138448"/>
                  </a:cubicBezTo>
                  <a:lnTo>
                    <a:pt x="12046" y="16462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4A87DC5A-0FAD-4DD8-A3D7-15B8BDF046CD}"/>
                </a:ext>
              </a:extLst>
            </p:cNvPr>
            <p:cNvSpPr/>
            <p:nvPr/>
          </p:nvSpPr>
          <p:spPr>
            <a:xfrm>
              <a:off x="4471880" y="1050247"/>
              <a:ext cx="481839" cy="706697"/>
            </a:xfrm>
            <a:custGeom>
              <a:avLst/>
              <a:gdLst>
                <a:gd name="connsiteX0" fmla="*/ 480875 w 481838"/>
                <a:gd name="connsiteY0" fmla="*/ 267581 h 706696"/>
                <a:gd name="connsiteX1" fmla="*/ 144712 w 481838"/>
                <a:gd name="connsiteY1" fmla="*/ 24895 h 706696"/>
                <a:gd name="connsiteX2" fmla="*/ 144712 w 481838"/>
                <a:gd name="connsiteY2" fmla="*/ 25056 h 706696"/>
                <a:gd name="connsiteX3" fmla="*/ 99098 w 481838"/>
                <a:gd name="connsiteY3" fmla="*/ 12046 h 706696"/>
                <a:gd name="connsiteX4" fmla="*/ 12046 w 481838"/>
                <a:gd name="connsiteY4" fmla="*/ 99098 h 706696"/>
                <a:gd name="connsiteX5" fmla="*/ 12046 w 481838"/>
                <a:gd name="connsiteY5" fmla="*/ 710070 h 706696"/>
                <a:gd name="connsiteX6" fmla="*/ 139091 w 481838"/>
                <a:gd name="connsiteY6" fmla="*/ 710070 h 706696"/>
                <a:gd name="connsiteX7" fmla="*/ 139091 w 481838"/>
                <a:gd name="connsiteY7" fmla="*/ 183741 h 706696"/>
                <a:gd name="connsiteX8" fmla="*/ 480875 w 481838"/>
                <a:gd name="connsiteY8" fmla="*/ 430924 h 706696"/>
                <a:gd name="connsiteX9" fmla="*/ 480875 w 481838"/>
                <a:gd name="connsiteY9" fmla="*/ 267581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480875" y="267581"/>
                  </a:moveTo>
                  <a:lnTo>
                    <a:pt x="144712" y="24895"/>
                  </a:lnTo>
                  <a:lnTo>
                    <a:pt x="144712" y="25056"/>
                  </a:lnTo>
                  <a:cubicBezTo>
                    <a:pt x="131381" y="16864"/>
                    <a:pt x="115802" y="12046"/>
                    <a:pt x="99098" y="12046"/>
                  </a:cubicBezTo>
                  <a:cubicBezTo>
                    <a:pt x="51075" y="12046"/>
                    <a:pt x="12046" y="51075"/>
                    <a:pt x="12046" y="99098"/>
                  </a:cubicBezTo>
                  <a:lnTo>
                    <a:pt x="12046" y="710070"/>
                  </a:lnTo>
                  <a:lnTo>
                    <a:pt x="139091" y="710070"/>
                  </a:lnTo>
                  <a:lnTo>
                    <a:pt x="139091" y="183741"/>
                  </a:lnTo>
                  <a:lnTo>
                    <a:pt x="480875" y="430924"/>
                  </a:lnTo>
                  <a:lnTo>
                    <a:pt x="480875" y="26758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FF5BC18B-23EC-4D72-822F-ABAF94F5441D}"/>
                </a:ext>
              </a:extLst>
            </p:cNvPr>
            <p:cNvSpPr/>
            <p:nvPr/>
          </p:nvSpPr>
          <p:spPr>
            <a:xfrm>
              <a:off x="4650000" y="1050087"/>
              <a:ext cx="481839" cy="706697"/>
            </a:xfrm>
            <a:custGeom>
              <a:avLst/>
              <a:gdLst>
                <a:gd name="connsiteX0" fmla="*/ 12046 w 481838"/>
                <a:gd name="connsiteY0" fmla="*/ 454535 h 706696"/>
                <a:gd name="connsiteX1" fmla="*/ 348048 w 481838"/>
                <a:gd name="connsiteY1" fmla="*/ 697221 h 706696"/>
                <a:gd name="connsiteX2" fmla="*/ 348048 w 481838"/>
                <a:gd name="connsiteY2" fmla="*/ 697060 h 706696"/>
                <a:gd name="connsiteX3" fmla="*/ 393662 w 481838"/>
                <a:gd name="connsiteY3" fmla="*/ 710070 h 706696"/>
                <a:gd name="connsiteX4" fmla="*/ 480715 w 481838"/>
                <a:gd name="connsiteY4" fmla="*/ 623018 h 706696"/>
                <a:gd name="connsiteX5" fmla="*/ 480715 w 481838"/>
                <a:gd name="connsiteY5" fmla="*/ 12046 h 706696"/>
                <a:gd name="connsiteX6" fmla="*/ 353830 w 481838"/>
                <a:gd name="connsiteY6" fmla="*/ 12046 h 706696"/>
                <a:gd name="connsiteX7" fmla="*/ 353830 w 481838"/>
                <a:gd name="connsiteY7" fmla="*/ 538375 h 706696"/>
                <a:gd name="connsiteX8" fmla="*/ 12046 w 481838"/>
                <a:gd name="connsiteY8" fmla="*/ 291191 h 706696"/>
                <a:gd name="connsiteX9" fmla="*/ 12046 w 481838"/>
                <a:gd name="connsiteY9" fmla="*/ 454535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12046" y="454535"/>
                  </a:moveTo>
                  <a:lnTo>
                    <a:pt x="348048" y="697221"/>
                  </a:lnTo>
                  <a:lnTo>
                    <a:pt x="348048" y="697060"/>
                  </a:lnTo>
                  <a:cubicBezTo>
                    <a:pt x="361379" y="705251"/>
                    <a:pt x="376959" y="710070"/>
                    <a:pt x="393662" y="710070"/>
                  </a:cubicBezTo>
                  <a:cubicBezTo>
                    <a:pt x="441686" y="710070"/>
                    <a:pt x="480715" y="671041"/>
                    <a:pt x="480715" y="623018"/>
                  </a:cubicBezTo>
                  <a:lnTo>
                    <a:pt x="480715" y="12046"/>
                  </a:lnTo>
                  <a:lnTo>
                    <a:pt x="353830" y="12046"/>
                  </a:lnTo>
                  <a:lnTo>
                    <a:pt x="353830" y="538375"/>
                  </a:lnTo>
                  <a:lnTo>
                    <a:pt x="12046" y="291191"/>
                  </a:lnTo>
                  <a:lnTo>
                    <a:pt x="12046" y="45453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E60DF16-7205-4F73-91F1-E971553D7B3E}"/>
                </a:ext>
              </a:extLst>
            </p:cNvPr>
            <p:cNvSpPr/>
            <p:nvPr/>
          </p:nvSpPr>
          <p:spPr>
            <a:xfrm>
              <a:off x="4472041" y="811797"/>
              <a:ext cx="160613" cy="176674"/>
            </a:xfrm>
            <a:custGeom>
              <a:avLst/>
              <a:gdLst>
                <a:gd name="connsiteX0" fmla="*/ 67297 w 160612"/>
                <a:gd name="connsiteY0" fmla="*/ 61455 h 176674"/>
                <a:gd name="connsiteX1" fmla="*/ 79985 w 160612"/>
                <a:gd name="connsiteY1" fmla="*/ 52621 h 176674"/>
                <a:gd name="connsiteX2" fmla="*/ 114035 w 160612"/>
                <a:gd name="connsiteY2" fmla="*/ 53103 h 176674"/>
                <a:gd name="connsiteX3" fmla="*/ 126724 w 160612"/>
                <a:gd name="connsiteY3" fmla="*/ 62097 h 176674"/>
                <a:gd name="connsiteX4" fmla="*/ 128972 w 160612"/>
                <a:gd name="connsiteY4" fmla="*/ 64828 h 176674"/>
                <a:gd name="connsiteX5" fmla="*/ 155634 w 160612"/>
                <a:gd name="connsiteY5" fmla="*/ 34472 h 176674"/>
                <a:gd name="connsiteX6" fmla="*/ 153546 w 160612"/>
                <a:gd name="connsiteY6" fmla="*/ 32384 h 176674"/>
                <a:gd name="connsiteX7" fmla="*/ 128169 w 160612"/>
                <a:gd name="connsiteY7" fmla="*/ 17447 h 176674"/>
                <a:gd name="connsiteX8" fmla="*/ 62478 w 160612"/>
                <a:gd name="connsiteY8" fmla="*/ 17607 h 176674"/>
                <a:gd name="connsiteX9" fmla="*/ 36138 w 160612"/>
                <a:gd name="connsiteY9" fmla="*/ 33669 h 176674"/>
                <a:gd name="connsiteX10" fmla="*/ 18471 w 160612"/>
                <a:gd name="connsiteY10" fmla="*/ 59045 h 176674"/>
                <a:gd name="connsiteX11" fmla="*/ 12046 w 160612"/>
                <a:gd name="connsiteY11" fmla="*/ 92132 h 176674"/>
                <a:gd name="connsiteX12" fmla="*/ 18310 w 160612"/>
                <a:gd name="connsiteY12" fmla="*/ 124897 h 176674"/>
                <a:gd name="connsiteX13" fmla="*/ 35656 w 160612"/>
                <a:gd name="connsiteY13" fmla="*/ 150274 h 176674"/>
                <a:gd name="connsiteX14" fmla="*/ 62157 w 160612"/>
                <a:gd name="connsiteY14" fmla="*/ 166656 h 176674"/>
                <a:gd name="connsiteX15" fmla="*/ 95886 w 160612"/>
                <a:gd name="connsiteY15" fmla="*/ 172599 h 176674"/>
                <a:gd name="connsiteX16" fmla="*/ 128009 w 160612"/>
                <a:gd name="connsiteY16" fmla="*/ 168905 h 176674"/>
                <a:gd name="connsiteX17" fmla="*/ 128009 w 160612"/>
                <a:gd name="connsiteY17" fmla="*/ 168905 h 176674"/>
                <a:gd name="connsiteX18" fmla="*/ 153867 w 160612"/>
                <a:gd name="connsiteY18" fmla="*/ 159589 h 176674"/>
                <a:gd name="connsiteX19" fmla="*/ 155473 w 160612"/>
                <a:gd name="connsiteY19" fmla="*/ 158786 h 176674"/>
                <a:gd name="connsiteX20" fmla="*/ 155473 w 160612"/>
                <a:gd name="connsiteY20" fmla="*/ 76070 h 176674"/>
                <a:gd name="connsiteX21" fmla="*/ 88819 w 160612"/>
                <a:gd name="connsiteY21" fmla="*/ 76070 h 176674"/>
                <a:gd name="connsiteX22" fmla="*/ 88819 w 160612"/>
                <a:gd name="connsiteY22" fmla="*/ 110763 h 176674"/>
                <a:gd name="connsiteX23" fmla="*/ 116766 w 160612"/>
                <a:gd name="connsiteY23" fmla="*/ 110763 h 176674"/>
                <a:gd name="connsiteX24" fmla="*/ 116766 w 160612"/>
                <a:gd name="connsiteY24" fmla="*/ 132446 h 176674"/>
                <a:gd name="connsiteX25" fmla="*/ 108896 w 160612"/>
                <a:gd name="connsiteY25" fmla="*/ 134534 h 176674"/>
                <a:gd name="connsiteX26" fmla="*/ 97492 w 160612"/>
                <a:gd name="connsiteY26" fmla="*/ 135497 h 176674"/>
                <a:gd name="connsiteX27" fmla="*/ 79503 w 160612"/>
                <a:gd name="connsiteY27" fmla="*/ 132285 h 176674"/>
                <a:gd name="connsiteX28" fmla="*/ 66494 w 160612"/>
                <a:gd name="connsiteY28" fmla="*/ 123451 h 176674"/>
                <a:gd name="connsiteX29" fmla="*/ 58624 w 160612"/>
                <a:gd name="connsiteY29" fmla="*/ 109960 h 176674"/>
                <a:gd name="connsiteX30" fmla="*/ 55893 w 160612"/>
                <a:gd name="connsiteY30" fmla="*/ 92292 h 176674"/>
                <a:gd name="connsiteX31" fmla="*/ 58945 w 160612"/>
                <a:gd name="connsiteY31" fmla="*/ 74946 h 176674"/>
                <a:gd name="connsiteX32" fmla="*/ 67297 w 160612"/>
                <a:gd name="connsiteY32" fmla="*/ 61455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612" h="176674">
                  <a:moveTo>
                    <a:pt x="67297" y="61455"/>
                  </a:moveTo>
                  <a:cubicBezTo>
                    <a:pt x="70830" y="57761"/>
                    <a:pt x="75167" y="54709"/>
                    <a:pt x="79985" y="52621"/>
                  </a:cubicBezTo>
                  <a:cubicBezTo>
                    <a:pt x="90425" y="48124"/>
                    <a:pt x="104238" y="48606"/>
                    <a:pt x="114035" y="53103"/>
                  </a:cubicBezTo>
                  <a:cubicBezTo>
                    <a:pt x="119335" y="55512"/>
                    <a:pt x="123511" y="58564"/>
                    <a:pt x="126724" y="62097"/>
                  </a:cubicBezTo>
                  <a:lnTo>
                    <a:pt x="128972" y="64828"/>
                  </a:lnTo>
                  <a:lnTo>
                    <a:pt x="155634" y="34472"/>
                  </a:lnTo>
                  <a:lnTo>
                    <a:pt x="153546" y="32384"/>
                  </a:lnTo>
                  <a:cubicBezTo>
                    <a:pt x="146961" y="26120"/>
                    <a:pt x="138448" y="21141"/>
                    <a:pt x="128169" y="17447"/>
                  </a:cubicBezTo>
                  <a:cubicBezTo>
                    <a:pt x="107932" y="10380"/>
                    <a:pt x="82716" y="10059"/>
                    <a:pt x="62478" y="17607"/>
                  </a:cubicBezTo>
                  <a:cubicBezTo>
                    <a:pt x="52520" y="21301"/>
                    <a:pt x="43687" y="26762"/>
                    <a:pt x="36138" y="33669"/>
                  </a:cubicBezTo>
                  <a:cubicBezTo>
                    <a:pt x="28589" y="40575"/>
                    <a:pt x="22807" y="49248"/>
                    <a:pt x="18471" y="59045"/>
                  </a:cubicBezTo>
                  <a:cubicBezTo>
                    <a:pt x="14295" y="68843"/>
                    <a:pt x="12046" y="80086"/>
                    <a:pt x="12046" y="92132"/>
                  </a:cubicBezTo>
                  <a:cubicBezTo>
                    <a:pt x="12046" y="104178"/>
                    <a:pt x="14134" y="115099"/>
                    <a:pt x="18310" y="124897"/>
                  </a:cubicBezTo>
                  <a:cubicBezTo>
                    <a:pt x="22486" y="134694"/>
                    <a:pt x="28268" y="143207"/>
                    <a:pt x="35656" y="150274"/>
                  </a:cubicBezTo>
                  <a:cubicBezTo>
                    <a:pt x="43044" y="157341"/>
                    <a:pt x="52039" y="162801"/>
                    <a:pt x="62157" y="166656"/>
                  </a:cubicBezTo>
                  <a:cubicBezTo>
                    <a:pt x="72436" y="170671"/>
                    <a:pt x="83840" y="172599"/>
                    <a:pt x="95886" y="172599"/>
                  </a:cubicBezTo>
                  <a:cubicBezTo>
                    <a:pt x="107450" y="172599"/>
                    <a:pt x="118211" y="171314"/>
                    <a:pt x="128009" y="168905"/>
                  </a:cubicBezTo>
                  <a:lnTo>
                    <a:pt x="128009" y="168905"/>
                  </a:lnTo>
                  <a:cubicBezTo>
                    <a:pt x="137806" y="166496"/>
                    <a:pt x="146479" y="163283"/>
                    <a:pt x="153867" y="159589"/>
                  </a:cubicBezTo>
                  <a:lnTo>
                    <a:pt x="155473" y="158786"/>
                  </a:lnTo>
                  <a:lnTo>
                    <a:pt x="155473" y="76070"/>
                  </a:lnTo>
                  <a:lnTo>
                    <a:pt x="88819" y="76070"/>
                  </a:lnTo>
                  <a:lnTo>
                    <a:pt x="88819" y="110763"/>
                  </a:lnTo>
                  <a:lnTo>
                    <a:pt x="116766" y="110763"/>
                  </a:lnTo>
                  <a:lnTo>
                    <a:pt x="116766" y="132446"/>
                  </a:lnTo>
                  <a:cubicBezTo>
                    <a:pt x="114356" y="133409"/>
                    <a:pt x="111787" y="134052"/>
                    <a:pt x="108896" y="134534"/>
                  </a:cubicBezTo>
                  <a:cubicBezTo>
                    <a:pt x="105362" y="135176"/>
                    <a:pt x="101507" y="135497"/>
                    <a:pt x="97492" y="135497"/>
                  </a:cubicBezTo>
                  <a:cubicBezTo>
                    <a:pt x="90746" y="135497"/>
                    <a:pt x="84643" y="134373"/>
                    <a:pt x="79503" y="132285"/>
                  </a:cubicBezTo>
                  <a:cubicBezTo>
                    <a:pt x="74364" y="130197"/>
                    <a:pt x="70027" y="127145"/>
                    <a:pt x="66494" y="123451"/>
                  </a:cubicBezTo>
                  <a:cubicBezTo>
                    <a:pt x="62960" y="119757"/>
                    <a:pt x="60390" y="115099"/>
                    <a:pt x="58624" y="109960"/>
                  </a:cubicBezTo>
                  <a:cubicBezTo>
                    <a:pt x="56857" y="104660"/>
                    <a:pt x="55893" y="98717"/>
                    <a:pt x="55893" y="92292"/>
                  </a:cubicBezTo>
                  <a:cubicBezTo>
                    <a:pt x="55893" y="86028"/>
                    <a:pt x="56857" y="80246"/>
                    <a:pt x="58945" y="74946"/>
                  </a:cubicBezTo>
                  <a:cubicBezTo>
                    <a:pt x="60872" y="69646"/>
                    <a:pt x="63763" y="65149"/>
                    <a:pt x="67297" y="614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464EC01-B52D-4F20-8113-6F94625FDA70}"/>
                </a:ext>
              </a:extLst>
            </p:cNvPr>
            <p:cNvSpPr/>
            <p:nvPr/>
          </p:nvSpPr>
          <p:spPr>
            <a:xfrm>
              <a:off x="4667346" y="815752"/>
              <a:ext cx="144552" cy="176674"/>
            </a:xfrm>
            <a:custGeom>
              <a:avLst/>
              <a:gdLst>
                <a:gd name="connsiteX0" fmla="*/ 121745 w 144551"/>
                <a:gd name="connsiteY0" fmla="*/ 86410 h 176674"/>
                <a:gd name="connsiteX1" fmla="*/ 130578 w 144551"/>
                <a:gd name="connsiteY1" fmla="*/ 59427 h 176674"/>
                <a:gd name="connsiteX2" fmla="*/ 125439 w 144551"/>
                <a:gd name="connsiteY2" fmla="*/ 36780 h 176674"/>
                <a:gd name="connsiteX3" fmla="*/ 111626 w 144551"/>
                <a:gd name="connsiteY3" fmla="*/ 22004 h 176674"/>
                <a:gd name="connsiteX4" fmla="*/ 92513 w 144551"/>
                <a:gd name="connsiteY4" fmla="*/ 14295 h 176674"/>
                <a:gd name="connsiteX5" fmla="*/ 71152 w 144551"/>
                <a:gd name="connsiteY5" fmla="*/ 12046 h 176674"/>
                <a:gd name="connsiteX6" fmla="*/ 12046 w 144551"/>
                <a:gd name="connsiteY6" fmla="*/ 12046 h 176674"/>
                <a:gd name="connsiteX7" fmla="*/ 12046 w 144551"/>
                <a:gd name="connsiteY7" fmla="*/ 164949 h 176674"/>
                <a:gd name="connsiteX8" fmla="*/ 52842 w 144551"/>
                <a:gd name="connsiteY8" fmla="*/ 164949 h 176674"/>
                <a:gd name="connsiteX9" fmla="*/ 52842 w 144551"/>
                <a:gd name="connsiteY9" fmla="*/ 106647 h 176674"/>
                <a:gd name="connsiteX10" fmla="*/ 60069 w 144551"/>
                <a:gd name="connsiteY10" fmla="*/ 106647 h 176674"/>
                <a:gd name="connsiteX11" fmla="*/ 92031 w 144551"/>
                <a:gd name="connsiteY11" fmla="*/ 164949 h 176674"/>
                <a:gd name="connsiteX12" fmla="*/ 140697 w 144551"/>
                <a:gd name="connsiteY12" fmla="*/ 164949 h 176674"/>
                <a:gd name="connsiteX13" fmla="*/ 101507 w 144551"/>
                <a:gd name="connsiteY13" fmla="*/ 100704 h 176674"/>
                <a:gd name="connsiteX14" fmla="*/ 121745 w 144551"/>
                <a:gd name="connsiteY14" fmla="*/ 86410 h 176674"/>
                <a:gd name="connsiteX15" fmla="*/ 52681 w 144551"/>
                <a:gd name="connsiteY15" fmla="*/ 46738 h 176674"/>
                <a:gd name="connsiteX16" fmla="*/ 68582 w 144551"/>
                <a:gd name="connsiteY16" fmla="*/ 46738 h 176674"/>
                <a:gd name="connsiteX17" fmla="*/ 76291 w 144551"/>
                <a:gd name="connsiteY17" fmla="*/ 47381 h 176674"/>
                <a:gd name="connsiteX18" fmla="*/ 83037 w 144551"/>
                <a:gd name="connsiteY18" fmla="*/ 49469 h 176674"/>
                <a:gd name="connsiteX19" fmla="*/ 87534 w 144551"/>
                <a:gd name="connsiteY19" fmla="*/ 53484 h 176674"/>
                <a:gd name="connsiteX20" fmla="*/ 89140 w 144551"/>
                <a:gd name="connsiteY20" fmla="*/ 60230 h 176674"/>
                <a:gd name="connsiteX21" fmla="*/ 87213 w 144551"/>
                <a:gd name="connsiteY21" fmla="*/ 67618 h 176674"/>
                <a:gd name="connsiteX22" fmla="*/ 82234 w 144551"/>
                <a:gd name="connsiteY22" fmla="*/ 71955 h 176674"/>
                <a:gd name="connsiteX23" fmla="*/ 74846 w 144551"/>
                <a:gd name="connsiteY23" fmla="*/ 74203 h 176674"/>
                <a:gd name="connsiteX24" fmla="*/ 66333 w 144551"/>
                <a:gd name="connsiteY24" fmla="*/ 74846 h 176674"/>
                <a:gd name="connsiteX25" fmla="*/ 52520 w 144551"/>
                <a:gd name="connsiteY25" fmla="*/ 74846 h 176674"/>
                <a:gd name="connsiteX26" fmla="*/ 52520 w 144551"/>
                <a:gd name="connsiteY26" fmla="*/ 4673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551" h="176674">
                  <a:moveTo>
                    <a:pt x="121745" y="86410"/>
                  </a:moveTo>
                  <a:cubicBezTo>
                    <a:pt x="127527" y="79182"/>
                    <a:pt x="130578" y="70027"/>
                    <a:pt x="130578" y="59427"/>
                  </a:cubicBezTo>
                  <a:cubicBezTo>
                    <a:pt x="130578" y="50432"/>
                    <a:pt x="128812" y="42884"/>
                    <a:pt x="125439" y="36780"/>
                  </a:cubicBezTo>
                  <a:cubicBezTo>
                    <a:pt x="121905" y="30677"/>
                    <a:pt x="117247" y="25698"/>
                    <a:pt x="111626" y="22004"/>
                  </a:cubicBezTo>
                  <a:cubicBezTo>
                    <a:pt x="106005" y="18310"/>
                    <a:pt x="99580" y="15740"/>
                    <a:pt x="92513" y="14295"/>
                  </a:cubicBezTo>
                  <a:cubicBezTo>
                    <a:pt x="85607" y="12849"/>
                    <a:pt x="78540" y="12046"/>
                    <a:pt x="71152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52842" y="164949"/>
                  </a:lnTo>
                  <a:lnTo>
                    <a:pt x="52842" y="106647"/>
                  </a:lnTo>
                  <a:lnTo>
                    <a:pt x="60069" y="106647"/>
                  </a:lnTo>
                  <a:lnTo>
                    <a:pt x="92031" y="164949"/>
                  </a:lnTo>
                  <a:lnTo>
                    <a:pt x="140697" y="164949"/>
                  </a:lnTo>
                  <a:lnTo>
                    <a:pt x="101507" y="100704"/>
                  </a:lnTo>
                  <a:cubicBezTo>
                    <a:pt x="110020" y="97492"/>
                    <a:pt x="116766" y="92674"/>
                    <a:pt x="121745" y="86410"/>
                  </a:cubicBezTo>
                  <a:close/>
                  <a:moveTo>
                    <a:pt x="52681" y="46738"/>
                  </a:moveTo>
                  <a:lnTo>
                    <a:pt x="68582" y="46738"/>
                  </a:lnTo>
                  <a:cubicBezTo>
                    <a:pt x="70991" y="46738"/>
                    <a:pt x="73721" y="46899"/>
                    <a:pt x="76291" y="47381"/>
                  </a:cubicBezTo>
                  <a:cubicBezTo>
                    <a:pt x="78861" y="47702"/>
                    <a:pt x="81110" y="48505"/>
                    <a:pt x="83037" y="49469"/>
                  </a:cubicBezTo>
                  <a:cubicBezTo>
                    <a:pt x="84964" y="50432"/>
                    <a:pt x="86410" y="51717"/>
                    <a:pt x="87534" y="53484"/>
                  </a:cubicBezTo>
                  <a:cubicBezTo>
                    <a:pt x="88658" y="55090"/>
                    <a:pt x="89140" y="57339"/>
                    <a:pt x="89140" y="60230"/>
                  </a:cubicBezTo>
                  <a:cubicBezTo>
                    <a:pt x="89140" y="63281"/>
                    <a:pt x="88498" y="65851"/>
                    <a:pt x="87213" y="67618"/>
                  </a:cubicBezTo>
                  <a:cubicBezTo>
                    <a:pt x="85928" y="69545"/>
                    <a:pt x="84322" y="70991"/>
                    <a:pt x="82234" y="71955"/>
                  </a:cubicBezTo>
                  <a:cubicBezTo>
                    <a:pt x="79985" y="73079"/>
                    <a:pt x="77576" y="73882"/>
                    <a:pt x="74846" y="74203"/>
                  </a:cubicBezTo>
                  <a:cubicBezTo>
                    <a:pt x="71955" y="74685"/>
                    <a:pt x="69064" y="74846"/>
                    <a:pt x="66333" y="74846"/>
                  </a:cubicBezTo>
                  <a:lnTo>
                    <a:pt x="52520" y="74846"/>
                  </a:lnTo>
                  <a:lnTo>
                    <a:pt x="52520" y="467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627E1E7-3DE1-4926-ACA8-09F45D96E600}"/>
                </a:ext>
              </a:extLst>
            </p:cNvPr>
            <p:cNvSpPr/>
            <p:nvPr/>
          </p:nvSpPr>
          <p:spPr>
            <a:xfrm>
              <a:off x="4838238" y="815592"/>
              <a:ext cx="128490" cy="176674"/>
            </a:xfrm>
            <a:custGeom>
              <a:avLst/>
              <a:gdLst>
                <a:gd name="connsiteX0" fmla="*/ 52360 w 128490"/>
                <a:gd name="connsiteY0" fmla="*/ 104238 h 176674"/>
                <a:gd name="connsiteX1" fmla="*/ 113393 w 128490"/>
                <a:gd name="connsiteY1" fmla="*/ 104238 h 176674"/>
                <a:gd name="connsiteX2" fmla="*/ 113393 w 128490"/>
                <a:gd name="connsiteY2" fmla="*/ 69706 h 176674"/>
                <a:gd name="connsiteX3" fmla="*/ 52360 w 128490"/>
                <a:gd name="connsiteY3" fmla="*/ 69706 h 176674"/>
                <a:gd name="connsiteX4" fmla="*/ 52360 w 128490"/>
                <a:gd name="connsiteY4" fmla="*/ 48023 h 176674"/>
                <a:gd name="connsiteX5" fmla="*/ 116926 w 128490"/>
                <a:gd name="connsiteY5" fmla="*/ 48023 h 176674"/>
                <a:gd name="connsiteX6" fmla="*/ 116926 w 128490"/>
                <a:gd name="connsiteY6" fmla="*/ 12046 h 176674"/>
                <a:gd name="connsiteX7" fmla="*/ 12046 w 128490"/>
                <a:gd name="connsiteY7" fmla="*/ 12046 h 176674"/>
                <a:gd name="connsiteX8" fmla="*/ 12046 w 128490"/>
                <a:gd name="connsiteY8" fmla="*/ 165110 h 176674"/>
                <a:gd name="connsiteX9" fmla="*/ 120620 w 128490"/>
                <a:gd name="connsiteY9" fmla="*/ 165110 h 176674"/>
                <a:gd name="connsiteX10" fmla="*/ 120620 w 128490"/>
                <a:gd name="connsiteY10" fmla="*/ 128651 h 176674"/>
                <a:gd name="connsiteX11" fmla="*/ 5236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04238"/>
                  </a:move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lnTo>
                    <a:pt x="5236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F1C49F6-761F-4CC8-AC84-48AFC72C9BAB}"/>
                </a:ext>
              </a:extLst>
            </p:cNvPr>
            <p:cNvSpPr/>
            <p:nvPr/>
          </p:nvSpPr>
          <p:spPr>
            <a:xfrm>
              <a:off x="4995318" y="815592"/>
              <a:ext cx="160613" cy="176674"/>
            </a:xfrm>
            <a:custGeom>
              <a:avLst/>
              <a:gdLst>
                <a:gd name="connsiteX0" fmla="*/ 111947 w 160612"/>
                <a:gd name="connsiteY0" fmla="*/ 101026 h 176674"/>
                <a:gd name="connsiteX1" fmla="*/ 57178 w 160612"/>
                <a:gd name="connsiteY1" fmla="*/ 12046 h 176674"/>
                <a:gd name="connsiteX2" fmla="*/ 12046 w 160612"/>
                <a:gd name="connsiteY2" fmla="*/ 12046 h 176674"/>
                <a:gd name="connsiteX3" fmla="*/ 12046 w 160612"/>
                <a:gd name="connsiteY3" fmla="*/ 165110 h 176674"/>
                <a:gd name="connsiteX4" fmla="*/ 52520 w 160612"/>
                <a:gd name="connsiteY4" fmla="*/ 165110 h 176674"/>
                <a:gd name="connsiteX5" fmla="*/ 51717 w 160612"/>
                <a:gd name="connsiteY5" fmla="*/ 75809 h 176674"/>
                <a:gd name="connsiteX6" fmla="*/ 106647 w 160612"/>
                <a:gd name="connsiteY6" fmla="*/ 165110 h 176674"/>
                <a:gd name="connsiteX7" fmla="*/ 151619 w 160612"/>
                <a:gd name="connsiteY7" fmla="*/ 165110 h 176674"/>
                <a:gd name="connsiteX8" fmla="*/ 151619 w 160612"/>
                <a:gd name="connsiteY8" fmla="*/ 12046 h 176674"/>
                <a:gd name="connsiteX9" fmla="*/ 111144 w 160612"/>
                <a:gd name="connsiteY9" fmla="*/ 12046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612" h="176674">
                  <a:moveTo>
                    <a:pt x="111947" y="101026"/>
                  </a:moveTo>
                  <a:lnTo>
                    <a:pt x="57178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52520" y="165110"/>
                  </a:lnTo>
                  <a:lnTo>
                    <a:pt x="51717" y="75809"/>
                  </a:lnTo>
                  <a:lnTo>
                    <a:pt x="106647" y="165110"/>
                  </a:lnTo>
                  <a:lnTo>
                    <a:pt x="151619" y="165110"/>
                  </a:lnTo>
                  <a:lnTo>
                    <a:pt x="151619" y="12046"/>
                  </a:lnTo>
                  <a:lnTo>
                    <a:pt x="111144" y="120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418AC57-5AC9-4D2A-AF39-DAEA7775BE1D}"/>
                </a:ext>
              </a:extLst>
            </p:cNvPr>
            <p:cNvSpPr/>
            <p:nvPr/>
          </p:nvSpPr>
          <p:spPr>
            <a:xfrm>
              <a:off x="5175044" y="811657"/>
              <a:ext cx="176674" cy="176674"/>
            </a:xfrm>
            <a:custGeom>
              <a:avLst/>
              <a:gdLst>
                <a:gd name="connsiteX0" fmla="*/ 154510 w 176674"/>
                <a:gd name="connsiteY0" fmla="*/ 33648 h 176674"/>
                <a:gd name="connsiteX1" fmla="*/ 128009 w 176674"/>
                <a:gd name="connsiteY1" fmla="*/ 17587 h 176674"/>
                <a:gd name="connsiteX2" fmla="*/ 62157 w 176674"/>
                <a:gd name="connsiteY2" fmla="*/ 17587 h 176674"/>
                <a:gd name="connsiteX3" fmla="*/ 35817 w 176674"/>
                <a:gd name="connsiteY3" fmla="*/ 33648 h 176674"/>
                <a:gd name="connsiteX4" fmla="*/ 18310 w 176674"/>
                <a:gd name="connsiteY4" fmla="*/ 58865 h 176674"/>
                <a:gd name="connsiteX5" fmla="*/ 12046 w 176674"/>
                <a:gd name="connsiteY5" fmla="*/ 91951 h 176674"/>
                <a:gd name="connsiteX6" fmla="*/ 18310 w 176674"/>
                <a:gd name="connsiteY6" fmla="*/ 125037 h 176674"/>
                <a:gd name="connsiteX7" fmla="*/ 35656 w 176674"/>
                <a:gd name="connsiteY7" fmla="*/ 150735 h 176674"/>
                <a:gd name="connsiteX8" fmla="*/ 61997 w 176674"/>
                <a:gd name="connsiteY8" fmla="*/ 167278 h 176674"/>
                <a:gd name="connsiteX9" fmla="*/ 94922 w 176674"/>
                <a:gd name="connsiteY9" fmla="*/ 173060 h 176674"/>
                <a:gd name="connsiteX10" fmla="*/ 128009 w 176674"/>
                <a:gd name="connsiteY10" fmla="*/ 167278 h 176674"/>
                <a:gd name="connsiteX11" fmla="*/ 154510 w 176674"/>
                <a:gd name="connsiteY11" fmla="*/ 150735 h 176674"/>
                <a:gd name="connsiteX12" fmla="*/ 171856 w 176674"/>
                <a:gd name="connsiteY12" fmla="*/ 125037 h 176674"/>
                <a:gd name="connsiteX13" fmla="*/ 178120 w 176674"/>
                <a:gd name="connsiteY13" fmla="*/ 91951 h 176674"/>
                <a:gd name="connsiteX14" fmla="*/ 171856 w 176674"/>
                <a:gd name="connsiteY14" fmla="*/ 58865 h 176674"/>
                <a:gd name="connsiteX15" fmla="*/ 154510 w 176674"/>
                <a:gd name="connsiteY15" fmla="*/ 33648 h 176674"/>
                <a:gd name="connsiteX16" fmla="*/ 134112 w 176674"/>
                <a:gd name="connsiteY16" fmla="*/ 91951 h 176674"/>
                <a:gd name="connsiteX17" fmla="*/ 131221 w 176674"/>
                <a:gd name="connsiteY17" fmla="*/ 109297 h 176674"/>
                <a:gd name="connsiteX18" fmla="*/ 123190 w 176674"/>
                <a:gd name="connsiteY18" fmla="*/ 122628 h 176674"/>
                <a:gd name="connsiteX19" fmla="*/ 110984 w 176674"/>
                <a:gd name="connsiteY19" fmla="*/ 131301 h 176674"/>
                <a:gd name="connsiteX20" fmla="*/ 79503 w 176674"/>
                <a:gd name="connsiteY20" fmla="*/ 131301 h 176674"/>
                <a:gd name="connsiteX21" fmla="*/ 67297 w 176674"/>
                <a:gd name="connsiteY21" fmla="*/ 122628 h 176674"/>
                <a:gd name="connsiteX22" fmla="*/ 59266 w 176674"/>
                <a:gd name="connsiteY22" fmla="*/ 109136 h 176674"/>
                <a:gd name="connsiteX23" fmla="*/ 56375 w 176674"/>
                <a:gd name="connsiteY23" fmla="*/ 91790 h 176674"/>
                <a:gd name="connsiteX24" fmla="*/ 59266 w 176674"/>
                <a:gd name="connsiteY24" fmla="*/ 74926 h 176674"/>
                <a:gd name="connsiteX25" fmla="*/ 67297 w 176674"/>
                <a:gd name="connsiteY25" fmla="*/ 61756 h 176674"/>
                <a:gd name="connsiteX26" fmla="*/ 79664 w 176674"/>
                <a:gd name="connsiteY26" fmla="*/ 53083 h 176674"/>
                <a:gd name="connsiteX27" fmla="*/ 95404 w 176674"/>
                <a:gd name="connsiteY27" fmla="*/ 49870 h 176674"/>
                <a:gd name="connsiteX28" fmla="*/ 111305 w 176674"/>
                <a:gd name="connsiteY28" fmla="*/ 53083 h 176674"/>
                <a:gd name="connsiteX29" fmla="*/ 123511 w 176674"/>
                <a:gd name="connsiteY29" fmla="*/ 61756 h 176674"/>
                <a:gd name="connsiteX30" fmla="*/ 131542 w 176674"/>
                <a:gd name="connsiteY30" fmla="*/ 74926 h 176674"/>
                <a:gd name="connsiteX31" fmla="*/ 134112 w 176674"/>
                <a:gd name="connsiteY31" fmla="*/ 919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674" h="176674">
                  <a:moveTo>
                    <a:pt x="154510" y="33648"/>
                  </a:moveTo>
                  <a:cubicBezTo>
                    <a:pt x="147121" y="26742"/>
                    <a:pt x="138288" y="21442"/>
                    <a:pt x="128009" y="17587"/>
                  </a:cubicBezTo>
                  <a:cubicBezTo>
                    <a:pt x="107771" y="10199"/>
                    <a:pt x="82234" y="10199"/>
                    <a:pt x="62157" y="17587"/>
                  </a:cubicBezTo>
                  <a:cubicBezTo>
                    <a:pt x="52039" y="21281"/>
                    <a:pt x="43205" y="26742"/>
                    <a:pt x="35817" y="33648"/>
                  </a:cubicBezTo>
                  <a:cubicBezTo>
                    <a:pt x="28429" y="40555"/>
                    <a:pt x="22486" y="49067"/>
                    <a:pt x="18310" y="58865"/>
                  </a:cubicBezTo>
                  <a:cubicBezTo>
                    <a:pt x="14134" y="68662"/>
                    <a:pt x="12046" y="79744"/>
                    <a:pt x="12046" y="91951"/>
                  </a:cubicBezTo>
                  <a:cubicBezTo>
                    <a:pt x="12046" y="103997"/>
                    <a:pt x="14134" y="115079"/>
                    <a:pt x="18310" y="125037"/>
                  </a:cubicBezTo>
                  <a:cubicBezTo>
                    <a:pt x="22486" y="134995"/>
                    <a:pt x="28268" y="143668"/>
                    <a:pt x="35656" y="150735"/>
                  </a:cubicBezTo>
                  <a:cubicBezTo>
                    <a:pt x="43044" y="157802"/>
                    <a:pt x="51878" y="163424"/>
                    <a:pt x="61997" y="167278"/>
                  </a:cubicBezTo>
                  <a:cubicBezTo>
                    <a:pt x="72115" y="171133"/>
                    <a:pt x="83198" y="173060"/>
                    <a:pt x="94922" y="173060"/>
                  </a:cubicBezTo>
                  <a:cubicBezTo>
                    <a:pt x="106647" y="173060"/>
                    <a:pt x="117890" y="171133"/>
                    <a:pt x="128009" y="167278"/>
                  </a:cubicBezTo>
                  <a:cubicBezTo>
                    <a:pt x="138127" y="163424"/>
                    <a:pt x="147121" y="157802"/>
                    <a:pt x="154510" y="150735"/>
                  </a:cubicBezTo>
                  <a:cubicBezTo>
                    <a:pt x="161898" y="143668"/>
                    <a:pt x="167680" y="134995"/>
                    <a:pt x="171856" y="125037"/>
                  </a:cubicBezTo>
                  <a:cubicBezTo>
                    <a:pt x="176032" y="115079"/>
                    <a:pt x="178120" y="103997"/>
                    <a:pt x="178120" y="91951"/>
                  </a:cubicBezTo>
                  <a:cubicBezTo>
                    <a:pt x="178120" y="79905"/>
                    <a:pt x="176032" y="68662"/>
                    <a:pt x="171856" y="58865"/>
                  </a:cubicBezTo>
                  <a:cubicBezTo>
                    <a:pt x="167680" y="49067"/>
                    <a:pt x="161898" y="40555"/>
                    <a:pt x="154510" y="33648"/>
                  </a:cubicBezTo>
                  <a:close/>
                  <a:moveTo>
                    <a:pt x="134112" y="91951"/>
                  </a:moveTo>
                  <a:cubicBezTo>
                    <a:pt x="134112" y="98215"/>
                    <a:pt x="133148" y="103997"/>
                    <a:pt x="131221" y="109297"/>
                  </a:cubicBezTo>
                  <a:cubicBezTo>
                    <a:pt x="129293" y="114437"/>
                    <a:pt x="126563" y="118934"/>
                    <a:pt x="123190" y="122628"/>
                  </a:cubicBezTo>
                  <a:cubicBezTo>
                    <a:pt x="119817" y="126322"/>
                    <a:pt x="115641" y="129213"/>
                    <a:pt x="110984" y="131301"/>
                  </a:cubicBezTo>
                  <a:cubicBezTo>
                    <a:pt x="101507" y="135477"/>
                    <a:pt x="88819" y="135477"/>
                    <a:pt x="79503" y="131301"/>
                  </a:cubicBezTo>
                  <a:cubicBezTo>
                    <a:pt x="74846" y="129213"/>
                    <a:pt x="70670" y="126322"/>
                    <a:pt x="67297" y="122628"/>
                  </a:cubicBezTo>
                  <a:cubicBezTo>
                    <a:pt x="63924" y="118934"/>
                    <a:pt x="61194" y="114437"/>
                    <a:pt x="59266" y="109136"/>
                  </a:cubicBezTo>
                  <a:cubicBezTo>
                    <a:pt x="57339" y="103836"/>
                    <a:pt x="56375" y="98054"/>
                    <a:pt x="56375" y="91790"/>
                  </a:cubicBezTo>
                  <a:cubicBezTo>
                    <a:pt x="56375" y="85848"/>
                    <a:pt x="57339" y="80226"/>
                    <a:pt x="59266" y="74926"/>
                  </a:cubicBezTo>
                  <a:cubicBezTo>
                    <a:pt x="61194" y="69786"/>
                    <a:pt x="63763" y="65450"/>
                    <a:pt x="67297" y="61756"/>
                  </a:cubicBezTo>
                  <a:cubicBezTo>
                    <a:pt x="70670" y="58062"/>
                    <a:pt x="74846" y="55171"/>
                    <a:pt x="79664" y="53083"/>
                  </a:cubicBezTo>
                  <a:cubicBezTo>
                    <a:pt x="84322" y="50995"/>
                    <a:pt x="89622" y="49870"/>
                    <a:pt x="95404" y="49870"/>
                  </a:cubicBezTo>
                  <a:cubicBezTo>
                    <a:pt x="101186" y="49870"/>
                    <a:pt x="106486" y="50995"/>
                    <a:pt x="111305" y="53083"/>
                  </a:cubicBezTo>
                  <a:cubicBezTo>
                    <a:pt x="116123" y="55171"/>
                    <a:pt x="120139" y="58062"/>
                    <a:pt x="123511" y="61756"/>
                  </a:cubicBezTo>
                  <a:cubicBezTo>
                    <a:pt x="126884" y="65450"/>
                    <a:pt x="129615" y="69786"/>
                    <a:pt x="131542" y="74926"/>
                  </a:cubicBezTo>
                  <a:cubicBezTo>
                    <a:pt x="133148" y="80226"/>
                    <a:pt x="134112" y="86008"/>
                    <a:pt x="134112" y="9195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F4B59F3-3011-4452-8C10-50AEA3B9A60B}"/>
                </a:ext>
              </a:extLst>
            </p:cNvPr>
            <p:cNvSpPr/>
            <p:nvPr/>
          </p:nvSpPr>
          <p:spPr>
            <a:xfrm>
              <a:off x="5381271" y="815592"/>
              <a:ext cx="144552" cy="176674"/>
            </a:xfrm>
            <a:custGeom>
              <a:avLst/>
              <a:gdLst>
                <a:gd name="connsiteX0" fmla="*/ 123030 w 144551"/>
                <a:gd name="connsiteY0" fmla="*/ 93959 h 176674"/>
                <a:gd name="connsiteX1" fmla="*/ 112590 w 144551"/>
                <a:gd name="connsiteY1" fmla="*/ 86089 h 176674"/>
                <a:gd name="connsiteX2" fmla="*/ 108093 w 144551"/>
                <a:gd name="connsiteY2" fmla="*/ 84161 h 176674"/>
                <a:gd name="connsiteX3" fmla="*/ 119175 w 144551"/>
                <a:gd name="connsiteY3" fmla="*/ 75006 h 176674"/>
                <a:gd name="connsiteX4" fmla="*/ 126563 w 144551"/>
                <a:gd name="connsiteY4" fmla="*/ 52842 h 176674"/>
                <a:gd name="connsiteX5" fmla="*/ 121584 w 144551"/>
                <a:gd name="connsiteY5" fmla="*/ 32765 h 176674"/>
                <a:gd name="connsiteX6" fmla="*/ 108735 w 144551"/>
                <a:gd name="connsiteY6" fmla="*/ 20237 h 176674"/>
                <a:gd name="connsiteX7" fmla="*/ 91549 w 144551"/>
                <a:gd name="connsiteY7" fmla="*/ 13813 h 176674"/>
                <a:gd name="connsiteX8" fmla="*/ 73561 w 144551"/>
                <a:gd name="connsiteY8" fmla="*/ 12046 h 176674"/>
                <a:gd name="connsiteX9" fmla="*/ 12046 w 144551"/>
                <a:gd name="connsiteY9" fmla="*/ 12046 h 176674"/>
                <a:gd name="connsiteX10" fmla="*/ 12046 w 144551"/>
                <a:gd name="connsiteY10" fmla="*/ 164949 h 176674"/>
                <a:gd name="connsiteX11" fmla="*/ 73561 w 144551"/>
                <a:gd name="connsiteY11" fmla="*/ 164949 h 176674"/>
                <a:gd name="connsiteX12" fmla="*/ 94922 w 144551"/>
                <a:gd name="connsiteY12" fmla="*/ 162701 h 176674"/>
                <a:gd name="connsiteX13" fmla="*/ 113875 w 144551"/>
                <a:gd name="connsiteY13" fmla="*/ 155152 h 176674"/>
                <a:gd name="connsiteX14" fmla="*/ 127527 w 144551"/>
                <a:gd name="connsiteY14" fmla="*/ 140858 h 176674"/>
                <a:gd name="connsiteX15" fmla="*/ 132666 w 144551"/>
                <a:gd name="connsiteY15" fmla="*/ 119175 h 176674"/>
                <a:gd name="connsiteX16" fmla="*/ 130096 w 144551"/>
                <a:gd name="connsiteY16" fmla="*/ 104880 h 176674"/>
                <a:gd name="connsiteX17" fmla="*/ 123030 w 144551"/>
                <a:gd name="connsiteY17" fmla="*/ 93959 h 176674"/>
                <a:gd name="connsiteX18" fmla="*/ 82073 w 144551"/>
                <a:gd name="connsiteY18" fmla="*/ 67136 h 176674"/>
                <a:gd name="connsiteX19" fmla="*/ 68421 w 144551"/>
                <a:gd name="connsiteY19" fmla="*/ 70509 h 176674"/>
                <a:gd name="connsiteX20" fmla="*/ 52360 w 144551"/>
                <a:gd name="connsiteY20" fmla="*/ 70509 h 176674"/>
                <a:gd name="connsiteX21" fmla="*/ 52360 w 144551"/>
                <a:gd name="connsiteY21" fmla="*/ 46417 h 176674"/>
                <a:gd name="connsiteX22" fmla="*/ 66815 w 144551"/>
                <a:gd name="connsiteY22" fmla="*/ 46417 h 176674"/>
                <a:gd name="connsiteX23" fmla="*/ 82073 w 144551"/>
                <a:gd name="connsiteY23" fmla="*/ 49469 h 176674"/>
                <a:gd name="connsiteX24" fmla="*/ 86249 w 144551"/>
                <a:gd name="connsiteY24" fmla="*/ 57821 h 176674"/>
                <a:gd name="connsiteX25" fmla="*/ 82073 w 144551"/>
                <a:gd name="connsiteY25" fmla="*/ 67136 h 176674"/>
                <a:gd name="connsiteX26" fmla="*/ 52360 w 144551"/>
                <a:gd name="connsiteY26" fmla="*/ 102792 h 176674"/>
                <a:gd name="connsiteX27" fmla="*/ 69064 w 144551"/>
                <a:gd name="connsiteY27" fmla="*/ 102792 h 176674"/>
                <a:gd name="connsiteX28" fmla="*/ 85928 w 144551"/>
                <a:gd name="connsiteY28" fmla="*/ 106005 h 176674"/>
                <a:gd name="connsiteX29" fmla="*/ 91068 w 144551"/>
                <a:gd name="connsiteY29" fmla="*/ 115963 h 176674"/>
                <a:gd name="connsiteX30" fmla="*/ 89301 w 144551"/>
                <a:gd name="connsiteY30" fmla="*/ 123029 h 176674"/>
                <a:gd name="connsiteX31" fmla="*/ 84482 w 144551"/>
                <a:gd name="connsiteY31" fmla="*/ 127366 h 176674"/>
                <a:gd name="connsiteX32" fmla="*/ 77255 w 144551"/>
                <a:gd name="connsiteY32" fmla="*/ 129615 h 176674"/>
                <a:gd name="connsiteX33" fmla="*/ 69064 w 144551"/>
                <a:gd name="connsiteY33" fmla="*/ 130257 h 176674"/>
                <a:gd name="connsiteX34" fmla="*/ 52199 w 144551"/>
                <a:gd name="connsiteY34" fmla="*/ 130257 h 176674"/>
                <a:gd name="connsiteX35" fmla="*/ 52199 w 144551"/>
                <a:gd name="connsiteY35" fmla="*/ 102792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551" h="176674">
                  <a:moveTo>
                    <a:pt x="123030" y="93959"/>
                  </a:moveTo>
                  <a:cubicBezTo>
                    <a:pt x="120139" y="90746"/>
                    <a:pt x="116605" y="88176"/>
                    <a:pt x="112590" y="86089"/>
                  </a:cubicBezTo>
                  <a:cubicBezTo>
                    <a:pt x="111144" y="85285"/>
                    <a:pt x="109699" y="84643"/>
                    <a:pt x="108093" y="84161"/>
                  </a:cubicBezTo>
                  <a:cubicBezTo>
                    <a:pt x="112429" y="81752"/>
                    <a:pt x="116123" y="78700"/>
                    <a:pt x="119175" y="75006"/>
                  </a:cubicBezTo>
                  <a:cubicBezTo>
                    <a:pt x="123993" y="69064"/>
                    <a:pt x="126563" y="61675"/>
                    <a:pt x="126563" y="52842"/>
                  </a:cubicBezTo>
                  <a:cubicBezTo>
                    <a:pt x="126563" y="44811"/>
                    <a:pt x="124796" y="38065"/>
                    <a:pt x="121584" y="32765"/>
                  </a:cubicBezTo>
                  <a:cubicBezTo>
                    <a:pt x="118211" y="27465"/>
                    <a:pt x="114035" y="23289"/>
                    <a:pt x="108735" y="20237"/>
                  </a:cubicBezTo>
                  <a:cubicBezTo>
                    <a:pt x="103595" y="17186"/>
                    <a:pt x="97813" y="15098"/>
                    <a:pt x="91549" y="13813"/>
                  </a:cubicBezTo>
                  <a:cubicBezTo>
                    <a:pt x="85446" y="12528"/>
                    <a:pt x="79343" y="12046"/>
                    <a:pt x="73561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73561" y="164949"/>
                  </a:lnTo>
                  <a:cubicBezTo>
                    <a:pt x="80788" y="164949"/>
                    <a:pt x="88016" y="164146"/>
                    <a:pt x="94922" y="162701"/>
                  </a:cubicBezTo>
                  <a:cubicBezTo>
                    <a:pt x="101989" y="161255"/>
                    <a:pt x="108253" y="158686"/>
                    <a:pt x="113875" y="155152"/>
                  </a:cubicBezTo>
                  <a:cubicBezTo>
                    <a:pt x="119496" y="151619"/>
                    <a:pt x="124154" y="146800"/>
                    <a:pt x="127527" y="140858"/>
                  </a:cubicBezTo>
                  <a:cubicBezTo>
                    <a:pt x="130900" y="134915"/>
                    <a:pt x="132666" y="127687"/>
                    <a:pt x="132666" y="119175"/>
                  </a:cubicBezTo>
                  <a:cubicBezTo>
                    <a:pt x="132666" y="114035"/>
                    <a:pt x="131863" y="109217"/>
                    <a:pt x="130096" y="104880"/>
                  </a:cubicBezTo>
                  <a:cubicBezTo>
                    <a:pt x="128330" y="100865"/>
                    <a:pt x="126081" y="97171"/>
                    <a:pt x="123030" y="93959"/>
                  </a:cubicBezTo>
                  <a:close/>
                  <a:moveTo>
                    <a:pt x="82073" y="67136"/>
                  </a:moveTo>
                  <a:cubicBezTo>
                    <a:pt x="79022" y="69385"/>
                    <a:pt x="74364" y="70509"/>
                    <a:pt x="68421" y="70509"/>
                  </a:cubicBezTo>
                  <a:lnTo>
                    <a:pt x="52360" y="70509"/>
                  </a:lnTo>
                  <a:lnTo>
                    <a:pt x="52360" y="46417"/>
                  </a:lnTo>
                  <a:lnTo>
                    <a:pt x="66815" y="46417"/>
                  </a:lnTo>
                  <a:cubicBezTo>
                    <a:pt x="73721" y="46417"/>
                    <a:pt x="78861" y="47381"/>
                    <a:pt x="82073" y="49469"/>
                  </a:cubicBezTo>
                  <a:cubicBezTo>
                    <a:pt x="84964" y="51236"/>
                    <a:pt x="86249" y="53805"/>
                    <a:pt x="86249" y="57821"/>
                  </a:cubicBezTo>
                  <a:cubicBezTo>
                    <a:pt x="86410" y="61997"/>
                    <a:pt x="84964" y="65048"/>
                    <a:pt x="82073" y="67136"/>
                  </a:cubicBezTo>
                  <a:close/>
                  <a:moveTo>
                    <a:pt x="52360" y="102792"/>
                  </a:moveTo>
                  <a:lnTo>
                    <a:pt x="69064" y="102792"/>
                  </a:lnTo>
                  <a:cubicBezTo>
                    <a:pt x="76131" y="102792"/>
                    <a:pt x="81752" y="103917"/>
                    <a:pt x="85928" y="106005"/>
                  </a:cubicBezTo>
                  <a:cubicBezTo>
                    <a:pt x="89461" y="107771"/>
                    <a:pt x="91068" y="110984"/>
                    <a:pt x="91068" y="115963"/>
                  </a:cubicBezTo>
                  <a:cubicBezTo>
                    <a:pt x="91068" y="118854"/>
                    <a:pt x="90425" y="121263"/>
                    <a:pt x="89301" y="123029"/>
                  </a:cubicBezTo>
                  <a:cubicBezTo>
                    <a:pt x="88016" y="124957"/>
                    <a:pt x="86570" y="126242"/>
                    <a:pt x="84482" y="127366"/>
                  </a:cubicBezTo>
                  <a:cubicBezTo>
                    <a:pt x="82394" y="128490"/>
                    <a:pt x="79985" y="129293"/>
                    <a:pt x="77255" y="129615"/>
                  </a:cubicBezTo>
                  <a:cubicBezTo>
                    <a:pt x="74364" y="130096"/>
                    <a:pt x="71633" y="130257"/>
                    <a:pt x="69064" y="130257"/>
                  </a:cubicBezTo>
                  <a:lnTo>
                    <a:pt x="52199" y="130257"/>
                  </a:lnTo>
                  <a:lnTo>
                    <a:pt x="52199" y="1027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1CF06FC0-8F71-43BA-9510-F7150312ECF7}"/>
                </a:ext>
              </a:extLst>
            </p:cNvPr>
            <p:cNvSpPr/>
            <p:nvPr/>
          </p:nvSpPr>
          <p:spPr>
            <a:xfrm>
              <a:off x="5546220" y="815592"/>
              <a:ext cx="112429" cy="176674"/>
            </a:xfrm>
            <a:custGeom>
              <a:avLst/>
              <a:gdLst>
                <a:gd name="connsiteX0" fmla="*/ 53805 w 112429"/>
                <a:gd name="connsiteY0" fmla="*/ 12046 h 176674"/>
                <a:gd name="connsiteX1" fmla="*/ 12046 w 112429"/>
                <a:gd name="connsiteY1" fmla="*/ 12046 h 176674"/>
                <a:gd name="connsiteX2" fmla="*/ 12046 w 112429"/>
                <a:gd name="connsiteY2" fmla="*/ 165110 h 176674"/>
                <a:gd name="connsiteX3" fmla="*/ 110662 w 112429"/>
                <a:gd name="connsiteY3" fmla="*/ 165110 h 176674"/>
                <a:gd name="connsiteX4" fmla="*/ 110662 w 112429"/>
                <a:gd name="connsiteY4" fmla="*/ 128008 h 176674"/>
                <a:gd name="connsiteX5" fmla="*/ 53805 w 112429"/>
                <a:gd name="connsiteY5" fmla="*/ 12800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429" h="176674">
                  <a:moveTo>
                    <a:pt x="53805" y="12046"/>
                  </a:moveTo>
                  <a:lnTo>
                    <a:pt x="12046" y="12046"/>
                  </a:lnTo>
                  <a:lnTo>
                    <a:pt x="12046" y="165110"/>
                  </a:lnTo>
                  <a:lnTo>
                    <a:pt x="110662" y="165110"/>
                  </a:lnTo>
                  <a:lnTo>
                    <a:pt x="110662" y="128008"/>
                  </a:lnTo>
                  <a:lnTo>
                    <a:pt x="53805" y="1280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012B90F9-E70B-4FF3-8866-D963468136EA}"/>
                </a:ext>
              </a:extLst>
            </p:cNvPr>
            <p:cNvSpPr/>
            <p:nvPr/>
          </p:nvSpPr>
          <p:spPr>
            <a:xfrm>
              <a:off x="5684347" y="815592"/>
              <a:ext cx="128490" cy="176674"/>
            </a:xfrm>
            <a:custGeom>
              <a:avLst/>
              <a:gdLst>
                <a:gd name="connsiteX0" fmla="*/ 52360 w 128490"/>
                <a:gd name="connsiteY0" fmla="*/ 128651 h 176674"/>
                <a:gd name="connsiteX1" fmla="*/ 52360 w 128490"/>
                <a:gd name="connsiteY1" fmla="*/ 104238 h 176674"/>
                <a:gd name="connsiteX2" fmla="*/ 113393 w 128490"/>
                <a:gd name="connsiteY2" fmla="*/ 104238 h 176674"/>
                <a:gd name="connsiteX3" fmla="*/ 113393 w 128490"/>
                <a:gd name="connsiteY3" fmla="*/ 69706 h 176674"/>
                <a:gd name="connsiteX4" fmla="*/ 52360 w 128490"/>
                <a:gd name="connsiteY4" fmla="*/ 69706 h 176674"/>
                <a:gd name="connsiteX5" fmla="*/ 52360 w 128490"/>
                <a:gd name="connsiteY5" fmla="*/ 48023 h 176674"/>
                <a:gd name="connsiteX6" fmla="*/ 116926 w 128490"/>
                <a:gd name="connsiteY6" fmla="*/ 48023 h 176674"/>
                <a:gd name="connsiteX7" fmla="*/ 116926 w 128490"/>
                <a:gd name="connsiteY7" fmla="*/ 12046 h 176674"/>
                <a:gd name="connsiteX8" fmla="*/ 12046 w 128490"/>
                <a:gd name="connsiteY8" fmla="*/ 12046 h 176674"/>
                <a:gd name="connsiteX9" fmla="*/ 12046 w 128490"/>
                <a:gd name="connsiteY9" fmla="*/ 165110 h 176674"/>
                <a:gd name="connsiteX10" fmla="*/ 120620 w 128490"/>
                <a:gd name="connsiteY10" fmla="*/ 165110 h 176674"/>
                <a:gd name="connsiteX11" fmla="*/ 12062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28651"/>
                  </a:moveTo>
                  <a:lnTo>
                    <a:pt x="52360" y="104238"/>
                  </a:ln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6C64D32B-E9C7-4A13-8239-9B129413FB07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38DE1914-BF41-4B73-9CEE-731E3DC85AA0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FD78CA54-D223-4C82-BE53-67BA2D127465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8804FFB-7B12-40FE-891B-074D97C5F2F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1DD835E-A3DD-4C94-9FEA-55EEA78269B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27D0C2CC-9166-4246-BFF1-9C17F793333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90E9BBEE-1411-4D70-AAEB-EC2ABDD536BE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F8155E63-4787-4225-B792-A3C76893877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BB4D7F-706E-463F-B311-83A0EF46277C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E6BFF19-9131-4BE0-A8B3-32A738461815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9056AFD-4FCA-47EF-8B40-7AED7633C02D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6932E3AA-9DB0-4CA0-9D09-2D160570D213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328731B7-CCF8-4C0A-98F6-6863E06FBD59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95B50BBE-C469-429F-8827-D149B6C4BDAC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17078105-6071-4238-B11B-DAA6B09D363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88B858B6-5C45-464F-9392-3B0BE14B653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F3B6B2A-DECF-4673-A2BF-FEC292B7C1E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37319558-A067-4B40-BA40-91536DA47BF3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CECDA040-BD71-486A-99B3-76459BAA53B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04CFC0AA-A659-4715-A347-1D31D445F48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AB066848-7E66-4292-B895-03C37F352F87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9C956D1-AA73-4BA2-A993-2D953F0F58F5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9EE560F-526B-418C-AC94-0888D5B635B4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F1355C0C-535C-477E-A885-A67BAE5FBB8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642C037-0EA3-4347-8D56-C38E854EDC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DEAC5908-80DD-4E0D-A830-E7E6D0FB043A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E7404645-6405-4DEC-A95C-449D3B77210B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55A80274-B3C5-487C-A200-59E8E8CE90A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306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ytech Gren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2000902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BC705024-800D-4179-9827-AA6E6B7BC030}"/>
              </a:ext>
            </a:extLst>
          </p:cNvPr>
          <p:cNvGrpSpPr/>
          <p:nvPr/>
        </p:nvGrpSpPr>
        <p:grpSpPr>
          <a:xfrm>
            <a:off x="5375920" y="2251383"/>
            <a:ext cx="1440160" cy="214949"/>
            <a:chOff x="5375920" y="2671369"/>
            <a:chExt cx="1440160" cy="21494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099943C-BCE2-4A20-8289-1D75F940E705}"/>
                </a:ext>
              </a:extLst>
            </p:cNvPr>
            <p:cNvSpPr/>
            <p:nvPr/>
          </p:nvSpPr>
          <p:spPr>
            <a:xfrm>
              <a:off x="5339587" y="26356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A682AD8-8D8E-4502-9DBD-38D6E351A5E0}"/>
                </a:ext>
              </a:extLst>
            </p:cNvPr>
            <p:cNvSpPr/>
            <p:nvPr/>
          </p:nvSpPr>
          <p:spPr>
            <a:xfrm>
              <a:off x="5425096" y="27031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FFDDCC0-F3D2-4645-99BD-DA014F78FDBD}"/>
                </a:ext>
              </a:extLst>
            </p:cNvPr>
            <p:cNvSpPr/>
            <p:nvPr/>
          </p:nvSpPr>
          <p:spPr>
            <a:xfrm>
              <a:off x="5510367" y="27031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E048A96-8BC8-40AE-B296-16F4C1817231}"/>
                </a:ext>
              </a:extLst>
            </p:cNvPr>
            <p:cNvSpPr/>
            <p:nvPr/>
          </p:nvSpPr>
          <p:spPr>
            <a:xfrm>
              <a:off x="5607844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B130187-878F-42BE-A1E5-C0E5512D1514}"/>
                </a:ext>
              </a:extLst>
            </p:cNvPr>
            <p:cNvSpPr/>
            <p:nvPr/>
          </p:nvSpPr>
          <p:spPr>
            <a:xfrm>
              <a:off x="5641553" y="27031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5F8FC53-A156-4787-A957-F9A9EB3C7EEB}"/>
                </a:ext>
              </a:extLst>
            </p:cNvPr>
            <p:cNvSpPr/>
            <p:nvPr/>
          </p:nvSpPr>
          <p:spPr>
            <a:xfrm>
              <a:off x="5772065" y="27031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0FD7E88F-5B02-4A19-8F11-302436F16DAE}"/>
                </a:ext>
              </a:extLst>
            </p:cNvPr>
            <p:cNvSpPr/>
            <p:nvPr/>
          </p:nvSpPr>
          <p:spPr>
            <a:xfrm>
              <a:off x="5858856" y="27032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6A604BB-A306-44C9-9F12-F21D6A3275E6}"/>
                </a:ext>
              </a:extLst>
            </p:cNvPr>
            <p:cNvSpPr/>
            <p:nvPr/>
          </p:nvSpPr>
          <p:spPr>
            <a:xfrm>
              <a:off x="5956277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2368E28F-213B-4D8C-AA1A-1EED5F36FD52}"/>
                </a:ext>
              </a:extLst>
            </p:cNvPr>
            <p:cNvSpPr/>
            <p:nvPr/>
          </p:nvSpPr>
          <p:spPr>
            <a:xfrm>
              <a:off x="5984435" y="27051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F406D95B-0937-4C8A-AD5D-B98AE0881904}"/>
                </a:ext>
              </a:extLst>
            </p:cNvPr>
            <p:cNvSpPr/>
            <p:nvPr/>
          </p:nvSpPr>
          <p:spPr>
            <a:xfrm>
              <a:off x="6066546" y="26788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FD0F432D-EED4-4241-A441-4657C7995097}"/>
                </a:ext>
              </a:extLst>
            </p:cNvPr>
            <p:cNvSpPr/>
            <p:nvPr/>
          </p:nvSpPr>
          <p:spPr>
            <a:xfrm>
              <a:off x="6126689" y="27031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8FF5245-E99C-4B87-BE62-EC497B9AA0FE}"/>
                </a:ext>
              </a:extLst>
            </p:cNvPr>
            <p:cNvSpPr/>
            <p:nvPr/>
          </p:nvSpPr>
          <p:spPr>
            <a:xfrm>
              <a:off x="6211376" y="27024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0F119F6-919E-4A4E-B685-684FC8A6FF29}"/>
                </a:ext>
              </a:extLst>
            </p:cNvPr>
            <p:cNvSpPr/>
            <p:nvPr/>
          </p:nvSpPr>
          <p:spPr>
            <a:xfrm>
              <a:off x="6302345" y="26599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7E3BF0A-4203-4462-92F8-5520537479D9}"/>
                </a:ext>
              </a:extLst>
            </p:cNvPr>
            <p:cNvSpPr/>
            <p:nvPr/>
          </p:nvSpPr>
          <p:spPr>
            <a:xfrm>
              <a:off x="6393268" y="27031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64E2B34-B4EE-4C0B-B6C0-4A338AEBC4C6}"/>
                </a:ext>
              </a:extLst>
            </p:cNvPr>
            <p:cNvSpPr/>
            <p:nvPr/>
          </p:nvSpPr>
          <p:spPr>
            <a:xfrm>
              <a:off x="6485912" y="26610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F55F0E8-0A8B-48AE-BC7C-016972379F96}"/>
                </a:ext>
              </a:extLst>
            </p:cNvPr>
            <p:cNvSpPr/>
            <p:nvPr/>
          </p:nvSpPr>
          <p:spPr>
            <a:xfrm>
              <a:off x="6518721" y="27031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77A2D69-4699-4635-9CA1-A24DCB92641F}"/>
                </a:ext>
              </a:extLst>
            </p:cNvPr>
            <p:cNvSpPr/>
            <p:nvPr/>
          </p:nvSpPr>
          <p:spPr>
            <a:xfrm>
              <a:off x="6614723" y="27051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C378FEE-3654-45FC-B3B3-DAEC262924DD}"/>
                </a:ext>
              </a:extLst>
            </p:cNvPr>
            <p:cNvSpPr/>
            <p:nvPr/>
          </p:nvSpPr>
          <p:spPr>
            <a:xfrm>
              <a:off x="6702761" y="27031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1" name="Graphique 29">
            <a:extLst>
              <a:ext uri="{FF2B5EF4-FFF2-40B4-BE49-F238E27FC236}">
                <a16:creationId xmlns:a16="http://schemas.microsoft.com/office/drawing/2014/main" id="{3814F51D-A10C-4216-9F0D-B8791441F11A}"/>
              </a:ext>
            </a:extLst>
          </p:cNvPr>
          <p:cNvGrpSpPr/>
          <p:nvPr/>
        </p:nvGrpSpPr>
        <p:grpSpPr>
          <a:xfrm>
            <a:off x="4087006" y="405041"/>
            <a:ext cx="4071957" cy="1266475"/>
            <a:chOff x="4087006" y="825027"/>
            <a:chExt cx="4071957" cy="1266475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86811D7-78FC-4AC0-A647-E866ECAFAC52}"/>
                </a:ext>
              </a:extLst>
            </p:cNvPr>
            <p:cNvSpPr/>
            <p:nvPr/>
          </p:nvSpPr>
          <p:spPr>
            <a:xfrm>
              <a:off x="6699792" y="1315902"/>
              <a:ext cx="128251" cy="144282"/>
            </a:xfrm>
            <a:custGeom>
              <a:avLst/>
              <a:gdLst>
                <a:gd name="connsiteX0" fmla="*/ 12023 w 128250"/>
                <a:gd name="connsiteY0" fmla="*/ 143324 h 144281"/>
                <a:gd name="connsiteX1" fmla="*/ 12023 w 128250"/>
                <a:gd name="connsiteY1" fmla="*/ 17318 h 144281"/>
                <a:gd name="connsiteX2" fmla="*/ 12023 w 128250"/>
                <a:gd name="connsiteY2" fmla="*/ 12028 h 144281"/>
                <a:gd name="connsiteX3" fmla="*/ 85607 w 128250"/>
                <a:gd name="connsiteY3" fmla="*/ 12028 h 144281"/>
                <a:gd name="connsiteX4" fmla="*/ 115586 w 128250"/>
                <a:gd name="connsiteY4" fmla="*/ 24692 h 144281"/>
                <a:gd name="connsiteX5" fmla="*/ 115586 w 128250"/>
                <a:gd name="connsiteY5" fmla="*/ 24692 h 144281"/>
                <a:gd name="connsiteX6" fmla="*/ 122800 w 128250"/>
                <a:gd name="connsiteY6" fmla="*/ 53869 h 144281"/>
                <a:gd name="connsiteX7" fmla="*/ 122800 w 128250"/>
                <a:gd name="connsiteY7" fmla="*/ 53869 h 144281"/>
                <a:gd name="connsiteX8" fmla="*/ 117991 w 128250"/>
                <a:gd name="connsiteY8" fmla="*/ 78878 h 144281"/>
                <a:gd name="connsiteX9" fmla="*/ 117991 w 128250"/>
                <a:gd name="connsiteY9" fmla="*/ 78878 h 144281"/>
                <a:gd name="connsiteX10" fmla="*/ 84806 w 128250"/>
                <a:gd name="connsiteY10" fmla="*/ 96192 h 144281"/>
                <a:gd name="connsiteX11" fmla="*/ 84806 w 128250"/>
                <a:gd name="connsiteY11" fmla="*/ 96192 h 144281"/>
                <a:gd name="connsiteX12" fmla="*/ 37674 w 128250"/>
                <a:gd name="connsiteY12" fmla="*/ 96192 h 144281"/>
                <a:gd name="connsiteX13" fmla="*/ 37674 w 128250"/>
                <a:gd name="connsiteY13" fmla="*/ 143164 h 144281"/>
                <a:gd name="connsiteX14" fmla="*/ 12023 w 128250"/>
                <a:gd name="connsiteY14" fmla="*/ 143164 h 144281"/>
                <a:gd name="connsiteX15" fmla="*/ 12023 w 128250"/>
                <a:gd name="connsiteY15" fmla="*/ 143324 h 144281"/>
                <a:gd name="connsiteX16" fmla="*/ 37834 w 128250"/>
                <a:gd name="connsiteY16" fmla="*/ 73588 h 144281"/>
                <a:gd name="connsiteX17" fmla="*/ 71981 w 128250"/>
                <a:gd name="connsiteY17" fmla="*/ 73588 h 144281"/>
                <a:gd name="connsiteX18" fmla="*/ 72782 w 128250"/>
                <a:gd name="connsiteY18" fmla="*/ 73588 h 144281"/>
                <a:gd name="connsiteX19" fmla="*/ 72782 w 128250"/>
                <a:gd name="connsiteY19" fmla="*/ 73588 h 144281"/>
                <a:gd name="connsiteX20" fmla="*/ 89455 w 128250"/>
                <a:gd name="connsiteY20" fmla="*/ 72466 h 144281"/>
                <a:gd name="connsiteX21" fmla="*/ 89455 w 128250"/>
                <a:gd name="connsiteY21" fmla="*/ 72466 h 144281"/>
                <a:gd name="connsiteX22" fmla="*/ 95707 w 128250"/>
                <a:gd name="connsiteY22" fmla="*/ 67015 h 144281"/>
                <a:gd name="connsiteX23" fmla="*/ 95707 w 128250"/>
                <a:gd name="connsiteY23" fmla="*/ 67015 h 144281"/>
                <a:gd name="connsiteX24" fmla="*/ 97310 w 128250"/>
                <a:gd name="connsiteY24" fmla="*/ 55472 h 144281"/>
                <a:gd name="connsiteX25" fmla="*/ 97310 w 128250"/>
                <a:gd name="connsiteY25" fmla="*/ 55472 h 144281"/>
                <a:gd name="connsiteX26" fmla="*/ 94104 w 128250"/>
                <a:gd name="connsiteY26" fmla="*/ 37357 h 144281"/>
                <a:gd name="connsiteX27" fmla="*/ 94104 w 128250"/>
                <a:gd name="connsiteY27" fmla="*/ 37357 h 144281"/>
                <a:gd name="connsiteX28" fmla="*/ 79195 w 128250"/>
                <a:gd name="connsiteY28" fmla="*/ 34471 h 144281"/>
                <a:gd name="connsiteX29" fmla="*/ 79195 w 128250"/>
                <a:gd name="connsiteY29" fmla="*/ 34471 h 144281"/>
                <a:gd name="connsiteX30" fmla="*/ 37994 w 128250"/>
                <a:gd name="connsiteY30" fmla="*/ 34471 h 144281"/>
                <a:gd name="connsiteX31" fmla="*/ 37994 w 128250"/>
                <a:gd name="connsiteY31" fmla="*/ 73588 h 144281"/>
                <a:gd name="connsiteX32" fmla="*/ 37834 w 128250"/>
                <a:gd name="connsiteY32" fmla="*/ 7358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250" h="144281">
                  <a:moveTo>
                    <a:pt x="12023" y="143324"/>
                  </a:moveTo>
                  <a:lnTo>
                    <a:pt x="12023" y="17318"/>
                  </a:lnTo>
                  <a:lnTo>
                    <a:pt x="12023" y="12028"/>
                  </a:lnTo>
                  <a:lnTo>
                    <a:pt x="85607" y="12028"/>
                  </a:lnTo>
                  <a:cubicBezTo>
                    <a:pt x="99555" y="11867"/>
                    <a:pt x="109815" y="16516"/>
                    <a:pt x="115586" y="24692"/>
                  </a:cubicBezTo>
                  <a:lnTo>
                    <a:pt x="115586" y="24692"/>
                  </a:lnTo>
                  <a:cubicBezTo>
                    <a:pt x="121357" y="32708"/>
                    <a:pt x="122800" y="42968"/>
                    <a:pt x="122800" y="53869"/>
                  </a:cubicBezTo>
                  <a:lnTo>
                    <a:pt x="122800" y="53869"/>
                  </a:lnTo>
                  <a:cubicBezTo>
                    <a:pt x="122800" y="59320"/>
                    <a:pt x="122960" y="69420"/>
                    <a:pt x="117991" y="78878"/>
                  </a:cubicBezTo>
                  <a:lnTo>
                    <a:pt x="117991" y="78878"/>
                  </a:lnTo>
                  <a:cubicBezTo>
                    <a:pt x="113181" y="88497"/>
                    <a:pt x="102440" y="96513"/>
                    <a:pt x="84806" y="96192"/>
                  </a:cubicBezTo>
                  <a:lnTo>
                    <a:pt x="84806" y="96192"/>
                  </a:lnTo>
                  <a:lnTo>
                    <a:pt x="37674" y="96192"/>
                  </a:lnTo>
                  <a:lnTo>
                    <a:pt x="37674" y="143164"/>
                  </a:lnTo>
                  <a:lnTo>
                    <a:pt x="12023" y="143164"/>
                  </a:lnTo>
                  <a:lnTo>
                    <a:pt x="12023" y="143324"/>
                  </a:lnTo>
                  <a:close/>
                  <a:moveTo>
                    <a:pt x="37834" y="73588"/>
                  </a:moveTo>
                  <a:lnTo>
                    <a:pt x="71981" y="73588"/>
                  </a:lnTo>
                  <a:cubicBezTo>
                    <a:pt x="72301" y="73588"/>
                    <a:pt x="72462" y="73588"/>
                    <a:pt x="72782" y="73588"/>
                  </a:cubicBezTo>
                  <a:lnTo>
                    <a:pt x="72782" y="73588"/>
                  </a:lnTo>
                  <a:cubicBezTo>
                    <a:pt x="80157" y="73588"/>
                    <a:pt x="85928" y="73428"/>
                    <a:pt x="89455" y="72466"/>
                  </a:cubicBezTo>
                  <a:lnTo>
                    <a:pt x="89455" y="72466"/>
                  </a:lnTo>
                  <a:cubicBezTo>
                    <a:pt x="92982" y="71343"/>
                    <a:pt x="94264" y="70382"/>
                    <a:pt x="95707" y="67015"/>
                  </a:cubicBezTo>
                  <a:lnTo>
                    <a:pt x="95707" y="67015"/>
                  </a:lnTo>
                  <a:cubicBezTo>
                    <a:pt x="96669" y="64610"/>
                    <a:pt x="97310" y="60923"/>
                    <a:pt x="97310" y="55472"/>
                  </a:cubicBezTo>
                  <a:lnTo>
                    <a:pt x="97310" y="55472"/>
                  </a:lnTo>
                  <a:cubicBezTo>
                    <a:pt x="97471" y="44090"/>
                    <a:pt x="95868" y="38800"/>
                    <a:pt x="94104" y="37357"/>
                  </a:cubicBezTo>
                  <a:lnTo>
                    <a:pt x="94104" y="37357"/>
                  </a:lnTo>
                  <a:cubicBezTo>
                    <a:pt x="92661" y="35594"/>
                    <a:pt x="88493" y="34471"/>
                    <a:pt x="79195" y="34471"/>
                  </a:cubicBezTo>
                  <a:lnTo>
                    <a:pt x="79195" y="34471"/>
                  </a:lnTo>
                  <a:lnTo>
                    <a:pt x="37994" y="34471"/>
                  </a:lnTo>
                  <a:lnTo>
                    <a:pt x="37994" y="73588"/>
                  </a:lnTo>
                  <a:lnTo>
                    <a:pt x="37834" y="73588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CFD818E3-FD4F-4528-A550-D7E65243AE7E}"/>
                </a:ext>
              </a:extLst>
            </p:cNvPr>
            <p:cNvSpPr/>
            <p:nvPr/>
          </p:nvSpPr>
          <p:spPr>
            <a:xfrm>
              <a:off x="6877739" y="1314944"/>
              <a:ext cx="128251" cy="144282"/>
            </a:xfrm>
            <a:custGeom>
              <a:avLst/>
              <a:gdLst>
                <a:gd name="connsiteX0" fmla="*/ 79195 w 128250"/>
                <a:gd name="connsiteY0" fmla="*/ 12023 h 144281"/>
                <a:gd name="connsiteX1" fmla="*/ 117029 w 128250"/>
                <a:gd name="connsiteY1" fmla="*/ 22444 h 144281"/>
                <a:gd name="connsiteX2" fmla="*/ 117029 w 128250"/>
                <a:gd name="connsiteY2" fmla="*/ 22444 h 144281"/>
                <a:gd name="connsiteX3" fmla="*/ 127930 w 128250"/>
                <a:gd name="connsiteY3" fmla="*/ 57873 h 144281"/>
                <a:gd name="connsiteX4" fmla="*/ 127930 w 128250"/>
                <a:gd name="connsiteY4" fmla="*/ 57873 h 144281"/>
                <a:gd name="connsiteX5" fmla="*/ 127930 w 128250"/>
                <a:gd name="connsiteY5" fmla="*/ 100837 h 144281"/>
                <a:gd name="connsiteX6" fmla="*/ 116387 w 128250"/>
                <a:gd name="connsiteY6" fmla="*/ 134984 h 144281"/>
                <a:gd name="connsiteX7" fmla="*/ 116387 w 128250"/>
                <a:gd name="connsiteY7" fmla="*/ 134984 h 144281"/>
                <a:gd name="connsiteX8" fmla="*/ 79034 w 128250"/>
                <a:gd name="connsiteY8" fmla="*/ 145244 h 144281"/>
                <a:gd name="connsiteX9" fmla="*/ 79034 w 128250"/>
                <a:gd name="connsiteY9" fmla="*/ 145244 h 144281"/>
                <a:gd name="connsiteX10" fmla="*/ 60919 w 128250"/>
                <a:gd name="connsiteY10" fmla="*/ 145244 h 144281"/>
                <a:gd name="connsiteX11" fmla="*/ 60919 w 128250"/>
                <a:gd name="connsiteY11" fmla="*/ 145244 h 144281"/>
                <a:gd name="connsiteX12" fmla="*/ 23566 w 128250"/>
                <a:gd name="connsiteY12" fmla="*/ 134984 h 144281"/>
                <a:gd name="connsiteX13" fmla="*/ 23566 w 128250"/>
                <a:gd name="connsiteY13" fmla="*/ 134984 h 144281"/>
                <a:gd name="connsiteX14" fmla="*/ 12023 w 128250"/>
                <a:gd name="connsiteY14" fmla="*/ 100837 h 144281"/>
                <a:gd name="connsiteX15" fmla="*/ 12023 w 128250"/>
                <a:gd name="connsiteY15" fmla="*/ 100837 h 144281"/>
                <a:gd name="connsiteX16" fmla="*/ 12023 w 128250"/>
                <a:gd name="connsiteY16" fmla="*/ 57873 h 144281"/>
                <a:gd name="connsiteX17" fmla="*/ 22925 w 128250"/>
                <a:gd name="connsiteY17" fmla="*/ 22444 h 144281"/>
                <a:gd name="connsiteX18" fmla="*/ 22925 w 128250"/>
                <a:gd name="connsiteY18" fmla="*/ 22444 h 144281"/>
                <a:gd name="connsiteX19" fmla="*/ 60919 w 128250"/>
                <a:gd name="connsiteY19" fmla="*/ 12023 h 144281"/>
                <a:gd name="connsiteX20" fmla="*/ 60919 w 128250"/>
                <a:gd name="connsiteY20" fmla="*/ 12023 h 144281"/>
                <a:gd name="connsiteX21" fmla="*/ 79195 w 128250"/>
                <a:gd name="connsiteY21" fmla="*/ 12023 h 144281"/>
                <a:gd name="connsiteX22" fmla="*/ 61079 w 128250"/>
                <a:gd name="connsiteY22" fmla="*/ 34628 h 144281"/>
                <a:gd name="connsiteX23" fmla="*/ 42002 w 128250"/>
                <a:gd name="connsiteY23" fmla="*/ 38636 h 144281"/>
                <a:gd name="connsiteX24" fmla="*/ 42002 w 128250"/>
                <a:gd name="connsiteY24" fmla="*/ 38636 h 144281"/>
                <a:gd name="connsiteX25" fmla="*/ 37834 w 128250"/>
                <a:gd name="connsiteY25" fmla="*/ 57873 h 144281"/>
                <a:gd name="connsiteX26" fmla="*/ 37834 w 128250"/>
                <a:gd name="connsiteY26" fmla="*/ 57873 h 144281"/>
                <a:gd name="connsiteX27" fmla="*/ 37834 w 128250"/>
                <a:gd name="connsiteY27" fmla="*/ 100837 h 144281"/>
                <a:gd name="connsiteX28" fmla="*/ 42643 w 128250"/>
                <a:gd name="connsiteY28" fmla="*/ 119113 h 144281"/>
                <a:gd name="connsiteX29" fmla="*/ 42643 w 128250"/>
                <a:gd name="connsiteY29" fmla="*/ 119113 h 144281"/>
                <a:gd name="connsiteX30" fmla="*/ 60919 w 128250"/>
                <a:gd name="connsiteY30" fmla="*/ 122479 h 144281"/>
                <a:gd name="connsiteX31" fmla="*/ 60919 w 128250"/>
                <a:gd name="connsiteY31" fmla="*/ 122479 h 144281"/>
                <a:gd name="connsiteX32" fmla="*/ 78874 w 128250"/>
                <a:gd name="connsiteY32" fmla="*/ 122479 h 144281"/>
                <a:gd name="connsiteX33" fmla="*/ 97150 w 128250"/>
                <a:gd name="connsiteY33" fmla="*/ 119113 h 144281"/>
                <a:gd name="connsiteX34" fmla="*/ 97150 w 128250"/>
                <a:gd name="connsiteY34" fmla="*/ 119113 h 144281"/>
                <a:gd name="connsiteX35" fmla="*/ 101959 w 128250"/>
                <a:gd name="connsiteY35" fmla="*/ 100837 h 144281"/>
                <a:gd name="connsiteX36" fmla="*/ 101959 w 128250"/>
                <a:gd name="connsiteY36" fmla="*/ 100837 h 144281"/>
                <a:gd name="connsiteX37" fmla="*/ 101959 w 128250"/>
                <a:gd name="connsiteY37" fmla="*/ 57873 h 144281"/>
                <a:gd name="connsiteX38" fmla="*/ 97791 w 128250"/>
                <a:gd name="connsiteY38" fmla="*/ 38636 h 144281"/>
                <a:gd name="connsiteX39" fmla="*/ 97791 w 128250"/>
                <a:gd name="connsiteY39" fmla="*/ 38636 h 144281"/>
                <a:gd name="connsiteX40" fmla="*/ 78874 w 128250"/>
                <a:gd name="connsiteY40" fmla="*/ 34628 h 144281"/>
                <a:gd name="connsiteX41" fmla="*/ 78874 w 128250"/>
                <a:gd name="connsiteY41" fmla="*/ 34628 h 144281"/>
                <a:gd name="connsiteX42" fmla="*/ 61079 w 128250"/>
                <a:gd name="connsiteY42" fmla="*/ 3462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8250" h="144281">
                  <a:moveTo>
                    <a:pt x="79195" y="12023"/>
                  </a:moveTo>
                  <a:cubicBezTo>
                    <a:pt x="96348" y="12184"/>
                    <a:pt x="108692" y="14749"/>
                    <a:pt x="117029" y="22444"/>
                  </a:cubicBezTo>
                  <a:lnTo>
                    <a:pt x="117029" y="22444"/>
                  </a:lnTo>
                  <a:cubicBezTo>
                    <a:pt x="125525" y="30460"/>
                    <a:pt x="127930" y="42162"/>
                    <a:pt x="127930" y="57873"/>
                  </a:cubicBezTo>
                  <a:lnTo>
                    <a:pt x="127930" y="57873"/>
                  </a:lnTo>
                  <a:lnTo>
                    <a:pt x="127930" y="100837"/>
                  </a:lnTo>
                  <a:cubicBezTo>
                    <a:pt x="127930" y="115586"/>
                    <a:pt x="124884" y="127289"/>
                    <a:pt x="116387" y="134984"/>
                  </a:cubicBezTo>
                  <a:lnTo>
                    <a:pt x="116387" y="134984"/>
                  </a:lnTo>
                  <a:cubicBezTo>
                    <a:pt x="107891" y="142519"/>
                    <a:pt x="95547" y="145244"/>
                    <a:pt x="79034" y="145244"/>
                  </a:cubicBezTo>
                  <a:lnTo>
                    <a:pt x="79034" y="145244"/>
                  </a:lnTo>
                  <a:lnTo>
                    <a:pt x="60919" y="145244"/>
                  </a:lnTo>
                  <a:lnTo>
                    <a:pt x="60919" y="145244"/>
                  </a:lnTo>
                  <a:cubicBezTo>
                    <a:pt x="44407" y="145244"/>
                    <a:pt x="32063" y="142679"/>
                    <a:pt x="23566" y="134984"/>
                  </a:cubicBezTo>
                  <a:lnTo>
                    <a:pt x="23566" y="134984"/>
                  </a:lnTo>
                  <a:cubicBezTo>
                    <a:pt x="15069" y="127289"/>
                    <a:pt x="12023" y="115586"/>
                    <a:pt x="12023" y="100837"/>
                  </a:cubicBezTo>
                  <a:lnTo>
                    <a:pt x="12023" y="100837"/>
                  </a:lnTo>
                  <a:lnTo>
                    <a:pt x="12023" y="57873"/>
                  </a:lnTo>
                  <a:cubicBezTo>
                    <a:pt x="12023" y="42323"/>
                    <a:pt x="14589" y="30460"/>
                    <a:pt x="22925" y="22444"/>
                  </a:cubicBezTo>
                  <a:lnTo>
                    <a:pt x="22925" y="22444"/>
                  </a:lnTo>
                  <a:cubicBezTo>
                    <a:pt x="31421" y="14589"/>
                    <a:pt x="43765" y="12184"/>
                    <a:pt x="60919" y="12023"/>
                  </a:cubicBezTo>
                  <a:lnTo>
                    <a:pt x="60919" y="12023"/>
                  </a:lnTo>
                  <a:lnTo>
                    <a:pt x="79195" y="12023"/>
                  </a:lnTo>
                  <a:moveTo>
                    <a:pt x="61079" y="34628"/>
                  </a:moveTo>
                  <a:cubicBezTo>
                    <a:pt x="50018" y="34628"/>
                    <a:pt x="44407" y="36071"/>
                    <a:pt x="42002" y="38636"/>
                  </a:cubicBezTo>
                  <a:lnTo>
                    <a:pt x="42002" y="38636"/>
                  </a:lnTo>
                  <a:cubicBezTo>
                    <a:pt x="39597" y="40880"/>
                    <a:pt x="37834" y="46491"/>
                    <a:pt x="37834" y="57873"/>
                  </a:cubicBezTo>
                  <a:lnTo>
                    <a:pt x="37834" y="57873"/>
                  </a:lnTo>
                  <a:lnTo>
                    <a:pt x="37834" y="100837"/>
                  </a:lnTo>
                  <a:cubicBezTo>
                    <a:pt x="37834" y="112380"/>
                    <a:pt x="40078" y="117029"/>
                    <a:pt x="42643" y="119113"/>
                  </a:cubicBezTo>
                  <a:lnTo>
                    <a:pt x="42643" y="119113"/>
                  </a:lnTo>
                  <a:cubicBezTo>
                    <a:pt x="45369" y="121517"/>
                    <a:pt x="51300" y="122479"/>
                    <a:pt x="60919" y="122479"/>
                  </a:cubicBezTo>
                  <a:lnTo>
                    <a:pt x="60919" y="122479"/>
                  </a:lnTo>
                  <a:lnTo>
                    <a:pt x="78874" y="122479"/>
                  </a:lnTo>
                  <a:cubicBezTo>
                    <a:pt x="88493" y="122479"/>
                    <a:pt x="94585" y="121357"/>
                    <a:pt x="97150" y="119113"/>
                  </a:cubicBezTo>
                  <a:lnTo>
                    <a:pt x="97150" y="119113"/>
                  </a:lnTo>
                  <a:cubicBezTo>
                    <a:pt x="99875" y="117029"/>
                    <a:pt x="101959" y="112380"/>
                    <a:pt x="101959" y="100837"/>
                  </a:cubicBezTo>
                  <a:lnTo>
                    <a:pt x="101959" y="100837"/>
                  </a:lnTo>
                  <a:lnTo>
                    <a:pt x="101959" y="57873"/>
                  </a:lnTo>
                  <a:cubicBezTo>
                    <a:pt x="101959" y="46331"/>
                    <a:pt x="100196" y="40880"/>
                    <a:pt x="97791" y="38636"/>
                  </a:cubicBezTo>
                  <a:lnTo>
                    <a:pt x="97791" y="38636"/>
                  </a:lnTo>
                  <a:cubicBezTo>
                    <a:pt x="95547" y="36231"/>
                    <a:pt x="89775" y="34628"/>
                    <a:pt x="78874" y="34628"/>
                  </a:cubicBezTo>
                  <a:lnTo>
                    <a:pt x="78874" y="34628"/>
                  </a:lnTo>
                  <a:lnTo>
                    <a:pt x="61079" y="34628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658F75A-B8E0-49FD-AB32-4BCA3850DACD}"/>
                </a:ext>
              </a:extLst>
            </p:cNvPr>
            <p:cNvSpPr/>
            <p:nvPr/>
          </p:nvSpPr>
          <p:spPr>
            <a:xfrm>
              <a:off x="7074764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37834 w 112219"/>
                <a:gd name="connsiteY2" fmla="*/ 12023 h 144281"/>
                <a:gd name="connsiteX3" fmla="*/ 37834 w 112219"/>
                <a:gd name="connsiteY3" fmla="*/ 120556 h 144281"/>
                <a:gd name="connsiteX4" fmla="*/ 106128 w 112219"/>
                <a:gd name="connsiteY4" fmla="*/ 120556 h 144281"/>
                <a:gd name="connsiteX5" fmla="*/ 106128 w 112219"/>
                <a:gd name="connsiteY5" fmla="*/ 143160 h 144281"/>
                <a:gd name="connsiteX6" fmla="*/ 12023 w 112219"/>
                <a:gd name="connsiteY6" fmla="*/ 143160 h 144281"/>
                <a:gd name="connsiteX7" fmla="*/ 12023 w 112219"/>
                <a:gd name="connsiteY7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37834" y="12023"/>
                  </a:lnTo>
                  <a:lnTo>
                    <a:pt x="37834" y="120556"/>
                  </a:lnTo>
                  <a:lnTo>
                    <a:pt x="106128" y="120556"/>
                  </a:lnTo>
                  <a:lnTo>
                    <a:pt x="106128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8D51F73-C8D5-4BB4-BDC8-ECE6AE4FE04D}"/>
                </a:ext>
              </a:extLst>
            </p:cNvPr>
            <p:cNvSpPr/>
            <p:nvPr/>
          </p:nvSpPr>
          <p:spPr>
            <a:xfrm>
              <a:off x="7212794" y="1315906"/>
              <a:ext cx="144282" cy="144282"/>
            </a:xfrm>
            <a:custGeom>
              <a:avLst/>
              <a:gdLst>
                <a:gd name="connsiteX0" fmla="*/ 66049 w 144281"/>
                <a:gd name="connsiteY0" fmla="*/ 143320 h 144281"/>
                <a:gd name="connsiteX1" fmla="*/ 66049 w 144281"/>
                <a:gd name="connsiteY1" fmla="*/ 89294 h 144281"/>
                <a:gd name="connsiteX2" fmla="*/ 12023 w 144281"/>
                <a:gd name="connsiteY2" fmla="*/ 12023 h 144281"/>
                <a:gd name="connsiteX3" fmla="*/ 42643 w 144281"/>
                <a:gd name="connsiteY3" fmla="*/ 12023 h 144281"/>
                <a:gd name="connsiteX4" fmla="*/ 79676 w 144281"/>
                <a:gd name="connsiteY4" fmla="*/ 64606 h 144281"/>
                <a:gd name="connsiteX5" fmla="*/ 116708 w 144281"/>
                <a:gd name="connsiteY5" fmla="*/ 12023 h 144281"/>
                <a:gd name="connsiteX6" fmla="*/ 147809 w 144281"/>
                <a:gd name="connsiteY6" fmla="*/ 12023 h 144281"/>
                <a:gd name="connsiteX7" fmla="*/ 92020 w 144281"/>
                <a:gd name="connsiteY7" fmla="*/ 89294 h 144281"/>
                <a:gd name="connsiteX8" fmla="*/ 92020 w 144281"/>
                <a:gd name="connsiteY8" fmla="*/ 143160 h 144281"/>
                <a:gd name="connsiteX9" fmla="*/ 66049 w 144281"/>
                <a:gd name="connsiteY9" fmla="*/ 143160 h 144281"/>
                <a:gd name="connsiteX10" fmla="*/ 66049 w 144281"/>
                <a:gd name="connsiteY10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281" h="144281">
                  <a:moveTo>
                    <a:pt x="66049" y="143320"/>
                  </a:moveTo>
                  <a:lnTo>
                    <a:pt x="66049" y="89294"/>
                  </a:lnTo>
                  <a:lnTo>
                    <a:pt x="12023" y="12023"/>
                  </a:lnTo>
                  <a:lnTo>
                    <a:pt x="42643" y="12023"/>
                  </a:lnTo>
                  <a:lnTo>
                    <a:pt x="79676" y="64606"/>
                  </a:lnTo>
                  <a:lnTo>
                    <a:pt x="116708" y="12023"/>
                  </a:lnTo>
                  <a:lnTo>
                    <a:pt x="147809" y="12023"/>
                  </a:lnTo>
                  <a:lnTo>
                    <a:pt x="92020" y="89294"/>
                  </a:lnTo>
                  <a:lnTo>
                    <a:pt x="92020" y="143160"/>
                  </a:lnTo>
                  <a:lnTo>
                    <a:pt x="66049" y="143160"/>
                  </a:lnTo>
                  <a:lnTo>
                    <a:pt x="66049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B6EFD60-D846-4BC9-A60F-CC07494833E0}"/>
                </a:ext>
              </a:extLst>
            </p:cNvPr>
            <p:cNvSpPr/>
            <p:nvPr/>
          </p:nvSpPr>
          <p:spPr>
            <a:xfrm>
              <a:off x="7403887" y="1316067"/>
              <a:ext cx="128251" cy="144282"/>
            </a:xfrm>
            <a:custGeom>
              <a:avLst/>
              <a:gdLst>
                <a:gd name="connsiteX0" fmla="*/ 55469 w 128250"/>
                <a:gd name="connsiteY0" fmla="*/ 143160 h 144281"/>
                <a:gd name="connsiteX1" fmla="*/ 55469 w 128250"/>
                <a:gd name="connsiteY1" fmla="*/ 34628 h 144281"/>
                <a:gd name="connsiteX2" fmla="*/ 12023 w 128250"/>
                <a:gd name="connsiteY2" fmla="*/ 34628 h 144281"/>
                <a:gd name="connsiteX3" fmla="*/ 12023 w 128250"/>
                <a:gd name="connsiteY3" fmla="*/ 12023 h 144281"/>
                <a:gd name="connsiteX4" fmla="*/ 124724 w 128250"/>
                <a:gd name="connsiteY4" fmla="*/ 12023 h 144281"/>
                <a:gd name="connsiteX5" fmla="*/ 124724 w 128250"/>
                <a:gd name="connsiteY5" fmla="*/ 34628 h 144281"/>
                <a:gd name="connsiteX6" fmla="*/ 81279 w 128250"/>
                <a:gd name="connsiteY6" fmla="*/ 34628 h 144281"/>
                <a:gd name="connsiteX7" fmla="*/ 81279 w 128250"/>
                <a:gd name="connsiteY7" fmla="*/ 138030 h 144281"/>
                <a:gd name="connsiteX8" fmla="*/ 81279 w 128250"/>
                <a:gd name="connsiteY8" fmla="*/ 143320 h 144281"/>
                <a:gd name="connsiteX9" fmla="*/ 55469 w 128250"/>
                <a:gd name="connsiteY9" fmla="*/ 143320 h 144281"/>
                <a:gd name="connsiteX10" fmla="*/ 55469 w 128250"/>
                <a:gd name="connsiteY10" fmla="*/ 14316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50" h="144281">
                  <a:moveTo>
                    <a:pt x="55469" y="143160"/>
                  </a:moveTo>
                  <a:lnTo>
                    <a:pt x="55469" y="34628"/>
                  </a:lnTo>
                  <a:lnTo>
                    <a:pt x="12023" y="34628"/>
                  </a:lnTo>
                  <a:lnTo>
                    <a:pt x="12023" y="12023"/>
                  </a:lnTo>
                  <a:lnTo>
                    <a:pt x="124724" y="12023"/>
                  </a:lnTo>
                  <a:lnTo>
                    <a:pt x="124724" y="34628"/>
                  </a:lnTo>
                  <a:lnTo>
                    <a:pt x="81279" y="34628"/>
                  </a:lnTo>
                  <a:lnTo>
                    <a:pt x="81279" y="138030"/>
                  </a:lnTo>
                  <a:lnTo>
                    <a:pt x="81279" y="143320"/>
                  </a:lnTo>
                  <a:lnTo>
                    <a:pt x="55469" y="143320"/>
                  </a:lnTo>
                  <a:lnTo>
                    <a:pt x="55469" y="14316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9FF923D-9B0C-44C1-A653-16658F44E441}"/>
                </a:ext>
              </a:extLst>
            </p:cNvPr>
            <p:cNvSpPr/>
            <p:nvPr/>
          </p:nvSpPr>
          <p:spPr>
            <a:xfrm>
              <a:off x="7588568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108853 w 112219"/>
                <a:gd name="connsiteY2" fmla="*/ 12023 h 144281"/>
                <a:gd name="connsiteX3" fmla="*/ 108853 w 112219"/>
                <a:gd name="connsiteY3" fmla="*/ 34628 h 144281"/>
                <a:gd name="connsiteX4" fmla="*/ 37834 w 112219"/>
                <a:gd name="connsiteY4" fmla="*/ 34628 h 144281"/>
                <a:gd name="connsiteX5" fmla="*/ 37834 w 112219"/>
                <a:gd name="connsiteY5" fmla="*/ 65087 h 144281"/>
                <a:gd name="connsiteX6" fmla="*/ 105807 w 112219"/>
                <a:gd name="connsiteY6" fmla="*/ 65087 h 144281"/>
                <a:gd name="connsiteX7" fmla="*/ 105807 w 112219"/>
                <a:gd name="connsiteY7" fmla="*/ 86890 h 144281"/>
                <a:gd name="connsiteX8" fmla="*/ 37834 w 112219"/>
                <a:gd name="connsiteY8" fmla="*/ 86890 h 144281"/>
                <a:gd name="connsiteX9" fmla="*/ 37834 w 112219"/>
                <a:gd name="connsiteY9" fmla="*/ 120556 h 144281"/>
                <a:gd name="connsiteX10" fmla="*/ 108853 w 112219"/>
                <a:gd name="connsiteY10" fmla="*/ 120556 h 144281"/>
                <a:gd name="connsiteX11" fmla="*/ 108853 w 112219"/>
                <a:gd name="connsiteY11" fmla="*/ 143160 h 144281"/>
                <a:gd name="connsiteX12" fmla="*/ 12023 w 112219"/>
                <a:gd name="connsiteY12" fmla="*/ 143160 h 144281"/>
                <a:gd name="connsiteX13" fmla="*/ 12023 w 112219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108853" y="12023"/>
                  </a:lnTo>
                  <a:lnTo>
                    <a:pt x="108853" y="34628"/>
                  </a:lnTo>
                  <a:lnTo>
                    <a:pt x="37834" y="34628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86890"/>
                  </a:lnTo>
                  <a:lnTo>
                    <a:pt x="37834" y="86890"/>
                  </a:lnTo>
                  <a:lnTo>
                    <a:pt x="37834" y="120556"/>
                  </a:lnTo>
                  <a:lnTo>
                    <a:pt x="108853" y="120556"/>
                  </a:lnTo>
                  <a:lnTo>
                    <a:pt x="108853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E3E0F79-2881-42DD-82C7-DD7AD0ABAEA4}"/>
                </a:ext>
              </a:extLst>
            </p:cNvPr>
            <p:cNvSpPr/>
            <p:nvPr/>
          </p:nvSpPr>
          <p:spPr>
            <a:xfrm>
              <a:off x="7764429" y="1315265"/>
              <a:ext cx="128251" cy="144282"/>
            </a:xfrm>
            <a:custGeom>
              <a:avLst/>
              <a:gdLst>
                <a:gd name="connsiteX0" fmla="*/ 56273 w 128250"/>
                <a:gd name="connsiteY0" fmla="*/ 144923 h 144281"/>
                <a:gd name="connsiteX1" fmla="*/ 56273 w 128250"/>
                <a:gd name="connsiteY1" fmla="*/ 144923 h 144281"/>
                <a:gd name="connsiteX2" fmla="*/ 56273 w 128250"/>
                <a:gd name="connsiteY2" fmla="*/ 144923 h 144281"/>
                <a:gd name="connsiteX3" fmla="*/ 23889 w 128250"/>
                <a:gd name="connsiteY3" fmla="*/ 133541 h 144281"/>
                <a:gd name="connsiteX4" fmla="*/ 23889 w 128250"/>
                <a:gd name="connsiteY4" fmla="*/ 133541 h 144281"/>
                <a:gd name="connsiteX5" fmla="*/ 12026 w 128250"/>
                <a:gd name="connsiteY5" fmla="*/ 101799 h 144281"/>
                <a:gd name="connsiteX6" fmla="*/ 12026 w 128250"/>
                <a:gd name="connsiteY6" fmla="*/ 101799 h 144281"/>
                <a:gd name="connsiteX7" fmla="*/ 12026 w 128250"/>
                <a:gd name="connsiteY7" fmla="*/ 55148 h 144281"/>
                <a:gd name="connsiteX8" fmla="*/ 30623 w 128250"/>
                <a:gd name="connsiteY8" fmla="*/ 18757 h 144281"/>
                <a:gd name="connsiteX9" fmla="*/ 30623 w 128250"/>
                <a:gd name="connsiteY9" fmla="*/ 18757 h 144281"/>
                <a:gd name="connsiteX10" fmla="*/ 73266 w 128250"/>
                <a:gd name="connsiteY10" fmla="*/ 12023 h 144281"/>
                <a:gd name="connsiteX11" fmla="*/ 73266 w 128250"/>
                <a:gd name="connsiteY11" fmla="*/ 12023 h 144281"/>
                <a:gd name="connsiteX12" fmla="*/ 85770 w 128250"/>
                <a:gd name="connsiteY12" fmla="*/ 12023 h 144281"/>
                <a:gd name="connsiteX13" fmla="*/ 118314 w 128250"/>
                <a:gd name="connsiteY13" fmla="*/ 21963 h 144281"/>
                <a:gd name="connsiteX14" fmla="*/ 118314 w 128250"/>
                <a:gd name="connsiteY14" fmla="*/ 21963 h 144281"/>
                <a:gd name="connsiteX15" fmla="*/ 127612 w 128250"/>
                <a:gd name="connsiteY15" fmla="*/ 51942 h 144281"/>
                <a:gd name="connsiteX16" fmla="*/ 127612 w 128250"/>
                <a:gd name="connsiteY16" fmla="*/ 51942 h 144281"/>
                <a:gd name="connsiteX17" fmla="*/ 127612 w 128250"/>
                <a:gd name="connsiteY17" fmla="*/ 61079 h 144281"/>
                <a:gd name="connsiteX18" fmla="*/ 101802 w 128250"/>
                <a:gd name="connsiteY18" fmla="*/ 61079 h 144281"/>
                <a:gd name="connsiteX19" fmla="*/ 101802 w 128250"/>
                <a:gd name="connsiteY19" fmla="*/ 55789 h 144281"/>
                <a:gd name="connsiteX20" fmla="*/ 101802 w 128250"/>
                <a:gd name="connsiteY20" fmla="*/ 52422 h 144281"/>
                <a:gd name="connsiteX21" fmla="*/ 98756 w 128250"/>
                <a:gd name="connsiteY21" fmla="*/ 38155 h 144281"/>
                <a:gd name="connsiteX22" fmla="*/ 98756 w 128250"/>
                <a:gd name="connsiteY22" fmla="*/ 38155 h 144281"/>
                <a:gd name="connsiteX23" fmla="*/ 83366 w 128250"/>
                <a:gd name="connsiteY23" fmla="*/ 34628 h 144281"/>
                <a:gd name="connsiteX24" fmla="*/ 83366 w 128250"/>
                <a:gd name="connsiteY24" fmla="*/ 34628 h 144281"/>
                <a:gd name="connsiteX25" fmla="*/ 74869 w 128250"/>
                <a:gd name="connsiteY25" fmla="*/ 34628 h 144281"/>
                <a:gd name="connsiteX26" fmla="*/ 48898 w 128250"/>
                <a:gd name="connsiteY26" fmla="*/ 36712 h 144281"/>
                <a:gd name="connsiteX27" fmla="*/ 48898 w 128250"/>
                <a:gd name="connsiteY27" fmla="*/ 36712 h 144281"/>
                <a:gd name="connsiteX28" fmla="*/ 39279 w 128250"/>
                <a:gd name="connsiteY28" fmla="*/ 43605 h 144281"/>
                <a:gd name="connsiteX29" fmla="*/ 39279 w 128250"/>
                <a:gd name="connsiteY29" fmla="*/ 43605 h 144281"/>
                <a:gd name="connsiteX30" fmla="*/ 37516 w 128250"/>
                <a:gd name="connsiteY30" fmla="*/ 54667 h 144281"/>
                <a:gd name="connsiteX31" fmla="*/ 37516 w 128250"/>
                <a:gd name="connsiteY31" fmla="*/ 54667 h 144281"/>
                <a:gd name="connsiteX32" fmla="*/ 37516 w 128250"/>
                <a:gd name="connsiteY32" fmla="*/ 87852 h 144281"/>
                <a:gd name="connsiteX33" fmla="*/ 39119 w 128250"/>
                <a:gd name="connsiteY33" fmla="*/ 111257 h 144281"/>
                <a:gd name="connsiteX34" fmla="*/ 39119 w 128250"/>
                <a:gd name="connsiteY34" fmla="*/ 111257 h 144281"/>
                <a:gd name="connsiteX35" fmla="*/ 46173 w 128250"/>
                <a:gd name="connsiteY35" fmla="*/ 120556 h 144281"/>
                <a:gd name="connsiteX36" fmla="*/ 46173 w 128250"/>
                <a:gd name="connsiteY36" fmla="*/ 120556 h 144281"/>
                <a:gd name="connsiteX37" fmla="*/ 58998 w 128250"/>
                <a:gd name="connsiteY37" fmla="*/ 122479 h 144281"/>
                <a:gd name="connsiteX38" fmla="*/ 58998 w 128250"/>
                <a:gd name="connsiteY38" fmla="*/ 122479 h 144281"/>
                <a:gd name="connsiteX39" fmla="*/ 77113 w 128250"/>
                <a:gd name="connsiteY39" fmla="*/ 122479 h 144281"/>
                <a:gd name="connsiteX40" fmla="*/ 96351 w 128250"/>
                <a:gd name="connsiteY40" fmla="*/ 120876 h 144281"/>
                <a:gd name="connsiteX41" fmla="*/ 96351 w 128250"/>
                <a:gd name="connsiteY41" fmla="*/ 120876 h 144281"/>
                <a:gd name="connsiteX42" fmla="*/ 102443 w 128250"/>
                <a:gd name="connsiteY42" fmla="*/ 116067 h 144281"/>
                <a:gd name="connsiteX43" fmla="*/ 102443 w 128250"/>
                <a:gd name="connsiteY43" fmla="*/ 116067 h 144281"/>
                <a:gd name="connsiteX44" fmla="*/ 103565 w 128250"/>
                <a:gd name="connsiteY44" fmla="*/ 107570 h 144281"/>
                <a:gd name="connsiteX45" fmla="*/ 103565 w 128250"/>
                <a:gd name="connsiteY45" fmla="*/ 107570 h 144281"/>
                <a:gd name="connsiteX46" fmla="*/ 103565 w 128250"/>
                <a:gd name="connsiteY46" fmla="*/ 92661 h 144281"/>
                <a:gd name="connsiteX47" fmla="*/ 129376 w 128250"/>
                <a:gd name="connsiteY47" fmla="*/ 92661 h 144281"/>
                <a:gd name="connsiteX48" fmla="*/ 129376 w 128250"/>
                <a:gd name="connsiteY48" fmla="*/ 109173 h 144281"/>
                <a:gd name="connsiteX49" fmla="*/ 113344 w 128250"/>
                <a:gd name="connsiteY49" fmla="*/ 139633 h 144281"/>
                <a:gd name="connsiteX50" fmla="*/ 113344 w 128250"/>
                <a:gd name="connsiteY50" fmla="*/ 139633 h 144281"/>
                <a:gd name="connsiteX51" fmla="*/ 77594 w 128250"/>
                <a:gd name="connsiteY51" fmla="*/ 145244 h 144281"/>
                <a:gd name="connsiteX52" fmla="*/ 77594 w 128250"/>
                <a:gd name="connsiteY52" fmla="*/ 145244 h 144281"/>
                <a:gd name="connsiteX53" fmla="*/ 56273 w 128250"/>
                <a:gd name="connsiteY53" fmla="*/ 145244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28250" h="144281">
                  <a:moveTo>
                    <a:pt x="56273" y="144923"/>
                  </a:moveTo>
                  <a:cubicBezTo>
                    <a:pt x="56273" y="144923"/>
                    <a:pt x="56112" y="144923"/>
                    <a:pt x="56273" y="144923"/>
                  </a:cubicBezTo>
                  <a:lnTo>
                    <a:pt x="56273" y="144923"/>
                  </a:lnTo>
                  <a:cubicBezTo>
                    <a:pt x="42967" y="144923"/>
                    <a:pt x="31745" y="141076"/>
                    <a:pt x="23889" y="133541"/>
                  </a:cubicBezTo>
                  <a:lnTo>
                    <a:pt x="23889" y="133541"/>
                  </a:lnTo>
                  <a:cubicBezTo>
                    <a:pt x="16034" y="125846"/>
                    <a:pt x="12026" y="114784"/>
                    <a:pt x="12026" y="101799"/>
                  </a:cubicBezTo>
                  <a:lnTo>
                    <a:pt x="12026" y="101799"/>
                  </a:lnTo>
                  <a:lnTo>
                    <a:pt x="12026" y="55148"/>
                  </a:lnTo>
                  <a:cubicBezTo>
                    <a:pt x="11866" y="37032"/>
                    <a:pt x="18920" y="24688"/>
                    <a:pt x="30623" y="18757"/>
                  </a:cubicBezTo>
                  <a:lnTo>
                    <a:pt x="30623" y="18757"/>
                  </a:lnTo>
                  <a:cubicBezTo>
                    <a:pt x="42165" y="12825"/>
                    <a:pt x="56753" y="12023"/>
                    <a:pt x="73266" y="12023"/>
                  </a:cubicBezTo>
                  <a:lnTo>
                    <a:pt x="73266" y="12023"/>
                  </a:lnTo>
                  <a:lnTo>
                    <a:pt x="85770" y="12023"/>
                  </a:lnTo>
                  <a:cubicBezTo>
                    <a:pt x="100359" y="12023"/>
                    <a:pt x="111100" y="14749"/>
                    <a:pt x="118314" y="21963"/>
                  </a:cubicBezTo>
                  <a:lnTo>
                    <a:pt x="118314" y="21963"/>
                  </a:lnTo>
                  <a:cubicBezTo>
                    <a:pt x="125528" y="29177"/>
                    <a:pt x="127612" y="39597"/>
                    <a:pt x="127612" y="51942"/>
                  </a:cubicBezTo>
                  <a:lnTo>
                    <a:pt x="127612" y="51942"/>
                  </a:lnTo>
                  <a:lnTo>
                    <a:pt x="127612" y="61079"/>
                  </a:lnTo>
                  <a:lnTo>
                    <a:pt x="101802" y="61079"/>
                  </a:lnTo>
                  <a:lnTo>
                    <a:pt x="101802" y="55789"/>
                  </a:lnTo>
                  <a:lnTo>
                    <a:pt x="101802" y="52422"/>
                  </a:lnTo>
                  <a:cubicBezTo>
                    <a:pt x="101802" y="44246"/>
                    <a:pt x="100679" y="39918"/>
                    <a:pt x="98756" y="38155"/>
                  </a:cubicBezTo>
                  <a:lnTo>
                    <a:pt x="98756" y="38155"/>
                  </a:lnTo>
                  <a:cubicBezTo>
                    <a:pt x="97152" y="36231"/>
                    <a:pt x="92824" y="34467"/>
                    <a:pt x="83366" y="34628"/>
                  </a:cubicBezTo>
                  <a:lnTo>
                    <a:pt x="83366" y="34628"/>
                  </a:lnTo>
                  <a:lnTo>
                    <a:pt x="74869" y="34628"/>
                  </a:lnTo>
                  <a:cubicBezTo>
                    <a:pt x="63166" y="34628"/>
                    <a:pt x="54509" y="35109"/>
                    <a:pt x="48898" y="36712"/>
                  </a:cubicBezTo>
                  <a:lnTo>
                    <a:pt x="48898" y="36712"/>
                  </a:lnTo>
                  <a:cubicBezTo>
                    <a:pt x="43287" y="38315"/>
                    <a:pt x="41043" y="40239"/>
                    <a:pt x="39279" y="43605"/>
                  </a:cubicBezTo>
                  <a:lnTo>
                    <a:pt x="39279" y="43605"/>
                  </a:lnTo>
                  <a:cubicBezTo>
                    <a:pt x="38157" y="46010"/>
                    <a:pt x="37516" y="49697"/>
                    <a:pt x="37516" y="54667"/>
                  </a:cubicBezTo>
                  <a:lnTo>
                    <a:pt x="37516" y="54667"/>
                  </a:lnTo>
                  <a:lnTo>
                    <a:pt x="37516" y="87852"/>
                  </a:lnTo>
                  <a:cubicBezTo>
                    <a:pt x="37516" y="98112"/>
                    <a:pt x="37676" y="105967"/>
                    <a:pt x="39119" y="111257"/>
                  </a:cubicBezTo>
                  <a:lnTo>
                    <a:pt x="39119" y="111257"/>
                  </a:lnTo>
                  <a:cubicBezTo>
                    <a:pt x="40562" y="116548"/>
                    <a:pt x="42165" y="118632"/>
                    <a:pt x="46173" y="120556"/>
                  </a:cubicBezTo>
                  <a:lnTo>
                    <a:pt x="46173" y="120556"/>
                  </a:lnTo>
                  <a:cubicBezTo>
                    <a:pt x="48898" y="121678"/>
                    <a:pt x="53066" y="122479"/>
                    <a:pt x="58998" y="122479"/>
                  </a:cubicBezTo>
                  <a:lnTo>
                    <a:pt x="58998" y="122479"/>
                  </a:lnTo>
                  <a:lnTo>
                    <a:pt x="77113" y="122479"/>
                  </a:lnTo>
                  <a:cubicBezTo>
                    <a:pt x="86091" y="122479"/>
                    <a:pt x="92504" y="121998"/>
                    <a:pt x="96351" y="120876"/>
                  </a:cubicBezTo>
                  <a:lnTo>
                    <a:pt x="96351" y="120876"/>
                  </a:lnTo>
                  <a:cubicBezTo>
                    <a:pt x="100198" y="119594"/>
                    <a:pt x="101321" y="118472"/>
                    <a:pt x="102443" y="116067"/>
                  </a:cubicBezTo>
                  <a:lnTo>
                    <a:pt x="102443" y="116067"/>
                  </a:lnTo>
                  <a:cubicBezTo>
                    <a:pt x="103084" y="114303"/>
                    <a:pt x="103565" y="111578"/>
                    <a:pt x="103565" y="107570"/>
                  </a:cubicBezTo>
                  <a:lnTo>
                    <a:pt x="103565" y="107570"/>
                  </a:lnTo>
                  <a:lnTo>
                    <a:pt x="103565" y="92661"/>
                  </a:lnTo>
                  <a:lnTo>
                    <a:pt x="129376" y="92661"/>
                  </a:lnTo>
                  <a:lnTo>
                    <a:pt x="129376" y="109173"/>
                  </a:lnTo>
                  <a:cubicBezTo>
                    <a:pt x="129536" y="124082"/>
                    <a:pt x="123444" y="134663"/>
                    <a:pt x="113344" y="139633"/>
                  </a:cubicBezTo>
                  <a:lnTo>
                    <a:pt x="113344" y="139633"/>
                  </a:lnTo>
                  <a:cubicBezTo>
                    <a:pt x="103565" y="144603"/>
                    <a:pt x="91221" y="145084"/>
                    <a:pt x="77594" y="145244"/>
                  </a:cubicBezTo>
                  <a:lnTo>
                    <a:pt x="77594" y="145244"/>
                  </a:lnTo>
                  <a:lnTo>
                    <a:pt x="56273" y="145244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D956679F-19B9-4AE7-9909-53B55E5FD4DB}"/>
                </a:ext>
              </a:extLst>
            </p:cNvPr>
            <p:cNvSpPr/>
            <p:nvPr/>
          </p:nvSpPr>
          <p:spPr>
            <a:xfrm>
              <a:off x="7959373" y="1315906"/>
              <a:ext cx="128251" cy="144282"/>
            </a:xfrm>
            <a:custGeom>
              <a:avLst/>
              <a:gdLst>
                <a:gd name="connsiteX0" fmla="*/ 105646 w 128250"/>
                <a:gd name="connsiteY0" fmla="*/ 143320 h 144281"/>
                <a:gd name="connsiteX1" fmla="*/ 105646 w 128250"/>
                <a:gd name="connsiteY1" fmla="*/ 87852 h 144281"/>
                <a:gd name="connsiteX2" fmla="*/ 37673 w 128250"/>
                <a:gd name="connsiteY2" fmla="*/ 87852 h 144281"/>
                <a:gd name="connsiteX3" fmla="*/ 37673 w 128250"/>
                <a:gd name="connsiteY3" fmla="*/ 143320 h 144281"/>
                <a:gd name="connsiteX4" fmla="*/ 12023 w 128250"/>
                <a:gd name="connsiteY4" fmla="*/ 143320 h 144281"/>
                <a:gd name="connsiteX5" fmla="*/ 12023 w 128250"/>
                <a:gd name="connsiteY5" fmla="*/ 12023 h 144281"/>
                <a:gd name="connsiteX6" fmla="*/ 37834 w 128250"/>
                <a:gd name="connsiteY6" fmla="*/ 12023 h 144281"/>
                <a:gd name="connsiteX7" fmla="*/ 37834 w 128250"/>
                <a:gd name="connsiteY7" fmla="*/ 65087 h 144281"/>
                <a:gd name="connsiteX8" fmla="*/ 105807 w 128250"/>
                <a:gd name="connsiteY8" fmla="*/ 65087 h 144281"/>
                <a:gd name="connsiteX9" fmla="*/ 105807 w 128250"/>
                <a:gd name="connsiteY9" fmla="*/ 12023 h 144281"/>
                <a:gd name="connsiteX10" fmla="*/ 131617 w 128250"/>
                <a:gd name="connsiteY10" fmla="*/ 12023 h 144281"/>
                <a:gd name="connsiteX11" fmla="*/ 131617 w 128250"/>
                <a:gd name="connsiteY11" fmla="*/ 143320 h 144281"/>
                <a:gd name="connsiteX12" fmla="*/ 105646 w 128250"/>
                <a:gd name="connsiteY12" fmla="*/ 143320 h 144281"/>
                <a:gd name="connsiteX13" fmla="*/ 105646 w 128250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250" h="144281">
                  <a:moveTo>
                    <a:pt x="105646" y="143320"/>
                  </a:moveTo>
                  <a:lnTo>
                    <a:pt x="105646" y="87852"/>
                  </a:lnTo>
                  <a:lnTo>
                    <a:pt x="37673" y="87852"/>
                  </a:lnTo>
                  <a:lnTo>
                    <a:pt x="37673" y="143320"/>
                  </a:lnTo>
                  <a:lnTo>
                    <a:pt x="12023" y="143320"/>
                  </a:lnTo>
                  <a:lnTo>
                    <a:pt x="12023" y="12023"/>
                  </a:lnTo>
                  <a:lnTo>
                    <a:pt x="37834" y="12023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12023"/>
                  </a:lnTo>
                  <a:lnTo>
                    <a:pt x="131617" y="12023"/>
                  </a:lnTo>
                  <a:lnTo>
                    <a:pt x="131617" y="143320"/>
                  </a:lnTo>
                  <a:lnTo>
                    <a:pt x="105646" y="143320"/>
                  </a:lnTo>
                  <a:lnTo>
                    <a:pt x="105646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33EF8C9-D9C4-40C3-AD90-EBDA5EE73EAD}"/>
                </a:ext>
              </a:extLst>
            </p:cNvPr>
            <p:cNvSpPr/>
            <p:nvPr/>
          </p:nvSpPr>
          <p:spPr>
            <a:xfrm>
              <a:off x="8112152" y="1298913"/>
              <a:ext cx="48094" cy="48094"/>
            </a:xfrm>
            <a:custGeom>
              <a:avLst/>
              <a:gdLst>
                <a:gd name="connsiteX0" fmla="*/ 29818 w 48093"/>
                <a:gd name="connsiteY0" fmla="*/ 12023 h 48093"/>
                <a:gd name="connsiteX1" fmla="*/ 47613 w 48093"/>
                <a:gd name="connsiteY1" fmla="*/ 29337 h 48093"/>
                <a:gd name="connsiteX2" fmla="*/ 29818 w 48093"/>
                <a:gd name="connsiteY2" fmla="*/ 46651 h 48093"/>
                <a:gd name="connsiteX3" fmla="*/ 12023 w 48093"/>
                <a:gd name="connsiteY3" fmla="*/ 29337 h 48093"/>
                <a:gd name="connsiteX4" fmla="*/ 29818 w 48093"/>
                <a:gd name="connsiteY4" fmla="*/ 12023 h 48093"/>
                <a:gd name="connsiteX5" fmla="*/ 29818 w 48093"/>
                <a:gd name="connsiteY5" fmla="*/ 42964 h 48093"/>
                <a:gd name="connsiteX6" fmla="*/ 42804 w 48093"/>
                <a:gd name="connsiteY6" fmla="*/ 29337 h 48093"/>
                <a:gd name="connsiteX7" fmla="*/ 29818 w 48093"/>
                <a:gd name="connsiteY7" fmla="*/ 15711 h 48093"/>
                <a:gd name="connsiteX8" fmla="*/ 16672 w 48093"/>
                <a:gd name="connsiteY8" fmla="*/ 29337 h 48093"/>
                <a:gd name="connsiteX9" fmla="*/ 29818 w 48093"/>
                <a:gd name="connsiteY9" fmla="*/ 42964 h 48093"/>
                <a:gd name="connsiteX10" fmla="*/ 38956 w 48093"/>
                <a:gd name="connsiteY10" fmla="*/ 32223 h 48093"/>
                <a:gd name="connsiteX11" fmla="*/ 30459 w 48093"/>
                <a:gd name="connsiteY11" fmla="*/ 39597 h 48093"/>
                <a:gd name="connsiteX12" fmla="*/ 20520 w 48093"/>
                <a:gd name="connsiteY12" fmla="*/ 29337 h 48093"/>
                <a:gd name="connsiteX13" fmla="*/ 30299 w 48093"/>
                <a:gd name="connsiteY13" fmla="*/ 18917 h 48093"/>
                <a:gd name="connsiteX14" fmla="*/ 38636 w 48093"/>
                <a:gd name="connsiteY14" fmla="*/ 26131 h 48093"/>
                <a:gd name="connsiteX15" fmla="*/ 34948 w 48093"/>
                <a:gd name="connsiteY15" fmla="*/ 26131 h 48093"/>
                <a:gd name="connsiteX16" fmla="*/ 30139 w 48093"/>
                <a:gd name="connsiteY16" fmla="*/ 22604 h 48093"/>
                <a:gd name="connsiteX17" fmla="*/ 24688 w 48093"/>
                <a:gd name="connsiteY17" fmla="*/ 29177 h 48093"/>
                <a:gd name="connsiteX18" fmla="*/ 30139 w 48093"/>
                <a:gd name="connsiteY18" fmla="*/ 35750 h 48093"/>
                <a:gd name="connsiteX19" fmla="*/ 34788 w 48093"/>
                <a:gd name="connsiteY19" fmla="*/ 32223 h 48093"/>
                <a:gd name="connsiteX20" fmla="*/ 38956 w 48093"/>
                <a:gd name="connsiteY20" fmla="*/ 32223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93" h="48093">
                  <a:moveTo>
                    <a:pt x="29818" y="12023"/>
                  </a:moveTo>
                  <a:cubicBezTo>
                    <a:pt x="39116" y="12023"/>
                    <a:pt x="47613" y="18757"/>
                    <a:pt x="47613" y="29337"/>
                  </a:cubicBezTo>
                  <a:cubicBezTo>
                    <a:pt x="47613" y="39758"/>
                    <a:pt x="39277" y="46651"/>
                    <a:pt x="29818" y="46651"/>
                  </a:cubicBezTo>
                  <a:cubicBezTo>
                    <a:pt x="20360" y="46651"/>
                    <a:pt x="12023" y="39758"/>
                    <a:pt x="12023" y="29337"/>
                  </a:cubicBezTo>
                  <a:cubicBezTo>
                    <a:pt x="12023" y="18757"/>
                    <a:pt x="20360" y="12023"/>
                    <a:pt x="29818" y="12023"/>
                  </a:cubicBezTo>
                  <a:close/>
                  <a:moveTo>
                    <a:pt x="29818" y="42964"/>
                  </a:moveTo>
                  <a:cubicBezTo>
                    <a:pt x="37032" y="42964"/>
                    <a:pt x="42804" y="37193"/>
                    <a:pt x="42804" y="29337"/>
                  </a:cubicBezTo>
                  <a:cubicBezTo>
                    <a:pt x="42804" y="21322"/>
                    <a:pt x="36872" y="15711"/>
                    <a:pt x="29818" y="15711"/>
                  </a:cubicBezTo>
                  <a:cubicBezTo>
                    <a:pt x="22604" y="15711"/>
                    <a:pt x="16672" y="21322"/>
                    <a:pt x="16672" y="29337"/>
                  </a:cubicBezTo>
                  <a:cubicBezTo>
                    <a:pt x="16672" y="37193"/>
                    <a:pt x="22604" y="42964"/>
                    <a:pt x="29818" y="42964"/>
                  </a:cubicBezTo>
                  <a:close/>
                  <a:moveTo>
                    <a:pt x="38956" y="32223"/>
                  </a:moveTo>
                  <a:cubicBezTo>
                    <a:pt x="38155" y="36872"/>
                    <a:pt x="34628" y="39597"/>
                    <a:pt x="30459" y="39597"/>
                  </a:cubicBezTo>
                  <a:cubicBezTo>
                    <a:pt x="24528" y="39597"/>
                    <a:pt x="20520" y="35109"/>
                    <a:pt x="20520" y="29337"/>
                  </a:cubicBezTo>
                  <a:cubicBezTo>
                    <a:pt x="20520" y="23406"/>
                    <a:pt x="24207" y="18917"/>
                    <a:pt x="30299" y="18917"/>
                  </a:cubicBezTo>
                  <a:cubicBezTo>
                    <a:pt x="34628" y="18917"/>
                    <a:pt x="37994" y="21322"/>
                    <a:pt x="38636" y="26131"/>
                  </a:cubicBezTo>
                  <a:lnTo>
                    <a:pt x="34948" y="26131"/>
                  </a:lnTo>
                  <a:cubicBezTo>
                    <a:pt x="34467" y="24047"/>
                    <a:pt x="32544" y="22604"/>
                    <a:pt x="30139" y="22604"/>
                  </a:cubicBezTo>
                  <a:cubicBezTo>
                    <a:pt x="26612" y="22604"/>
                    <a:pt x="24688" y="25329"/>
                    <a:pt x="24688" y="29177"/>
                  </a:cubicBezTo>
                  <a:cubicBezTo>
                    <a:pt x="24688" y="32704"/>
                    <a:pt x="26772" y="35750"/>
                    <a:pt x="30139" y="35750"/>
                  </a:cubicBezTo>
                  <a:cubicBezTo>
                    <a:pt x="32704" y="35750"/>
                    <a:pt x="34628" y="34307"/>
                    <a:pt x="34788" y="32223"/>
                  </a:cubicBezTo>
                  <a:lnTo>
                    <a:pt x="38956" y="32223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B96E9A5-D734-4CA0-8C24-3912D9B17A9B}"/>
                </a:ext>
              </a:extLst>
            </p:cNvPr>
            <p:cNvSpPr/>
            <p:nvPr/>
          </p:nvSpPr>
          <p:spPr>
            <a:xfrm>
              <a:off x="5917944" y="1053473"/>
              <a:ext cx="673316" cy="705378"/>
            </a:xfrm>
            <a:custGeom>
              <a:avLst/>
              <a:gdLst>
                <a:gd name="connsiteX0" fmla="*/ 333612 w 673315"/>
                <a:gd name="connsiteY0" fmla="*/ 12023 h 705378"/>
                <a:gd name="connsiteX1" fmla="*/ 12023 w 673315"/>
                <a:gd name="connsiteY1" fmla="*/ 275258 h 705378"/>
                <a:gd name="connsiteX2" fmla="*/ 146206 w 673315"/>
                <a:gd name="connsiteY2" fmla="*/ 275258 h 705378"/>
                <a:gd name="connsiteX3" fmla="*/ 193338 w 673315"/>
                <a:gd name="connsiteY3" fmla="*/ 199911 h 705378"/>
                <a:gd name="connsiteX4" fmla="*/ 333612 w 673315"/>
                <a:gd name="connsiteY4" fmla="*/ 141877 h 705378"/>
                <a:gd name="connsiteX5" fmla="*/ 473726 w 673315"/>
                <a:gd name="connsiteY5" fmla="*/ 199911 h 705378"/>
                <a:gd name="connsiteX6" fmla="*/ 531759 w 673315"/>
                <a:gd name="connsiteY6" fmla="*/ 340024 h 705378"/>
                <a:gd name="connsiteX7" fmla="*/ 473726 w 673315"/>
                <a:gd name="connsiteY7" fmla="*/ 480299 h 705378"/>
                <a:gd name="connsiteX8" fmla="*/ 333612 w 673315"/>
                <a:gd name="connsiteY8" fmla="*/ 538332 h 705378"/>
                <a:gd name="connsiteX9" fmla="*/ 193338 w 673315"/>
                <a:gd name="connsiteY9" fmla="*/ 480299 h 705378"/>
                <a:gd name="connsiteX10" fmla="*/ 146366 w 673315"/>
                <a:gd name="connsiteY10" fmla="*/ 405593 h 705378"/>
                <a:gd name="connsiteX11" fmla="*/ 12184 w 673315"/>
                <a:gd name="connsiteY11" fmla="*/ 405593 h 705378"/>
                <a:gd name="connsiteX12" fmla="*/ 12184 w 673315"/>
                <a:gd name="connsiteY12" fmla="*/ 405593 h 705378"/>
                <a:gd name="connsiteX13" fmla="*/ 12184 w 673315"/>
                <a:gd name="connsiteY13" fmla="*/ 572799 h 705378"/>
                <a:gd name="connsiteX14" fmla="*/ 134182 w 673315"/>
                <a:gd name="connsiteY14" fmla="*/ 705539 h 705378"/>
                <a:gd name="connsiteX15" fmla="*/ 134342 w 673315"/>
                <a:gd name="connsiteY15" fmla="*/ 600694 h 705378"/>
                <a:gd name="connsiteX16" fmla="*/ 333612 w 673315"/>
                <a:gd name="connsiteY16" fmla="*/ 668186 h 705378"/>
                <a:gd name="connsiteX17" fmla="*/ 661613 w 673315"/>
                <a:gd name="connsiteY17" fmla="*/ 340185 h 705378"/>
                <a:gd name="connsiteX18" fmla="*/ 333612 w 673315"/>
                <a:gd name="connsiteY18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3315" h="705378">
                  <a:moveTo>
                    <a:pt x="333612" y="12023"/>
                  </a:moveTo>
                  <a:cubicBezTo>
                    <a:pt x="174581" y="12023"/>
                    <a:pt x="42002" y="125205"/>
                    <a:pt x="12023" y="275258"/>
                  </a:cubicBezTo>
                  <a:lnTo>
                    <a:pt x="146206" y="275258"/>
                  </a:lnTo>
                  <a:cubicBezTo>
                    <a:pt x="156145" y="246562"/>
                    <a:pt x="172337" y="220912"/>
                    <a:pt x="193338" y="199911"/>
                  </a:cubicBezTo>
                  <a:cubicBezTo>
                    <a:pt x="229408" y="163840"/>
                    <a:pt x="278624" y="141877"/>
                    <a:pt x="333612" y="141877"/>
                  </a:cubicBezTo>
                  <a:cubicBezTo>
                    <a:pt x="388599" y="141877"/>
                    <a:pt x="437655" y="164000"/>
                    <a:pt x="473726" y="199911"/>
                  </a:cubicBezTo>
                  <a:cubicBezTo>
                    <a:pt x="509636" y="235981"/>
                    <a:pt x="531759" y="285197"/>
                    <a:pt x="531759" y="340024"/>
                  </a:cubicBezTo>
                  <a:cubicBezTo>
                    <a:pt x="531759" y="395012"/>
                    <a:pt x="509636" y="444228"/>
                    <a:pt x="473726" y="480299"/>
                  </a:cubicBezTo>
                  <a:cubicBezTo>
                    <a:pt x="437655" y="516209"/>
                    <a:pt x="388439" y="538332"/>
                    <a:pt x="333612" y="538332"/>
                  </a:cubicBezTo>
                  <a:cubicBezTo>
                    <a:pt x="278624" y="538332"/>
                    <a:pt x="229569" y="516209"/>
                    <a:pt x="193338" y="480299"/>
                  </a:cubicBezTo>
                  <a:cubicBezTo>
                    <a:pt x="172497" y="459298"/>
                    <a:pt x="156305" y="433968"/>
                    <a:pt x="146366" y="405593"/>
                  </a:cubicBezTo>
                  <a:lnTo>
                    <a:pt x="12184" y="405593"/>
                  </a:lnTo>
                  <a:lnTo>
                    <a:pt x="12184" y="405593"/>
                  </a:lnTo>
                  <a:lnTo>
                    <a:pt x="12184" y="572799"/>
                  </a:lnTo>
                  <a:cubicBezTo>
                    <a:pt x="12184" y="713715"/>
                    <a:pt x="134182" y="705539"/>
                    <a:pt x="134182" y="705539"/>
                  </a:cubicBezTo>
                  <a:lnTo>
                    <a:pt x="134342" y="600694"/>
                  </a:lnTo>
                  <a:cubicBezTo>
                    <a:pt x="189490" y="643017"/>
                    <a:pt x="258585" y="668186"/>
                    <a:pt x="333612" y="668186"/>
                  </a:cubicBezTo>
                  <a:cubicBezTo>
                    <a:pt x="514766" y="668186"/>
                    <a:pt x="661613" y="521339"/>
                    <a:pt x="661613" y="340185"/>
                  </a:cubicBezTo>
                  <a:cubicBezTo>
                    <a:pt x="661613" y="158870"/>
                    <a:pt x="514766" y="12184"/>
                    <a:pt x="333612" y="1202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4DD020E-040F-4513-9648-F827681B4276}"/>
                </a:ext>
              </a:extLst>
            </p:cNvPr>
            <p:cNvSpPr/>
            <p:nvPr/>
          </p:nvSpPr>
          <p:spPr>
            <a:xfrm>
              <a:off x="6694982" y="1512290"/>
              <a:ext cx="96188" cy="112219"/>
            </a:xfrm>
            <a:custGeom>
              <a:avLst/>
              <a:gdLst>
                <a:gd name="connsiteX0" fmla="*/ 95226 w 96187"/>
                <a:gd name="connsiteY0" fmla="*/ 60598 h 112219"/>
                <a:gd name="connsiteX1" fmla="*/ 95547 w 96187"/>
                <a:gd name="connsiteY1" fmla="*/ 73904 h 112219"/>
                <a:gd name="connsiteX2" fmla="*/ 95547 w 96187"/>
                <a:gd name="connsiteY2" fmla="*/ 78393 h 112219"/>
                <a:gd name="connsiteX3" fmla="*/ 86409 w 96187"/>
                <a:gd name="connsiteY3" fmla="*/ 106448 h 112219"/>
                <a:gd name="connsiteX4" fmla="*/ 54186 w 96187"/>
                <a:gd name="connsiteY4" fmla="*/ 111738 h 112219"/>
                <a:gd name="connsiteX5" fmla="*/ 21322 w 96187"/>
                <a:gd name="connsiteY5" fmla="*/ 104524 h 112219"/>
                <a:gd name="connsiteX6" fmla="*/ 12023 w 96187"/>
                <a:gd name="connsiteY6" fmla="*/ 72462 h 112219"/>
                <a:gd name="connsiteX7" fmla="*/ 13787 w 96187"/>
                <a:gd name="connsiteY7" fmla="*/ 33505 h 112219"/>
                <a:gd name="connsiteX8" fmla="*/ 32864 w 96187"/>
                <a:gd name="connsiteY8" fmla="*/ 13466 h 112219"/>
                <a:gd name="connsiteX9" fmla="*/ 54667 w 96187"/>
                <a:gd name="connsiteY9" fmla="*/ 12023 h 112219"/>
                <a:gd name="connsiteX10" fmla="*/ 81760 w 96187"/>
                <a:gd name="connsiteY10" fmla="*/ 14428 h 112219"/>
                <a:gd name="connsiteX11" fmla="*/ 95066 w 96187"/>
                <a:gd name="connsiteY11" fmla="*/ 41842 h 112219"/>
                <a:gd name="connsiteX12" fmla="*/ 80157 w 96187"/>
                <a:gd name="connsiteY12" fmla="*/ 41842 h 112219"/>
                <a:gd name="connsiteX13" fmla="*/ 53865 w 96187"/>
                <a:gd name="connsiteY13" fmla="*/ 24849 h 112219"/>
                <a:gd name="connsiteX14" fmla="*/ 28536 w 96187"/>
                <a:gd name="connsiteY14" fmla="*/ 34948 h 112219"/>
                <a:gd name="connsiteX15" fmla="*/ 27253 w 96187"/>
                <a:gd name="connsiteY15" fmla="*/ 49857 h 112219"/>
                <a:gd name="connsiteX16" fmla="*/ 27253 w 96187"/>
                <a:gd name="connsiteY16" fmla="*/ 53705 h 112219"/>
                <a:gd name="connsiteX17" fmla="*/ 27093 w 96187"/>
                <a:gd name="connsiteY17" fmla="*/ 57552 h 112219"/>
                <a:gd name="connsiteX18" fmla="*/ 27093 w 96187"/>
                <a:gd name="connsiteY18" fmla="*/ 61400 h 112219"/>
                <a:gd name="connsiteX19" fmla="*/ 29979 w 96187"/>
                <a:gd name="connsiteY19" fmla="*/ 92501 h 112219"/>
                <a:gd name="connsiteX20" fmla="*/ 56110 w 96187"/>
                <a:gd name="connsiteY20" fmla="*/ 99074 h 112219"/>
                <a:gd name="connsiteX21" fmla="*/ 80317 w 96187"/>
                <a:gd name="connsiteY21" fmla="*/ 77271 h 112219"/>
                <a:gd name="connsiteX22" fmla="*/ 80157 w 96187"/>
                <a:gd name="connsiteY22" fmla="*/ 72462 h 112219"/>
                <a:gd name="connsiteX23" fmla="*/ 52423 w 96187"/>
                <a:gd name="connsiteY23" fmla="*/ 72462 h 112219"/>
                <a:gd name="connsiteX24" fmla="*/ 52423 w 96187"/>
                <a:gd name="connsiteY24" fmla="*/ 60759 h 112219"/>
                <a:gd name="connsiteX25" fmla="*/ 95226 w 96187"/>
                <a:gd name="connsiteY25" fmla="*/ 6075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6187" h="112219">
                  <a:moveTo>
                    <a:pt x="95226" y="60598"/>
                  </a:moveTo>
                  <a:cubicBezTo>
                    <a:pt x="95547" y="64927"/>
                    <a:pt x="95547" y="67973"/>
                    <a:pt x="95547" y="73904"/>
                  </a:cubicBezTo>
                  <a:lnTo>
                    <a:pt x="95547" y="78393"/>
                  </a:lnTo>
                  <a:cubicBezTo>
                    <a:pt x="95547" y="94745"/>
                    <a:pt x="93302" y="101318"/>
                    <a:pt x="86409" y="106448"/>
                  </a:cubicBezTo>
                  <a:cubicBezTo>
                    <a:pt x="80798" y="110616"/>
                    <a:pt x="73584" y="111738"/>
                    <a:pt x="54186" y="111738"/>
                  </a:cubicBezTo>
                  <a:cubicBezTo>
                    <a:pt x="34788" y="111738"/>
                    <a:pt x="27734" y="110296"/>
                    <a:pt x="21322" y="104524"/>
                  </a:cubicBezTo>
                  <a:cubicBezTo>
                    <a:pt x="14428" y="98432"/>
                    <a:pt x="12023" y="90577"/>
                    <a:pt x="12023" y="72462"/>
                  </a:cubicBezTo>
                  <a:cubicBezTo>
                    <a:pt x="12023" y="44086"/>
                    <a:pt x="12184" y="41040"/>
                    <a:pt x="13787" y="33505"/>
                  </a:cubicBezTo>
                  <a:cubicBezTo>
                    <a:pt x="16352" y="22284"/>
                    <a:pt x="22444" y="15871"/>
                    <a:pt x="32864" y="13466"/>
                  </a:cubicBezTo>
                  <a:cubicBezTo>
                    <a:pt x="36872" y="12504"/>
                    <a:pt x="43445" y="12023"/>
                    <a:pt x="54667" y="12023"/>
                  </a:cubicBezTo>
                  <a:cubicBezTo>
                    <a:pt x="71981" y="12023"/>
                    <a:pt x="76470" y="12504"/>
                    <a:pt x="81760" y="14428"/>
                  </a:cubicBezTo>
                  <a:cubicBezTo>
                    <a:pt x="92020" y="18436"/>
                    <a:pt x="94906" y="24368"/>
                    <a:pt x="95066" y="41842"/>
                  </a:cubicBezTo>
                  <a:lnTo>
                    <a:pt x="80157" y="41842"/>
                  </a:lnTo>
                  <a:cubicBezTo>
                    <a:pt x="79515" y="25971"/>
                    <a:pt x="77752" y="24849"/>
                    <a:pt x="53865" y="24849"/>
                  </a:cubicBezTo>
                  <a:cubicBezTo>
                    <a:pt x="35429" y="24849"/>
                    <a:pt x="31101" y="26612"/>
                    <a:pt x="28536" y="34948"/>
                  </a:cubicBezTo>
                  <a:cubicBezTo>
                    <a:pt x="27734" y="37834"/>
                    <a:pt x="27253" y="42643"/>
                    <a:pt x="27253" y="49857"/>
                  </a:cubicBezTo>
                  <a:lnTo>
                    <a:pt x="27253" y="53705"/>
                  </a:lnTo>
                  <a:lnTo>
                    <a:pt x="27093" y="57552"/>
                  </a:lnTo>
                  <a:lnTo>
                    <a:pt x="27093" y="61400"/>
                  </a:lnTo>
                  <a:cubicBezTo>
                    <a:pt x="27093" y="83523"/>
                    <a:pt x="27574" y="88493"/>
                    <a:pt x="29979" y="92501"/>
                  </a:cubicBezTo>
                  <a:cubicBezTo>
                    <a:pt x="32864" y="97631"/>
                    <a:pt x="38636" y="99074"/>
                    <a:pt x="56110" y="99074"/>
                  </a:cubicBezTo>
                  <a:cubicBezTo>
                    <a:pt x="77592" y="99074"/>
                    <a:pt x="80317" y="96509"/>
                    <a:pt x="80317" y="77271"/>
                  </a:cubicBezTo>
                  <a:cubicBezTo>
                    <a:pt x="80317" y="76469"/>
                    <a:pt x="80317" y="74706"/>
                    <a:pt x="80157" y="72462"/>
                  </a:cubicBezTo>
                  <a:lnTo>
                    <a:pt x="52423" y="72462"/>
                  </a:lnTo>
                  <a:lnTo>
                    <a:pt x="52423" y="60759"/>
                  </a:lnTo>
                  <a:lnTo>
                    <a:pt x="95226" y="607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5DA6E96-4089-449D-A9D8-993A321DC6F6}"/>
                </a:ext>
              </a:extLst>
            </p:cNvPr>
            <p:cNvSpPr/>
            <p:nvPr/>
          </p:nvSpPr>
          <p:spPr>
            <a:xfrm>
              <a:off x="6809446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9476 w 96187"/>
                <a:gd name="connsiteY1" fmla="*/ 12023 h 112219"/>
                <a:gd name="connsiteX2" fmla="*/ 89775 w 96187"/>
                <a:gd name="connsiteY2" fmla="*/ 41040 h 112219"/>
                <a:gd name="connsiteX3" fmla="*/ 72461 w 96187"/>
                <a:gd name="connsiteY3" fmla="*/ 67492 h 112219"/>
                <a:gd name="connsiteX4" fmla="*/ 72461 w 96187"/>
                <a:gd name="connsiteY4" fmla="*/ 67973 h 112219"/>
                <a:gd name="connsiteX5" fmla="*/ 88653 w 96187"/>
                <a:gd name="connsiteY5" fmla="*/ 86890 h 112219"/>
                <a:gd name="connsiteX6" fmla="*/ 88653 w 96187"/>
                <a:gd name="connsiteY6" fmla="*/ 109975 h 112219"/>
                <a:gd name="connsiteX7" fmla="*/ 73584 w 96187"/>
                <a:gd name="connsiteY7" fmla="*/ 109975 h 112219"/>
                <a:gd name="connsiteX8" fmla="*/ 73584 w 96187"/>
                <a:gd name="connsiteY8" fmla="*/ 90096 h 112219"/>
                <a:gd name="connsiteX9" fmla="*/ 56911 w 96187"/>
                <a:gd name="connsiteY9" fmla="*/ 74065 h 112219"/>
                <a:gd name="connsiteX10" fmla="*/ 27093 w 96187"/>
                <a:gd name="connsiteY10" fmla="*/ 74065 h 112219"/>
                <a:gd name="connsiteX11" fmla="*/ 27093 w 96187"/>
                <a:gd name="connsiteY11" fmla="*/ 109975 h 112219"/>
                <a:gd name="connsiteX12" fmla="*/ 12184 w 96187"/>
                <a:gd name="connsiteY12" fmla="*/ 109975 h 112219"/>
                <a:gd name="connsiteX13" fmla="*/ 12184 w 96187"/>
                <a:gd name="connsiteY13" fmla="*/ 12023 h 112219"/>
                <a:gd name="connsiteX14" fmla="*/ 56110 w 96187"/>
                <a:gd name="connsiteY14" fmla="*/ 61079 h 112219"/>
                <a:gd name="connsiteX15" fmla="*/ 74546 w 96187"/>
                <a:gd name="connsiteY15" fmla="*/ 43766 h 112219"/>
                <a:gd name="connsiteX16" fmla="*/ 58514 w 96187"/>
                <a:gd name="connsiteY16" fmla="*/ 24849 h 112219"/>
                <a:gd name="connsiteX17" fmla="*/ 26933 w 96187"/>
                <a:gd name="connsiteY17" fmla="*/ 24849 h 112219"/>
                <a:gd name="connsiteX18" fmla="*/ 26933 w 96187"/>
                <a:gd name="connsiteY18" fmla="*/ 61079 h 112219"/>
                <a:gd name="connsiteX19" fmla="*/ 56110 w 96187"/>
                <a:gd name="connsiteY19" fmla="*/ 6107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9476" y="12023"/>
                  </a:lnTo>
                  <a:cubicBezTo>
                    <a:pt x="82080" y="12023"/>
                    <a:pt x="89775" y="19398"/>
                    <a:pt x="89775" y="41040"/>
                  </a:cubicBezTo>
                  <a:cubicBezTo>
                    <a:pt x="89775" y="59476"/>
                    <a:pt x="86088" y="64927"/>
                    <a:pt x="72461" y="67492"/>
                  </a:cubicBezTo>
                  <a:lnTo>
                    <a:pt x="72461" y="67973"/>
                  </a:lnTo>
                  <a:cubicBezTo>
                    <a:pt x="83523" y="68774"/>
                    <a:pt x="88653" y="74866"/>
                    <a:pt x="88653" y="86890"/>
                  </a:cubicBezTo>
                  <a:lnTo>
                    <a:pt x="88653" y="109975"/>
                  </a:lnTo>
                  <a:lnTo>
                    <a:pt x="73584" y="109975"/>
                  </a:lnTo>
                  <a:lnTo>
                    <a:pt x="73584" y="90096"/>
                  </a:lnTo>
                  <a:cubicBezTo>
                    <a:pt x="73584" y="77912"/>
                    <a:pt x="69576" y="74065"/>
                    <a:pt x="56911" y="74065"/>
                  </a:cubicBezTo>
                  <a:lnTo>
                    <a:pt x="27093" y="74065"/>
                  </a:lnTo>
                  <a:lnTo>
                    <a:pt x="27093" y="109975"/>
                  </a:lnTo>
                  <a:lnTo>
                    <a:pt x="12184" y="109975"/>
                  </a:lnTo>
                  <a:lnTo>
                    <a:pt x="12184" y="12023"/>
                  </a:lnTo>
                  <a:close/>
                  <a:moveTo>
                    <a:pt x="56110" y="61079"/>
                  </a:moveTo>
                  <a:cubicBezTo>
                    <a:pt x="70538" y="61079"/>
                    <a:pt x="74546" y="57232"/>
                    <a:pt x="74546" y="43766"/>
                  </a:cubicBezTo>
                  <a:cubicBezTo>
                    <a:pt x="74546" y="27895"/>
                    <a:pt x="71981" y="24849"/>
                    <a:pt x="58514" y="24849"/>
                  </a:cubicBezTo>
                  <a:lnTo>
                    <a:pt x="26933" y="24849"/>
                  </a:lnTo>
                  <a:lnTo>
                    <a:pt x="26933" y="61079"/>
                  </a:lnTo>
                  <a:lnTo>
                    <a:pt x="56110" y="6107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B4027085-89B1-408E-9128-491AB312CE92}"/>
                </a:ext>
              </a:extLst>
            </p:cNvPr>
            <p:cNvSpPr/>
            <p:nvPr/>
          </p:nvSpPr>
          <p:spPr>
            <a:xfrm>
              <a:off x="6917176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7 w 80156"/>
                <a:gd name="connsiteY1" fmla="*/ 53865 h 112219"/>
                <a:gd name="connsiteX2" fmla="*/ 74867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7" y="53865"/>
                  </a:lnTo>
                  <a:lnTo>
                    <a:pt x="74867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86FBABA-1D4B-4954-82E7-ED7D1329E274}"/>
                </a:ext>
              </a:extLst>
            </p:cNvPr>
            <p:cNvSpPr/>
            <p:nvPr/>
          </p:nvSpPr>
          <p:spPr>
            <a:xfrm>
              <a:off x="7014326" y="1513252"/>
              <a:ext cx="96188" cy="112219"/>
            </a:xfrm>
            <a:custGeom>
              <a:avLst/>
              <a:gdLst>
                <a:gd name="connsiteX0" fmla="*/ 99394 w 96187"/>
                <a:gd name="connsiteY0" fmla="*/ 110135 h 112219"/>
                <a:gd name="connsiteX1" fmla="*/ 74225 w 96187"/>
                <a:gd name="connsiteY1" fmla="*/ 110135 h 112219"/>
                <a:gd name="connsiteX2" fmla="*/ 39918 w 96187"/>
                <a:gd name="connsiteY2" fmla="*/ 50178 h 112219"/>
                <a:gd name="connsiteX3" fmla="*/ 31261 w 96187"/>
                <a:gd name="connsiteY3" fmla="*/ 33505 h 112219"/>
                <a:gd name="connsiteX4" fmla="*/ 30139 w 96187"/>
                <a:gd name="connsiteY4" fmla="*/ 31261 h 112219"/>
                <a:gd name="connsiteX5" fmla="*/ 27093 w 96187"/>
                <a:gd name="connsiteY5" fmla="*/ 25009 h 112219"/>
                <a:gd name="connsiteX6" fmla="*/ 26452 w 96187"/>
                <a:gd name="connsiteY6" fmla="*/ 25009 h 112219"/>
                <a:gd name="connsiteX7" fmla="*/ 26772 w 96187"/>
                <a:gd name="connsiteY7" fmla="*/ 33505 h 112219"/>
                <a:gd name="connsiteX8" fmla="*/ 26933 w 96187"/>
                <a:gd name="connsiteY8" fmla="*/ 45369 h 112219"/>
                <a:gd name="connsiteX9" fmla="*/ 26933 w 96187"/>
                <a:gd name="connsiteY9" fmla="*/ 109975 h 112219"/>
                <a:gd name="connsiteX10" fmla="*/ 12023 w 96187"/>
                <a:gd name="connsiteY10" fmla="*/ 109975 h 112219"/>
                <a:gd name="connsiteX11" fmla="*/ 12023 w 96187"/>
                <a:gd name="connsiteY11" fmla="*/ 12023 h 112219"/>
                <a:gd name="connsiteX12" fmla="*/ 37032 w 96187"/>
                <a:gd name="connsiteY12" fmla="*/ 12023 h 112219"/>
                <a:gd name="connsiteX13" fmla="*/ 67492 w 96187"/>
                <a:gd name="connsiteY13" fmla="*/ 65889 h 112219"/>
                <a:gd name="connsiteX14" fmla="*/ 84325 w 96187"/>
                <a:gd name="connsiteY14" fmla="*/ 97150 h 112219"/>
                <a:gd name="connsiteX15" fmla="*/ 84806 w 96187"/>
                <a:gd name="connsiteY15" fmla="*/ 97150 h 112219"/>
                <a:gd name="connsiteX16" fmla="*/ 84806 w 96187"/>
                <a:gd name="connsiteY16" fmla="*/ 95547 h 112219"/>
                <a:gd name="connsiteX17" fmla="*/ 84645 w 96187"/>
                <a:gd name="connsiteY17" fmla="*/ 88814 h 112219"/>
                <a:gd name="connsiteX18" fmla="*/ 84485 w 96187"/>
                <a:gd name="connsiteY18" fmla="*/ 77111 h 112219"/>
                <a:gd name="connsiteX19" fmla="*/ 84485 w 96187"/>
                <a:gd name="connsiteY19" fmla="*/ 12023 h 112219"/>
                <a:gd name="connsiteX20" fmla="*/ 99394 w 96187"/>
                <a:gd name="connsiteY20" fmla="*/ 12023 h 112219"/>
                <a:gd name="connsiteX21" fmla="*/ 99394 w 96187"/>
                <a:gd name="connsiteY21" fmla="*/ 11013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6187" h="112219">
                  <a:moveTo>
                    <a:pt x="99394" y="110135"/>
                  </a:moveTo>
                  <a:lnTo>
                    <a:pt x="74225" y="110135"/>
                  </a:lnTo>
                  <a:lnTo>
                    <a:pt x="39918" y="50178"/>
                  </a:lnTo>
                  <a:cubicBezTo>
                    <a:pt x="38315" y="47292"/>
                    <a:pt x="36872" y="44246"/>
                    <a:pt x="31261" y="33505"/>
                  </a:cubicBezTo>
                  <a:lnTo>
                    <a:pt x="30139" y="31261"/>
                  </a:lnTo>
                  <a:lnTo>
                    <a:pt x="27093" y="25009"/>
                  </a:lnTo>
                  <a:lnTo>
                    <a:pt x="26452" y="25009"/>
                  </a:lnTo>
                  <a:cubicBezTo>
                    <a:pt x="26772" y="31742"/>
                    <a:pt x="26612" y="29017"/>
                    <a:pt x="26772" y="33505"/>
                  </a:cubicBezTo>
                  <a:cubicBezTo>
                    <a:pt x="26933" y="36872"/>
                    <a:pt x="26933" y="39116"/>
                    <a:pt x="26933" y="45369"/>
                  </a:cubicBezTo>
                  <a:lnTo>
                    <a:pt x="26933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37032" y="12023"/>
                  </a:lnTo>
                  <a:lnTo>
                    <a:pt x="67492" y="65889"/>
                  </a:lnTo>
                  <a:cubicBezTo>
                    <a:pt x="71019" y="71981"/>
                    <a:pt x="73423" y="76469"/>
                    <a:pt x="84325" y="97150"/>
                  </a:cubicBezTo>
                  <a:lnTo>
                    <a:pt x="84806" y="97150"/>
                  </a:lnTo>
                  <a:lnTo>
                    <a:pt x="84806" y="95547"/>
                  </a:lnTo>
                  <a:cubicBezTo>
                    <a:pt x="84645" y="91218"/>
                    <a:pt x="84806" y="93142"/>
                    <a:pt x="84645" y="88814"/>
                  </a:cubicBezTo>
                  <a:cubicBezTo>
                    <a:pt x="84485" y="85287"/>
                    <a:pt x="84485" y="83042"/>
                    <a:pt x="84485" y="77111"/>
                  </a:cubicBezTo>
                  <a:lnTo>
                    <a:pt x="84485" y="12023"/>
                  </a:lnTo>
                  <a:lnTo>
                    <a:pt x="99394" y="12023"/>
                  </a:lnTo>
                  <a:lnTo>
                    <a:pt x="99394" y="110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9439906-9C6B-46C0-9286-6EEFDF04AA23}"/>
                </a:ext>
              </a:extLst>
            </p:cNvPr>
            <p:cNvSpPr/>
            <p:nvPr/>
          </p:nvSpPr>
          <p:spPr>
            <a:xfrm>
              <a:off x="7130393" y="1512591"/>
              <a:ext cx="96188" cy="112219"/>
            </a:xfrm>
            <a:custGeom>
              <a:avLst/>
              <a:gdLst>
                <a:gd name="connsiteX0" fmla="*/ 82401 w 96187"/>
                <a:gd name="connsiteY0" fmla="*/ 15570 h 112219"/>
                <a:gd name="connsiteX1" fmla="*/ 96348 w 96187"/>
                <a:gd name="connsiteY1" fmla="*/ 37212 h 112219"/>
                <a:gd name="connsiteX2" fmla="*/ 97310 w 96187"/>
                <a:gd name="connsiteY2" fmla="*/ 60618 h 112219"/>
                <a:gd name="connsiteX3" fmla="*/ 96348 w 96187"/>
                <a:gd name="connsiteY3" fmla="*/ 86268 h 112219"/>
                <a:gd name="connsiteX4" fmla="*/ 56430 w 96187"/>
                <a:gd name="connsiteY4" fmla="*/ 111597 h 112219"/>
                <a:gd name="connsiteX5" fmla="*/ 24849 w 96187"/>
                <a:gd name="connsiteY5" fmla="*/ 106948 h 112219"/>
                <a:gd name="connsiteX6" fmla="*/ 12985 w 96187"/>
                <a:gd name="connsiteY6" fmla="*/ 86589 h 112219"/>
                <a:gd name="connsiteX7" fmla="*/ 12023 w 96187"/>
                <a:gd name="connsiteY7" fmla="*/ 62061 h 112219"/>
                <a:gd name="connsiteX8" fmla="*/ 12985 w 96187"/>
                <a:gd name="connsiteY8" fmla="*/ 37693 h 112219"/>
                <a:gd name="connsiteX9" fmla="*/ 53224 w 96187"/>
                <a:gd name="connsiteY9" fmla="*/ 12043 h 112219"/>
                <a:gd name="connsiteX10" fmla="*/ 82401 w 96187"/>
                <a:gd name="connsiteY10" fmla="*/ 15570 h 112219"/>
                <a:gd name="connsiteX11" fmla="*/ 82241 w 96187"/>
                <a:gd name="connsiteY11" fmla="*/ 61580 h 112219"/>
                <a:gd name="connsiteX12" fmla="*/ 82241 w 96187"/>
                <a:gd name="connsiteY12" fmla="*/ 47953 h 112219"/>
                <a:gd name="connsiteX13" fmla="*/ 77592 w 96187"/>
                <a:gd name="connsiteY13" fmla="*/ 29357 h 112219"/>
                <a:gd name="connsiteX14" fmla="*/ 52262 w 96187"/>
                <a:gd name="connsiteY14" fmla="*/ 25028 h 112219"/>
                <a:gd name="connsiteX15" fmla="*/ 26933 w 96187"/>
                <a:gd name="connsiteY15" fmla="*/ 51159 h 112219"/>
                <a:gd name="connsiteX16" fmla="*/ 27093 w 96187"/>
                <a:gd name="connsiteY16" fmla="*/ 62061 h 112219"/>
                <a:gd name="connsiteX17" fmla="*/ 27093 w 96187"/>
                <a:gd name="connsiteY17" fmla="*/ 64786 h 112219"/>
                <a:gd name="connsiteX18" fmla="*/ 27093 w 96187"/>
                <a:gd name="connsiteY18" fmla="*/ 70237 h 112219"/>
                <a:gd name="connsiteX19" fmla="*/ 31582 w 96187"/>
                <a:gd name="connsiteY19" fmla="*/ 94604 h 112219"/>
                <a:gd name="connsiteX20" fmla="*/ 57071 w 96187"/>
                <a:gd name="connsiteY20" fmla="*/ 99093 h 112219"/>
                <a:gd name="connsiteX21" fmla="*/ 77111 w 96187"/>
                <a:gd name="connsiteY21" fmla="*/ 94765 h 112219"/>
                <a:gd name="connsiteX22" fmla="*/ 81920 w 96187"/>
                <a:gd name="connsiteY22" fmla="*/ 75527 h 112219"/>
                <a:gd name="connsiteX23" fmla="*/ 81920 w 96187"/>
                <a:gd name="connsiteY23" fmla="*/ 61580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82401" y="15570"/>
                  </a:moveTo>
                  <a:cubicBezTo>
                    <a:pt x="90256" y="19417"/>
                    <a:pt x="94425" y="26151"/>
                    <a:pt x="96348" y="37212"/>
                  </a:cubicBezTo>
                  <a:cubicBezTo>
                    <a:pt x="97150" y="41861"/>
                    <a:pt x="97310" y="46190"/>
                    <a:pt x="97310" y="60618"/>
                  </a:cubicBezTo>
                  <a:cubicBezTo>
                    <a:pt x="97310" y="76489"/>
                    <a:pt x="97150" y="81138"/>
                    <a:pt x="96348" y="86268"/>
                  </a:cubicBezTo>
                  <a:cubicBezTo>
                    <a:pt x="93463" y="105826"/>
                    <a:pt x="84164" y="111597"/>
                    <a:pt x="56430" y="111597"/>
                  </a:cubicBezTo>
                  <a:cubicBezTo>
                    <a:pt x="37513" y="111597"/>
                    <a:pt x="31261" y="110796"/>
                    <a:pt x="24849" y="106948"/>
                  </a:cubicBezTo>
                  <a:cubicBezTo>
                    <a:pt x="17955" y="102780"/>
                    <a:pt x="14589" y="97169"/>
                    <a:pt x="12985" y="86589"/>
                  </a:cubicBezTo>
                  <a:cubicBezTo>
                    <a:pt x="12023" y="81619"/>
                    <a:pt x="12023" y="77290"/>
                    <a:pt x="12023" y="62061"/>
                  </a:cubicBezTo>
                  <a:cubicBezTo>
                    <a:pt x="12023" y="47312"/>
                    <a:pt x="12184" y="42663"/>
                    <a:pt x="12985" y="37693"/>
                  </a:cubicBezTo>
                  <a:cubicBezTo>
                    <a:pt x="16031" y="17974"/>
                    <a:pt x="25490" y="12043"/>
                    <a:pt x="53224" y="12043"/>
                  </a:cubicBezTo>
                  <a:cubicBezTo>
                    <a:pt x="70698" y="11883"/>
                    <a:pt x="76309" y="12684"/>
                    <a:pt x="82401" y="15570"/>
                  </a:cubicBezTo>
                  <a:close/>
                  <a:moveTo>
                    <a:pt x="82241" y="61580"/>
                  </a:moveTo>
                  <a:lnTo>
                    <a:pt x="82241" y="47953"/>
                  </a:lnTo>
                  <a:cubicBezTo>
                    <a:pt x="82241" y="38976"/>
                    <a:pt x="80638" y="32403"/>
                    <a:pt x="77592" y="29357"/>
                  </a:cubicBezTo>
                  <a:cubicBezTo>
                    <a:pt x="74065" y="25509"/>
                    <a:pt x="70378" y="25028"/>
                    <a:pt x="52262" y="25028"/>
                  </a:cubicBezTo>
                  <a:cubicBezTo>
                    <a:pt x="30460" y="25028"/>
                    <a:pt x="26933" y="28716"/>
                    <a:pt x="26933" y="51159"/>
                  </a:cubicBezTo>
                  <a:cubicBezTo>
                    <a:pt x="26933" y="57251"/>
                    <a:pt x="26933" y="57251"/>
                    <a:pt x="27093" y="62061"/>
                  </a:cubicBezTo>
                  <a:lnTo>
                    <a:pt x="27093" y="64786"/>
                  </a:lnTo>
                  <a:lnTo>
                    <a:pt x="27093" y="70237"/>
                  </a:lnTo>
                  <a:cubicBezTo>
                    <a:pt x="26933" y="84344"/>
                    <a:pt x="28215" y="91077"/>
                    <a:pt x="31582" y="94604"/>
                  </a:cubicBezTo>
                  <a:cubicBezTo>
                    <a:pt x="35429" y="98452"/>
                    <a:pt x="38956" y="99093"/>
                    <a:pt x="57071" y="99093"/>
                  </a:cubicBezTo>
                  <a:cubicBezTo>
                    <a:pt x="69095" y="99093"/>
                    <a:pt x="73904" y="98131"/>
                    <a:pt x="77111" y="94765"/>
                  </a:cubicBezTo>
                  <a:cubicBezTo>
                    <a:pt x="80157" y="91558"/>
                    <a:pt x="81920" y="84505"/>
                    <a:pt x="81920" y="75527"/>
                  </a:cubicBezTo>
                  <a:lnTo>
                    <a:pt x="81920" y="6158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C83DA4E9-58FB-4BE4-9997-0CAA7E3E044D}"/>
                </a:ext>
              </a:extLst>
            </p:cNvPr>
            <p:cNvSpPr/>
            <p:nvPr/>
          </p:nvSpPr>
          <p:spPr>
            <a:xfrm>
              <a:off x="7245979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7873 w 96187"/>
                <a:gd name="connsiteY1" fmla="*/ 12023 h 112219"/>
                <a:gd name="connsiteX2" fmla="*/ 78393 w 96187"/>
                <a:gd name="connsiteY2" fmla="*/ 15390 h 112219"/>
                <a:gd name="connsiteX3" fmla="*/ 87050 w 96187"/>
                <a:gd name="connsiteY3" fmla="*/ 37834 h 112219"/>
                <a:gd name="connsiteX4" fmla="*/ 73584 w 96187"/>
                <a:gd name="connsiteY4" fmla="*/ 58995 h 112219"/>
                <a:gd name="connsiteX5" fmla="*/ 73584 w 96187"/>
                <a:gd name="connsiteY5" fmla="*/ 59316 h 112219"/>
                <a:gd name="connsiteX6" fmla="*/ 89775 w 96187"/>
                <a:gd name="connsiteY6" fmla="*/ 81760 h 112219"/>
                <a:gd name="connsiteX7" fmla="*/ 61400 w 96187"/>
                <a:gd name="connsiteY7" fmla="*/ 109975 h 112219"/>
                <a:gd name="connsiteX8" fmla="*/ 12023 w 96187"/>
                <a:gd name="connsiteY8" fmla="*/ 109975 h 112219"/>
                <a:gd name="connsiteX9" fmla="*/ 12023 w 96187"/>
                <a:gd name="connsiteY9" fmla="*/ 12023 h 112219"/>
                <a:gd name="connsiteX10" fmla="*/ 52743 w 96187"/>
                <a:gd name="connsiteY10" fmla="*/ 54026 h 112219"/>
                <a:gd name="connsiteX11" fmla="*/ 72141 w 96187"/>
                <a:gd name="connsiteY11" fmla="*/ 38155 h 112219"/>
                <a:gd name="connsiteX12" fmla="*/ 56270 w 96187"/>
                <a:gd name="connsiteY12" fmla="*/ 24528 h 112219"/>
                <a:gd name="connsiteX13" fmla="*/ 27093 w 96187"/>
                <a:gd name="connsiteY13" fmla="*/ 24528 h 112219"/>
                <a:gd name="connsiteX14" fmla="*/ 27093 w 96187"/>
                <a:gd name="connsiteY14" fmla="*/ 54026 h 112219"/>
                <a:gd name="connsiteX15" fmla="*/ 52743 w 96187"/>
                <a:gd name="connsiteY15" fmla="*/ 54026 h 112219"/>
                <a:gd name="connsiteX16" fmla="*/ 48896 w 96187"/>
                <a:gd name="connsiteY16" fmla="*/ 97310 h 112219"/>
                <a:gd name="connsiteX17" fmla="*/ 59637 w 96187"/>
                <a:gd name="connsiteY17" fmla="*/ 97150 h 112219"/>
                <a:gd name="connsiteX18" fmla="*/ 74706 w 96187"/>
                <a:gd name="connsiteY18" fmla="*/ 82241 h 112219"/>
                <a:gd name="connsiteX19" fmla="*/ 68614 w 96187"/>
                <a:gd name="connsiteY19" fmla="*/ 67332 h 112219"/>
                <a:gd name="connsiteX20" fmla="*/ 52903 w 96187"/>
                <a:gd name="connsiteY20" fmla="*/ 66049 h 112219"/>
                <a:gd name="connsiteX21" fmla="*/ 26933 w 96187"/>
                <a:gd name="connsiteY21" fmla="*/ 66049 h 112219"/>
                <a:gd name="connsiteX22" fmla="*/ 26933 w 96187"/>
                <a:gd name="connsiteY22" fmla="*/ 97471 h 112219"/>
                <a:gd name="connsiteX23" fmla="*/ 48896 w 96187"/>
                <a:gd name="connsiteY23" fmla="*/ 97471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7873" y="12023"/>
                  </a:lnTo>
                  <a:cubicBezTo>
                    <a:pt x="69736" y="12023"/>
                    <a:pt x="74385" y="12825"/>
                    <a:pt x="78393" y="15390"/>
                  </a:cubicBezTo>
                  <a:cubicBezTo>
                    <a:pt x="84485" y="19238"/>
                    <a:pt x="87050" y="25971"/>
                    <a:pt x="87050" y="37834"/>
                  </a:cubicBezTo>
                  <a:cubicBezTo>
                    <a:pt x="87050" y="50980"/>
                    <a:pt x="83684" y="56110"/>
                    <a:pt x="73584" y="58995"/>
                  </a:cubicBezTo>
                  <a:lnTo>
                    <a:pt x="73584" y="59316"/>
                  </a:lnTo>
                  <a:cubicBezTo>
                    <a:pt x="85607" y="61881"/>
                    <a:pt x="89775" y="67332"/>
                    <a:pt x="89775" y="81760"/>
                  </a:cubicBezTo>
                  <a:cubicBezTo>
                    <a:pt x="89775" y="102761"/>
                    <a:pt x="82561" y="109975"/>
                    <a:pt x="61400" y="109975"/>
                  </a:cubicBezTo>
                  <a:lnTo>
                    <a:pt x="12023" y="109975"/>
                  </a:lnTo>
                  <a:lnTo>
                    <a:pt x="12023" y="12023"/>
                  </a:lnTo>
                  <a:close/>
                  <a:moveTo>
                    <a:pt x="52743" y="54026"/>
                  </a:moveTo>
                  <a:cubicBezTo>
                    <a:pt x="69416" y="54026"/>
                    <a:pt x="72141" y="51621"/>
                    <a:pt x="72141" y="38155"/>
                  </a:cubicBezTo>
                  <a:cubicBezTo>
                    <a:pt x="72141" y="26772"/>
                    <a:pt x="69416" y="24528"/>
                    <a:pt x="56270" y="24528"/>
                  </a:cubicBezTo>
                  <a:lnTo>
                    <a:pt x="27093" y="24528"/>
                  </a:lnTo>
                  <a:lnTo>
                    <a:pt x="27093" y="54026"/>
                  </a:lnTo>
                  <a:lnTo>
                    <a:pt x="52743" y="54026"/>
                  </a:lnTo>
                  <a:close/>
                  <a:moveTo>
                    <a:pt x="48896" y="97310"/>
                  </a:moveTo>
                  <a:cubicBezTo>
                    <a:pt x="61560" y="97150"/>
                    <a:pt x="58033" y="97150"/>
                    <a:pt x="59637" y="97150"/>
                  </a:cubicBezTo>
                  <a:cubicBezTo>
                    <a:pt x="71981" y="96669"/>
                    <a:pt x="74706" y="93944"/>
                    <a:pt x="74706" y="82241"/>
                  </a:cubicBezTo>
                  <a:cubicBezTo>
                    <a:pt x="74706" y="73103"/>
                    <a:pt x="73103" y="69255"/>
                    <a:pt x="68614" y="67332"/>
                  </a:cubicBezTo>
                  <a:cubicBezTo>
                    <a:pt x="65889" y="66209"/>
                    <a:pt x="64286" y="66049"/>
                    <a:pt x="52903" y="66049"/>
                  </a:cubicBezTo>
                  <a:lnTo>
                    <a:pt x="26933" y="66049"/>
                  </a:lnTo>
                  <a:lnTo>
                    <a:pt x="26933" y="97471"/>
                  </a:lnTo>
                  <a:lnTo>
                    <a:pt x="48896" y="9747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54CEDDB-AB16-40B5-A496-A713BB0C4440}"/>
                </a:ext>
              </a:extLst>
            </p:cNvPr>
            <p:cNvSpPr/>
            <p:nvPr/>
          </p:nvSpPr>
          <p:spPr>
            <a:xfrm>
              <a:off x="7355793" y="1513252"/>
              <a:ext cx="80157" cy="112219"/>
            </a:xfrm>
            <a:custGeom>
              <a:avLst/>
              <a:gdLst>
                <a:gd name="connsiteX0" fmla="*/ 26933 w 80156"/>
                <a:gd name="connsiteY0" fmla="*/ 96509 h 112219"/>
                <a:gd name="connsiteX1" fmla="*/ 75027 w 80156"/>
                <a:gd name="connsiteY1" fmla="*/ 96509 h 112219"/>
                <a:gd name="connsiteX2" fmla="*/ 75027 w 80156"/>
                <a:gd name="connsiteY2" fmla="*/ 109975 h 112219"/>
                <a:gd name="connsiteX3" fmla="*/ 12023 w 80156"/>
                <a:gd name="connsiteY3" fmla="*/ 109975 h 112219"/>
                <a:gd name="connsiteX4" fmla="*/ 12023 w 80156"/>
                <a:gd name="connsiteY4" fmla="*/ 12023 h 112219"/>
                <a:gd name="connsiteX5" fmla="*/ 26933 w 80156"/>
                <a:gd name="connsiteY5" fmla="*/ 12023 h 112219"/>
                <a:gd name="connsiteX6" fmla="*/ 26933 w 80156"/>
                <a:gd name="connsiteY6" fmla="*/ 9650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156" h="112219">
                  <a:moveTo>
                    <a:pt x="26933" y="96509"/>
                  </a:moveTo>
                  <a:lnTo>
                    <a:pt x="75027" y="96509"/>
                  </a:lnTo>
                  <a:lnTo>
                    <a:pt x="75027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26933" y="12023"/>
                  </a:lnTo>
                  <a:lnTo>
                    <a:pt x="26933" y="9650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A2390F-BCDC-4C5F-9BBB-7B0F5F1023CC}"/>
                </a:ext>
              </a:extLst>
            </p:cNvPr>
            <p:cNvSpPr/>
            <p:nvPr/>
          </p:nvSpPr>
          <p:spPr>
            <a:xfrm>
              <a:off x="7442844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6 w 80156"/>
                <a:gd name="connsiteY1" fmla="*/ 53865 h 112219"/>
                <a:gd name="connsiteX2" fmla="*/ 74866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6" y="53865"/>
                  </a:lnTo>
                  <a:lnTo>
                    <a:pt x="74866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C1586F4-A573-4806-B887-57D58BBBA627}"/>
                </a:ext>
              </a:extLst>
            </p:cNvPr>
            <p:cNvSpPr/>
            <p:nvPr/>
          </p:nvSpPr>
          <p:spPr>
            <a:xfrm>
              <a:off x="4074983" y="1827626"/>
              <a:ext cx="208407" cy="208407"/>
            </a:xfrm>
            <a:custGeom>
              <a:avLst/>
              <a:gdLst>
                <a:gd name="connsiteX0" fmla="*/ 108051 w 208407"/>
                <a:gd name="connsiteY0" fmla="*/ 205361 h 208407"/>
                <a:gd name="connsiteX1" fmla="*/ 12023 w 208407"/>
                <a:gd name="connsiteY1" fmla="*/ 116868 h 208407"/>
                <a:gd name="connsiteX2" fmla="*/ 12023 w 208407"/>
                <a:gd name="connsiteY2" fmla="*/ 12023 h 208407"/>
                <a:gd name="connsiteX3" fmla="*/ 54667 w 208407"/>
                <a:gd name="connsiteY3" fmla="*/ 12023 h 208407"/>
                <a:gd name="connsiteX4" fmla="*/ 54667 w 208407"/>
                <a:gd name="connsiteY4" fmla="*/ 116868 h 208407"/>
                <a:gd name="connsiteX5" fmla="*/ 107891 w 208407"/>
                <a:gd name="connsiteY5" fmla="*/ 166085 h 208407"/>
                <a:gd name="connsiteX6" fmla="*/ 161115 w 208407"/>
                <a:gd name="connsiteY6" fmla="*/ 116868 h 208407"/>
                <a:gd name="connsiteX7" fmla="*/ 161115 w 208407"/>
                <a:gd name="connsiteY7" fmla="*/ 12023 h 208407"/>
                <a:gd name="connsiteX8" fmla="*/ 203758 w 208407"/>
                <a:gd name="connsiteY8" fmla="*/ 12023 h 208407"/>
                <a:gd name="connsiteX9" fmla="*/ 203758 w 208407"/>
                <a:gd name="connsiteY9" fmla="*/ 116868 h 208407"/>
                <a:gd name="connsiteX10" fmla="*/ 108051 w 208407"/>
                <a:gd name="connsiteY10" fmla="*/ 205361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407" h="208407">
                  <a:moveTo>
                    <a:pt x="108051" y="205361"/>
                  </a:moveTo>
                  <a:cubicBezTo>
                    <a:pt x="55148" y="205361"/>
                    <a:pt x="12023" y="165604"/>
                    <a:pt x="12023" y="116868"/>
                  </a:cubicBezTo>
                  <a:lnTo>
                    <a:pt x="12023" y="12023"/>
                  </a:lnTo>
                  <a:lnTo>
                    <a:pt x="54667" y="12023"/>
                  </a:lnTo>
                  <a:lnTo>
                    <a:pt x="54667" y="116868"/>
                  </a:lnTo>
                  <a:cubicBezTo>
                    <a:pt x="54667" y="143961"/>
                    <a:pt x="78554" y="166085"/>
                    <a:pt x="107891" y="166085"/>
                  </a:cubicBezTo>
                  <a:cubicBezTo>
                    <a:pt x="137228" y="166085"/>
                    <a:pt x="161115" y="143961"/>
                    <a:pt x="161115" y="116868"/>
                  </a:cubicBezTo>
                  <a:lnTo>
                    <a:pt x="161115" y="12023"/>
                  </a:lnTo>
                  <a:lnTo>
                    <a:pt x="203758" y="12023"/>
                  </a:lnTo>
                  <a:lnTo>
                    <a:pt x="203758" y="116868"/>
                  </a:lnTo>
                  <a:cubicBezTo>
                    <a:pt x="203918" y="165604"/>
                    <a:pt x="160955" y="205361"/>
                    <a:pt x="108051" y="205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1E67A7A-032D-43B2-BCC6-0BD914296905}"/>
                </a:ext>
              </a:extLst>
            </p:cNvPr>
            <p:cNvSpPr/>
            <p:nvPr/>
          </p:nvSpPr>
          <p:spPr>
            <a:xfrm>
              <a:off x="4523379" y="1827626"/>
              <a:ext cx="256501" cy="208407"/>
            </a:xfrm>
            <a:custGeom>
              <a:avLst/>
              <a:gdLst>
                <a:gd name="connsiteX0" fmla="*/ 131297 w 256501"/>
                <a:gd name="connsiteY0" fmla="*/ 90898 h 208407"/>
                <a:gd name="connsiteX1" fmla="*/ 201193 w 256501"/>
                <a:gd name="connsiteY1" fmla="*/ 202636 h 208407"/>
                <a:gd name="connsiteX2" fmla="*/ 250570 w 256501"/>
                <a:gd name="connsiteY2" fmla="*/ 202636 h 208407"/>
                <a:gd name="connsiteX3" fmla="*/ 131297 w 256501"/>
                <a:gd name="connsiteY3" fmla="*/ 12023 h 208407"/>
                <a:gd name="connsiteX4" fmla="*/ 12023 w 256501"/>
                <a:gd name="connsiteY4" fmla="*/ 202636 h 208407"/>
                <a:gd name="connsiteX5" fmla="*/ 61240 w 256501"/>
                <a:gd name="connsiteY5" fmla="*/ 2026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501" h="208407">
                  <a:moveTo>
                    <a:pt x="131297" y="90898"/>
                  </a:moveTo>
                  <a:lnTo>
                    <a:pt x="201193" y="202636"/>
                  </a:lnTo>
                  <a:lnTo>
                    <a:pt x="250570" y="202636"/>
                  </a:lnTo>
                  <a:lnTo>
                    <a:pt x="131297" y="12023"/>
                  </a:lnTo>
                  <a:lnTo>
                    <a:pt x="12023" y="202636"/>
                  </a:lnTo>
                  <a:lnTo>
                    <a:pt x="61240" y="20263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FE91696-02D8-4989-B35A-5AD89C9E59B1}"/>
                </a:ext>
              </a:extLst>
            </p:cNvPr>
            <p:cNvSpPr/>
            <p:nvPr/>
          </p:nvSpPr>
          <p:spPr>
            <a:xfrm>
              <a:off x="4303542" y="1824151"/>
              <a:ext cx="208407" cy="208407"/>
            </a:xfrm>
            <a:custGeom>
              <a:avLst/>
              <a:gdLst>
                <a:gd name="connsiteX0" fmla="*/ 118519 w 208407"/>
                <a:gd name="connsiteY0" fmla="*/ 208836 h 208407"/>
                <a:gd name="connsiteX1" fmla="*/ 60325 w 208407"/>
                <a:gd name="connsiteY1" fmla="*/ 192805 h 208407"/>
                <a:gd name="connsiteX2" fmla="*/ 29385 w 208407"/>
                <a:gd name="connsiteY2" fmla="*/ 56539 h 208407"/>
                <a:gd name="connsiteX3" fmla="*/ 177033 w 208407"/>
                <a:gd name="connsiteY3" fmla="*/ 28003 h 208407"/>
                <a:gd name="connsiteX4" fmla="*/ 153627 w 208407"/>
                <a:gd name="connsiteY4" fmla="*/ 61027 h 208407"/>
                <a:gd name="connsiteX5" fmla="*/ 65135 w 208407"/>
                <a:gd name="connsiteY5" fmla="*/ 78181 h 208407"/>
                <a:gd name="connsiteX6" fmla="*/ 83731 w 208407"/>
                <a:gd name="connsiteY6" fmla="*/ 159941 h 208407"/>
                <a:gd name="connsiteX7" fmla="*/ 172224 w 208407"/>
                <a:gd name="connsiteY7" fmla="*/ 142787 h 208407"/>
                <a:gd name="connsiteX8" fmla="*/ 207974 w 208407"/>
                <a:gd name="connsiteY8" fmla="*/ 164269 h 208407"/>
                <a:gd name="connsiteX9" fmla="*/ 118519 w 208407"/>
                <a:gd name="connsiteY9" fmla="*/ 2088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407" h="208407">
                  <a:moveTo>
                    <a:pt x="118519" y="208836"/>
                  </a:moveTo>
                  <a:cubicBezTo>
                    <a:pt x="98480" y="208836"/>
                    <a:pt x="78280" y="203706"/>
                    <a:pt x="60325" y="192805"/>
                  </a:cubicBezTo>
                  <a:cubicBezTo>
                    <a:pt x="11109" y="163147"/>
                    <a:pt x="-2838" y="102068"/>
                    <a:pt x="29385" y="56539"/>
                  </a:cubicBezTo>
                  <a:cubicBezTo>
                    <a:pt x="61608" y="11170"/>
                    <a:pt x="127817" y="-1655"/>
                    <a:pt x="177033" y="28003"/>
                  </a:cubicBezTo>
                  <a:lnTo>
                    <a:pt x="153627" y="61027"/>
                  </a:lnTo>
                  <a:cubicBezTo>
                    <a:pt x="124130" y="43233"/>
                    <a:pt x="84372" y="50928"/>
                    <a:pt x="65135" y="78181"/>
                  </a:cubicBezTo>
                  <a:cubicBezTo>
                    <a:pt x="45897" y="105434"/>
                    <a:pt x="54233" y="142146"/>
                    <a:pt x="83731" y="159941"/>
                  </a:cubicBezTo>
                  <a:cubicBezTo>
                    <a:pt x="113229" y="177736"/>
                    <a:pt x="152986" y="170040"/>
                    <a:pt x="172224" y="142787"/>
                  </a:cubicBezTo>
                  <a:lnTo>
                    <a:pt x="207974" y="164269"/>
                  </a:lnTo>
                  <a:cubicBezTo>
                    <a:pt x="187454" y="193126"/>
                    <a:pt x="153307" y="208836"/>
                    <a:pt x="118519" y="20883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3D89FC8-0DA9-41B7-8005-EC9E2CF269A9}"/>
                </a:ext>
              </a:extLst>
            </p:cNvPr>
            <p:cNvSpPr/>
            <p:nvPr/>
          </p:nvSpPr>
          <p:spPr>
            <a:xfrm>
              <a:off x="4408915" y="1902813"/>
              <a:ext cx="112219" cy="48094"/>
            </a:xfrm>
            <a:custGeom>
              <a:avLst/>
              <a:gdLst>
                <a:gd name="connsiteX0" fmla="*/ 12023 w 112219"/>
                <a:gd name="connsiteY0" fmla="*/ 12024 h 48093"/>
                <a:gd name="connsiteX1" fmla="*/ 107089 w 112219"/>
                <a:gd name="connsiteY1" fmla="*/ 12024 h 48093"/>
                <a:gd name="connsiteX2" fmla="*/ 107089 w 112219"/>
                <a:gd name="connsiteY2" fmla="*/ 51461 h 48093"/>
                <a:gd name="connsiteX3" fmla="*/ 12023 w 112219"/>
                <a:gd name="connsiteY3" fmla="*/ 51461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19" h="48093">
                  <a:moveTo>
                    <a:pt x="12023" y="12024"/>
                  </a:moveTo>
                  <a:lnTo>
                    <a:pt x="107089" y="12024"/>
                  </a:lnTo>
                  <a:lnTo>
                    <a:pt x="107089" y="51461"/>
                  </a:lnTo>
                  <a:lnTo>
                    <a:pt x="12023" y="514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C783C75-4D0C-4766-89A8-3A0AEB6F6753}"/>
                </a:ext>
              </a:extLst>
            </p:cNvPr>
            <p:cNvSpPr/>
            <p:nvPr/>
          </p:nvSpPr>
          <p:spPr>
            <a:xfrm>
              <a:off x="4591833" y="1991146"/>
              <a:ext cx="112219" cy="96188"/>
            </a:xfrm>
            <a:custGeom>
              <a:avLst/>
              <a:gdLst>
                <a:gd name="connsiteX0" fmla="*/ 62843 w 112219"/>
                <a:gd name="connsiteY0" fmla="*/ 12023 h 96187"/>
                <a:gd name="connsiteX1" fmla="*/ 12023 w 112219"/>
                <a:gd name="connsiteY1" fmla="*/ 93142 h 96187"/>
                <a:gd name="connsiteX2" fmla="*/ 113502 w 112219"/>
                <a:gd name="connsiteY2" fmla="*/ 93142 h 9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19" h="96187">
                  <a:moveTo>
                    <a:pt x="62843" y="12023"/>
                  </a:moveTo>
                  <a:lnTo>
                    <a:pt x="12023" y="93142"/>
                  </a:lnTo>
                  <a:lnTo>
                    <a:pt x="113502" y="93142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9006A8C-76DB-49A6-BA8D-A59695047C8E}"/>
                </a:ext>
              </a:extLst>
            </p:cNvPr>
            <p:cNvSpPr/>
            <p:nvPr/>
          </p:nvSpPr>
          <p:spPr>
            <a:xfrm>
              <a:off x="5102911" y="1052672"/>
              <a:ext cx="561096" cy="705378"/>
            </a:xfrm>
            <a:custGeom>
              <a:avLst/>
              <a:gdLst>
                <a:gd name="connsiteX0" fmla="*/ 295137 w 561096"/>
                <a:gd name="connsiteY0" fmla="*/ 12023 h 705378"/>
                <a:gd name="connsiteX1" fmla="*/ 118632 w 561096"/>
                <a:gd name="connsiteY1" fmla="*/ 12023 h 705378"/>
                <a:gd name="connsiteX2" fmla="*/ 12023 w 561096"/>
                <a:gd name="connsiteY2" fmla="*/ 118632 h 705378"/>
                <a:gd name="connsiteX3" fmla="*/ 12023 w 561096"/>
                <a:gd name="connsiteY3" fmla="*/ 707142 h 705378"/>
                <a:gd name="connsiteX4" fmla="*/ 147649 w 561096"/>
                <a:gd name="connsiteY4" fmla="*/ 707142 h 705378"/>
                <a:gd name="connsiteX5" fmla="*/ 147649 w 561096"/>
                <a:gd name="connsiteY5" fmla="*/ 138190 h 705378"/>
                <a:gd name="connsiteX6" fmla="*/ 297060 w 561096"/>
                <a:gd name="connsiteY6" fmla="*/ 138190 h 705378"/>
                <a:gd name="connsiteX7" fmla="*/ 417937 w 561096"/>
                <a:gd name="connsiteY7" fmla="*/ 247363 h 705378"/>
                <a:gd name="connsiteX8" fmla="*/ 297060 w 561096"/>
                <a:gd name="connsiteY8" fmla="*/ 357659 h 705378"/>
                <a:gd name="connsiteX9" fmla="*/ 202796 w 561096"/>
                <a:gd name="connsiteY9" fmla="*/ 357659 h 705378"/>
                <a:gd name="connsiteX10" fmla="*/ 202796 w 561096"/>
                <a:gd name="connsiteY10" fmla="*/ 482703 h 705378"/>
                <a:gd name="connsiteX11" fmla="*/ 294976 w 561096"/>
                <a:gd name="connsiteY11" fmla="*/ 482703 h 705378"/>
                <a:gd name="connsiteX12" fmla="*/ 555646 w 561096"/>
                <a:gd name="connsiteY12" fmla="*/ 247363 h 705378"/>
                <a:gd name="connsiteX13" fmla="*/ 295137 w 561096"/>
                <a:gd name="connsiteY13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096" h="705378">
                  <a:moveTo>
                    <a:pt x="295137" y="12023"/>
                  </a:moveTo>
                  <a:lnTo>
                    <a:pt x="118632" y="12023"/>
                  </a:lnTo>
                  <a:cubicBezTo>
                    <a:pt x="59797" y="12023"/>
                    <a:pt x="12023" y="59797"/>
                    <a:pt x="12023" y="118632"/>
                  </a:cubicBezTo>
                  <a:lnTo>
                    <a:pt x="12023" y="707142"/>
                  </a:lnTo>
                  <a:lnTo>
                    <a:pt x="147649" y="707142"/>
                  </a:lnTo>
                  <a:lnTo>
                    <a:pt x="147649" y="138190"/>
                  </a:lnTo>
                  <a:lnTo>
                    <a:pt x="297060" y="138190"/>
                  </a:lnTo>
                  <a:cubicBezTo>
                    <a:pt x="387156" y="138190"/>
                    <a:pt x="417937" y="184841"/>
                    <a:pt x="417937" y="247363"/>
                  </a:cubicBezTo>
                  <a:cubicBezTo>
                    <a:pt x="417937" y="311008"/>
                    <a:pt x="387156" y="357659"/>
                    <a:pt x="297060" y="357659"/>
                  </a:cubicBezTo>
                  <a:lnTo>
                    <a:pt x="202796" y="357659"/>
                  </a:lnTo>
                  <a:lnTo>
                    <a:pt x="202796" y="482703"/>
                  </a:lnTo>
                  <a:lnTo>
                    <a:pt x="294976" y="482703"/>
                  </a:lnTo>
                  <a:cubicBezTo>
                    <a:pt x="475169" y="482703"/>
                    <a:pt x="555646" y="382988"/>
                    <a:pt x="555646" y="247363"/>
                  </a:cubicBezTo>
                  <a:cubicBezTo>
                    <a:pt x="555646" y="111738"/>
                    <a:pt x="475329" y="12023"/>
                    <a:pt x="295137" y="1202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13B8B996-5C58-49DF-9B05-CCCEDE57E6AF}"/>
                </a:ext>
              </a:extLst>
            </p:cNvPr>
            <p:cNvSpPr/>
            <p:nvPr/>
          </p:nvSpPr>
          <p:spPr>
            <a:xfrm>
              <a:off x="4074983" y="1050908"/>
              <a:ext cx="144282" cy="705378"/>
            </a:xfrm>
            <a:custGeom>
              <a:avLst/>
              <a:gdLst>
                <a:gd name="connsiteX0" fmla="*/ 12023 w 144281"/>
                <a:gd name="connsiteY0" fmla="*/ 12023 h 705378"/>
                <a:gd name="connsiteX1" fmla="*/ 138190 w 144281"/>
                <a:gd name="connsiteY1" fmla="*/ 12023 h 705378"/>
                <a:gd name="connsiteX2" fmla="*/ 138190 w 144281"/>
                <a:gd name="connsiteY2" fmla="*/ 708745 h 705378"/>
                <a:gd name="connsiteX3" fmla="*/ 12023 w 144281"/>
                <a:gd name="connsiteY3" fmla="*/ 708745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81" h="705378">
                  <a:moveTo>
                    <a:pt x="12023" y="12023"/>
                  </a:moveTo>
                  <a:lnTo>
                    <a:pt x="138190" y="12023"/>
                  </a:lnTo>
                  <a:lnTo>
                    <a:pt x="138190" y="708745"/>
                  </a:lnTo>
                  <a:lnTo>
                    <a:pt x="12023" y="7087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558817EA-9238-46F4-B566-A770A413822E}"/>
                </a:ext>
              </a:extLst>
            </p:cNvPr>
            <p:cNvSpPr/>
            <p:nvPr/>
          </p:nvSpPr>
          <p:spPr>
            <a:xfrm>
              <a:off x="4075143" y="818134"/>
              <a:ext cx="144282" cy="160313"/>
            </a:xfrm>
            <a:custGeom>
              <a:avLst/>
              <a:gdLst>
                <a:gd name="connsiteX0" fmla="*/ 12023 w 144281"/>
                <a:gd name="connsiteY0" fmla="*/ 164321 h 160313"/>
                <a:gd name="connsiteX1" fmla="*/ 138190 w 144281"/>
                <a:gd name="connsiteY1" fmla="*/ 164321 h 160313"/>
                <a:gd name="connsiteX2" fmla="*/ 138190 w 144281"/>
                <a:gd name="connsiteY2" fmla="*/ 12023 h 160313"/>
                <a:gd name="connsiteX3" fmla="*/ 138190 w 144281"/>
                <a:gd name="connsiteY3" fmla="*/ 12023 h 160313"/>
                <a:gd name="connsiteX4" fmla="*/ 12023 w 144281"/>
                <a:gd name="connsiteY4" fmla="*/ 138190 h 160313"/>
                <a:gd name="connsiteX5" fmla="*/ 12023 w 144281"/>
                <a:gd name="connsiteY5" fmla="*/ 164321 h 16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81" h="160313">
                  <a:moveTo>
                    <a:pt x="12023" y="164321"/>
                  </a:moveTo>
                  <a:lnTo>
                    <a:pt x="138190" y="164321"/>
                  </a:lnTo>
                  <a:lnTo>
                    <a:pt x="138190" y="12023"/>
                  </a:lnTo>
                  <a:lnTo>
                    <a:pt x="138190" y="12023"/>
                  </a:lnTo>
                  <a:cubicBezTo>
                    <a:pt x="68614" y="12023"/>
                    <a:pt x="12023" y="68454"/>
                    <a:pt x="12023" y="138190"/>
                  </a:cubicBezTo>
                  <a:lnTo>
                    <a:pt x="12023" y="16432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E6DCD373-74BC-4355-9885-FA6E21C9BFA4}"/>
                </a:ext>
              </a:extLst>
            </p:cNvPr>
            <p:cNvSpPr/>
            <p:nvPr/>
          </p:nvSpPr>
          <p:spPr>
            <a:xfrm>
              <a:off x="4325552" y="1051069"/>
              <a:ext cx="480940" cy="705378"/>
            </a:xfrm>
            <a:custGeom>
              <a:avLst/>
              <a:gdLst>
                <a:gd name="connsiteX0" fmla="*/ 479978 w 480939"/>
                <a:gd name="connsiteY0" fmla="*/ 267082 h 705378"/>
                <a:gd name="connsiteX1" fmla="*/ 144442 w 480939"/>
                <a:gd name="connsiteY1" fmla="*/ 24849 h 705378"/>
                <a:gd name="connsiteX2" fmla="*/ 144442 w 480939"/>
                <a:gd name="connsiteY2" fmla="*/ 25009 h 705378"/>
                <a:gd name="connsiteX3" fmla="*/ 98913 w 480939"/>
                <a:gd name="connsiteY3" fmla="*/ 12023 h 705378"/>
                <a:gd name="connsiteX4" fmla="*/ 12023 w 480939"/>
                <a:gd name="connsiteY4" fmla="*/ 98913 h 705378"/>
                <a:gd name="connsiteX5" fmla="*/ 12023 w 480939"/>
                <a:gd name="connsiteY5" fmla="*/ 708745 h 705378"/>
                <a:gd name="connsiteX6" fmla="*/ 138831 w 480939"/>
                <a:gd name="connsiteY6" fmla="*/ 708745 h 705378"/>
                <a:gd name="connsiteX7" fmla="*/ 138831 w 480939"/>
                <a:gd name="connsiteY7" fmla="*/ 183398 h 705378"/>
                <a:gd name="connsiteX8" fmla="*/ 479978 w 480939"/>
                <a:gd name="connsiteY8" fmla="*/ 430121 h 705378"/>
                <a:gd name="connsiteX9" fmla="*/ 479978 w 480939"/>
                <a:gd name="connsiteY9" fmla="*/ 267082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479978" y="267082"/>
                  </a:moveTo>
                  <a:lnTo>
                    <a:pt x="144442" y="24849"/>
                  </a:lnTo>
                  <a:lnTo>
                    <a:pt x="144442" y="25009"/>
                  </a:lnTo>
                  <a:cubicBezTo>
                    <a:pt x="131136" y="16833"/>
                    <a:pt x="115586" y="12023"/>
                    <a:pt x="98913" y="12023"/>
                  </a:cubicBezTo>
                  <a:cubicBezTo>
                    <a:pt x="50980" y="12023"/>
                    <a:pt x="12023" y="50980"/>
                    <a:pt x="12023" y="98913"/>
                  </a:cubicBezTo>
                  <a:lnTo>
                    <a:pt x="12023" y="708745"/>
                  </a:lnTo>
                  <a:lnTo>
                    <a:pt x="138831" y="708745"/>
                  </a:lnTo>
                  <a:lnTo>
                    <a:pt x="138831" y="183398"/>
                  </a:lnTo>
                  <a:lnTo>
                    <a:pt x="479978" y="430121"/>
                  </a:lnTo>
                  <a:lnTo>
                    <a:pt x="479978" y="2670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A2EC8D7-755D-436F-8829-D2F1A995B550}"/>
                </a:ext>
              </a:extLst>
            </p:cNvPr>
            <p:cNvSpPr/>
            <p:nvPr/>
          </p:nvSpPr>
          <p:spPr>
            <a:xfrm>
              <a:off x="4503340" y="1050908"/>
              <a:ext cx="480940" cy="705378"/>
            </a:xfrm>
            <a:custGeom>
              <a:avLst/>
              <a:gdLst>
                <a:gd name="connsiteX0" fmla="*/ 12023 w 480939"/>
                <a:gd name="connsiteY0" fmla="*/ 453687 h 705378"/>
                <a:gd name="connsiteX1" fmla="*/ 347399 w 480939"/>
                <a:gd name="connsiteY1" fmla="*/ 695920 h 705378"/>
                <a:gd name="connsiteX2" fmla="*/ 347399 w 480939"/>
                <a:gd name="connsiteY2" fmla="*/ 695760 h 705378"/>
                <a:gd name="connsiteX3" fmla="*/ 392928 w 480939"/>
                <a:gd name="connsiteY3" fmla="*/ 708745 h 705378"/>
                <a:gd name="connsiteX4" fmla="*/ 479818 w 480939"/>
                <a:gd name="connsiteY4" fmla="*/ 621855 h 705378"/>
                <a:gd name="connsiteX5" fmla="*/ 479818 w 480939"/>
                <a:gd name="connsiteY5" fmla="*/ 12023 h 705378"/>
                <a:gd name="connsiteX6" fmla="*/ 353170 w 480939"/>
                <a:gd name="connsiteY6" fmla="*/ 12023 h 705378"/>
                <a:gd name="connsiteX7" fmla="*/ 353170 w 480939"/>
                <a:gd name="connsiteY7" fmla="*/ 537370 h 705378"/>
                <a:gd name="connsiteX8" fmla="*/ 12023 w 480939"/>
                <a:gd name="connsiteY8" fmla="*/ 290648 h 705378"/>
                <a:gd name="connsiteX9" fmla="*/ 12023 w 480939"/>
                <a:gd name="connsiteY9" fmla="*/ 453687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12023" y="453687"/>
                  </a:moveTo>
                  <a:lnTo>
                    <a:pt x="347399" y="695920"/>
                  </a:lnTo>
                  <a:lnTo>
                    <a:pt x="347399" y="695760"/>
                  </a:lnTo>
                  <a:cubicBezTo>
                    <a:pt x="360705" y="703936"/>
                    <a:pt x="376255" y="708745"/>
                    <a:pt x="392928" y="708745"/>
                  </a:cubicBezTo>
                  <a:cubicBezTo>
                    <a:pt x="440862" y="708745"/>
                    <a:pt x="479818" y="669789"/>
                    <a:pt x="479818" y="621855"/>
                  </a:cubicBezTo>
                  <a:lnTo>
                    <a:pt x="479818" y="12023"/>
                  </a:lnTo>
                  <a:lnTo>
                    <a:pt x="353170" y="12023"/>
                  </a:lnTo>
                  <a:lnTo>
                    <a:pt x="353170" y="537370"/>
                  </a:lnTo>
                  <a:lnTo>
                    <a:pt x="12023" y="290648"/>
                  </a:lnTo>
                  <a:lnTo>
                    <a:pt x="12023" y="4536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BD70B4-2335-4D3F-9DE3-C26EF7205BA2}"/>
                </a:ext>
              </a:extLst>
            </p:cNvPr>
            <p:cNvSpPr/>
            <p:nvPr/>
          </p:nvSpPr>
          <p:spPr>
            <a:xfrm>
              <a:off x="4325712" y="813063"/>
              <a:ext cx="160313" cy="176345"/>
            </a:xfrm>
            <a:custGeom>
              <a:avLst/>
              <a:gdLst>
                <a:gd name="connsiteX0" fmla="*/ 67171 w 160313"/>
                <a:gd name="connsiteY0" fmla="*/ 61340 h 176344"/>
                <a:gd name="connsiteX1" fmla="*/ 79836 w 160313"/>
                <a:gd name="connsiteY1" fmla="*/ 52523 h 176344"/>
                <a:gd name="connsiteX2" fmla="*/ 113822 w 160313"/>
                <a:gd name="connsiteY2" fmla="*/ 53004 h 176344"/>
                <a:gd name="connsiteX3" fmla="*/ 126487 w 160313"/>
                <a:gd name="connsiteY3" fmla="*/ 61981 h 176344"/>
                <a:gd name="connsiteX4" fmla="*/ 128732 w 160313"/>
                <a:gd name="connsiteY4" fmla="*/ 64707 h 176344"/>
                <a:gd name="connsiteX5" fmla="*/ 155344 w 160313"/>
                <a:gd name="connsiteY5" fmla="*/ 34407 h 176344"/>
                <a:gd name="connsiteX6" fmla="*/ 153259 w 160313"/>
                <a:gd name="connsiteY6" fmla="*/ 32323 h 176344"/>
                <a:gd name="connsiteX7" fmla="*/ 127930 w 160313"/>
                <a:gd name="connsiteY7" fmla="*/ 17414 h 176344"/>
                <a:gd name="connsiteX8" fmla="*/ 62362 w 160313"/>
                <a:gd name="connsiteY8" fmla="*/ 17575 h 176344"/>
                <a:gd name="connsiteX9" fmla="*/ 36070 w 160313"/>
                <a:gd name="connsiteY9" fmla="*/ 33606 h 176344"/>
                <a:gd name="connsiteX10" fmla="*/ 18436 w 160313"/>
                <a:gd name="connsiteY10" fmla="*/ 58935 h 176344"/>
                <a:gd name="connsiteX11" fmla="*/ 12023 w 160313"/>
                <a:gd name="connsiteY11" fmla="*/ 91960 h 176344"/>
                <a:gd name="connsiteX12" fmla="*/ 18276 w 160313"/>
                <a:gd name="connsiteY12" fmla="*/ 124664 h 176344"/>
                <a:gd name="connsiteX13" fmla="*/ 35590 w 160313"/>
                <a:gd name="connsiteY13" fmla="*/ 149993 h 176344"/>
                <a:gd name="connsiteX14" fmla="*/ 62041 w 160313"/>
                <a:gd name="connsiteY14" fmla="*/ 166345 h 176344"/>
                <a:gd name="connsiteX15" fmla="*/ 95707 w 160313"/>
                <a:gd name="connsiteY15" fmla="*/ 172277 h 176344"/>
                <a:gd name="connsiteX16" fmla="*/ 127770 w 160313"/>
                <a:gd name="connsiteY16" fmla="*/ 168590 h 176344"/>
                <a:gd name="connsiteX17" fmla="*/ 127770 w 160313"/>
                <a:gd name="connsiteY17" fmla="*/ 168590 h 176344"/>
                <a:gd name="connsiteX18" fmla="*/ 153580 w 160313"/>
                <a:gd name="connsiteY18" fmla="*/ 159291 h 176344"/>
                <a:gd name="connsiteX19" fmla="*/ 155183 w 160313"/>
                <a:gd name="connsiteY19" fmla="*/ 158490 h 176344"/>
                <a:gd name="connsiteX20" fmla="*/ 155183 w 160313"/>
                <a:gd name="connsiteY20" fmla="*/ 75929 h 176344"/>
                <a:gd name="connsiteX21" fmla="*/ 88653 w 160313"/>
                <a:gd name="connsiteY21" fmla="*/ 75929 h 176344"/>
                <a:gd name="connsiteX22" fmla="*/ 88653 w 160313"/>
                <a:gd name="connsiteY22" fmla="*/ 110556 h 176344"/>
                <a:gd name="connsiteX23" fmla="*/ 116548 w 160313"/>
                <a:gd name="connsiteY23" fmla="*/ 110556 h 176344"/>
                <a:gd name="connsiteX24" fmla="*/ 116548 w 160313"/>
                <a:gd name="connsiteY24" fmla="*/ 132199 h 176344"/>
                <a:gd name="connsiteX25" fmla="*/ 108692 w 160313"/>
                <a:gd name="connsiteY25" fmla="*/ 134283 h 176344"/>
                <a:gd name="connsiteX26" fmla="*/ 97310 w 160313"/>
                <a:gd name="connsiteY26" fmla="*/ 135244 h 176344"/>
                <a:gd name="connsiteX27" fmla="*/ 79355 w 160313"/>
                <a:gd name="connsiteY27" fmla="*/ 132038 h 176344"/>
                <a:gd name="connsiteX28" fmla="*/ 66370 w 160313"/>
                <a:gd name="connsiteY28" fmla="*/ 123221 h 176344"/>
                <a:gd name="connsiteX29" fmla="*/ 58514 w 160313"/>
                <a:gd name="connsiteY29" fmla="*/ 109755 h 176344"/>
                <a:gd name="connsiteX30" fmla="*/ 55789 w 160313"/>
                <a:gd name="connsiteY30" fmla="*/ 92120 h 176344"/>
                <a:gd name="connsiteX31" fmla="*/ 58835 w 160313"/>
                <a:gd name="connsiteY31" fmla="*/ 74806 h 176344"/>
                <a:gd name="connsiteX32" fmla="*/ 67171 w 160313"/>
                <a:gd name="connsiteY32" fmla="*/ 6134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313" h="176344">
                  <a:moveTo>
                    <a:pt x="67171" y="61340"/>
                  </a:moveTo>
                  <a:cubicBezTo>
                    <a:pt x="70698" y="57653"/>
                    <a:pt x="75027" y="54607"/>
                    <a:pt x="79836" y="52523"/>
                  </a:cubicBezTo>
                  <a:cubicBezTo>
                    <a:pt x="90256" y="48034"/>
                    <a:pt x="104043" y="48515"/>
                    <a:pt x="113822" y="53004"/>
                  </a:cubicBezTo>
                  <a:cubicBezTo>
                    <a:pt x="119113" y="55408"/>
                    <a:pt x="123281" y="58454"/>
                    <a:pt x="126487" y="61981"/>
                  </a:cubicBezTo>
                  <a:lnTo>
                    <a:pt x="128732" y="64707"/>
                  </a:lnTo>
                  <a:lnTo>
                    <a:pt x="155344" y="34407"/>
                  </a:lnTo>
                  <a:lnTo>
                    <a:pt x="153259" y="32323"/>
                  </a:lnTo>
                  <a:cubicBezTo>
                    <a:pt x="146687" y="26071"/>
                    <a:pt x="138190" y="21101"/>
                    <a:pt x="127930" y="17414"/>
                  </a:cubicBezTo>
                  <a:cubicBezTo>
                    <a:pt x="107731" y="10360"/>
                    <a:pt x="82561" y="10040"/>
                    <a:pt x="62362" y="17575"/>
                  </a:cubicBezTo>
                  <a:cubicBezTo>
                    <a:pt x="52422" y="21262"/>
                    <a:pt x="43605" y="26712"/>
                    <a:pt x="36070" y="33606"/>
                  </a:cubicBezTo>
                  <a:cubicBezTo>
                    <a:pt x="28536" y="40499"/>
                    <a:pt x="22764" y="49156"/>
                    <a:pt x="18436" y="58935"/>
                  </a:cubicBezTo>
                  <a:cubicBezTo>
                    <a:pt x="14268" y="68714"/>
                    <a:pt x="12023" y="79936"/>
                    <a:pt x="12023" y="91960"/>
                  </a:cubicBezTo>
                  <a:cubicBezTo>
                    <a:pt x="12023" y="103983"/>
                    <a:pt x="14108" y="114885"/>
                    <a:pt x="18276" y="124664"/>
                  </a:cubicBezTo>
                  <a:cubicBezTo>
                    <a:pt x="22444" y="134443"/>
                    <a:pt x="28215" y="142940"/>
                    <a:pt x="35590" y="149993"/>
                  </a:cubicBezTo>
                  <a:cubicBezTo>
                    <a:pt x="42964" y="157047"/>
                    <a:pt x="51941" y="162498"/>
                    <a:pt x="62041" y="166345"/>
                  </a:cubicBezTo>
                  <a:cubicBezTo>
                    <a:pt x="72301" y="170353"/>
                    <a:pt x="83684" y="172277"/>
                    <a:pt x="95707" y="172277"/>
                  </a:cubicBezTo>
                  <a:cubicBezTo>
                    <a:pt x="107250" y="172277"/>
                    <a:pt x="117991" y="170994"/>
                    <a:pt x="127770" y="168590"/>
                  </a:cubicBezTo>
                  <a:lnTo>
                    <a:pt x="127770" y="168590"/>
                  </a:lnTo>
                  <a:cubicBezTo>
                    <a:pt x="137549" y="166185"/>
                    <a:pt x="146206" y="162979"/>
                    <a:pt x="153580" y="159291"/>
                  </a:cubicBezTo>
                  <a:lnTo>
                    <a:pt x="155183" y="158490"/>
                  </a:lnTo>
                  <a:lnTo>
                    <a:pt x="155183" y="75929"/>
                  </a:lnTo>
                  <a:lnTo>
                    <a:pt x="88653" y="75929"/>
                  </a:lnTo>
                  <a:lnTo>
                    <a:pt x="88653" y="110556"/>
                  </a:lnTo>
                  <a:lnTo>
                    <a:pt x="116548" y="110556"/>
                  </a:lnTo>
                  <a:lnTo>
                    <a:pt x="116548" y="132199"/>
                  </a:lnTo>
                  <a:cubicBezTo>
                    <a:pt x="114143" y="133160"/>
                    <a:pt x="111578" y="133802"/>
                    <a:pt x="108692" y="134283"/>
                  </a:cubicBezTo>
                  <a:cubicBezTo>
                    <a:pt x="105166" y="134924"/>
                    <a:pt x="101318" y="135244"/>
                    <a:pt x="97310" y="135244"/>
                  </a:cubicBezTo>
                  <a:cubicBezTo>
                    <a:pt x="90577" y="135244"/>
                    <a:pt x="84485" y="134122"/>
                    <a:pt x="79355" y="132038"/>
                  </a:cubicBezTo>
                  <a:cubicBezTo>
                    <a:pt x="74225" y="129954"/>
                    <a:pt x="69897" y="126908"/>
                    <a:pt x="66370" y="123221"/>
                  </a:cubicBezTo>
                  <a:cubicBezTo>
                    <a:pt x="62843" y="119534"/>
                    <a:pt x="60278" y="114885"/>
                    <a:pt x="58514" y="109755"/>
                  </a:cubicBezTo>
                  <a:cubicBezTo>
                    <a:pt x="56751" y="104464"/>
                    <a:pt x="55789" y="98533"/>
                    <a:pt x="55789" y="92120"/>
                  </a:cubicBezTo>
                  <a:cubicBezTo>
                    <a:pt x="55789" y="85868"/>
                    <a:pt x="56751" y="80097"/>
                    <a:pt x="58835" y="74806"/>
                  </a:cubicBezTo>
                  <a:cubicBezTo>
                    <a:pt x="60759" y="69516"/>
                    <a:pt x="63644" y="65027"/>
                    <a:pt x="67171" y="6134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CCC2F89-863D-4AC2-A7D2-A0205CB05AEE}"/>
                </a:ext>
              </a:extLst>
            </p:cNvPr>
            <p:cNvSpPr/>
            <p:nvPr/>
          </p:nvSpPr>
          <p:spPr>
            <a:xfrm>
              <a:off x="4520653" y="817011"/>
              <a:ext cx="144282" cy="176345"/>
            </a:xfrm>
            <a:custGeom>
              <a:avLst/>
              <a:gdLst>
                <a:gd name="connsiteX0" fmla="*/ 121517 w 144281"/>
                <a:gd name="connsiteY0" fmla="*/ 86249 h 176344"/>
                <a:gd name="connsiteX1" fmla="*/ 130335 w 144281"/>
                <a:gd name="connsiteY1" fmla="*/ 59316 h 176344"/>
                <a:gd name="connsiteX2" fmla="*/ 125205 w 144281"/>
                <a:gd name="connsiteY2" fmla="*/ 36712 h 176344"/>
                <a:gd name="connsiteX3" fmla="*/ 111418 w 144281"/>
                <a:gd name="connsiteY3" fmla="*/ 21963 h 176344"/>
                <a:gd name="connsiteX4" fmla="*/ 92340 w 144281"/>
                <a:gd name="connsiteY4" fmla="*/ 14268 h 176344"/>
                <a:gd name="connsiteX5" fmla="*/ 71019 w 144281"/>
                <a:gd name="connsiteY5" fmla="*/ 12023 h 176344"/>
                <a:gd name="connsiteX6" fmla="*/ 12023 w 144281"/>
                <a:gd name="connsiteY6" fmla="*/ 12023 h 176344"/>
                <a:gd name="connsiteX7" fmla="*/ 12023 w 144281"/>
                <a:gd name="connsiteY7" fmla="*/ 164642 h 176344"/>
                <a:gd name="connsiteX8" fmla="*/ 52743 w 144281"/>
                <a:gd name="connsiteY8" fmla="*/ 164642 h 176344"/>
                <a:gd name="connsiteX9" fmla="*/ 52743 w 144281"/>
                <a:gd name="connsiteY9" fmla="*/ 106448 h 176344"/>
                <a:gd name="connsiteX10" fmla="*/ 59957 w 144281"/>
                <a:gd name="connsiteY10" fmla="*/ 106448 h 176344"/>
                <a:gd name="connsiteX11" fmla="*/ 91859 w 144281"/>
                <a:gd name="connsiteY11" fmla="*/ 164642 h 176344"/>
                <a:gd name="connsiteX12" fmla="*/ 140434 w 144281"/>
                <a:gd name="connsiteY12" fmla="*/ 164642 h 176344"/>
                <a:gd name="connsiteX13" fmla="*/ 101318 w 144281"/>
                <a:gd name="connsiteY13" fmla="*/ 100516 h 176344"/>
                <a:gd name="connsiteX14" fmla="*/ 121517 w 144281"/>
                <a:gd name="connsiteY14" fmla="*/ 86249 h 176344"/>
                <a:gd name="connsiteX15" fmla="*/ 52583 w 144281"/>
                <a:gd name="connsiteY15" fmla="*/ 46651 h 176344"/>
                <a:gd name="connsiteX16" fmla="*/ 68454 w 144281"/>
                <a:gd name="connsiteY16" fmla="*/ 46651 h 176344"/>
                <a:gd name="connsiteX17" fmla="*/ 76149 w 144281"/>
                <a:gd name="connsiteY17" fmla="*/ 47292 h 176344"/>
                <a:gd name="connsiteX18" fmla="*/ 82882 w 144281"/>
                <a:gd name="connsiteY18" fmla="*/ 49376 h 176344"/>
                <a:gd name="connsiteX19" fmla="*/ 87371 w 144281"/>
                <a:gd name="connsiteY19" fmla="*/ 53384 h 176344"/>
                <a:gd name="connsiteX20" fmla="*/ 88974 w 144281"/>
                <a:gd name="connsiteY20" fmla="*/ 60117 h 176344"/>
                <a:gd name="connsiteX21" fmla="*/ 87050 w 144281"/>
                <a:gd name="connsiteY21" fmla="*/ 67492 h 176344"/>
                <a:gd name="connsiteX22" fmla="*/ 82080 w 144281"/>
                <a:gd name="connsiteY22" fmla="*/ 71820 h 176344"/>
                <a:gd name="connsiteX23" fmla="*/ 74706 w 144281"/>
                <a:gd name="connsiteY23" fmla="*/ 74065 h 176344"/>
                <a:gd name="connsiteX24" fmla="*/ 66209 w 144281"/>
                <a:gd name="connsiteY24" fmla="*/ 74706 h 176344"/>
                <a:gd name="connsiteX25" fmla="*/ 52422 w 144281"/>
                <a:gd name="connsiteY25" fmla="*/ 74706 h 176344"/>
                <a:gd name="connsiteX26" fmla="*/ 52422 w 144281"/>
                <a:gd name="connsiteY26" fmla="*/ 4665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281" h="176344">
                  <a:moveTo>
                    <a:pt x="121517" y="86249"/>
                  </a:moveTo>
                  <a:cubicBezTo>
                    <a:pt x="127289" y="79034"/>
                    <a:pt x="130335" y="69897"/>
                    <a:pt x="130335" y="59316"/>
                  </a:cubicBezTo>
                  <a:cubicBezTo>
                    <a:pt x="130335" y="50338"/>
                    <a:pt x="128571" y="42804"/>
                    <a:pt x="125205" y="36712"/>
                  </a:cubicBezTo>
                  <a:cubicBezTo>
                    <a:pt x="121678" y="30620"/>
                    <a:pt x="117029" y="25650"/>
                    <a:pt x="111418" y="21963"/>
                  </a:cubicBezTo>
                  <a:cubicBezTo>
                    <a:pt x="105807" y="18276"/>
                    <a:pt x="99394" y="15711"/>
                    <a:pt x="92340" y="14268"/>
                  </a:cubicBezTo>
                  <a:cubicBezTo>
                    <a:pt x="85447" y="12825"/>
                    <a:pt x="78393" y="12023"/>
                    <a:pt x="71019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52743" y="164642"/>
                  </a:lnTo>
                  <a:lnTo>
                    <a:pt x="52743" y="106448"/>
                  </a:lnTo>
                  <a:lnTo>
                    <a:pt x="59957" y="106448"/>
                  </a:lnTo>
                  <a:lnTo>
                    <a:pt x="91859" y="164642"/>
                  </a:lnTo>
                  <a:lnTo>
                    <a:pt x="140434" y="164642"/>
                  </a:lnTo>
                  <a:lnTo>
                    <a:pt x="101318" y="100516"/>
                  </a:lnTo>
                  <a:cubicBezTo>
                    <a:pt x="109815" y="97310"/>
                    <a:pt x="116548" y="92501"/>
                    <a:pt x="121517" y="86249"/>
                  </a:cubicBezTo>
                  <a:close/>
                  <a:moveTo>
                    <a:pt x="52583" y="46651"/>
                  </a:moveTo>
                  <a:lnTo>
                    <a:pt x="68454" y="46651"/>
                  </a:lnTo>
                  <a:cubicBezTo>
                    <a:pt x="70858" y="46651"/>
                    <a:pt x="73584" y="46811"/>
                    <a:pt x="76149" y="47292"/>
                  </a:cubicBezTo>
                  <a:cubicBezTo>
                    <a:pt x="78714" y="47613"/>
                    <a:pt x="80958" y="48415"/>
                    <a:pt x="82882" y="49376"/>
                  </a:cubicBezTo>
                  <a:cubicBezTo>
                    <a:pt x="84806" y="50338"/>
                    <a:pt x="86249" y="51621"/>
                    <a:pt x="87371" y="53384"/>
                  </a:cubicBezTo>
                  <a:cubicBezTo>
                    <a:pt x="88493" y="54987"/>
                    <a:pt x="88974" y="57232"/>
                    <a:pt x="88974" y="60117"/>
                  </a:cubicBezTo>
                  <a:cubicBezTo>
                    <a:pt x="88974" y="63163"/>
                    <a:pt x="88333" y="65728"/>
                    <a:pt x="87050" y="67492"/>
                  </a:cubicBezTo>
                  <a:cubicBezTo>
                    <a:pt x="85768" y="69416"/>
                    <a:pt x="84164" y="70858"/>
                    <a:pt x="82080" y="71820"/>
                  </a:cubicBezTo>
                  <a:cubicBezTo>
                    <a:pt x="79836" y="72943"/>
                    <a:pt x="77431" y="73744"/>
                    <a:pt x="74706" y="74065"/>
                  </a:cubicBezTo>
                  <a:cubicBezTo>
                    <a:pt x="71820" y="74546"/>
                    <a:pt x="68935" y="74706"/>
                    <a:pt x="66209" y="74706"/>
                  </a:cubicBezTo>
                  <a:lnTo>
                    <a:pt x="52422" y="74706"/>
                  </a:lnTo>
                  <a:lnTo>
                    <a:pt x="52422" y="46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D14ED44-141D-46B7-8570-87286B20D3D3}"/>
                </a:ext>
              </a:extLst>
            </p:cNvPr>
            <p:cNvSpPr/>
            <p:nvPr/>
          </p:nvSpPr>
          <p:spPr>
            <a:xfrm>
              <a:off x="4691227" y="816851"/>
              <a:ext cx="128251" cy="176345"/>
            </a:xfrm>
            <a:custGeom>
              <a:avLst/>
              <a:gdLst>
                <a:gd name="connsiteX0" fmla="*/ 52262 w 128250"/>
                <a:gd name="connsiteY0" fmla="*/ 104043 h 176344"/>
                <a:gd name="connsiteX1" fmla="*/ 113181 w 128250"/>
                <a:gd name="connsiteY1" fmla="*/ 104043 h 176344"/>
                <a:gd name="connsiteX2" fmla="*/ 113181 w 128250"/>
                <a:gd name="connsiteY2" fmla="*/ 69576 h 176344"/>
                <a:gd name="connsiteX3" fmla="*/ 52262 w 128250"/>
                <a:gd name="connsiteY3" fmla="*/ 69576 h 176344"/>
                <a:gd name="connsiteX4" fmla="*/ 52262 w 128250"/>
                <a:gd name="connsiteY4" fmla="*/ 47934 h 176344"/>
                <a:gd name="connsiteX5" fmla="*/ 116708 w 128250"/>
                <a:gd name="connsiteY5" fmla="*/ 47934 h 176344"/>
                <a:gd name="connsiteX6" fmla="*/ 116708 w 128250"/>
                <a:gd name="connsiteY6" fmla="*/ 12023 h 176344"/>
                <a:gd name="connsiteX7" fmla="*/ 12023 w 128250"/>
                <a:gd name="connsiteY7" fmla="*/ 12023 h 176344"/>
                <a:gd name="connsiteX8" fmla="*/ 12023 w 128250"/>
                <a:gd name="connsiteY8" fmla="*/ 164802 h 176344"/>
                <a:gd name="connsiteX9" fmla="*/ 120395 w 128250"/>
                <a:gd name="connsiteY9" fmla="*/ 164802 h 176344"/>
                <a:gd name="connsiteX10" fmla="*/ 120395 w 128250"/>
                <a:gd name="connsiteY10" fmla="*/ 128411 h 176344"/>
                <a:gd name="connsiteX11" fmla="*/ 52262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04043"/>
                  </a:move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lnTo>
                    <a:pt x="52262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97FC5D6-2D4F-4584-AB20-C99AAFD22518}"/>
                </a:ext>
              </a:extLst>
            </p:cNvPr>
            <p:cNvSpPr/>
            <p:nvPr/>
          </p:nvSpPr>
          <p:spPr>
            <a:xfrm>
              <a:off x="4848013" y="816851"/>
              <a:ext cx="160313" cy="176345"/>
            </a:xfrm>
            <a:custGeom>
              <a:avLst/>
              <a:gdLst>
                <a:gd name="connsiteX0" fmla="*/ 111738 w 160313"/>
                <a:gd name="connsiteY0" fmla="*/ 100837 h 176344"/>
                <a:gd name="connsiteX1" fmla="*/ 57071 w 160313"/>
                <a:gd name="connsiteY1" fmla="*/ 12023 h 176344"/>
                <a:gd name="connsiteX2" fmla="*/ 12023 w 160313"/>
                <a:gd name="connsiteY2" fmla="*/ 12023 h 176344"/>
                <a:gd name="connsiteX3" fmla="*/ 12023 w 160313"/>
                <a:gd name="connsiteY3" fmla="*/ 164802 h 176344"/>
                <a:gd name="connsiteX4" fmla="*/ 52422 w 160313"/>
                <a:gd name="connsiteY4" fmla="*/ 164802 h 176344"/>
                <a:gd name="connsiteX5" fmla="*/ 51621 w 160313"/>
                <a:gd name="connsiteY5" fmla="*/ 75668 h 176344"/>
                <a:gd name="connsiteX6" fmla="*/ 106448 w 160313"/>
                <a:gd name="connsiteY6" fmla="*/ 164802 h 176344"/>
                <a:gd name="connsiteX7" fmla="*/ 151336 w 160313"/>
                <a:gd name="connsiteY7" fmla="*/ 164802 h 176344"/>
                <a:gd name="connsiteX8" fmla="*/ 151336 w 160313"/>
                <a:gd name="connsiteY8" fmla="*/ 12023 h 176344"/>
                <a:gd name="connsiteX9" fmla="*/ 110937 w 160313"/>
                <a:gd name="connsiteY9" fmla="*/ 12023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313" h="176344">
                  <a:moveTo>
                    <a:pt x="111738" y="100837"/>
                  </a:moveTo>
                  <a:lnTo>
                    <a:pt x="57071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52422" y="164802"/>
                  </a:lnTo>
                  <a:lnTo>
                    <a:pt x="51621" y="75668"/>
                  </a:lnTo>
                  <a:lnTo>
                    <a:pt x="106448" y="164802"/>
                  </a:lnTo>
                  <a:lnTo>
                    <a:pt x="151336" y="164802"/>
                  </a:lnTo>
                  <a:lnTo>
                    <a:pt x="151336" y="12023"/>
                  </a:lnTo>
                  <a:lnTo>
                    <a:pt x="110937" y="1202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BB1C69-A5AA-49B5-AB9D-EFBEFFD0597D}"/>
                </a:ext>
              </a:extLst>
            </p:cNvPr>
            <p:cNvSpPr/>
            <p:nvPr/>
          </p:nvSpPr>
          <p:spPr>
            <a:xfrm>
              <a:off x="5027404" y="812923"/>
              <a:ext cx="176345" cy="176345"/>
            </a:xfrm>
            <a:custGeom>
              <a:avLst/>
              <a:gdLst>
                <a:gd name="connsiteX0" fmla="*/ 154221 w 176344"/>
                <a:gd name="connsiteY0" fmla="*/ 33586 h 176344"/>
                <a:gd name="connsiteX1" fmla="*/ 127770 w 176344"/>
                <a:gd name="connsiteY1" fmla="*/ 17554 h 176344"/>
                <a:gd name="connsiteX2" fmla="*/ 62041 w 176344"/>
                <a:gd name="connsiteY2" fmla="*/ 17554 h 176344"/>
                <a:gd name="connsiteX3" fmla="*/ 35750 w 176344"/>
                <a:gd name="connsiteY3" fmla="*/ 33586 h 176344"/>
                <a:gd name="connsiteX4" fmla="*/ 18276 w 176344"/>
                <a:gd name="connsiteY4" fmla="*/ 58755 h 176344"/>
                <a:gd name="connsiteX5" fmla="*/ 12023 w 176344"/>
                <a:gd name="connsiteY5" fmla="*/ 91779 h 176344"/>
                <a:gd name="connsiteX6" fmla="*/ 18276 w 176344"/>
                <a:gd name="connsiteY6" fmla="*/ 124804 h 176344"/>
                <a:gd name="connsiteX7" fmla="*/ 35590 w 176344"/>
                <a:gd name="connsiteY7" fmla="*/ 150454 h 176344"/>
                <a:gd name="connsiteX8" fmla="*/ 61881 w 176344"/>
                <a:gd name="connsiteY8" fmla="*/ 166966 h 176344"/>
                <a:gd name="connsiteX9" fmla="*/ 94745 w 176344"/>
                <a:gd name="connsiteY9" fmla="*/ 172738 h 176344"/>
                <a:gd name="connsiteX10" fmla="*/ 127770 w 176344"/>
                <a:gd name="connsiteY10" fmla="*/ 166966 h 176344"/>
                <a:gd name="connsiteX11" fmla="*/ 154221 w 176344"/>
                <a:gd name="connsiteY11" fmla="*/ 150454 h 176344"/>
                <a:gd name="connsiteX12" fmla="*/ 171535 w 176344"/>
                <a:gd name="connsiteY12" fmla="*/ 124804 h 176344"/>
                <a:gd name="connsiteX13" fmla="*/ 177787 w 176344"/>
                <a:gd name="connsiteY13" fmla="*/ 91779 h 176344"/>
                <a:gd name="connsiteX14" fmla="*/ 171535 w 176344"/>
                <a:gd name="connsiteY14" fmla="*/ 58755 h 176344"/>
                <a:gd name="connsiteX15" fmla="*/ 154221 w 176344"/>
                <a:gd name="connsiteY15" fmla="*/ 33586 h 176344"/>
                <a:gd name="connsiteX16" fmla="*/ 133862 w 176344"/>
                <a:gd name="connsiteY16" fmla="*/ 91779 h 176344"/>
                <a:gd name="connsiteX17" fmla="*/ 130976 w 176344"/>
                <a:gd name="connsiteY17" fmla="*/ 109093 h 176344"/>
                <a:gd name="connsiteX18" fmla="*/ 122960 w 176344"/>
                <a:gd name="connsiteY18" fmla="*/ 122399 h 176344"/>
                <a:gd name="connsiteX19" fmla="*/ 110776 w 176344"/>
                <a:gd name="connsiteY19" fmla="*/ 131056 h 176344"/>
                <a:gd name="connsiteX20" fmla="*/ 79355 w 176344"/>
                <a:gd name="connsiteY20" fmla="*/ 131056 h 176344"/>
                <a:gd name="connsiteX21" fmla="*/ 67171 w 176344"/>
                <a:gd name="connsiteY21" fmla="*/ 122399 h 176344"/>
                <a:gd name="connsiteX22" fmla="*/ 59156 w 176344"/>
                <a:gd name="connsiteY22" fmla="*/ 108933 h 176344"/>
                <a:gd name="connsiteX23" fmla="*/ 56270 w 176344"/>
                <a:gd name="connsiteY23" fmla="*/ 91619 h 176344"/>
                <a:gd name="connsiteX24" fmla="*/ 59156 w 176344"/>
                <a:gd name="connsiteY24" fmla="*/ 74786 h 176344"/>
                <a:gd name="connsiteX25" fmla="*/ 67171 w 176344"/>
                <a:gd name="connsiteY25" fmla="*/ 61640 h 176344"/>
                <a:gd name="connsiteX26" fmla="*/ 79515 w 176344"/>
                <a:gd name="connsiteY26" fmla="*/ 52984 h 176344"/>
                <a:gd name="connsiteX27" fmla="*/ 95226 w 176344"/>
                <a:gd name="connsiteY27" fmla="*/ 49777 h 176344"/>
                <a:gd name="connsiteX28" fmla="*/ 111097 w 176344"/>
                <a:gd name="connsiteY28" fmla="*/ 52984 h 176344"/>
                <a:gd name="connsiteX29" fmla="*/ 123281 w 176344"/>
                <a:gd name="connsiteY29" fmla="*/ 61640 h 176344"/>
                <a:gd name="connsiteX30" fmla="*/ 131297 w 176344"/>
                <a:gd name="connsiteY30" fmla="*/ 74786 h 176344"/>
                <a:gd name="connsiteX31" fmla="*/ 133862 w 176344"/>
                <a:gd name="connsiteY31" fmla="*/ 91779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344" h="176344">
                  <a:moveTo>
                    <a:pt x="154221" y="33586"/>
                  </a:moveTo>
                  <a:cubicBezTo>
                    <a:pt x="146847" y="26692"/>
                    <a:pt x="138030" y="21402"/>
                    <a:pt x="127770" y="17554"/>
                  </a:cubicBezTo>
                  <a:cubicBezTo>
                    <a:pt x="107570" y="10180"/>
                    <a:pt x="82080" y="10180"/>
                    <a:pt x="62041" y="17554"/>
                  </a:cubicBezTo>
                  <a:cubicBezTo>
                    <a:pt x="51942" y="21242"/>
                    <a:pt x="43124" y="26692"/>
                    <a:pt x="35750" y="33586"/>
                  </a:cubicBezTo>
                  <a:cubicBezTo>
                    <a:pt x="28375" y="40479"/>
                    <a:pt x="22444" y="48976"/>
                    <a:pt x="18276" y="58755"/>
                  </a:cubicBezTo>
                  <a:cubicBezTo>
                    <a:pt x="14108" y="68534"/>
                    <a:pt x="12023" y="79596"/>
                    <a:pt x="12023" y="91779"/>
                  </a:cubicBezTo>
                  <a:cubicBezTo>
                    <a:pt x="12023" y="103803"/>
                    <a:pt x="14108" y="114864"/>
                    <a:pt x="18276" y="124804"/>
                  </a:cubicBezTo>
                  <a:cubicBezTo>
                    <a:pt x="22444" y="134743"/>
                    <a:pt x="28215" y="143400"/>
                    <a:pt x="35590" y="150454"/>
                  </a:cubicBezTo>
                  <a:cubicBezTo>
                    <a:pt x="42964" y="157508"/>
                    <a:pt x="51781" y="163119"/>
                    <a:pt x="61881" y="166966"/>
                  </a:cubicBezTo>
                  <a:cubicBezTo>
                    <a:pt x="71981" y="170814"/>
                    <a:pt x="83042" y="172738"/>
                    <a:pt x="94745" y="172738"/>
                  </a:cubicBezTo>
                  <a:cubicBezTo>
                    <a:pt x="106448" y="172738"/>
                    <a:pt x="117670" y="170814"/>
                    <a:pt x="127770" y="166966"/>
                  </a:cubicBezTo>
                  <a:cubicBezTo>
                    <a:pt x="137869" y="163119"/>
                    <a:pt x="146847" y="157508"/>
                    <a:pt x="154221" y="150454"/>
                  </a:cubicBezTo>
                  <a:cubicBezTo>
                    <a:pt x="161596" y="143400"/>
                    <a:pt x="167367" y="134743"/>
                    <a:pt x="171535" y="124804"/>
                  </a:cubicBezTo>
                  <a:cubicBezTo>
                    <a:pt x="175703" y="114864"/>
                    <a:pt x="177787" y="103803"/>
                    <a:pt x="177787" y="91779"/>
                  </a:cubicBezTo>
                  <a:cubicBezTo>
                    <a:pt x="177787" y="79756"/>
                    <a:pt x="175703" y="68534"/>
                    <a:pt x="171535" y="58755"/>
                  </a:cubicBezTo>
                  <a:cubicBezTo>
                    <a:pt x="167367" y="48976"/>
                    <a:pt x="161596" y="40479"/>
                    <a:pt x="154221" y="33586"/>
                  </a:cubicBezTo>
                  <a:close/>
                  <a:moveTo>
                    <a:pt x="133862" y="91779"/>
                  </a:moveTo>
                  <a:cubicBezTo>
                    <a:pt x="133862" y="98032"/>
                    <a:pt x="132900" y="103803"/>
                    <a:pt x="130976" y="109093"/>
                  </a:cubicBezTo>
                  <a:cubicBezTo>
                    <a:pt x="129052" y="114223"/>
                    <a:pt x="126327" y="118712"/>
                    <a:pt x="122960" y="122399"/>
                  </a:cubicBezTo>
                  <a:cubicBezTo>
                    <a:pt x="119594" y="126086"/>
                    <a:pt x="115426" y="128972"/>
                    <a:pt x="110776" y="131056"/>
                  </a:cubicBezTo>
                  <a:cubicBezTo>
                    <a:pt x="101318" y="135224"/>
                    <a:pt x="88653" y="135224"/>
                    <a:pt x="79355" y="131056"/>
                  </a:cubicBezTo>
                  <a:cubicBezTo>
                    <a:pt x="74706" y="128972"/>
                    <a:pt x="70538" y="126086"/>
                    <a:pt x="67171" y="122399"/>
                  </a:cubicBezTo>
                  <a:cubicBezTo>
                    <a:pt x="63805" y="118712"/>
                    <a:pt x="61079" y="114223"/>
                    <a:pt x="59156" y="108933"/>
                  </a:cubicBezTo>
                  <a:cubicBezTo>
                    <a:pt x="57232" y="103643"/>
                    <a:pt x="56270" y="97871"/>
                    <a:pt x="56270" y="91619"/>
                  </a:cubicBezTo>
                  <a:cubicBezTo>
                    <a:pt x="56270" y="85687"/>
                    <a:pt x="57232" y="80076"/>
                    <a:pt x="59156" y="74786"/>
                  </a:cubicBezTo>
                  <a:cubicBezTo>
                    <a:pt x="61079" y="69656"/>
                    <a:pt x="63644" y="65328"/>
                    <a:pt x="67171" y="61640"/>
                  </a:cubicBezTo>
                  <a:cubicBezTo>
                    <a:pt x="70538" y="57953"/>
                    <a:pt x="74706" y="55068"/>
                    <a:pt x="79515" y="52984"/>
                  </a:cubicBezTo>
                  <a:cubicBezTo>
                    <a:pt x="84164" y="50899"/>
                    <a:pt x="89455" y="49777"/>
                    <a:pt x="95226" y="49777"/>
                  </a:cubicBezTo>
                  <a:cubicBezTo>
                    <a:pt x="100997" y="49777"/>
                    <a:pt x="106288" y="50899"/>
                    <a:pt x="111097" y="52984"/>
                  </a:cubicBezTo>
                  <a:cubicBezTo>
                    <a:pt x="115906" y="55068"/>
                    <a:pt x="119914" y="57953"/>
                    <a:pt x="123281" y="61640"/>
                  </a:cubicBezTo>
                  <a:cubicBezTo>
                    <a:pt x="126647" y="65328"/>
                    <a:pt x="129373" y="69656"/>
                    <a:pt x="131297" y="74786"/>
                  </a:cubicBezTo>
                  <a:cubicBezTo>
                    <a:pt x="132900" y="80076"/>
                    <a:pt x="133862" y="85848"/>
                    <a:pt x="133862" y="917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12D966-5E8F-436C-8E4C-F6882CF54B7C}"/>
                </a:ext>
              </a:extLst>
            </p:cNvPr>
            <p:cNvSpPr/>
            <p:nvPr/>
          </p:nvSpPr>
          <p:spPr>
            <a:xfrm>
              <a:off x="5233246" y="816851"/>
              <a:ext cx="144282" cy="176345"/>
            </a:xfrm>
            <a:custGeom>
              <a:avLst/>
              <a:gdLst>
                <a:gd name="connsiteX0" fmla="*/ 122800 w 144281"/>
                <a:gd name="connsiteY0" fmla="*/ 93783 h 176344"/>
                <a:gd name="connsiteX1" fmla="*/ 112380 w 144281"/>
                <a:gd name="connsiteY1" fmla="*/ 85928 h 176344"/>
                <a:gd name="connsiteX2" fmla="*/ 107891 w 144281"/>
                <a:gd name="connsiteY2" fmla="*/ 84004 h 176344"/>
                <a:gd name="connsiteX3" fmla="*/ 118952 w 144281"/>
                <a:gd name="connsiteY3" fmla="*/ 74866 h 176344"/>
                <a:gd name="connsiteX4" fmla="*/ 126327 w 144281"/>
                <a:gd name="connsiteY4" fmla="*/ 52743 h 176344"/>
                <a:gd name="connsiteX5" fmla="*/ 121357 w 144281"/>
                <a:gd name="connsiteY5" fmla="*/ 32704 h 176344"/>
                <a:gd name="connsiteX6" fmla="*/ 108532 w 144281"/>
                <a:gd name="connsiteY6" fmla="*/ 20199 h 176344"/>
                <a:gd name="connsiteX7" fmla="*/ 91379 w 144281"/>
                <a:gd name="connsiteY7" fmla="*/ 13787 h 176344"/>
                <a:gd name="connsiteX8" fmla="*/ 73424 w 144281"/>
                <a:gd name="connsiteY8" fmla="*/ 12023 h 176344"/>
                <a:gd name="connsiteX9" fmla="*/ 12023 w 144281"/>
                <a:gd name="connsiteY9" fmla="*/ 12023 h 176344"/>
                <a:gd name="connsiteX10" fmla="*/ 12023 w 144281"/>
                <a:gd name="connsiteY10" fmla="*/ 164642 h 176344"/>
                <a:gd name="connsiteX11" fmla="*/ 73424 w 144281"/>
                <a:gd name="connsiteY11" fmla="*/ 164642 h 176344"/>
                <a:gd name="connsiteX12" fmla="*/ 94745 w 144281"/>
                <a:gd name="connsiteY12" fmla="*/ 162397 h 176344"/>
                <a:gd name="connsiteX13" fmla="*/ 113662 w 144281"/>
                <a:gd name="connsiteY13" fmla="*/ 154863 h 176344"/>
                <a:gd name="connsiteX14" fmla="*/ 127289 w 144281"/>
                <a:gd name="connsiteY14" fmla="*/ 140595 h 176344"/>
                <a:gd name="connsiteX15" fmla="*/ 132419 w 144281"/>
                <a:gd name="connsiteY15" fmla="*/ 118952 h 176344"/>
                <a:gd name="connsiteX16" fmla="*/ 129854 w 144281"/>
                <a:gd name="connsiteY16" fmla="*/ 104685 h 176344"/>
                <a:gd name="connsiteX17" fmla="*/ 122800 w 144281"/>
                <a:gd name="connsiteY17" fmla="*/ 93783 h 176344"/>
                <a:gd name="connsiteX18" fmla="*/ 81920 w 144281"/>
                <a:gd name="connsiteY18" fmla="*/ 67011 h 176344"/>
                <a:gd name="connsiteX19" fmla="*/ 68293 w 144281"/>
                <a:gd name="connsiteY19" fmla="*/ 70378 h 176344"/>
                <a:gd name="connsiteX20" fmla="*/ 52262 w 144281"/>
                <a:gd name="connsiteY20" fmla="*/ 70378 h 176344"/>
                <a:gd name="connsiteX21" fmla="*/ 52262 w 144281"/>
                <a:gd name="connsiteY21" fmla="*/ 46331 h 176344"/>
                <a:gd name="connsiteX22" fmla="*/ 66690 w 144281"/>
                <a:gd name="connsiteY22" fmla="*/ 46331 h 176344"/>
                <a:gd name="connsiteX23" fmla="*/ 81920 w 144281"/>
                <a:gd name="connsiteY23" fmla="*/ 49376 h 176344"/>
                <a:gd name="connsiteX24" fmla="*/ 86088 w 144281"/>
                <a:gd name="connsiteY24" fmla="*/ 57713 h 176344"/>
                <a:gd name="connsiteX25" fmla="*/ 81920 w 144281"/>
                <a:gd name="connsiteY25" fmla="*/ 67011 h 176344"/>
                <a:gd name="connsiteX26" fmla="*/ 52262 w 144281"/>
                <a:gd name="connsiteY26" fmla="*/ 102601 h 176344"/>
                <a:gd name="connsiteX27" fmla="*/ 68935 w 144281"/>
                <a:gd name="connsiteY27" fmla="*/ 102601 h 176344"/>
                <a:gd name="connsiteX28" fmla="*/ 85768 w 144281"/>
                <a:gd name="connsiteY28" fmla="*/ 105807 h 176344"/>
                <a:gd name="connsiteX29" fmla="*/ 90898 w 144281"/>
                <a:gd name="connsiteY29" fmla="*/ 115746 h 176344"/>
                <a:gd name="connsiteX30" fmla="*/ 89134 w 144281"/>
                <a:gd name="connsiteY30" fmla="*/ 122800 h 176344"/>
                <a:gd name="connsiteX31" fmla="*/ 84325 w 144281"/>
                <a:gd name="connsiteY31" fmla="*/ 127128 h 176344"/>
                <a:gd name="connsiteX32" fmla="*/ 77111 w 144281"/>
                <a:gd name="connsiteY32" fmla="*/ 129373 h 176344"/>
                <a:gd name="connsiteX33" fmla="*/ 68935 w 144281"/>
                <a:gd name="connsiteY33" fmla="*/ 130014 h 176344"/>
                <a:gd name="connsiteX34" fmla="*/ 52102 w 144281"/>
                <a:gd name="connsiteY34" fmla="*/ 130014 h 176344"/>
                <a:gd name="connsiteX35" fmla="*/ 52102 w 144281"/>
                <a:gd name="connsiteY35" fmla="*/ 10260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281" h="176344">
                  <a:moveTo>
                    <a:pt x="122800" y="93783"/>
                  </a:moveTo>
                  <a:cubicBezTo>
                    <a:pt x="119914" y="90577"/>
                    <a:pt x="116387" y="88012"/>
                    <a:pt x="112380" y="85928"/>
                  </a:cubicBezTo>
                  <a:cubicBezTo>
                    <a:pt x="110937" y="85126"/>
                    <a:pt x="109494" y="84485"/>
                    <a:pt x="107891" y="84004"/>
                  </a:cubicBezTo>
                  <a:cubicBezTo>
                    <a:pt x="112219" y="81599"/>
                    <a:pt x="115907" y="78554"/>
                    <a:pt x="118952" y="74866"/>
                  </a:cubicBezTo>
                  <a:cubicBezTo>
                    <a:pt x="123762" y="68935"/>
                    <a:pt x="126327" y="61560"/>
                    <a:pt x="126327" y="52743"/>
                  </a:cubicBezTo>
                  <a:cubicBezTo>
                    <a:pt x="126327" y="44727"/>
                    <a:pt x="124563" y="37994"/>
                    <a:pt x="121357" y="32704"/>
                  </a:cubicBezTo>
                  <a:cubicBezTo>
                    <a:pt x="117991" y="27414"/>
                    <a:pt x="113822" y="23245"/>
                    <a:pt x="108532" y="20199"/>
                  </a:cubicBezTo>
                  <a:cubicBezTo>
                    <a:pt x="103402" y="17154"/>
                    <a:pt x="97631" y="15069"/>
                    <a:pt x="91379" y="13787"/>
                  </a:cubicBezTo>
                  <a:cubicBezTo>
                    <a:pt x="85287" y="12504"/>
                    <a:pt x="79195" y="12023"/>
                    <a:pt x="73424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73424" y="164642"/>
                  </a:lnTo>
                  <a:cubicBezTo>
                    <a:pt x="80638" y="164642"/>
                    <a:pt x="87852" y="163840"/>
                    <a:pt x="94745" y="162397"/>
                  </a:cubicBezTo>
                  <a:cubicBezTo>
                    <a:pt x="101799" y="160955"/>
                    <a:pt x="108051" y="158390"/>
                    <a:pt x="113662" y="154863"/>
                  </a:cubicBezTo>
                  <a:cubicBezTo>
                    <a:pt x="119273" y="151336"/>
                    <a:pt x="123922" y="146526"/>
                    <a:pt x="127289" y="140595"/>
                  </a:cubicBezTo>
                  <a:cubicBezTo>
                    <a:pt x="130655" y="134663"/>
                    <a:pt x="132419" y="127449"/>
                    <a:pt x="132419" y="118952"/>
                  </a:cubicBezTo>
                  <a:cubicBezTo>
                    <a:pt x="132419" y="113822"/>
                    <a:pt x="131617" y="109013"/>
                    <a:pt x="129854" y="104685"/>
                  </a:cubicBezTo>
                  <a:cubicBezTo>
                    <a:pt x="128090" y="100677"/>
                    <a:pt x="125846" y="96990"/>
                    <a:pt x="122800" y="93783"/>
                  </a:cubicBezTo>
                  <a:close/>
                  <a:moveTo>
                    <a:pt x="81920" y="67011"/>
                  </a:moveTo>
                  <a:cubicBezTo>
                    <a:pt x="78874" y="69255"/>
                    <a:pt x="74225" y="70378"/>
                    <a:pt x="68293" y="70378"/>
                  </a:cubicBezTo>
                  <a:lnTo>
                    <a:pt x="52262" y="70378"/>
                  </a:lnTo>
                  <a:lnTo>
                    <a:pt x="52262" y="46331"/>
                  </a:lnTo>
                  <a:lnTo>
                    <a:pt x="66690" y="46331"/>
                  </a:lnTo>
                  <a:cubicBezTo>
                    <a:pt x="73584" y="46331"/>
                    <a:pt x="78714" y="47292"/>
                    <a:pt x="81920" y="49376"/>
                  </a:cubicBezTo>
                  <a:cubicBezTo>
                    <a:pt x="84806" y="51140"/>
                    <a:pt x="86088" y="53705"/>
                    <a:pt x="86088" y="57713"/>
                  </a:cubicBezTo>
                  <a:cubicBezTo>
                    <a:pt x="86248" y="61881"/>
                    <a:pt x="84806" y="64927"/>
                    <a:pt x="81920" y="67011"/>
                  </a:cubicBezTo>
                  <a:close/>
                  <a:moveTo>
                    <a:pt x="52262" y="102601"/>
                  </a:moveTo>
                  <a:lnTo>
                    <a:pt x="68935" y="102601"/>
                  </a:lnTo>
                  <a:cubicBezTo>
                    <a:pt x="75988" y="102601"/>
                    <a:pt x="81599" y="103723"/>
                    <a:pt x="85768" y="105807"/>
                  </a:cubicBezTo>
                  <a:cubicBezTo>
                    <a:pt x="89294" y="107570"/>
                    <a:pt x="90898" y="110776"/>
                    <a:pt x="90898" y="115746"/>
                  </a:cubicBezTo>
                  <a:cubicBezTo>
                    <a:pt x="90898" y="118632"/>
                    <a:pt x="90256" y="121037"/>
                    <a:pt x="89134" y="122800"/>
                  </a:cubicBezTo>
                  <a:cubicBezTo>
                    <a:pt x="87852" y="124724"/>
                    <a:pt x="86409" y="126006"/>
                    <a:pt x="84325" y="127128"/>
                  </a:cubicBezTo>
                  <a:cubicBezTo>
                    <a:pt x="82241" y="128251"/>
                    <a:pt x="79836" y="129052"/>
                    <a:pt x="77111" y="129373"/>
                  </a:cubicBezTo>
                  <a:cubicBezTo>
                    <a:pt x="74225" y="129854"/>
                    <a:pt x="71500" y="130014"/>
                    <a:pt x="68935" y="130014"/>
                  </a:cubicBezTo>
                  <a:lnTo>
                    <a:pt x="52102" y="130014"/>
                  </a:lnTo>
                  <a:lnTo>
                    <a:pt x="52102" y="1026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D935A5E7-392A-420E-94D3-E576A268FBB0}"/>
                </a:ext>
              </a:extLst>
            </p:cNvPr>
            <p:cNvSpPr/>
            <p:nvPr/>
          </p:nvSpPr>
          <p:spPr>
            <a:xfrm>
              <a:off x="5397888" y="816851"/>
              <a:ext cx="112219" cy="176345"/>
            </a:xfrm>
            <a:custGeom>
              <a:avLst/>
              <a:gdLst>
                <a:gd name="connsiteX0" fmla="*/ 53705 w 112219"/>
                <a:gd name="connsiteY0" fmla="*/ 12023 h 176344"/>
                <a:gd name="connsiteX1" fmla="*/ 12023 w 112219"/>
                <a:gd name="connsiteY1" fmla="*/ 12023 h 176344"/>
                <a:gd name="connsiteX2" fmla="*/ 12023 w 112219"/>
                <a:gd name="connsiteY2" fmla="*/ 164802 h 176344"/>
                <a:gd name="connsiteX3" fmla="*/ 110456 w 112219"/>
                <a:gd name="connsiteY3" fmla="*/ 164802 h 176344"/>
                <a:gd name="connsiteX4" fmla="*/ 110456 w 112219"/>
                <a:gd name="connsiteY4" fmla="*/ 127770 h 176344"/>
                <a:gd name="connsiteX5" fmla="*/ 53705 w 112219"/>
                <a:gd name="connsiteY5" fmla="*/ 12777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19" h="176344">
                  <a:moveTo>
                    <a:pt x="53705" y="12023"/>
                  </a:moveTo>
                  <a:lnTo>
                    <a:pt x="12023" y="12023"/>
                  </a:lnTo>
                  <a:lnTo>
                    <a:pt x="12023" y="164802"/>
                  </a:lnTo>
                  <a:lnTo>
                    <a:pt x="110456" y="164802"/>
                  </a:lnTo>
                  <a:lnTo>
                    <a:pt x="110456" y="127770"/>
                  </a:lnTo>
                  <a:lnTo>
                    <a:pt x="53705" y="1277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3485FCD-9C79-4AE8-B96C-5BB0A914A49B}"/>
                </a:ext>
              </a:extLst>
            </p:cNvPr>
            <p:cNvSpPr/>
            <p:nvPr/>
          </p:nvSpPr>
          <p:spPr>
            <a:xfrm>
              <a:off x="5535757" y="816851"/>
              <a:ext cx="128251" cy="176345"/>
            </a:xfrm>
            <a:custGeom>
              <a:avLst/>
              <a:gdLst>
                <a:gd name="connsiteX0" fmla="*/ 52262 w 128250"/>
                <a:gd name="connsiteY0" fmla="*/ 128411 h 176344"/>
                <a:gd name="connsiteX1" fmla="*/ 52262 w 128250"/>
                <a:gd name="connsiteY1" fmla="*/ 104043 h 176344"/>
                <a:gd name="connsiteX2" fmla="*/ 113181 w 128250"/>
                <a:gd name="connsiteY2" fmla="*/ 104043 h 176344"/>
                <a:gd name="connsiteX3" fmla="*/ 113181 w 128250"/>
                <a:gd name="connsiteY3" fmla="*/ 69576 h 176344"/>
                <a:gd name="connsiteX4" fmla="*/ 52262 w 128250"/>
                <a:gd name="connsiteY4" fmla="*/ 69576 h 176344"/>
                <a:gd name="connsiteX5" fmla="*/ 52262 w 128250"/>
                <a:gd name="connsiteY5" fmla="*/ 47934 h 176344"/>
                <a:gd name="connsiteX6" fmla="*/ 116708 w 128250"/>
                <a:gd name="connsiteY6" fmla="*/ 47934 h 176344"/>
                <a:gd name="connsiteX7" fmla="*/ 116708 w 128250"/>
                <a:gd name="connsiteY7" fmla="*/ 12023 h 176344"/>
                <a:gd name="connsiteX8" fmla="*/ 12023 w 128250"/>
                <a:gd name="connsiteY8" fmla="*/ 12023 h 176344"/>
                <a:gd name="connsiteX9" fmla="*/ 12023 w 128250"/>
                <a:gd name="connsiteY9" fmla="*/ 164802 h 176344"/>
                <a:gd name="connsiteX10" fmla="*/ 120395 w 128250"/>
                <a:gd name="connsiteY10" fmla="*/ 164802 h 176344"/>
                <a:gd name="connsiteX11" fmla="*/ 120395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28411"/>
                  </a:moveTo>
                  <a:lnTo>
                    <a:pt x="52262" y="104043"/>
                  </a:ln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8" name="Graphique 1">
            <a:extLst>
              <a:ext uri="{FF2B5EF4-FFF2-40B4-BE49-F238E27FC236}">
                <a16:creationId xmlns:a16="http://schemas.microsoft.com/office/drawing/2014/main" id="{0DD4497B-03DE-4589-9A6D-616724DED75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6424697-0352-4444-BA0E-5E194E728043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4D190CC-6152-4AE5-94E3-9E66691457F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825ADA32-8B04-4DBB-AD83-1CA524D860A2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B8ED8A9-1E46-438C-9964-DF30DE176DC6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7A71F3-DA4C-4C05-BE63-5CE56387E69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99D410-3734-4789-8AE0-21F035937485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FD18B63-60DA-485A-A837-6091A481E1C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3810B0B-4302-45D2-9881-3D1DA8585F8B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452525E-3D0A-4F42-86BD-F4014D26441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87F0606-9599-4B1D-9639-14369E4E8057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BB3A3E9-4117-4E36-867A-E1B7D42A2974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24F921CB-FC9A-4CDA-8A1A-0070B9E7B948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8B2CDCC5-1F7C-4719-9C62-DB4C4630427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10BA5099-F9B6-4104-AAC1-ED99D7384C05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749DB117-3695-4CA7-A95D-2D159AD0D925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471DF38-FE80-4B71-8933-F9255ACEF88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11F8F349-7622-4CC9-8DC3-17AF6CCA5BB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971B2FF-184B-4BB3-A09F-426CA8BDB81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A63551B-6F4E-4620-820D-B7ABFB2F141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603AA14-F8FE-454E-AE5C-1106E361F83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BE6AB8E-0898-4F24-B558-06EB3C43C97F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ABD1642-81DD-4ED2-A00B-B7883516C52E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DCFA81B-7774-40C8-AFD0-05612506EA97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EFA40BEB-4805-4597-B204-FB50F31EE24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66B1DF4C-64B6-4265-A6C6-6461496CDE0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DA1CC8B1-150E-412A-AA94-3246E083B1A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1C4099F1-165C-4DF8-A9B4-2DB1CA0E4F33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3640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 Prépa des IN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1988840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7" name="Graphique 6">
            <a:extLst>
              <a:ext uri="{FF2B5EF4-FFF2-40B4-BE49-F238E27FC236}">
                <a16:creationId xmlns:a16="http://schemas.microsoft.com/office/drawing/2014/main" id="{9CB9F837-D398-4BEA-89B8-3F2C64EEE147}"/>
              </a:ext>
            </a:extLst>
          </p:cNvPr>
          <p:cNvGrpSpPr/>
          <p:nvPr userDrawn="1"/>
        </p:nvGrpSpPr>
        <p:grpSpPr>
          <a:xfrm>
            <a:off x="4089102" y="400949"/>
            <a:ext cx="4095672" cy="1105538"/>
            <a:chOff x="546284" y="328241"/>
            <a:chExt cx="1774560" cy="479004"/>
          </a:xfrm>
        </p:grpSpPr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EA8C2155-48F1-4391-9DE7-4FEFAFC582A1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D777DC1-1D66-433D-9999-69CA42FCC3EF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390BA52-CB08-418A-95F3-BCAB6D007594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11F6D79A-0605-49AD-BB4F-8BB9C315107F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522656E0-E947-454F-9D5C-8D4B63245D2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A11A2F3F-4DE2-4979-8B8B-8CD3B2AD1720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F2D7F7F-8795-4FD1-BE83-42B44F935FF9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55DE4422-565E-4490-98FE-2B664971D138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F643D5B-6877-476F-85AB-FEFB44C12898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05A236F9-4E23-4837-A15C-5C53001AA24F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729291CD-0AA4-4903-BC56-2B27A2AEAC10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CAE284A4-2C2A-48B3-BDA1-4371EB70BC1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77B858C-0E55-4ADF-93C4-0A8C5CC71458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EACC84D-B6AA-43C2-B9C9-96913BB362F7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B118B3A6-2CEB-4001-8A2E-E3D6E8E32854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5A0F608-99E7-4EA1-BC3E-A858C4A42B89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E4CBDE2B-5F61-4437-AD24-E2869B063EDF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67AA527-2B75-4D7A-BD88-28377A9A4D2F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19" name="Graphique 117">
            <a:extLst>
              <a:ext uri="{FF2B5EF4-FFF2-40B4-BE49-F238E27FC236}">
                <a16:creationId xmlns:a16="http://schemas.microsoft.com/office/drawing/2014/main" id="{06D83A7C-3E64-48A4-8824-51EEA19AF9AF}"/>
              </a:ext>
            </a:extLst>
          </p:cNvPr>
          <p:cNvGrpSpPr/>
          <p:nvPr/>
        </p:nvGrpSpPr>
        <p:grpSpPr>
          <a:xfrm>
            <a:off x="5553222" y="2272919"/>
            <a:ext cx="1201183" cy="178393"/>
            <a:chOff x="5505528" y="3286125"/>
            <a:chExt cx="962025" cy="1428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86A29555-2D38-452B-A061-F72C4E7A647F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09C96AD9-2345-426B-97E2-8AF8ABB1F258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CF9BA510-BE93-4398-BE66-65376F6CD628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076467D-83E1-4F3C-AF6A-A6909A71C6D0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0B41AD5D-6D1B-45BB-A28F-C945611002F8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CC10D5A0-C146-4660-BB71-7A18A15EBA32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2F1024EC-8A9A-4C80-811F-2C3F0739CA3D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24D5995-636E-4433-815F-A94F08A5FEB0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A5DE278A-EC52-4E19-855C-56045F8BD3F1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C5A1CDE6-E450-4F24-A321-9F759ABC7300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FA5AC668-820A-414B-9867-9CD5FC84A25C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FC6F4F05-09CF-47B1-830D-732DACAF6569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8F67B132-4BA2-4E8E-BFD6-8B05FF71C129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41" name="Graphique 1">
            <a:extLst>
              <a:ext uri="{FF2B5EF4-FFF2-40B4-BE49-F238E27FC236}">
                <a16:creationId xmlns:a16="http://schemas.microsoft.com/office/drawing/2014/main" id="{F74FD8F4-B566-41C5-9EF3-71AD9C22CEA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2A5CC6B8-A48A-4BD1-AD12-D6966378A2A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13AC641-3A43-431E-BCE0-64320820A7C6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95EF7A9-BAB4-4CB0-AB67-C30B0A7C9F8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584E8E0-B259-48B3-9B31-8F1D2AA28B5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B7C2702-E2DD-42AD-80AE-E18402D9024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70FCA68-482F-4CCC-99BF-52940D151473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5FCE966-C7D8-4DCA-8E79-33F481A53DD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AEAD523-94FA-4552-8FD2-01C5C0EDBDF4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B869B72-4FB0-4FFD-ACC5-A8FC63E2B9B4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F8D50F52-02FE-4C88-A7CA-26643A48E16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D3D5E1EC-C5E1-4C39-8C58-50B1A4E907B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30CDB974-764E-42EE-B521-36FD5D18161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71C5D49-8E27-4A3D-BDCE-8EF2ADA4C1D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CEA5ADC-B2E1-4845-9E78-647B673DF313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3E28BB2-E039-4880-ADF5-725A7DD9123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325A037-2F11-4B18-A8D2-65F6B9C73E68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0292B79-5887-4C53-8D0C-DE691A8D3898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73C2A83-8E79-40C2-B65F-12D731A804E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8400339-03F5-4519-A0A1-E3B624A2D29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2F85260-D655-40E9-84C5-2E0DAB78438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89A0B9E-3EEB-47FB-8ECB-DFD811722DA6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A152DB4-D5BF-4982-9746-3D0AD6608C4A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9EDCEB8-77AD-4B16-B4ED-88B4EA1C417B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3B212395-BEC8-4765-885C-DE1410C636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355A9CCF-5F0F-40A9-9E0A-9188EFB92E1F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B339B51-7A8F-4EC5-AFEF-79AC8CC3AE2C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9908DF12-B2FC-425C-A5D5-76919969716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1036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alement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279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638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452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08586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0281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43250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781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franç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aphique 10">
            <a:extLst>
              <a:ext uri="{FF2B5EF4-FFF2-40B4-BE49-F238E27FC236}">
                <a16:creationId xmlns:a16="http://schemas.microsoft.com/office/drawing/2014/main" id="{880B0E2F-9E12-460B-B9F1-6E6ABC913E3D}"/>
              </a:ext>
            </a:extLst>
          </p:cNvPr>
          <p:cNvGrpSpPr/>
          <p:nvPr/>
        </p:nvGrpSpPr>
        <p:grpSpPr>
          <a:xfrm>
            <a:off x="5091112" y="404664"/>
            <a:ext cx="2009775" cy="2305050"/>
            <a:chOff x="5091112" y="404664"/>
            <a:chExt cx="2009775" cy="230505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414B1CF-B2C8-4F87-A650-43ED46D44B13}"/>
                </a:ext>
              </a:extLst>
            </p:cNvPr>
            <p:cNvSpPr/>
            <p:nvPr/>
          </p:nvSpPr>
          <p:spPr>
            <a:xfrm>
              <a:off x="5090540" y="2525405"/>
              <a:ext cx="2000250" cy="180975"/>
            </a:xfrm>
            <a:custGeom>
              <a:avLst/>
              <a:gdLst>
                <a:gd name="connsiteX0" fmla="*/ 2001488 w 2000250"/>
                <a:gd name="connsiteY0" fmla="*/ 135160 h 180975"/>
                <a:gd name="connsiteX1" fmla="*/ 1986439 w 2000250"/>
                <a:gd name="connsiteY1" fmla="*/ 101632 h 180975"/>
                <a:gd name="connsiteX2" fmla="*/ 1955578 w 2000250"/>
                <a:gd name="connsiteY2" fmla="*/ 90202 h 180975"/>
                <a:gd name="connsiteX3" fmla="*/ 1936909 w 2000250"/>
                <a:gd name="connsiteY3" fmla="*/ 87249 h 180975"/>
                <a:gd name="connsiteX4" fmla="*/ 1911191 w 2000250"/>
                <a:gd name="connsiteY4" fmla="*/ 76581 h 180975"/>
                <a:gd name="connsiteX5" fmla="*/ 1902238 w 2000250"/>
                <a:gd name="connsiteY5" fmla="*/ 54007 h 180975"/>
                <a:gd name="connsiteX6" fmla="*/ 1942338 w 2000250"/>
                <a:gd name="connsiteY6" fmla="*/ 18288 h 180975"/>
                <a:gd name="connsiteX7" fmla="*/ 1984343 w 2000250"/>
                <a:gd name="connsiteY7" fmla="*/ 34290 h 180975"/>
                <a:gd name="connsiteX8" fmla="*/ 1992821 w 2000250"/>
                <a:gd name="connsiteY8" fmla="*/ 25813 h 180975"/>
                <a:gd name="connsiteX9" fmla="*/ 1943005 w 2000250"/>
                <a:gd name="connsiteY9" fmla="*/ 7144 h 180975"/>
                <a:gd name="connsiteX10" fmla="*/ 1889379 w 2000250"/>
                <a:gd name="connsiteY10" fmla="*/ 54483 h 180975"/>
                <a:gd name="connsiteX11" fmla="*/ 1903000 w 2000250"/>
                <a:gd name="connsiteY11" fmla="*/ 86297 h 180975"/>
                <a:gd name="connsiteX12" fmla="*/ 1933861 w 2000250"/>
                <a:gd name="connsiteY12" fmla="*/ 98965 h 180975"/>
                <a:gd name="connsiteX13" fmla="*/ 1954054 w 2000250"/>
                <a:gd name="connsiteY13" fmla="*/ 102108 h 180975"/>
                <a:gd name="connsiteX14" fmla="*/ 1979105 w 2000250"/>
                <a:gd name="connsiteY14" fmla="*/ 111347 h 180975"/>
                <a:gd name="connsiteX15" fmla="*/ 1988534 w 2000250"/>
                <a:gd name="connsiteY15" fmla="*/ 135636 h 180975"/>
                <a:gd name="connsiteX16" fmla="*/ 1944052 w 2000250"/>
                <a:gd name="connsiteY16" fmla="*/ 171355 h 180975"/>
                <a:gd name="connsiteX17" fmla="*/ 1894999 w 2000250"/>
                <a:gd name="connsiteY17" fmla="*/ 150971 h 180975"/>
                <a:gd name="connsiteX18" fmla="*/ 1885760 w 2000250"/>
                <a:gd name="connsiteY18" fmla="*/ 160211 h 180975"/>
                <a:gd name="connsiteX19" fmla="*/ 1943291 w 2000250"/>
                <a:gd name="connsiteY19" fmla="*/ 183071 h 180975"/>
                <a:gd name="connsiteX20" fmla="*/ 2001488 w 2000250"/>
                <a:gd name="connsiteY20" fmla="*/ 135160 h 180975"/>
                <a:gd name="connsiteX21" fmla="*/ 1824990 w 2000250"/>
                <a:gd name="connsiteY21" fmla="*/ 181547 h 180975"/>
                <a:gd name="connsiteX22" fmla="*/ 1824990 w 2000250"/>
                <a:gd name="connsiteY22" fmla="*/ 169926 h 180975"/>
                <a:gd name="connsiteX23" fmla="*/ 1733169 w 2000250"/>
                <a:gd name="connsiteY23" fmla="*/ 169926 h 180975"/>
                <a:gd name="connsiteX24" fmla="*/ 1733169 w 2000250"/>
                <a:gd name="connsiteY24" fmla="*/ 100203 h 180975"/>
                <a:gd name="connsiteX25" fmla="*/ 1811369 w 2000250"/>
                <a:gd name="connsiteY25" fmla="*/ 100203 h 180975"/>
                <a:gd name="connsiteX26" fmla="*/ 1811369 w 2000250"/>
                <a:gd name="connsiteY26" fmla="*/ 88583 h 180975"/>
                <a:gd name="connsiteX27" fmla="*/ 1733169 w 2000250"/>
                <a:gd name="connsiteY27" fmla="*/ 88583 h 180975"/>
                <a:gd name="connsiteX28" fmla="*/ 1733169 w 2000250"/>
                <a:gd name="connsiteY28" fmla="*/ 20383 h 180975"/>
                <a:gd name="connsiteX29" fmla="*/ 1824990 w 2000250"/>
                <a:gd name="connsiteY29" fmla="*/ 20383 h 180975"/>
                <a:gd name="connsiteX30" fmla="*/ 1824990 w 2000250"/>
                <a:gd name="connsiteY30" fmla="*/ 8763 h 180975"/>
                <a:gd name="connsiteX31" fmla="*/ 1720120 w 2000250"/>
                <a:gd name="connsiteY31" fmla="*/ 8763 h 180975"/>
                <a:gd name="connsiteX32" fmla="*/ 1720120 w 2000250"/>
                <a:gd name="connsiteY32" fmla="*/ 181642 h 180975"/>
                <a:gd name="connsiteX33" fmla="*/ 1824990 w 2000250"/>
                <a:gd name="connsiteY33" fmla="*/ 181642 h 180975"/>
                <a:gd name="connsiteX34" fmla="*/ 1633347 w 2000250"/>
                <a:gd name="connsiteY34" fmla="*/ 55245 h 180975"/>
                <a:gd name="connsiteX35" fmla="*/ 1595247 w 2000250"/>
                <a:gd name="connsiteY35" fmla="*/ 90202 h 180975"/>
                <a:gd name="connsiteX36" fmla="*/ 1544288 w 2000250"/>
                <a:gd name="connsiteY36" fmla="*/ 90202 h 180975"/>
                <a:gd name="connsiteX37" fmla="*/ 1544288 w 2000250"/>
                <a:gd name="connsiteY37" fmla="*/ 20288 h 180975"/>
                <a:gd name="connsiteX38" fmla="*/ 1595247 w 2000250"/>
                <a:gd name="connsiteY38" fmla="*/ 20288 h 180975"/>
                <a:gd name="connsiteX39" fmla="*/ 1633347 w 2000250"/>
                <a:gd name="connsiteY39" fmla="*/ 55245 h 180975"/>
                <a:gd name="connsiteX40" fmla="*/ 1648397 w 2000250"/>
                <a:gd name="connsiteY40" fmla="*/ 181547 h 180975"/>
                <a:gd name="connsiteX41" fmla="*/ 1606582 w 2000250"/>
                <a:gd name="connsiteY41" fmla="*/ 101632 h 180975"/>
                <a:gd name="connsiteX42" fmla="*/ 1646396 w 2000250"/>
                <a:gd name="connsiteY42" fmla="*/ 54959 h 180975"/>
                <a:gd name="connsiteX43" fmla="*/ 1596866 w 2000250"/>
                <a:gd name="connsiteY43" fmla="*/ 8573 h 180975"/>
                <a:gd name="connsiteX44" fmla="*/ 1531048 w 2000250"/>
                <a:gd name="connsiteY44" fmla="*/ 8573 h 180975"/>
                <a:gd name="connsiteX45" fmla="*/ 1531048 w 2000250"/>
                <a:gd name="connsiteY45" fmla="*/ 181451 h 180975"/>
                <a:gd name="connsiteX46" fmla="*/ 1544193 w 2000250"/>
                <a:gd name="connsiteY46" fmla="*/ 181451 h 180975"/>
                <a:gd name="connsiteX47" fmla="*/ 1544193 w 2000250"/>
                <a:gd name="connsiteY47" fmla="*/ 101822 h 180975"/>
                <a:gd name="connsiteX48" fmla="*/ 1591818 w 2000250"/>
                <a:gd name="connsiteY48" fmla="*/ 101822 h 180975"/>
                <a:gd name="connsiteX49" fmla="*/ 1633061 w 2000250"/>
                <a:gd name="connsiteY49" fmla="*/ 181451 h 180975"/>
                <a:gd name="connsiteX50" fmla="*/ 1648397 w 2000250"/>
                <a:gd name="connsiteY50" fmla="*/ 181451 h 180975"/>
                <a:gd name="connsiteX51" fmla="*/ 1451039 w 2000250"/>
                <a:gd name="connsiteY51" fmla="*/ 8668 h 180975"/>
                <a:gd name="connsiteX52" fmla="*/ 1437894 w 2000250"/>
                <a:gd name="connsiteY52" fmla="*/ 8668 h 180975"/>
                <a:gd name="connsiteX53" fmla="*/ 1437894 w 2000250"/>
                <a:gd name="connsiteY53" fmla="*/ 181547 h 180975"/>
                <a:gd name="connsiteX54" fmla="*/ 1451039 w 2000250"/>
                <a:gd name="connsiteY54" fmla="*/ 181547 h 180975"/>
                <a:gd name="connsiteX55" fmla="*/ 1451039 w 2000250"/>
                <a:gd name="connsiteY55" fmla="*/ 8668 h 180975"/>
                <a:gd name="connsiteX56" fmla="*/ 1349026 w 2000250"/>
                <a:gd name="connsiteY56" fmla="*/ 95060 h 180975"/>
                <a:gd name="connsiteX57" fmla="*/ 1335691 w 2000250"/>
                <a:gd name="connsiteY57" fmla="*/ 157925 h 180975"/>
                <a:gd name="connsiteX58" fmla="*/ 1302925 w 2000250"/>
                <a:gd name="connsiteY58" fmla="*/ 171260 h 180975"/>
                <a:gd name="connsiteX59" fmla="*/ 1270159 w 2000250"/>
                <a:gd name="connsiteY59" fmla="*/ 157925 h 180975"/>
                <a:gd name="connsiteX60" fmla="*/ 1256824 w 2000250"/>
                <a:gd name="connsiteY60" fmla="*/ 95060 h 180975"/>
                <a:gd name="connsiteX61" fmla="*/ 1270159 w 2000250"/>
                <a:gd name="connsiteY61" fmla="*/ 32195 h 180975"/>
                <a:gd name="connsiteX62" fmla="*/ 1302925 w 2000250"/>
                <a:gd name="connsiteY62" fmla="*/ 18860 h 180975"/>
                <a:gd name="connsiteX63" fmla="*/ 1335691 w 2000250"/>
                <a:gd name="connsiteY63" fmla="*/ 32195 h 180975"/>
                <a:gd name="connsiteX64" fmla="*/ 1349026 w 2000250"/>
                <a:gd name="connsiteY64" fmla="*/ 95060 h 180975"/>
                <a:gd name="connsiteX65" fmla="*/ 1362170 w 2000250"/>
                <a:gd name="connsiteY65" fmla="*/ 95060 h 180975"/>
                <a:gd name="connsiteX66" fmla="*/ 1346168 w 2000250"/>
                <a:gd name="connsiteY66" fmla="*/ 24860 h 180975"/>
                <a:gd name="connsiteX67" fmla="*/ 1302925 w 2000250"/>
                <a:gd name="connsiteY67" fmla="*/ 7144 h 180975"/>
                <a:gd name="connsiteX68" fmla="*/ 1259681 w 2000250"/>
                <a:gd name="connsiteY68" fmla="*/ 24860 h 180975"/>
                <a:gd name="connsiteX69" fmla="*/ 1243679 w 2000250"/>
                <a:gd name="connsiteY69" fmla="*/ 95060 h 180975"/>
                <a:gd name="connsiteX70" fmla="*/ 1259681 w 2000250"/>
                <a:gd name="connsiteY70" fmla="*/ 165259 h 180975"/>
                <a:gd name="connsiteX71" fmla="*/ 1302925 w 2000250"/>
                <a:gd name="connsiteY71" fmla="*/ 182975 h 180975"/>
                <a:gd name="connsiteX72" fmla="*/ 1346168 w 2000250"/>
                <a:gd name="connsiteY72" fmla="*/ 165259 h 180975"/>
                <a:gd name="connsiteX73" fmla="*/ 1362170 w 2000250"/>
                <a:gd name="connsiteY73" fmla="*/ 95060 h 180975"/>
                <a:gd name="connsiteX74" fmla="*/ 1187672 w 2000250"/>
                <a:gd name="connsiteY74" fmla="*/ 20288 h 180975"/>
                <a:gd name="connsiteX75" fmla="*/ 1187672 w 2000250"/>
                <a:gd name="connsiteY75" fmla="*/ 8668 h 180975"/>
                <a:gd name="connsiteX76" fmla="*/ 1071372 w 2000250"/>
                <a:gd name="connsiteY76" fmla="*/ 8668 h 180975"/>
                <a:gd name="connsiteX77" fmla="*/ 1071372 w 2000250"/>
                <a:gd name="connsiteY77" fmla="*/ 20288 h 180975"/>
                <a:gd name="connsiteX78" fmla="*/ 1122807 w 2000250"/>
                <a:gd name="connsiteY78" fmla="*/ 20288 h 180975"/>
                <a:gd name="connsiteX79" fmla="*/ 1122807 w 2000250"/>
                <a:gd name="connsiteY79" fmla="*/ 181547 h 180975"/>
                <a:gd name="connsiteX80" fmla="*/ 1135952 w 2000250"/>
                <a:gd name="connsiteY80" fmla="*/ 181547 h 180975"/>
                <a:gd name="connsiteX81" fmla="*/ 1135952 w 2000250"/>
                <a:gd name="connsiteY81" fmla="*/ 20288 h 180975"/>
                <a:gd name="connsiteX82" fmla="*/ 1187672 w 2000250"/>
                <a:gd name="connsiteY82" fmla="*/ 20288 h 180975"/>
                <a:gd name="connsiteX83" fmla="*/ 1015746 w 2000250"/>
                <a:gd name="connsiteY83" fmla="*/ 132493 h 180975"/>
                <a:gd name="connsiteX84" fmla="*/ 1002887 w 2000250"/>
                <a:gd name="connsiteY84" fmla="*/ 132493 h 180975"/>
                <a:gd name="connsiteX85" fmla="*/ 956977 w 2000250"/>
                <a:gd name="connsiteY85" fmla="*/ 171355 h 180975"/>
                <a:gd name="connsiteX86" fmla="*/ 924211 w 2000250"/>
                <a:gd name="connsiteY86" fmla="*/ 158020 h 180975"/>
                <a:gd name="connsiteX87" fmla="*/ 910876 w 2000250"/>
                <a:gd name="connsiteY87" fmla="*/ 95155 h 180975"/>
                <a:gd name="connsiteX88" fmla="*/ 924211 w 2000250"/>
                <a:gd name="connsiteY88" fmla="*/ 32290 h 180975"/>
                <a:gd name="connsiteX89" fmla="*/ 956977 w 2000250"/>
                <a:gd name="connsiteY89" fmla="*/ 18955 h 180975"/>
                <a:gd name="connsiteX90" fmla="*/ 1002411 w 2000250"/>
                <a:gd name="connsiteY90" fmla="*/ 57817 h 180975"/>
                <a:gd name="connsiteX91" fmla="*/ 1015746 w 2000250"/>
                <a:gd name="connsiteY91" fmla="*/ 57817 h 180975"/>
                <a:gd name="connsiteX92" fmla="*/ 956977 w 2000250"/>
                <a:gd name="connsiteY92" fmla="*/ 7334 h 180975"/>
                <a:gd name="connsiteX93" fmla="*/ 913733 w 2000250"/>
                <a:gd name="connsiteY93" fmla="*/ 25051 h 180975"/>
                <a:gd name="connsiteX94" fmla="*/ 897731 w 2000250"/>
                <a:gd name="connsiteY94" fmla="*/ 95250 h 180975"/>
                <a:gd name="connsiteX95" fmla="*/ 913733 w 2000250"/>
                <a:gd name="connsiteY95" fmla="*/ 165449 h 180975"/>
                <a:gd name="connsiteX96" fmla="*/ 956977 w 2000250"/>
                <a:gd name="connsiteY96" fmla="*/ 183166 h 180975"/>
                <a:gd name="connsiteX97" fmla="*/ 1015746 w 2000250"/>
                <a:gd name="connsiteY97" fmla="*/ 132493 h 180975"/>
                <a:gd name="connsiteX98" fmla="*/ 837629 w 2000250"/>
                <a:gd name="connsiteY98" fmla="*/ 181547 h 180975"/>
                <a:gd name="connsiteX99" fmla="*/ 837629 w 2000250"/>
                <a:gd name="connsiteY99" fmla="*/ 169926 h 180975"/>
                <a:gd name="connsiteX100" fmla="*/ 745808 w 2000250"/>
                <a:gd name="connsiteY100" fmla="*/ 169926 h 180975"/>
                <a:gd name="connsiteX101" fmla="*/ 745808 w 2000250"/>
                <a:gd name="connsiteY101" fmla="*/ 100203 h 180975"/>
                <a:gd name="connsiteX102" fmla="*/ 824008 w 2000250"/>
                <a:gd name="connsiteY102" fmla="*/ 100203 h 180975"/>
                <a:gd name="connsiteX103" fmla="*/ 824008 w 2000250"/>
                <a:gd name="connsiteY103" fmla="*/ 88583 h 180975"/>
                <a:gd name="connsiteX104" fmla="*/ 745808 w 2000250"/>
                <a:gd name="connsiteY104" fmla="*/ 88583 h 180975"/>
                <a:gd name="connsiteX105" fmla="*/ 745808 w 2000250"/>
                <a:gd name="connsiteY105" fmla="*/ 20383 h 180975"/>
                <a:gd name="connsiteX106" fmla="*/ 837629 w 2000250"/>
                <a:gd name="connsiteY106" fmla="*/ 20383 h 180975"/>
                <a:gd name="connsiteX107" fmla="*/ 837629 w 2000250"/>
                <a:gd name="connsiteY107" fmla="*/ 8763 h 180975"/>
                <a:gd name="connsiteX108" fmla="*/ 732758 w 2000250"/>
                <a:gd name="connsiteY108" fmla="*/ 8763 h 180975"/>
                <a:gd name="connsiteX109" fmla="*/ 732758 w 2000250"/>
                <a:gd name="connsiteY109" fmla="*/ 181642 h 180975"/>
                <a:gd name="connsiteX110" fmla="*/ 837629 w 2000250"/>
                <a:gd name="connsiteY110" fmla="*/ 181642 h 180975"/>
                <a:gd name="connsiteX111" fmla="*/ 653701 w 2000250"/>
                <a:gd name="connsiteY111" fmla="*/ 130588 h 180975"/>
                <a:gd name="connsiteX112" fmla="*/ 653701 w 2000250"/>
                <a:gd name="connsiteY112" fmla="*/ 8668 h 180975"/>
                <a:gd name="connsiteX113" fmla="*/ 640652 w 2000250"/>
                <a:gd name="connsiteY113" fmla="*/ 8668 h 180975"/>
                <a:gd name="connsiteX114" fmla="*/ 640652 w 2000250"/>
                <a:gd name="connsiteY114" fmla="*/ 127921 h 180975"/>
                <a:gd name="connsiteX115" fmla="*/ 602266 w 2000250"/>
                <a:gd name="connsiteY115" fmla="*/ 171355 h 180975"/>
                <a:gd name="connsiteX116" fmla="*/ 573405 w 2000250"/>
                <a:gd name="connsiteY116" fmla="*/ 159258 h 180975"/>
                <a:gd name="connsiteX117" fmla="*/ 564452 w 2000250"/>
                <a:gd name="connsiteY117" fmla="*/ 168212 h 180975"/>
                <a:gd name="connsiteX118" fmla="*/ 602361 w 2000250"/>
                <a:gd name="connsiteY118" fmla="*/ 183071 h 180975"/>
                <a:gd name="connsiteX119" fmla="*/ 653701 w 2000250"/>
                <a:gd name="connsiteY119" fmla="*/ 130588 h 180975"/>
                <a:gd name="connsiteX120" fmla="*/ 475488 w 2000250"/>
                <a:gd name="connsiteY120" fmla="*/ 127921 h 180975"/>
                <a:gd name="connsiteX121" fmla="*/ 403098 w 2000250"/>
                <a:gd name="connsiteY121" fmla="*/ 127921 h 180975"/>
                <a:gd name="connsiteX122" fmla="*/ 439293 w 2000250"/>
                <a:gd name="connsiteY122" fmla="*/ 26194 h 180975"/>
                <a:gd name="connsiteX123" fmla="*/ 475488 w 2000250"/>
                <a:gd name="connsiteY123" fmla="*/ 127921 h 180975"/>
                <a:gd name="connsiteX124" fmla="*/ 508826 w 2000250"/>
                <a:gd name="connsiteY124" fmla="*/ 181547 h 180975"/>
                <a:gd name="connsiteX125" fmla="*/ 445199 w 2000250"/>
                <a:gd name="connsiteY125" fmla="*/ 8668 h 180975"/>
                <a:gd name="connsiteX126" fmla="*/ 433578 w 2000250"/>
                <a:gd name="connsiteY126" fmla="*/ 8668 h 180975"/>
                <a:gd name="connsiteX127" fmla="*/ 369951 w 2000250"/>
                <a:gd name="connsiteY127" fmla="*/ 181547 h 180975"/>
                <a:gd name="connsiteX128" fmla="*/ 384048 w 2000250"/>
                <a:gd name="connsiteY128" fmla="*/ 181547 h 180975"/>
                <a:gd name="connsiteX129" fmla="*/ 399098 w 2000250"/>
                <a:gd name="connsiteY129" fmla="*/ 139541 h 180975"/>
                <a:gd name="connsiteX130" fmla="*/ 479679 w 2000250"/>
                <a:gd name="connsiteY130" fmla="*/ 139541 h 180975"/>
                <a:gd name="connsiteX131" fmla="*/ 494729 w 2000250"/>
                <a:gd name="connsiteY131" fmla="*/ 181547 h 180975"/>
                <a:gd name="connsiteX132" fmla="*/ 508826 w 2000250"/>
                <a:gd name="connsiteY132" fmla="*/ 181547 h 180975"/>
                <a:gd name="connsiteX133" fmla="*/ 293561 w 2000250"/>
                <a:gd name="connsiteY133" fmla="*/ 55245 h 180975"/>
                <a:gd name="connsiteX134" fmla="*/ 255461 w 2000250"/>
                <a:gd name="connsiteY134" fmla="*/ 90202 h 180975"/>
                <a:gd name="connsiteX135" fmla="*/ 204407 w 2000250"/>
                <a:gd name="connsiteY135" fmla="*/ 90202 h 180975"/>
                <a:gd name="connsiteX136" fmla="*/ 204407 w 2000250"/>
                <a:gd name="connsiteY136" fmla="*/ 20288 h 180975"/>
                <a:gd name="connsiteX137" fmla="*/ 255365 w 2000250"/>
                <a:gd name="connsiteY137" fmla="*/ 20288 h 180975"/>
                <a:gd name="connsiteX138" fmla="*/ 293561 w 2000250"/>
                <a:gd name="connsiteY138" fmla="*/ 55245 h 180975"/>
                <a:gd name="connsiteX139" fmla="*/ 308610 w 2000250"/>
                <a:gd name="connsiteY139" fmla="*/ 181547 h 180975"/>
                <a:gd name="connsiteX140" fmla="*/ 266795 w 2000250"/>
                <a:gd name="connsiteY140" fmla="*/ 101632 h 180975"/>
                <a:gd name="connsiteX141" fmla="*/ 306610 w 2000250"/>
                <a:gd name="connsiteY141" fmla="*/ 54959 h 180975"/>
                <a:gd name="connsiteX142" fmla="*/ 257080 w 2000250"/>
                <a:gd name="connsiteY142" fmla="*/ 8573 h 180975"/>
                <a:gd name="connsiteX143" fmla="*/ 191262 w 2000250"/>
                <a:gd name="connsiteY143" fmla="*/ 8573 h 180975"/>
                <a:gd name="connsiteX144" fmla="*/ 191262 w 2000250"/>
                <a:gd name="connsiteY144" fmla="*/ 181451 h 180975"/>
                <a:gd name="connsiteX145" fmla="*/ 204407 w 2000250"/>
                <a:gd name="connsiteY145" fmla="*/ 181451 h 180975"/>
                <a:gd name="connsiteX146" fmla="*/ 204407 w 2000250"/>
                <a:gd name="connsiteY146" fmla="*/ 101822 h 180975"/>
                <a:gd name="connsiteX147" fmla="*/ 252032 w 2000250"/>
                <a:gd name="connsiteY147" fmla="*/ 101822 h 180975"/>
                <a:gd name="connsiteX148" fmla="*/ 293275 w 2000250"/>
                <a:gd name="connsiteY148" fmla="*/ 181451 h 180975"/>
                <a:gd name="connsiteX149" fmla="*/ 308610 w 2000250"/>
                <a:gd name="connsiteY149" fmla="*/ 181451 h 180975"/>
                <a:gd name="connsiteX150" fmla="*/ 123539 w 2000250"/>
                <a:gd name="connsiteY150" fmla="*/ 20288 h 180975"/>
                <a:gd name="connsiteX151" fmla="*/ 123539 w 2000250"/>
                <a:gd name="connsiteY151" fmla="*/ 8668 h 180975"/>
                <a:gd name="connsiteX152" fmla="*/ 7144 w 2000250"/>
                <a:gd name="connsiteY152" fmla="*/ 8668 h 180975"/>
                <a:gd name="connsiteX153" fmla="*/ 7144 w 2000250"/>
                <a:gd name="connsiteY153" fmla="*/ 20288 h 180975"/>
                <a:gd name="connsiteX154" fmla="*/ 58579 w 2000250"/>
                <a:gd name="connsiteY154" fmla="*/ 20288 h 180975"/>
                <a:gd name="connsiteX155" fmla="*/ 58579 w 2000250"/>
                <a:gd name="connsiteY155" fmla="*/ 181547 h 180975"/>
                <a:gd name="connsiteX156" fmla="*/ 71723 w 2000250"/>
                <a:gd name="connsiteY156" fmla="*/ 181547 h 180975"/>
                <a:gd name="connsiteX157" fmla="*/ 71723 w 2000250"/>
                <a:gd name="connsiteY157" fmla="*/ 20288 h 180975"/>
                <a:gd name="connsiteX158" fmla="*/ 123539 w 2000250"/>
                <a:gd name="connsiteY158" fmla="*/ 2028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2000250" h="180975">
                  <a:moveTo>
                    <a:pt x="2001488" y="135160"/>
                  </a:moveTo>
                  <a:cubicBezTo>
                    <a:pt x="2001488" y="121349"/>
                    <a:pt x="1995869" y="109442"/>
                    <a:pt x="1986439" y="101632"/>
                  </a:cubicBezTo>
                  <a:cubicBezTo>
                    <a:pt x="1979200" y="95536"/>
                    <a:pt x="1971866" y="92678"/>
                    <a:pt x="1955578" y="90202"/>
                  </a:cubicBezTo>
                  <a:lnTo>
                    <a:pt x="1936909" y="87249"/>
                  </a:lnTo>
                  <a:cubicBezTo>
                    <a:pt x="1927193" y="85820"/>
                    <a:pt x="1917192" y="81629"/>
                    <a:pt x="1911191" y="76581"/>
                  </a:cubicBezTo>
                  <a:cubicBezTo>
                    <a:pt x="1905095" y="71438"/>
                    <a:pt x="1902238" y="63913"/>
                    <a:pt x="1902238" y="54007"/>
                  </a:cubicBezTo>
                  <a:cubicBezTo>
                    <a:pt x="1902238" y="32195"/>
                    <a:pt x="1917287" y="18288"/>
                    <a:pt x="1942338" y="18288"/>
                  </a:cubicBezTo>
                  <a:cubicBezTo>
                    <a:pt x="1963007" y="18288"/>
                    <a:pt x="1973675" y="24860"/>
                    <a:pt x="1984343" y="34290"/>
                  </a:cubicBezTo>
                  <a:lnTo>
                    <a:pt x="1992821" y="25813"/>
                  </a:lnTo>
                  <a:cubicBezTo>
                    <a:pt x="1977962" y="12954"/>
                    <a:pt x="1964436" y="7144"/>
                    <a:pt x="1943005" y="7144"/>
                  </a:cubicBezTo>
                  <a:cubicBezTo>
                    <a:pt x="1909953" y="7144"/>
                    <a:pt x="1889379" y="25622"/>
                    <a:pt x="1889379" y="54483"/>
                  </a:cubicBezTo>
                  <a:cubicBezTo>
                    <a:pt x="1889379" y="67818"/>
                    <a:pt x="1893761" y="78486"/>
                    <a:pt x="1903000" y="86297"/>
                  </a:cubicBezTo>
                  <a:cubicBezTo>
                    <a:pt x="1910239" y="92583"/>
                    <a:pt x="1920716" y="96965"/>
                    <a:pt x="1933861" y="98965"/>
                  </a:cubicBezTo>
                  <a:lnTo>
                    <a:pt x="1954054" y="102108"/>
                  </a:lnTo>
                  <a:cubicBezTo>
                    <a:pt x="1968151" y="104299"/>
                    <a:pt x="1972723" y="106013"/>
                    <a:pt x="1979105" y="111347"/>
                  </a:cubicBezTo>
                  <a:cubicBezTo>
                    <a:pt x="1985391" y="116967"/>
                    <a:pt x="1988534" y="125444"/>
                    <a:pt x="1988534" y="135636"/>
                  </a:cubicBezTo>
                  <a:cubicBezTo>
                    <a:pt x="1988534" y="158210"/>
                    <a:pt x="1971294" y="171355"/>
                    <a:pt x="1944052" y="171355"/>
                  </a:cubicBezTo>
                  <a:cubicBezTo>
                    <a:pt x="1923193" y="171355"/>
                    <a:pt x="1910525" y="166497"/>
                    <a:pt x="1894999" y="150971"/>
                  </a:cubicBezTo>
                  <a:lnTo>
                    <a:pt x="1885760" y="160211"/>
                  </a:lnTo>
                  <a:cubicBezTo>
                    <a:pt x="1901571" y="176022"/>
                    <a:pt x="1917573" y="183071"/>
                    <a:pt x="1943291" y="183071"/>
                  </a:cubicBezTo>
                  <a:cubicBezTo>
                    <a:pt x="1979200" y="182975"/>
                    <a:pt x="2001488" y="164306"/>
                    <a:pt x="2001488" y="135160"/>
                  </a:cubicBezTo>
                  <a:moveTo>
                    <a:pt x="1824990" y="181547"/>
                  </a:moveTo>
                  <a:lnTo>
                    <a:pt x="1824990" y="169926"/>
                  </a:lnTo>
                  <a:lnTo>
                    <a:pt x="1733169" y="169926"/>
                  </a:lnTo>
                  <a:lnTo>
                    <a:pt x="1733169" y="100203"/>
                  </a:lnTo>
                  <a:lnTo>
                    <a:pt x="1811369" y="100203"/>
                  </a:lnTo>
                  <a:lnTo>
                    <a:pt x="1811369" y="88583"/>
                  </a:lnTo>
                  <a:lnTo>
                    <a:pt x="1733169" y="88583"/>
                  </a:lnTo>
                  <a:lnTo>
                    <a:pt x="1733169" y="20383"/>
                  </a:lnTo>
                  <a:lnTo>
                    <a:pt x="1824990" y="20383"/>
                  </a:lnTo>
                  <a:lnTo>
                    <a:pt x="1824990" y="8763"/>
                  </a:lnTo>
                  <a:lnTo>
                    <a:pt x="1720120" y="8763"/>
                  </a:lnTo>
                  <a:lnTo>
                    <a:pt x="1720120" y="181642"/>
                  </a:lnTo>
                  <a:lnTo>
                    <a:pt x="1824990" y="181642"/>
                  </a:lnTo>
                  <a:close/>
                  <a:moveTo>
                    <a:pt x="1633347" y="55245"/>
                  </a:moveTo>
                  <a:cubicBezTo>
                    <a:pt x="1633347" y="79058"/>
                    <a:pt x="1617345" y="90202"/>
                    <a:pt x="1595247" y="90202"/>
                  </a:cubicBezTo>
                  <a:lnTo>
                    <a:pt x="1544288" y="90202"/>
                  </a:lnTo>
                  <a:lnTo>
                    <a:pt x="1544288" y="20288"/>
                  </a:lnTo>
                  <a:lnTo>
                    <a:pt x="1595247" y="20288"/>
                  </a:lnTo>
                  <a:cubicBezTo>
                    <a:pt x="1617345" y="20288"/>
                    <a:pt x="1633347" y="31433"/>
                    <a:pt x="1633347" y="55245"/>
                  </a:cubicBezTo>
                  <a:moveTo>
                    <a:pt x="1648397" y="181547"/>
                  </a:moveTo>
                  <a:lnTo>
                    <a:pt x="1606582" y="101632"/>
                  </a:lnTo>
                  <a:cubicBezTo>
                    <a:pt x="1630871" y="97536"/>
                    <a:pt x="1646396" y="80772"/>
                    <a:pt x="1646396" y="54959"/>
                  </a:cubicBezTo>
                  <a:cubicBezTo>
                    <a:pt x="1646396" y="24860"/>
                    <a:pt x="1625060" y="8573"/>
                    <a:pt x="1596866" y="8573"/>
                  </a:cubicBezTo>
                  <a:lnTo>
                    <a:pt x="1531048" y="8573"/>
                  </a:lnTo>
                  <a:lnTo>
                    <a:pt x="1531048" y="181451"/>
                  </a:lnTo>
                  <a:lnTo>
                    <a:pt x="1544193" y="181451"/>
                  </a:lnTo>
                  <a:lnTo>
                    <a:pt x="1544193" y="101822"/>
                  </a:lnTo>
                  <a:lnTo>
                    <a:pt x="1591818" y="101822"/>
                  </a:lnTo>
                  <a:lnTo>
                    <a:pt x="1633061" y="181451"/>
                  </a:lnTo>
                  <a:lnTo>
                    <a:pt x="1648397" y="181451"/>
                  </a:lnTo>
                  <a:close/>
                  <a:moveTo>
                    <a:pt x="1451039" y="8668"/>
                  </a:moveTo>
                  <a:lnTo>
                    <a:pt x="1437894" y="8668"/>
                  </a:lnTo>
                  <a:lnTo>
                    <a:pt x="1437894" y="181547"/>
                  </a:lnTo>
                  <a:lnTo>
                    <a:pt x="1451039" y="181547"/>
                  </a:lnTo>
                  <a:lnTo>
                    <a:pt x="1451039" y="8668"/>
                  </a:lnTo>
                  <a:close/>
                  <a:moveTo>
                    <a:pt x="1349026" y="95060"/>
                  </a:moveTo>
                  <a:cubicBezTo>
                    <a:pt x="1349026" y="132207"/>
                    <a:pt x="1348073" y="145542"/>
                    <a:pt x="1335691" y="157925"/>
                  </a:cubicBezTo>
                  <a:cubicBezTo>
                    <a:pt x="1326928" y="166688"/>
                    <a:pt x="1315307" y="171260"/>
                    <a:pt x="1302925" y="171260"/>
                  </a:cubicBezTo>
                  <a:cubicBezTo>
                    <a:pt x="1290542" y="171260"/>
                    <a:pt x="1278922" y="166688"/>
                    <a:pt x="1270159" y="157925"/>
                  </a:cubicBezTo>
                  <a:cubicBezTo>
                    <a:pt x="1257776" y="145542"/>
                    <a:pt x="1256824" y="132207"/>
                    <a:pt x="1256824" y="95060"/>
                  </a:cubicBezTo>
                  <a:cubicBezTo>
                    <a:pt x="1256824" y="57912"/>
                    <a:pt x="1257776" y="44577"/>
                    <a:pt x="1270159" y="32195"/>
                  </a:cubicBezTo>
                  <a:cubicBezTo>
                    <a:pt x="1278922" y="23432"/>
                    <a:pt x="1290542" y="18860"/>
                    <a:pt x="1302925" y="18860"/>
                  </a:cubicBezTo>
                  <a:cubicBezTo>
                    <a:pt x="1315307" y="18860"/>
                    <a:pt x="1326928" y="23432"/>
                    <a:pt x="1335691" y="32195"/>
                  </a:cubicBezTo>
                  <a:cubicBezTo>
                    <a:pt x="1348073" y="44577"/>
                    <a:pt x="1349026" y="57912"/>
                    <a:pt x="1349026" y="95060"/>
                  </a:cubicBezTo>
                  <a:moveTo>
                    <a:pt x="1362170" y="95060"/>
                  </a:moveTo>
                  <a:cubicBezTo>
                    <a:pt x="1362170" y="56007"/>
                    <a:pt x="1361885" y="40672"/>
                    <a:pt x="1346168" y="24860"/>
                  </a:cubicBezTo>
                  <a:cubicBezTo>
                    <a:pt x="1334738" y="13430"/>
                    <a:pt x="1319213" y="7144"/>
                    <a:pt x="1302925" y="7144"/>
                  </a:cubicBezTo>
                  <a:cubicBezTo>
                    <a:pt x="1286637" y="7144"/>
                    <a:pt x="1271111" y="13430"/>
                    <a:pt x="1259681" y="24860"/>
                  </a:cubicBezTo>
                  <a:cubicBezTo>
                    <a:pt x="1243870" y="40672"/>
                    <a:pt x="1243679" y="55912"/>
                    <a:pt x="1243679" y="95060"/>
                  </a:cubicBezTo>
                  <a:cubicBezTo>
                    <a:pt x="1243679" y="134112"/>
                    <a:pt x="1243965" y="149447"/>
                    <a:pt x="1259681" y="165259"/>
                  </a:cubicBezTo>
                  <a:cubicBezTo>
                    <a:pt x="1271111" y="176689"/>
                    <a:pt x="1286637" y="182975"/>
                    <a:pt x="1302925" y="182975"/>
                  </a:cubicBezTo>
                  <a:cubicBezTo>
                    <a:pt x="1319213" y="182975"/>
                    <a:pt x="1334738" y="176689"/>
                    <a:pt x="1346168" y="165259"/>
                  </a:cubicBezTo>
                  <a:cubicBezTo>
                    <a:pt x="1361885" y="149447"/>
                    <a:pt x="1362170" y="134207"/>
                    <a:pt x="1362170" y="95060"/>
                  </a:cubicBezTo>
                  <a:moveTo>
                    <a:pt x="1187672" y="20288"/>
                  </a:moveTo>
                  <a:lnTo>
                    <a:pt x="1187672" y="8668"/>
                  </a:lnTo>
                  <a:lnTo>
                    <a:pt x="1071372" y="8668"/>
                  </a:lnTo>
                  <a:lnTo>
                    <a:pt x="1071372" y="20288"/>
                  </a:lnTo>
                  <a:lnTo>
                    <a:pt x="1122807" y="20288"/>
                  </a:lnTo>
                  <a:lnTo>
                    <a:pt x="1122807" y="181547"/>
                  </a:lnTo>
                  <a:lnTo>
                    <a:pt x="1135952" y="181547"/>
                  </a:lnTo>
                  <a:lnTo>
                    <a:pt x="1135952" y="20288"/>
                  </a:lnTo>
                  <a:lnTo>
                    <a:pt x="1187672" y="20288"/>
                  </a:lnTo>
                  <a:close/>
                  <a:moveTo>
                    <a:pt x="1015746" y="132493"/>
                  </a:moveTo>
                  <a:lnTo>
                    <a:pt x="1002887" y="132493"/>
                  </a:lnTo>
                  <a:cubicBezTo>
                    <a:pt x="997744" y="156305"/>
                    <a:pt x="980313" y="171355"/>
                    <a:pt x="956977" y="171355"/>
                  </a:cubicBezTo>
                  <a:cubicBezTo>
                    <a:pt x="944594" y="171355"/>
                    <a:pt x="932974" y="166783"/>
                    <a:pt x="924211" y="158020"/>
                  </a:cubicBezTo>
                  <a:cubicBezTo>
                    <a:pt x="911828" y="145637"/>
                    <a:pt x="910876" y="132302"/>
                    <a:pt x="910876" y="95155"/>
                  </a:cubicBezTo>
                  <a:cubicBezTo>
                    <a:pt x="910876" y="58007"/>
                    <a:pt x="911828" y="44672"/>
                    <a:pt x="924211" y="32290"/>
                  </a:cubicBezTo>
                  <a:cubicBezTo>
                    <a:pt x="932974" y="23527"/>
                    <a:pt x="944594" y="18955"/>
                    <a:pt x="956977" y="18955"/>
                  </a:cubicBezTo>
                  <a:cubicBezTo>
                    <a:pt x="980313" y="18955"/>
                    <a:pt x="997268" y="34004"/>
                    <a:pt x="1002411" y="57817"/>
                  </a:cubicBezTo>
                  <a:lnTo>
                    <a:pt x="1015746" y="57817"/>
                  </a:lnTo>
                  <a:cubicBezTo>
                    <a:pt x="1010126" y="26479"/>
                    <a:pt x="987838" y="7334"/>
                    <a:pt x="956977" y="7334"/>
                  </a:cubicBezTo>
                  <a:cubicBezTo>
                    <a:pt x="940689" y="7334"/>
                    <a:pt x="925163" y="13621"/>
                    <a:pt x="913733" y="25051"/>
                  </a:cubicBezTo>
                  <a:cubicBezTo>
                    <a:pt x="897922" y="40862"/>
                    <a:pt x="897731" y="56102"/>
                    <a:pt x="897731" y="95250"/>
                  </a:cubicBezTo>
                  <a:cubicBezTo>
                    <a:pt x="897731" y="134303"/>
                    <a:pt x="898017" y="149638"/>
                    <a:pt x="913733" y="165449"/>
                  </a:cubicBezTo>
                  <a:cubicBezTo>
                    <a:pt x="925163" y="176879"/>
                    <a:pt x="940689" y="183166"/>
                    <a:pt x="956977" y="183166"/>
                  </a:cubicBezTo>
                  <a:cubicBezTo>
                    <a:pt x="987362" y="182975"/>
                    <a:pt x="1010222" y="163830"/>
                    <a:pt x="1015746" y="132493"/>
                  </a:cubicBezTo>
                  <a:moveTo>
                    <a:pt x="837629" y="181547"/>
                  </a:moveTo>
                  <a:lnTo>
                    <a:pt x="837629" y="169926"/>
                  </a:lnTo>
                  <a:lnTo>
                    <a:pt x="745808" y="169926"/>
                  </a:lnTo>
                  <a:lnTo>
                    <a:pt x="745808" y="100203"/>
                  </a:lnTo>
                  <a:lnTo>
                    <a:pt x="824008" y="100203"/>
                  </a:lnTo>
                  <a:lnTo>
                    <a:pt x="824008" y="88583"/>
                  </a:lnTo>
                  <a:lnTo>
                    <a:pt x="745808" y="88583"/>
                  </a:lnTo>
                  <a:lnTo>
                    <a:pt x="745808" y="20383"/>
                  </a:lnTo>
                  <a:lnTo>
                    <a:pt x="837629" y="20383"/>
                  </a:lnTo>
                  <a:lnTo>
                    <a:pt x="837629" y="8763"/>
                  </a:lnTo>
                  <a:lnTo>
                    <a:pt x="732758" y="8763"/>
                  </a:lnTo>
                  <a:lnTo>
                    <a:pt x="732758" y="181642"/>
                  </a:lnTo>
                  <a:lnTo>
                    <a:pt x="837629" y="181642"/>
                  </a:lnTo>
                  <a:close/>
                  <a:moveTo>
                    <a:pt x="653701" y="130588"/>
                  </a:moveTo>
                  <a:lnTo>
                    <a:pt x="653701" y="8668"/>
                  </a:lnTo>
                  <a:lnTo>
                    <a:pt x="640652" y="8668"/>
                  </a:lnTo>
                  <a:lnTo>
                    <a:pt x="640652" y="127921"/>
                  </a:lnTo>
                  <a:cubicBezTo>
                    <a:pt x="640652" y="155639"/>
                    <a:pt x="627031" y="171355"/>
                    <a:pt x="602266" y="171355"/>
                  </a:cubicBezTo>
                  <a:cubicBezTo>
                    <a:pt x="586931" y="171355"/>
                    <a:pt x="579882" y="165735"/>
                    <a:pt x="573405" y="159258"/>
                  </a:cubicBezTo>
                  <a:lnTo>
                    <a:pt x="564452" y="168212"/>
                  </a:lnTo>
                  <a:cubicBezTo>
                    <a:pt x="574453" y="178213"/>
                    <a:pt x="586835" y="183071"/>
                    <a:pt x="602361" y="183071"/>
                  </a:cubicBezTo>
                  <a:cubicBezTo>
                    <a:pt x="633603" y="182975"/>
                    <a:pt x="653701" y="162116"/>
                    <a:pt x="653701" y="130588"/>
                  </a:cubicBezTo>
                  <a:moveTo>
                    <a:pt x="475488" y="127921"/>
                  </a:moveTo>
                  <a:lnTo>
                    <a:pt x="403098" y="127921"/>
                  </a:lnTo>
                  <a:lnTo>
                    <a:pt x="439293" y="26194"/>
                  </a:lnTo>
                  <a:lnTo>
                    <a:pt x="475488" y="127921"/>
                  </a:lnTo>
                  <a:close/>
                  <a:moveTo>
                    <a:pt x="508826" y="181547"/>
                  </a:moveTo>
                  <a:lnTo>
                    <a:pt x="445199" y="8668"/>
                  </a:lnTo>
                  <a:lnTo>
                    <a:pt x="433578" y="8668"/>
                  </a:lnTo>
                  <a:lnTo>
                    <a:pt x="369951" y="181547"/>
                  </a:lnTo>
                  <a:lnTo>
                    <a:pt x="384048" y="181547"/>
                  </a:lnTo>
                  <a:lnTo>
                    <a:pt x="399098" y="139541"/>
                  </a:lnTo>
                  <a:lnTo>
                    <a:pt x="479679" y="139541"/>
                  </a:lnTo>
                  <a:lnTo>
                    <a:pt x="494729" y="181547"/>
                  </a:lnTo>
                  <a:lnTo>
                    <a:pt x="508826" y="181547"/>
                  </a:lnTo>
                  <a:close/>
                  <a:moveTo>
                    <a:pt x="293561" y="55245"/>
                  </a:moveTo>
                  <a:cubicBezTo>
                    <a:pt x="293561" y="79058"/>
                    <a:pt x="277559" y="90202"/>
                    <a:pt x="255461" y="90202"/>
                  </a:cubicBezTo>
                  <a:lnTo>
                    <a:pt x="204407" y="90202"/>
                  </a:lnTo>
                  <a:lnTo>
                    <a:pt x="204407" y="20288"/>
                  </a:lnTo>
                  <a:lnTo>
                    <a:pt x="255365" y="20288"/>
                  </a:lnTo>
                  <a:cubicBezTo>
                    <a:pt x="277559" y="20288"/>
                    <a:pt x="293561" y="31433"/>
                    <a:pt x="293561" y="55245"/>
                  </a:cubicBezTo>
                  <a:moveTo>
                    <a:pt x="308610" y="181547"/>
                  </a:moveTo>
                  <a:lnTo>
                    <a:pt x="266795" y="101632"/>
                  </a:lnTo>
                  <a:cubicBezTo>
                    <a:pt x="291084" y="97536"/>
                    <a:pt x="306610" y="80772"/>
                    <a:pt x="306610" y="54959"/>
                  </a:cubicBezTo>
                  <a:cubicBezTo>
                    <a:pt x="306610" y="24860"/>
                    <a:pt x="285274" y="8573"/>
                    <a:pt x="257080" y="8573"/>
                  </a:cubicBezTo>
                  <a:lnTo>
                    <a:pt x="191262" y="8573"/>
                  </a:lnTo>
                  <a:lnTo>
                    <a:pt x="191262" y="181451"/>
                  </a:lnTo>
                  <a:lnTo>
                    <a:pt x="204407" y="181451"/>
                  </a:lnTo>
                  <a:lnTo>
                    <a:pt x="204407" y="101822"/>
                  </a:lnTo>
                  <a:lnTo>
                    <a:pt x="252032" y="101822"/>
                  </a:lnTo>
                  <a:lnTo>
                    <a:pt x="293275" y="181451"/>
                  </a:lnTo>
                  <a:lnTo>
                    <a:pt x="308610" y="181451"/>
                  </a:lnTo>
                  <a:close/>
                  <a:moveTo>
                    <a:pt x="123539" y="20288"/>
                  </a:moveTo>
                  <a:lnTo>
                    <a:pt x="123539" y="8668"/>
                  </a:lnTo>
                  <a:lnTo>
                    <a:pt x="7144" y="8668"/>
                  </a:lnTo>
                  <a:lnTo>
                    <a:pt x="7144" y="20288"/>
                  </a:lnTo>
                  <a:lnTo>
                    <a:pt x="58579" y="20288"/>
                  </a:lnTo>
                  <a:lnTo>
                    <a:pt x="58579" y="181547"/>
                  </a:lnTo>
                  <a:lnTo>
                    <a:pt x="71723" y="181547"/>
                  </a:lnTo>
                  <a:lnTo>
                    <a:pt x="71723" y="20288"/>
                  </a:lnTo>
                  <a:lnTo>
                    <a:pt x="123539" y="202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7275CB-606A-4F99-BDCC-A98DA32EB494}"/>
                </a:ext>
              </a:extLst>
            </p:cNvPr>
            <p:cNvSpPr/>
            <p:nvPr/>
          </p:nvSpPr>
          <p:spPr>
            <a:xfrm>
              <a:off x="5099875" y="2235464"/>
              <a:ext cx="1981200" cy="180975"/>
            </a:xfrm>
            <a:custGeom>
              <a:avLst/>
              <a:gdLst>
                <a:gd name="connsiteX0" fmla="*/ 1982819 w 1981200"/>
                <a:gd name="connsiteY0" fmla="*/ 180118 h 180975"/>
                <a:gd name="connsiteX1" fmla="*/ 1982819 w 1981200"/>
                <a:gd name="connsiteY1" fmla="*/ 168497 h 180975"/>
                <a:gd name="connsiteX2" fmla="*/ 1890998 w 1981200"/>
                <a:gd name="connsiteY2" fmla="*/ 168497 h 180975"/>
                <a:gd name="connsiteX3" fmla="*/ 1890998 w 1981200"/>
                <a:gd name="connsiteY3" fmla="*/ 98774 h 180975"/>
                <a:gd name="connsiteX4" fmla="*/ 1969199 w 1981200"/>
                <a:gd name="connsiteY4" fmla="*/ 98774 h 180975"/>
                <a:gd name="connsiteX5" fmla="*/ 1969199 w 1981200"/>
                <a:gd name="connsiteY5" fmla="*/ 87154 h 180975"/>
                <a:gd name="connsiteX6" fmla="*/ 1890998 w 1981200"/>
                <a:gd name="connsiteY6" fmla="*/ 87154 h 180975"/>
                <a:gd name="connsiteX7" fmla="*/ 1890998 w 1981200"/>
                <a:gd name="connsiteY7" fmla="*/ 18955 h 180975"/>
                <a:gd name="connsiteX8" fmla="*/ 1982819 w 1981200"/>
                <a:gd name="connsiteY8" fmla="*/ 18955 h 180975"/>
                <a:gd name="connsiteX9" fmla="*/ 1982819 w 1981200"/>
                <a:gd name="connsiteY9" fmla="*/ 7334 h 180975"/>
                <a:gd name="connsiteX10" fmla="*/ 1877949 w 1981200"/>
                <a:gd name="connsiteY10" fmla="*/ 7334 h 180975"/>
                <a:gd name="connsiteX11" fmla="*/ 1877949 w 1981200"/>
                <a:gd name="connsiteY11" fmla="*/ 180213 h 180975"/>
                <a:gd name="connsiteX12" fmla="*/ 1982819 w 1981200"/>
                <a:gd name="connsiteY12" fmla="*/ 180213 h 180975"/>
                <a:gd name="connsiteX13" fmla="*/ 1788700 w 1981200"/>
                <a:gd name="connsiteY13" fmla="*/ 91154 h 180975"/>
                <a:gd name="connsiteX14" fmla="*/ 1775841 w 1981200"/>
                <a:gd name="connsiteY14" fmla="*/ 155067 h 180975"/>
                <a:gd name="connsiteX15" fmla="*/ 1738694 w 1981200"/>
                <a:gd name="connsiteY15" fmla="*/ 168402 h 180975"/>
                <a:gd name="connsiteX16" fmla="*/ 1696879 w 1981200"/>
                <a:gd name="connsiteY16" fmla="*/ 168402 h 180975"/>
                <a:gd name="connsiteX17" fmla="*/ 1696879 w 1981200"/>
                <a:gd name="connsiteY17" fmla="*/ 18764 h 180975"/>
                <a:gd name="connsiteX18" fmla="*/ 1738694 w 1981200"/>
                <a:gd name="connsiteY18" fmla="*/ 18764 h 180975"/>
                <a:gd name="connsiteX19" fmla="*/ 1775841 w 1981200"/>
                <a:gd name="connsiteY19" fmla="*/ 32099 h 180975"/>
                <a:gd name="connsiteX20" fmla="*/ 1788700 w 1981200"/>
                <a:gd name="connsiteY20" fmla="*/ 91154 h 180975"/>
                <a:gd name="connsiteX21" fmla="*/ 1801844 w 1981200"/>
                <a:gd name="connsiteY21" fmla="*/ 91154 h 180975"/>
                <a:gd name="connsiteX22" fmla="*/ 1785080 w 1981200"/>
                <a:gd name="connsiteY22" fmla="*/ 22955 h 180975"/>
                <a:gd name="connsiteX23" fmla="*/ 1741837 w 1981200"/>
                <a:gd name="connsiteY23" fmla="*/ 7144 h 180975"/>
                <a:gd name="connsiteX24" fmla="*/ 1683830 w 1981200"/>
                <a:gd name="connsiteY24" fmla="*/ 7144 h 180975"/>
                <a:gd name="connsiteX25" fmla="*/ 1683830 w 1981200"/>
                <a:gd name="connsiteY25" fmla="*/ 180022 h 180975"/>
                <a:gd name="connsiteX26" fmla="*/ 1741837 w 1981200"/>
                <a:gd name="connsiteY26" fmla="*/ 180022 h 180975"/>
                <a:gd name="connsiteX27" fmla="*/ 1785080 w 1981200"/>
                <a:gd name="connsiteY27" fmla="*/ 164211 h 180975"/>
                <a:gd name="connsiteX28" fmla="*/ 1801844 w 1981200"/>
                <a:gd name="connsiteY28" fmla="*/ 91154 h 180975"/>
                <a:gd name="connsiteX29" fmla="*/ 1488091 w 1981200"/>
                <a:gd name="connsiteY29" fmla="*/ 53816 h 180975"/>
                <a:gd name="connsiteX30" fmla="*/ 1449991 w 1981200"/>
                <a:gd name="connsiteY30" fmla="*/ 88773 h 180975"/>
                <a:gd name="connsiteX31" fmla="*/ 1399032 w 1981200"/>
                <a:gd name="connsiteY31" fmla="*/ 88773 h 180975"/>
                <a:gd name="connsiteX32" fmla="*/ 1399032 w 1981200"/>
                <a:gd name="connsiteY32" fmla="*/ 18859 h 180975"/>
                <a:gd name="connsiteX33" fmla="*/ 1449991 w 1981200"/>
                <a:gd name="connsiteY33" fmla="*/ 18859 h 180975"/>
                <a:gd name="connsiteX34" fmla="*/ 1488091 w 1981200"/>
                <a:gd name="connsiteY34" fmla="*/ 53816 h 180975"/>
                <a:gd name="connsiteX35" fmla="*/ 1503140 w 1981200"/>
                <a:gd name="connsiteY35" fmla="*/ 180118 h 180975"/>
                <a:gd name="connsiteX36" fmla="*/ 1461326 w 1981200"/>
                <a:gd name="connsiteY36" fmla="*/ 100203 h 180975"/>
                <a:gd name="connsiteX37" fmla="*/ 1501140 w 1981200"/>
                <a:gd name="connsiteY37" fmla="*/ 53530 h 180975"/>
                <a:gd name="connsiteX38" fmla="*/ 1451610 w 1981200"/>
                <a:gd name="connsiteY38" fmla="*/ 7144 h 180975"/>
                <a:gd name="connsiteX39" fmla="*/ 1385792 w 1981200"/>
                <a:gd name="connsiteY39" fmla="*/ 7144 h 180975"/>
                <a:gd name="connsiteX40" fmla="*/ 1385792 w 1981200"/>
                <a:gd name="connsiteY40" fmla="*/ 180022 h 180975"/>
                <a:gd name="connsiteX41" fmla="*/ 1398937 w 1981200"/>
                <a:gd name="connsiteY41" fmla="*/ 180022 h 180975"/>
                <a:gd name="connsiteX42" fmla="*/ 1398937 w 1981200"/>
                <a:gd name="connsiteY42" fmla="*/ 100393 h 180975"/>
                <a:gd name="connsiteX43" fmla="*/ 1446562 w 1981200"/>
                <a:gd name="connsiteY43" fmla="*/ 100393 h 180975"/>
                <a:gd name="connsiteX44" fmla="*/ 1487805 w 1981200"/>
                <a:gd name="connsiteY44" fmla="*/ 180022 h 180975"/>
                <a:gd name="connsiteX45" fmla="*/ 1503140 w 1981200"/>
                <a:gd name="connsiteY45" fmla="*/ 180022 h 180975"/>
                <a:gd name="connsiteX46" fmla="*/ 1305497 w 1981200"/>
                <a:gd name="connsiteY46" fmla="*/ 124015 h 180975"/>
                <a:gd name="connsiteX47" fmla="*/ 1305497 w 1981200"/>
                <a:gd name="connsiteY47" fmla="*/ 7239 h 180975"/>
                <a:gd name="connsiteX48" fmla="*/ 1292352 w 1981200"/>
                <a:gd name="connsiteY48" fmla="*/ 7239 h 180975"/>
                <a:gd name="connsiteX49" fmla="*/ 1292352 w 1981200"/>
                <a:gd name="connsiteY49" fmla="*/ 122301 h 180975"/>
                <a:gd name="connsiteX50" fmla="*/ 1246251 w 1981200"/>
                <a:gd name="connsiteY50" fmla="*/ 169926 h 180975"/>
                <a:gd name="connsiteX51" fmla="*/ 1200150 w 1981200"/>
                <a:gd name="connsiteY51" fmla="*/ 122301 h 180975"/>
                <a:gd name="connsiteX52" fmla="*/ 1200150 w 1981200"/>
                <a:gd name="connsiteY52" fmla="*/ 7239 h 180975"/>
                <a:gd name="connsiteX53" fmla="*/ 1187006 w 1981200"/>
                <a:gd name="connsiteY53" fmla="*/ 7239 h 180975"/>
                <a:gd name="connsiteX54" fmla="*/ 1187006 w 1981200"/>
                <a:gd name="connsiteY54" fmla="*/ 124015 h 180975"/>
                <a:gd name="connsiteX55" fmla="*/ 1246251 w 1981200"/>
                <a:gd name="connsiteY55" fmla="*/ 181546 h 180975"/>
                <a:gd name="connsiteX56" fmla="*/ 1305497 w 1981200"/>
                <a:gd name="connsiteY56" fmla="*/ 124015 h 180975"/>
                <a:gd name="connsiteX57" fmla="*/ 1116235 w 1981200"/>
                <a:gd name="connsiteY57" fmla="*/ 180118 h 180975"/>
                <a:gd name="connsiteX58" fmla="*/ 1116235 w 1981200"/>
                <a:gd name="connsiteY58" fmla="*/ 168497 h 180975"/>
                <a:gd name="connsiteX59" fmla="*/ 1024414 w 1981200"/>
                <a:gd name="connsiteY59" fmla="*/ 168497 h 180975"/>
                <a:gd name="connsiteX60" fmla="*/ 1024414 w 1981200"/>
                <a:gd name="connsiteY60" fmla="*/ 98774 h 180975"/>
                <a:gd name="connsiteX61" fmla="*/ 1102614 w 1981200"/>
                <a:gd name="connsiteY61" fmla="*/ 98774 h 180975"/>
                <a:gd name="connsiteX62" fmla="*/ 1102614 w 1981200"/>
                <a:gd name="connsiteY62" fmla="*/ 87154 h 180975"/>
                <a:gd name="connsiteX63" fmla="*/ 1024414 w 1981200"/>
                <a:gd name="connsiteY63" fmla="*/ 87154 h 180975"/>
                <a:gd name="connsiteX64" fmla="*/ 1024414 w 1981200"/>
                <a:gd name="connsiteY64" fmla="*/ 18955 h 180975"/>
                <a:gd name="connsiteX65" fmla="*/ 1116235 w 1981200"/>
                <a:gd name="connsiteY65" fmla="*/ 18955 h 180975"/>
                <a:gd name="connsiteX66" fmla="*/ 1116235 w 1981200"/>
                <a:gd name="connsiteY66" fmla="*/ 7334 h 180975"/>
                <a:gd name="connsiteX67" fmla="*/ 1011365 w 1981200"/>
                <a:gd name="connsiteY67" fmla="*/ 7334 h 180975"/>
                <a:gd name="connsiteX68" fmla="*/ 1011365 w 1981200"/>
                <a:gd name="connsiteY68" fmla="*/ 180213 h 180975"/>
                <a:gd name="connsiteX69" fmla="*/ 1116235 w 1981200"/>
                <a:gd name="connsiteY69" fmla="*/ 180213 h 180975"/>
                <a:gd name="connsiteX70" fmla="*/ 942308 w 1981200"/>
                <a:gd name="connsiteY70" fmla="*/ 18859 h 180975"/>
                <a:gd name="connsiteX71" fmla="*/ 942308 w 1981200"/>
                <a:gd name="connsiteY71" fmla="*/ 7239 h 180975"/>
                <a:gd name="connsiteX72" fmla="*/ 826008 w 1981200"/>
                <a:gd name="connsiteY72" fmla="*/ 7239 h 180975"/>
                <a:gd name="connsiteX73" fmla="*/ 826008 w 1981200"/>
                <a:gd name="connsiteY73" fmla="*/ 18859 h 180975"/>
                <a:gd name="connsiteX74" fmla="*/ 877443 w 1981200"/>
                <a:gd name="connsiteY74" fmla="*/ 18859 h 180975"/>
                <a:gd name="connsiteX75" fmla="*/ 877443 w 1981200"/>
                <a:gd name="connsiteY75" fmla="*/ 180118 h 180975"/>
                <a:gd name="connsiteX76" fmla="*/ 890588 w 1981200"/>
                <a:gd name="connsiteY76" fmla="*/ 180118 h 180975"/>
                <a:gd name="connsiteX77" fmla="*/ 890588 w 1981200"/>
                <a:gd name="connsiteY77" fmla="*/ 18859 h 180975"/>
                <a:gd name="connsiteX78" fmla="*/ 942308 w 1981200"/>
                <a:gd name="connsiteY78" fmla="*/ 18859 h 180975"/>
                <a:gd name="connsiteX79" fmla="*/ 762381 w 1981200"/>
                <a:gd name="connsiteY79" fmla="*/ 126397 h 180975"/>
                <a:gd name="connsiteX80" fmla="*/ 689991 w 1981200"/>
                <a:gd name="connsiteY80" fmla="*/ 126397 h 180975"/>
                <a:gd name="connsiteX81" fmla="*/ 726186 w 1981200"/>
                <a:gd name="connsiteY81" fmla="*/ 24670 h 180975"/>
                <a:gd name="connsiteX82" fmla="*/ 762381 w 1981200"/>
                <a:gd name="connsiteY82" fmla="*/ 126397 h 180975"/>
                <a:gd name="connsiteX83" fmla="*/ 795719 w 1981200"/>
                <a:gd name="connsiteY83" fmla="*/ 180118 h 180975"/>
                <a:gd name="connsiteX84" fmla="*/ 732092 w 1981200"/>
                <a:gd name="connsiteY84" fmla="*/ 7239 h 180975"/>
                <a:gd name="connsiteX85" fmla="*/ 720471 w 1981200"/>
                <a:gd name="connsiteY85" fmla="*/ 7239 h 180975"/>
                <a:gd name="connsiteX86" fmla="*/ 656844 w 1981200"/>
                <a:gd name="connsiteY86" fmla="*/ 180118 h 180975"/>
                <a:gd name="connsiteX87" fmla="*/ 670941 w 1981200"/>
                <a:gd name="connsiteY87" fmla="*/ 180118 h 180975"/>
                <a:gd name="connsiteX88" fmla="*/ 685991 w 1981200"/>
                <a:gd name="connsiteY88" fmla="*/ 138113 h 180975"/>
                <a:gd name="connsiteX89" fmla="*/ 766572 w 1981200"/>
                <a:gd name="connsiteY89" fmla="*/ 138113 h 180975"/>
                <a:gd name="connsiteX90" fmla="*/ 781622 w 1981200"/>
                <a:gd name="connsiteY90" fmla="*/ 180118 h 180975"/>
                <a:gd name="connsiteX91" fmla="*/ 795719 w 1981200"/>
                <a:gd name="connsiteY91" fmla="*/ 180118 h 180975"/>
                <a:gd name="connsiteX92" fmla="*/ 589693 w 1981200"/>
                <a:gd name="connsiteY92" fmla="*/ 7144 h 180975"/>
                <a:gd name="connsiteX93" fmla="*/ 576548 w 1981200"/>
                <a:gd name="connsiteY93" fmla="*/ 7144 h 180975"/>
                <a:gd name="connsiteX94" fmla="*/ 576548 w 1981200"/>
                <a:gd name="connsiteY94" fmla="*/ 180022 h 180975"/>
                <a:gd name="connsiteX95" fmla="*/ 589693 w 1981200"/>
                <a:gd name="connsiteY95" fmla="*/ 180022 h 180975"/>
                <a:gd name="connsiteX96" fmla="*/ 589693 w 1981200"/>
                <a:gd name="connsiteY96" fmla="*/ 7144 h 180975"/>
                <a:gd name="connsiteX97" fmla="*/ 507587 w 1981200"/>
                <a:gd name="connsiteY97" fmla="*/ 18859 h 180975"/>
                <a:gd name="connsiteX98" fmla="*/ 507587 w 1981200"/>
                <a:gd name="connsiteY98" fmla="*/ 7239 h 180975"/>
                <a:gd name="connsiteX99" fmla="*/ 391287 w 1981200"/>
                <a:gd name="connsiteY99" fmla="*/ 7239 h 180975"/>
                <a:gd name="connsiteX100" fmla="*/ 391287 w 1981200"/>
                <a:gd name="connsiteY100" fmla="*/ 18859 h 180975"/>
                <a:gd name="connsiteX101" fmla="*/ 442722 w 1981200"/>
                <a:gd name="connsiteY101" fmla="*/ 18859 h 180975"/>
                <a:gd name="connsiteX102" fmla="*/ 442722 w 1981200"/>
                <a:gd name="connsiteY102" fmla="*/ 180118 h 180975"/>
                <a:gd name="connsiteX103" fmla="*/ 455867 w 1981200"/>
                <a:gd name="connsiteY103" fmla="*/ 180118 h 180975"/>
                <a:gd name="connsiteX104" fmla="*/ 455867 w 1981200"/>
                <a:gd name="connsiteY104" fmla="*/ 18859 h 180975"/>
                <a:gd name="connsiteX105" fmla="*/ 507587 w 1981200"/>
                <a:gd name="connsiteY105" fmla="*/ 18859 h 180975"/>
                <a:gd name="connsiteX106" fmla="*/ 322517 w 1981200"/>
                <a:gd name="connsiteY106" fmla="*/ 7144 h 180975"/>
                <a:gd name="connsiteX107" fmla="*/ 309372 w 1981200"/>
                <a:gd name="connsiteY107" fmla="*/ 7144 h 180975"/>
                <a:gd name="connsiteX108" fmla="*/ 309372 w 1981200"/>
                <a:gd name="connsiteY108" fmla="*/ 180022 h 180975"/>
                <a:gd name="connsiteX109" fmla="*/ 322517 w 1981200"/>
                <a:gd name="connsiteY109" fmla="*/ 180022 h 180975"/>
                <a:gd name="connsiteX110" fmla="*/ 322517 w 1981200"/>
                <a:gd name="connsiteY110" fmla="*/ 7144 h 180975"/>
                <a:gd name="connsiteX111" fmla="*/ 227648 w 1981200"/>
                <a:gd name="connsiteY111" fmla="*/ 180118 h 180975"/>
                <a:gd name="connsiteX112" fmla="*/ 227648 w 1981200"/>
                <a:gd name="connsiteY112" fmla="*/ 7239 h 180975"/>
                <a:gd name="connsiteX113" fmla="*/ 214503 w 1981200"/>
                <a:gd name="connsiteY113" fmla="*/ 7239 h 180975"/>
                <a:gd name="connsiteX114" fmla="*/ 214503 w 1981200"/>
                <a:gd name="connsiteY114" fmla="*/ 157067 h 180975"/>
                <a:gd name="connsiteX115" fmla="*/ 114681 w 1981200"/>
                <a:gd name="connsiteY115" fmla="*/ 7239 h 180975"/>
                <a:gd name="connsiteX116" fmla="*/ 101537 w 1981200"/>
                <a:gd name="connsiteY116" fmla="*/ 7239 h 180975"/>
                <a:gd name="connsiteX117" fmla="*/ 101537 w 1981200"/>
                <a:gd name="connsiteY117" fmla="*/ 180118 h 180975"/>
                <a:gd name="connsiteX118" fmla="*/ 114681 w 1981200"/>
                <a:gd name="connsiteY118" fmla="*/ 180118 h 180975"/>
                <a:gd name="connsiteX119" fmla="*/ 114681 w 1981200"/>
                <a:gd name="connsiteY119" fmla="*/ 29813 h 180975"/>
                <a:gd name="connsiteX120" fmla="*/ 214503 w 1981200"/>
                <a:gd name="connsiteY120" fmla="*/ 180118 h 180975"/>
                <a:gd name="connsiteX121" fmla="*/ 227648 w 1981200"/>
                <a:gd name="connsiteY121" fmla="*/ 180118 h 180975"/>
                <a:gd name="connsiteX122" fmla="*/ 20288 w 1981200"/>
                <a:gd name="connsiteY122" fmla="*/ 7144 h 180975"/>
                <a:gd name="connsiteX123" fmla="*/ 7144 w 1981200"/>
                <a:gd name="connsiteY123" fmla="*/ 7144 h 180975"/>
                <a:gd name="connsiteX124" fmla="*/ 7144 w 1981200"/>
                <a:gd name="connsiteY124" fmla="*/ 180022 h 180975"/>
                <a:gd name="connsiteX125" fmla="*/ 20288 w 1981200"/>
                <a:gd name="connsiteY125" fmla="*/ 180022 h 180975"/>
                <a:gd name="connsiteX126" fmla="*/ 20288 w 1981200"/>
                <a:gd name="connsiteY126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981200" h="180975">
                  <a:moveTo>
                    <a:pt x="1982819" y="180118"/>
                  </a:moveTo>
                  <a:lnTo>
                    <a:pt x="1982819" y="168497"/>
                  </a:lnTo>
                  <a:lnTo>
                    <a:pt x="1890998" y="168497"/>
                  </a:lnTo>
                  <a:lnTo>
                    <a:pt x="1890998" y="98774"/>
                  </a:lnTo>
                  <a:lnTo>
                    <a:pt x="1969199" y="98774"/>
                  </a:lnTo>
                  <a:lnTo>
                    <a:pt x="1969199" y="87154"/>
                  </a:lnTo>
                  <a:lnTo>
                    <a:pt x="1890998" y="87154"/>
                  </a:lnTo>
                  <a:lnTo>
                    <a:pt x="1890998" y="18955"/>
                  </a:lnTo>
                  <a:lnTo>
                    <a:pt x="1982819" y="18955"/>
                  </a:lnTo>
                  <a:lnTo>
                    <a:pt x="1982819" y="7334"/>
                  </a:lnTo>
                  <a:lnTo>
                    <a:pt x="1877949" y="7334"/>
                  </a:lnTo>
                  <a:lnTo>
                    <a:pt x="1877949" y="180213"/>
                  </a:lnTo>
                  <a:lnTo>
                    <a:pt x="1982819" y="180213"/>
                  </a:lnTo>
                  <a:close/>
                  <a:moveTo>
                    <a:pt x="1788700" y="91154"/>
                  </a:moveTo>
                  <a:cubicBezTo>
                    <a:pt x="1788700" y="110299"/>
                    <a:pt x="1789652" y="140970"/>
                    <a:pt x="1775841" y="155067"/>
                  </a:cubicBezTo>
                  <a:cubicBezTo>
                    <a:pt x="1765840" y="165259"/>
                    <a:pt x="1752505" y="168402"/>
                    <a:pt x="1738694" y="168402"/>
                  </a:cubicBezTo>
                  <a:lnTo>
                    <a:pt x="1696879" y="168402"/>
                  </a:lnTo>
                  <a:lnTo>
                    <a:pt x="1696879" y="18764"/>
                  </a:lnTo>
                  <a:lnTo>
                    <a:pt x="1738694" y="18764"/>
                  </a:lnTo>
                  <a:cubicBezTo>
                    <a:pt x="1752505" y="18764"/>
                    <a:pt x="1765935" y="21907"/>
                    <a:pt x="1775841" y="32099"/>
                  </a:cubicBezTo>
                  <a:cubicBezTo>
                    <a:pt x="1789652" y="46292"/>
                    <a:pt x="1788700" y="72009"/>
                    <a:pt x="1788700" y="91154"/>
                  </a:cubicBezTo>
                  <a:moveTo>
                    <a:pt x="1801844" y="91154"/>
                  </a:moveTo>
                  <a:cubicBezTo>
                    <a:pt x="1801844" y="67818"/>
                    <a:pt x="1802606" y="40386"/>
                    <a:pt x="1785080" y="22955"/>
                  </a:cubicBezTo>
                  <a:cubicBezTo>
                    <a:pt x="1774889" y="12763"/>
                    <a:pt x="1759839" y="7144"/>
                    <a:pt x="1741837" y="7144"/>
                  </a:cubicBezTo>
                  <a:lnTo>
                    <a:pt x="1683830" y="7144"/>
                  </a:lnTo>
                  <a:lnTo>
                    <a:pt x="1683830" y="180022"/>
                  </a:lnTo>
                  <a:lnTo>
                    <a:pt x="1741837" y="180022"/>
                  </a:lnTo>
                  <a:cubicBezTo>
                    <a:pt x="1759839" y="180022"/>
                    <a:pt x="1774889" y="174403"/>
                    <a:pt x="1785080" y="164211"/>
                  </a:cubicBezTo>
                  <a:cubicBezTo>
                    <a:pt x="1802606" y="146780"/>
                    <a:pt x="1801844" y="114490"/>
                    <a:pt x="1801844" y="91154"/>
                  </a:cubicBezTo>
                  <a:moveTo>
                    <a:pt x="1488091" y="53816"/>
                  </a:moveTo>
                  <a:cubicBezTo>
                    <a:pt x="1488091" y="77629"/>
                    <a:pt x="1472089" y="88773"/>
                    <a:pt x="1449991" y="88773"/>
                  </a:cubicBezTo>
                  <a:lnTo>
                    <a:pt x="1399032" y="88773"/>
                  </a:lnTo>
                  <a:lnTo>
                    <a:pt x="1399032" y="18859"/>
                  </a:lnTo>
                  <a:lnTo>
                    <a:pt x="1449991" y="18859"/>
                  </a:lnTo>
                  <a:cubicBezTo>
                    <a:pt x="1471994" y="18859"/>
                    <a:pt x="1488091" y="30004"/>
                    <a:pt x="1488091" y="53816"/>
                  </a:cubicBezTo>
                  <a:moveTo>
                    <a:pt x="1503140" y="180118"/>
                  </a:moveTo>
                  <a:lnTo>
                    <a:pt x="1461326" y="100203"/>
                  </a:lnTo>
                  <a:cubicBezTo>
                    <a:pt x="1485614" y="96107"/>
                    <a:pt x="1501140" y="79343"/>
                    <a:pt x="1501140" y="53530"/>
                  </a:cubicBezTo>
                  <a:cubicBezTo>
                    <a:pt x="1501140" y="23431"/>
                    <a:pt x="1479804" y="7144"/>
                    <a:pt x="1451610" y="7144"/>
                  </a:cubicBezTo>
                  <a:lnTo>
                    <a:pt x="1385792" y="7144"/>
                  </a:lnTo>
                  <a:lnTo>
                    <a:pt x="1385792" y="180022"/>
                  </a:lnTo>
                  <a:lnTo>
                    <a:pt x="1398937" y="180022"/>
                  </a:lnTo>
                  <a:lnTo>
                    <a:pt x="1398937" y="100393"/>
                  </a:lnTo>
                  <a:lnTo>
                    <a:pt x="1446562" y="100393"/>
                  </a:lnTo>
                  <a:lnTo>
                    <a:pt x="1487805" y="180022"/>
                  </a:lnTo>
                  <a:lnTo>
                    <a:pt x="1503140" y="180022"/>
                  </a:lnTo>
                  <a:close/>
                  <a:moveTo>
                    <a:pt x="1305497" y="124015"/>
                  </a:moveTo>
                  <a:lnTo>
                    <a:pt x="1305497" y="7239"/>
                  </a:lnTo>
                  <a:lnTo>
                    <a:pt x="1292352" y="7239"/>
                  </a:lnTo>
                  <a:lnTo>
                    <a:pt x="1292352" y="122301"/>
                  </a:lnTo>
                  <a:cubicBezTo>
                    <a:pt x="1292352" y="150971"/>
                    <a:pt x="1273874" y="169926"/>
                    <a:pt x="1246251" y="169926"/>
                  </a:cubicBezTo>
                  <a:cubicBezTo>
                    <a:pt x="1218533" y="169926"/>
                    <a:pt x="1200150" y="150971"/>
                    <a:pt x="1200150" y="122301"/>
                  </a:cubicBezTo>
                  <a:lnTo>
                    <a:pt x="1200150" y="7239"/>
                  </a:lnTo>
                  <a:lnTo>
                    <a:pt x="1187006" y="7239"/>
                  </a:lnTo>
                  <a:lnTo>
                    <a:pt x="1187006" y="124015"/>
                  </a:lnTo>
                  <a:cubicBezTo>
                    <a:pt x="1187006" y="157734"/>
                    <a:pt x="1211580" y="181546"/>
                    <a:pt x="1246251" y="181546"/>
                  </a:cubicBezTo>
                  <a:cubicBezTo>
                    <a:pt x="1281017" y="181546"/>
                    <a:pt x="1305497" y="157734"/>
                    <a:pt x="1305497" y="124015"/>
                  </a:cubicBezTo>
                  <a:moveTo>
                    <a:pt x="1116235" y="180118"/>
                  </a:moveTo>
                  <a:lnTo>
                    <a:pt x="1116235" y="168497"/>
                  </a:lnTo>
                  <a:lnTo>
                    <a:pt x="1024414" y="168497"/>
                  </a:lnTo>
                  <a:lnTo>
                    <a:pt x="1024414" y="98774"/>
                  </a:lnTo>
                  <a:lnTo>
                    <a:pt x="1102614" y="98774"/>
                  </a:lnTo>
                  <a:lnTo>
                    <a:pt x="1102614" y="87154"/>
                  </a:lnTo>
                  <a:lnTo>
                    <a:pt x="1024414" y="87154"/>
                  </a:lnTo>
                  <a:lnTo>
                    <a:pt x="1024414" y="18955"/>
                  </a:lnTo>
                  <a:lnTo>
                    <a:pt x="1116235" y="18955"/>
                  </a:lnTo>
                  <a:lnTo>
                    <a:pt x="1116235" y="7334"/>
                  </a:lnTo>
                  <a:lnTo>
                    <a:pt x="1011365" y="7334"/>
                  </a:lnTo>
                  <a:lnTo>
                    <a:pt x="1011365" y="180213"/>
                  </a:lnTo>
                  <a:lnTo>
                    <a:pt x="1116235" y="180213"/>
                  </a:lnTo>
                  <a:close/>
                  <a:moveTo>
                    <a:pt x="942308" y="18859"/>
                  </a:moveTo>
                  <a:lnTo>
                    <a:pt x="942308" y="7239"/>
                  </a:lnTo>
                  <a:lnTo>
                    <a:pt x="826008" y="7239"/>
                  </a:lnTo>
                  <a:lnTo>
                    <a:pt x="826008" y="18859"/>
                  </a:lnTo>
                  <a:lnTo>
                    <a:pt x="877443" y="18859"/>
                  </a:lnTo>
                  <a:lnTo>
                    <a:pt x="877443" y="180118"/>
                  </a:lnTo>
                  <a:lnTo>
                    <a:pt x="890588" y="180118"/>
                  </a:lnTo>
                  <a:lnTo>
                    <a:pt x="890588" y="18859"/>
                  </a:lnTo>
                  <a:lnTo>
                    <a:pt x="942308" y="18859"/>
                  </a:lnTo>
                  <a:close/>
                  <a:moveTo>
                    <a:pt x="762381" y="126397"/>
                  </a:moveTo>
                  <a:lnTo>
                    <a:pt x="689991" y="126397"/>
                  </a:lnTo>
                  <a:lnTo>
                    <a:pt x="726186" y="24670"/>
                  </a:lnTo>
                  <a:lnTo>
                    <a:pt x="762381" y="126397"/>
                  </a:lnTo>
                  <a:close/>
                  <a:moveTo>
                    <a:pt x="795719" y="180118"/>
                  </a:moveTo>
                  <a:lnTo>
                    <a:pt x="732092" y="7239"/>
                  </a:lnTo>
                  <a:lnTo>
                    <a:pt x="720471" y="7239"/>
                  </a:lnTo>
                  <a:lnTo>
                    <a:pt x="656844" y="180118"/>
                  </a:lnTo>
                  <a:lnTo>
                    <a:pt x="670941" y="180118"/>
                  </a:lnTo>
                  <a:lnTo>
                    <a:pt x="685991" y="138113"/>
                  </a:lnTo>
                  <a:lnTo>
                    <a:pt x="766572" y="138113"/>
                  </a:lnTo>
                  <a:lnTo>
                    <a:pt x="781622" y="180118"/>
                  </a:lnTo>
                  <a:lnTo>
                    <a:pt x="795719" y="180118"/>
                  </a:lnTo>
                  <a:close/>
                  <a:moveTo>
                    <a:pt x="589693" y="7144"/>
                  </a:moveTo>
                  <a:lnTo>
                    <a:pt x="576548" y="7144"/>
                  </a:lnTo>
                  <a:lnTo>
                    <a:pt x="576548" y="180022"/>
                  </a:lnTo>
                  <a:lnTo>
                    <a:pt x="589693" y="180022"/>
                  </a:lnTo>
                  <a:lnTo>
                    <a:pt x="589693" y="7144"/>
                  </a:lnTo>
                  <a:close/>
                  <a:moveTo>
                    <a:pt x="507587" y="18859"/>
                  </a:moveTo>
                  <a:lnTo>
                    <a:pt x="507587" y="7239"/>
                  </a:lnTo>
                  <a:lnTo>
                    <a:pt x="391287" y="7239"/>
                  </a:lnTo>
                  <a:lnTo>
                    <a:pt x="391287" y="18859"/>
                  </a:lnTo>
                  <a:lnTo>
                    <a:pt x="442722" y="18859"/>
                  </a:lnTo>
                  <a:lnTo>
                    <a:pt x="442722" y="180118"/>
                  </a:lnTo>
                  <a:lnTo>
                    <a:pt x="455867" y="180118"/>
                  </a:lnTo>
                  <a:lnTo>
                    <a:pt x="455867" y="18859"/>
                  </a:lnTo>
                  <a:lnTo>
                    <a:pt x="507587" y="18859"/>
                  </a:lnTo>
                  <a:close/>
                  <a:moveTo>
                    <a:pt x="322517" y="7144"/>
                  </a:moveTo>
                  <a:lnTo>
                    <a:pt x="309372" y="7144"/>
                  </a:lnTo>
                  <a:lnTo>
                    <a:pt x="309372" y="180022"/>
                  </a:lnTo>
                  <a:lnTo>
                    <a:pt x="322517" y="180022"/>
                  </a:lnTo>
                  <a:lnTo>
                    <a:pt x="322517" y="7144"/>
                  </a:lnTo>
                  <a:close/>
                  <a:moveTo>
                    <a:pt x="227648" y="180118"/>
                  </a:moveTo>
                  <a:lnTo>
                    <a:pt x="227648" y="7239"/>
                  </a:lnTo>
                  <a:lnTo>
                    <a:pt x="214503" y="7239"/>
                  </a:lnTo>
                  <a:lnTo>
                    <a:pt x="214503" y="157067"/>
                  </a:lnTo>
                  <a:lnTo>
                    <a:pt x="114681" y="7239"/>
                  </a:lnTo>
                  <a:lnTo>
                    <a:pt x="101537" y="7239"/>
                  </a:lnTo>
                  <a:lnTo>
                    <a:pt x="101537" y="180118"/>
                  </a:lnTo>
                  <a:lnTo>
                    <a:pt x="114681" y="180118"/>
                  </a:lnTo>
                  <a:lnTo>
                    <a:pt x="114681" y="29813"/>
                  </a:lnTo>
                  <a:lnTo>
                    <a:pt x="214503" y="180118"/>
                  </a:lnTo>
                  <a:lnTo>
                    <a:pt x="227648" y="180118"/>
                  </a:lnTo>
                  <a:close/>
                  <a:moveTo>
                    <a:pt x="20288" y="7144"/>
                  </a:moveTo>
                  <a:lnTo>
                    <a:pt x="7144" y="7144"/>
                  </a:lnTo>
                  <a:lnTo>
                    <a:pt x="7144" y="180022"/>
                  </a:lnTo>
                  <a:lnTo>
                    <a:pt x="20288" y="180022"/>
                  </a:lnTo>
                  <a:lnTo>
                    <a:pt x="2028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EE639D2-1D7A-43F2-8BA4-8A89D25BB0A8}"/>
                </a:ext>
              </a:extLst>
            </p:cNvPr>
            <p:cNvSpPr/>
            <p:nvPr/>
          </p:nvSpPr>
          <p:spPr>
            <a:xfrm>
              <a:off x="5083968" y="2116211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7B9D870-9CF8-4BA0-9ED6-EE8A5BB674E9}"/>
                </a:ext>
              </a:extLst>
            </p:cNvPr>
            <p:cNvSpPr/>
            <p:nvPr/>
          </p:nvSpPr>
          <p:spPr>
            <a:xfrm>
              <a:off x="5083968" y="1693492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71DE151-FB18-4256-B94A-C973A145D239}"/>
                </a:ext>
              </a:extLst>
            </p:cNvPr>
            <p:cNvSpPr/>
            <p:nvPr/>
          </p:nvSpPr>
          <p:spPr>
            <a:xfrm>
              <a:off x="5656611" y="1693492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23AC2A8-1DE9-4F83-ABDB-D90C3615EFA4}"/>
                </a:ext>
              </a:extLst>
            </p:cNvPr>
            <p:cNvSpPr/>
            <p:nvPr/>
          </p:nvSpPr>
          <p:spPr>
            <a:xfrm>
              <a:off x="5375839" y="1689066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297DB56-3406-4196-9171-5E4D75EE049F}"/>
                </a:ext>
              </a:extLst>
            </p:cNvPr>
            <p:cNvSpPr/>
            <p:nvPr/>
          </p:nvSpPr>
          <p:spPr>
            <a:xfrm>
              <a:off x="5510498" y="1789599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71CE1E5-C1C3-4653-A3ED-93B229C799CE}"/>
                </a:ext>
              </a:extLst>
            </p:cNvPr>
            <p:cNvSpPr/>
            <p:nvPr/>
          </p:nvSpPr>
          <p:spPr>
            <a:xfrm>
              <a:off x="5744146" y="1902375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6487E47-0CD0-4FB9-A819-5A9788A3655B}"/>
                </a:ext>
              </a:extLst>
            </p:cNvPr>
            <p:cNvSpPr/>
            <p:nvPr/>
          </p:nvSpPr>
          <p:spPr>
            <a:xfrm>
              <a:off x="6396990" y="703654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C3634F2D-2F6F-40CF-A8EC-75FAB18A991F}"/>
                </a:ext>
              </a:extLst>
            </p:cNvPr>
            <p:cNvSpPr/>
            <p:nvPr/>
          </p:nvSpPr>
          <p:spPr>
            <a:xfrm>
              <a:off x="5083968" y="701463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04DD384-0B69-4038-B63D-E33867968DE5}"/>
                </a:ext>
              </a:extLst>
            </p:cNvPr>
            <p:cNvSpPr/>
            <p:nvPr/>
          </p:nvSpPr>
          <p:spPr>
            <a:xfrm>
              <a:off x="5084159" y="403997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723E71E-F881-4D58-BCB2-A67262447186}"/>
                </a:ext>
              </a:extLst>
            </p:cNvPr>
            <p:cNvSpPr/>
            <p:nvPr/>
          </p:nvSpPr>
          <p:spPr>
            <a:xfrm>
              <a:off x="5403913" y="701463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13AB1584-ADE9-492F-863E-9BD019AEDAAF}"/>
                </a:ext>
              </a:extLst>
            </p:cNvPr>
            <p:cNvSpPr/>
            <p:nvPr/>
          </p:nvSpPr>
          <p:spPr>
            <a:xfrm>
              <a:off x="5631084" y="701463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72288-573D-4F95-ACFC-71B9042E4C7D}"/>
                </a:ext>
              </a:extLst>
            </p:cNvPr>
            <p:cNvSpPr/>
            <p:nvPr/>
          </p:nvSpPr>
          <p:spPr>
            <a:xfrm>
              <a:off x="5404485" y="397568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AEE844E-54F3-4A0C-BE6A-C9185779F700}"/>
                </a:ext>
              </a:extLst>
            </p:cNvPr>
            <p:cNvSpPr/>
            <p:nvPr/>
          </p:nvSpPr>
          <p:spPr>
            <a:xfrm>
              <a:off x="5653373" y="402664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49CB254-B455-4CB2-B31B-50E1C901CECD}"/>
                </a:ext>
              </a:extLst>
            </p:cNvPr>
            <p:cNvSpPr/>
            <p:nvPr/>
          </p:nvSpPr>
          <p:spPr>
            <a:xfrm>
              <a:off x="5871019" y="402473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FBC9586-D5D0-4651-BF9A-B20D06F910F3}"/>
                </a:ext>
              </a:extLst>
            </p:cNvPr>
            <p:cNvSpPr/>
            <p:nvPr/>
          </p:nvSpPr>
          <p:spPr>
            <a:xfrm>
              <a:off x="6071235" y="402473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1B18D99F-0983-4596-99B4-00029970082C}"/>
                </a:ext>
              </a:extLst>
            </p:cNvPr>
            <p:cNvSpPr/>
            <p:nvPr/>
          </p:nvSpPr>
          <p:spPr>
            <a:xfrm>
              <a:off x="6300597" y="397496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7B353D7-1002-4C19-90D7-6D4901E49659}"/>
                </a:ext>
              </a:extLst>
            </p:cNvPr>
            <p:cNvSpPr/>
            <p:nvPr/>
          </p:nvSpPr>
          <p:spPr>
            <a:xfrm>
              <a:off x="6563487" y="402664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C8BAB6D-12A8-44C3-B106-C918325E7827}"/>
                </a:ext>
              </a:extLst>
            </p:cNvPr>
            <p:cNvSpPr/>
            <p:nvPr/>
          </p:nvSpPr>
          <p:spPr>
            <a:xfrm>
              <a:off x="6773703" y="402473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7357835-76EA-49B7-8211-371E39BA3D6E}"/>
                </a:ext>
              </a:extLst>
            </p:cNvPr>
            <p:cNvSpPr/>
            <p:nvPr/>
          </p:nvSpPr>
          <p:spPr>
            <a:xfrm>
              <a:off x="6949820" y="402473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192CC9D3-8850-43E7-BBAC-A469F3FA422F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6DAF2EF-A082-4D39-88C7-96411B34CCB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958F247-C747-4387-B5F5-5A4AF90015C4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D781716-B1AA-41D9-9D1F-E7E5E789B31F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E399BD51-7C07-4307-8FB5-51BA4A4343A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1B0733D-C43D-44C5-95BD-5AA10AB1722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24C259F-4112-4BB4-A3E8-C1A9E51445E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B4FB477-5721-4574-A042-81CA0B05CF2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99276F-A81A-4CB6-A78B-41431E48612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66960E8-C031-4F2C-8142-4CF63B45B85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941CABF-CF52-498F-9C96-0C3864B0F13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A42B435-F8BD-40D0-8AF4-D8CD0524E07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4433AC-7293-47ED-BE24-455F66718C4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5AACB7-FE54-4C60-8767-3F69A99960CE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6697657-A03D-4504-897E-84D23EA2084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2E954D8A-D779-4E74-AAA4-1BE78095C392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9C060AA-A79E-4FC1-9ABC-BE7035A5C76E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309547-9E54-4D77-B563-F9409EC53D3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12ECCF7-CCF1-476E-BDF5-F859E963B30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2315429-CBDE-471D-82D6-B67E1C4B2F2D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7498E4D-83AA-4547-AC2D-D115B710E504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BE41A4A-7CC8-4874-A227-1FD79E226BD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48308E76-4AC8-40CD-993E-2F6D375045D3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85380A4-265B-4F1A-837E-384108A34B2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031E657-4CAD-423C-B105-902EFFA4E1C7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DD97B5A-A99E-4C53-BDEA-C497CFF5941C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0B450F5C-21E0-4C4F-B7B6-7AE4BA5B429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66752A6-AFC1-4F4B-AF39-4C55AFA699C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0769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736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2CF65CFF-5EEC-497D-A703-F4F80DD573E5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E2186A7-1D17-4699-B713-2378D8875668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5732000-6C29-4031-BD25-398EDAF99DF9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5BCBA609-C7CF-4342-AEFE-3DF94F548C93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0ACA0F6-4167-40AB-A8F7-859CCC1DF526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8CDB18-11D1-4B5B-9D2F-B8A1AA9177A2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2CFDCA9-660D-47EF-8B68-34CFA2C830DD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7CEDB48-9229-4D22-B4AA-662212686E5A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DA86DA7-79B7-4923-BB89-381004937C1D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4EEDB7A-EE38-4FB5-89C8-2DB1841EC6C2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4FDD823-0E72-4DB6-9E9E-CDBC8BB4032D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B035FCB-7C1D-440C-AE8A-9DE43F34FBDC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B7550480-7969-4E59-9866-B94CB68AEA37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A8F9368-4F48-4D68-B431-C0DE3DE07925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440FC5E-9246-4115-AB8C-ADBF41750DBB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5302069-87E5-4160-8C26-E58DC807B300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F578DA-2F2D-4246-A5F5-8369CA3F1381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E3ED5B77-5666-44D6-9ECC-0044AE3F4776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69D512E-BAEA-4B94-95F9-AB1C6B44298D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E16A7BDA-8A28-4747-A637-F2F8673D9AED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D56B947-B107-4417-B060-3831D0B4380E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069B1C4-E4F8-41AA-9FF7-2F2871B8CEEB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59891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D02C0F5C-095A-4013-961A-DBF8EE87EB97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204A8DF-7F47-42F7-9A21-6426DD1346F2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50E536A-F970-453F-944F-DC5429BA0213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9E709C3-E921-4996-875B-7B3683F7C3E7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905509-6C5E-46A8-B5A7-21F7C1C7E5F2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C4B838A-9ACA-4E99-80B4-79F0B515A5FF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48C1491-ED1B-4619-9B66-5CE06D1F899E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602D695-EB0C-4D34-A18C-5AD650C848AF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EE999FE-7CBE-434D-BF98-7F46B2DEC417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2A97BB3-7B23-4011-9B1D-6201341B9FDC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141BDEC-89AB-4A7D-A418-29EE6EAB10EB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A658CA9-0B1D-43F9-B969-757887CD165D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6046AA5-0B68-4B03-A064-FBE6A7D57C2C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2704BA2-36C2-48C2-B9DC-9BE69174595B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C591577-8EAF-44A2-ABF1-791697D29B73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63E725A-AF71-4FD2-8F27-3CA2AE663F22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01F643-BCDC-4589-81AB-660788FBB322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6775DC5-1E54-44F7-ACA0-1DBF891157ED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464433E5-1BAB-481F-8EC2-D03067808958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30CCFB9-4070-4419-8170-342D6F0DDE44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315D5C2-2298-4CB0-8BA3-479FE135348F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A1275B0-B5FD-4687-9A36-4487C6129DC1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3226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314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89BC3445-22FC-4FC0-BCB9-B25FE19EE14C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89FF22D-B798-4E92-AB48-BF023573070C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D1935AAD-1B85-4C69-9EAD-242D73710131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5F13684-0A72-4535-9A89-0E5401D46DA4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F1F7A652-E234-4720-8C6F-169DA2CB48B8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CF93A7E-BA3D-4D1E-AD23-3B1360FDF5EB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AE4A537-DFC4-41AE-9DCC-229646981025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B211C8CA-FE27-4171-B3A1-AD1AB0D9EFBF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F730EAF-F0F5-4A72-8056-691CD832DB92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8792111-0BEB-4E3C-9B27-820E47FF249D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FCD91CC-094A-4EB8-815C-0616001DADD4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F6437F6A-C056-4EA4-A91B-193B25AA575A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88C2930-46A1-4B81-9E6F-F7003C344D83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91267A0-9262-4241-B5C3-B5564EDC33FD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60B148B-6514-4BD4-8406-13BC5B9F7D92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3A1FCE1-A01C-434D-A1DA-99A5474E0D2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CA260E4-08B4-4EB7-B610-7551D66B463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57D1BD3-B8CD-4C84-AD75-1E320B0ECFA9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7BF2BD9D-242A-47D2-BBBC-5774783FF8D8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1AA7031-689F-4D6D-809E-A23CAADADD8C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D1B0C1E-21D8-4B3E-9635-0EEFC78F038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802F5ED-4D93-4FEB-858C-B050AE84B5AA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FD59B25-76F6-447F-92CD-1ECECD1DF0E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20DEA58-2943-456D-8DCE-6CAE298AD7C0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2826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2">
            <a:extLst>
              <a:ext uri="{FF2B5EF4-FFF2-40B4-BE49-F238E27FC236}">
                <a16:creationId xmlns:a16="http://schemas.microsoft.com/office/drawing/2014/main" id="{BBA3095E-C11D-469C-A323-801BF3B8D297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6E20032-28E2-40BB-BD81-31FD1D215397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7DB5927C-A5A2-41B2-A921-0B2F2E6E09F7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11A2D72-C862-4093-AD98-9150CED318B1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23EDE9-E97A-496C-B115-49D42B806E86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5BE7366F-56CB-4220-AE30-3691995B6B51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2DB8F85-C355-4084-9257-8ED677211074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87F2548-B46D-4E63-BEE7-CB90A216096A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FD638243-6E29-4765-A0B3-119C995F9A8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F8DA6E4-C5DC-4DFD-9FBB-62B116FCAA63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7AF0E000-68B3-4942-AA7E-AF2E816851BE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3E118D5-A037-4F76-ACA8-4FB3F474A678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38176BF-266C-4B09-B1C3-7FC47C3F2605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D149A6A-99FC-4FA8-A7B4-90CA590F84D2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0938B5E-66B2-4057-ACBB-97F0E8D5041F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37668BA-2AD4-464C-8216-864CDC45EF7A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F4D70A8D-07B4-4A0D-8B61-519DD903AA55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91714E33-DA4C-40D2-9043-5D233D9F717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A211661-DFAE-4F41-9BD2-098B460D554C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E8275BF-83F7-42A7-A4A2-FA2EC0C0C2EA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93360A0-1197-43D1-BF98-E80BECB614D5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254DB039-F4BE-48DF-ABBA-7A5231E16522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108F843-CCEB-455E-98AD-546BC9E14B18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74569765-5508-4822-BD0F-F38AD108170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45866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00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7C18D06-0AD1-4D18-9AFF-54FBFAE2055A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71D84AFE-0262-440D-BDBD-1E095D0E8205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F268678-9BB5-400A-AF94-406828EB0DF3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CBF8C23-960D-4E5D-8A6A-676C8BF4DAFD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F62D34D-EE42-449B-A188-A9961630B8E8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061216D-F9A0-4D0F-AE04-37EE84EE190A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D422A66-3A53-4CB8-87A9-62716D19C7A0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FC957E2-ACE2-45E0-9A84-465F2A3618AE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56A1D4C-856D-4F0D-A5D3-4D46A1E9B05C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CAEE01F-CAED-48A4-AEDC-EE032ED925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91F69E1-BD6C-4860-93C4-76F8C02CA636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FF5816-7340-4539-B2AC-B3749E67A9E2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EC0CC9BD-8F5E-4DA5-9236-0C45E1A56A42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83A93765-0A0E-4CD6-A82B-69C41AA9497E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34C1DEC-12D5-4848-87D2-5364A1B9404D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AE3AB30-3773-4761-8D75-E4068C4B164F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A2272090-8A62-4B92-81EC-4CA6C11387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0E92E1F-0BC7-416C-9A6E-C9DD3BA17EDB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51BC75-DA7A-4A8B-85CD-2926435DD87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48DBBA1-4300-49FA-979E-67D73C3DF052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A580AB3-37E1-4EF2-9528-7359A6BF631A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6DAD207-C321-4114-97F7-ED9A992B7A5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815EBE4-9BE2-4C72-BD7D-559D0257E77F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8873C0-EE4D-4952-9B13-4437EC200559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DFAC8BA-C3BB-4D95-8F17-95BEDCB14585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33F40F8-AA35-490C-8622-E517115B5D71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86420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F22821B-8AE2-42AF-A279-ECD2100DA2BE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0A288E2-1DEF-45C9-B116-674F7103A338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0FED189-51DC-4BD3-A7D5-D438CDCA90DE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D4A4D30-9847-45A2-BCD4-4964F5282195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FD674D-ADDE-41AA-A29C-113761C2BEAC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A392521-076D-484C-B368-1B5425BE8B83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21F7F07-4525-46DA-969D-E0EF6E725692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E4C6123-D025-482F-AAE8-343F6F12C44C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AB7B5932-F5F9-4FE0-858A-8CAA7DC4E01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E082834-EE96-4216-B91C-42795E56AD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AA40F222-8486-464D-9048-99463476C34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D182056-5149-4CBE-BC16-07AE34759291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E4E7D29-AAB9-42E5-8CF7-F585D1ED8F5F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E1F8DF6-37DA-471C-B7B8-4FF64C9D265C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59B5A326-F9E5-45AF-80B6-CEA8E8040B20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C8BB77-5D4B-4EBF-BC62-AF5A17137B78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EA14BD5-747D-47D3-B47D-297C2B34107D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0AED768-397E-45A1-8426-E00F2362D8BF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B4D86C0-2534-4F43-A5EC-E54051C9C5D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28295E4-2ED7-4BCB-A7EA-2093476A3D8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150AE9-4383-4230-AFA5-D1EA222929A0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D1FEC18-AB75-48B3-B3E4-0BDEB23CDCCD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93795A8-C975-4809-93C2-577B339E680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1300624-6BC5-4CFD-AE9B-2F223F09A7EE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574E8D1-F11A-4B8A-B548-CA4636F6774A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2DF4163-FC44-4EFA-A890-E0378996D958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37100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56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angl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CB03A396-3E07-4BB9-B45C-800F1643CFCA}"/>
              </a:ext>
            </a:extLst>
          </p:cNvPr>
          <p:cNvGrpSpPr/>
          <p:nvPr userDrawn="1"/>
        </p:nvGrpSpPr>
        <p:grpSpPr>
          <a:xfrm>
            <a:off x="5091112" y="404664"/>
            <a:ext cx="2009775" cy="2228850"/>
            <a:chOff x="2930872" y="1556792"/>
            <a:chExt cx="2009775" cy="22288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FD2D807-27CC-4676-84F8-75D53784F565}"/>
                </a:ext>
              </a:extLst>
            </p:cNvPr>
            <p:cNvSpPr/>
            <p:nvPr/>
          </p:nvSpPr>
          <p:spPr>
            <a:xfrm>
              <a:off x="2923728" y="3268339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A596D11-143C-4F2D-82AC-E330E4AA29C7}"/>
                </a:ext>
              </a:extLst>
            </p:cNvPr>
            <p:cNvSpPr/>
            <p:nvPr/>
          </p:nvSpPr>
          <p:spPr>
            <a:xfrm>
              <a:off x="2923728" y="2845620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3D2003-7A21-4A38-BE8A-FE2ED2819F34}"/>
                </a:ext>
              </a:extLst>
            </p:cNvPr>
            <p:cNvSpPr/>
            <p:nvPr/>
          </p:nvSpPr>
          <p:spPr>
            <a:xfrm>
              <a:off x="3496371" y="2845620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0182432-C484-49EF-B1FB-6F59697D6ABA}"/>
                </a:ext>
              </a:extLst>
            </p:cNvPr>
            <p:cNvSpPr/>
            <p:nvPr/>
          </p:nvSpPr>
          <p:spPr>
            <a:xfrm>
              <a:off x="3215599" y="2841194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F6339F5-442F-4B89-89FB-4B07B84565C2}"/>
                </a:ext>
              </a:extLst>
            </p:cNvPr>
            <p:cNvSpPr/>
            <p:nvPr/>
          </p:nvSpPr>
          <p:spPr>
            <a:xfrm>
              <a:off x="3350258" y="2941727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21C4BCC-9F8C-4EAD-91AC-C9AB3E2406A0}"/>
                </a:ext>
              </a:extLst>
            </p:cNvPr>
            <p:cNvSpPr/>
            <p:nvPr/>
          </p:nvSpPr>
          <p:spPr>
            <a:xfrm>
              <a:off x="3583906" y="3054503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BBFD4A-E1C1-4487-8507-033AF955B52E}"/>
                </a:ext>
              </a:extLst>
            </p:cNvPr>
            <p:cNvSpPr/>
            <p:nvPr/>
          </p:nvSpPr>
          <p:spPr>
            <a:xfrm>
              <a:off x="4236750" y="1855782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D01A60E-8B37-4581-B1C8-EFE38B2BF950}"/>
                </a:ext>
              </a:extLst>
            </p:cNvPr>
            <p:cNvSpPr/>
            <p:nvPr/>
          </p:nvSpPr>
          <p:spPr>
            <a:xfrm>
              <a:off x="2923728" y="1853591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8B05A275-8B5C-493E-9492-6B0C6D3695F8}"/>
                </a:ext>
              </a:extLst>
            </p:cNvPr>
            <p:cNvSpPr/>
            <p:nvPr/>
          </p:nvSpPr>
          <p:spPr>
            <a:xfrm>
              <a:off x="2923919" y="1556125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426A165-DD0A-414A-828E-42B820301370}"/>
                </a:ext>
              </a:extLst>
            </p:cNvPr>
            <p:cNvSpPr/>
            <p:nvPr/>
          </p:nvSpPr>
          <p:spPr>
            <a:xfrm>
              <a:off x="3243673" y="1853591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82925FF-FD2F-4F21-90F8-DBD86F5C07CF}"/>
                </a:ext>
              </a:extLst>
            </p:cNvPr>
            <p:cNvSpPr/>
            <p:nvPr/>
          </p:nvSpPr>
          <p:spPr>
            <a:xfrm>
              <a:off x="3470844" y="1853591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DA190D4-62E2-4152-B3D3-6FB44084BE64}"/>
                </a:ext>
              </a:extLst>
            </p:cNvPr>
            <p:cNvSpPr/>
            <p:nvPr/>
          </p:nvSpPr>
          <p:spPr>
            <a:xfrm>
              <a:off x="3244245" y="1549696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779D7009-41F7-43DF-A146-ACA8F745ECF7}"/>
                </a:ext>
              </a:extLst>
            </p:cNvPr>
            <p:cNvSpPr/>
            <p:nvPr/>
          </p:nvSpPr>
          <p:spPr>
            <a:xfrm>
              <a:off x="3493133" y="1554792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A18F0CC-193E-4893-A3F0-83275EC208CA}"/>
                </a:ext>
              </a:extLst>
            </p:cNvPr>
            <p:cNvSpPr/>
            <p:nvPr/>
          </p:nvSpPr>
          <p:spPr>
            <a:xfrm>
              <a:off x="3710779" y="1554601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68FFC19-00D1-48EA-B1E7-AA973545AF23}"/>
                </a:ext>
              </a:extLst>
            </p:cNvPr>
            <p:cNvSpPr/>
            <p:nvPr/>
          </p:nvSpPr>
          <p:spPr>
            <a:xfrm>
              <a:off x="3910995" y="1554601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48A98513-6927-4BEC-881E-1EE37CBC47D2}"/>
                </a:ext>
              </a:extLst>
            </p:cNvPr>
            <p:cNvSpPr/>
            <p:nvPr/>
          </p:nvSpPr>
          <p:spPr>
            <a:xfrm>
              <a:off x="4140357" y="1549624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7D5BAA3-4A84-483B-8B88-F67B492054A2}"/>
                </a:ext>
              </a:extLst>
            </p:cNvPr>
            <p:cNvSpPr/>
            <p:nvPr/>
          </p:nvSpPr>
          <p:spPr>
            <a:xfrm>
              <a:off x="4403247" y="1554792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3CC4502-9D75-4E99-B30B-965024134971}"/>
                </a:ext>
              </a:extLst>
            </p:cNvPr>
            <p:cNvSpPr/>
            <p:nvPr/>
          </p:nvSpPr>
          <p:spPr>
            <a:xfrm>
              <a:off x="4613463" y="1554601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99821B1-B5F0-4229-9182-41FBEF2BA8BB}"/>
                </a:ext>
              </a:extLst>
            </p:cNvPr>
            <p:cNvSpPr/>
            <p:nvPr/>
          </p:nvSpPr>
          <p:spPr>
            <a:xfrm>
              <a:off x="4789580" y="1554601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C5D380EB-7AE4-41F7-B8E9-5E8C9FDD9B60}"/>
                </a:ext>
              </a:extLst>
            </p:cNvPr>
            <p:cNvSpPr/>
            <p:nvPr/>
          </p:nvSpPr>
          <p:spPr>
            <a:xfrm>
              <a:off x="292515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7A56D1E-C69F-4BE4-A5D9-4DDAFD9C9A1F}"/>
                </a:ext>
              </a:extLst>
            </p:cNvPr>
            <p:cNvSpPr/>
            <p:nvPr/>
          </p:nvSpPr>
          <p:spPr>
            <a:xfrm>
              <a:off x="3109180" y="3432836"/>
              <a:ext cx="114300" cy="152400"/>
            </a:xfrm>
            <a:custGeom>
              <a:avLst/>
              <a:gdLst>
                <a:gd name="connsiteX0" fmla="*/ 7144 w 114300"/>
                <a:gd name="connsiteY0" fmla="*/ 7144 h 152400"/>
                <a:gd name="connsiteX1" fmla="*/ 57150 w 114300"/>
                <a:gd name="connsiteY1" fmla="*/ 7144 h 152400"/>
                <a:gd name="connsiteX2" fmla="*/ 79629 w 114300"/>
                <a:gd name="connsiteY2" fmla="*/ 10858 h 152400"/>
                <a:gd name="connsiteX3" fmla="*/ 93631 w 114300"/>
                <a:gd name="connsiteY3" fmla="*/ 20288 h 152400"/>
                <a:gd name="connsiteX4" fmla="*/ 100775 w 114300"/>
                <a:gd name="connsiteY4" fmla="*/ 33147 h 152400"/>
                <a:gd name="connsiteX5" fmla="*/ 102775 w 114300"/>
                <a:gd name="connsiteY5" fmla="*/ 46958 h 152400"/>
                <a:gd name="connsiteX6" fmla="*/ 100394 w 114300"/>
                <a:gd name="connsiteY6" fmla="*/ 60103 h 152400"/>
                <a:gd name="connsiteX7" fmla="*/ 93440 w 114300"/>
                <a:gd name="connsiteY7" fmla="*/ 71533 h 152400"/>
                <a:gd name="connsiteX8" fmla="*/ 82391 w 114300"/>
                <a:gd name="connsiteY8" fmla="*/ 80200 h 152400"/>
                <a:gd name="connsiteX9" fmla="*/ 67818 w 114300"/>
                <a:gd name="connsiteY9" fmla="*/ 84487 h 152400"/>
                <a:gd name="connsiteX10" fmla="*/ 108204 w 114300"/>
                <a:gd name="connsiteY10" fmla="*/ 149352 h 152400"/>
                <a:gd name="connsiteX11" fmla="*/ 84106 w 114300"/>
                <a:gd name="connsiteY11" fmla="*/ 149352 h 152400"/>
                <a:gd name="connsiteX12" fmla="*/ 47911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80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80 w 114300"/>
                <a:gd name="connsiteY27" fmla="*/ 23908 h 152400"/>
                <a:gd name="connsiteX28" fmla="*/ 26480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144" y="7144"/>
                  </a:moveTo>
                  <a:lnTo>
                    <a:pt x="57150" y="7144"/>
                  </a:lnTo>
                  <a:cubicBezTo>
                    <a:pt x="66294" y="7144"/>
                    <a:pt x="73724" y="8382"/>
                    <a:pt x="79629" y="10858"/>
                  </a:cubicBezTo>
                  <a:cubicBezTo>
                    <a:pt x="85535" y="13335"/>
                    <a:pt x="90202" y="16478"/>
                    <a:pt x="93631" y="20288"/>
                  </a:cubicBezTo>
                  <a:cubicBezTo>
                    <a:pt x="97060" y="24098"/>
                    <a:pt x="99441" y="28384"/>
                    <a:pt x="100775" y="33147"/>
                  </a:cubicBezTo>
                  <a:cubicBezTo>
                    <a:pt x="102108" y="37909"/>
                    <a:pt x="102775" y="42481"/>
                    <a:pt x="102775" y="46958"/>
                  </a:cubicBezTo>
                  <a:cubicBezTo>
                    <a:pt x="102775" y="51530"/>
                    <a:pt x="102013" y="55912"/>
                    <a:pt x="100394" y="60103"/>
                  </a:cubicBezTo>
                  <a:cubicBezTo>
                    <a:pt x="98774" y="64294"/>
                    <a:pt x="96488" y="68104"/>
                    <a:pt x="93440" y="71533"/>
                  </a:cubicBezTo>
                  <a:cubicBezTo>
                    <a:pt x="90392" y="74962"/>
                    <a:pt x="86773" y="77819"/>
                    <a:pt x="82391" y="80200"/>
                  </a:cubicBezTo>
                  <a:cubicBezTo>
                    <a:pt x="78010" y="82582"/>
                    <a:pt x="73152" y="84010"/>
                    <a:pt x="67818" y="84487"/>
                  </a:cubicBezTo>
                  <a:lnTo>
                    <a:pt x="108204" y="149352"/>
                  </a:lnTo>
                  <a:lnTo>
                    <a:pt x="84106" y="149352"/>
                  </a:lnTo>
                  <a:lnTo>
                    <a:pt x="47911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80" y="69818"/>
                  </a:moveTo>
                  <a:lnTo>
                    <a:pt x="51816" y="69818"/>
                  </a:lnTo>
                  <a:cubicBezTo>
                    <a:pt x="55531" y="69818"/>
                    <a:pt x="59246" y="69532"/>
                    <a:pt x="62960" y="68866"/>
                  </a:cubicBezTo>
                  <a:cubicBezTo>
                    <a:pt x="66675" y="68294"/>
                    <a:pt x="69914" y="67151"/>
                    <a:pt x="72771" y="65532"/>
                  </a:cubicBezTo>
                  <a:cubicBezTo>
                    <a:pt x="75629" y="63913"/>
                    <a:pt x="77915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4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80" y="23908"/>
                  </a:lnTo>
                  <a:lnTo>
                    <a:pt x="26480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4A8FF7B-EECB-4211-96A5-C3069C14EBFC}"/>
                </a:ext>
              </a:extLst>
            </p:cNvPr>
            <p:cNvSpPr/>
            <p:nvPr/>
          </p:nvSpPr>
          <p:spPr>
            <a:xfrm>
              <a:off x="3271010" y="3432836"/>
              <a:ext cx="152400" cy="152400"/>
            </a:xfrm>
            <a:custGeom>
              <a:avLst/>
              <a:gdLst>
                <a:gd name="connsiteX0" fmla="*/ 69914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3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4 w 152400"/>
                <a:gd name="connsiteY8" fmla="*/ 7144 h 152400"/>
                <a:gd name="connsiteX9" fmla="*/ 104489 w 152400"/>
                <a:gd name="connsiteY9" fmla="*/ 97345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5 h 152400"/>
                <a:gd name="connsiteX13" fmla="*/ 104489 w 152400"/>
                <a:gd name="connsiteY13" fmla="*/ 9734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4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3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4" y="7144"/>
                  </a:lnTo>
                  <a:close/>
                  <a:moveTo>
                    <a:pt x="104489" y="97345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5"/>
                  </a:lnTo>
                  <a:lnTo>
                    <a:pt x="104489" y="973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8209FB3-6603-4B11-9ECE-A140E9F68C14}"/>
                </a:ext>
              </a:extLst>
            </p:cNvPr>
            <p:cNvSpPr/>
            <p:nvPr/>
          </p:nvSpPr>
          <p:spPr>
            <a:xfrm>
              <a:off x="3461700" y="3432836"/>
              <a:ext cx="85725" cy="152400"/>
            </a:xfrm>
            <a:custGeom>
              <a:avLst/>
              <a:gdLst>
                <a:gd name="connsiteX0" fmla="*/ 67913 w 85725"/>
                <a:gd name="connsiteY0" fmla="*/ 7144 h 152400"/>
                <a:gd name="connsiteX1" fmla="*/ 87249 w 85725"/>
                <a:gd name="connsiteY1" fmla="*/ 7144 h 152400"/>
                <a:gd name="connsiteX2" fmla="*/ 87249 w 85725"/>
                <a:gd name="connsiteY2" fmla="*/ 108775 h 152400"/>
                <a:gd name="connsiteX3" fmla="*/ 83058 w 85725"/>
                <a:gd name="connsiteY3" fmla="*/ 130778 h 152400"/>
                <a:gd name="connsiteX4" fmla="*/ 72485 w 85725"/>
                <a:gd name="connsiteY4" fmla="*/ 144209 h 152400"/>
                <a:gd name="connsiteX5" fmla="*/ 58960 w 85725"/>
                <a:gd name="connsiteY5" fmla="*/ 151067 h 152400"/>
                <a:gd name="connsiteX6" fmla="*/ 45720 w 85725"/>
                <a:gd name="connsiteY6" fmla="*/ 152971 h 152400"/>
                <a:gd name="connsiteX7" fmla="*/ 20288 w 85725"/>
                <a:gd name="connsiteY7" fmla="*/ 145256 h 152400"/>
                <a:gd name="connsiteX8" fmla="*/ 7144 w 85725"/>
                <a:gd name="connsiteY8" fmla="*/ 121825 h 152400"/>
                <a:gd name="connsiteX9" fmla="*/ 26003 w 85725"/>
                <a:gd name="connsiteY9" fmla="*/ 117634 h 152400"/>
                <a:gd name="connsiteX10" fmla="*/ 32671 w 85725"/>
                <a:gd name="connsiteY10" fmla="*/ 130302 h 152400"/>
                <a:gd name="connsiteX11" fmla="*/ 45720 w 85725"/>
                <a:gd name="connsiteY11" fmla="*/ 134969 h 152400"/>
                <a:gd name="connsiteX12" fmla="*/ 57245 w 85725"/>
                <a:gd name="connsiteY12" fmla="*/ 132112 h 152400"/>
                <a:gd name="connsiteX13" fmla="*/ 64008 w 85725"/>
                <a:gd name="connsiteY13" fmla="*/ 124777 h 152400"/>
                <a:gd name="connsiteX14" fmla="*/ 67247 w 85725"/>
                <a:gd name="connsiteY14" fmla="*/ 114395 h 152400"/>
                <a:gd name="connsiteX15" fmla="*/ 68008 w 85725"/>
                <a:gd name="connsiteY15" fmla="*/ 102489 h 152400"/>
                <a:gd name="connsiteX16" fmla="*/ 68008 w 85725"/>
                <a:gd name="connsiteY16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725" h="152400">
                  <a:moveTo>
                    <a:pt x="67913" y="7144"/>
                  </a:moveTo>
                  <a:lnTo>
                    <a:pt x="87249" y="7144"/>
                  </a:lnTo>
                  <a:lnTo>
                    <a:pt x="87249" y="108775"/>
                  </a:lnTo>
                  <a:cubicBezTo>
                    <a:pt x="87249" y="117729"/>
                    <a:pt x="85820" y="125063"/>
                    <a:pt x="83058" y="130778"/>
                  </a:cubicBezTo>
                  <a:cubicBezTo>
                    <a:pt x="80201" y="136493"/>
                    <a:pt x="76676" y="140970"/>
                    <a:pt x="72485" y="144209"/>
                  </a:cubicBezTo>
                  <a:cubicBezTo>
                    <a:pt x="68294" y="147447"/>
                    <a:pt x="63722" y="149733"/>
                    <a:pt x="58960" y="151067"/>
                  </a:cubicBezTo>
                  <a:cubicBezTo>
                    <a:pt x="54102" y="152305"/>
                    <a:pt x="49721" y="152971"/>
                    <a:pt x="45720" y="152971"/>
                  </a:cubicBezTo>
                  <a:cubicBezTo>
                    <a:pt x="35719" y="152971"/>
                    <a:pt x="27242" y="150400"/>
                    <a:pt x="20288" y="145256"/>
                  </a:cubicBezTo>
                  <a:cubicBezTo>
                    <a:pt x="13430" y="140113"/>
                    <a:pt x="8953" y="132302"/>
                    <a:pt x="7144" y="121825"/>
                  </a:cubicBezTo>
                  <a:lnTo>
                    <a:pt x="26003" y="117634"/>
                  </a:lnTo>
                  <a:cubicBezTo>
                    <a:pt x="27051" y="122968"/>
                    <a:pt x="29242" y="127159"/>
                    <a:pt x="32671" y="130302"/>
                  </a:cubicBezTo>
                  <a:cubicBezTo>
                    <a:pt x="36004" y="133350"/>
                    <a:pt x="40386" y="134969"/>
                    <a:pt x="45720" y="134969"/>
                  </a:cubicBezTo>
                  <a:cubicBezTo>
                    <a:pt x="50578" y="134969"/>
                    <a:pt x="54388" y="134017"/>
                    <a:pt x="57245" y="132112"/>
                  </a:cubicBezTo>
                  <a:cubicBezTo>
                    <a:pt x="60103" y="130207"/>
                    <a:pt x="62389" y="127825"/>
                    <a:pt x="64008" y="124777"/>
                  </a:cubicBezTo>
                  <a:cubicBezTo>
                    <a:pt x="65627" y="121729"/>
                    <a:pt x="66675" y="118300"/>
                    <a:pt x="67247" y="114395"/>
                  </a:cubicBezTo>
                  <a:cubicBezTo>
                    <a:pt x="67818" y="110490"/>
                    <a:pt x="68008" y="106585"/>
                    <a:pt x="68008" y="102489"/>
                  </a:cubicBezTo>
                  <a:lnTo>
                    <a:pt x="6800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B235DE45-BC17-4161-888D-D0E9B5293DAC}"/>
                </a:ext>
              </a:extLst>
            </p:cNvPr>
            <p:cNvSpPr/>
            <p:nvPr/>
          </p:nvSpPr>
          <p:spPr>
            <a:xfrm>
              <a:off x="3629055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22D066F-869B-45B6-8A13-FC66B1BDD0F7}"/>
                </a:ext>
              </a:extLst>
            </p:cNvPr>
            <p:cNvSpPr/>
            <p:nvPr/>
          </p:nvSpPr>
          <p:spPr>
            <a:xfrm>
              <a:off x="3792122" y="3429026"/>
              <a:ext cx="133350" cy="161925"/>
            </a:xfrm>
            <a:custGeom>
              <a:avLst/>
              <a:gdLst>
                <a:gd name="connsiteX0" fmla="*/ 114967 w 133350"/>
                <a:gd name="connsiteY0" fmla="*/ 41720 h 161925"/>
                <a:gd name="connsiteX1" fmla="*/ 99727 w 133350"/>
                <a:gd name="connsiteY1" fmla="*/ 29623 h 161925"/>
                <a:gd name="connsiteX2" fmla="*/ 80677 w 133350"/>
                <a:gd name="connsiteY2" fmla="*/ 25432 h 161925"/>
                <a:gd name="connsiteX3" fmla="*/ 58865 w 133350"/>
                <a:gd name="connsiteY3" fmla="*/ 29908 h 161925"/>
                <a:gd name="connsiteX4" fmla="*/ 42196 w 133350"/>
                <a:gd name="connsiteY4" fmla="*/ 42291 h 161925"/>
                <a:gd name="connsiteX5" fmla="*/ 31433 w 133350"/>
                <a:gd name="connsiteY5" fmla="*/ 60674 h 161925"/>
                <a:gd name="connsiteX6" fmla="*/ 27623 w 133350"/>
                <a:gd name="connsiteY6" fmla="*/ 83249 h 161925"/>
                <a:gd name="connsiteX7" fmla="*/ 31242 w 133350"/>
                <a:gd name="connsiteY7" fmla="*/ 104584 h 161925"/>
                <a:gd name="connsiteX8" fmla="*/ 41720 w 133350"/>
                <a:gd name="connsiteY8" fmla="*/ 122206 h 161925"/>
                <a:gd name="connsiteX9" fmla="*/ 58388 w 133350"/>
                <a:gd name="connsiteY9" fmla="*/ 134303 h 161925"/>
                <a:gd name="connsiteX10" fmla="*/ 80677 w 133350"/>
                <a:gd name="connsiteY10" fmla="*/ 138684 h 161925"/>
                <a:gd name="connsiteX11" fmla="*/ 102203 w 133350"/>
                <a:gd name="connsiteY11" fmla="*/ 133636 h 161925"/>
                <a:gd name="connsiteX12" fmla="*/ 117824 w 133350"/>
                <a:gd name="connsiteY12" fmla="*/ 119539 h 161925"/>
                <a:gd name="connsiteX13" fmla="*/ 134112 w 133350"/>
                <a:gd name="connsiteY13" fmla="*/ 131826 h 161925"/>
                <a:gd name="connsiteX14" fmla="*/ 128492 w 133350"/>
                <a:gd name="connsiteY14" fmla="*/ 138113 h 161925"/>
                <a:gd name="connsiteX15" fmla="*/ 117824 w 133350"/>
                <a:gd name="connsiteY15" fmla="*/ 146304 h 161925"/>
                <a:gd name="connsiteX16" fmla="*/ 101822 w 133350"/>
                <a:gd name="connsiteY16" fmla="*/ 153543 h 161925"/>
                <a:gd name="connsiteX17" fmla="*/ 80200 w 133350"/>
                <a:gd name="connsiteY17" fmla="*/ 156686 h 161925"/>
                <a:gd name="connsiteX18" fmla="*/ 49816 w 133350"/>
                <a:gd name="connsiteY18" fmla="*/ 150209 h 161925"/>
                <a:gd name="connsiteX19" fmla="*/ 26765 w 133350"/>
                <a:gd name="connsiteY19" fmla="*/ 133350 h 161925"/>
                <a:gd name="connsiteX20" fmla="*/ 12192 w 133350"/>
                <a:gd name="connsiteY20" fmla="*/ 109728 h 161925"/>
                <a:gd name="connsiteX21" fmla="*/ 7144 w 133350"/>
                <a:gd name="connsiteY21" fmla="*/ 83058 h 161925"/>
                <a:gd name="connsiteX22" fmla="*/ 12573 w 133350"/>
                <a:gd name="connsiteY22" fmla="*/ 52673 h 161925"/>
                <a:gd name="connsiteX23" fmla="*/ 27718 w 133350"/>
                <a:gd name="connsiteY23" fmla="*/ 28575 h 161925"/>
                <a:gd name="connsiteX24" fmla="*/ 51149 w 133350"/>
                <a:gd name="connsiteY24" fmla="*/ 12763 h 161925"/>
                <a:gd name="connsiteX25" fmla="*/ 81248 w 133350"/>
                <a:gd name="connsiteY25" fmla="*/ 7144 h 161925"/>
                <a:gd name="connsiteX26" fmla="*/ 108871 w 133350"/>
                <a:gd name="connsiteY26" fmla="*/ 12573 h 161925"/>
                <a:gd name="connsiteX27" fmla="*/ 131064 w 133350"/>
                <a:gd name="connsiteY27" fmla="*/ 29242 h 161925"/>
                <a:gd name="connsiteX28" fmla="*/ 114967 w 133350"/>
                <a:gd name="connsiteY28" fmla="*/ 4172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3350" h="161925">
                  <a:moveTo>
                    <a:pt x="114967" y="41720"/>
                  </a:moveTo>
                  <a:cubicBezTo>
                    <a:pt x="110966" y="36481"/>
                    <a:pt x="105823" y="32480"/>
                    <a:pt x="99727" y="29623"/>
                  </a:cubicBezTo>
                  <a:cubicBezTo>
                    <a:pt x="93536" y="26765"/>
                    <a:pt x="87249" y="25432"/>
                    <a:pt x="80677" y="25432"/>
                  </a:cubicBezTo>
                  <a:cubicBezTo>
                    <a:pt x="72676" y="25432"/>
                    <a:pt x="65342" y="26956"/>
                    <a:pt x="58865" y="29908"/>
                  </a:cubicBezTo>
                  <a:cubicBezTo>
                    <a:pt x="52388" y="32957"/>
                    <a:pt x="46768" y="37052"/>
                    <a:pt x="42196" y="42291"/>
                  </a:cubicBezTo>
                  <a:cubicBezTo>
                    <a:pt x="37529" y="47530"/>
                    <a:pt x="34004" y="53626"/>
                    <a:pt x="31433" y="60674"/>
                  </a:cubicBezTo>
                  <a:cubicBezTo>
                    <a:pt x="28861" y="67723"/>
                    <a:pt x="27623" y="75248"/>
                    <a:pt x="27623" y="83249"/>
                  </a:cubicBezTo>
                  <a:cubicBezTo>
                    <a:pt x="27623" y="90773"/>
                    <a:pt x="28861" y="97822"/>
                    <a:pt x="31242" y="104584"/>
                  </a:cubicBezTo>
                  <a:cubicBezTo>
                    <a:pt x="33623" y="111252"/>
                    <a:pt x="37148" y="117158"/>
                    <a:pt x="41720" y="122206"/>
                  </a:cubicBezTo>
                  <a:cubicBezTo>
                    <a:pt x="46292" y="127254"/>
                    <a:pt x="51816" y="131350"/>
                    <a:pt x="58388" y="134303"/>
                  </a:cubicBezTo>
                  <a:cubicBezTo>
                    <a:pt x="64960" y="137255"/>
                    <a:pt x="72390" y="138684"/>
                    <a:pt x="80677" y="138684"/>
                  </a:cubicBezTo>
                  <a:cubicBezTo>
                    <a:pt x="88868" y="138684"/>
                    <a:pt x="96012" y="136970"/>
                    <a:pt x="102203" y="133636"/>
                  </a:cubicBezTo>
                  <a:cubicBezTo>
                    <a:pt x="108395" y="130302"/>
                    <a:pt x="113538" y="125635"/>
                    <a:pt x="117824" y="119539"/>
                  </a:cubicBezTo>
                  <a:lnTo>
                    <a:pt x="134112" y="131826"/>
                  </a:lnTo>
                  <a:cubicBezTo>
                    <a:pt x="133064" y="133255"/>
                    <a:pt x="131159" y="135446"/>
                    <a:pt x="128492" y="138113"/>
                  </a:cubicBezTo>
                  <a:cubicBezTo>
                    <a:pt x="125825" y="140875"/>
                    <a:pt x="122301" y="143637"/>
                    <a:pt x="117824" y="146304"/>
                  </a:cubicBezTo>
                  <a:cubicBezTo>
                    <a:pt x="113443" y="149066"/>
                    <a:pt x="108109" y="151448"/>
                    <a:pt x="101822" y="153543"/>
                  </a:cubicBezTo>
                  <a:cubicBezTo>
                    <a:pt x="95631" y="155638"/>
                    <a:pt x="88392" y="156686"/>
                    <a:pt x="80200" y="156686"/>
                  </a:cubicBezTo>
                  <a:cubicBezTo>
                    <a:pt x="68961" y="156686"/>
                    <a:pt x="58865" y="154496"/>
                    <a:pt x="49816" y="150209"/>
                  </a:cubicBezTo>
                  <a:cubicBezTo>
                    <a:pt x="40767" y="145923"/>
                    <a:pt x="33052" y="140303"/>
                    <a:pt x="26765" y="133350"/>
                  </a:cubicBezTo>
                  <a:cubicBezTo>
                    <a:pt x="20383" y="126397"/>
                    <a:pt x="15526" y="118491"/>
                    <a:pt x="12192" y="109728"/>
                  </a:cubicBezTo>
                  <a:cubicBezTo>
                    <a:pt x="8858" y="100965"/>
                    <a:pt x="7144" y="92107"/>
                    <a:pt x="7144" y="83058"/>
                  </a:cubicBezTo>
                  <a:cubicBezTo>
                    <a:pt x="7144" y="72104"/>
                    <a:pt x="8954" y="61913"/>
                    <a:pt x="12573" y="52673"/>
                  </a:cubicBezTo>
                  <a:cubicBezTo>
                    <a:pt x="16193" y="43339"/>
                    <a:pt x="21241" y="35338"/>
                    <a:pt x="27718" y="28575"/>
                  </a:cubicBezTo>
                  <a:cubicBezTo>
                    <a:pt x="34195" y="21812"/>
                    <a:pt x="42005" y="16574"/>
                    <a:pt x="51149" y="12763"/>
                  </a:cubicBezTo>
                  <a:cubicBezTo>
                    <a:pt x="60293" y="9049"/>
                    <a:pt x="70295" y="7144"/>
                    <a:pt x="81248" y="7144"/>
                  </a:cubicBezTo>
                  <a:cubicBezTo>
                    <a:pt x="90583" y="7144"/>
                    <a:pt x="99822" y="8954"/>
                    <a:pt x="108871" y="12573"/>
                  </a:cubicBezTo>
                  <a:cubicBezTo>
                    <a:pt x="117920" y="16192"/>
                    <a:pt x="125349" y="21717"/>
                    <a:pt x="131064" y="29242"/>
                  </a:cubicBezTo>
                  <a:lnTo>
                    <a:pt x="114967" y="417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F066FC1-5C90-4B5D-A76F-06B67717ED34}"/>
                </a:ext>
              </a:extLst>
            </p:cNvPr>
            <p:cNvSpPr/>
            <p:nvPr/>
          </p:nvSpPr>
          <p:spPr>
            <a:xfrm>
              <a:off x="398433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7C7625-546A-4997-A7D9-67794C5C11DD}"/>
                </a:ext>
              </a:extLst>
            </p:cNvPr>
            <p:cNvSpPr/>
            <p:nvPr/>
          </p:nvSpPr>
          <p:spPr>
            <a:xfrm>
              <a:off x="4155120" y="3429121"/>
              <a:ext cx="161925" cy="161925"/>
            </a:xfrm>
            <a:custGeom>
              <a:avLst/>
              <a:gdLst>
                <a:gd name="connsiteX0" fmla="*/ 81248 w 161925"/>
                <a:gd name="connsiteY0" fmla="*/ 156686 h 161925"/>
                <a:gd name="connsiteX1" fmla="*/ 51340 w 161925"/>
                <a:gd name="connsiteY1" fmla="*/ 150971 h 161925"/>
                <a:gd name="connsiteX2" fmla="*/ 27908 w 161925"/>
                <a:gd name="connsiteY2" fmla="*/ 135160 h 161925"/>
                <a:gd name="connsiteX3" fmla="*/ 12668 w 161925"/>
                <a:gd name="connsiteY3" fmla="*/ 111442 h 161925"/>
                <a:gd name="connsiteX4" fmla="*/ 7144 w 161925"/>
                <a:gd name="connsiteY4" fmla="*/ 81915 h 161925"/>
                <a:gd name="connsiteX5" fmla="*/ 12668 w 161925"/>
                <a:gd name="connsiteY5" fmla="*/ 52388 h 161925"/>
                <a:gd name="connsiteX6" fmla="*/ 27908 w 161925"/>
                <a:gd name="connsiteY6" fmla="*/ 28670 h 161925"/>
                <a:gd name="connsiteX7" fmla="*/ 51340 w 161925"/>
                <a:gd name="connsiteY7" fmla="*/ 12859 h 161925"/>
                <a:gd name="connsiteX8" fmla="*/ 81248 w 161925"/>
                <a:gd name="connsiteY8" fmla="*/ 7144 h 161925"/>
                <a:gd name="connsiteX9" fmla="*/ 111157 w 161925"/>
                <a:gd name="connsiteY9" fmla="*/ 12859 h 161925"/>
                <a:gd name="connsiteX10" fmla="*/ 134588 w 161925"/>
                <a:gd name="connsiteY10" fmla="*/ 28670 h 161925"/>
                <a:gd name="connsiteX11" fmla="*/ 149828 w 161925"/>
                <a:gd name="connsiteY11" fmla="*/ 52388 h 161925"/>
                <a:gd name="connsiteX12" fmla="*/ 155353 w 161925"/>
                <a:gd name="connsiteY12" fmla="*/ 81915 h 161925"/>
                <a:gd name="connsiteX13" fmla="*/ 149828 w 161925"/>
                <a:gd name="connsiteY13" fmla="*/ 111442 h 161925"/>
                <a:gd name="connsiteX14" fmla="*/ 134588 w 161925"/>
                <a:gd name="connsiteY14" fmla="*/ 135160 h 161925"/>
                <a:gd name="connsiteX15" fmla="*/ 111157 w 161925"/>
                <a:gd name="connsiteY15" fmla="*/ 150971 h 161925"/>
                <a:gd name="connsiteX16" fmla="*/ 81248 w 161925"/>
                <a:gd name="connsiteY16" fmla="*/ 156686 h 161925"/>
                <a:gd name="connsiteX17" fmla="*/ 81248 w 161925"/>
                <a:gd name="connsiteY17" fmla="*/ 138684 h 161925"/>
                <a:gd name="connsiteX18" fmla="*/ 103346 w 161925"/>
                <a:gd name="connsiteY18" fmla="*/ 134207 h 161925"/>
                <a:gd name="connsiteX19" fmla="*/ 120205 w 161925"/>
                <a:gd name="connsiteY19" fmla="*/ 122015 h 161925"/>
                <a:gd name="connsiteX20" fmla="*/ 131064 w 161925"/>
                <a:gd name="connsiteY20" fmla="*/ 104013 h 161925"/>
                <a:gd name="connsiteX21" fmla="*/ 134874 w 161925"/>
                <a:gd name="connsiteY21" fmla="*/ 82010 h 161925"/>
                <a:gd name="connsiteX22" fmla="*/ 131064 w 161925"/>
                <a:gd name="connsiteY22" fmla="*/ 60007 h 161925"/>
                <a:gd name="connsiteX23" fmla="*/ 120205 w 161925"/>
                <a:gd name="connsiteY23" fmla="*/ 42005 h 161925"/>
                <a:gd name="connsiteX24" fmla="*/ 103346 w 161925"/>
                <a:gd name="connsiteY24" fmla="*/ 29813 h 161925"/>
                <a:gd name="connsiteX25" fmla="*/ 81248 w 161925"/>
                <a:gd name="connsiteY25" fmla="*/ 25336 h 161925"/>
                <a:gd name="connsiteX26" fmla="*/ 59150 w 161925"/>
                <a:gd name="connsiteY26" fmla="*/ 29813 h 161925"/>
                <a:gd name="connsiteX27" fmla="*/ 42291 w 161925"/>
                <a:gd name="connsiteY27" fmla="*/ 42005 h 161925"/>
                <a:gd name="connsiteX28" fmla="*/ 31433 w 161925"/>
                <a:gd name="connsiteY28" fmla="*/ 60007 h 161925"/>
                <a:gd name="connsiteX29" fmla="*/ 27622 w 161925"/>
                <a:gd name="connsiteY29" fmla="*/ 82010 h 161925"/>
                <a:gd name="connsiteX30" fmla="*/ 31433 w 161925"/>
                <a:gd name="connsiteY30" fmla="*/ 104013 h 161925"/>
                <a:gd name="connsiteX31" fmla="*/ 42291 w 161925"/>
                <a:gd name="connsiteY31" fmla="*/ 122015 h 161925"/>
                <a:gd name="connsiteX32" fmla="*/ 59150 w 161925"/>
                <a:gd name="connsiteY32" fmla="*/ 134207 h 161925"/>
                <a:gd name="connsiteX33" fmla="*/ 81248 w 161925"/>
                <a:gd name="connsiteY33" fmla="*/ 13868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925" h="161925">
                  <a:moveTo>
                    <a:pt x="81248" y="156686"/>
                  </a:moveTo>
                  <a:cubicBezTo>
                    <a:pt x="70390" y="156686"/>
                    <a:pt x="60388" y="154781"/>
                    <a:pt x="51340" y="150971"/>
                  </a:cubicBezTo>
                  <a:cubicBezTo>
                    <a:pt x="42196" y="147161"/>
                    <a:pt x="34480" y="141922"/>
                    <a:pt x="27908" y="135160"/>
                  </a:cubicBezTo>
                  <a:cubicBezTo>
                    <a:pt x="21431" y="128492"/>
                    <a:pt x="16288" y="120586"/>
                    <a:pt x="12668" y="111442"/>
                  </a:cubicBezTo>
                  <a:cubicBezTo>
                    <a:pt x="9049" y="102298"/>
                    <a:pt x="7144" y="92488"/>
                    <a:pt x="7144" y="81915"/>
                  </a:cubicBezTo>
                  <a:cubicBezTo>
                    <a:pt x="7144" y="71342"/>
                    <a:pt x="8954" y="61531"/>
                    <a:pt x="12668" y="52388"/>
                  </a:cubicBezTo>
                  <a:cubicBezTo>
                    <a:pt x="16383" y="43243"/>
                    <a:pt x="21431" y="35338"/>
                    <a:pt x="27908" y="28670"/>
                  </a:cubicBezTo>
                  <a:cubicBezTo>
                    <a:pt x="34385" y="22003"/>
                    <a:pt x="42196" y="16764"/>
                    <a:pt x="51340" y="12859"/>
                  </a:cubicBezTo>
                  <a:cubicBezTo>
                    <a:pt x="60484" y="9049"/>
                    <a:pt x="70390" y="7144"/>
                    <a:pt x="81248" y="7144"/>
                  </a:cubicBezTo>
                  <a:cubicBezTo>
                    <a:pt x="92107" y="7144"/>
                    <a:pt x="102108" y="9049"/>
                    <a:pt x="111157" y="12859"/>
                  </a:cubicBezTo>
                  <a:cubicBezTo>
                    <a:pt x="120301" y="16669"/>
                    <a:pt x="128016" y="21907"/>
                    <a:pt x="134588" y="28670"/>
                  </a:cubicBezTo>
                  <a:cubicBezTo>
                    <a:pt x="141065" y="35338"/>
                    <a:pt x="146209" y="43243"/>
                    <a:pt x="149828" y="52388"/>
                  </a:cubicBezTo>
                  <a:cubicBezTo>
                    <a:pt x="153543" y="61531"/>
                    <a:pt x="155353" y="71342"/>
                    <a:pt x="155353" y="81915"/>
                  </a:cubicBezTo>
                  <a:cubicBezTo>
                    <a:pt x="155353" y="92488"/>
                    <a:pt x="153543" y="102298"/>
                    <a:pt x="149828" y="111442"/>
                  </a:cubicBezTo>
                  <a:cubicBezTo>
                    <a:pt x="146113" y="120586"/>
                    <a:pt x="141065" y="128492"/>
                    <a:pt x="134588" y="135160"/>
                  </a:cubicBezTo>
                  <a:cubicBezTo>
                    <a:pt x="128111" y="141827"/>
                    <a:pt x="120301" y="147161"/>
                    <a:pt x="111157" y="150971"/>
                  </a:cubicBezTo>
                  <a:cubicBezTo>
                    <a:pt x="102108" y="154781"/>
                    <a:pt x="92107" y="156686"/>
                    <a:pt x="81248" y="156686"/>
                  </a:cubicBezTo>
                  <a:moveTo>
                    <a:pt x="81248" y="138684"/>
                  </a:moveTo>
                  <a:cubicBezTo>
                    <a:pt x="89440" y="138684"/>
                    <a:pt x="96774" y="137160"/>
                    <a:pt x="103346" y="134207"/>
                  </a:cubicBezTo>
                  <a:cubicBezTo>
                    <a:pt x="109919" y="131159"/>
                    <a:pt x="115538" y="127159"/>
                    <a:pt x="120205" y="122015"/>
                  </a:cubicBezTo>
                  <a:cubicBezTo>
                    <a:pt x="124873" y="116967"/>
                    <a:pt x="128492" y="110966"/>
                    <a:pt x="131064" y="104013"/>
                  </a:cubicBezTo>
                  <a:cubicBezTo>
                    <a:pt x="133636" y="97155"/>
                    <a:pt x="134874" y="89821"/>
                    <a:pt x="134874" y="82010"/>
                  </a:cubicBezTo>
                  <a:cubicBezTo>
                    <a:pt x="134874" y="74295"/>
                    <a:pt x="133636" y="66961"/>
                    <a:pt x="131064" y="60007"/>
                  </a:cubicBezTo>
                  <a:cubicBezTo>
                    <a:pt x="128492" y="53149"/>
                    <a:pt x="124873" y="47149"/>
                    <a:pt x="120205" y="42005"/>
                  </a:cubicBezTo>
                  <a:cubicBezTo>
                    <a:pt x="115538" y="36957"/>
                    <a:pt x="109919" y="32861"/>
                    <a:pt x="103346" y="29813"/>
                  </a:cubicBezTo>
                  <a:cubicBezTo>
                    <a:pt x="96774" y="26765"/>
                    <a:pt x="89440" y="25336"/>
                    <a:pt x="81248" y="25336"/>
                  </a:cubicBezTo>
                  <a:cubicBezTo>
                    <a:pt x="73057" y="25336"/>
                    <a:pt x="65722" y="26860"/>
                    <a:pt x="59150" y="29813"/>
                  </a:cubicBezTo>
                  <a:cubicBezTo>
                    <a:pt x="52578" y="32861"/>
                    <a:pt x="46958" y="36862"/>
                    <a:pt x="42291" y="42005"/>
                  </a:cubicBezTo>
                  <a:cubicBezTo>
                    <a:pt x="37624" y="47053"/>
                    <a:pt x="34004" y="53054"/>
                    <a:pt x="31433" y="60007"/>
                  </a:cubicBezTo>
                  <a:cubicBezTo>
                    <a:pt x="28861" y="66865"/>
                    <a:pt x="27622" y="74200"/>
                    <a:pt x="27622" y="82010"/>
                  </a:cubicBezTo>
                  <a:cubicBezTo>
                    <a:pt x="27622" y="89821"/>
                    <a:pt x="28861" y="97155"/>
                    <a:pt x="31433" y="104013"/>
                  </a:cubicBezTo>
                  <a:cubicBezTo>
                    <a:pt x="34004" y="110871"/>
                    <a:pt x="37624" y="116872"/>
                    <a:pt x="42291" y="122015"/>
                  </a:cubicBezTo>
                  <a:cubicBezTo>
                    <a:pt x="46958" y="127063"/>
                    <a:pt x="52578" y="131159"/>
                    <a:pt x="59150" y="134207"/>
                  </a:cubicBezTo>
                  <a:cubicBezTo>
                    <a:pt x="65722" y="137160"/>
                    <a:pt x="73057" y="138684"/>
                    <a:pt x="81248" y="13868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A8B775-05AF-46B4-BED2-8EC96B1FAA49}"/>
                </a:ext>
              </a:extLst>
            </p:cNvPr>
            <p:cNvSpPr/>
            <p:nvPr/>
          </p:nvSpPr>
          <p:spPr>
            <a:xfrm>
              <a:off x="4383815" y="3432836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6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575 w 114300"/>
                <a:gd name="connsiteY17" fmla="*/ 69818 h 152400"/>
                <a:gd name="connsiteX18" fmla="*/ 51911 w 114300"/>
                <a:gd name="connsiteY18" fmla="*/ 69818 h 152400"/>
                <a:gd name="connsiteX19" fmla="*/ 63056 w 114300"/>
                <a:gd name="connsiteY19" fmla="*/ 68866 h 152400"/>
                <a:gd name="connsiteX20" fmla="*/ 72866 w 114300"/>
                <a:gd name="connsiteY20" fmla="*/ 65532 h 152400"/>
                <a:gd name="connsiteX21" fmla="*/ 79820 w 114300"/>
                <a:gd name="connsiteY21" fmla="*/ 58579 h 152400"/>
                <a:gd name="connsiteX22" fmla="*/ 82391 w 114300"/>
                <a:gd name="connsiteY22" fmla="*/ 46863 h 152400"/>
                <a:gd name="connsiteX23" fmla="*/ 79820 w 114300"/>
                <a:gd name="connsiteY23" fmla="*/ 35147 h 152400"/>
                <a:gd name="connsiteX24" fmla="*/ 72866 w 114300"/>
                <a:gd name="connsiteY24" fmla="*/ 28194 h 152400"/>
                <a:gd name="connsiteX25" fmla="*/ 63056 w 114300"/>
                <a:gd name="connsiteY25" fmla="*/ 24860 h 152400"/>
                <a:gd name="connsiteX26" fmla="*/ 51911 w 114300"/>
                <a:gd name="connsiteY26" fmla="*/ 23908 h 152400"/>
                <a:gd name="connsiteX27" fmla="*/ 26575 w 114300"/>
                <a:gd name="connsiteY27" fmla="*/ 23908 h 152400"/>
                <a:gd name="connsiteX28" fmla="*/ 26575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6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575" y="69818"/>
                  </a:moveTo>
                  <a:lnTo>
                    <a:pt x="51911" y="69818"/>
                  </a:lnTo>
                  <a:cubicBezTo>
                    <a:pt x="55626" y="69818"/>
                    <a:pt x="59341" y="69532"/>
                    <a:pt x="63056" y="68866"/>
                  </a:cubicBezTo>
                  <a:cubicBezTo>
                    <a:pt x="66770" y="68294"/>
                    <a:pt x="70009" y="67151"/>
                    <a:pt x="72866" y="65532"/>
                  </a:cubicBezTo>
                  <a:cubicBezTo>
                    <a:pt x="75724" y="63913"/>
                    <a:pt x="78010" y="61627"/>
                    <a:pt x="79820" y="58579"/>
                  </a:cubicBezTo>
                  <a:cubicBezTo>
                    <a:pt x="81534" y="55531"/>
                    <a:pt x="82391" y="51625"/>
                    <a:pt x="82391" y="46863"/>
                  </a:cubicBezTo>
                  <a:cubicBezTo>
                    <a:pt x="82391" y="42005"/>
                    <a:pt x="81534" y="38100"/>
                    <a:pt x="79820" y="35147"/>
                  </a:cubicBezTo>
                  <a:cubicBezTo>
                    <a:pt x="78105" y="32099"/>
                    <a:pt x="75724" y="29813"/>
                    <a:pt x="72866" y="28194"/>
                  </a:cubicBezTo>
                  <a:cubicBezTo>
                    <a:pt x="70009" y="26575"/>
                    <a:pt x="66675" y="25527"/>
                    <a:pt x="63056" y="24860"/>
                  </a:cubicBezTo>
                  <a:cubicBezTo>
                    <a:pt x="59341" y="24289"/>
                    <a:pt x="55626" y="23908"/>
                    <a:pt x="51911" y="23908"/>
                  </a:cubicBezTo>
                  <a:lnTo>
                    <a:pt x="26575" y="23908"/>
                  </a:lnTo>
                  <a:lnTo>
                    <a:pt x="26575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C2F29F1-8883-42CD-AFE7-3F4B3BB7379E}"/>
                </a:ext>
              </a:extLst>
            </p:cNvPr>
            <p:cNvSpPr/>
            <p:nvPr/>
          </p:nvSpPr>
          <p:spPr>
            <a:xfrm>
              <a:off x="4560314" y="3432836"/>
              <a:ext cx="28575" cy="152400"/>
            </a:xfrm>
            <a:custGeom>
              <a:avLst/>
              <a:gdLst>
                <a:gd name="connsiteX0" fmla="*/ 7144 w 28575"/>
                <a:gd name="connsiteY0" fmla="*/ 7144 h 152400"/>
                <a:gd name="connsiteX1" fmla="*/ 26480 w 28575"/>
                <a:gd name="connsiteY1" fmla="*/ 7144 h 152400"/>
                <a:gd name="connsiteX2" fmla="*/ 26480 w 28575"/>
                <a:gd name="connsiteY2" fmla="*/ 149352 h 152400"/>
                <a:gd name="connsiteX3" fmla="*/ 7144 w 28575"/>
                <a:gd name="connsiteY3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52400">
                  <a:moveTo>
                    <a:pt x="7144" y="7144"/>
                  </a:moveTo>
                  <a:lnTo>
                    <a:pt x="26480" y="7144"/>
                  </a:lnTo>
                  <a:lnTo>
                    <a:pt x="26480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427C550-4FF0-4D5E-8177-E2E77BE5DB2A}"/>
                </a:ext>
              </a:extLst>
            </p:cNvPr>
            <p:cNvSpPr/>
            <p:nvPr/>
          </p:nvSpPr>
          <p:spPr>
            <a:xfrm>
              <a:off x="4668613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479 w 104775"/>
                <a:gd name="connsiteY3" fmla="*/ 25241 h 152400"/>
                <a:gd name="connsiteX4" fmla="*/ 26479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479 w 104775"/>
                <a:gd name="connsiteY7" fmla="*/ 85725 h 152400"/>
                <a:gd name="connsiteX8" fmla="*/ 26479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479" y="25241"/>
                  </a:lnTo>
                  <a:lnTo>
                    <a:pt x="26479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479" y="85725"/>
                  </a:lnTo>
                  <a:lnTo>
                    <a:pt x="26479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352B1AE8-011F-4483-984B-98FB8A775377}"/>
                </a:ext>
              </a:extLst>
            </p:cNvPr>
            <p:cNvSpPr/>
            <p:nvPr/>
          </p:nvSpPr>
          <p:spPr>
            <a:xfrm>
              <a:off x="4834729" y="3429217"/>
              <a:ext cx="104775" cy="161925"/>
            </a:xfrm>
            <a:custGeom>
              <a:avLst/>
              <a:gdLst>
                <a:gd name="connsiteX0" fmla="*/ 23241 w 104775"/>
                <a:gd name="connsiteY0" fmla="*/ 123254 h 161925"/>
                <a:gd name="connsiteX1" fmla="*/ 36576 w 104775"/>
                <a:gd name="connsiteY1" fmla="*/ 134779 h 161925"/>
                <a:gd name="connsiteX2" fmla="*/ 53340 w 104775"/>
                <a:gd name="connsiteY2" fmla="*/ 138493 h 161925"/>
                <a:gd name="connsiteX3" fmla="*/ 63151 w 104775"/>
                <a:gd name="connsiteY3" fmla="*/ 136970 h 161925"/>
                <a:gd name="connsiteX4" fmla="*/ 72295 w 104775"/>
                <a:gd name="connsiteY4" fmla="*/ 132493 h 161925"/>
                <a:gd name="connsiteX5" fmla="*/ 79057 w 104775"/>
                <a:gd name="connsiteY5" fmla="*/ 125063 h 161925"/>
                <a:gd name="connsiteX6" fmla="*/ 81629 w 104775"/>
                <a:gd name="connsiteY6" fmla="*/ 114776 h 161925"/>
                <a:gd name="connsiteX7" fmla="*/ 76390 w 104775"/>
                <a:gd name="connsiteY7" fmla="*/ 102203 h 161925"/>
                <a:gd name="connsiteX8" fmla="*/ 63436 w 104775"/>
                <a:gd name="connsiteY8" fmla="*/ 94964 h 161925"/>
                <a:gd name="connsiteX9" fmla="*/ 46577 w 104775"/>
                <a:gd name="connsiteY9" fmla="*/ 89345 h 161925"/>
                <a:gd name="connsiteX10" fmla="*/ 29718 w 104775"/>
                <a:gd name="connsiteY10" fmla="*/ 81820 h 161925"/>
                <a:gd name="connsiteX11" fmla="*/ 16764 w 104775"/>
                <a:gd name="connsiteY11" fmla="*/ 68866 h 161925"/>
                <a:gd name="connsiteX12" fmla="*/ 11525 w 104775"/>
                <a:gd name="connsiteY12" fmla="*/ 46863 h 161925"/>
                <a:gd name="connsiteX13" fmla="*/ 14288 w 104775"/>
                <a:gd name="connsiteY13" fmla="*/ 33623 h 161925"/>
                <a:gd name="connsiteX14" fmla="*/ 22860 w 104775"/>
                <a:gd name="connsiteY14" fmla="*/ 20764 h 161925"/>
                <a:gd name="connsiteX15" fmla="*/ 37814 w 104775"/>
                <a:gd name="connsiteY15" fmla="*/ 11049 h 161925"/>
                <a:gd name="connsiteX16" fmla="*/ 59817 w 104775"/>
                <a:gd name="connsiteY16" fmla="*/ 7144 h 161925"/>
                <a:gd name="connsiteX17" fmla="*/ 82105 w 104775"/>
                <a:gd name="connsiteY17" fmla="*/ 10382 h 161925"/>
                <a:gd name="connsiteX18" fmla="*/ 100775 w 104775"/>
                <a:gd name="connsiteY18" fmla="*/ 23431 h 161925"/>
                <a:gd name="connsiteX19" fmla="*/ 85058 w 104775"/>
                <a:gd name="connsiteY19" fmla="*/ 37719 h 161925"/>
                <a:gd name="connsiteX20" fmla="*/ 74771 w 104775"/>
                <a:gd name="connsiteY20" fmla="*/ 28670 h 161925"/>
                <a:gd name="connsiteX21" fmla="*/ 59722 w 104775"/>
                <a:gd name="connsiteY21" fmla="*/ 25241 h 161925"/>
                <a:gd name="connsiteX22" fmla="*/ 46387 w 104775"/>
                <a:gd name="connsiteY22" fmla="*/ 27337 h 161925"/>
                <a:gd name="connsiteX23" fmla="*/ 37814 w 104775"/>
                <a:gd name="connsiteY23" fmla="*/ 32766 h 161925"/>
                <a:gd name="connsiteX24" fmla="*/ 33242 w 104775"/>
                <a:gd name="connsiteY24" fmla="*/ 39910 h 161925"/>
                <a:gd name="connsiteX25" fmla="*/ 31909 w 104775"/>
                <a:gd name="connsiteY25" fmla="*/ 46958 h 161925"/>
                <a:gd name="connsiteX26" fmla="*/ 37147 w 104775"/>
                <a:gd name="connsiteY26" fmla="*/ 60865 h 161925"/>
                <a:gd name="connsiteX27" fmla="*/ 50101 w 104775"/>
                <a:gd name="connsiteY27" fmla="*/ 68675 h 161925"/>
                <a:gd name="connsiteX28" fmla="*/ 66961 w 104775"/>
                <a:gd name="connsiteY28" fmla="*/ 74104 h 161925"/>
                <a:gd name="connsiteX29" fmla="*/ 83820 w 104775"/>
                <a:gd name="connsiteY29" fmla="*/ 80867 h 161925"/>
                <a:gd name="connsiteX30" fmla="*/ 96774 w 104775"/>
                <a:gd name="connsiteY30" fmla="*/ 92488 h 161925"/>
                <a:gd name="connsiteX31" fmla="*/ 102013 w 104775"/>
                <a:gd name="connsiteY31" fmla="*/ 112681 h 161925"/>
                <a:gd name="connsiteX32" fmla="*/ 98107 w 104775"/>
                <a:gd name="connsiteY32" fmla="*/ 131159 h 161925"/>
                <a:gd name="connsiteX33" fmla="*/ 87535 w 104775"/>
                <a:gd name="connsiteY33" fmla="*/ 145066 h 161925"/>
                <a:gd name="connsiteX34" fmla="*/ 71914 w 104775"/>
                <a:gd name="connsiteY34" fmla="*/ 153734 h 161925"/>
                <a:gd name="connsiteX35" fmla="*/ 52578 w 104775"/>
                <a:gd name="connsiteY35" fmla="*/ 156781 h 161925"/>
                <a:gd name="connsiteX36" fmla="*/ 26670 w 104775"/>
                <a:gd name="connsiteY36" fmla="*/ 151924 h 161925"/>
                <a:gd name="connsiteX37" fmla="*/ 7144 w 104775"/>
                <a:gd name="connsiteY37" fmla="*/ 137065 h 161925"/>
                <a:gd name="connsiteX38" fmla="*/ 23241 w 104775"/>
                <a:gd name="connsiteY38" fmla="*/ 1232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775" h="161925">
                  <a:moveTo>
                    <a:pt x="23241" y="123254"/>
                  </a:moveTo>
                  <a:cubicBezTo>
                    <a:pt x="26765" y="128492"/>
                    <a:pt x="31147" y="132302"/>
                    <a:pt x="36576" y="134779"/>
                  </a:cubicBezTo>
                  <a:cubicBezTo>
                    <a:pt x="42005" y="137255"/>
                    <a:pt x="47625" y="138493"/>
                    <a:pt x="53340" y="138493"/>
                  </a:cubicBezTo>
                  <a:cubicBezTo>
                    <a:pt x="56579" y="138493"/>
                    <a:pt x="59817" y="138017"/>
                    <a:pt x="63151" y="136970"/>
                  </a:cubicBezTo>
                  <a:cubicBezTo>
                    <a:pt x="66484" y="135922"/>
                    <a:pt x="69532" y="134493"/>
                    <a:pt x="72295" y="132493"/>
                  </a:cubicBezTo>
                  <a:cubicBezTo>
                    <a:pt x="75057" y="130492"/>
                    <a:pt x="77248" y="128016"/>
                    <a:pt x="79057" y="125063"/>
                  </a:cubicBezTo>
                  <a:cubicBezTo>
                    <a:pt x="80772" y="122110"/>
                    <a:pt x="81629" y="118681"/>
                    <a:pt x="81629" y="114776"/>
                  </a:cubicBezTo>
                  <a:cubicBezTo>
                    <a:pt x="81629" y="109252"/>
                    <a:pt x="79915" y="105061"/>
                    <a:pt x="76390" y="102203"/>
                  </a:cubicBezTo>
                  <a:cubicBezTo>
                    <a:pt x="72866" y="99346"/>
                    <a:pt x="68580" y="96964"/>
                    <a:pt x="63436" y="94964"/>
                  </a:cubicBezTo>
                  <a:cubicBezTo>
                    <a:pt x="58293" y="93059"/>
                    <a:pt x="52673" y="91154"/>
                    <a:pt x="46577" y="89345"/>
                  </a:cubicBezTo>
                  <a:cubicBezTo>
                    <a:pt x="40481" y="87535"/>
                    <a:pt x="34861" y="85058"/>
                    <a:pt x="29718" y="81820"/>
                  </a:cubicBezTo>
                  <a:cubicBezTo>
                    <a:pt x="24575" y="78581"/>
                    <a:pt x="20288" y="74295"/>
                    <a:pt x="16764" y="68866"/>
                  </a:cubicBezTo>
                  <a:cubicBezTo>
                    <a:pt x="13240" y="63437"/>
                    <a:pt x="11525" y="56102"/>
                    <a:pt x="11525" y="46863"/>
                  </a:cubicBezTo>
                  <a:cubicBezTo>
                    <a:pt x="11525" y="42672"/>
                    <a:pt x="12478" y="38291"/>
                    <a:pt x="14288" y="33623"/>
                  </a:cubicBezTo>
                  <a:cubicBezTo>
                    <a:pt x="16097" y="28956"/>
                    <a:pt x="18955" y="24670"/>
                    <a:pt x="22860" y="20764"/>
                  </a:cubicBezTo>
                  <a:cubicBezTo>
                    <a:pt x="26765" y="16859"/>
                    <a:pt x="31718" y="13621"/>
                    <a:pt x="37814" y="11049"/>
                  </a:cubicBezTo>
                  <a:cubicBezTo>
                    <a:pt x="43910" y="8477"/>
                    <a:pt x="51244" y="7144"/>
                    <a:pt x="59817" y="7144"/>
                  </a:cubicBezTo>
                  <a:cubicBezTo>
                    <a:pt x="67532" y="7144"/>
                    <a:pt x="75057" y="8192"/>
                    <a:pt x="82105" y="10382"/>
                  </a:cubicBezTo>
                  <a:cubicBezTo>
                    <a:pt x="89154" y="12573"/>
                    <a:pt x="95440" y="16859"/>
                    <a:pt x="100775" y="23431"/>
                  </a:cubicBezTo>
                  <a:lnTo>
                    <a:pt x="85058" y="37719"/>
                  </a:lnTo>
                  <a:cubicBezTo>
                    <a:pt x="82677" y="34004"/>
                    <a:pt x="79248" y="30956"/>
                    <a:pt x="74771" y="28670"/>
                  </a:cubicBezTo>
                  <a:cubicBezTo>
                    <a:pt x="70390" y="26384"/>
                    <a:pt x="65342" y="25241"/>
                    <a:pt x="59722" y="25241"/>
                  </a:cubicBezTo>
                  <a:cubicBezTo>
                    <a:pt x="54388" y="25241"/>
                    <a:pt x="49911" y="25908"/>
                    <a:pt x="46387" y="27337"/>
                  </a:cubicBezTo>
                  <a:cubicBezTo>
                    <a:pt x="42863" y="28766"/>
                    <a:pt x="40005" y="30575"/>
                    <a:pt x="37814" y="32766"/>
                  </a:cubicBezTo>
                  <a:cubicBezTo>
                    <a:pt x="35623" y="34957"/>
                    <a:pt x="34195" y="37338"/>
                    <a:pt x="33242" y="39910"/>
                  </a:cubicBezTo>
                  <a:cubicBezTo>
                    <a:pt x="32385" y="42481"/>
                    <a:pt x="31909" y="44767"/>
                    <a:pt x="31909" y="46958"/>
                  </a:cubicBezTo>
                  <a:cubicBezTo>
                    <a:pt x="31909" y="52959"/>
                    <a:pt x="33623" y="57626"/>
                    <a:pt x="37147" y="60865"/>
                  </a:cubicBezTo>
                  <a:cubicBezTo>
                    <a:pt x="40672" y="64103"/>
                    <a:pt x="44958" y="66675"/>
                    <a:pt x="50101" y="68675"/>
                  </a:cubicBezTo>
                  <a:cubicBezTo>
                    <a:pt x="55245" y="70675"/>
                    <a:pt x="60865" y="72485"/>
                    <a:pt x="66961" y="74104"/>
                  </a:cubicBezTo>
                  <a:cubicBezTo>
                    <a:pt x="73057" y="75724"/>
                    <a:pt x="78676" y="77914"/>
                    <a:pt x="83820" y="80867"/>
                  </a:cubicBezTo>
                  <a:cubicBezTo>
                    <a:pt x="88963" y="83725"/>
                    <a:pt x="93250" y="87630"/>
                    <a:pt x="96774" y="92488"/>
                  </a:cubicBezTo>
                  <a:cubicBezTo>
                    <a:pt x="100298" y="97346"/>
                    <a:pt x="102013" y="104108"/>
                    <a:pt x="102013" y="112681"/>
                  </a:cubicBezTo>
                  <a:cubicBezTo>
                    <a:pt x="102013" y="119539"/>
                    <a:pt x="100679" y="125635"/>
                    <a:pt x="98107" y="131159"/>
                  </a:cubicBezTo>
                  <a:cubicBezTo>
                    <a:pt x="95536" y="136684"/>
                    <a:pt x="92011" y="141256"/>
                    <a:pt x="87535" y="145066"/>
                  </a:cubicBezTo>
                  <a:cubicBezTo>
                    <a:pt x="83153" y="148780"/>
                    <a:pt x="77914" y="151733"/>
                    <a:pt x="71914" y="153734"/>
                  </a:cubicBezTo>
                  <a:cubicBezTo>
                    <a:pt x="65913" y="155734"/>
                    <a:pt x="59436" y="156781"/>
                    <a:pt x="52578" y="156781"/>
                  </a:cubicBezTo>
                  <a:cubicBezTo>
                    <a:pt x="43434" y="156781"/>
                    <a:pt x="34861" y="155162"/>
                    <a:pt x="26670" y="151924"/>
                  </a:cubicBezTo>
                  <a:cubicBezTo>
                    <a:pt x="18479" y="148685"/>
                    <a:pt x="12001" y="143732"/>
                    <a:pt x="7144" y="137065"/>
                  </a:cubicBezTo>
                  <a:lnTo>
                    <a:pt x="23241" y="12325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3889F75-4FE0-4939-BD04-AF42C75BCECA}"/>
                </a:ext>
              </a:extLst>
            </p:cNvPr>
            <p:cNvSpPr/>
            <p:nvPr/>
          </p:nvSpPr>
          <p:spPr>
            <a:xfrm>
              <a:off x="3483608" y="3633718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35909 w 161925"/>
                <a:gd name="connsiteY1" fmla="*/ 7144 h 152400"/>
                <a:gd name="connsiteX2" fmla="*/ 81058 w 161925"/>
                <a:gd name="connsiteY2" fmla="*/ 114871 h 152400"/>
                <a:gd name="connsiteX3" fmla="*/ 81820 w 161925"/>
                <a:gd name="connsiteY3" fmla="*/ 114871 h 152400"/>
                <a:gd name="connsiteX4" fmla="*/ 126683 w 161925"/>
                <a:gd name="connsiteY4" fmla="*/ 7144 h 152400"/>
                <a:gd name="connsiteX5" fmla="*/ 155353 w 161925"/>
                <a:gd name="connsiteY5" fmla="*/ 7144 h 152400"/>
                <a:gd name="connsiteX6" fmla="*/ 155353 w 161925"/>
                <a:gd name="connsiteY6" fmla="*/ 149352 h 152400"/>
                <a:gd name="connsiteX7" fmla="*/ 136112 w 161925"/>
                <a:gd name="connsiteY7" fmla="*/ 149352 h 152400"/>
                <a:gd name="connsiteX8" fmla="*/ 136112 w 161925"/>
                <a:gd name="connsiteY8" fmla="*/ 32480 h 152400"/>
                <a:gd name="connsiteX9" fmla="*/ 135731 w 161925"/>
                <a:gd name="connsiteY9" fmla="*/ 32480 h 152400"/>
                <a:gd name="connsiteX10" fmla="*/ 87725 w 161925"/>
                <a:gd name="connsiteY10" fmla="*/ 149352 h 152400"/>
                <a:gd name="connsiteX11" fmla="*/ 74867 w 161925"/>
                <a:gd name="connsiteY11" fmla="*/ 149352 h 152400"/>
                <a:gd name="connsiteX12" fmla="*/ 26860 w 161925"/>
                <a:gd name="connsiteY12" fmla="*/ 32480 h 152400"/>
                <a:gd name="connsiteX13" fmla="*/ 26384 w 161925"/>
                <a:gd name="connsiteY13" fmla="*/ 32480 h 152400"/>
                <a:gd name="connsiteX14" fmla="*/ 26384 w 161925"/>
                <a:gd name="connsiteY14" fmla="*/ 149352 h 152400"/>
                <a:gd name="connsiteX15" fmla="*/ 7144 w 161925"/>
                <a:gd name="connsiteY15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35909" y="7144"/>
                  </a:lnTo>
                  <a:lnTo>
                    <a:pt x="81058" y="114871"/>
                  </a:lnTo>
                  <a:lnTo>
                    <a:pt x="81820" y="114871"/>
                  </a:lnTo>
                  <a:lnTo>
                    <a:pt x="126683" y="7144"/>
                  </a:lnTo>
                  <a:lnTo>
                    <a:pt x="155353" y="7144"/>
                  </a:lnTo>
                  <a:lnTo>
                    <a:pt x="155353" y="149352"/>
                  </a:lnTo>
                  <a:lnTo>
                    <a:pt x="136112" y="149352"/>
                  </a:lnTo>
                  <a:lnTo>
                    <a:pt x="136112" y="32480"/>
                  </a:lnTo>
                  <a:lnTo>
                    <a:pt x="135731" y="32480"/>
                  </a:lnTo>
                  <a:lnTo>
                    <a:pt x="87725" y="149352"/>
                  </a:lnTo>
                  <a:lnTo>
                    <a:pt x="74867" y="149352"/>
                  </a:lnTo>
                  <a:lnTo>
                    <a:pt x="26860" y="32480"/>
                  </a:lnTo>
                  <a:lnTo>
                    <a:pt x="26384" y="32480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3FB46B0-5DD6-4995-9C6F-E75E94C74022}"/>
                </a:ext>
              </a:extLst>
            </p:cNvPr>
            <p:cNvSpPr/>
            <p:nvPr/>
          </p:nvSpPr>
          <p:spPr>
            <a:xfrm>
              <a:off x="3703445" y="3633718"/>
              <a:ext cx="152400" cy="152400"/>
            </a:xfrm>
            <a:custGeom>
              <a:avLst/>
              <a:gdLst>
                <a:gd name="connsiteX0" fmla="*/ 69913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2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3 w 152400"/>
                <a:gd name="connsiteY8" fmla="*/ 7144 h 152400"/>
                <a:gd name="connsiteX9" fmla="*/ 104489 w 152400"/>
                <a:gd name="connsiteY9" fmla="*/ 97346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6 h 152400"/>
                <a:gd name="connsiteX13" fmla="*/ 104489 w 152400"/>
                <a:gd name="connsiteY13" fmla="*/ 973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3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2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3" y="7144"/>
                  </a:lnTo>
                  <a:close/>
                  <a:moveTo>
                    <a:pt x="104489" y="97346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6"/>
                  </a:lnTo>
                  <a:lnTo>
                    <a:pt x="104489" y="973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06721000-9383-40DB-BEE7-A63426B7196B}"/>
                </a:ext>
              </a:extLst>
            </p:cNvPr>
            <p:cNvSpPr/>
            <p:nvPr/>
          </p:nvSpPr>
          <p:spPr>
            <a:xfrm>
              <a:off x="3916900" y="3633718"/>
              <a:ext cx="123825" cy="152400"/>
            </a:xfrm>
            <a:custGeom>
              <a:avLst/>
              <a:gdLst>
                <a:gd name="connsiteX0" fmla="*/ 7144 w 123825"/>
                <a:gd name="connsiteY0" fmla="*/ 7144 h 152400"/>
                <a:gd name="connsiteX1" fmla="*/ 26384 w 123825"/>
                <a:gd name="connsiteY1" fmla="*/ 7144 h 152400"/>
                <a:gd name="connsiteX2" fmla="*/ 26384 w 123825"/>
                <a:gd name="connsiteY2" fmla="*/ 68675 h 152400"/>
                <a:gd name="connsiteX3" fmla="*/ 28004 w 123825"/>
                <a:gd name="connsiteY3" fmla="*/ 68675 h 152400"/>
                <a:gd name="connsiteX4" fmla="*/ 90869 w 123825"/>
                <a:gd name="connsiteY4" fmla="*/ 7144 h 152400"/>
                <a:gd name="connsiteX5" fmla="*/ 117824 w 123825"/>
                <a:gd name="connsiteY5" fmla="*/ 7144 h 152400"/>
                <a:gd name="connsiteX6" fmla="*/ 49149 w 123825"/>
                <a:gd name="connsiteY6" fmla="*/ 72866 h 152400"/>
                <a:gd name="connsiteX7" fmla="*/ 122492 w 123825"/>
                <a:gd name="connsiteY7" fmla="*/ 149352 h 152400"/>
                <a:gd name="connsiteX8" fmla="*/ 94298 w 123825"/>
                <a:gd name="connsiteY8" fmla="*/ 149352 h 152400"/>
                <a:gd name="connsiteX9" fmla="*/ 28004 w 123825"/>
                <a:gd name="connsiteY9" fmla="*/ 78296 h 152400"/>
                <a:gd name="connsiteX10" fmla="*/ 26384 w 123825"/>
                <a:gd name="connsiteY10" fmla="*/ 78296 h 152400"/>
                <a:gd name="connsiteX11" fmla="*/ 26384 w 123825"/>
                <a:gd name="connsiteY11" fmla="*/ 149352 h 152400"/>
                <a:gd name="connsiteX12" fmla="*/ 7144 w 123825"/>
                <a:gd name="connsiteY12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52400">
                  <a:moveTo>
                    <a:pt x="7144" y="7144"/>
                  </a:moveTo>
                  <a:lnTo>
                    <a:pt x="26384" y="7144"/>
                  </a:lnTo>
                  <a:lnTo>
                    <a:pt x="26384" y="68675"/>
                  </a:lnTo>
                  <a:lnTo>
                    <a:pt x="28004" y="68675"/>
                  </a:lnTo>
                  <a:lnTo>
                    <a:pt x="90869" y="7144"/>
                  </a:lnTo>
                  <a:lnTo>
                    <a:pt x="117824" y="7144"/>
                  </a:lnTo>
                  <a:lnTo>
                    <a:pt x="49149" y="72866"/>
                  </a:lnTo>
                  <a:lnTo>
                    <a:pt x="122492" y="149352"/>
                  </a:lnTo>
                  <a:lnTo>
                    <a:pt x="94298" y="149352"/>
                  </a:lnTo>
                  <a:lnTo>
                    <a:pt x="28004" y="78296"/>
                  </a:lnTo>
                  <a:lnTo>
                    <a:pt x="26384" y="78296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A1ADE1C-089E-44AA-9963-4D74D45B159A}"/>
                </a:ext>
              </a:extLst>
            </p:cNvPr>
            <p:cNvSpPr/>
            <p:nvPr/>
          </p:nvSpPr>
          <p:spPr>
            <a:xfrm>
              <a:off x="4102828" y="3633718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6 w 104775"/>
                <a:gd name="connsiteY5" fmla="*/ 67627 h 152400"/>
                <a:gd name="connsiteX6" fmla="*/ 93916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6" y="67627"/>
                  </a:lnTo>
                  <a:lnTo>
                    <a:pt x="93916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3E779615-5B89-48C7-A4B9-8D895B7C2C05}"/>
                </a:ext>
              </a:extLst>
            </p:cNvPr>
            <p:cNvSpPr/>
            <p:nvPr/>
          </p:nvSpPr>
          <p:spPr>
            <a:xfrm>
              <a:off x="4277040" y="3633718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5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79 w 114300"/>
                <a:gd name="connsiteY13" fmla="*/ 86677 h 152400"/>
                <a:gd name="connsiteX14" fmla="*/ 26479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79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79 w 114300"/>
                <a:gd name="connsiteY27" fmla="*/ 23908 h 152400"/>
                <a:gd name="connsiteX28" fmla="*/ 26479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5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79" y="86677"/>
                  </a:lnTo>
                  <a:lnTo>
                    <a:pt x="26479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79" y="69818"/>
                  </a:moveTo>
                  <a:lnTo>
                    <a:pt x="51816" y="69818"/>
                  </a:lnTo>
                  <a:cubicBezTo>
                    <a:pt x="55531" y="69818"/>
                    <a:pt x="59246" y="69533"/>
                    <a:pt x="62960" y="68866"/>
                  </a:cubicBezTo>
                  <a:cubicBezTo>
                    <a:pt x="66675" y="68294"/>
                    <a:pt x="69913" y="67151"/>
                    <a:pt x="72771" y="65532"/>
                  </a:cubicBezTo>
                  <a:cubicBezTo>
                    <a:pt x="75629" y="63913"/>
                    <a:pt x="77914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3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79" y="23908"/>
                  </a:lnTo>
                  <a:lnTo>
                    <a:pt x="26479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9" name="Graphique 1">
            <a:extLst>
              <a:ext uri="{FF2B5EF4-FFF2-40B4-BE49-F238E27FC236}">
                <a16:creationId xmlns:a16="http://schemas.microsoft.com/office/drawing/2014/main" id="{4305F18E-A705-47DE-9E4A-C8FE2769AD4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8FD9EDD-A54D-441C-842E-DFD3F623E1F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0710372-F641-41FD-ABA5-48FC5EC19080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794D8C4F-38A3-496F-B3AA-4F5511F5A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A509B65A-5DFE-44F1-A5E9-D8161B364F7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C9DE0DB-9CA0-4BB8-8BB0-5E1CF8A4BBA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2BC9574-C1CD-48A6-8650-14034000027C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9C62AC3-63CC-4341-8F33-60AFE484AF62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A194D6A-48FF-497E-842A-44232735ED9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B980E20F-7126-4BB7-A151-92E719EB713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A429D5B-6CC9-4C8D-864F-436D78A63AD2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1EF30B40-8834-4907-8778-2C278374F5A7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674F2A6E-8EFE-4616-9659-F801813DC05E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5C832FEC-09D1-416B-B17B-3521C6B97651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A9D357B9-CA4E-48FE-8570-1DBB96AB59A2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2ADA604-6E90-4A01-BD4B-38C9522F06AF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BB9AE5B-0729-4564-BF20-6100463B550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84E5E5A4-2B00-46E1-9A04-4D422B0AB1D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1582EDFD-E157-4B67-BDCF-AAE746E77B9F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1059078-0E22-4A8F-B57A-4FA002E5CCFF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3D9664B5-C0AF-435A-9DB9-579FE210A0B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1F8498E-A625-4F31-BFE5-A3AED92F048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3818BD2-13C3-44AE-A973-7859A146B83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5EC05B2-9159-483A-9081-6E31759D73C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9D2C91C-E7E3-4DEB-9FF8-0A95C2E29C49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B38E8A25-6C5C-4FCA-81AB-FBCD6507FB0D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2A41DFC3-A400-4274-B615-F34F707792C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205DBBF2-BB24-47E7-A451-FC99534A86AE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76775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E57EE54-252E-44F8-B466-9DF0BDB9B3C6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0C8B9554-B924-4075-9BFB-D7EBF499B6A5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7841FC9-9DCF-4DC6-B221-40A7F921EE6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F46A83-C190-48A5-9642-9D5075DED834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3141584-85F0-4E93-B1C3-C42D341D8A3D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46DC0C0-9FDD-422B-9761-D9B3E8AAC8C2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651EF70-93EE-43F9-ADBE-D2B4C459C42E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197D7CE-5C7A-42CF-99BB-5CA78D6AE269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D2F44C9-A316-4D4E-BCFD-9F3323185486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93A7B03-87AC-444B-9C36-E0C0121F1EE2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DE2967F-913D-4194-A3DC-ADF208CFA69E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226B010-2A0B-4333-AE11-A3C9B050B405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686B07F-8CCA-48A6-AEE1-D2DB88C8751A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A79B83A-A560-45FE-9883-200DF0850D46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B8E6FD0-0CDB-44A2-97EE-BF5C442DDE2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63F6B76-68D1-4D87-BE37-F412C39962B9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DF7C05-C224-469F-86AA-DF13EAFC3B3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D7FA27B-BC80-48A4-8676-E99079C62D85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E3E8A11-F7B5-4AF1-B31A-6CB653E5AC89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0D9C321-476C-4D01-9355-AAF2F8DEFCBD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0D1A75FD-C9DE-4322-A72C-ECD51252502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F62AC236-9D63-4D40-B0C9-448FCE09CF11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7D7565B-6415-4022-954B-39EF8872CD70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AF51E2A-2418-4C4B-B9D3-9876FB8920C2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5214ED-E9E6-43F4-AC46-FDE6F402781A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417B3A-7C22-4F65-95C5-D62195D61325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3852FE6A-5CEC-4328-B037-EDC10390BCC6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CF0B622-E357-42F2-BC19-C6D02C38F00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8EF62BB-9EEB-43A5-A735-4A4970593F87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C401F7D-1EA8-4E02-86A7-58A5166CA1AD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970A57D-4793-418D-9CCF-408FD813B5A9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6307C97-D3C0-434B-B5CE-BCF81C8FD53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7618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58BC415-08EB-494E-9AAE-42BC5C6F2B9A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94606A3E-0A34-4717-9ED4-8DCCFFF2753D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B7899EC-C4A4-4201-9BEE-1920F745E9B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D6359B9-0401-4EE7-B3E9-2C80CD73735F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D3EA478-9EE2-4646-8A67-FB3977692D5C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BD574E6-5EEA-4811-B1D9-174B5EDB223C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A182579-7FA2-4B36-ABAE-E7A663B42C7B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C7FD80B-3E50-4C3C-A8D2-4DE896730B08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ED016FD-9C37-4519-A308-7EAB78477349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E8D7410-DD70-4502-957E-64EDE1CD8691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64516898-EA7C-4770-96D8-C1683D183F35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512C6AE9-D010-4E8A-8227-60E8EB630D16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73A1395-48EE-492E-AB6B-1FD685B12724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DE999EF-11EE-49E7-9C2E-05090BAEAE02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0B162EE-2A8C-437E-8426-3DD60E7551A7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D74E54E-87C3-487B-83AF-58FBA7C60A1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FF0DB62-79F0-499D-B7C8-15BF4C429F2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EF3E2D5-70D6-402B-9DB8-867805CFE654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10CA6B4-5588-4EAF-8901-64CAB4C5FAD8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CD5892B-ECAA-4062-A0A1-A4C5B1713001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B3D6B1F-4C4C-4ECA-829F-7B846371C4D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7F0FCDB-A037-4674-85B5-77FB0F05DDA6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E972BDE-7020-4994-86B7-A5A6BA7668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6370E82C-A32B-436A-8BF0-33DFAB9979B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4003434-40B3-40DE-A850-F82CD8EC02F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9335F93-BB90-4886-BF43-BE09C91E9256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D978AA8-6ACD-45B5-9009-00FF58322C32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326A8DA-BDCF-46A4-B88E-EE97567E68C3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5EAD4C0-2A22-459C-BAA8-2B5913C24ADD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C0F3E58-1133-4C39-9CE3-AF2B57CE7ED1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B8DF2BD-0796-44BA-AECE-3CE88D7AEAF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FDAC881-BF44-4B7C-AF58-BF9FAB300752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19410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7657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1534FFC-DD40-400F-A8FC-558F4A0F3C89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EA81F4B-3DB1-43A8-934D-79625259A023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57357D3-0B5F-485A-968B-9420386434CF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D285DD1-A22F-4358-91B2-C0059F1F8882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8A7CF25-DE99-4E0E-BBBC-F22B2D486B1D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F91D631-C145-4ACE-8CBD-5678C3E256E4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FD885EE5-0C83-49FB-9D58-6B69E7639218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C6126A8-C184-486B-ADEB-FCAC5FF696DF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274481E-2795-408C-855B-9A1368E35A00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AF9ACBD-B484-46E8-923F-E25C5CD80F21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65E60A7E-D546-4EB5-9BD4-37B470907F9A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69E1C887-7FC5-49B9-A331-CF93C1E948E6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E9E6E05-981F-42A1-82E0-DD951A33E4C2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20833C2-6CF5-4221-9173-5F8347AE840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36B2A89-F44C-458A-9909-2BAC449B3C48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A501003F-52DA-4E54-935D-9BA505003C7C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440A1D-219C-416B-941B-180681B35EFE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B18EDB6-3C50-4478-9A8A-4F55B47493C8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8B9235E-5803-4CC3-8779-57A9297563E1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E92C8F7-70AA-41B8-B229-6985F0286E27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2916E2AC-8894-427E-ADD7-A285B5291B50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957EF9C-4560-40DE-8A33-E26E229ED53E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0F0ACCE9-C3FA-4BEF-98B9-657D960E9FD3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7990749-2F02-4E3D-B0DF-41518AE0B30C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E8DC2A7-7852-4F40-90B5-39C24EB753E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A729222F-9E21-4383-861B-0E4A26478390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402E7E-ACD0-4D3C-9682-3ED43A0BC72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4AEC02-F318-4CA9-A3B9-BE133628F38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95C9E33-2F85-4A47-ADD9-E8E6CB86778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DF0D2D7-7281-450E-87B3-694088D5FA12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1D3A5DE-1EA9-4F46-84D7-9FD6C89D2C35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95FEC5F-F122-4BE7-9D18-8EFEF8F1BD6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2640745D-71C0-4382-B76C-2864C9BF7E6E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F82B070-C6C1-477B-AD58-D8AE0FD3334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75976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5A6550CF-7A5B-40E7-985A-724BF59458C4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F261BAA-E4AD-423F-8DA7-AB0974CAC1F5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B54300-C81C-4367-B33D-192E34231F76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6916746-8D0F-4BC6-93D7-8C399FDD8EEF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260C507B-0575-4DCC-AA62-895BE0BD2E50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6267F0-571F-489A-AAE1-A22F81C55509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7C485E73-E274-4F28-970F-CD6DC72E3033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1FE2C6B-2DA4-44E5-B456-10DCDAFE7410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76119C4-488F-457E-88DE-9755F6FFA86A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5A6405D-8A8F-45C3-A0B5-1B05287F5BC3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6B226CC-C568-4DE3-89EA-F2E8CBB5C3CB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2C75AC9-5109-42FB-B536-294E3B6DE917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E1BDCDE-F5AA-410E-8686-A2F3F8BB43E8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FBBBAE2-7314-4E5C-881F-300263B9A66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D58D348-DE7F-4F76-81D9-74961F117FE3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8DF99A4-1817-4828-9434-89F3CF5A001D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646B213E-C4F2-40AA-8A92-FA25323D9C3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D1F06F9-2BBD-422A-9295-082A079C18D6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5B08AA0-E795-4FFA-A3C9-E01AF6B4DCAB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14157E8-EAD8-46F3-A958-90CA5C0D7A93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59E907F-C5C5-49B7-AC10-0EA0F0D354A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E759DA4-51AE-42D9-96F4-3F35E4A37D86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F1F21B-BDBE-407E-993D-EBDC3E1FF155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05C441F-504D-4820-A587-4D5F73B6F02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75A8A5F-1516-498D-9120-BB42A7E19694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86066AF4-4EA9-475E-BC81-F4DA7FFBB353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8D2F8C0-F63F-4B23-A9CB-5F6FEA6B76A4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0F4AD74-DCD0-433D-8C19-22157CB301E7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E614C5A-42AD-460E-8909-B537012F39C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9380E74-A770-4D0A-B45A-E2FE265EB207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36F571-9CD7-4586-A9D5-7C7ACBA772A2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7106E8A-AC93-485E-B203-5DD25CE91859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29BBBC8-8D66-48E8-9CCA-2F9915513B71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A61C1A00-97B2-4153-9880-3ABFA01C501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90401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6550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3F9E904-C477-4FD3-B8BE-B2275C990705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A994961-DCAD-459F-8638-484378EF37DE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66C95BF-230B-43E8-B6F7-6EA0D6B58362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361F34-626C-4E38-AB92-0CB986136D28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A4E764D-5797-4CE8-B5A6-31CE9F5A9300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0AD4276F-A6E3-47DF-87AF-FDA0B4E7C660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7362846-120A-49CE-80E7-341DB6B0C9A3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1FE77BA-8438-4873-BEA0-CB63B5D333E1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59920E1-47D4-49F8-A283-8F3E37913652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0BCA1B3-A864-42BF-A9C4-9C62E039CCE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E18D23A-2D8B-42D6-BDAC-649BFBDFE8AA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970BDED-ACEC-4A20-8FFB-65FD7404446E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FB64025-6DD9-4FC9-854A-76BA1C10B35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F387D26-12EF-4EC5-B8CA-2992BC1C55D4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C2DBF51-AB40-42EF-B124-8428B0614E21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EA2170-23B5-4338-918A-C7023C13D71F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F14736E-B6B9-4A09-BB7F-A0CBE2E67963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FAA2EBD-FCD4-4A56-8A8E-8D7016BB9687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4F0A9B-5783-4965-90EE-A9F39B0CAE0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2177C8A-E29D-4F21-9D69-A62ED196C217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288C65D-A734-4F77-8FCF-27679342ACC9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DC5C705-DFFE-4B1D-96D8-4F1050DB09B9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9C9BCB1-BE80-41CE-9ED9-B2F6F78663B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214FB94-4BFB-4F36-9B0F-8A30103D4FAD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659E78-B5E3-44EB-9C6F-BE8A882FFFA4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68784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F4949ED3-0B78-4556-B20A-666230D4BCC9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ED5AA8D-F439-4DCE-A3DE-86D28F826250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FFEEF9E-EA93-420E-B43C-18EC3C7D0C2B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3D1E4928-0E0D-4526-9F73-2C29C00B4A6C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CC04B3C-C2FE-4E1D-8A8B-A9DCCFE2A5D9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A8F8AC5F-64EC-4D9D-9614-43297FD06CDD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891ACE5-3793-43A8-9DD2-F08764469E8D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6EE0B10-182E-47E7-B787-6B23DDF9E159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8627001-BA67-4F41-9C66-BBF2C2D32203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2E463F1-93FC-417F-A048-68083A52960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9C04A1C-C558-4018-A451-5B891AC36B3C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975DE9-37E2-4050-9691-00A586ED76FC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9CEE577-058B-46C5-BACA-1AC366AECA6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0B958A5-CFA7-4D32-99ED-67CCFB71AD35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857AA19-C7E7-49C9-9ADD-D4E6784CAD8C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22C1940-D87A-4FFD-89B1-FABE6E594A84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88C0D4-B6B6-4211-B30E-402F72FFDDA6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028F21E-A464-4F14-BEA5-871D7479B0DE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BFBEBBE-2BCC-4342-AAED-F461EA4FC17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F3D2D6E-A120-479B-BF6C-63100D24AE4D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BFCE9C-9C9F-4BF6-8E8C-BD3D0CBA6031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2B938B7-1B01-497C-9BBD-34C03719C948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6336C0-7D11-45A8-B7FE-044CD23743A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4CBE861-34F5-435A-9145-24329BEB9EF5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EE4619E-9F6E-408C-A88A-44E3B437F031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20435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6640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CBBDA82-2C79-410C-B6A6-630630A7DC37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188FC3B-7AC0-405C-9894-D784CBFD1A3E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5DD787B-1000-4F59-8582-1FBD818A9CF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85CC6B6-B34F-49CF-86AF-E8C124F08693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958686B-B1B5-4708-8ED2-F03BCCAA882A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B70FF1A-3165-4498-9717-CDAFD59A0ED5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0071365-26DD-4C9C-AA1B-6CCE482DD6BE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75931CD-4197-422E-A083-AB81D95E45D7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2C00B99-F541-4E76-9EA7-ECBAD1A74861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206880D-AB0F-412A-B275-17EFB22BCBA0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3E73F5-3611-42B0-A906-1A3CB13F84F5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0AD5F-F999-4D8B-ABCF-344FB3173944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3E577B6-87F7-4A5F-BE4F-F9256354DC51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97BA29D2-F3C6-454D-B93F-197C1E8184A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9442687-B63E-4F61-8E74-30CB8D129D9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CADC282-4C5C-43D0-9900-22F297A695B2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01BB595-5592-41CE-B7E3-31FFD2FFF54F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AB0DC53-22B2-4262-8605-B6F45C01229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9FBD0F31-D410-4B65-BBEF-1425FCE00CE8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7E8E6F8-410F-42CF-A1E4-618173E6239D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85189F6-11D9-49CC-82CD-45907101BCC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9465375-8D50-4D47-B63E-13DB5805EA10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65D4980-30E3-4CE3-8274-EC6A3523A23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0ECE13-EB92-47F0-A44C-773B0557DBF7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8687357-50D1-4B38-B977-6583D8FDA6DF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9422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8706384-44FE-4B39-98DE-D04F2CB3C8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566702" y="2122530"/>
            <a:ext cx="312390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3" name="Graphique 1">
            <a:extLst>
              <a:ext uri="{FF2B5EF4-FFF2-40B4-BE49-F238E27FC236}">
                <a16:creationId xmlns:a16="http://schemas.microsoft.com/office/drawing/2014/main" id="{8D590D2D-C535-44B4-9370-FC55A3C61E30}"/>
              </a:ext>
            </a:extLst>
          </p:cNvPr>
          <p:cNvGrpSpPr/>
          <p:nvPr/>
        </p:nvGrpSpPr>
        <p:grpSpPr>
          <a:xfrm>
            <a:off x="4501397" y="466122"/>
            <a:ext cx="3189206" cy="1323520"/>
            <a:chOff x="4501397" y="764480"/>
            <a:chExt cx="3189206" cy="132352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A6209EE-3686-4B56-BFBE-8E30B49D3720}"/>
                </a:ext>
              </a:extLst>
            </p:cNvPr>
            <p:cNvSpPr/>
            <p:nvPr/>
          </p:nvSpPr>
          <p:spPr>
            <a:xfrm>
              <a:off x="6240949" y="752520"/>
              <a:ext cx="1451089" cy="1339466"/>
            </a:xfrm>
            <a:custGeom>
              <a:avLst/>
              <a:gdLst>
                <a:gd name="connsiteX0" fmla="*/ 100460 w 1451088"/>
                <a:gd name="connsiteY0" fmla="*/ 11960 h 1339466"/>
                <a:gd name="connsiteX1" fmla="*/ 1357964 w 1451088"/>
                <a:gd name="connsiteY1" fmla="*/ 11960 h 1339466"/>
                <a:gd name="connsiteX2" fmla="*/ 1446465 w 1451088"/>
                <a:gd name="connsiteY2" fmla="*/ 101895 h 1339466"/>
                <a:gd name="connsiteX3" fmla="*/ 1446465 w 1451088"/>
                <a:gd name="connsiteY3" fmla="*/ 1250806 h 1339466"/>
                <a:gd name="connsiteX4" fmla="*/ 1357964 w 1451088"/>
                <a:gd name="connsiteY4" fmla="*/ 1340742 h 1339466"/>
                <a:gd name="connsiteX5" fmla="*/ 100460 w 1451088"/>
                <a:gd name="connsiteY5" fmla="*/ 1340742 h 1339466"/>
                <a:gd name="connsiteX6" fmla="*/ 11960 w 1451088"/>
                <a:gd name="connsiteY6" fmla="*/ 1250806 h 1339466"/>
                <a:gd name="connsiteX7" fmla="*/ 11960 w 1451088"/>
                <a:gd name="connsiteY7" fmla="*/ 101895 h 1339466"/>
                <a:gd name="connsiteX8" fmla="*/ 100460 w 1451088"/>
                <a:gd name="connsiteY8" fmla="*/ 11960 h 1339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1088" h="1339466">
                  <a:moveTo>
                    <a:pt x="100460" y="11960"/>
                  </a:moveTo>
                  <a:lnTo>
                    <a:pt x="1357964" y="11960"/>
                  </a:lnTo>
                  <a:cubicBezTo>
                    <a:pt x="1406918" y="11960"/>
                    <a:pt x="1446465" y="52303"/>
                    <a:pt x="1446465" y="101895"/>
                  </a:cubicBezTo>
                  <a:lnTo>
                    <a:pt x="1446465" y="1250806"/>
                  </a:lnTo>
                  <a:cubicBezTo>
                    <a:pt x="1446465" y="1300558"/>
                    <a:pt x="1406759" y="1340742"/>
                    <a:pt x="1357964" y="1340742"/>
                  </a:cubicBezTo>
                  <a:lnTo>
                    <a:pt x="100460" y="1340742"/>
                  </a:lnTo>
                  <a:cubicBezTo>
                    <a:pt x="51506" y="1340742"/>
                    <a:pt x="11960" y="1300398"/>
                    <a:pt x="11960" y="1250806"/>
                  </a:cubicBezTo>
                  <a:lnTo>
                    <a:pt x="11960" y="101895"/>
                  </a:lnTo>
                  <a:cubicBezTo>
                    <a:pt x="11960" y="52303"/>
                    <a:pt x="51506" y="11960"/>
                    <a:pt x="100460" y="11960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D8B7062-D65C-496F-9BD3-C1443FB01AB2}"/>
                </a:ext>
              </a:extLst>
            </p:cNvPr>
            <p:cNvSpPr/>
            <p:nvPr/>
          </p:nvSpPr>
          <p:spPr>
            <a:xfrm>
              <a:off x="6387334" y="833686"/>
              <a:ext cx="1148114" cy="701625"/>
            </a:xfrm>
            <a:custGeom>
              <a:avLst/>
              <a:gdLst>
                <a:gd name="connsiteX0" fmla="*/ 1151622 w 1148114"/>
                <a:gd name="connsiteY0" fmla="*/ 140006 h 701625"/>
                <a:gd name="connsiteX1" fmla="*/ 1094217 w 1148114"/>
                <a:gd name="connsiteY1" fmla="*/ 140006 h 701625"/>
                <a:gd name="connsiteX2" fmla="*/ 1094217 w 1148114"/>
                <a:gd name="connsiteY2" fmla="*/ 116087 h 701625"/>
                <a:gd name="connsiteX3" fmla="*/ 1145882 w 1148114"/>
                <a:gd name="connsiteY3" fmla="*/ 116087 h 701625"/>
                <a:gd name="connsiteX4" fmla="*/ 1145882 w 1148114"/>
                <a:gd name="connsiteY4" fmla="*/ 94082 h 701625"/>
                <a:gd name="connsiteX5" fmla="*/ 1094217 w 1148114"/>
                <a:gd name="connsiteY5" fmla="*/ 94082 h 701625"/>
                <a:gd name="connsiteX6" fmla="*/ 1094217 w 1148114"/>
                <a:gd name="connsiteY6" fmla="*/ 70481 h 701625"/>
                <a:gd name="connsiteX7" fmla="*/ 1151622 w 1148114"/>
                <a:gd name="connsiteY7" fmla="*/ 70481 h 701625"/>
                <a:gd name="connsiteX8" fmla="*/ 1151622 w 1148114"/>
                <a:gd name="connsiteY8" fmla="*/ 47519 h 701625"/>
                <a:gd name="connsiteX9" fmla="*/ 1068384 w 1148114"/>
                <a:gd name="connsiteY9" fmla="*/ 47519 h 701625"/>
                <a:gd name="connsiteX10" fmla="*/ 1068384 w 1148114"/>
                <a:gd name="connsiteY10" fmla="*/ 162809 h 701625"/>
                <a:gd name="connsiteX11" fmla="*/ 1151622 w 1148114"/>
                <a:gd name="connsiteY11" fmla="*/ 162809 h 701625"/>
                <a:gd name="connsiteX12" fmla="*/ 1151622 w 1148114"/>
                <a:gd name="connsiteY12" fmla="*/ 140006 h 701625"/>
                <a:gd name="connsiteX13" fmla="*/ 1049727 w 1148114"/>
                <a:gd name="connsiteY13" fmla="*/ 139847 h 701625"/>
                <a:gd name="connsiteX14" fmla="*/ 1000614 w 1148114"/>
                <a:gd name="connsiteY14" fmla="*/ 139847 h 701625"/>
                <a:gd name="connsiteX15" fmla="*/ 1000614 w 1148114"/>
                <a:gd name="connsiteY15" fmla="*/ 47519 h 701625"/>
                <a:gd name="connsiteX16" fmla="*/ 974940 w 1148114"/>
                <a:gd name="connsiteY16" fmla="*/ 47519 h 701625"/>
                <a:gd name="connsiteX17" fmla="*/ 974940 w 1148114"/>
                <a:gd name="connsiteY17" fmla="*/ 162809 h 701625"/>
                <a:gd name="connsiteX18" fmla="*/ 1049887 w 1148114"/>
                <a:gd name="connsiteY18" fmla="*/ 162809 h 701625"/>
                <a:gd name="connsiteX19" fmla="*/ 1049727 w 1148114"/>
                <a:gd name="connsiteY19" fmla="*/ 139847 h 701625"/>
                <a:gd name="connsiteX20" fmla="*/ 886759 w 1148114"/>
                <a:gd name="connsiteY20" fmla="*/ 140963 h 701625"/>
                <a:gd name="connsiteX21" fmla="*/ 886759 w 1148114"/>
                <a:gd name="connsiteY21" fmla="*/ 114333 h 701625"/>
                <a:gd name="connsiteX22" fmla="*/ 901908 w 1148114"/>
                <a:gd name="connsiteY22" fmla="*/ 114333 h 701625"/>
                <a:gd name="connsiteX23" fmla="*/ 920564 w 1148114"/>
                <a:gd name="connsiteY23" fmla="*/ 116884 h 701625"/>
                <a:gd name="connsiteX24" fmla="*/ 926464 w 1148114"/>
                <a:gd name="connsiteY24" fmla="*/ 127409 h 701625"/>
                <a:gd name="connsiteX25" fmla="*/ 920883 w 1148114"/>
                <a:gd name="connsiteY25" fmla="*/ 138093 h 701625"/>
                <a:gd name="connsiteX26" fmla="*/ 904299 w 1148114"/>
                <a:gd name="connsiteY26" fmla="*/ 140803 h 701625"/>
                <a:gd name="connsiteX27" fmla="*/ 886759 w 1148114"/>
                <a:gd name="connsiteY27" fmla="*/ 140963 h 701625"/>
                <a:gd name="connsiteX28" fmla="*/ 886759 w 1148114"/>
                <a:gd name="connsiteY28" fmla="*/ 69206 h 701625"/>
                <a:gd name="connsiteX29" fmla="*/ 899197 w 1148114"/>
                <a:gd name="connsiteY29" fmla="*/ 69206 h 701625"/>
                <a:gd name="connsiteX30" fmla="*/ 915302 w 1148114"/>
                <a:gd name="connsiteY30" fmla="*/ 71598 h 701625"/>
                <a:gd name="connsiteX31" fmla="*/ 920086 w 1148114"/>
                <a:gd name="connsiteY31" fmla="*/ 81803 h 701625"/>
                <a:gd name="connsiteX32" fmla="*/ 914824 w 1148114"/>
                <a:gd name="connsiteY32" fmla="*/ 91849 h 701625"/>
                <a:gd name="connsiteX33" fmla="*/ 898878 w 1148114"/>
                <a:gd name="connsiteY33" fmla="*/ 94082 h 701625"/>
                <a:gd name="connsiteX34" fmla="*/ 886599 w 1148114"/>
                <a:gd name="connsiteY34" fmla="*/ 94082 h 701625"/>
                <a:gd name="connsiteX35" fmla="*/ 886759 w 1148114"/>
                <a:gd name="connsiteY35" fmla="*/ 69206 h 701625"/>
                <a:gd name="connsiteX36" fmla="*/ 944962 w 1148114"/>
                <a:gd name="connsiteY36" fmla="*/ 152125 h 701625"/>
                <a:gd name="connsiteX37" fmla="*/ 953254 w 1148114"/>
                <a:gd name="connsiteY37" fmla="*/ 130757 h 701625"/>
                <a:gd name="connsiteX38" fmla="*/ 946875 w 1148114"/>
                <a:gd name="connsiteY38" fmla="*/ 112579 h 701625"/>
                <a:gd name="connsiteX39" fmla="*/ 929813 w 1148114"/>
                <a:gd name="connsiteY39" fmla="*/ 102852 h 701625"/>
                <a:gd name="connsiteX40" fmla="*/ 933959 w 1148114"/>
                <a:gd name="connsiteY40" fmla="*/ 100938 h 701625"/>
                <a:gd name="connsiteX41" fmla="*/ 938105 w 1148114"/>
                <a:gd name="connsiteY41" fmla="*/ 98068 h 701625"/>
                <a:gd name="connsiteX42" fmla="*/ 946875 w 1148114"/>
                <a:gd name="connsiteY42" fmla="*/ 77976 h 701625"/>
                <a:gd name="connsiteX43" fmla="*/ 939062 w 1148114"/>
                <a:gd name="connsiteY43" fmla="*/ 57884 h 701625"/>
                <a:gd name="connsiteX44" fmla="*/ 926305 w 1148114"/>
                <a:gd name="connsiteY44" fmla="*/ 50389 h 701625"/>
                <a:gd name="connsiteX45" fmla="*/ 906053 w 1148114"/>
                <a:gd name="connsiteY45" fmla="*/ 47519 h 701625"/>
                <a:gd name="connsiteX46" fmla="*/ 861245 w 1148114"/>
                <a:gd name="connsiteY46" fmla="*/ 47519 h 701625"/>
                <a:gd name="connsiteX47" fmla="*/ 861245 w 1148114"/>
                <a:gd name="connsiteY47" fmla="*/ 162809 h 701625"/>
                <a:gd name="connsiteX48" fmla="*/ 911794 w 1148114"/>
                <a:gd name="connsiteY48" fmla="*/ 162809 h 701625"/>
                <a:gd name="connsiteX49" fmla="*/ 944962 w 1148114"/>
                <a:gd name="connsiteY49" fmla="*/ 152125 h 701625"/>
                <a:gd name="connsiteX50" fmla="*/ 754407 w 1148114"/>
                <a:gd name="connsiteY50" fmla="*/ 78136 h 701625"/>
                <a:gd name="connsiteX51" fmla="*/ 778804 w 1148114"/>
                <a:gd name="connsiteY51" fmla="*/ 67292 h 701625"/>
                <a:gd name="connsiteX52" fmla="*/ 803202 w 1148114"/>
                <a:gd name="connsiteY52" fmla="*/ 78136 h 701625"/>
                <a:gd name="connsiteX53" fmla="*/ 813088 w 1148114"/>
                <a:gd name="connsiteY53" fmla="*/ 104446 h 701625"/>
                <a:gd name="connsiteX54" fmla="*/ 803202 w 1148114"/>
                <a:gd name="connsiteY54" fmla="*/ 130757 h 701625"/>
                <a:gd name="connsiteX55" fmla="*/ 778804 w 1148114"/>
                <a:gd name="connsiteY55" fmla="*/ 141601 h 701625"/>
                <a:gd name="connsiteX56" fmla="*/ 754407 w 1148114"/>
                <a:gd name="connsiteY56" fmla="*/ 130757 h 701625"/>
                <a:gd name="connsiteX57" fmla="*/ 744520 w 1148114"/>
                <a:gd name="connsiteY57" fmla="*/ 104446 h 701625"/>
                <a:gd name="connsiteX58" fmla="*/ 754407 w 1148114"/>
                <a:gd name="connsiteY58" fmla="*/ 78136 h 701625"/>
                <a:gd name="connsiteX59" fmla="*/ 778804 w 1148114"/>
                <a:gd name="connsiteY59" fmla="*/ 163925 h 701625"/>
                <a:gd name="connsiteX60" fmla="*/ 821858 w 1148114"/>
                <a:gd name="connsiteY60" fmla="*/ 146863 h 701625"/>
                <a:gd name="connsiteX61" fmla="*/ 839399 w 1148114"/>
                <a:gd name="connsiteY61" fmla="*/ 104446 h 701625"/>
                <a:gd name="connsiteX62" fmla="*/ 821858 w 1148114"/>
                <a:gd name="connsiteY62" fmla="*/ 62030 h 701625"/>
                <a:gd name="connsiteX63" fmla="*/ 778804 w 1148114"/>
                <a:gd name="connsiteY63" fmla="*/ 44968 h 701625"/>
                <a:gd name="connsiteX64" fmla="*/ 735750 w 1148114"/>
                <a:gd name="connsiteY64" fmla="*/ 62030 h 701625"/>
                <a:gd name="connsiteX65" fmla="*/ 718209 w 1148114"/>
                <a:gd name="connsiteY65" fmla="*/ 104446 h 701625"/>
                <a:gd name="connsiteX66" fmla="*/ 735750 w 1148114"/>
                <a:gd name="connsiteY66" fmla="*/ 146863 h 701625"/>
                <a:gd name="connsiteX67" fmla="*/ 778804 w 1148114"/>
                <a:gd name="connsiteY67" fmla="*/ 163925 h 701625"/>
                <a:gd name="connsiteX68" fmla="*/ 615676 w 1148114"/>
                <a:gd name="connsiteY68" fmla="*/ 90573 h 701625"/>
                <a:gd name="connsiteX69" fmla="*/ 670690 w 1148114"/>
                <a:gd name="connsiteY69" fmla="*/ 162809 h 701625"/>
                <a:gd name="connsiteX70" fmla="*/ 696363 w 1148114"/>
                <a:gd name="connsiteY70" fmla="*/ 162809 h 701625"/>
                <a:gd name="connsiteX71" fmla="*/ 696363 w 1148114"/>
                <a:gd name="connsiteY71" fmla="*/ 47519 h 701625"/>
                <a:gd name="connsiteX72" fmla="*/ 670690 w 1148114"/>
                <a:gd name="connsiteY72" fmla="*/ 47519 h 701625"/>
                <a:gd name="connsiteX73" fmla="*/ 670690 w 1148114"/>
                <a:gd name="connsiteY73" fmla="*/ 121828 h 701625"/>
                <a:gd name="connsiteX74" fmla="*/ 614082 w 1148114"/>
                <a:gd name="connsiteY74" fmla="*/ 47519 h 701625"/>
                <a:gd name="connsiteX75" fmla="*/ 590003 w 1148114"/>
                <a:gd name="connsiteY75" fmla="*/ 47519 h 701625"/>
                <a:gd name="connsiteX76" fmla="*/ 590003 w 1148114"/>
                <a:gd name="connsiteY76" fmla="*/ 162809 h 701625"/>
                <a:gd name="connsiteX77" fmla="*/ 615676 w 1148114"/>
                <a:gd name="connsiteY77" fmla="*/ 162809 h 701625"/>
                <a:gd name="connsiteX78" fmla="*/ 615676 w 1148114"/>
                <a:gd name="connsiteY78" fmla="*/ 90573 h 701625"/>
                <a:gd name="connsiteX79" fmla="*/ 567041 w 1148114"/>
                <a:gd name="connsiteY79" fmla="*/ 140006 h 701625"/>
                <a:gd name="connsiteX80" fmla="*/ 507881 w 1148114"/>
                <a:gd name="connsiteY80" fmla="*/ 140006 h 701625"/>
                <a:gd name="connsiteX81" fmla="*/ 507881 w 1148114"/>
                <a:gd name="connsiteY81" fmla="*/ 116087 h 701625"/>
                <a:gd name="connsiteX82" fmla="*/ 559546 w 1148114"/>
                <a:gd name="connsiteY82" fmla="*/ 116087 h 701625"/>
                <a:gd name="connsiteX83" fmla="*/ 559546 w 1148114"/>
                <a:gd name="connsiteY83" fmla="*/ 94082 h 701625"/>
                <a:gd name="connsiteX84" fmla="*/ 507881 w 1148114"/>
                <a:gd name="connsiteY84" fmla="*/ 94082 h 701625"/>
                <a:gd name="connsiteX85" fmla="*/ 507881 w 1148114"/>
                <a:gd name="connsiteY85" fmla="*/ 70481 h 701625"/>
                <a:gd name="connsiteX86" fmla="*/ 565287 w 1148114"/>
                <a:gd name="connsiteY86" fmla="*/ 70481 h 701625"/>
                <a:gd name="connsiteX87" fmla="*/ 565287 w 1148114"/>
                <a:gd name="connsiteY87" fmla="*/ 47519 h 701625"/>
                <a:gd name="connsiteX88" fmla="*/ 482049 w 1148114"/>
                <a:gd name="connsiteY88" fmla="*/ 47519 h 701625"/>
                <a:gd name="connsiteX89" fmla="*/ 482049 w 1148114"/>
                <a:gd name="connsiteY89" fmla="*/ 162809 h 701625"/>
                <a:gd name="connsiteX90" fmla="*/ 567041 w 1148114"/>
                <a:gd name="connsiteY90" fmla="*/ 162809 h 701625"/>
                <a:gd name="connsiteX91" fmla="*/ 567041 w 1148114"/>
                <a:gd name="connsiteY91" fmla="*/ 140006 h 701625"/>
                <a:gd name="connsiteX92" fmla="*/ 387807 w 1148114"/>
                <a:gd name="connsiteY92" fmla="*/ 69525 h 701625"/>
                <a:gd name="connsiteX93" fmla="*/ 407102 w 1148114"/>
                <a:gd name="connsiteY93" fmla="*/ 69525 h 701625"/>
                <a:gd name="connsiteX94" fmla="*/ 424483 w 1148114"/>
                <a:gd name="connsiteY94" fmla="*/ 73033 h 701625"/>
                <a:gd name="connsiteX95" fmla="*/ 429427 w 1148114"/>
                <a:gd name="connsiteY95" fmla="*/ 85790 h 701625"/>
                <a:gd name="connsiteX96" fmla="*/ 424643 w 1148114"/>
                <a:gd name="connsiteY96" fmla="*/ 99344 h 701625"/>
                <a:gd name="connsiteX97" fmla="*/ 406624 w 1148114"/>
                <a:gd name="connsiteY97" fmla="*/ 103649 h 701625"/>
                <a:gd name="connsiteX98" fmla="*/ 387807 w 1148114"/>
                <a:gd name="connsiteY98" fmla="*/ 103649 h 701625"/>
                <a:gd name="connsiteX99" fmla="*/ 387807 w 1148114"/>
                <a:gd name="connsiteY99" fmla="*/ 69525 h 701625"/>
                <a:gd name="connsiteX100" fmla="*/ 387807 w 1148114"/>
                <a:gd name="connsiteY100" fmla="*/ 125974 h 701625"/>
                <a:gd name="connsiteX101" fmla="*/ 405667 w 1148114"/>
                <a:gd name="connsiteY101" fmla="*/ 125974 h 701625"/>
                <a:gd name="connsiteX102" fmla="*/ 431181 w 1148114"/>
                <a:gd name="connsiteY102" fmla="*/ 162809 h 701625"/>
                <a:gd name="connsiteX103" fmla="*/ 462913 w 1148114"/>
                <a:gd name="connsiteY103" fmla="*/ 162809 h 701625"/>
                <a:gd name="connsiteX104" fmla="*/ 433732 w 1148114"/>
                <a:gd name="connsiteY104" fmla="*/ 121509 h 701625"/>
                <a:gd name="connsiteX105" fmla="*/ 455738 w 1148114"/>
                <a:gd name="connsiteY105" fmla="*/ 85630 h 701625"/>
                <a:gd name="connsiteX106" fmla="*/ 444257 w 1148114"/>
                <a:gd name="connsiteY106" fmla="*/ 56449 h 701625"/>
                <a:gd name="connsiteX107" fmla="*/ 405827 w 1148114"/>
                <a:gd name="connsiteY107" fmla="*/ 47360 h 701625"/>
                <a:gd name="connsiteX108" fmla="*/ 362134 w 1148114"/>
                <a:gd name="connsiteY108" fmla="*/ 47360 h 701625"/>
                <a:gd name="connsiteX109" fmla="*/ 362134 w 1148114"/>
                <a:gd name="connsiteY109" fmla="*/ 162649 h 701625"/>
                <a:gd name="connsiteX110" fmla="*/ 387807 w 1148114"/>
                <a:gd name="connsiteY110" fmla="*/ 162649 h 701625"/>
                <a:gd name="connsiteX111" fmla="*/ 387807 w 1148114"/>
                <a:gd name="connsiteY111" fmla="*/ 125974 h 701625"/>
                <a:gd name="connsiteX112" fmla="*/ 291653 w 1148114"/>
                <a:gd name="connsiteY112" fmla="*/ 164085 h 701625"/>
                <a:gd name="connsiteX113" fmla="*/ 339172 w 1148114"/>
                <a:gd name="connsiteY113" fmla="*/ 144949 h 701625"/>
                <a:gd name="connsiteX114" fmla="*/ 339172 w 1148114"/>
                <a:gd name="connsiteY114" fmla="*/ 103968 h 701625"/>
                <a:gd name="connsiteX115" fmla="*/ 313180 w 1148114"/>
                <a:gd name="connsiteY115" fmla="*/ 103968 h 701625"/>
                <a:gd name="connsiteX116" fmla="*/ 313180 w 1148114"/>
                <a:gd name="connsiteY116" fmla="*/ 135701 h 701625"/>
                <a:gd name="connsiteX117" fmla="*/ 290856 w 1148114"/>
                <a:gd name="connsiteY117" fmla="*/ 140803 h 701625"/>
                <a:gd name="connsiteX118" fmla="*/ 267893 w 1148114"/>
                <a:gd name="connsiteY118" fmla="*/ 131076 h 701625"/>
                <a:gd name="connsiteX119" fmla="*/ 258166 w 1148114"/>
                <a:gd name="connsiteY119" fmla="*/ 104925 h 701625"/>
                <a:gd name="connsiteX120" fmla="*/ 268212 w 1148114"/>
                <a:gd name="connsiteY120" fmla="*/ 78614 h 701625"/>
                <a:gd name="connsiteX121" fmla="*/ 292929 w 1148114"/>
                <a:gd name="connsiteY121" fmla="*/ 68568 h 701625"/>
                <a:gd name="connsiteX122" fmla="*/ 307121 w 1148114"/>
                <a:gd name="connsiteY122" fmla="*/ 71119 h 701625"/>
                <a:gd name="connsiteX123" fmla="*/ 321313 w 1148114"/>
                <a:gd name="connsiteY123" fmla="*/ 80527 h 701625"/>
                <a:gd name="connsiteX124" fmla="*/ 334707 w 1148114"/>
                <a:gd name="connsiteY124" fmla="*/ 61233 h 701625"/>
                <a:gd name="connsiteX125" fmla="*/ 291494 w 1148114"/>
                <a:gd name="connsiteY125" fmla="*/ 44808 h 701625"/>
                <a:gd name="connsiteX126" fmla="*/ 249077 w 1148114"/>
                <a:gd name="connsiteY126" fmla="*/ 62030 h 701625"/>
                <a:gd name="connsiteX127" fmla="*/ 231536 w 1148114"/>
                <a:gd name="connsiteY127" fmla="*/ 104765 h 701625"/>
                <a:gd name="connsiteX128" fmla="*/ 248758 w 1148114"/>
                <a:gd name="connsiteY128" fmla="*/ 147341 h 701625"/>
                <a:gd name="connsiteX129" fmla="*/ 291653 w 1148114"/>
                <a:gd name="connsiteY129" fmla="*/ 164085 h 701625"/>
                <a:gd name="connsiteX130" fmla="*/ 137455 w 1148114"/>
                <a:gd name="connsiteY130" fmla="*/ 245728 h 701625"/>
                <a:gd name="connsiteX131" fmla="*/ 11960 w 1148114"/>
                <a:gd name="connsiteY131" fmla="*/ 245728 h 701625"/>
                <a:gd name="connsiteX132" fmla="*/ 11960 w 1148114"/>
                <a:gd name="connsiteY132" fmla="*/ 683447 h 701625"/>
                <a:gd name="connsiteX133" fmla="*/ 137455 w 1148114"/>
                <a:gd name="connsiteY133" fmla="*/ 683447 h 701625"/>
                <a:gd name="connsiteX134" fmla="*/ 137455 w 1148114"/>
                <a:gd name="connsiteY134" fmla="*/ 245728 h 701625"/>
                <a:gd name="connsiteX135" fmla="*/ 835253 w 1148114"/>
                <a:gd name="connsiteY135" fmla="*/ 420656 h 701625"/>
                <a:gd name="connsiteX136" fmla="*/ 870175 w 1148114"/>
                <a:gd name="connsiteY136" fmla="*/ 361337 h 701625"/>
                <a:gd name="connsiteX137" fmla="*/ 936510 w 1148114"/>
                <a:gd name="connsiteY137" fmla="*/ 339331 h 701625"/>
                <a:gd name="connsiteX138" fmla="*/ 997903 w 1148114"/>
                <a:gd name="connsiteY138" fmla="*/ 360540 h 701625"/>
                <a:gd name="connsiteX139" fmla="*/ 1027243 w 1148114"/>
                <a:gd name="connsiteY139" fmla="*/ 420656 h 701625"/>
                <a:gd name="connsiteX140" fmla="*/ 835253 w 1148114"/>
                <a:gd name="connsiteY140" fmla="*/ 420656 h 701625"/>
                <a:gd name="connsiteX141" fmla="*/ 1150985 w 1148114"/>
                <a:gd name="connsiteY141" fmla="*/ 442662 h 701625"/>
                <a:gd name="connsiteX142" fmla="*/ 1087998 w 1148114"/>
                <a:gd name="connsiteY142" fmla="*/ 292928 h 701625"/>
                <a:gd name="connsiteX143" fmla="*/ 934597 w 1148114"/>
                <a:gd name="connsiteY143" fmla="*/ 238393 h 701625"/>
                <a:gd name="connsiteX144" fmla="*/ 778007 w 1148114"/>
                <a:gd name="connsiteY144" fmla="*/ 299466 h 701625"/>
                <a:gd name="connsiteX145" fmla="*/ 711671 w 1148114"/>
                <a:gd name="connsiteY145" fmla="*/ 463870 h 701625"/>
                <a:gd name="connsiteX146" fmla="*/ 776731 w 1148114"/>
                <a:gd name="connsiteY146" fmla="*/ 628592 h 701625"/>
                <a:gd name="connsiteX147" fmla="*/ 941454 w 1148114"/>
                <a:gd name="connsiteY147" fmla="*/ 689985 h 701625"/>
                <a:gd name="connsiteX148" fmla="*/ 1115106 w 1148114"/>
                <a:gd name="connsiteY148" fmla="*/ 619981 h 701625"/>
                <a:gd name="connsiteX149" fmla="*/ 1046857 w 1148114"/>
                <a:gd name="connsiteY149" fmla="*/ 545992 h 701625"/>
                <a:gd name="connsiteX150" fmla="*/ 941135 w 1148114"/>
                <a:gd name="connsiteY150" fmla="*/ 589046 h 701625"/>
                <a:gd name="connsiteX151" fmla="*/ 869537 w 1148114"/>
                <a:gd name="connsiteY151" fmla="*/ 566243 h 701625"/>
                <a:gd name="connsiteX152" fmla="*/ 832064 w 1148114"/>
                <a:gd name="connsiteY152" fmla="*/ 507721 h 701625"/>
                <a:gd name="connsiteX153" fmla="*/ 1150985 w 1148114"/>
                <a:gd name="connsiteY153" fmla="*/ 507721 h 701625"/>
                <a:gd name="connsiteX154" fmla="*/ 1150985 w 1148114"/>
                <a:gd name="connsiteY154" fmla="*/ 442662 h 701625"/>
                <a:gd name="connsiteX155" fmla="*/ 501822 w 1148114"/>
                <a:gd name="connsiteY155" fmla="*/ 516651 h 701625"/>
                <a:gd name="connsiteX156" fmla="*/ 477105 w 1148114"/>
                <a:gd name="connsiteY156" fmla="*/ 569911 h 701625"/>
                <a:gd name="connsiteX157" fmla="*/ 419700 w 1148114"/>
                <a:gd name="connsiteY157" fmla="*/ 589843 h 701625"/>
                <a:gd name="connsiteX158" fmla="*/ 369629 w 1148114"/>
                <a:gd name="connsiteY158" fmla="*/ 577246 h 701625"/>
                <a:gd name="connsiteX159" fmla="*/ 352089 w 1148114"/>
                <a:gd name="connsiteY159" fmla="*/ 541049 h 701625"/>
                <a:gd name="connsiteX160" fmla="*/ 425281 w 1148114"/>
                <a:gd name="connsiteY160" fmla="*/ 495602 h 701625"/>
                <a:gd name="connsiteX161" fmla="*/ 501662 w 1148114"/>
                <a:gd name="connsiteY161" fmla="*/ 495602 h 701625"/>
                <a:gd name="connsiteX162" fmla="*/ 501662 w 1148114"/>
                <a:gd name="connsiteY162" fmla="*/ 516651 h 701625"/>
                <a:gd name="connsiteX163" fmla="*/ 301699 w 1148114"/>
                <a:gd name="connsiteY163" fmla="*/ 379994 h 701625"/>
                <a:gd name="connsiteX164" fmla="*/ 361497 w 1148114"/>
                <a:gd name="connsiteY164" fmla="*/ 348740 h 701625"/>
                <a:gd name="connsiteX165" fmla="*/ 428629 w 1148114"/>
                <a:gd name="connsiteY165" fmla="*/ 336142 h 701625"/>
                <a:gd name="connsiteX166" fmla="*/ 502619 w 1148114"/>
                <a:gd name="connsiteY166" fmla="*/ 406145 h 701625"/>
                <a:gd name="connsiteX167" fmla="*/ 502619 w 1148114"/>
                <a:gd name="connsiteY167" fmla="*/ 408537 h 701625"/>
                <a:gd name="connsiteX168" fmla="*/ 411567 w 1148114"/>
                <a:gd name="connsiteY168" fmla="*/ 408537 h 701625"/>
                <a:gd name="connsiteX169" fmla="*/ 278099 w 1148114"/>
                <a:gd name="connsiteY169" fmla="*/ 441864 h 701625"/>
                <a:gd name="connsiteX170" fmla="*/ 229304 w 1148114"/>
                <a:gd name="connsiteY170" fmla="*/ 542324 h 701625"/>
                <a:gd name="connsiteX171" fmla="*/ 276504 w 1148114"/>
                <a:gd name="connsiteY171" fmla="*/ 649641 h 701625"/>
                <a:gd name="connsiteX172" fmla="*/ 393229 w 1148114"/>
                <a:gd name="connsiteY172" fmla="*/ 689825 h 701625"/>
                <a:gd name="connsiteX173" fmla="*/ 509954 w 1148114"/>
                <a:gd name="connsiteY173" fmla="*/ 630506 h 701625"/>
                <a:gd name="connsiteX174" fmla="*/ 509954 w 1148114"/>
                <a:gd name="connsiteY174" fmla="*/ 683287 h 701625"/>
                <a:gd name="connsiteX175" fmla="*/ 624606 w 1148114"/>
                <a:gd name="connsiteY175" fmla="*/ 683287 h 701625"/>
                <a:gd name="connsiteX176" fmla="*/ 624606 w 1148114"/>
                <a:gd name="connsiteY176" fmla="*/ 404391 h 701625"/>
                <a:gd name="connsiteX177" fmla="*/ 574217 w 1148114"/>
                <a:gd name="connsiteY177" fmla="*/ 278258 h 701625"/>
                <a:gd name="connsiteX178" fmla="*/ 444097 w 1148114"/>
                <a:gd name="connsiteY178" fmla="*/ 238393 h 701625"/>
                <a:gd name="connsiteX179" fmla="*/ 247323 w 1148114"/>
                <a:gd name="connsiteY179" fmla="*/ 301061 h 701625"/>
                <a:gd name="connsiteX180" fmla="*/ 301699 w 1148114"/>
                <a:gd name="connsiteY180" fmla="*/ 379994 h 701625"/>
                <a:gd name="connsiteX181" fmla="*/ 11960 w 1148114"/>
                <a:gd name="connsiteY181" fmla="*/ 137455 h 701625"/>
                <a:gd name="connsiteX182" fmla="*/ 137455 w 1148114"/>
                <a:gd name="connsiteY182" fmla="*/ 11960 h 701625"/>
                <a:gd name="connsiteX183" fmla="*/ 137455 w 1148114"/>
                <a:gd name="connsiteY183" fmla="*/ 163447 h 701625"/>
                <a:gd name="connsiteX184" fmla="*/ 11960 w 1148114"/>
                <a:gd name="connsiteY184" fmla="*/ 163447 h 701625"/>
                <a:gd name="connsiteX185" fmla="*/ 11960 w 1148114"/>
                <a:gd name="connsiteY185" fmla="*/ 137455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1148114" h="701625">
                  <a:moveTo>
                    <a:pt x="1151622" y="140006"/>
                  </a:moveTo>
                  <a:lnTo>
                    <a:pt x="1094217" y="140006"/>
                  </a:lnTo>
                  <a:lnTo>
                    <a:pt x="1094217" y="116087"/>
                  </a:lnTo>
                  <a:lnTo>
                    <a:pt x="1145882" y="116087"/>
                  </a:lnTo>
                  <a:lnTo>
                    <a:pt x="1145882" y="94082"/>
                  </a:lnTo>
                  <a:lnTo>
                    <a:pt x="1094217" y="94082"/>
                  </a:lnTo>
                  <a:lnTo>
                    <a:pt x="1094217" y="70481"/>
                  </a:lnTo>
                  <a:lnTo>
                    <a:pt x="1151622" y="70481"/>
                  </a:lnTo>
                  <a:lnTo>
                    <a:pt x="1151622" y="47519"/>
                  </a:lnTo>
                  <a:lnTo>
                    <a:pt x="1068384" y="47519"/>
                  </a:lnTo>
                  <a:lnTo>
                    <a:pt x="1068384" y="162809"/>
                  </a:lnTo>
                  <a:lnTo>
                    <a:pt x="1151622" y="162809"/>
                  </a:lnTo>
                  <a:lnTo>
                    <a:pt x="1151622" y="140006"/>
                  </a:lnTo>
                  <a:close/>
                  <a:moveTo>
                    <a:pt x="1049727" y="139847"/>
                  </a:moveTo>
                  <a:lnTo>
                    <a:pt x="1000614" y="139847"/>
                  </a:lnTo>
                  <a:lnTo>
                    <a:pt x="1000614" y="47519"/>
                  </a:lnTo>
                  <a:lnTo>
                    <a:pt x="974940" y="47519"/>
                  </a:lnTo>
                  <a:lnTo>
                    <a:pt x="974940" y="162809"/>
                  </a:lnTo>
                  <a:lnTo>
                    <a:pt x="1049887" y="162809"/>
                  </a:lnTo>
                  <a:lnTo>
                    <a:pt x="1049727" y="139847"/>
                  </a:lnTo>
                  <a:close/>
                  <a:moveTo>
                    <a:pt x="886759" y="140963"/>
                  </a:moveTo>
                  <a:lnTo>
                    <a:pt x="886759" y="114333"/>
                  </a:lnTo>
                  <a:lnTo>
                    <a:pt x="901908" y="114333"/>
                  </a:lnTo>
                  <a:cubicBezTo>
                    <a:pt x="910518" y="114333"/>
                    <a:pt x="916737" y="115130"/>
                    <a:pt x="920564" y="116884"/>
                  </a:cubicBezTo>
                  <a:cubicBezTo>
                    <a:pt x="924392" y="118638"/>
                    <a:pt x="926464" y="122147"/>
                    <a:pt x="926464" y="127409"/>
                  </a:cubicBezTo>
                  <a:cubicBezTo>
                    <a:pt x="926464" y="132671"/>
                    <a:pt x="924710" y="136339"/>
                    <a:pt x="920883" y="138093"/>
                  </a:cubicBezTo>
                  <a:cubicBezTo>
                    <a:pt x="917216" y="139847"/>
                    <a:pt x="911635" y="140803"/>
                    <a:pt x="904299" y="140803"/>
                  </a:cubicBezTo>
                  <a:lnTo>
                    <a:pt x="886759" y="140963"/>
                  </a:lnTo>
                  <a:close/>
                  <a:moveTo>
                    <a:pt x="886759" y="69206"/>
                  </a:moveTo>
                  <a:lnTo>
                    <a:pt x="899197" y="69206"/>
                  </a:lnTo>
                  <a:cubicBezTo>
                    <a:pt x="906691" y="69206"/>
                    <a:pt x="912113" y="70003"/>
                    <a:pt x="915302" y="71598"/>
                  </a:cubicBezTo>
                  <a:cubicBezTo>
                    <a:pt x="918491" y="73192"/>
                    <a:pt x="920086" y="76700"/>
                    <a:pt x="920086" y="81803"/>
                  </a:cubicBezTo>
                  <a:cubicBezTo>
                    <a:pt x="920086" y="86906"/>
                    <a:pt x="918332" y="90254"/>
                    <a:pt x="914824" y="91849"/>
                  </a:cubicBezTo>
                  <a:cubicBezTo>
                    <a:pt x="911316" y="93444"/>
                    <a:pt x="906053" y="94082"/>
                    <a:pt x="898878" y="94082"/>
                  </a:cubicBezTo>
                  <a:lnTo>
                    <a:pt x="886599" y="94082"/>
                  </a:lnTo>
                  <a:lnTo>
                    <a:pt x="886759" y="69206"/>
                  </a:lnTo>
                  <a:close/>
                  <a:moveTo>
                    <a:pt x="944962" y="152125"/>
                  </a:moveTo>
                  <a:cubicBezTo>
                    <a:pt x="950383" y="145906"/>
                    <a:pt x="953254" y="138890"/>
                    <a:pt x="953254" y="130757"/>
                  </a:cubicBezTo>
                  <a:cubicBezTo>
                    <a:pt x="953254" y="123582"/>
                    <a:pt x="951181" y="117363"/>
                    <a:pt x="946875" y="112579"/>
                  </a:cubicBezTo>
                  <a:cubicBezTo>
                    <a:pt x="942570" y="107636"/>
                    <a:pt x="936989" y="104446"/>
                    <a:pt x="929813" y="102852"/>
                  </a:cubicBezTo>
                  <a:cubicBezTo>
                    <a:pt x="931727" y="101895"/>
                    <a:pt x="933162" y="101257"/>
                    <a:pt x="933959" y="100938"/>
                  </a:cubicBezTo>
                  <a:cubicBezTo>
                    <a:pt x="934756" y="100619"/>
                    <a:pt x="936032" y="99663"/>
                    <a:pt x="938105" y="98068"/>
                  </a:cubicBezTo>
                  <a:cubicBezTo>
                    <a:pt x="944005" y="93603"/>
                    <a:pt x="946875" y="86906"/>
                    <a:pt x="946875" y="77976"/>
                  </a:cubicBezTo>
                  <a:cubicBezTo>
                    <a:pt x="946875" y="70481"/>
                    <a:pt x="944324" y="63784"/>
                    <a:pt x="939062" y="57884"/>
                  </a:cubicBezTo>
                  <a:cubicBezTo>
                    <a:pt x="936191" y="54695"/>
                    <a:pt x="931886" y="52144"/>
                    <a:pt x="926305" y="50389"/>
                  </a:cubicBezTo>
                  <a:cubicBezTo>
                    <a:pt x="920564" y="48476"/>
                    <a:pt x="913867" y="47519"/>
                    <a:pt x="906053" y="47519"/>
                  </a:cubicBezTo>
                  <a:lnTo>
                    <a:pt x="861245" y="47519"/>
                  </a:lnTo>
                  <a:lnTo>
                    <a:pt x="861245" y="162809"/>
                  </a:lnTo>
                  <a:lnTo>
                    <a:pt x="911794" y="162809"/>
                  </a:lnTo>
                  <a:cubicBezTo>
                    <a:pt x="927421" y="162809"/>
                    <a:pt x="938583" y="159301"/>
                    <a:pt x="944962" y="152125"/>
                  </a:cubicBezTo>
                  <a:moveTo>
                    <a:pt x="754407" y="78136"/>
                  </a:moveTo>
                  <a:cubicBezTo>
                    <a:pt x="760945" y="70800"/>
                    <a:pt x="769077" y="67292"/>
                    <a:pt x="778804" y="67292"/>
                  </a:cubicBezTo>
                  <a:cubicBezTo>
                    <a:pt x="788372" y="67292"/>
                    <a:pt x="796504" y="70960"/>
                    <a:pt x="803202" y="78136"/>
                  </a:cubicBezTo>
                  <a:cubicBezTo>
                    <a:pt x="809740" y="85311"/>
                    <a:pt x="813088" y="94082"/>
                    <a:pt x="813088" y="104446"/>
                  </a:cubicBezTo>
                  <a:cubicBezTo>
                    <a:pt x="813088" y="114811"/>
                    <a:pt x="809740" y="123422"/>
                    <a:pt x="803202" y="130757"/>
                  </a:cubicBezTo>
                  <a:cubicBezTo>
                    <a:pt x="796664" y="137933"/>
                    <a:pt x="788531" y="141601"/>
                    <a:pt x="778804" y="141601"/>
                  </a:cubicBezTo>
                  <a:cubicBezTo>
                    <a:pt x="769077" y="141601"/>
                    <a:pt x="761104" y="137933"/>
                    <a:pt x="754407" y="130757"/>
                  </a:cubicBezTo>
                  <a:cubicBezTo>
                    <a:pt x="747869" y="123582"/>
                    <a:pt x="744520" y="114811"/>
                    <a:pt x="744520" y="104446"/>
                  </a:cubicBezTo>
                  <a:cubicBezTo>
                    <a:pt x="744520" y="94241"/>
                    <a:pt x="747869" y="85471"/>
                    <a:pt x="754407" y="78136"/>
                  </a:cubicBezTo>
                  <a:moveTo>
                    <a:pt x="778804" y="163925"/>
                  </a:moveTo>
                  <a:cubicBezTo>
                    <a:pt x="795866" y="163925"/>
                    <a:pt x="810218" y="158185"/>
                    <a:pt x="821858" y="146863"/>
                  </a:cubicBezTo>
                  <a:cubicBezTo>
                    <a:pt x="833499" y="135541"/>
                    <a:pt x="839399" y="121349"/>
                    <a:pt x="839399" y="104446"/>
                  </a:cubicBezTo>
                  <a:cubicBezTo>
                    <a:pt x="839399" y="87544"/>
                    <a:pt x="833499" y="73352"/>
                    <a:pt x="821858" y="62030"/>
                  </a:cubicBezTo>
                  <a:cubicBezTo>
                    <a:pt x="810218" y="50708"/>
                    <a:pt x="795866" y="44968"/>
                    <a:pt x="778804" y="44968"/>
                  </a:cubicBezTo>
                  <a:cubicBezTo>
                    <a:pt x="761742" y="44968"/>
                    <a:pt x="747391" y="50708"/>
                    <a:pt x="735750" y="62030"/>
                  </a:cubicBezTo>
                  <a:cubicBezTo>
                    <a:pt x="724109" y="73352"/>
                    <a:pt x="718209" y="87544"/>
                    <a:pt x="718209" y="104446"/>
                  </a:cubicBezTo>
                  <a:cubicBezTo>
                    <a:pt x="718209" y="121349"/>
                    <a:pt x="723950" y="135541"/>
                    <a:pt x="735750" y="146863"/>
                  </a:cubicBezTo>
                  <a:cubicBezTo>
                    <a:pt x="747391" y="158344"/>
                    <a:pt x="761742" y="163925"/>
                    <a:pt x="778804" y="163925"/>
                  </a:cubicBezTo>
                  <a:moveTo>
                    <a:pt x="615676" y="90573"/>
                  </a:moveTo>
                  <a:lnTo>
                    <a:pt x="670690" y="162809"/>
                  </a:lnTo>
                  <a:lnTo>
                    <a:pt x="696363" y="162809"/>
                  </a:lnTo>
                  <a:lnTo>
                    <a:pt x="696363" y="47519"/>
                  </a:lnTo>
                  <a:lnTo>
                    <a:pt x="670690" y="47519"/>
                  </a:lnTo>
                  <a:lnTo>
                    <a:pt x="670690" y="121828"/>
                  </a:lnTo>
                  <a:lnTo>
                    <a:pt x="614082" y="47519"/>
                  </a:lnTo>
                  <a:lnTo>
                    <a:pt x="590003" y="47519"/>
                  </a:lnTo>
                  <a:lnTo>
                    <a:pt x="590003" y="162809"/>
                  </a:lnTo>
                  <a:lnTo>
                    <a:pt x="615676" y="162809"/>
                  </a:lnTo>
                  <a:lnTo>
                    <a:pt x="615676" y="90573"/>
                  </a:lnTo>
                  <a:close/>
                  <a:moveTo>
                    <a:pt x="567041" y="140006"/>
                  </a:moveTo>
                  <a:lnTo>
                    <a:pt x="507881" y="140006"/>
                  </a:lnTo>
                  <a:lnTo>
                    <a:pt x="507881" y="116087"/>
                  </a:lnTo>
                  <a:lnTo>
                    <a:pt x="559546" y="116087"/>
                  </a:lnTo>
                  <a:lnTo>
                    <a:pt x="559546" y="94082"/>
                  </a:lnTo>
                  <a:lnTo>
                    <a:pt x="507881" y="94082"/>
                  </a:lnTo>
                  <a:lnTo>
                    <a:pt x="507881" y="70481"/>
                  </a:lnTo>
                  <a:lnTo>
                    <a:pt x="565287" y="70481"/>
                  </a:lnTo>
                  <a:lnTo>
                    <a:pt x="565287" y="47519"/>
                  </a:lnTo>
                  <a:lnTo>
                    <a:pt x="482049" y="47519"/>
                  </a:lnTo>
                  <a:lnTo>
                    <a:pt x="482049" y="162809"/>
                  </a:lnTo>
                  <a:lnTo>
                    <a:pt x="567041" y="162809"/>
                  </a:lnTo>
                  <a:lnTo>
                    <a:pt x="567041" y="140006"/>
                  </a:lnTo>
                  <a:close/>
                  <a:moveTo>
                    <a:pt x="387807" y="69525"/>
                  </a:moveTo>
                  <a:lnTo>
                    <a:pt x="407102" y="69525"/>
                  </a:lnTo>
                  <a:cubicBezTo>
                    <a:pt x="415394" y="69525"/>
                    <a:pt x="421135" y="70641"/>
                    <a:pt x="424483" y="73033"/>
                  </a:cubicBezTo>
                  <a:cubicBezTo>
                    <a:pt x="427832" y="75425"/>
                    <a:pt x="429427" y="79571"/>
                    <a:pt x="429427" y="85790"/>
                  </a:cubicBezTo>
                  <a:cubicBezTo>
                    <a:pt x="429427" y="92009"/>
                    <a:pt x="427832" y="96633"/>
                    <a:pt x="424643" y="99344"/>
                  </a:cubicBezTo>
                  <a:cubicBezTo>
                    <a:pt x="421454" y="102214"/>
                    <a:pt x="415394" y="103649"/>
                    <a:pt x="406624" y="103649"/>
                  </a:cubicBezTo>
                  <a:lnTo>
                    <a:pt x="387807" y="103649"/>
                  </a:lnTo>
                  <a:lnTo>
                    <a:pt x="387807" y="69525"/>
                  </a:lnTo>
                  <a:close/>
                  <a:moveTo>
                    <a:pt x="387807" y="125974"/>
                  </a:moveTo>
                  <a:lnTo>
                    <a:pt x="405667" y="125974"/>
                  </a:lnTo>
                  <a:lnTo>
                    <a:pt x="431181" y="162809"/>
                  </a:lnTo>
                  <a:lnTo>
                    <a:pt x="462913" y="162809"/>
                  </a:lnTo>
                  <a:lnTo>
                    <a:pt x="433732" y="121509"/>
                  </a:lnTo>
                  <a:cubicBezTo>
                    <a:pt x="448402" y="116087"/>
                    <a:pt x="455738" y="104128"/>
                    <a:pt x="455738" y="85630"/>
                  </a:cubicBezTo>
                  <a:cubicBezTo>
                    <a:pt x="455738" y="72235"/>
                    <a:pt x="451911" y="62508"/>
                    <a:pt x="444257" y="56449"/>
                  </a:cubicBezTo>
                  <a:cubicBezTo>
                    <a:pt x="436602" y="50389"/>
                    <a:pt x="423846" y="47360"/>
                    <a:pt x="405827" y="47360"/>
                  </a:cubicBezTo>
                  <a:lnTo>
                    <a:pt x="362134" y="47360"/>
                  </a:lnTo>
                  <a:lnTo>
                    <a:pt x="362134" y="162649"/>
                  </a:lnTo>
                  <a:lnTo>
                    <a:pt x="387807" y="162649"/>
                  </a:lnTo>
                  <a:lnTo>
                    <a:pt x="387807" y="125974"/>
                  </a:lnTo>
                  <a:close/>
                  <a:moveTo>
                    <a:pt x="291653" y="164085"/>
                  </a:moveTo>
                  <a:cubicBezTo>
                    <a:pt x="311904" y="164085"/>
                    <a:pt x="327691" y="157706"/>
                    <a:pt x="339172" y="144949"/>
                  </a:cubicBezTo>
                  <a:lnTo>
                    <a:pt x="339172" y="103968"/>
                  </a:lnTo>
                  <a:lnTo>
                    <a:pt x="313180" y="103968"/>
                  </a:lnTo>
                  <a:lnTo>
                    <a:pt x="313180" y="135701"/>
                  </a:lnTo>
                  <a:cubicBezTo>
                    <a:pt x="307280" y="139049"/>
                    <a:pt x="299786" y="140803"/>
                    <a:pt x="290856" y="140803"/>
                  </a:cubicBezTo>
                  <a:cubicBezTo>
                    <a:pt x="281926" y="140803"/>
                    <a:pt x="274272" y="137614"/>
                    <a:pt x="267893" y="131076"/>
                  </a:cubicBezTo>
                  <a:cubicBezTo>
                    <a:pt x="261515" y="124538"/>
                    <a:pt x="258166" y="115768"/>
                    <a:pt x="258166" y="104925"/>
                  </a:cubicBezTo>
                  <a:cubicBezTo>
                    <a:pt x="258166" y="94082"/>
                    <a:pt x="261515" y="85311"/>
                    <a:pt x="268212" y="78614"/>
                  </a:cubicBezTo>
                  <a:cubicBezTo>
                    <a:pt x="274910" y="71917"/>
                    <a:pt x="283202" y="68568"/>
                    <a:pt x="292929" y="68568"/>
                  </a:cubicBezTo>
                  <a:cubicBezTo>
                    <a:pt x="298031" y="68568"/>
                    <a:pt x="302656" y="69365"/>
                    <a:pt x="307121" y="71119"/>
                  </a:cubicBezTo>
                  <a:cubicBezTo>
                    <a:pt x="311426" y="72873"/>
                    <a:pt x="316210" y="75903"/>
                    <a:pt x="321313" y="80527"/>
                  </a:cubicBezTo>
                  <a:lnTo>
                    <a:pt x="334707" y="61233"/>
                  </a:lnTo>
                  <a:cubicBezTo>
                    <a:pt x="322429" y="50389"/>
                    <a:pt x="308077" y="44808"/>
                    <a:pt x="291494" y="44808"/>
                  </a:cubicBezTo>
                  <a:cubicBezTo>
                    <a:pt x="274910" y="44808"/>
                    <a:pt x="260718" y="50549"/>
                    <a:pt x="249077" y="62030"/>
                  </a:cubicBezTo>
                  <a:cubicBezTo>
                    <a:pt x="237437" y="73511"/>
                    <a:pt x="231536" y="87703"/>
                    <a:pt x="231536" y="104765"/>
                  </a:cubicBezTo>
                  <a:cubicBezTo>
                    <a:pt x="231536" y="121828"/>
                    <a:pt x="237277" y="136020"/>
                    <a:pt x="248758" y="147341"/>
                  </a:cubicBezTo>
                  <a:cubicBezTo>
                    <a:pt x="260558" y="158503"/>
                    <a:pt x="274750" y="164085"/>
                    <a:pt x="291653" y="164085"/>
                  </a:cubicBezTo>
                  <a:moveTo>
                    <a:pt x="137455" y="245728"/>
                  </a:moveTo>
                  <a:lnTo>
                    <a:pt x="11960" y="245728"/>
                  </a:lnTo>
                  <a:lnTo>
                    <a:pt x="11960" y="683447"/>
                  </a:lnTo>
                  <a:lnTo>
                    <a:pt x="137455" y="683447"/>
                  </a:lnTo>
                  <a:lnTo>
                    <a:pt x="137455" y="245728"/>
                  </a:lnTo>
                  <a:close/>
                  <a:moveTo>
                    <a:pt x="835253" y="420656"/>
                  </a:moveTo>
                  <a:cubicBezTo>
                    <a:pt x="838442" y="395780"/>
                    <a:pt x="850083" y="375848"/>
                    <a:pt x="870175" y="361337"/>
                  </a:cubicBezTo>
                  <a:cubicBezTo>
                    <a:pt x="890267" y="346667"/>
                    <a:pt x="912272" y="339331"/>
                    <a:pt x="936510" y="339331"/>
                  </a:cubicBezTo>
                  <a:cubicBezTo>
                    <a:pt x="960748" y="339331"/>
                    <a:pt x="981159" y="346348"/>
                    <a:pt x="997903" y="360540"/>
                  </a:cubicBezTo>
                  <a:cubicBezTo>
                    <a:pt x="1014805" y="374572"/>
                    <a:pt x="1024533" y="394664"/>
                    <a:pt x="1027243" y="420656"/>
                  </a:cubicBezTo>
                  <a:lnTo>
                    <a:pt x="835253" y="420656"/>
                  </a:lnTo>
                  <a:close/>
                  <a:moveTo>
                    <a:pt x="1150985" y="442662"/>
                  </a:moveTo>
                  <a:cubicBezTo>
                    <a:pt x="1150985" y="379196"/>
                    <a:pt x="1129936" y="329285"/>
                    <a:pt x="1087998" y="292928"/>
                  </a:cubicBezTo>
                  <a:cubicBezTo>
                    <a:pt x="1045900" y="256572"/>
                    <a:pt x="994873" y="238393"/>
                    <a:pt x="934597" y="238393"/>
                  </a:cubicBezTo>
                  <a:cubicBezTo>
                    <a:pt x="874321" y="238393"/>
                    <a:pt x="822177" y="258804"/>
                    <a:pt x="778007" y="299466"/>
                  </a:cubicBezTo>
                  <a:cubicBezTo>
                    <a:pt x="733836" y="340129"/>
                    <a:pt x="711671" y="394983"/>
                    <a:pt x="711671" y="463870"/>
                  </a:cubicBezTo>
                  <a:cubicBezTo>
                    <a:pt x="711671" y="532757"/>
                    <a:pt x="733358" y="587611"/>
                    <a:pt x="776731" y="628592"/>
                  </a:cubicBezTo>
                  <a:cubicBezTo>
                    <a:pt x="820104" y="669574"/>
                    <a:pt x="874959" y="689985"/>
                    <a:pt x="941454" y="689985"/>
                  </a:cubicBezTo>
                  <a:cubicBezTo>
                    <a:pt x="1007949" y="689985"/>
                    <a:pt x="1065673" y="666703"/>
                    <a:pt x="1115106" y="619981"/>
                  </a:cubicBezTo>
                  <a:lnTo>
                    <a:pt x="1046857" y="545992"/>
                  </a:lnTo>
                  <a:cubicBezTo>
                    <a:pt x="1019270" y="574695"/>
                    <a:pt x="984030" y="589046"/>
                    <a:pt x="941135" y="589046"/>
                  </a:cubicBezTo>
                  <a:cubicBezTo>
                    <a:pt x="914505" y="589046"/>
                    <a:pt x="890745" y="581392"/>
                    <a:pt x="869537" y="566243"/>
                  </a:cubicBezTo>
                  <a:cubicBezTo>
                    <a:pt x="848329" y="551095"/>
                    <a:pt x="835891" y="531640"/>
                    <a:pt x="832064" y="507721"/>
                  </a:cubicBezTo>
                  <a:lnTo>
                    <a:pt x="1150985" y="507721"/>
                  </a:lnTo>
                  <a:lnTo>
                    <a:pt x="1150985" y="442662"/>
                  </a:lnTo>
                  <a:close/>
                  <a:moveTo>
                    <a:pt x="501822" y="516651"/>
                  </a:moveTo>
                  <a:cubicBezTo>
                    <a:pt x="501822" y="538816"/>
                    <a:pt x="493530" y="556676"/>
                    <a:pt x="477105" y="569911"/>
                  </a:cubicBezTo>
                  <a:cubicBezTo>
                    <a:pt x="460521" y="583306"/>
                    <a:pt x="441386" y="589843"/>
                    <a:pt x="419700" y="589843"/>
                  </a:cubicBezTo>
                  <a:cubicBezTo>
                    <a:pt x="398013" y="589843"/>
                    <a:pt x="381270" y="585697"/>
                    <a:pt x="369629" y="577246"/>
                  </a:cubicBezTo>
                  <a:cubicBezTo>
                    <a:pt x="357988" y="568954"/>
                    <a:pt x="352089" y="556835"/>
                    <a:pt x="352089" y="541049"/>
                  </a:cubicBezTo>
                  <a:cubicBezTo>
                    <a:pt x="352089" y="510751"/>
                    <a:pt x="376486" y="495602"/>
                    <a:pt x="425281" y="495602"/>
                  </a:cubicBezTo>
                  <a:lnTo>
                    <a:pt x="501662" y="495602"/>
                  </a:lnTo>
                  <a:lnTo>
                    <a:pt x="501662" y="516651"/>
                  </a:lnTo>
                  <a:close/>
                  <a:moveTo>
                    <a:pt x="301699" y="379994"/>
                  </a:moveTo>
                  <a:cubicBezTo>
                    <a:pt x="317964" y="367556"/>
                    <a:pt x="337897" y="357031"/>
                    <a:pt x="361497" y="348740"/>
                  </a:cubicBezTo>
                  <a:cubicBezTo>
                    <a:pt x="385097" y="340288"/>
                    <a:pt x="407421" y="336142"/>
                    <a:pt x="428629" y="336142"/>
                  </a:cubicBezTo>
                  <a:cubicBezTo>
                    <a:pt x="477903" y="336142"/>
                    <a:pt x="502619" y="359423"/>
                    <a:pt x="502619" y="406145"/>
                  </a:cubicBezTo>
                  <a:lnTo>
                    <a:pt x="502619" y="408537"/>
                  </a:lnTo>
                  <a:lnTo>
                    <a:pt x="411567" y="408537"/>
                  </a:lnTo>
                  <a:cubicBezTo>
                    <a:pt x="355118" y="408537"/>
                    <a:pt x="310788" y="419699"/>
                    <a:pt x="278099" y="441864"/>
                  </a:cubicBezTo>
                  <a:cubicBezTo>
                    <a:pt x="245569" y="464029"/>
                    <a:pt x="229304" y="497516"/>
                    <a:pt x="229304" y="542324"/>
                  </a:cubicBezTo>
                  <a:cubicBezTo>
                    <a:pt x="229304" y="587133"/>
                    <a:pt x="245091" y="622852"/>
                    <a:pt x="276504" y="649641"/>
                  </a:cubicBezTo>
                  <a:cubicBezTo>
                    <a:pt x="307918" y="676430"/>
                    <a:pt x="346826" y="689825"/>
                    <a:pt x="393229" y="689825"/>
                  </a:cubicBezTo>
                  <a:cubicBezTo>
                    <a:pt x="439632" y="689825"/>
                    <a:pt x="478540" y="670052"/>
                    <a:pt x="509954" y="630506"/>
                  </a:cubicBezTo>
                  <a:lnTo>
                    <a:pt x="509954" y="683287"/>
                  </a:lnTo>
                  <a:lnTo>
                    <a:pt x="624606" y="683287"/>
                  </a:lnTo>
                  <a:lnTo>
                    <a:pt x="624606" y="404391"/>
                  </a:lnTo>
                  <a:cubicBezTo>
                    <a:pt x="624606" y="346826"/>
                    <a:pt x="607863" y="304888"/>
                    <a:pt x="574217" y="278258"/>
                  </a:cubicBezTo>
                  <a:cubicBezTo>
                    <a:pt x="540570" y="251628"/>
                    <a:pt x="497197" y="238393"/>
                    <a:pt x="444097" y="238393"/>
                  </a:cubicBezTo>
                  <a:cubicBezTo>
                    <a:pt x="370267" y="238393"/>
                    <a:pt x="304729" y="259282"/>
                    <a:pt x="247323" y="301061"/>
                  </a:cubicBezTo>
                  <a:lnTo>
                    <a:pt x="301699" y="379994"/>
                  </a:lnTo>
                  <a:close/>
                  <a:moveTo>
                    <a:pt x="11960" y="137455"/>
                  </a:moveTo>
                  <a:cubicBezTo>
                    <a:pt x="11960" y="68249"/>
                    <a:pt x="68090" y="11960"/>
                    <a:pt x="137455" y="11960"/>
                  </a:cubicBezTo>
                  <a:lnTo>
                    <a:pt x="137455" y="163447"/>
                  </a:lnTo>
                  <a:lnTo>
                    <a:pt x="11960" y="163447"/>
                  </a:lnTo>
                  <a:lnTo>
                    <a:pt x="11960" y="13745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1CA89DCC-96E4-4A3F-AF07-E1B1F19DA8E4}"/>
                </a:ext>
              </a:extLst>
            </p:cNvPr>
            <p:cNvSpPr/>
            <p:nvPr/>
          </p:nvSpPr>
          <p:spPr>
            <a:xfrm>
              <a:off x="6387493" y="1654109"/>
              <a:ext cx="1164060" cy="350813"/>
            </a:xfrm>
            <a:custGeom>
              <a:avLst/>
              <a:gdLst>
                <a:gd name="connsiteX0" fmla="*/ 764134 w 1164060"/>
                <a:gd name="connsiteY0" fmla="*/ 66176 h 350812"/>
                <a:gd name="connsiteX1" fmla="*/ 754726 w 1164060"/>
                <a:gd name="connsiteY1" fmla="*/ 60914 h 350812"/>
                <a:gd name="connsiteX2" fmla="*/ 745636 w 1164060"/>
                <a:gd name="connsiteY2" fmla="*/ 57565 h 350812"/>
                <a:gd name="connsiteX3" fmla="*/ 734634 w 1164060"/>
                <a:gd name="connsiteY3" fmla="*/ 54535 h 350812"/>
                <a:gd name="connsiteX4" fmla="*/ 724428 w 1164060"/>
                <a:gd name="connsiteY4" fmla="*/ 51027 h 350812"/>
                <a:gd name="connsiteX5" fmla="*/ 718209 w 1164060"/>
                <a:gd name="connsiteY5" fmla="*/ 41779 h 350812"/>
                <a:gd name="connsiteX6" fmla="*/ 724109 w 1164060"/>
                <a:gd name="connsiteY6" fmla="*/ 31573 h 350812"/>
                <a:gd name="connsiteX7" fmla="*/ 737823 w 1164060"/>
                <a:gd name="connsiteY7" fmla="*/ 28543 h 350812"/>
                <a:gd name="connsiteX8" fmla="*/ 764293 w 1164060"/>
                <a:gd name="connsiteY8" fmla="*/ 36038 h 350812"/>
                <a:gd name="connsiteX9" fmla="*/ 770512 w 1164060"/>
                <a:gd name="connsiteY9" fmla="*/ 23760 h 350812"/>
                <a:gd name="connsiteX10" fmla="*/ 739577 w 1164060"/>
                <a:gd name="connsiteY10" fmla="*/ 14670 h 350812"/>
                <a:gd name="connsiteX11" fmla="*/ 711990 w 1164060"/>
                <a:gd name="connsiteY11" fmla="*/ 22803 h 350812"/>
                <a:gd name="connsiteX12" fmla="*/ 701625 w 1164060"/>
                <a:gd name="connsiteY12" fmla="*/ 44170 h 350812"/>
                <a:gd name="connsiteX13" fmla="*/ 732242 w 1164060"/>
                <a:gd name="connsiteY13" fmla="*/ 71279 h 350812"/>
                <a:gd name="connsiteX14" fmla="*/ 734793 w 1164060"/>
                <a:gd name="connsiteY14" fmla="*/ 72076 h 350812"/>
                <a:gd name="connsiteX15" fmla="*/ 756639 w 1164060"/>
                <a:gd name="connsiteY15" fmla="*/ 88022 h 350812"/>
                <a:gd name="connsiteX16" fmla="*/ 751537 w 1164060"/>
                <a:gd name="connsiteY16" fmla="*/ 98387 h 350812"/>
                <a:gd name="connsiteX17" fmla="*/ 738620 w 1164060"/>
                <a:gd name="connsiteY17" fmla="*/ 102214 h 350812"/>
                <a:gd name="connsiteX18" fmla="*/ 704336 w 1164060"/>
                <a:gd name="connsiteY18" fmla="*/ 89617 h 350812"/>
                <a:gd name="connsiteX19" fmla="*/ 696044 w 1164060"/>
                <a:gd name="connsiteY19" fmla="*/ 103011 h 350812"/>
                <a:gd name="connsiteX20" fmla="*/ 715339 w 1164060"/>
                <a:gd name="connsiteY20" fmla="*/ 113057 h 350812"/>
                <a:gd name="connsiteX21" fmla="*/ 737982 w 1164060"/>
                <a:gd name="connsiteY21" fmla="*/ 117044 h 350812"/>
                <a:gd name="connsiteX22" fmla="*/ 763974 w 1164060"/>
                <a:gd name="connsiteY22" fmla="*/ 108752 h 350812"/>
                <a:gd name="connsiteX23" fmla="*/ 773861 w 1164060"/>
                <a:gd name="connsiteY23" fmla="*/ 86746 h 350812"/>
                <a:gd name="connsiteX24" fmla="*/ 764134 w 1164060"/>
                <a:gd name="connsiteY24" fmla="*/ 66176 h 350812"/>
                <a:gd name="connsiteX25" fmla="*/ 85630 w 1164060"/>
                <a:gd name="connsiteY25" fmla="*/ 68090 h 350812"/>
                <a:gd name="connsiteX26" fmla="*/ 102055 w 1164060"/>
                <a:gd name="connsiteY26" fmla="*/ 68090 h 350812"/>
                <a:gd name="connsiteX27" fmla="*/ 102055 w 1164060"/>
                <a:gd name="connsiteY27" fmla="*/ 101417 h 350812"/>
                <a:gd name="connsiteX28" fmla="*/ 62827 w 1164060"/>
                <a:gd name="connsiteY28" fmla="*/ 116565 h 350812"/>
                <a:gd name="connsiteX29" fmla="*/ 26789 w 1164060"/>
                <a:gd name="connsiteY29" fmla="*/ 102373 h 350812"/>
                <a:gd name="connsiteX30" fmla="*/ 12279 w 1164060"/>
                <a:gd name="connsiteY30" fmla="*/ 66495 h 350812"/>
                <a:gd name="connsiteX31" fmla="*/ 27108 w 1164060"/>
                <a:gd name="connsiteY31" fmla="*/ 30297 h 350812"/>
                <a:gd name="connsiteX32" fmla="*/ 62827 w 1164060"/>
                <a:gd name="connsiteY32" fmla="*/ 15787 h 350812"/>
                <a:gd name="connsiteX33" fmla="*/ 97590 w 1164060"/>
                <a:gd name="connsiteY33" fmla="*/ 28065 h 350812"/>
                <a:gd name="connsiteX34" fmla="*/ 88819 w 1164060"/>
                <a:gd name="connsiteY34" fmla="*/ 40662 h 350812"/>
                <a:gd name="connsiteX35" fmla="*/ 77338 w 1164060"/>
                <a:gd name="connsiteY35" fmla="*/ 33965 h 350812"/>
                <a:gd name="connsiteX36" fmla="*/ 63944 w 1164060"/>
                <a:gd name="connsiteY36" fmla="*/ 32051 h 350812"/>
                <a:gd name="connsiteX37" fmla="*/ 39227 w 1164060"/>
                <a:gd name="connsiteY37" fmla="*/ 41619 h 350812"/>
                <a:gd name="connsiteX38" fmla="*/ 29181 w 1164060"/>
                <a:gd name="connsiteY38" fmla="*/ 66654 h 350812"/>
                <a:gd name="connsiteX39" fmla="*/ 38908 w 1164060"/>
                <a:gd name="connsiteY39" fmla="*/ 91530 h 350812"/>
                <a:gd name="connsiteX40" fmla="*/ 62349 w 1164060"/>
                <a:gd name="connsiteY40" fmla="*/ 100938 h 350812"/>
                <a:gd name="connsiteX41" fmla="*/ 85471 w 1164060"/>
                <a:gd name="connsiteY41" fmla="*/ 94879 h 350812"/>
                <a:gd name="connsiteX42" fmla="*/ 85471 w 1164060"/>
                <a:gd name="connsiteY42" fmla="*/ 68090 h 350812"/>
                <a:gd name="connsiteX43" fmla="*/ 158504 w 1164060"/>
                <a:gd name="connsiteY43" fmla="*/ 55971 h 350812"/>
                <a:gd name="connsiteX44" fmla="*/ 141122 w 1164060"/>
                <a:gd name="connsiteY44" fmla="*/ 63465 h 350812"/>
                <a:gd name="connsiteX45" fmla="*/ 135222 w 1164060"/>
                <a:gd name="connsiteY45" fmla="*/ 83717 h 350812"/>
                <a:gd name="connsiteX46" fmla="*/ 135222 w 1164060"/>
                <a:gd name="connsiteY46" fmla="*/ 115449 h 350812"/>
                <a:gd name="connsiteX47" fmla="*/ 119755 w 1164060"/>
                <a:gd name="connsiteY47" fmla="*/ 115449 h 350812"/>
                <a:gd name="connsiteX48" fmla="*/ 119755 w 1164060"/>
                <a:gd name="connsiteY48" fmla="*/ 41300 h 350812"/>
                <a:gd name="connsiteX49" fmla="*/ 135222 w 1164060"/>
                <a:gd name="connsiteY49" fmla="*/ 41300 h 350812"/>
                <a:gd name="connsiteX50" fmla="*/ 135222 w 1164060"/>
                <a:gd name="connsiteY50" fmla="*/ 56130 h 350812"/>
                <a:gd name="connsiteX51" fmla="*/ 145428 w 1164060"/>
                <a:gd name="connsiteY51" fmla="*/ 44649 h 350812"/>
                <a:gd name="connsiteX52" fmla="*/ 159141 w 1164060"/>
                <a:gd name="connsiteY52" fmla="*/ 40024 h 350812"/>
                <a:gd name="connsiteX53" fmla="*/ 159301 w 1164060"/>
                <a:gd name="connsiteY53" fmla="*/ 55811 h 350812"/>
                <a:gd name="connsiteX54" fmla="*/ 158504 w 1164060"/>
                <a:gd name="connsiteY54" fmla="*/ 55971 h 350812"/>
                <a:gd name="connsiteX55" fmla="*/ 232334 w 1164060"/>
                <a:gd name="connsiteY55" fmla="*/ 115449 h 350812"/>
                <a:gd name="connsiteX56" fmla="*/ 218142 w 1164060"/>
                <a:gd name="connsiteY56" fmla="*/ 115449 h 350812"/>
                <a:gd name="connsiteX57" fmla="*/ 218142 w 1164060"/>
                <a:gd name="connsiteY57" fmla="*/ 105403 h 350812"/>
                <a:gd name="connsiteX58" fmla="*/ 193585 w 1164060"/>
                <a:gd name="connsiteY58" fmla="*/ 116406 h 350812"/>
                <a:gd name="connsiteX59" fmla="*/ 174450 w 1164060"/>
                <a:gd name="connsiteY59" fmla="*/ 109868 h 350812"/>
                <a:gd name="connsiteX60" fmla="*/ 166955 w 1164060"/>
                <a:gd name="connsiteY60" fmla="*/ 92327 h 350812"/>
                <a:gd name="connsiteX61" fmla="*/ 174928 w 1164060"/>
                <a:gd name="connsiteY61" fmla="*/ 75903 h 350812"/>
                <a:gd name="connsiteX62" fmla="*/ 196774 w 1164060"/>
                <a:gd name="connsiteY62" fmla="*/ 70481 h 350812"/>
                <a:gd name="connsiteX63" fmla="*/ 216866 w 1164060"/>
                <a:gd name="connsiteY63" fmla="*/ 70481 h 350812"/>
                <a:gd name="connsiteX64" fmla="*/ 216866 w 1164060"/>
                <a:gd name="connsiteY64" fmla="*/ 67611 h 350812"/>
                <a:gd name="connsiteX65" fmla="*/ 200442 w 1164060"/>
                <a:gd name="connsiteY65" fmla="*/ 52781 h 350812"/>
                <a:gd name="connsiteX66" fmla="*/ 179074 w 1164060"/>
                <a:gd name="connsiteY66" fmla="*/ 60276 h 350812"/>
                <a:gd name="connsiteX67" fmla="*/ 172217 w 1164060"/>
                <a:gd name="connsiteY67" fmla="*/ 50549 h 350812"/>
                <a:gd name="connsiteX68" fmla="*/ 202674 w 1164060"/>
                <a:gd name="connsiteY68" fmla="*/ 39865 h 350812"/>
                <a:gd name="connsiteX69" fmla="*/ 224042 w 1164060"/>
                <a:gd name="connsiteY69" fmla="*/ 46403 h 350812"/>
                <a:gd name="connsiteX70" fmla="*/ 232334 w 1164060"/>
                <a:gd name="connsiteY70" fmla="*/ 67292 h 350812"/>
                <a:gd name="connsiteX71" fmla="*/ 232334 w 1164060"/>
                <a:gd name="connsiteY71" fmla="*/ 115449 h 350812"/>
                <a:gd name="connsiteX72" fmla="*/ 216866 w 1164060"/>
                <a:gd name="connsiteY72" fmla="*/ 87863 h 350812"/>
                <a:gd name="connsiteX73" fmla="*/ 216866 w 1164060"/>
                <a:gd name="connsiteY73" fmla="*/ 81484 h 350812"/>
                <a:gd name="connsiteX74" fmla="*/ 199325 w 1164060"/>
                <a:gd name="connsiteY74" fmla="*/ 81484 h 350812"/>
                <a:gd name="connsiteX75" fmla="*/ 182582 w 1164060"/>
                <a:gd name="connsiteY75" fmla="*/ 92009 h 350812"/>
                <a:gd name="connsiteX76" fmla="*/ 186728 w 1164060"/>
                <a:gd name="connsiteY76" fmla="*/ 100301 h 350812"/>
                <a:gd name="connsiteX77" fmla="*/ 198369 w 1164060"/>
                <a:gd name="connsiteY77" fmla="*/ 103171 h 350812"/>
                <a:gd name="connsiteX78" fmla="*/ 211285 w 1164060"/>
                <a:gd name="connsiteY78" fmla="*/ 99025 h 350812"/>
                <a:gd name="connsiteX79" fmla="*/ 216866 w 1164060"/>
                <a:gd name="connsiteY79" fmla="*/ 87863 h 350812"/>
                <a:gd name="connsiteX80" fmla="*/ 258326 w 1164060"/>
                <a:gd name="connsiteY80" fmla="*/ 105882 h 350812"/>
                <a:gd name="connsiteX81" fmla="*/ 247961 w 1164060"/>
                <a:gd name="connsiteY81" fmla="*/ 77976 h 350812"/>
                <a:gd name="connsiteX82" fmla="*/ 258645 w 1164060"/>
                <a:gd name="connsiteY82" fmla="*/ 50389 h 350812"/>
                <a:gd name="connsiteX83" fmla="*/ 284158 w 1164060"/>
                <a:gd name="connsiteY83" fmla="*/ 40024 h 350812"/>
                <a:gd name="connsiteX84" fmla="*/ 307918 w 1164060"/>
                <a:gd name="connsiteY84" fmla="*/ 52622 h 350812"/>
                <a:gd name="connsiteX85" fmla="*/ 307918 w 1164060"/>
                <a:gd name="connsiteY85" fmla="*/ 11960 h 350812"/>
                <a:gd name="connsiteX86" fmla="*/ 323385 w 1164060"/>
                <a:gd name="connsiteY86" fmla="*/ 11960 h 350812"/>
                <a:gd name="connsiteX87" fmla="*/ 323385 w 1164060"/>
                <a:gd name="connsiteY87" fmla="*/ 115290 h 350812"/>
                <a:gd name="connsiteX88" fmla="*/ 307918 w 1164060"/>
                <a:gd name="connsiteY88" fmla="*/ 115290 h 350812"/>
                <a:gd name="connsiteX89" fmla="*/ 307918 w 1164060"/>
                <a:gd name="connsiteY89" fmla="*/ 104128 h 350812"/>
                <a:gd name="connsiteX90" fmla="*/ 282723 w 1164060"/>
                <a:gd name="connsiteY90" fmla="*/ 116406 h 350812"/>
                <a:gd name="connsiteX91" fmla="*/ 258326 w 1164060"/>
                <a:gd name="connsiteY91" fmla="*/ 105882 h 350812"/>
                <a:gd name="connsiteX92" fmla="*/ 263428 w 1164060"/>
                <a:gd name="connsiteY92" fmla="*/ 78614 h 350812"/>
                <a:gd name="connsiteX93" fmla="*/ 270285 w 1164060"/>
                <a:gd name="connsiteY93" fmla="*/ 95995 h 350812"/>
                <a:gd name="connsiteX94" fmla="*/ 286231 w 1164060"/>
                <a:gd name="connsiteY94" fmla="*/ 102692 h 350812"/>
                <a:gd name="connsiteX95" fmla="*/ 301699 w 1164060"/>
                <a:gd name="connsiteY95" fmla="*/ 95995 h 350812"/>
                <a:gd name="connsiteX96" fmla="*/ 308077 w 1164060"/>
                <a:gd name="connsiteY96" fmla="*/ 78614 h 350812"/>
                <a:gd name="connsiteX97" fmla="*/ 301699 w 1164060"/>
                <a:gd name="connsiteY97" fmla="*/ 60914 h 350812"/>
                <a:gd name="connsiteX98" fmla="*/ 286072 w 1164060"/>
                <a:gd name="connsiteY98" fmla="*/ 53738 h 350812"/>
                <a:gd name="connsiteX99" fmla="*/ 270126 w 1164060"/>
                <a:gd name="connsiteY99" fmla="*/ 60914 h 350812"/>
                <a:gd name="connsiteX100" fmla="*/ 263428 w 1164060"/>
                <a:gd name="connsiteY100" fmla="*/ 78614 h 350812"/>
                <a:gd name="connsiteX101" fmla="*/ 395940 w 1164060"/>
                <a:gd name="connsiteY101" fmla="*/ 81325 h 350812"/>
                <a:gd name="connsiteX102" fmla="*/ 395940 w 1164060"/>
                <a:gd name="connsiteY102" fmla="*/ 41141 h 350812"/>
                <a:gd name="connsiteX103" fmla="*/ 411408 w 1164060"/>
                <a:gd name="connsiteY103" fmla="*/ 41141 h 350812"/>
                <a:gd name="connsiteX104" fmla="*/ 411408 w 1164060"/>
                <a:gd name="connsiteY104" fmla="*/ 115290 h 350812"/>
                <a:gd name="connsiteX105" fmla="*/ 395940 w 1164060"/>
                <a:gd name="connsiteY105" fmla="*/ 115290 h 350812"/>
                <a:gd name="connsiteX106" fmla="*/ 395940 w 1164060"/>
                <a:gd name="connsiteY106" fmla="*/ 101736 h 350812"/>
                <a:gd name="connsiteX107" fmla="*/ 385575 w 1164060"/>
                <a:gd name="connsiteY107" fmla="*/ 112419 h 350812"/>
                <a:gd name="connsiteX108" fmla="*/ 371383 w 1164060"/>
                <a:gd name="connsiteY108" fmla="*/ 116247 h 350812"/>
                <a:gd name="connsiteX109" fmla="*/ 351132 w 1164060"/>
                <a:gd name="connsiteY109" fmla="*/ 108592 h 350812"/>
                <a:gd name="connsiteX110" fmla="*/ 343478 w 1164060"/>
                <a:gd name="connsiteY110" fmla="*/ 86427 h 350812"/>
                <a:gd name="connsiteX111" fmla="*/ 343478 w 1164060"/>
                <a:gd name="connsiteY111" fmla="*/ 40981 h 350812"/>
                <a:gd name="connsiteX112" fmla="*/ 358945 w 1164060"/>
                <a:gd name="connsiteY112" fmla="*/ 40981 h 350812"/>
                <a:gd name="connsiteX113" fmla="*/ 358945 w 1164060"/>
                <a:gd name="connsiteY113" fmla="*/ 81644 h 350812"/>
                <a:gd name="connsiteX114" fmla="*/ 375848 w 1164060"/>
                <a:gd name="connsiteY114" fmla="*/ 102055 h 350812"/>
                <a:gd name="connsiteX115" fmla="*/ 389880 w 1164060"/>
                <a:gd name="connsiteY115" fmla="*/ 96633 h 350812"/>
                <a:gd name="connsiteX116" fmla="*/ 395940 w 1164060"/>
                <a:gd name="connsiteY116" fmla="*/ 81325 h 350812"/>
                <a:gd name="connsiteX117" fmla="*/ 492254 w 1164060"/>
                <a:gd name="connsiteY117" fmla="*/ 115449 h 350812"/>
                <a:gd name="connsiteX118" fmla="*/ 478062 w 1164060"/>
                <a:gd name="connsiteY118" fmla="*/ 115449 h 350812"/>
                <a:gd name="connsiteX119" fmla="*/ 478062 w 1164060"/>
                <a:gd name="connsiteY119" fmla="*/ 105563 h 350812"/>
                <a:gd name="connsiteX120" fmla="*/ 453505 w 1164060"/>
                <a:gd name="connsiteY120" fmla="*/ 116565 h 350812"/>
                <a:gd name="connsiteX121" fmla="*/ 434370 w 1164060"/>
                <a:gd name="connsiteY121" fmla="*/ 110028 h 350812"/>
                <a:gd name="connsiteX122" fmla="*/ 426875 w 1164060"/>
                <a:gd name="connsiteY122" fmla="*/ 92487 h 350812"/>
                <a:gd name="connsiteX123" fmla="*/ 434848 w 1164060"/>
                <a:gd name="connsiteY123" fmla="*/ 76063 h 350812"/>
                <a:gd name="connsiteX124" fmla="*/ 456694 w 1164060"/>
                <a:gd name="connsiteY124" fmla="*/ 70641 h 350812"/>
                <a:gd name="connsiteX125" fmla="*/ 476786 w 1164060"/>
                <a:gd name="connsiteY125" fmla="*/ 70641 h 350812"/>
                <a:gd name="connsiteX126" fmla="*/ 476786 w 1164060"/>
                <a:gd name="connsiteY126" fmla="*/ 67771 h 350812"/>
                <a:gd name="connsiteX127" fmla="*/ 460521 w 1164060"/>
                <a:gd name="connsiteY127" fmla="*/ 52941 h 350812"/>
                <a:gd name="connsiteX128" fmla="*/ 439154 w 1164060"/>
                <a:gd name="connsiteY128" fmla="*/ 60435 h 350812"/>
                <a:gd name="connsiteX129" fmla="*/ 432297 w 1164060"/>
                <a:gd name="connsiteY129" fmla="*/ 50708 h 350812"/>
                <a:gd name="connsiteX130" fmla="*/ 462754 w 1164060"/>
                <a:gd name="connsiteY130" fmla="*/ 40024 h 350812"/>
                <a:gd name="connsiteX131" fmla="*/ 483962 w 1164060"/>
                <a:gd name="connsiteY131" fmla="*/ 46562 h 350812"/>
                <a:gd name="connsiteX132" fmla="*/ 492254 w 1164060"/>
                <a:gd name="connsiteY132" fmla="*/ 67452 h 350812"/>
                <a:gd name="connsiteX133" fmla="*/ 492254 w 1164060"/>
                <a:gd name="connsiteY133" fmla="*/ 115449 h 350812"/>
                <a:gd name="connsiteX134" fmla="*/ 476627 w 1164060"/>
                <a:gd name="connsiteY134" fmla="*/ 87863 h 350812"/>
                <a:gd name="connsiteX135" fmla="*/ 476627 w 1164060"/>
                <a:gd name="connsiteY135" fmla="*/ 81484 h 350812"/>
                <a:gd name="connsiteX136" fmla="*/ 459086 w 1164060"/>
                <a:gd name="connsiteY136" fmla="*/ 81484 h 350812"/>
                <a:gd name="connsiteX137" fmla="*/ 442343 w 1164060"/>
                <a:gd name="connsiteY137" fmla="*/ 92009 h 350812"/>
                <a:gd name="connsiteX138" fmla="*/ 446489 w 1164060"/>
                <a:gd name="connsiteY138" fmla="*/ 100301 h 350812"/>
                <a:gd name="connsiteX139" fmla="*/ 458129 w 1164060"/>
                <a:gd name="connsiteY139" fmla="*/ 103171 h 350812"/>
                <a:gd name="connsiteX140" fmla="*/ 471046 w 1164060"/>
                <a:gd name="connsiteY140" fmla="*/ 99025 h 350812"/>
                <a:gd name="connsiteX141" fmla="*/ 476627 w 1164060"/>
                <a:gd name="connsiteY141" fmla="*/ 87863 h 350812"/>
                <a:gd name="connsiteX142" fmla="*/ 530684 w 1164060"/>
                <a:gd name="connsiteY142" fmla="*/ 53898 h 350812"/>
                <a:gd name="connsiteX143" fmla="*/ 530684 w 1164060"/>
                <a:gd name="connsiteY143" fmla="*/ 91530 h 350812"/>
                <a:gd name="connsiteX144" fmla="*/ 533395 w 1164060"/>
                <a:gd name="connsiteY144" fmla="*/ 99982 h 350812"/>
                <a:gd name="connsiteX145" fmla="*/ 541208 w 1164060"/>
                <a:gd name="connsiteY145" fmla="*/ 103171 h 350812"/>
                <a:gd name="connsiteX146" fmla="*/ 550776 w 1164060"/>
                <a:gd name="connsiteY146" fmla="*/ 98387 h 350812"/>
                <a:gd name="connsiteX147" fmla="*/ 557154 w 1164060"/>
                <a:gd name="connsiteY147" fmla="*/ 109390 h 350812"/>
                <a:gd name="connsiteX148" fmla="*/ 539135 w 1164060"/>
                <a:gd name="connsiteY148" fmla="*/ 116725 h 350812"/>
                <a:gd name="connsiteX149" fmla="*/ 522232 w 1164060"/>
                <a:gd name="connsiteY149" fmla="*/ 109868 h 350812"/>
                <a:gd name="connsiteX150" fmla="*/ 515216 w 1164060"/>
                <a:gd name="connsiteY150" fmla="*/ 91211 h 350812"/>
                <a:gd name="connsiteX151" fmla="*/ 515216 w 1164060"/>
                <a:gd name="connsiteY151" fmla="*/ 54057 h 350812"/>
                <a:gd name="connsiteX152" fmla="*/ 505808 w 1164060"/>
                <a:gd name="connsiteY152" fmla="*/ 54057 h 350812"/>
                <a:gd name="connsiteX153" fmla="*/ 505808 w 1164060"/>
                <a:gd name="connsiteY153" fmla="*/ 41460 h 350812"/>
                <a:gd name="connsiteX154" fmla="*/ 515057 w 1164060"/>
                <a:gd name="connsiteY154" fmla="*/ 41460 h 350812"/>
                <a:gd name="connsiteX155" fmla="*/ 515057 w 1164060"/>
                <a:gd name="connsiteY155" fmla="*/ 18178 h 350812"/>
                <a:gd name="connsiteX156" fmla="*/ 530525 w 1164060"/>
                <a:gd name="connsiteY156" fmla="*/ 18178 h 350812"/>
                <a:gd name="connsiteX157" fmla="*/ 530525 w 1164060"/>
                <a:gd name="connsiteY157" fmla="*/ 41460 h 350812"/>
                <a:gd name="connsiteX158" fmla="*/ 549979 w 1164060"/>
                <a:gd name="connsiteY158" fmla="*/ 41460 h 350812"/>
                <a:gd name="connsiteX159" fmla="*/ 549979 w 1164060"/>
                <a:gd name="connsiteY159" fmla="*/ 54057 h 350812"/>
                <a:gd name="connsiteX160" fmla="*/ 530684 w 1164060"/>
                <a:gd name="connsiteY160" fmla="*/ 53898 h 350812"/>
                <a:gd name="connsiteX161" fmla="*/ 636725 w 1164060"/>
                <a:gd name="connsiteY161" fmla="*/ 85152 h 350812"/>
                <a:gd name="connsiteX162" fmla="*/ 578841 w 1164060"/>
                <a:gd name="connsiteY162" fmla="*/ 85152 h 350812"/>
                <a:gd name="connsiteX163" fmla="*/ 586176 w 1164060"/>
                <a:gd name="connsiteY163" fmla="*/ 98228 h 350812"/>
                <a:gd name="connsiteX164" fmla="*/ 601803 w 1164060"/>
                <a:gd name="connsiteY164" fmla="*/ 103171 h 350812"/>
                <a:gd name="connsiteX165" fmla="*/ 622852 w 1164060"/>
                <a:gd name="connsiteY165" fmla="*/ 94400 h 350812"/>
                <a:gd name="connsiteX166" fmla="*/ 631782 w 1164060"/>
                <a:gd name="connsiteY166" fmla="*/ 104128 h 350812"/>
                <a:gd name="connsiteX167" fmla="*/ 600687 w 1164060"/>
                <a:gd name="connsiteY167" fmla="*/ 116565 h 350812"/>
                <a:gd name="connsiteX168" fmla="*/ 574216 w 1164060"/>
                <a:gd name="connsiteY168" fmla="*/ 106201 h 350812"/>
                <a:gd name="connsiteX169" fmla="*/ 563373 w 1164060"/>
                <a:gd name="connsiteY169" fmla="*/ 78295 h 350812"/>
                <a:gd name="connsiteX170" fmla="*/ 574535 w 1164060"/>
                <a:gd name="connsiteY170" fmla="*/ 50549 h 350812"/>
                <a:gd name="connsiteX171" fmla="*/ 600687 w 1164060"/>
                <a:gd name="connsiteY171" fmla="*/ 40184 h 350812"/>
                <a:gd name="connsiteX172" fmla="*/ 626201 w 1164060"/>
                <a:gd name="connsiteY172" fmla="*/ 49273 h 350812"/>
                <a:gd name="connsiteX173" fmla="*/ 636725 w 1164060"/>
                <a:gd name="connsiteY173" fmla="*/ 74468 h 350812"/>
                <a:gd name="connsiteX174" fmla="*/ 636725 w 1164060"/>
                <a:gd name="connsiteY174" fmla="*/ 85152 h 350812"/>
                <a:gd name="connsiteX175" fmla="*/ 578841 w 1164060"/>
                <a:gd name="connsiteY175" fmla="*/ 72873 h 350812"/>
                <a:gd name="connsiteX176" fmla="*/ 621098 w 1164060"/>
                <a:gd name="connsiteY176" fmla="*/ 72873 h 350812"/>
                <a:gd name="connsiteX177" fmla="*/ 615198 w 1164060"/>
                <a:gd name="connsiteY177" fmla="*/ 58522 h 350812"/>
                <a:gd name="connsiteX178" fmla="*/ 600847 w 1164060"/>
                <a:gd name="connsiteY178" fmla="*/ 53579 h 350812"/>
                <a:gd name="connsiteX179" fmla="*/ 585538 w 1164060"/>
                <a:gd name="connsiteY179" fmla="*/ 58841 h 350812"/>
                <a:gd name="connsiteX180" fmla="*/ 578841 w 1164060"/>
                <a:gd name="connsiteY180" fmla="*/ 72873 h 350812"/>
                <a:gd name="connsiteX181" fmla="*/ 822975 w 1164060"/>
                <a:gd name="connsiteY181" fmla="*/ 116406 h 350812"/>
                <a:gd name="connsiteX182" fmla="*/ 796504 w 1164060"/>
                <a:gd name="connsiteY182" fmla="*/ 105882 h 350812"/>
                <a:gd name="connsiteX183" fmla="*/ 785342 w 1164060"/>
                <a:gd name="connsiteY183" fmla="*/ 78454 h 350812"/>
                <a:gd name="connsiteX184" fmla="*/ 796983 w 1164060"/>
                <a:gd name="connsiteY184" fmla="*/ 50868 h 350812"/>
                <a:gd name="connsiteX185" fmla="*/ 825207 w 1164060"/>
                <a:gd name="connsiteY185" fmla="*/ 40184 h 350812"/>
                <a:gd name="connsiteX186" fmla="*/ 853432 w 1164060"/>
                <a:gd name="connsiteY186" fmla="*/ 51665 h 350812"/>
                <a:gd name="connsiteX187" fmla="*/ 844342 w 1164060"/>
                <a:gd name="connsiteY187" fmla="*/ 62987 h 350812"/>
                <a:gd name="connsiteX188" fmla="*/ 825048 w 1164060"/>
                <a:gd name="connsiteY188" fmla="*/ 54695 h 350812"/>
                <a:gd name="connsiteX189" fmla="*/ 808145 w 1164060"/>
                <a:gd name="connsiteY189" fmla="*/ 61233 h 350812"/>
                <a:gd name="connsiteX190" fmla="*/ 800969 w 1164060"/>
                <a:gd name="connsiteY190" fmla="*/ 77976 h 350812"/>
                <a:gd name="connsiteX191" fmla="*/ 808145 w 1164060"/>
                <a:gd name="connsiteY191" fmla="*/ 95357 h 350812"/>
                <a:gd name="connsiteX192" fmla="*/ 825526 w 1164060"/>
                <a:gd name="connsiteY192" fmla="*/ 102533 h 350812"/>
                <a:gd name="connsiteX193" fmla="*/ 844980 w 1164060"/>
                <a:gd name="connsiteY193" fmla="*/ 92965 h 350812"/>
                <a:gd name="connsiteX194" fmla="*/ 854069 w 1164060"/>
                <a:gd name="connsiteY194" fmla="*/ 103011 h 350812"/>
                <a:gd name="connsiteX195" fmla="*/ 822975 w 1164060"/>
                <a:gd name="connsiteY195" fmla="*/ 116406 h 350812"/>
                <a:gd name="connsiteX196" fmla="*/ 884207 w 1164060"/>
                <a:gd name="connsiteY196" fmla="*/ 75265 h 350812"/>
                <a:gd name="connsiteX197" fmla="*/ 884207 w 1164060"/>
                <a:gd name="connsiteY197" fmla="*/ 115449 h 350812"/>
                <a:gd name="connsiteX198" fmla="*/ 868740 w 1164060"/>
                <a:gd name="connsiteY198" fmla="*/ 115449 h 350812"/>
                <a:gd name="connsiteX199" fmla="*/ 868740 w 1164060"/>
                <a:gd name="connsiteY199" fmla="*/ 12278 h 350812"/>
                <a:gd name="connsiteX200" fmla="*/ 884207 w 1164060"/>
                <a:gd name="connsiteY200" fmla="*/ 12278 h 350812"/>
                <a:gd name="connsiteX201" fmla="*/ 884207 w 1164060"/>
                <a:gd name="connsiteY201" fmla="*/ 54854 h 350812"/>
                <a:gd name="connsiteX202" fmla="*/ 894253 w 1164060"/>
                <a:gd name="connsiteY202" fmla="*/ 44170 h 350812"/>
                <a:gd name="connsiteX203" fmla="*/ 908764 w 1164060"/>
                <a:gd name="connsiteY203" fmla="*/ 40343 h 350812"/>
                <a:gd name="connsiteX204" fmla="*/ 929016 w 1164060"/>
                <a:gd name="connsiteY204" fmla="*/ 47998 h 350812"/>
                <a:gd name="connsiteX205" fmla="*/ 936670 w 1164060"/>
                <a:gd name="connsiteY205" fmla="*/ 70162 h 350812"/>
                <a:gd name="connsiteX206" fmla="*/ 936670 w 1164060"/>
                <a:gd name="connsiteY206" fmla="*/ 115609 h 350812"/>
                <a:gd name="connsiteX207" fmla="*/ 921202 w 1164060"/>
                <a:gd name="connsiteY207" fmla="*/ 115609 h 350812"/>
                <a:gd name="connsiteX208" fmla="*/ 921202 w 1164060"/>
                <a:gd name="connsiteY208" fmla="*/ 74946 h 350812"/>
                <a:gd name="connsiteX209" fmla="*/ 904299 w 1164060"/>
                <a:gd name="connsiteY209" fmla="*/ 54535 h 350812"/>
                <a:gd name="connsiteX210" fmla="*/ 890267 w 1164060"/>
                <a:gd name="connsiteY210" fmla="*/ 59957 h 350812"/>
                <a:gd name="connsiteX211" fmla="*/ 884207 w 1164060"/>
                <a:gd name="connsiteY211" fmla="*/ 75265 h 350812"/>
                <a:gd name="connsiteX212" fmla="*/ 1018473 w 1164060"/>
                <a:gd name="connsiteY212" fmla="*/ 105403 h 350812"/>
                <a:gd name="connsiteX213" fmla="*/ 990727 w 1164060"/>
                <a:gd name="connsiteY213" fmla="*/ 116565 h 350812"/>
                <a:gd name="connsiteX214" fmla="*/ 962981 w 1164060"/>
                <a:gd name="connsiteY214" fmla="*/ 105403 h 350812"/>
                <a:gd name="connsiteX215" fmla="*/ 951819 w 1164060"/>
                <a:gd name="connsiteY215" fmla="*/ 78295 h 350812"/>
                <a:gd name="connsiteX216" fmla="*/ 962981 w 1164060"/>
                <a:gd name="connsiteY216" fmla="*/ 51187 h 350812"/>
                <a:gd name="connsiteX217" fmla="*/ 990727 w 1164060"/>
                <a:gd name="connsiteY217" fmla="*/ 40184 h 350812"/>
                <a:gd name="connsiteX218" fmla="*/ 1018473 w 1164060"/>
                <a:gd name="connsiteY218" fmla="*/ 51187 h 350812"/>
                <a:gd name="connsiteX219" fmla="*/ 1029635 w 1164060"/>
                <a:gd name="connsiteY219" fmla="*/ 78295 h 350812"/>
                <a:gd name="connsiteX220" fmla="*/ 1018473 w 1164060"/>
                <a:gd name="connsiteY220" fmla="*/ 105403 h 350812"/>
                <a:gd name="connsiteX221" fmla="*/ 973984 w 1164060"/>
                <a:gd name="connsiteY221" fmla="*/ 95836 h 350812"/>
                <a:gd name="connsiteX222" fmla="*/ 990727 w 1164060"/>
                <a:gd name="connsiteY222" fmla="*/ 102533 h 350812"/>
                <a:gd name="connsiteX223" fmla="*/ 1007470 w 1164060"/>
                <a:gd name="connsiteY223" fmla="*/ 95836 h 350812"/>
                <a:gd name="connsiteX224" fmla="*/ 1014008 w 1164060"/>
                <a:gd name="connsiteY224" fmla="*/ 78295 h 350812"/>
                <a:gd name="connsiteX225" fmla="*/ 1007470 w 1164060"/>
                <a:gd name="connsiteY225" fmla="*/ 60754 h 350812"/>
                <a:gd name="connsiteX226" fmla="*/ 990727 w 1164060"/>
                <a:gd name="connsiteY226" fmla="*/ 54057 h 350812"/>
                <a:gd name="connsiteX227" fmla="*/ 973984 w 1164060"/>
                <a:gd name="connsiteY227" fmla="*/ 60754 h 350812"/>
                <a:gd name="connsiteX228" fmla="*/ 967446 w 1164060"/>
                <a:gd name="connsiteY228" fmla="*/ 78295 h 350812"/>
                <a:gd name="connsiteX229" fmla="*/ 973984 w 1164060"/>
                <a:gd name="connsiteY229" fmla="*/ 95836 h 350812"/>
                <a:gd name="connsiteX230" fmla="*/ 1107452 w 1164060"/>
                <a:gd name="connsiteY230" fmla="*/ 105403 h 350812"/>
                <a:gd name="connsiteX231" fmla="*/ 1079706 w 1164060"/>
                <a:gd name="connsiteY231" fmla="*/ 116565 h 350812"/>
                <a:gd name="connsiteX232" fmla="*/ 1051960 w 1164060"/>
                <a:gd name="connsiteY232" fmla="*/ 105403 h 350812"/>
                <a:gd name="connsiteX233" fmla="*/ 1040797 w 1164060"/>
                <a:gd name="connsiteY233" fmla="*/ 78295 h 350812"/>
                <a:gd name="connsiteX234" fmla="*/ 1051960 w 1164060"/>
                <a:gd name="connsiteY234" fmla="*/ 51187 h 350812"/>
                <a:gd name="connsiteX235" fmla="*/ 1079706 w 1164060"/>
                <a:gd name="connsiteY235" fmla="*/ 40184 h 350812"/>
                <a:gd name="connsiteX236" fmla="*/ 1107452 w 1164060"/>
                <a:gd name="connsiteY236" fmla="*/ 51187 h 350812"/>
                <a:gd name="connsiteX237" fmla="*/ 1118614 w 1164060"/>
                <a:gd name="connsiteY237" fmla="*/ 78295 h 350812"/>
                <a:gd name="connsiteX238" fmla="*/ 1107452 w 1164060"/>
                <a:gd name="connsiteY238" fmla="*/ 105403 h 350812"/>
                <a:gd name="connsiteX239" fmla="*/ 1062962 w 1164060"/>
                <a:gd name="connsiteY239" fmla="*/ 95836 h 350812"/>
                <a:gd name="connsiteX240" fmla="*/ 1079706 w 1164060"/>
                <a:gd name="connsiteY240" fmla="*/ 102533 h 350812"/>
                <a:gd name="connsiteX241" fmla="*/ 1096449 w 1164060"/>
                <a:gd name="connsiteY241" fmla="*/ 95836 h 350812"/>
                <a:gd name="connsiteX242" fmla="*/ 1102987 w 1164060"/>
                <a:gd name="connsiteY242" fmla="*/ 78295 h 350812"/>
                <a:gd name="connsiteX243" fmla="*/ 1096449 w 1164060"/>
                <a:gd name="connsiteY243" fmla="*/ 60754 h 350812"/>
                <a:gd name="connsiteX244" fmla="*/ 1079706 w 1164060"/>
                <a:gd name="connsiteY244" fmla="*/ 54057 h 350812"/>
                <a:gd name="connsiteX245" fmla="*/ 1062962 w 1164060"/>
                <a:gd name="connsiteY245" fmla="*/ 60754 h 350812"/>
                <a:gd name="connsiteX246" fmla="*/ 1056425 w 1164060"/>
                <a:gd name="connsiteY246" fmla="*/ 78295 h 350812"/>
                <a:gd name="connsiteX247" fmla="*/ 1062962 w 1164060"/>
                <a:gd name="connsiteY247" fmla="*/ 95836 h 350812"/>
                <a:gd name="connsiteX248" fmla="*/ 1150187 w 1164060"/>
                <a:gd name="connsiteY248" fmla="*/ 115449 h 350812"/>
                <a:gd name="connsiteX249" fmla="*/ 1134720 w 1164060"/>
                <a:gd name="connsiteY249" fmla="*/ 115449 h 350812"/>
                <a:gd name="connsiteX250" fmla="*/ 1134720 w 1164060"/>
                <a:gd name="connsiteY250" fmla="*/ 12119 h 350812"/>
                <a:gd name="connsiteX251" fmla="*/ 1150187 w 1164060"/>
                <a:gd name="connsiteY251" fmla="*/ 12119 h 350812"/>
                <a:gd name="connsiteX252" fmla="*/ 1150187 w 1164060"/>
                <a:gd name="connsiteY252" fmla="*/ 115449 h 350812"/>
                <a:gd name="connsiteX253" fmla="*/ 78454 w 1164060"/>
                <a:gd name="connsiteY253" fmla="*/ 311904 h 350812"/>
                <a:gd name="connsiteX254" fmla="*/ 50708 w 1164060"/>
                <a:gd name="connsiteY254" fmla="*/ 323066 h 350812"/>
                <a:gd name="connsiteX255" fmla="*/ 22962 w 1164060"/>
                <a:gd name="connsiteY255" fmla="*/ 311904 h 350812"/>
                <a:gd name="connsiteX256" fmla="*/ 11960 w 1164060"/>
                <a:gd name="connsiteY256" fmla="*/ 284796 h 350812"/>
                <a:gd name="connsiteX257" fmla="*/ 22962 w 1164060"/>
                <a:gd name="connsiteY257" fmla="*/ 257688 h 350812"/>
                <a:gd name="connsiteX258" fmla="*/ 50708 w 1164060"/>
                <a:gd name="connsiteY258" fmla="*/ 246685 h 350812"/>
                <a:gd name="connsiteX259" fmla="*/ 78454 w 1164060"/>
                <a:gd name="connsiteY259" fmla="*/ 257688 h 350812"/>
                <a:gd name="connsiteX260" fmla="*/ 89617 w 1164060"/>
                <a:gd name="connsiteY260" fmla="*/ 284796 h 350812"/>
                <a:gd name="connsiteX261" fmla="*/ 78454 w 1164060"/>
                <a:gd name="connsiteY261" fmla="*/ 311904 h 350812"/>
                <a:gd name="connsiteX262" fmla="*/ 33965 w 1164060"/>
                <a:gd name="connsiteY262" fmla="*/ 302337 h 350812"/>
                <a:gd name="connsiteX263" fmla="*/ 50708 w 1164060"/>
                <a:gd name="connsiteY263" fmla="*/ 309034 h 350812"/>
                <a:gd name="connsiteX264" fmla="*/ 67452 w 1164060"/>
                <a:gd name="connsiteY264" fmla="*/ 302337 h 350812"/>
                <a:gd name="connsiteX265" fmla="*/ 73990 w 1164060"/>
                <a:gd name="connsiteY265" fmla="*/ 284796 h 350812"/>
                <a:gd name="connsiteX266" fmla="*/ 67452 w 1164060"/>
                <a:gd name="connsiteY266" fmla="*/ 267255 h 350812"/>
                <a:gd name="connsiteX267" fmla="*/ 50708 w 1164060"/>
                <a:gd name="connsiteY267" fmla="*/ 260558 h 350812"/>
                <a:gd name="connsiteX268" fmla="*/ 33965 w 1164060"/>
                <a:gd name="connsiteY268" fmla="*/ 267255 h 350812"/>
                <a:gd name="connsiteX269" fmla="*/ 27427 w 1164060"/>
                <a:gd name="connsiteY269" fmla="*/ 284796 h 350812"/>
                <a:gd name="connsiteX270" fmla="*/ 33965 w 1164060"/>
                <a:gd name="connsiteY270" fmla="*/ 302337 h 350812"/>
                <a:gd name="connsiteX271" fmla="*/ 126452 w 1164060"/>
                <a:gd name="connsiteY271" fmla="*/ 241582 h 350812"/>
                <a:gd name="connsiteX272" fmla="*/ 126452 w 1164060"/>
                <a:gd name="connsiteY272" fmla="*/ 247801 h 350812"/>
                <a:gd name="connsiteX273" fmla="*/ 145906 w 1164060"/>
                <a:gd name="connsiteY273" fmla="*/ 247801 h 350812"/>
                <a:gd name="connsiteX274" fmla="*/ 145906 w 1164060"/>
                <a:gd name="connsiteY274" fmla="*/ 260399 h 350812"/>
                <a:gd name="connsiteX275" fmla="*/ 126452 w 1164060"/>
                <a:gd name="connsiteY275" fmla="*/ 260399 h 350812"/>
                <a:gd name="connsiteX276" fmla="*/ 126452 w 1164060"/>
                <a:gd name="connsiteY276" fmla="*/ 321950 h 350812"/>
                <a:gd name="connsiteX277" fmla="*/ 110984 w 1164060"/>
                <a:gd name="connsiteY277" fmla="*/ 321950 h 350812"/>
                <a:gd name="connsiteX278" fmla="*/ 110984 w 1164060"/>
                <a:gd name="connsiteY278" fmla="*/ 260399 h 350812"/>
                <a:gd name="connsiteX279" fmla="*/ 101736 w 1164060"/>
                <a:gd name="connsiteY279" fmla="*/ 260399 h 350812"/>
                <a:gd name="connsiteX280" fmla="*/ 101736 w 1164060"/>
                <a:gd name="connsiteY280" fmla="*/ 247801 h 350812"/>
                <a:gd name="connsiteX281" fmla="*/ 110984 w 1164060"/>
                <a:gd name="connsiteY281" fmla="*/ 247801 h 350812"/>
                <a:gd name="connsiteX282" fmla="*/ 110984 w 1164060"/>
                <a:gd name="connsiteY282" fmla="*/ 242061 h 350812"/>
                <a:gd name="connsiteX283" fmla="*/ 118001 w 1164060"/>
                <a:gd name="connsiteY283" fmla="*/ 223404 h 350812"/>
                <a:gd name="connsiteX284" fmla="*/ 134903 w 1164060"/>
                <a:gd name="connsiteY284" fmla="*/ 216547 h 350812"/>
                <a:gd name="connsiteX285" fmla="*/ 153082 w 1164060"/>
                <a:gd name="connsiteY285" fmla="*/ 223882 h 350812"/>
                <a:gd name="connsiteX286" fmla="*/ 146704 w 1164060"/>
                <a:gd name="connsiteY286" fmla="*/ 234885 h 350812"/>
                <a:gd name="connsiteX287" fmla="*/ 137136 w 1164060"/>
                <a:gd name="connsiteY287" fmla="*/ 229942 h 350812"/>
                <a:gd name="connsiteX288" fmla="*/ 129322 w 1164060"/>
                <a:gd name="connsiteY288" fmla="*/ 233131 h 350812"/>
                <a:gd name="connsiteX289" fmla="*/ 126452 w 1164060"/>
                <a:gd name="connsiteY289" fmla="*/ 241582 h 350812"/>
                <a:gd name="connsiteX290" fmla="*/ 238234 w 1164060"/>
                <a:gd name="connsiteY290" fmla="*/ 321950 h 350812"/>
                <a:gd name="connsiteX291" fmla="*/ 221809 w 1164060"/>
                <a:gd name="connsiteY291" fmla="*/ 321950 h 350812"/>
                <a:gd name="connsiteX292" fmla="*/ 221809 w 1164060"/>
                <a:gd name="connsiteY292" fmla="*/ 224520 h 350812"/>
                <a:gd name="connsiteX293" fmla="*/ 247323 w 1164060"/>
                <a:gd name="connsiteY293" fmla="*/ 224520 h 350812"/>
                <a:gd name="connsiteX294" fmla="*/ 276664 w 1164060"/>
                <a:gd name="connsiteY294" fmla="*/ 285593 h 350812"/>
                <a:gd name="connsiteX295" fmla="*/ 306004 w 1164060"/>
                <a:gd name="connsiteY295" fmla="*/ 224520 h 350812"/>
                <a:gd name="connsiteX296" fmla="*/ 331358 w 1164060"/>
                <a:gd name="connsiteY296" fmla="*/ 224520 h 350812"/>
                <a:gd name="connsiteX297" fmla="*/ 331358 w 1164060"/>
                <a:gd name="connsiteY297" fmla="*/ 321950 h 350812"/>
                <a:gd name="connsiteX298" fmla="*/ 314934 w 1164060"/>
                <a:gd name="connsiteY298" fmla="*/ 321950 h 350812"/>
                <a:gd name="connsiteX299" fmla="*/ 314934 w 1164060"/>
                <a:gd name="connsiteY299" fmla="*/ 245728 h 350812"/>
                <a:gd name="connsiteX300" fmla="*/ 281129 w 1164060"/>
                <a:gd name="connsiteY300" fmla="*/ 313339 h 350812"/>
                <a:gd name="connsiteX301" fmla="*/ 272039 w 1164060"/>
                <a:gd name="connsiteY301" fmla="*/ 313339 h 350812"/>
                <a:gd name="connsiteX302" fmla="*/ 238393 w 1164060"/>
                <a:gd name="connsiteY302" fmla="*/ 245728 h 350812"/>
                <a:gd name="connsiteX303" fmla="*/ 238393 w 1164060"/>
                <a:gd name="connsiteY303" fmla="*/ 321950 h 350812"/>
                <a:gd name="connsiteX304" fmla="*/ 417308 w 1164060"/>
                <a:gd name="connsiteY304" fmla="*/ 321950 h 350812"/>
                <a:gd name="connsiteX305" fmla="*/ 403116 w 1164060"/>
                <a:gd name="connsiteY305" fmla="*/ 321950 h 350812"/>
                <a:gd name="connsiteX306" fmla="*/ 403116 w 1164060"/>
                <a:gd name="connsiteY306" fmla="*/ 312064 h 350812"/>
                <a:gd name="connsiteX307" fmla="*/ 378559 w 1164060"/>
                <a:gd name="connsiteY307" fmla="*/ 323066 h 350812"/>
                <a:gd name="connsiteX308" fmla="*/ 359424 w 1164060"/>
                <a:gd name="connsiteY308" fmla="*/ 316529 h 350812"/>
                <a:gd name="connsiteX309" fmla="*/ 351929 w 1164060"/>
                <a:gd name="connsiteY309" fmla="*/ 298988 h 350812"/>
                <a:gd name="connsiteX310" fmla="*/ 359902 w 1164060"/>
                <a:gd name="connsiteY310" fmla="*/ 282564 h 350812"/>
                <a:gd name="connsiteX311" fmla="*/ 381748 w 1164060"/>
                <a:gd name="connsiteY311" fmla="*/ 277142 h 350812"/>
                <a:gd name="connsiteX312" fmla="*/ 401840 w 1164060"/>
                <a:gd name="connsiteY312" fmla="*/ 277142 h 350812"/>
                <a:gd name="connsiteX313" fmla="*/ 401840 w 1164060"/>
                <a:gd name="connsiteY313" fmla="*/ 274431 h 350812"/>
                <a:gd name="connsiteX314" fmla="*/ 385416 w 1164060"/>
                <a:gd name="connsiteY314" fmla="*/ 259601 h 350812"/>
                <a:gd name="connsiteX315" fmla="*/ 364048 w 1164060"/>
                <a:gd name="connsiteY315" fmla="*/ 267096 h 350812"/>
                <a:gd name="connsiteX316" fmla="*/ 357191 w 1164060"/>
                <a:gd name="connsiteY316" fmla="*/ 257369 h 350812"/>
                <a:gd name="connsiteX317" fmla="*/ 387648 w 1164060"/>
                <a:gd name="connsiteY317" fmla="*/ 246685 h 350812"/>
                <a:gd name="connsiteX318" fmla="*/ 408856 w 1164060"/>
                <a:gd name="connsiteY318" fmla="*/ 253382 h 350812"/>
                <a:gd name="connsiteX319" fmla="*/ 417148 w 1164060"/>
                <a:gd name="connsiteY319" fmla="*/ 274272 h 350812"/>
                <a:gd name="connsiteX320" fmla="*/ 417308 w 1164060"/>
                <a:gd name="connsiteY320" fmla="*/ 321950 h 350812"/>
                <a:gd name="connsiteX321" fmla="*/ 401681 w 1164060"/>
                <a:gd name="connsiteY321" fmla="*/ 294364 h 350812"/>
                <a:gd name="connsiteX322" fmla="*/ 401681 w 1164060"/>
                <a:gd name="connsiteY322" fmla="*/ 288145 h 350812"/>
                <a:gd name="connsiteX323" fmla="*/ 384140 w 1164060"/>
                <a:gd name="connsiteY323" fmla="*/ 288145 h 350812"/>
                <a:gd name="connsiteX324" fmla="*/ 367397 w 1164060"/>
                <a:gd name="connsiteY324" fmla="*/ 298669 h 350812"/>
                <a:gd name="connsiteX325" fmla="*/ 371543 w 1164060"/>
                <a:gd name="connsiteY325" fmla="*/ 306961 h 350812"/>
                <a:gd name="connsiteX326" fmla="*/ 383183 w 1164060"/>
                <a:gd name="connsiteY326" fmla="*/ 309831 h 350812"/>
                <a:gd name="connsiteX327" fmla="*/ 396099 w 1164060"/>
                <a:gd name="connsiteY327" fmla="*/ 305685 h 350812"/>
                <a:gd name="connsiteX328" fmla="*/ 401681 w 1164060"/>
                <a:gd name="connsiteY328" fmla="*/ 294364 h 350812"/>
                <a:gd name="connsiteX329" fmla="*/ 455738 w 1164060"/>
                <a:gd name="connsiteY329" fmla="*/ 281766 h 350812"/>
                <a:gd name="connsiteX330" fmla="*/ 455738 w 1164060"/>
                <a:gd name="connsiteY330" fmla="*/ 321950 h 350812"/>
                <a:gd name="connsiteX331" fmla="*/ 440270 w 1164060"/>
                <a:gd name="connsiteY331" fmla="*/ 321950 h 350812"/>
                <a:gd name="connsiteX332" fmla="*/ 440270 w 1164060"/>
                <a:gd name="connsiteY332" fmla="*/ 247801 h 350812"/>
                <a:gd name="connsiteX333" fmla="*/ 455738 w 1164060"/>
                <a:gd name="connsiteY333" fmla="*/ 247801 h 350812"/>
                <a:gd name="connsiteX334" fmla="*/ 455738 w 1164060"/>
                <a:gd name="connsiteY334" fmla="*/ 261355 h 350812"/>
                <a:gd name="connsiteX335" fmla="*/ 466102 w 1164060"/>
                <a:gd name="connsiteY335" fmla="*/ 250672 h 350812"/>
                <a:gd name="connsiteX336" fmla="*/ 480294 w 1164060"/>
                <a:gd name="connsiteY336" fmla="*/ 246844 h 350812"/>
                <a:gd name="connsiteX337" fmla="*/ 500546 w 1164060"/>
                <a:gd name="connsiteY337" fmla="*/ 254499 h 350812"/>
                <a:gd name="connsiteX338" fmla="*/ 508200 w 1164060"/>
                <a:gd name="connsiteY338" fmla="*/ 276664 h 350812"/>
                <a:gd name="connsiteX339" fmla="*/ 508200 w 1164060"/>
                <a:gd name="connsiteY339" fmla="*/ 322110 h 350812"/>
                <a:gd name="connsiteX340" fmla="*/ 492732 w 1164060"/>
                <a:gd name="connsiteY340" fmla="*/ 322110 h 350812"/>
                <a:gd name="connsiteX341" fmla="*/ 492732 w 1164060"/>
                <a:gd name="connsiteY341" fmla="*/ 281447 h 350812"/>
                <a:gd name="connsiteX342" fmla="*/ 475829 w 1164060"/>
                <a:gd name="connsiteY342" fmla="*/ 261036 h 350812"/>
                <a:gd name="connsiteX343" fmla="*/ 461797 w 1164060"/>
                <a:gd name="connsiteY343" fmla="*/ 266458 h 350812"/>
                <a:gd name="connsiteX344" fmla="*/ 455738 w 1164060"/>
                <a:gd name="connsiteY344" fmla="*/ 281766 h 350812"/>
                <a:gd name="connsiteX345" fmla="*/ 591119 w 1164060"/>
                <a:gd name="connsiteY345" fmla="*/ 321950 h 350812"/>
                <a:gd name="connsiteX346" fmla="*/ 576928 w 1164060"/>
                <a:gd name="connsiteY346" fmla="*/ 321950 h 350812"/>
                <a:gd name="connsiteX347" fmla="*/ 576928 w 1164060"/>
                <a:gd name="connsiteY347" fmla="*/ 312064 h 350812"/>
                <a:gd name="connsiteX348" fmla="*/ 552371 w 1164060"/>
                <a:gd name="connsiteY348" fmla="*/ 323066 h 350812"/>
                <a:gd name="connsiteX349" fmla="*/ 533235 w 1164060"/>
                <a:gd name="connsiteY349" fmla="*/ 316529 h 350812"/>
                <a:gd name="connsiteX350" fmla="*/ 525741 w 1164060"/>
                <a:gd name="connsiteY350" fmla="*/ 298988 h 350812"/>
                <a:gd name="connsiteX351" fmla="*/ 533714 w 1164060"/>
                <a:gd name="connsiteY351" fmla="*/ 282564 h 350812"/>
                <a:gd name="connsiteX352" fmla="*/ 555560 w 1164060"/>
                <a:gd name="connsiteY352" fmla="*/ 277142 h 350812"/>
                <a:gd name="connsiteX353" fmla="*/ 575652 w 1164060"/>
                <a:gd name="connsiteY353" fmla="*/ 277142 h 350812"/>
                <a:gd name="connsiteX354" fmla="*/ 575652 w 1164060"/>
                <a:gd name="connsiteY354" fmla="*/ 274431 h 350812"/>
                <a:gd name="connsiteX355" fmla="*/ 559387 w 1164060"/>
                <a:gd name="connsiteY355" fmla="*/ 259601 h 350812"/>
                <a:gd name="connsiteX356" fmla="*/ 538019 w 1164060"/>
                <a:gd name="connsiteY356" fmla="*/ 267096 h 350812"/>
                <a:gd name="connsiteX357" fmla="*/ 531162 w 1164060"/>
                <a:gd name="connsiteY357" fmla="*/ 257369 h 350812"/>
                <a:gd name="connsiteX358" fmla="*/ 561619 w 1164060"/>
                <a:gd name="connsiteY358" fmla="*/ 246685 h 350812"/>
                <a:gd name="connsiteX359" fmla="*/ 582827 w 1164060"/>
                <a:gd name="connsiteY359" fmla="*/ 253382 h 350812"/>
                <a:gd name="connsiteX360" fmla="*/ 591119 w 1164060"/>
                <a:gd name="connsiteY360" fmla="*/ 274272 h 350812"/>
                <a:gd name="connsiteX361" fmla="*/ 591119 w 1164060"/>
                <a:gd name="connsiteY361" fmla="*/ 321950 h 350812"/>
                <a:gd name="connsiteX362" fmla="*/ 575492 w 1164060"/>
                <a:gd name="connsiteY362" fmla="*/ 294364 h 350812"/>
                <a:gd name="connsiteX363" fmla="*/ 575492 w 1164060"/>
                <a:gd name="connsiteY363" fmla="*/ 288145 h 350812"/>
                <a:gd name="connsiteX364" fmla="*/ 557952 w 1164060"/>
                <a:gd name="connsiteY364" fmla="*/ 288145 h 350812"/>
                <a:gd name="connsiteX365" fmla="*/ 541208 w 1164060"/>
                <a:gd name="connsiteY365" fmla="*/ 298669 h 350812"/>
                <a:gd name="connsiteX366" fmla="*/ 545354 w 1164060"/>
                <a:gd name="connsiteY366" fmla="*/ 306961 h 350812"/>
                <a:gd name="connsiteX367" fmla="*/ 556995 w 1164060"/>
                <a:gd name="connsiteY367" fmla="*/ 309831 h 350812"/>
                <a:gd name="connsiteX368" fmla="*/ 569911 w 1164060"/>
                <a:gd name="connsiteY368" fmla="*/ 305685 h 350812"/>
                <a:gd name="connsiteX369" fmla="*/ 575492 w 1164060"/>
                <a:gd name="connsiteY369" fmla="*/ 294364 h 350812"/>
                <a:gd name="connsiteX370" fmla="*/ 682331 w 1164060"/>
                <a:gd name="connsiteY370" fmla="*/ 247801 h 350812"/>
                <a:gd name="connsiteX371" fmla="*/ 682331 w 1164060"/>
                <a:gd name="connsiteY371" fmla="*/ 312383 h 350812"/>
                <a:gd name="connsiteX372" fmla="*/ 671647 w 1164060"/>
                <a:gd name="connsiteY372" fmla="*/ 341883 h 350812"/>
                <a:gd name="connsiteX373" fmla="*/ 644379 w 1164060"/>
                <a:gd name="connsiteY373" fmla="*/ 351769 h 350812"/>
                <a:gd name="connsiteX374" fmla="*/ 614241 w 1164060"/>
                <a:gd name="connsiteY374" fmla="*/ 341404 h 350812"/>
                <a:gd name="connsiteX375" fmla="*/ 621576 w 1164060"/>
                <a:gd name="connsiteY375" fmla="*/ 329604 h 350812"/>
                <a:gd name="connsiteX376" fmla="*/ 643422 w 1164060"/>
                <a:gd name="connsiteY376" fmla="*/ 337737 h 350812"/>
                <a:gd name="connsiteX377" fmla="*/ 660963 w 1164060"/>
                <a:gd name="connsiteY377" fmla="*/ 331996 h 350812"/>
                <a:gd name="connsiteX378" fmla="*/ 667501 w 1164060"/>
                <a:gd name="connsiteY378" fmla="*/ 313818 h 350812"/>
                <a:gd name="connsiteX379" fmla="*/ 667501 w 1164060"/>
                <a:gd name="connsiteY379" fmla="*/ 304250 h 350812"/>
                <a:gd name="connsiteX380" fmla="*/ 657614 w 1164060"/>
                <a:gd name="connsiteY380" fmla="*/ 314774 h 350812"/>
                <a:gd name="connsiteX381" fmla="*/ 643103 w 1164060"/>
                <a:gd name="connsiteY381" fmla="*/ 318602 h 350812"/>
                <a:gd name="connsiteX382" fmla="*/ 619025 w 1164060"/>
                <a:gd name="connsiteY382" fmla="*/ 308237 h 350812"/>
                <a:gd name="connsiteX383" fmla="*/ 609617 w 1164060"/>
                <a:gd name="connsiteY383" fmla="*/ 282564 h 350812"/>
                <a:gd name="connsiteX384" fmla="*/ 619025 w 1164060"/>
                <a:gd name="connsiteY384" fmla="*/ 256890 h 350812"/>
                <a:gd name="connsiteX385" fmla="*/ 643103 w 1164060"/>
                <a:gd name="connsiteY385" fmla="*/ 246526 h 350812"/>
                <a:gd name="connsiteX386" fmla="*/ 666863 w 1164060"/>
                <a:gd name="connsiteY386" fmla="*/ 258645 h 350812"/>
                <a:gd name="connsiteX387" fmla="*/ 666863 w 1164060"/>
                <a:gd name="connsiteY387" fmla="*/ 247642 h 350812"/>
                <a:gd name="connsiteX388" fmla="*/ 682331 w 1164060"/>
                <a:gd name="connsiteY388" fmla="*/ 247801 h 350812"/>
                <a:gd name="connsiteX389" fmla="*/ 624766 w 1164060"/>
                <a:gd name="connsiteY389" fmla="*/ 281926 h 350812"/>
                <a:gd name="connsiteX390" fmla="*/ 630347 w 1164060"/>
                <a:gd name="connsiteY390" fmla="*/ 297712 h 350812"/>
                <a:gd name="connsiteX391" fmla="*/ 645495 w 1164060"/>
                <a:gd name="connsiteY391" fmla="*/ 304250 h 350812"/>
                <a:gd name="connsiteX392" fmla="*/ 660963 w 1164060"/>
                <a:gd name="connsiteY392" fmla="*/ 297872 h 350812"/>
                <a:gd name="connsiteX393" fmla="*/ 666863 w 1164060"/>
                <a:gd name="connsiteY393" fmla="*/ 281926 h 350812"/>
                <a:gd name="connsiteX394" fmla="*/ 660963 w 1164060"/>
                <a:gd name="connsiteY394" fmla="*/ 265820 h 350812"/>
                <a:gd name="connsiteX395" fmla="*/ 645495 w 1164060"/>
                <a:gd name="connsiteY395" fmla="*/ 259123 h 350812"/>
                <a:gd name="connsiteX396" fmla="*/ 630506 w 1164060"/>
                <a:gd name="connsiteY396" fmla="*/ 265980 h 350812"/>
                <a:gd name="connsiteX397" fmla="*/ 624766 w 1164060"/>
                <a:gd name="connsiteY397" fmla="*/ 281926 h 350812"/>
                <a:gd name="connsiteX398" fmla="*/ 774818 w 1164060"/>
                <a:gd name="connsiteY398" fmla="*/ 291653 h 350812"/>
                <a:gd name="connsiteX399" fmla="*/ 716934 w 1164060"/>
                <a:gd name="connsiteY399" fmla="*/ 291653 h 350812"/>
                <a:gd name="connsiteX400" fmla="*/ 724269 w 1164060"/>
                <a:gd name="connsiteY400" fmla="*/ 304729 h 350812"/>
                <a:gd name="connsiteX401" fmla="*/ 739736 w 1164060"/>
                <a:gd name="connsiteY401" fmla="*/ 309672 h 350812"/>
                <a:gd name="connsiteX402" fmla="*/ 760785 w 1164060"/>
                <a:gd name="connsiteY402" fmla="*/ 300902 h 350812"/>
                <a:gd name="connsiteX403" fmla="*/ 769715 w 1164060"/>
                <a:gd name="connsiteY403" fmla="*/ 310628 h 350812"/>
                <a:gd name="connsiteX404" fmla="*/ 738620 w 1164060"/>
                <a:gd name="connsiteY404" fmla="*/ 323066 h 350812"/>
                <a:gd name="connsiteX405" fmla="*/ 712150 w 1164060"/>
                <a:gd name="connsiteY405" fmla="*/ 312702 h 350812"/>
                <a:gd name="connsiteX406" fmla="*/ 701306 w 1164060"/>
                <a:gd name="connsiteY406" fmla="*/ 284796 h 350812"/>
                <a:gd name="connsiteX407" fmla="*/ 712469 w 1164060"/>
                <a:gd name="connsiteY407" fmla="*/ 257050 h 350812"/>
                <a:gd name="connsiteX408" fmla="*/ 738620 w 1164060"/>
                <a:gd name="connsiteY408" fmla="*/ 246685 h 350812"/>
                <a:gd name="connsiteX409" fmla="*/ 764293 w 1164060"/>
                <a:gd name="connsiteY409" fmla="*/ 255774 h 350812"/>
                <a:gd name="connsiteX410" fmla="*/ 774818 w 1164060"/>
                <a:gd name="connsiteY410" fmla="*/ 280969 h 350812"/>
                <a:gd name="connsiteX411" fmla="*/ 774818 w 1164060"/>
                <a:gd name="connsiteY411" fmla="*/ 291653 h 350812"/>
                <a:gd name="connsiteX412" fmla="*/ 717093 w 1164060"/>
                <a:gd name="connsiteY412" fmla="*/ 279374 h 350812"/>
                <a:gd name="connsiteX413" fmla="*/ 759350 w 1164060"/>
                <a:gd name="connsiteY413" fmla="*/ 279374 h 350812"/>
                <a:gd name="connsiteX414" fmla="*/ 753450 w 1164060"/>
                <a:gd name="connsiteY414" fmla="*/ 265023 h 350812"/>
                <a:gd name="connsiteX415" fmla="*/ 739099 w 1164060"/>
                <a:gd name="connsiteY415" fmla="*/ 260080 h 350812"/>
                <a:gd name="connsiteX416" fmla="*/ 723790 w 1164060"/>
                <a:gd name="connsiteY416" fmla="*/ 265342 h 350812"/>
                <a:gd name="connsiteX417" fmla="*/ 717093 w 1164060"/>
                <a:gd name="connsiteY417" fmla="*/ 279374 h 350812"/>
                <a:gd name="connsiteX418" fmla="*/ 808783 w 1164060"/>
                <a:gd name="connsiteY418" fmla="*/ 281766 h 350812"/>
                <a:gd name="connsiteX419" fmla="*/ 808783 w 1164060"/>
                <a:gd name="connsiteY419" fmla="*/ 321950 h 350812"/>
                <a:gd name="connsiteX420" fmla="*/ 793315 w 1164060"/>
                <a:gd name="connsiteY420" fmla="*/ 321950 h 350812"/>
                <a:gd name="connsiteX421" fmla="*/ 793315 w 1164060"/>
                <a:gd name="connsiteY421" fmla="*/ 247801 h 350812"/>
                <a:gd name="connsiteX422" fmla="*/ 808783 w 1164060"/>
                <a:gd name="connsiteY422" fmla="*/ 247801 h 350812"/>
                <a:gd name="connsiteX423" fmla="*/ 808783 w 1164060"/>
                <a:gd name="connsiteY423" fmla="*/ 261355 h 350812"/>
                <a:gd name="connsiteX424" fmla="*/ 818829 w 1164060"/>
                <a:gd name="connsiteY424" fmla="*/ 250672 h 350812"/>
                <a:gd name="connsiteX425" fmla="*/ 833339 w 1164060"/>
                <a:gd name="connsiteY425" fmla="*/ 246844 h 350812"/>
                <a:gd name="connsiteX426" fmla="*/ 857099 w 1164060"/>
                <a:gd name="connsiteY426" fmla="*/ 261355 h 350812"/>
                <a:gd name="connsiteX427" fmla="*/ 884367 w 1164060"/>
                <a:gd name="connsiteY427" fmla="*/ 246844 h 350812"/>
                <a:gd name="connsiteX428" fmla="*/ 904618 w 1164060"/>
                <a:gd name="connsiteY428" fmla="*/ 254499 h 350812"/>
                <a:gd name="connsiteX429" fmla="*/ 912273 w 1164060"/>
                <a:gd name="connsiteY429" fmla="*/ 276664 h 350812"/>
                <a:gd name="connsiteX430" fmla="*/ 912273 w 1164060"/>
                <a:gd name="connsiteY430" fmla="*/ 322110 h 350812"/>
                <a:gd name="connsiteX431" fmla="*/ 896805 w 1164060"/>
                <a:gd name="connsiteY431" fmla="*/ 322110 h 350812"/>
                <a:gd name="connsiteX432" fmla="*/ 896805 w 1164060"/>
                <a:gd name="connsiteY432" fmla="*/ 281447 h 350812"/>
                <a:gd name="connsiteX433" fmla="*/ 879902 w 1164060"/>
                <a:gd name="connsiteY433" fmla="*/ 261036 h 350812"/>
                <a:gd name="connsiteX434" fmla="*/ 866029 w 1164060"/>
                <a:gd name="connsiteY434" fmla="*/ 266139 h 350812"/>
                <a:gd name="connsiteX435" fmla="*/ 859810 w 1164060"/>
                <a:gd name="connsiteY435" fmla="*/ 280969 h 350812"/>
                <a:gd name="connsiteX436" fmla="*/ 859810 w 1164060"/>
                <a:gd name="connsiteY436" fmla="*/ 322269 h 350812"/>
                <a:gd name="connsiteX437" fmla="*/ 844342 w 1164060"/>
                <a:gd name="connsiteY437" fmla="*/ 322269 h 350812"/>
                <a:gd name="connsiteX438" fmla="*/ 844342 w 1164060"/>
                <a:gd name="connsiteY438" fmla="*/ 281607 h 350812"/>
                <a:gd name="connsiteX439" fmla="*/ 840675 w 1164060"/>
                <a:gd name="connsiteY439" fmla="*/ 266139 h 350812"/>
                <a:gd name="connsiteX440" fmla="*/ 828875 w 1164060"/>
                <a:gd name="connsiteY440" fmla="*/ 261196 h 350812"/>
                <a:gd name="connsiteX441" fmla="*/ 814842 w 1164060"/>
                <a:gd name="connsiteY441" fmla="*/ 266618 h 350812"/>
                <a:gd name="connsiteX442" fmla="*/ 808783 w 1164060"/>
                <a:gd name="connsiteY442" fmla="*/ 281766 h 350812"/>
                <a:gd name="connsiteX443" fmla="*/ 1003962 w 1164060"/>
                <a:gd name="connsiteY443" fmla="*/ 291653 h 350812"/>
                <a:gd name="connsiteX444" fmla="*/ 946078 w 1164060"/>
                <a:gd name="connsiteY444" fmla="*/ 291653 h 350812"/>
                <a:gd name="connsiteX445" fmla="*/ 953413 w 1164060"/>
                <a:gd name="connsiteY445" fmla="*/ 304729 h 350812"/>
                <a:gd name="connsiteX446" fmla="*/ 969040 w 1164060"/>
                <a:gd name="connsiteY446" fmla="*/ 309672 h 350812"/>
                <a:gd name="connsiteX447" fmla="*/ 990089 w 1164060"/>
                <a:gd name="connsiteY447" fmla="*/ 300902 h 350812"/>
                <a:gd name="connsiteX448" fmla="*/ 999019 w 1164060"/>
                <a:gd name="connsiteY448" fmla="*/ 310628 h 350812"/>
                <a:gd name="connsiteX449" fmla="*/ 967924 w 1164060"/>
                <a:gd name="connsiteY449" fmla="*/ 323066 h 350812"/>
                <a:gd name="connsiteX450" fmla="*/ 941454 w 1164060"/>
                <a:gd name="connsiteY450" fmla="*/ 312702 h 350812"/>
                <a:gd name="connsiteX451" fmla="*/ 930610 w 1164060"/>
                <a:gd name="connsiteY451" fmla="*/ 284796 h 350812"/>
                <a:gd name="connsiteX452" fmla="*/ 941773 w 1164060"/>
                <a:gd name="connsiteY452" fmla="*/ 257050 h 350812"/>
                <a:gd name="connsiteX453" fmla="*/ 967924 w 1164060"/>
                <a:gd name="connsiteY453" fmla="*/ 246685 h 350812"/>
                <a:gd name="connsiteX454" fmla="*/ 993438 w 1164060"/>
                <a:gd name="connsiteY454" fmla="*/ 255774 h 350812"/>
                <a:gd name="connsiteX455" fmla="*/ 1003962 w 1164060"/>
                <a:gd name="connsiteY455" fmla="*/ 280969 h 350812"/>
                <a:gd name="connsiteX456" fmla="*/ 1003962 w 1164060"/>
                <a:gd name="connsiteY456" fmla="*/ 291653 h 350812"/>
                <a:gd name="connsiteX457" fmla="*/ 946237 w 1164060"/>
                <a:gd name="connsiteY457" fmla="*/ 279374 h 350812"/>
                <a:gd name="connsiteX458" fmla="*/ 988495 w 1164060"/>
                <a:gd name="connsiteY458" fmla="*/ 279374 h 350812"/>
                <a:gd name="connsiteX459" fmla="*/ 982754 w 1164060"/>
                <a:gd name="connsiteY459" fmla="*/ 265023 h 350812"/>
                <a:gd name="connsiteX460" fmla="*/ 968402 w 1164060"/>
                <a:gd name="connsiteY460" fmla="*/ 260080 h 350812"/>
                <a:gd name="connsiteX461" fmla="*/ 953094 w 1164060"/>
                <a:gd name="connsiteY461" fmla="*/ 265342 h 350812"/>
                <a:gd name="connsiteX462" fmla="*/ 946237 w 1164060"/>
                <a:gd name="connsiteY462" fmla="*/ 279374 h 350812"/>
                <a:gd name="connsiteX463" fmla="*/ 1038087 w 1164060"/>
                <a:gd name="connsiteY463" fmla="*/ 281766 h 350812"/>
                <a:gd name="connsiteX464" fmla="*/ 1038087 w 1164060"/>
                <a:gd name="connsiteY464" fmla="*/ 321950 h 350812"/>
                <a:gd name="connsiteX465" fmla="*/ 1022619 w 1164060"/>
                <a:gd name="connsiteY465" fmla="*/ 321950 h 350812"/>
                <a:gd name="connsiteX466" fmla="*/ 1022619 w 1164060"/>
                <a:gd name="connsiteY466" fmla="*/ 247801 h 350812"/>
                <a:gd name="connsiteX467" fmla="*/ 1038087 w 1164060"/>
                <a:gd name="connsiteY467" fmla="*/ 247801 h 350812"/>
                <a:gd name="connsiteX468" fmla="*/ 1038087 w 1164060"/>
                <a:gd name="connsiteY468" fmla="*/ 261355 h 350812"/>
                <a:gd name="connsiteX469" fmla="*/ 1048452 w 1164060"/>
                <a:gd name="connsiteY469" fmla="*/ 250672 h 350812"/>
                <a:gd name="connsiteX470" fmla="*/ 1062643 w 1164060"/>
                <a:gd name="connsiteY470" fmla="*/ 246844 h 350812"/>
                <a:gd name="connsiteX471" fmla="*/ 1082895 w 1164060"/>
                <a:gd name="connsiteY471" fmla="*/ 254499 h 350812"/>
                <a:gd name="connsiteX472" fmla="*/ 1090549 w 1164060"/>
                <a:gd name="connsiteY472" fmla="*/ 276664 h 350812"/>
                <a:gd name="connsiteX473" fmla="*/ 1090549 w 1164060"/>
                <a:gd name="connsiteY473" fmla="*/ 322110 h 350812"/>
                <a:gd name="connsiteX474" fmla="*/ 1075081 w 1164060"/>
                <a:gd name="connsiteY474" fmla="*/ 322110 h 350812"/>
                <a:gd name="connsiteX475" fmla="*/ 1075081 w 1164060"/>
                <a:gd name="connsiteY475" fmla="*/ 281447 h 350812"/>
                <a:gd name="connsiteX476" fmla="*/ 1058179 w 1164060"/>
                <a:gd name="connsiteY476" fmla="*/ 261036 h 350812"/>
                <a:gd name="connsiteX477" fmla="*/ 1044146 w 1164060"/>
                <a:gd name="connsiteY477" fmla="*/ 266458 h 350812"/>
                <a:gd name="connsiteX478" fmla="*/ 1038087 w 1164060"/>
                <a:gd name="connsiteY478" fmla="*/ 281766 h 350812"/>
                <a:gd name="connsiteX479" fmla="*/ 1131690 w 1164060"/>
                <a:gd name="connsiteY479" fmla="*/ 260239 h 350812"/>
                <a:gd name="connsiteX480" fmla="*/ 1131690 w 1164060"/>
                <a:gd name="connsiteY480" fmla="*/ 297872 h 350812"/>
                <a:gd name="connsiteX481" fmla="*/ 1134560 w 1164060"/>
                <a:gd name="connsiteY481" fmla="*/ 306323 h 350812"/>
                <a:gd name="connsiteX482" fmla="*/ 1142374 w 1164060"/>
                <a:gd name="connsiteY482" fmla="*/ 309512 h 350812"/>
                <a:gd name="connsiteX483" fmla="*/ 1151941 w 1164060"/>
                <a:gd name="connsiteY483" fmla="*/ 304729 h 350812"/>
                <a:gd name="connsiteX484" fmla="*/ 1158320 w 1164060"/>
                <a:gd name="connsiteY484" fmla="*/ 315731 h 350812"/>
                <a:gd name="connsiteX485" fmla="*/ 1140141 w 1164060"/>
                <a:gd name="connsiteY485" fmla="*/ 323066 h 350812"/>
                <a:gd name="connsiteX486" fmla="*/ 1123238 w 1164060"/>
                <a:gd name="connsiteY486" fmla="*/ 316210 h 350812"/>
                <a:gd name="connsiteX487" fmla="*/ 1116222 w 1164060"/>
                <a:gd name="connsiteY487" fmla="*/ 297553 h 350812"/>
                <a:gd name="connsiteX488" fmla="*/ 1116222 w 1164060"/>
                <a:gd name="connsiteY488" fmla="*/ 260399 h 350812"/>
                <a:gd name="connsiteX489" fmla="*/ 1106973 w 1164060"/>
                <a:gd name="connsiteY489" fmla="*/ 260399 h 350812"/>
                <a:gd name="connsiteX490" fmla="*/ 1106973 w 1164060"/>
                <a:gd name="connsiteY490" fmla="*/ 247801 h 350812"/>
                <a:gd name="connsiteX491" fmla="*/ 1116222 w 1164060"/>
                <a:gd name="connsiteY491" fmla="*/ 247801 h 350812"/>
                <a:gd name="connsiteX492" fmla="*/ 1116222 w 1164060"/>
                <a:gd name="connsiteY492" fmla="*/ 224520 h 350812"/>
                <a:gd name="connsiteX493" fmla="*/ 1131690 w 1164060"/>
                <a:gd name="connsiteY493" fmla="*/ 224520 h 350812"/>
                <a:gd name="connsiteX494" fmla="*/ 1131690 w 1164060"/>
                <a:gd name="connsiteY494" fmla="*/ 247801 h 350812"/>
                <a:gd name="connsiteX495" fmla="*/ 1151144 w 1164060"/>
                <a:gd name="connsiteY495" fmla="*/ 247801 h 350812"/>
                <a:gd name="connsiteX496" fmla="*/ 1151144 w 1164060"/>
                <a:gd name="connsiteY496" fmla="*/ 260399 h 350812"/>
                <a:gd name="connsiteX497" fmla="*/ 1131690 w 1164060"/>
                <a:gd name="connsiteY497" fmla="*/ 260239 h 3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1164060" h="350812">
                  <a:moveTo>
                    <a:pt x="764134" y="66176"/>
                  </a:moveTo>
                  <a:cubicBezTo>
                    <a:pt x="760945" y="63944"/>
                    <a:pt x="757755" y="62189"/>
                    <a:pt x="754726" y="60914"/>
                  </a:cubicBezTo>
                  <a:cubicBezTo>
                    <a:pt x="751696" y="59638"/>
                    <a:pt x="748507" y="58522"/>
                    <a:pt x="745636" y="57565"/>
                  </a:cubicBezTo>
                  <a:cubicBezTo>
                    <a:pt x="742766" y="56608"/>
                    <a:pt x="739258" y="55652"/>
                    <a:pt x="734634" y="54535"/>
                  </a:cubicBezTo>
                  <a:cubicBezTo>
                    <a:pt x="730009" y="53419"/>
                    <a:pt x="726820" y="52303"/>
                    <a:pt x="724428" y="51027"/>
                  </a:cubicBezTo>
                  <a:cubicBezTo>
                    <a:pt x="720442" y="49273"/>
                    <a:pt x="718209" y="45925"/>
                    <a:pt x="718209" y="41779"/>
                  </a:cubicBezTo>
                  <a:cubicBezTo>
                    <a:pt x="718209" y="37314"/>
                    <a:pt x="720123" y="33806"/>
                    <a:pt x="724109" y="31573"/>
                  </a:cubicBezTo>
                  <a:cubicBezTo>
                    <a:pt x="727777" y="29500"/>
                    <a:pt x="732242" y="28543"/>
                    <a:pt x="737823" y="28543"/>
                  </a:cubicBezTo>
                  <a:cubicBezTo>
                    <a:pt x="747231" y="28543"/>
                    <a:pt x="756001" y="31095"/>
                    <a:pt x="764293" y="36038"/>
                  </a:cubicBezTo>
                  <a:lnTo>
                    <a:pt x="770512" y="23760"/>
                  </a:lnTo>
                  <a:cubicBezTo>
                    <a:pt x="760626" y="17541"/>
                    <a:pt x="750420" y="14670"/>
                    <a:pt x="739577" y="14670"/>
                  </a:cubicBezTo>
                  <a:cubicBezTo>
                    <a:pt x="728255" y="14670"/>
                    <a:pt x="719006" y="17381"/>
                    <a:pt x="711990" y="22803"/>
                  </a:cubicBezTo>
                  <a:cubicBezTo>
                    <a:pt x="704974" y="28224"/>
                    <a:pt x="701625" y="35241"/>
                    <a:pt x="701625" y="44170"/>
                  </a:cubicBezTo>
                  <a:cubicBezTo>
                    <a:pt x="701625" y="56608"/>
                    <a:pt x="711831" y="65857"/>
                    <a:pt x="732242" y="71279"/>
                  </a:cubicBezTo>
                  <a:cubicBezTo>
                    <a:pt x="732880" y="71438"/>
                    <a:pt x="733677" y="71757"/>
                    <a:pt x="734793" y="72076"/>
                  </a:cubicBezTo>
                  <a:cubicBezTo>
                    <a:pt x="749463" y="76541"/>
                    <a:pt x="756639" y="81644"/>
                    <a:pt x="756639" y="88022"/>
                  </a:cubicBezTo>
                  <a:cubicBezTo>
                    <a:pt x="756639" y="92168"/>
                    <a:pt x="754885" y="95676"/>
                    <a:pt x="751537" y="98387"/>
                  </a:cubicBezTo>
                  <a:cubicBezTo>
                    <a:pt x="748347" y="100938"/>
                    <a:pt x="744042" y="102214"/>
                    <a:pt x="738620" y="102214"/>
                  </a:cubicBezTo>
                  <a:cubicBezTo>
                    <a:pt x="727617" y="102214"/>
                    <a:pt x="716136" y="97909"/>
                    <a:pt x="704336" y="89617"/>
                  </a:cubicBezTo>
                  <a:lnTo>
                    <a:pt x="696044" y="103011"/>
                  </a:lnTo>
                  <a:cubicBezTo>
                    <a:pt x="701625" y="107157"/>
                    <a:pt x="708163" y="110665"/>
                    <a:pt x="715339" y="113057"/>
                  </a:cubicBezTo>
                  <a:cubicBezTo>
                    <a:pt x="723312" y="115768"/>
                    <a:pt x="730807" y="117044"/>
                    <a:pt x="737982" y="117044"/>
                  </a:cubicBezTo>
                  <a:cubicBezTo>
                    <a:pt x="748507" y="117044"/>
                    <a:pt x="757277" y="114174"/>
                    <a:pt x="763974" y="108752"/>
                  </a:cubicBezTo>
                  <a:cubicBezTo>
                    <a:pt x="770512" y="103171"/>
                    <a:pt x="773861" y="95995"/>
                    <a:pt x="773861" y="86746"/>
                  </a:cubicBezTo>
                  <a:cubicBezTo>
                    <a:pt x="773542" y="77019"/>
                    <a:pt x="770512" y="70481"/>
                    <a:pt x="764134" y="66176"/>
                  </a:cubicBezTo>
                  <a:moveTo>
                    <a:pt x="85630" y="68090"/>
                  </a:moveTo>
                  <a:lnTo>
                    <a:pt x="102055" y="68090"/>
                  </a:lnTo>
                  <a:lnTo>
                    <a:pt x="102055" y="101417"/>
                  </a:lnTo>
                  <a:cubicBezTo>
                    <a:pt x="92965" y="111622"/>
                    <a:pt x="79890" y="116565"/>
                    <a:pt x="62827" y="116565"/>
                  </a:cubicBezTo>
                  <a:cubicBezTo>
                    <a:pt x="48476" y="116565"/>
                    <a:pt x="36516" y="111782"/>
                    <a:pt x="26789" y="102373"/>
                  </a:cubicBezTo>
                  <a:cubicBezTo>
                    <a:pt x="17062" y="92965"/>
                    <a:pt x="12279" y="81006"/>
                    <a:pt x="12279" y="66495"/>
                  </a:cubicBezTo>
                  <a:cubicBezTo>
                    <a:pt x="12279" y="51984"/>
                    <a:pt x="17222" y="39865"/>
                    <a:pt x="27108" y="30297"/>
                  </a:cubicBezTo>
                  <a:cubicBezTo>
                    <a:pt x="36995" y="20570"/>
                    <a:pt x="48795" y="15787"/>
                    <a:pt x="62827" y="15787"/>
                  </a:cubicBezTo>
                  <a:cubicBezTo>
                    <a:pt x="76860" y="15787"/>
                    <a:pt x="88341" y="19933"/>
                    <a:pt x="97590" y="28065"/>
                  </a:cubicBezTo>
                  <a:lnTo>
                    <a:pt x="88819" y="40662"/>
                  </a:lnTo>
                  <a:cubicBezTo>
                    <a:pt x="84992" y="37473"/>
                    <a:pt x="81165" y="35081"/>
                    <a:pt x="77338" y="33965"/>
                  </a:cubicBezTo>
                  <a:cubicBezTo>
                    <a:pt x="73511" y="32689"/>
                    <a:pt x="69046" y="32051"/>
                    <a:pt x="63944" y="32051"/>
                  </a:cubicBezTo>
                  <a:cubicBezTo>
                    <a:pt x="54057" y="32051"/>
                    <a:pt x="45925" y="35241"/>
                    <a:pt x="39227" y="41619"/>
                  </a:cubicBezTo>
                  <a:cubicBezTo>
                    <a:pt x="32530" y="47998"/>
                    <a:pt x="29181" y="56289"/>
                    <a:pt x="29181" y="66654"/>
                  </a:cubicBezTo>
                  <a:cubicBezTo>
                    <a:pt x="29181" y="77019"/>
                    <a:pt x="32370" y="85311"/>
                    <a:pt x="38908" y="91530"/>
                  </a:cubicBezTo>
                  <a:cubicBezTo>
                    <a:pt x="45446" y="97749"/>
                    <a:pt x="53260" y="100938"/>
                    <a:pt x="62349" y="100938"/>
                  </a:cubicBezTo>
                  <a:cubicBezTo>
                    <a:pt x="71598" y="100938"/>
                    <a:pt x="79252" y="99025"/>
                    <a:pt x="85471" y="94879"/>
                  </a:cubicBezTo>
                  <a:lnTo>
                    <a:pt x="85471" y="68090"/>
                  </a:lnTo>
                  <a:close/>
                  <a:moveTo>
                    <a:pt x="158504" y="55971"/>
                  </a:moveTo>
                  <a:cubicBezTo>
                    <a:pt x="150849" y="55971"/>
                    <a:pt x="145109" y="58522"/>
                    <a:pt x="141122" y="63465"/>
                  </a:cubicBezTo>
                  <a:cubicBezTo>
                    <a:pt x="137295" y="68408"/>
                    <a:pt x="135222" y="75265"/>
                    <a:pt x="135222" y="83717"/>
                  </a:cubicBezTo>
                  <a:lnTo>
                    <a:pt x="135222" y="115449"/>
                  </a:lnTo>
                  <a:lnTo>
                    <a:pt x="119755" y="115449"/>
                  </a:lnTo>
                  <a:lnTo>
                    <a:pt x="119755" y="41300"/>
                  </a:lnTo>
                  <a:lnTo>
                    <a:pt x="135222" y="41300"/>
                  </a:lnTo>
                  <a:lnTo>
                    <a:pt x="135222" y="56130"/>
                  </a:lnTo>
                  <a:cubicBezTo>
                    <a:pt x="137774" y="51506"/>
                    <a:pt x="141122" y="47679"/>
                    <a:pt x="145428" y="44649"/>
                  </a:cubicBezTo>
                  <a:cubicBezTo>
                    <a:pt x="149733" y="41619"/>
                    <a:pt x="154198" y="40184"/>
                    <a:pt x="159141" y="40024"/>
                  </a:cubicBezTo>
                  <a:lnTo>
                    <a:pt x="159301" y="55811"/>
                  </a:lnTo>
                  <a:lnTo>
                    <a:pt x="158504" y="55971"/>
                  </a:lnTo>
                  <a:close/>
                  <a:moveTo>
                    <a:pt x="232334" y="115449"/>
                  </a:moveTo>
                  <a:lnTo>
                    <a:pt x="218142" y="115449"/>
                  </a:lnTo>
                  <a:lnTo>
                    <a:pt x="218142" y="105403"/>
                  </a:lnTo>
                  <a:cubicBezTo>
                    <a:pt x="212082" y="112738"/>
                    <a:pt x="203790" y="116406"/>
                    <a:pt x="193585" y="116406"/>
                  </a:cubicBezTo>
                  <a:cubicBezTo>
                    <a:pt x="185931" y="116406"/>
                    <a:pt x="179552" y="114174"/>
                    <a:pt x="174450" y="109868"/>
                  </a:cubicBezTo>
                  <a:cubicBezTo>
                    <a:pt x="169506" y="105563"/>
                    <a:pt x="166955" y="99663"/>
                    <a:pt x="166955" y="92327"/>
                  </a:cubicBezTo>
                  <a:cubicBezTo>
                    <a:pt x="166955" y="84992"/>
                    <a:pt x="169666" y="79571"/>
                    <a:pt x="174928" y="75903"/>
                  </a:cubicBezTo>
                  <a:cubicBezTo>
                    <a:pt x="180350" y="72235"/>
                    <a:pt x="188004" y="67771"/>
                    <a:pt x="196774" y="70481"/>
                  </a:cubicBezTo>
                  <a:lnTo>
                    <a:pt x="216866" y="70481"/>
                  </a:lnTo>
                  <a:lnTo>
                    <a:pt x="216866" y="67611"/>
                  </a:lnTo>
                  <a:cubicBezTo>
                    <a:pt x="216866" y="57725"/>
                    <a:pt x="211444" y="52781"/>
                    <a:pt x="200442" y="52781"/>
                  </a:cubicBezTo>
                  <a:cubicBezTo>
                    <a:pt x="193585" y="52781"/>
                    <a:pt x="186409" y="55333"/>
                    <a:pt x="179074" y="60276"/>
                  </a:cubicBezTo>
                  <a:lnTo>
                    <a:pt x="172217" y="50549"/>
                  </a:lnTo>
                  <a:cubicBezTo>
                    <a:pt x="181147" y="43373"/>
                    <a:pt x="191352" y="39865"/>
                    <a:pt x="202674" y="39865"/>
                  </a:cubicBezTo>
                  <a:cubicBezTo>
                    <a:pt x="211444" y="39865"/>
                    <a:pt x="218461" y="42097"/>
                    <a:pt x="224042" y="46403"/>
                  </a:cubicBezTo>
                  <a:cubicBezTo>
                    <a:pt x="229623" y="50868"/>
                    <a:pt x="232334" y="57725"/>
                    <a:pt x="232334" y="67292"/>
                  </a:cubicBezTo>
                  <a:lnTo>
                    <a:pt x="232334" y="115449"/>
                  </a:lnTo>
                  <a:close/>
                  <a:moveTo>
                    <a:pt x="216866" y="87863"/>
                  </a:moveTo>
                  <a:lnTo>
                    <a:pt x="216866" y="81484"/>
                  </a:lnTo>
                  <a:lnTo>
                    <a:pt x="199325" y="81484"/>
                  </a:lnTo>
                  <a:cubicBezTo>
                    <a:pt x="188163" y="81484"/>
                    <a:pt x="182582" y="84992"/>
                    <a:pt x="182582" y="92009"/>
                  </a:cubicBezTo>
                  <a:cubicBezTo>
                    <a:pt x="182582" y="95676"/>
                    <a:pt x="184017" y="98387"/>
                    <a:pt x="186728" y="100301"/>
                  </a:cubicBezTo>
                  <a:cubicBezTo>
                    <a:pt x="189439" y="102214"/>
                    <a:pt x="193425" y="103171"/>
                    <a:pt x="198369" y="103171"/>
                  </a:cubicBezTo>
                  <a:cubicBezTo>
                    <a:pt x="203312" y="103171"/>
                    <a:pt x="207617" y="101736"/>
                    <a:pt x="211285" y="99025"/>
                  </a:cubicBezTo>
                  <a:cubicBezTo>
                    <a:pt x="214952" y="96314"/>
                    <a:pt x="216866" y="92487"/>
                    <a:pt x="216866" y="87863"/>
                  </a:cubicBezTo>
                  <a:moveTo>
                    <a:pt x="258326" y="105882"/>
                  </a:moveTo>
                  <a:cubicBezTo>
                    <a:pt x="251309" y="98865"/>
                    <a:pt x="247961" y="89617"/>
                    <a:pt x="247961" y="77976"/>
                  </a:cubicBezTo>
                  <a:cubicBezTo>
                    <a:pt x="247961" y="66495"/>
                    <a:pt x="251469" y="57246"/>
                    <a:pt x="258645" y="50389"/>
                  </a:cubicBezTo>
                  <a:cubicBezTo>
                    <a:pt x="265820" y="43533"/>
                    <a:pt x="274272" y="40024"/>
                    <a:pt x="284158" y="40024"/>
                  </a:cubicBezTo>
                  <a:cubicBezTo>
                    <a:pt x="294045" y="40024"/>
                    <a:pt x="302018" y="44170"/>
                    <a:pt x="307918" y="52622"/>
                  </a:cubicBezTo>
                  <a:lnTo>
                    <a:pt x="307918" y="11960"/>
                  </a:lnTo>
                  <a:lnTo>
                    <a:pt x="323385" y="11960"/>
                  </a:lnTo>
                  <a:lnTo>
                    <a:pt x="323385" y="115290"/>
                  </a:lnTo>
                  <a:lnTo>
                    <a:pt x="307918" y="115290"/>
                  </a:lnTo>
                  <a:lnTo>
                    <a:pt x="307918" y="104128"/>
                  </a:lnTo>
                  <a:cubicBezTo>
                    <a:pt x="302177" y="112260"/>
                    <a:pt x="293885" y="116406"/>
                    <a:pt x="282723" y="116406"/>
                  </a:cubicBezTo>
                  <a:cubicBezTo>
                    <a:pt x="273315" y="116406"/>
                    <a:pt x="265183" y="112898"/>
                    <a:pt x="258326" y="105882"/>
                  </a:cubicBezTo>
                  <a:moveTo>
                    <a:pt x="263428" y="78614"/>
                  </a:moveTo>
                  <a:cubicBezTo>
                    <a:pt x="263428" y="85790"/>
                    <a:pt x="265661" y="91530"/>
                    <a:pt x="270285" y="95995"/>
                  </a:cubicBezTo>
                  <a:cubicBezTo>
                    <a:pt x="274750" y="100460"/>
                    <a:pt x="280172" y="102692"/>
                    <a:pt x="286231" y="102692"/>
                  </a:cubicBezTo>
                  <a:cubicBezTo>
                    <a:pt x="292291" y="102692"/>
                    <a:pt x="297553" y="100460"/>
                    <a:pt x="301699" y="95995"/>
                  </a:cubicBezTo>
                  <a:cubicBezTo>
                    <a:pt x="305845" y="91530"/>
                    <a:pt x="308077" y="85630"/>
                    <a:pt x="308077" y="78614"/>
                  </a:cubicBezTo>
                  <a:cubicBezTo>
                    <a:pt x="308077" y="71598"/>
                    <a:pt x="306004" y="65698"/>
                    <a:pt x="301699" y="60914"/>
                  </a:cubicBezTo>
                  <a:cubicBezTo>
                    <a:pt x="297393" y="56130"/>
                    <a:pt x="292131" y="53738"/>
                    <a:pt x="286072" y="53738"/>
                  </a:cubicBezTo>
                  <a:cubicBezTo>
                    <a:pt x="279853" y="53738"/>
                    <a:pt x="274591" y="56130"/>
                    <a:pt x="270126" y="60914"/>
                  </a:cubicBezTo>
                  <a:cubicBezTo>
                    <a:pt x="265661" y="65698"/>
                    <a:pt x="263428" y="71598"/>
                    <a:pt x="263428" y="78614"/>
                  </a:cubicBezTo>
                  <a:moveTo>
                    <a:pt x="395940" y="81325"/>
                  </a:moveTo>
                  <a:lnTo>
                    <a:pt x="395940" y="41141"/>
                  </a:lnTo>
                  <a:lnTo>
                    <a:pt x="411408" y="41141"/>
                  </a:lnTo>
                  <a:lnTo>
                    <a:pt x="411408" y="115290"/>
                  </a:lnTo>
                  <a:lnTo>
                    <a:pt x="395940" y="115290"/>
                  </a:lnTo>
                  <a:lnTo>
                    <a:pt x="395940" y="101736"/>
                  </a:lnTo>
                  <a:cubicBezTo>
                    <a:pt x="393389" y="106201"/>
                    <a:pt x="390040" y="109868"/>
                    <a:pt x="385575" y="112419"/>
                  </a:cubicBezTo>
                  <a:cubicBezTo>
                    <a:pt x="381270" y="114971"/>
                    <a:pt x="376486" y="116247"/>
                    <a:pt x="371383" y="116247"/>
                  </a:cubicBezTo>
                  <a:cubicBezTo>
                    <a:pt x="363091" y="116247"/>
                    <a:pt x="356394" y="113695"/>
                    <a:pt x="351132" y="108592"/>
                  </a:cubicBezTo>
                  <a:cubicBezTo>
                    <a:pt x="346029" y="103490"/>
                    <a:pt x="343159" y="96155"/>
                    <a:pt x="343478" y="86427"/>
                  </a:cubicBezTo>
                  <a:lnTo>
                    <a:pt x="343478" y="40981"/>
                  </a:lnTo>
                  <a:lnTo>
                    <a:pt x="358945" y="40981"/>
                  </a:lnTo>
                  <a:lnTo>
                    <a:pt x="358945" y="81644"/>
                  </a:lnTo>
                  <a:cubicBezTo>
                    <a:pt x="358945" y="95198"/>
                    <a:pt x="364686" y="102055"/>
                    <a:pt x="375848" y="102055"/>
                  </a:cubicBezTo>
                  <a:cubicBezTo>
                    <a:pt x="381110" y="102055"/>
                    <a:pt x="385894" y="100301"/>
                    <a:pt x="389880" y="96633"/>
                  </a:cubicBezTo>
                  <a:cubicBezTo>
                    <a:pt x="393867" y="93444"/>
                    <a:pt x="395940" y="88341"/>
                    <a:pt x="395940" y="81325"/>
                  </a:cubicBezTo>
                  <a:moveTo>
                    <a:pt x="492254" y="115449"/>
                  </a:moveTo>
                  <a:lnTo>
                    <a:pt x="478062" y="115449"/>
                  </a:lnTo>
                  <a:lnTo>
                    <a:pt x="478062" y="105563"/>
                  </a:lnTo>
                  <a:cubicBezTo>
                    <a:pt x="472003" y="112898"/>
                    <a:pt x="463711" y="116565"/>
                    <a:pt x="453505" y="116565"/>
                  </a:cubicBezTo>
                  <a:cubicBezTo>
                    <a:pt x="445851" y="116565"/>
                    <a:pt x="439473" y="114333"/>
                    <a:pt x="434370" y="110028"/>
                  </a:cubicBezTo>
                  <a:cubicBezTo>
                    <a:pt x="429427" y="105722"/>
                    <a:pt x="426875" y="99822"/>
                    <a:pt x="426875" y="92487"/>
                  </a:cubicBezTo>
                  <a:cubicBezTo>
                    <a:pt x="426875" y="85152"/>
                    <a:pt x="429586" y="79730"/>
                    <a:pt x="434848" y="76063"/>
                  </a:cubicBezTo>
                  <a:cubicBezTo>
                    <a:pt x="440270" y="72395"/>
                    <a:pt x="447446" y="70641"/>
                    <a:pt x="456694" y="70641"/>
                  </a:cubicBezTo>
                  <a:lnTo>
                    <a:pt x="476786" y="70641"/>
                  </a:lnTo>
                  <a:lnTo>
                    <a:pt x="476786" y="67771"/>
                  </a:lnTo>
                  <a:cubicBezTo>
                    <a:pt x="476786" y="57884"/>
                    <a:pt x="471365" y="52941"/>
                    <a:pt x="460521" y="52941"/>
                  </a:cubicBezTo>
                  <a:cubicBezTo>
                    <a:pt x="453665" y="52941"/>
                    <a:pt x="446489" y="55492"/>
                    <a:pt x="439154" y="60435"/>
                  </a:cubicBezTo>
                  <a:lnTo>
                    <a:pt x="432297" y="50708"/>
                  </a:lnTo>
                  <a:cubicBezTo>
                    <a:pt x="441227" y="43533"/>
                    <a:pt x="451432" y="40024"/>
                    <a:pt x="462754" y="40024"/>
                  </a:cubicBezTo>
                  <a:cubicBezTo>
                    <a:pt x="471524" y="40024"/>
                    <a:pt x="478540" y="42257"/>
                    <a:pt x="483962" y="46562"/>
                  </a:cubicBezTo>
                  <a:cubicBezTo>
                    <a:pt x="489543" y="51027"/>
                    <a:pt x="492254" y="57884"/>
                    <a:pt x="492254" y="67452"/>
                  </a:cubicBezTo>
                  <a:lnTo>
                    <a:pt x="492254" y="115449"/>
                  </a:lnTo>
                  <a:close/>
                  <a:moveTo>
                    <a:pt x="476627" y="87863"/>
                  </a:moveTo>
                  <a:lnTo>
                    <a:pt x="476627" y="81484"/>
                  </a:lnTo>
                  <a:lnTo>
                    <a:pt x="459086" y="81484"/>
                  </a:lnTo>
                  <a:cubicBezTo>
                    <a:pt x="447924" y="81484"/>
                    <a:pt x="442343" y="84992"/>
                    <a:pt x="442343" y="92009"/>
                  </a:cubicBezTo>
                  <a:cubicBezTo>
                    <a:pt x="442343" y="95676"/>
                    <a:pt x="443778" y="98387"/>
                    <a:pt x="446489" y="100301"/>
                  </a:cubicBezTo>
                  <a:cubicBezTo>
                    <a:pt x="449200" y="102214"/>
                    <a:pt x="453027" y="103171"/>
                    <a:pt x="458129" y="103171"/>
                  </a:cubicBezTo>
                  <a:cubicBezTo>
                    <a:pt x="463073" y="103171"/>
                    <a:pt x="467378" y="101736"/>
                    <a:pt x="471046" y="99025"/>
                  </a:cubicBezTo>
                  <a:cubicBezTo>
                    <a:pt x="474873" y="96314"/>
                    <a:pt x="476627" y="92487"/>
                    <a:pt x="476627" y="87863"/>
                  </a:cubicBezTo>
                  <a:moveTo>
                    <a:pt x="530684" y="53898"/>
                  </a:moveTo>
                  <a:lnTo>
                    <a:pt x="530684" y="91530"/>
                  </a:lnTo>
                  <a:cubicBezTo>
                    <a:pt x="530684" y="95038"/>
                    <a:pt x="531641" y="97909"/>
                    <a:pt x="533395" y="99982"/>
                  </a:cubicBezTo>
                  <a:cubicBezTo>
                    <a:pt x="535308" y="102055"/>
                    <a:pt x="537860" y="103171"/>
                    <a:pt x="541208" y="103171"/>
                  </a:cubicBezTo>
                  <a:cubicBezTo>
                    <a:pt x="544557" y="103171"/>
                    <a:pt x="547746" y="101576"/>
                    <a:pt x="550776" y="98387"/>
                  </a:cubicBezTo>
                  <a:lnTo>
                    <a:pt x="557154" y="109390"/>
                  </a:lnTo>
                  <a:cubicBezTo>
                    <a:pt x="551733" y="114333"/>
                    <a:pt x="545673" y="116725"/>
                    <a:pt x="539135" y="116725"/>
                  </a:cubicBezTo>
                  <a:cubicBezTo>
                    <a:pt x="532438" y="116725"/>
                    <a:pt x="526857" y="114492"/>
                    <a:pt x="522232" y="109868"/>
                  </a:cubicBezTo>
                  <a:cubicBezTo>
                    <a:pt x="517608" y="105244"/>
                    <a:pt x="514897" y="99025"/>
                    <a:pt x="515216" y="91211"/>
                  </a:cubicBezTo>
                  <a:lnTo>
                    <a:pt x="515216" y="54057"/>
                  </a:lnTo>
                  <a:lnTo>
                    <a:pt x="505808" y="54057"/>
                  </a:lnTo>
                  <a:lnTo>
                    <a:pt x="505808" y="41460"/>
                  </a:lnTo>
                  <a:lnTo>
                    <a:pt x="515057" y="41460"/>
                  </a:lnTo>
                  <a:lnTo>
                    <a:pt x="515057" y="18178"/>
                  </a:lnTo>
                  <a:lnTo>
                    <a:pt x="530525" y="18178"/>
                  </a:lnTo>
                  <a:lnTo>
                    <a:pt x="530525" y="41460"/>
                  </a:lnTo>
                  <a:lnTo>
                    <a:pt x="549979" y="41460"/>
                  </a:lnTo>
                  <a:lnTo>
                    <a:pt x="549979" y="54057"/>
                  </a:lnTo>
                  <a:lnTo>
                    <a:pt x="530684" y="53898"/>
                  </a:lnTo>
                  <a:close/>
                  <a:moveTo>
                    <a:pt x="636725" y="85152"/>
                  </a:moveTo>
                  <a:lnTo>
                    <a:pt x="578841" y="85152"/>
                  </a:lnTo>
                  <a:cubicBezTo>
                    <a:pt x="579160" y="90573"/>
                    <a:pt x="581711" y="94879"/>
                    <a:pt x="586176" y="98228"/>
                  </a:cubicBezTo>
                  <a:cubicBezTo>
                    <a:pt x="590641" y="101576"/>
                    <a:pt x="595903" y="103171"/>
                    <a:pt x="601803" y="103171"/>
                  </a:cubicBezTo>
                  <a:cubicBezTo>
                    <a:pt x="611052" y="103171"/>
                    <a:pt x="618068" y="100301"/>
                    <a:pt x="622852" y="94400"/>
                  </a:cubicBezTo>
                  <a:lnTo>
                    <a:pt x="631782" y="104128"/>
                  </a:lnTo>
                  <a:cubicBezTo>
                    <a:pt x="623809" y="112419"/>
                    <a:pt x="613444" y="116565"/>
                    <a:pt x="600687" y="116565"/>
                  </a:cubicBezTo>
                  <a:cubicBezTo>
                    <a:pt x="590322" y="116565"/>
                    <a:pt x="581552" y="113057"/>
                    <a:pt x="574216" y="106201"/>
                  </a:cubicBezTo>
                  <a:cubicBezTo>
                    <a:pt x="566881" y="99344"/>
                    <a:pt x="563373" y="89936"/>
                    <a:pt x="563373" y="78295"/>
                  </a:cubicBezTo>
                  <a:cubicBezTo>
                    <a:pt x="563373" y="66654"/>
                    <a:pt x="567041" y="57406"/>
                    <a:pt x="574535" y="50549"/>
                  </a:cubicBezTo>
                  <a:cubicBezTo>
                    <a:pt x="581871" y="43692"/>
                    <a:pt x="590641" y="40184"/>
                    <a:pt x="600687" y="40184"/>
                  </a:cubicBezTo>
                  <a:cubicBezTo>
                    <a:pt x="610733" y="40184"/>
                    <a:pt x="619344" y="43214"/>
                    <a:pt x="626201" y="49273"/>
                  </a:cubicBezTo>
                  <a:cubicBezTo>
                    <a:pt x="633217" y="55333"/>
                    <a:pt x="636725" y="63784"/>
                    <a:pt x="636725" y="74468"/>
                  </a:cubicBezTo>
                  <a:lnTo>
                    <a:pt x="636725" y="85152"/>
                  </a:lnTo>
                  <a:close/>
                  <a:moveTo>
                    <a:pt x="578841" y="72873"/>
                  </a:moveTo>
                  <a:lnTo>
                    <a:pt x="621098" y="72873"/>
                  </a:lnTo>
                  <a:cubicBezTo>
                    <a:pt x="621098" y="66654"/>
                    <a:pt x="619184" y="61871"/>
                    <a:pt x="615198" y="58522"/>
                  </a:cubicBezTo>
                  <a:cubicBezTo>
                    <a:pt x="611371" y="55173"/>
                    <a:pt x="606587" y="53579"/>
                    <a:pt x="600847" y="53579"/>
                  </a:cubicBezTo>
                  <a:cubicBezTo>
                    <a:pt x="595106" y="53579"/>
                    <a:pt x="590003" y="55333"/>
                    <a:pt x="585538" y="58841"/>
                  </a:cubicBezTo>
                  <a:cubicBezTo>
                    <a:pt x="581073" y="62189"/>
                    <a:pt x="578841" y="66973"/>
                    <a:pt x="578841" y="72873"/>
                  </a:cubicBezTo>
                  <a:moveTo>
                    <a:pt x="822975" y="116406"/>
                  </a:moveTo>
                  <a:cubicBezTo>
                    <a:pt x="812769" y="116406"/>
                    <a:pt x="803839" y="112898"/>
                    <a:pt x="796504" y="105882"/>
                  </a:cubicBezTo>
                  <a:cubicBezTo>
                    <a:pt x="789010" y="98865"/>
                    <a:pt x="785342" y="89776"/>
                    <a:pt x="785342" y="78454"/>
                  </a:cubicBezTo>
                  <a:cubicBezTo>
                    <a:pt x="785342" y="67133"/>
                    <a:pt x="789169" y="57884"/>
                    <a:pt x="796983" y="50868"/>
                  </a:cubicBezTo>
                  <a:cubicBezTo>
                    <a:pt x="804637" y="43692"/>
                    <a:pt x="814045" y="40184"/>
                    <a:pt x="825207" y="40184"/>
                  </a:cubicBezTo>
                  <a:cubicBezTo>
                    <a:pt x="836369" y="40184"/>
                    <a:pt x="845618" y="44011"/>
                    <a:pt x="853432" y="51665"/>
                  </a:cubicBezTo>
                  <a:lnTo>
                    <a:pt x="844342" y="62987"/>
                  </a:lnTo>
                  <a:cubicBezTo>
                    <a:pt x="837964" y="57406"/>
                    <a:pt x="831426" y="54695"/>
                    <a:pt x="825048" y="54695"/>
                  </a:cubicBezTo>
                  <a:cubicBezTo>
                    <a:pt x="818669" y="54695"/>
                    <a:pt x="812929" y="56768"/>
                    <a:pt x="808145" y="61233"/>
                  </a:cubicBezTo>
                  <a:cubicBezTo>
                    <a:pt x="803361" y="65538"/>
                    <a:pt x="800969" y="71119"/>
                    <a:pt x="800969" y="77976"/>
                  </a:cubicBezTo>
                  <a:cubicBezTo>
                    <a:pt x="800969" y="84833"/>
                    <a:pt x="803361" y="90573"/>
                    <a:pt x="808145" y="95357"/>
                  </a:cubicBezTo>
                  <a:cubicBezTo>
                    <a:pt x="812769" y="100141"/>
                    <a:pt x="818669" y="102533"/>
                    <a:pt x="825526" y="102533"/>
                  </a:cubicBezTo>
                  <a:cubicBezTo>
                    <a:pt x="832383" y="102533"/>
                    <a:pt x="838921" y="99344"/>
                    <a:pt x="844980" y="92965"/>
                  </a:cubicBezTo>
                  <a:lnTo>
                    <a:pt x="854069" y="103011"/>
                  </a:lnTo>
                  <a:cubicBezTo>
                    <a:pt x="845140" y="111941"/>
                    <a:pt x="834775" y="116406"/>
                    <a:pt x="822975" y="116406"/>
                  </a:cubicBezTo>
                  <a:moveTo>
                    <a:pt x="884207" y="75265"/>
                  </a:moveTo>
                  <a:lnTo>
                    <a:pt x="884207" y="115449"/>
                  </a:lnTo>
                  <a:lnTo>
                    <a:pt x="868740" y="115449"/>
                  </a:lnTo>
                  <a:lnTo>
                    <a:pt x="868740" y="12278"/>
                  </a:lnTo>
                  <a:lnTo>
                    <a:pt x="884207" y="12278"/>
                  </a:lnTo>
                  <a:lnTo>
                    <a:pt x="884207" y="54854"/>
                  </a:lnTo>
                  <a:cubicBezTo>
                    <a:pt x="886440" y="50230"/>
                    <a:pt x="889789" y="46722"/>
                    <a:pt x="894253" y="44170"/>
                  </a:cubicBezTo>
                  <a:cubicBezTo>
                    <a:pt x="898718" y="41619"/>
                    <a:pt x="903502" y="40343"/>
                    <a:pt x="908764" y="40343"/>
                  </a:cubicBezTo>
                  <a:cubicBezTo>
                    <a:pt x="917056" y="40343"/>
                    <a:pt x="923754" y="42895"/>
                    <a:pt x="929016" y="47998"/>
                  </a:cubicBezTo>
                  <a:cubicBezTo>
                    <a:pt x="934118" y="53100"/>
                    <a:pt x="936989" y="60435"/>
                    <a:pt x="936670" y="70162"/>
                  </a:cubicBezTo>
                  <a:lnTo>
                    <a:pt x="936670" y="115609"/>
                  </a:lnTo>
                  <a:lnTo>
                    <a:pt x="921202" y="115609"/>
                  </a:lnTo>
                  <a:lnTo>
                    <a:pt x="921202" y="74946"/>
                  </a:lnTo>
                  <a:cubicBezTo>
                    <a:pt x="921202" y="61233"/>
                    <a:pt x="915462" y="54535"/>
                    <a:pt x="904299" y="54535"/>
                  </a:cubicBezTo>
                  <a:cubicBezTo>
                    <a:pt x="898878" y="54535"/>
                    <a:pt x="894253" y="56289"/>
                    <a:pt x="890267" y="59957"/>
                  </a:cubicBezTo>
                  <a:cubicBezTo>
                    <a:pt x="886121" y="63146"/>
                    <a:pt x="884207" y="68408"/>
                    <a:pt x="884207" y="75265"/>
                  </a:cubicBezTo>
                  <a:moveTo>
                    <a:pt x="1018473" y="105403"/>
                  </a:moveTo>
                  <a:cubicBezTo>
                    <a:pt x="1011138" y="112738"/>
                    <a:pt x="1001889" y="116565"/>
                    <a:pt x="990727" y="116565"/>
                  </a:cubicBezTo>
                  <a:cubicBezTo>
                    <a:pt x="979565" y="116565"/>
                    <a:pt x="970316" y="112898"/>
                    <a:pt x="962981" y="105403"/>
                  </a:cubicBezTo>
                  <a:cubicBezTo>
                    <a:pt x="955646" y="98068"/>
                    <a:pt x="951819" y="88979"/>
                    <a:pt x="951819" y="78295"/>
                  </a:cubicBezTo>
                  <a:cubicBezTo>
                    <a:pt x="951819" y="67611"/>
                    <a:pt x="955486" y="58681"/>
                    <a:pt x="962981" y="51187"/>
                  </a:cubicBezTo>
                  <a:cubicBezTo>
                    <a:pt x="970316" y="43852"/>
                    <a:pt x="979565" y="40184"/>
                    <a:pt x="990727" y="40184"/>
                  </a:cubicBezTo>
                  <a:cubicBezTo>
                    <a:pt x="1001889" y="40184"/>
                    <a:pt x="1011138" y="43852"/>
                    <a:pt x="1018473" y="51187"/>
                  </a:cubicBezTo>
                  <a:cubicBezTo>
                    <a:pt x="1025808" y="58522"/>
                    <a:pt x="1029635" y="67611"/>
                    <a:pt x="1029635" y="78295"/>
                  </a:cubicBezTo>
                  <a:cubicBezTo>
                    <a:pt x="1029635" y="88979"/>
                    <a:pt x="1025808" y="98068"/>
                    <a:pt x="1018473" y="105403"/>
                  </a:cubicBezTo>
                  <a:moveTo>
                    <a:pt x="973984" y="95836"/>
                  </a:moveTo>
                  <a:cubicBezTo>
                    <a:pt x="978289" y="100301"/>
                    <a:pt x="984030" y="102533"/>
                    <a:pt x="990727" y="102533"/>
                  </a:cubicBezTo>
                  <a:cubicBezTo>
                    <a:pt x="997424" y="102533"/>
                    <a:pt x="1003005" y="100301"/>
                    <a:pt x="1007470" y="95836"/>
                  </a:cubicBezTo>
                  <a:cubicBezTo>
                    <a:pt x="1011776" y="91371"/>
                    <a:pt x="1014008" y="85471"/>
                    <a:pt x="1014008" y="78295"/>
                  </a:cubicBezTo>
                  <a:cubicBezTo>
                    <a:pt x="1014008" y="71119"/>
                    <a:pt x="1011776" y="65379"/>
                    <a:pt x="1007470" y="60754"/>
                  </a:cubicBezTo>
                  <a:cubicBezTo>
                    <a:pt x="1003165" y="56289"/>
                    <a:pt x="997424" y="54057"/>
                    <a:pt x="990727" y="54057"/>
                  </a:cubicBezTo>
                  <a:cubicBezTo>
                    <a:pt x="984030" y="54057"/>
                    <a:pt x="978448" y="56289"/>
                    <a:pt x="973984" y="60754"/>
                  </a:cubicBezTo>
                  <a:cubicBezTo>
                    <a:pt x="969678" y="65219"/>
                    <a:pt x="967446" y="71119"/>
                    <a:pt x="967446" y="78295"/>
                  </a:cubicBezTo>
                  <a:cubicBezTo>
                    <a:pt x="967446" y="85471"/>
                    <a:pt x="969678" y="91371"/>
                    <a:pt x="973984" y="95836"/>
                  </a:cubicBezTo>
                  <a:moveTo>
                    <a:pt x="1107452" y="105403"/>
                  </a:moveTo>
                  <a:cubicBezTo>
                    <a:pt x="1099957" y="112738"/>
                    <a:pt x="1090868" y="116565"/>
                    <a:pt x="1079706" y="116565"/>
                  </a:cubicBezTo>
                  <a:cubicBezTo>
                    <a:pt x="1068543" y="116565"/>
                    <a:pt x="1059295" y="112898"/>
                    <a:pt x="1051960" y="105403"/>
                  </a:cubicBezTo>
                  <a:cubicBezTo>
                    <a:pt x="1044465" y="98068"/>
                    <a:pt x="1040797" y="88979"/>
                    <a:pt x="1040797" y="78295"/>
                  </a:cubicBezTo>
                  <a:cubicBezTo>
                    <a:pt x="1040797" y="67611"/>
                    <a:pt x="1044465" y="58681"/>
                    <a:pt x="1051960" y="51187"/>
                  </a:cubicBezTo>
                  <a:cubicBezTo>
                    <a:pt x="1059295" y="43852"/>
                    <a:pt x="1068543" y="40184"/>
                    <a:pt x="1079706" y="40184"/>
                  </a:cubicBezTo>
                  <a:cubicBezTo>
                    <a:pt x="1090868" y="40184"/>
                    <a:pt x="1099957" y="43852"/>
                    <a:pt x="1107452" y="51187"/>
                  </a:cubicBezTo>
                  <a:cubicBezTo>
                    <a:pt x="1114787" y="58522"/>
                    <a:pt x="1118614" y="67611"/>
                    <a:pt x="1118614" y="78295"/>
                  </a:cubicBezTo>
                  <a:cubicBezTo>
                    <a:pt x="1118614" y="88979"/>
                    <a:pt x="1114787" y="98068"/>
                    <a:pt x="1107452" y="105403"/>
                  </a:cubicBezTo>
                  <a:moveTo>
                    <a:pt x="1062962" y="95836"/>
                  </a:moveTo>
                  <a:cubicBezTo>
                    <a:pt x="1067427" y="100301"/>
                    <a:pt x="1072849" y="102533"/>
                    <a:pt x="1079706" y="102533"/>
                  </a:cubicBezTo>
                  <a:cubicBezTo>
                    <a:pt x="1086403" y="102533"/>
                    <a:pt x="1091984" y="100301"/>
                    <a:pt x="1096449" y="95836"/>
                  </a:cubicBezTo>
                  <a:cubicBezTo>
                    <a:pt x="1100754" y="91371"/>
                    <a:pt x="1102987" y="85471"/>
                    <a:pt x="1102987" y="78295"/>
                  </a:cubicBezTo>
                  <a:cubicBezTo>
                    <a:pt x="1102987" y="71119"/>
                    <a:pt x="1100754" y="65379"/>
                    <a:pt x="1096449" y="60754"/>
                  </a:cubicBezTo>
                  <a:cubicBezTo>
                    <a:pt x="1092144" y="56289"/>
                    <a:pt x="1086403" y="54057"/>
                    <a:pt x="1079706" y="54057"/>
                  </a:cubicBezTo>
                  <a:cubicBezTo>
                    <a:pt x="1073009" y="54057"/>
                    <a:pt x="1067427" y="56289"/>
                    <a:pt x="1062962" y="60754"/>
                  </a:cubicBezTo>
                  <a:cubicBezTo>
                    <a:pt x="1058498" y="65219"/>
                    <a:pt x="1056425" y="71119"/>
                    <a:pt x="1056425" y="78295"/>
                  </a:cubicBezTo>
                  <a:cubicBezTo>
                    <a:pt x="1056425" y="85471"/>
                    <a:pt x="1058657" y="91371"/>
                    <a:pt x="1062962" y="95836"/>
                  </a:cubicBezTo>
                  <a:moveTo>
                    <a:pt x="1150187" y="115449"/>
                  </a:moveTo>
                  <a:lnTo>
                    <a:pt x="1134720" y="115449"/>
                  </a:lnTo>
                  <a:lnTo>
                    <a:pt x="1134720" y="12119"/>
                  </a:lnTo>
                  <a:lnTo>
                    <a:pt x="1150187" y="12119"/>
                  </a:lnTo>
                  <a:lnTo>
                    <a:pt x="1150187" y="115449"/>
                  </a:lnTo>
                  <a:close/>
                  <a:moveTo>
                    <a:pt x="78454" y="311904"/>
                  </a:moveTo>
                  <a:cubicBezTo>
                    <a:pt x="71119" y="319239"/>
                    <a:pt x="61871" y="323066"/>
                    <a:pt x="50708" y="323066"/>
                  </a:cubicBezTo>
                  <a:cubicBezTo>
                    <a:pt x="39546" y="323066"/>
                    <a:pt x="30457" y="319399"/>
                    <a:pt x="22962" y="311904"/>
                  </a:cubicBezTo>
                  <a:cubicBezTo>
                    <a:pt x="15627" y="304569"/>
                    <a:pt x="11960" y="295480"/>
                    <a:pt x="11960" y="284796"/>
                  </a:cubicBezTo>
                  <a:cubicBezTo>
                    <a:pt x="11960" y="274112"/>
                    <a:pt x="15627" y="265023"/>
                    <a:pt x="22962" y="257688"/>
                  </a:cubicBezTo>
                  <a:cubicBezTo>
                    <a:pt x="30457" y="250353"/>
                    <a:pt x="39546" y="246685"/>
                    <a:pt x="50708" y="246685"/>
                  </a:cubicBezTo>
                  <a:cubicBezTo>
                    <a:pt x="61871" y="246685"/>
                    <a:pt x="71119" y="250353"/>
                    <a:pt x="78454" y="257688"/>
                  </a:cubicBezTo>
                  <a:cubicBezTo>
                    <a:pt x="85790" y="265023"/>
                    <a:pt x="89617" y="274112"/>
                    <a:pt x="89617" y="284796"/>
                  </a:cubicBezTo>
                  <a:cubicBezTo>
                    <a:pt x="89457" y="295480"/>
                    <a:pt x="85790" y="304569"/>
                    <a:pt x="78454" y="311904"/>
                  </a:cubicBezTo>
                  <a:moveTo>
                    <a:pt x="33965" y="302337"/>
                  </a:moveTo>
                  <a:cubicBezTo>
                    <a:pt x="38270" y="306801"/>
                    <a:pt x="44011" y="309034"/>
                    <a:pt x="50708" y="309034"/>
                  </a:cubicBezTo>
                  <a:cubicBezTo>
                    <a:pt x="57565" y="309034"/>
                    <a:pt x="62987" y="306801"/>
                    <a:pt x="67452" y="302337"/>
                  </a:cubicBezTo>
                  <a:cubicBezTo>
                    <a:pt x="71917" y="297872"/>
                    <a:pt x="73990" y="291972"/>
                    <a:pt x="73990" y="284796"/>
                  </a:cubicBezTo>
                  <a:cubicBezTo>
                    <a:pt x="73990" y="277620"/>
                    <a:pt x="71757" y="271720"/>
                    <a:pt x="67452" y="267255"/>
                  </a:cubicBezTo>
                  <a:cubicBezTo>
                    <a:pt x="63146" y="262790"/>
                    <a:pt x="57565" y="260558"/>
                    <a:pt x="50708" y="260558"/>
                  </a:cubicBezTo>
                  <a:cubicBezTo>
                    <a:pt x="44011" y="260558"/>
                    <a:pt x="38430" y="262790"/>
                    <a:pt x="33965" y="267255"/>
                  </a:cubicBezTo>
                  <a:cubicBezTo>
                    <a:pt x="29660" y="271720"/>
                    <a:pt x="27427" y="277620"/>
                    <a:pt x="27427" y="284796"/>
                  </a:cubicBezTo>
                  <a:cubicBezTo>
                    <a:pt x="27268" y="291972"/>
                    <a:pt x="29500" y="297872"/>
                    <a:pt x="33965" y="302337"/>
                  </a:cubicBezTo>
                  <a:moveTo>
                    <a:pt x="126452" y="241582"/>
                  </a:moveTo>
                  <a:lnTo>
                    <a:pt x="126452" y="247801"/>
                  </a:lnTo>
                  <a:lnTo>
                    <a:pt x="145906" y="247801"/>
                  </a:lnTo>
                  <a:lnTo>
                    <a:pt x="145906" y="260399"/>
                  </a:lnTo>
                  <a:lnTo>
                    <a:pt x="126452" y="260399"/>
                  </a:lnTo>
                  <a:lnTo>
                    <a:pt x="126452" y="321950"/>
                  </a:lnTo>
                  <a:lnTo>
                    <a:pt x="110984" y="321950"/>
                  </a:lnTo>
                  <a:lnTo>
                    <a:pt x="110984" y="260399"/>
                  </a:lnTo>
                  <a:lnTo>
                    <a:pt x="101736" y="260399"/>
                  </a:lnTo>
                  <a:lnTo>
                    <a:pt x="101736" y="247801"/>
                  </a:lnTo>
                  <a:lnTo>
                    <a:pt x="110984" y="247801"/>
                  </a:lnTo>
                  <a:lnTo>
                    <a:pt x="110984" y="242061"/>
                  </a:lnTo>
                  <a:cubicBezTo>
                    <a:pt x="110984" y="234247"/>
                    <a:pt x="113376" y="228028"/>
                    <a:pt x="118001" y="223404"/>
                  </a:cubicBezTo>
                  <a:cubicBezTo>
                    <a:pt x="122785" y="218779"/>
                    <a:pt x="128366" y="216547"/>
                    <a:pt x="134903" y="216547"/>
                  </a:cubicBezTo>
                  <a:cubicBezTo>
                    <a:pt x="141441" y="216547"/>
                    <a:pt x="147501" y="218939"/>
                    <a:pt x="153082" y="223882"/>
                  </a:cubicBezTo>
                  <a:lnTo>
                    <a:pt x="146704" y="234885"/>
                  </a:lnTo>
                  <a:cubicBezTo>
                    <a:pt x="143674" y="231696"/>
                    <a:pt x="140484" y="229942"/>
                    <a:pt x="137136" y="229942"/>
                  </a:cubicBezTo>
                  <a:cubicBezTo>
                    <a:pt x="133787" y="229942"/>
                    <a:pt x="131236" y="231058"/>
                    <a:pt x="129322" y="233131"/>
                  </a:cubicBezTo>
                  <a:cubicBezTo>
                    <a:pt x="127409" y="235204"/>
                    <a:pt x="126452" y="238074"/>
                    <a:pt x="126452" y="241582"/>
                  </a:cubicBezTo>
                  <a:moveTo>
                    <a:pt x="238234" y="321950"/>
                  </a:moveTo>
                  <a:lnTo>
                    <a:pt x="221809" y="321950"/>
                  </a:lnTo>
                  <a:lnTo>
                    <a:pt x="221809" y="224520"/>
                  </a:lnTo>
                  <a:lnTo>
                    <a:pt x="247323" y="224520"/>
                  </a:lnTo>
                  <a:lnTo>
                    <a:pt x="276664" y="285593"/>
                  </a:lnTo>
                  <a:lnTo>
                    <a:pt x="306004" y="224520"/>
                  </a:lnTo>
                  <a:lnTo>
                    <a:pt x="331358" y="224520"/>
                  </a:lnTo>
                  <a:lnTo>
                    <a:pt x="331358" y="321950"/>
                  </a:lnTo>
                  <a:lnTo>
                    <a:pt x="314934" y="321950"/>
                  </a:lnTo>
                  <a:lnTo>
                    <a:pt x="314934" y="245728"/>
                  </a:lnTo>
                  <a:lnTo>
                    <a:pt x="281129" y="313339"/>
                  </a:lnTo>
                  <a:lnTo>
                    <a:pt x="272039" y="313339"/>
                  </a:lnTo>
                  <a:lnTo>
                    <a:pt x="238393" y="245728"/>
                  </a:lnTo>
                  <a:lnTo>
                    <a:pt x="238393" y="321950"/>
                  </a:lnTo>
                  <a:close/>
                  <a:moveTo>
                    <a:pt x="417308" y="321950"/>
                  </a:moveTo>
                  <a:lnTo>
                    <a:pt x="403116" y="321950"/>
                  </a:lnTo>
                  <a:lnTo>
                    <a:pt x="403116" y="312064"/>
                  </a:lnTo>
                  <a:cubicBezTo>
                    <a:pt x="397056" y="319399"/>
                    <a:pt x="388764" y="323066"/>
                    <a:pt x="378559" y="323066"/>
                  </a:cubicBezTo>
                  <a:cubicBezTo>
                    <a:pt x="370905" y="323066"/>
                    <a:pt x="364526" y="320834"/>
                    <a:pt x="359424" y="316529"/>
                  </a:cubicBezTo>
                  <a:cubicBezTo>
                    <a:pt x="354321" y="312223"/>
                    <a:pt x="351929" y="306323"/>
                    <a:pt x="351929" y="298988"/>
                  </a:cubicBezTo>
                  <a:cubicBezTo>
                    <a:pt x="351929" y="291653"/>
                    <a:pt x="354640" y="286231"/>
                    <a:pt x="359902" y="282564"/>
                  </a:cubicBezTo>
                  <a:cubicBezTo>
                    <a:pt x="365324" y="278896"/>
                    <a:pt x="372499" y="277142"/>
                    <a:pt x="381748" y="277142"/>
                  </a:cubicBezTo>
                  <a:lnTo>
                    <a:pt x="401840" y="277142"/>
                  </a:lnTo>
                  <a:lnTo>
                    <a:pt x="401840" y="274431"/>
                  </a:lnTo>
                  <a:cubicBezTo>
                    <a:pt x="401840" y="264544"/>
                    <a:pt x="396418" y="259601"/>
                    <a:pt x="385416" y="259601"/>
                  </a:cubicBezTo>
                  <a:cubicBezTo>
                    <a:pt x="378559" y="259601"/>
                    <a:pt x="371383" y="262153"/>
                    <a:pt x="364048" y="267096"/>
                  </a:cubicBezTo>
                  <a:lnTo>
                    <a:pt x="357191" y="257369"/>
                  </a:lnTo>
                  <a:cubicBezTo>
                    <a:pt x="366121" y="250193"/>
                    <a:pt x="376326" y="246685"/>
                    <a:pt x="387648" y="246685"/>
                  </a:cubicBezTo>
                  <a:cubicBezTo>
                    <a:pt x="396418" y="246685"/>
                    <a:pt x="403435" y="248917"/>
                    <a:pt x="408856" y="253382"/>
                  </a:cubicBezTo>
                  <a:cubicBezTo>
                    <a:pt x="414437" y="257847"/>
                    <a:pt x="417148" y="264704"/>
                    <a:pt x="417148" y="274272"/>
                  </a:cubicBezTo>
                  <a:lnTo>
                    <a:pt x="417308" y="321950"/>
                  </a:lnTo>
                  <a:close/>
                  <a:moveTo>
                    <a:pt x="401681" y="294364"/>
                  </a:moveTo>
                  <a:lnTo>
                    <a:pt x="401681" y="288145"/>
                  </a:lnTo>
                  <a:lnTo>
                    <a:pt x="384140" y="288145"/>
                  </a:lnTo>
                  <a:cubicBezTo>
                    <a:pt x="372978" y="288145"/>
                    <a:pt x="367397" y="291653"/>
                    <a:pt x="367397" y="298669"/>
                  </a:cubicBezTo>
                  <a:cubicBezTo>
                    <a:pt x="367397" y="302337"/>
                    <a:pt x="368832" y="305047"/>
                    <a:pt x="371543" y="306961"/>
                  </a:cubicBezTo>
                  <a:cubicBezTo>
                    <a:pt x="374253" y="308875"/>
                    <a:pt x="378080" y="309831"/>
                    <a:pt x="383183" y="309831"/>
                  </a:cubicBezTo>
                  <a:cubicBezTo>
                    <a:pt x="388126" y="309831"/>
                    <a:pt x="392432" y="308396"/>
                    <a:pt x="396099" y="305685"/>
                  </a:cubicBezTo>
                  <a:cubicBezTo>
                    <a:pt x="399926" y="302815"/>
                    <a:pt x="401681" y="298988"/>
                    <a:pt x="401681" y="294364"/>
                  </a:cubicBezTo>
                  <a:moveTo>
                    <a:pt x="455738" y="281766"/>
                  </a:moveTo>
                  <a:lnTo>
                    <a:pt x="455738" y="321950"/>
                  </a:lnTo>
                  <a:lnTo>
                    <a:pt x="440270" y="321950"/>
                  </a:lnTo>
                  <a:lnTo>
                    <a:pt x="440270" y="247801"/>
                  </a:lnTo>
                  <a:lnTo>
                    <a:pt x="455738" y="247801"/>
                  </a:lnTo>
                  <a:lnTo>
                    <a:pt x="455738" y="261355"/>
                  </a:lnTo>
                  <a:cubicBezTo>
                    <a:pt x="458289" y="256731"/>
                    <a:pt x="461638" y="253223"/>
                    <a:pt x="466102" y="250672"/>
                  </a:cubicBezTo>
                  <a:cubicBezTo>
                    <a:pt x="470408" y="248120"/>
                    <a:pt x="475192" y="246844"/>
                    <a:pt x="480294" y="246844"/>
                  </a:cubicBezTo>
                  <a:cubicBezTo>
                    <a:pt x="488586" y="246844"/>
                    <a:pt x="495284" y="249396"/>
                    <a:pt x="500546" y="254499"/>
                  </a:cubicBezTo>
                  <a:cubicBezTo>
                    <a:pt x="505649" y="259601"/>
                    <a:pt x="508200" y="266936"/>
                    <a:pt x="508200" y="276664"/>
                  </a:cubicBezTo>
                  <a:lnTo>
                    <a:pt x="508200" y="322110"/>
                  </a:lnTo>
                  <a:lnTo>
                    <a:pt x="492732" y="322110"/>
                  </a:lnTo>
                  <a:lnTo>
                    <a:pt x="492732" y="281447"/>
                  </a:lnTo>
                  <a:cubicBezTo>
                    <a:pt x="492732" y="267734"/>
                    <a:pt x="486992" y="261036"/>
                    <a:pt x="475829" y="261036"/>
                  </a:cubicBezTo>
                  <a:cubicBezTo>
                    <a:pt x="470408" y="261036"/>
                    <a:pt x="465784" y="262790"/>
                    <a:pt x="461797" y="266458"/>
                  </a:cubicBezTo>
                  <a:cubicBezTo>
                    <a:pt x="457811" y="269647"/>
                    <a:pt x="455738" y="274909"/>
                    <a:pt x="455738" y="281766"/>
                  </a:cubicBezTo>
                  <a:moveTo>
                    <a:pt x="591119" y="321950"/>
                  </a:moveTo>
                  <a:lnTo>
                    <a:pt x="576928" y="321950"/>
                  </a:lnTo>
                  <a:lnTo>
                    <a:pt x="576928" y="312064"/>
                  </a:lnTo>
                  <a:cubicBezTo>
                    <a:pt x="570868" y="319399"/>
                    <a:pt x="562576" y="323066"/>
                    <a:pt x="552371" y="323066"/>
                  </a:cubicBezTo>
                  <a:cubicBezTo>
                    <a:pt x="544716" y="323066"/>
                    <a:pt x="538338" y="320834"/>
                    <a:pt x="533235" y="316529"/>
                  </a:cubicBezTo>
                  <a:cubicBezTo>
                    <a:pt x="528292" y="312223"/>
                    <a:pt x="525741" y="306323"/>
                    <a:pt x="525741" y="298988"/>
                  </a:cubicBezTo>
                  <a:cubicBezTo>
                    <a:pt x="525741" y="291653"/>
                    <a:pt x="528451" y="286231"/>
                    <a:pt x="533714" y="282564"/>
                  </a:cubicBezTo>
                  <a:cubicBezTo>
                    <a:pt x="539135" y="278896"/>
                    <a:pt x="546311" y="277142"/>
                    <a:pt x="555560" y="277142"/>
                  </a:cubicBezTo>
                  <a:lnTo>
                    <a:pt x="575652" y="277142"/>
                  </a:lnTo>
                  <a:lnTo>
                    <a:pt x="575652" y="274431"/>
                  </a:lnTo>
                  <a:cubicBezTo>
                    <a:pt x="575652" y="264544"/>
                    <a:pt x="570230" y="259601"/>
                    <a:pt x="559387" y="259601"/>
                  </a:cubicBezTo>
                  <a:cubicBezTo>
                    <a:pt x="552530" y="259601"/>
                    <a:pt x="545354" y="262153"/>
                    <a:pt x="538019" y="267096"/>
                  </a:cubicBezTo>
                  <a:lnTo>
                    <a:pt x="531162" y="257369"/>
                  </a:lnTo>
                  <a:cubicBezTo>
                    <a:pt x="540092" y="250193"/>
                    <a:pt x="550297" y="246685"/>
                    <a:pt x="561619" y="246685"/>
                  </a:cubicBezTo>
                  <a:cubicBezTo>
                    <a:pt x="570390" y="246685"/>
                    <a:pt x="577406" y="248917"/>
                    <a:pt x="582827" y="253382"/>
                  </a:cubicBezTo>
                  <a:cubicBezTo>
                    <a:pt x="588408" y="257847"/>
                    <a:pt x="591119" y="264704"/>
                    <a:pt x="591119" y="274272"/>
                  </a:cubicBezTo>
                  <a:lnTo>
                    <a:pt x="591119" y="321950"/>
                  </a:lnTo>
                  <a:close/>
                  <a:moveTo>
                    <a:pt x="575492" y="294364"/>
                  </a:moveTo>
                  <a:lnTo>
                    <a:pt x="575492" y="288145"/>
                  </a:lnTo>
                  <a:lnTo>
                    <a:pt x="557952" y="288145"/>
                  </a:lnTo>
                  <a:cubicBezTo>
                    <a:pt x="546790" y="288145"/>
                    <a:pt x="541208" y="291653"/>
                    <a:pt x="541208" y="298669"/>
                  </a:cubicBezTo>
                  <a:cubicBezTo>
                    <a:pt x="541208" y="302337"/>
                    <a:pt x="542643" y="305047"/>
                    <a:pt x="545354" y="306961"/>
                  </a:cubicBezTo>
                  <a:cubicBezTo>
                    <a:pt x="548065" y="308875"/>
                    <a:pt x="551892" y="309831"/>
                    <a:pt x="556995" y="309831"/>
                  </a:cubicBezTo>
                  <a:cubicBezTo>
                    <a:pt x="561938" y="309831"/>
                    <a:pt x="566243" y="308396"/>
                    <a:pt x="569911" y="305685"/>
                  </a:cubicBezTo>
                  <a:cubicBezTo>
                    <a:pt x="573738" y="302815"/>
                    <a:pt x="575492" y="298988"/>
                    <a:pt x="575492" y="294364"/>
                  </a:cubicBezTo>
                  <a:moveTo>
                    <a:pt x="682331" y="247801"/>
                  </a:moveTo>
                  <a:lnTo>
                    <a:pt x="682331" y="312383"/>
                  </a:lnTo>
                  <a:cubicBezTo>
                    <a:pt x="682331" y="325458"/>
                    <a:pt x="678823" y="335345"/>
                    <a:pt x="671647" y="341883"/>
                  </a:cubicBezTo>
                  <a:cubicBezTo>
                    <a:pt x="664631" y="348421"/>
                    <a:pt x="655541" y="351769"/>
                    <a:pt x="644379" y="351769"/>
                  </a:cubicBezTo>
                  <a:cubicBezTo>
                    <a:pt x="633217" y="351769"/>
                    <a:pt x="623171" y="348261"/>
                    <a:pt x="614241" y="341404"/>
                  </a:cubicBezTo>
                  <a:lnTo>
                    <a:pt x="621576" y="329604"/>
                  </a:lnTo>
                  <a:cubicBezTo>
                    <a:pt x="628752" y="335026"/>
                    <a:pt x="636087" y="337737"/>
                    <a:pt x="643422" y="337737"/>
                  </a:cubicBezTo>
                  <a:cubicBezTo>
                    <a:pt x="650757" y="337737"/>
                    <a:pt x="656658" y="335823"/>
                    <a:pt x="660963" y="331996"/>
                  </a:cubicBezTo>
                  <a:cubicBezTo>
                    <a:pt x="665268" y="328169"/>
                    <a:pt x="667501" y="322110"/>
                    <a:pt x="667501" y="313818"/>
                  </a:cubicBezTo>
                  <a:lnTo>
                    <a:pt x="667501" y="304250"/>
                  </a:lnTo>
                  <a:cubicBezTo>
                    <a:pt x="665268" y="308556"/>
                    <a:pt x="661920" y="312064"/>
                    <a:pt x="657614" y="314774"/>
                  </a:cubicBezTo>
                  <a:cubicBezTo>
                    <a:pt x="653309" y="317326"/>
                    <a:pt x="648525" y="318602"/>
                    <a:pt x="643103" y="318602"/>
                  </a:cubicBezTo>
                  <a:cubicBezTo>
                    <a:pt x="633376" y="318602"/>
                    <a:pt x="625244" y="315093"/>
                    <a:pt x="619025" y="308237"/>
                  </a:cubicBezTo>
                  <a:cubicBezTo>
                    <a:pt x="612646" y="301380"/>
                    <a:pt x="609617" y="292769"/>
                    <a:pt x="609617" y="282564"/>
                  </a:cubicBezTo>
                  <a:cubicBezTo>
                    <a:pt x="609617" y="272358"/>
                    <a:pt x="612806" y="263747"/>
                    <a:pt x="619025" y="256890"/>
                  </a:cubicBezTo>
                  <a:cubicBezTo>
                    <a:pt x="625244" y="250034"/>
                    <a:pt x="633376" y="246526"/>
                    <a:pt x="643103" y="246526"/>
                  </a:cubicBezTo>
                  <a:cubicBezTo>
                    <a:pt x="652831" y="246526"/>
                    <a:pt x="660804" y="250512"/>
                    <a:pt x="666863" y="258645"/>
                  </a:cubicBezTo>
                  <a:lnTo>
                    <a:pt x="666863" y="247642"/>
                  </a:lnTo>
                  <a:lnTo>
                    <a:pt x="682331" y="247801"/>
                  </a:lnTo>
                  <a:close/>
                  <a:moveTo>
                    <a:pt x="624766" y="281926"/>
                  </a:moveTo>
                  <a:cubicBezTo>
                    <a:pt x="624766" y="287985"/>
                    <a:pt x="626679" y="293247"/>
                    <a:pt x="630347" y="297712"/>
                  </a:cubicBezTo>
                  <a:cubicBezTo>
                    <a:pt x="634174" y="302177"/>
                    <a:pt x="639117" y="304250"/>
                    <a:pt x="645495" y="304250"/>
                  </a:cubicBezTo>
                  <a:cubicBezTo>
                    <a:pt x="651874" y="304250"/>
                    <a:pt x="656976" y="302018"/>
                    <a:pt x="660963" y="297872"/>
                  </a:cubicBezTo>
                  <a:cubicBezTo>
                    <a:pt x="664790" y="293566"/>
                    <a:pt x="666863" y="288304"/>
                    <a:pt x="666863" y="281926"/>
                  </a:cubicBezTo>
                  <a:cubicBezTo>
                    <a:pt x="666863" y="275547"/>
                    <a:pt x="664949" y="270126"/>
                    <a:pt x="660963" y="265820"/>
                  </a:cubicBezTo>
                  <a:cubicBezTo>
                    <a:pt x="656976" y="261355"/>
                    <a:pt x="651874" y="259123"/>
                    <a:pt x="645495" y="259123"/>
                  </a:cubicBezTo>
                  <a:cubicBezTo>
                    <a:pt x="639276" y="259123"/>
                    <a:pt x="634174" y="261355"/>
                    <a:pt x="630506" y="265980"/>
                  </a:cubicBezTo>
                  <a:cubicBezTo>
                    <a:pt x="626679" y="270604"/>
                    <a:pt x="624766" y="275866"/>
                    <a:pt x="624766" y="281926"/>
                  </a:cubicBezTo>
                  <a:moveTo>
                    <a:pt x="774818" y="291653"/>
                  </a:moveTo>
                  <a:lnTo>
                    <a:pt x="716934" y="291653"/>
                  </a:lnTo>
                  <a:cubicBezTo>
                    <a:pt x="717252" y="297074"/>
                    <a:pt x="719804" y="301380"/>
                    <a:pt x="724269" y="304729"/>
                  </a:cubicBezTo>
                  <a:cubicBezTo>
                    <a:pt x="728734" y="308077"/>
                    <a:pt x="733996" y="309672"/>
                    <a:pt x="739736" y="309672"/>
                  </a:cubicBezTo>
                  <a:cubicBezTo>
                    <a:pt x="748985" y="309672"/>
                    <a:pt x="756001" y="306801"/>
                    <a:pt x="760785" y="300902"/>
                  </a:cubicBezTo>
                  <a:lnTo>
                    <a:pt x="769715" y="310628"/>
                  </a:lnTo>
                  <a:cubicBezTo>
                    <a:pt x="761742" y="318920"/>
                    <a:pt x="751377" y="323066"/>
                    <a:pt x="738620" y="323066"/>
                  </a:cubicBezTo>
                  <a:cubicBezTo>
                    <a:pt x="728255" y="323066"/>
                    <a:pt x="719485" y="319558"/>
                    <a:pt x="712150" y="312702"/>
                  </a:cubicBezTo>
                  <a:cubicBezTo>
                    <a:pt x="704815" y="305845"/>
                    <a:pt x="701306" y="296437"/>
                    <a:pt x="701306" y="284796"/>
                  </a:cubicBezTo>
                  <a:cubicBezTo>
                    <a:pt x="701306" y="273155"/>
                    <a:pt x="704974" y="263907"/>
                    <a:pt x="712469" y="257050"/>
                  </a:cubicBezTo>
                  <a:cubicBezTo>
                    <a:pt x="719804" y="250193"/>
                    <a:pt x="728574" y="246685"/>
                    <a:pt x="738620" y="246685"/>
                  </a:cubicBezTo>
                  <a:cubicBezTo>
                    <a:pt x="748666" y="246685"/>
                    <a:pt x="757277" y="249715"/>
                    <a:pt x="764293" y="255774"/>
                  </a:cubicBezTo>
                  <a:cubicBezTo>
                    <a:pt x="771309" y="261834"/>
                    <a:pt x="774818" y="270285"/>
                    <a:pt x="774818" y="280969"/>
                  </a:cubicBezTo>
                  <a:lnTo>
                    <a:pt x="774818" y="291653"/>
                  </a:lnTo>
                  <a:close/>
                  <a:moveTo>
                    <a:pt x="717093" y="279374"/>
                  </a:moveTo>
                  <a:lnTo>
                    <a:pt x="759350" y="279374"/>
                  </a:lnTo>
                  <a:cubicBezTo>
                    <a:pt x="759350" y="273155"/>
                    <a:pt x="757436" y="268372"/>
                    <a:pt x="753450" y="265023"/>
                  </a:cubicBezTo>
                  <a:cubicBezTo>
                    <a:pt x="749623" y="261674"/>
                    <a:pt x="744839" y="260080"/>
                    <a:pt x="739099" y="260080"/>
                  </a:cubicBezTo>
                  <a:cubicBezTo>
                    <a:pt x="733358" y="260080"/>
                    <a:pt x="728255" y="261834"/>
                    <a:pt x="723790" y="265342"/>
                  </a:cubicBezTo>
                  <a:cubicBezTo>
                    <a:pt x="719325" y="268690"/>
                    <a:pt x="717093" y="273474"/>
                    <a:pt x="717093" y="279374"/>
                  </a:cubicBezTo>
                  <a:moveTo>
                    <a:pt x="808783" y="281766"/>
                  </a:moveTo>
                  <a:lnTo>
                    <a:pt x="808783" y="321950"/>
                  </a:lnTo>
                  <a:lnTo>
                    <a:pt x="793315" y="321950"/>
                  </a:lnTo>
                  <a:lnTo>
                    <a:pt x="793315" y="247801"/>
                  </a:lnTo>
                  <a:lnTo>
                    <a:pt x="808783" y="247801"/>
                  </a:lnTo>
                  <a:lnTo>
                    <a:pt x="808783" y="261355"/>
                  </a:lnTo>
                  <a:cubicBezTo>
                    <a:pt x="811015" y="256731"/>
                    <a:pt x="814364" y="253223"/>
                    <a:pt x="818829" y="250672"/>
                  </a:cubicBezTo>
                  <a:cubicBezTo>
                    <a:pt x="823294" y="248120"/>
                    <a:pt x="828077" y="246844"/>
                    <a:pt x="833339" y="246844"/>
                  </a:cubicBezTo>
                  <a:cubicBezTo>
                    <a:pt x="844980" y="246844"/>
                    <a:pt x="852953" y="251628"/>
                    <a:pt x="857099" y="261355"/>
                  </a:cubicBezTo>
                  <a:cubicBezTo>
                    <a:pt x="864434" y="251788"/>
                    <a:pt x="873524" y="246844"/>
                    <a:pt x="884367" y="246844"/>
                  </a:cubicBezTo>
                  <a:cubicBezTo>
                    <a:pt x="892659" y="246844"/>
                    <a:pt x="899356" y="249396"/>
                    <a:pt x="904618" y="254499"/>
                  </a:cubicBezTo>
                  <a:cubicBezTo>
                    <a:pt x="909721" y="259601"/>
                    <a:pt x="912273" y="266936"/>
                    <a:pt x="912273" y="276664"/>
                  </a:cubicBezTo>
                  <a:lnTo>
                    <a:pt x="912273" y="322110"/>
                  </a:lnTo>
                  <a:lnTo>
                    <a:pt x="896805" y="322110"/>
                  </a:lnTo>
                  <a:lnTo>
                    <a:pt x="896805" y="281447"/>
                  </a:lnTo>
                  <a:cubicBezTo>
                    <a:pt x="896805" y="267734"/>
                    <a:pt x="891064" y="261036"/>
                    <a:pt x="879902" y="261036"/>
                  </a:cubicBezTo>
                  <a:cubicBezTo>
                    <a:pt x="874640" y="261036"/>
                    <a:pt x="870015" y="262790"/>
                    <a:pt x="866029" y="266139"/>
                  </a:cubicBezTo>
                  <a:cubicBezTo>
                    <a:pt x="862042" y="269488"/>
                    <a:pt x="859970" y="274431"/>
                    <a:pt x="859810" y="280969"/>
                  </a:cubicBezTo>
                  <a:lnTo>
                    <a:pt x="859810" y="322269"/>
                  </a:lnTo>
                  <a:lnTo>
                    <a:pt x="844342" y="322269"/>
                  </a:lnTo>
                  <a:lnTo>
                    <a:pt x="844342" y="281607"/>
                  </a:lnTo>
                  <a:cubicBezTo>
                    <a:pt x="844342" y="274591"/>
                    <a:pt x="843067" y="269328"/>
                    <a:pt x="840675" y="266139"/>
                  </a:cubicBezTo>
                  <a:cubicBezTo>
                    <a:pt x="838123" y="262790"/>
                    <a:pt x="834296" y="261196"/>
                    <a:pt x="828875" y="261196"/>
                  </a:cubicBezTo>
                  <a:cubicBezTo>
                    <a:pt x="823453" y="261196"/>
                    <a:pt x="818829" y="262950"/>
                    <a:pt x="814842" y="266618"/>
                  </a:cubicBezTo>
                  <a:cubicBezTo>
                    <a:pt x="810856" y="269647"/>
                    <a:pt x="808783" y="274909"/>
                    <a:pt x="808783" y="281766"/>
                  </a:cubicBezTo>
                  <a:moveTo>
                    <a:pt x="1003962" y="291653"/>
                  </a:moveTo>
                  <a:lnTo>
                    <a:pt x="946078" y="291653"/>
                  </a:lnTo>
                  <a:cubicBezTo>
                    <a:pt x="946397" y="297074"/>
                    <a:pt x="948948" y="301380"/>
                    <a:pt x="953413" y="304729"/>
                  </a:cubicBezTo>
                  <a:cubicBezTo>
                    <a:pt x="958038" y="308077"/>
                    <a:pt x="963140" y="309672"/>
                    <a:pt x="969040" y="309672"/>
                  </a:cubicBezTo>
                  <a:cubicBezTo>
                    <a:pt x="978289" y="309672"/>
                    <a:pt x="985305" y="306801"/>
                    <a:pt x="990089" y="300902"/>
                  </a:cubicBezTo>
                  <a:lnTo>
                    <a:pt x="999019" y="310628"/>
                  </a:lnTo>
                  <a:cubicBezTo>
                    <a:pt x="991046" y="318920"/>
                    <a:pt x="980681" y="323066"/>
                    <a:pt x="967924" y="323066"/>
                  </a:cubicBezTo>
                  <a:cubicBezTo>
                    <a:pt x="957559" y="323066"/>
                    <a:pt x="948789" y="319558"/>
                    <a:pt x="941454" y="312702"/>
                  </a:cubicBezTo>
                  <a:cubicBezTo>
                    <a:pt x="934278" y="305845"/>
                    <a:pt x="930610" y="296437"/>
                    <a:pt x="930610" y="284796"/>
                  </a:cubicBezTo>
                  <a:cubicBezTo>
                    <a:pt x="930610" y="273155"/>
                    <a:pt x="934278" y="263907"/>
                    <a:pt x="941773" y="257050"/>
                  </a:cubicBezTo>
                  <a:cubicBezTo>
                    <a:pt x="949108" y="250193"/>
                    <a:pt x="957878" y="246685"/>
                    <a:pt x="967924" y="246685"/>
                  </a:cubicBezTo>
                  <a:cubicBezTo>
                    <a:pt x="977970" y="246685"/>
                    <a:pt x="986421" y="249715"/>
                    <a:pt x="993438" y="255774"/>
                  </a:cubicBezTo>
                  <a:cubicBezTo>
                    <a:pt x="1000454" y="261834"/>
                    <a:pt x="1003962" y="270285"/>
                    <a:pt x="1003962" y="280969"/>
                  </a:cubicBezTo>
                  <a:lnTo>
                    <a:pt x="1003962" y="291653"/>
                  </a:lnTo>
                  <a:close/>
                  <a:moveTo>
                    <a:pt x="946237" y="279374"/>
                  </a:moveTo>
                  <a:lnTo>
                    <a:pt x="988495" y="279374"/>
                  </a:lnTo>
                  <a:cubicBezTo>
                    <a:pt x="988495" y="273155"/>
                    <a:pt x="986581" y="268372"/>
                    <a:pt x="982754" y="265023"/>
                  </a:cubicBezTo>
                  <a:cubicBezTo>
                    <a:pt x="978927" y="261674"/>
                    <a:pt x="974143" y="260080"/>
                    <a:pt x="968402" y="260080"/>
                  </a:cubicBezTo>
                  <a:cubicBezTo>
                    <a:pt x="962662" y="260080"/>
                    <a:pt x="957559" y="261834"/>
                    <a:pt x="953094" y="265342"/>
                  </a:cubicBezTo>
                  <a:cubicBezTo>
                    <a:pt x="948470" y="268690"/>
                    <a:pt x="946237" y="273474"/>
                    <a:pt x="946237" y="279374"/>
                  </a:cubicBezTo>
                  <a:moveTo>
                    <a:pt x="1038087" y="281766"/>
                  </a:moveTo>
                  <a:lnTo>
                    <a:pt x="1038087" y="321950"/>
                  </a:lnTo>
                  <a:lnTo>
                    <a:pt x="1022619" y="321950"/>
                  </a:lnTo>
                  <a:lnTo>
                    <a:pt x="1022619" y="247801"/>
                  </a:lnTo>
                  <a:lnTo>
                    <a:pt x="1038087" y="247801"/>
                  </a:lnTo>
                  <a:lnTo>
                    <a:pt x="1038087" y="261355"/>
                  </a:lnTo>
                  <a:cubicBezTo>
                    <a:pt x="1040638" y="256731"/>
                    <a:pt x="1043987" y="253223"/>
                    <a:pt x="1048452" y="250672"/>
                  </a:cubicBezTo>
                  <a:cubicBezTo>
                    <a:pt x="1052916" y="248120"/>
                    <a:pt x="1057541" y="246844"/>
                    <a:pt x="1062643" y="246844"/>
                  </a:cubicBezTo>
                  <a:cubicBezTo>
                    <a:pt x="1070935" y="246844"/>
                    <a:pt x="1077633" y="249396"/>
                    <a:pt x="1082895" y="254499"/>
                  </a:cubicBezTo>
                  <a:cubicBezTo>
                    <a:pt x="1087998" y="259601"/>
                    <a:pt x="1090549" y="266936"/>
                    <a:pt x="1090549" y="276664"/>
                  </a:cubicBezTo>
                  <a:lnTo>
                    <a:pt x="1090549" y="322110"/>
                  </a:lnTo>
                  <a:lnTo>
                    <a:pt x="1075081" y="322110"/>
                  </a:lnTo>
                  <a:lnTo>
                    <a:pt x="1075081" y="281447"/>
                  </a:lnTo>
                  <a:cubicBezTo>
                    <a:pt x="1075081" y="267734"/>
                    <a:pt x="1069341" y="261036"/>
                    <a:pt x="1058179" y="261036"/>
                  </a:cubicBezTo>
                  <a:cubicBezTo>
                    <a:pt x="1052757" y="261036"/>
                    <a:pt x="1048133" y="262790"/>
                    <a:pt x="1044146" y="266458"/>
                  </a:cubicBezTo>
                  <a:cubicBezTo>
                    <a:pt x="1040000" y="269647"/>
                    <a:pt x="1038087" y="274909"/>
                    <a:pt x="1038087" y="281766"/>
                  </a:cubicBezTo>
                  <a:moveTo>
                    <a:pt x="1131690" y="260239"/>
                  </a:moveTo>
                  <a:lnTo>
                    <a:pt x="1131690" y="297872"/>
                  </a:lnTo>
                  <a:cubicBezTo>
                    <a:pt x="1131690" y="301380"/>
                    <a:pt x="1132647" y="304250"/>
                    <a:pt x="1134560" y="306323"/>
                  </a:cubicBezTo>
                  <a:cubicBezTo>
                    <a:pt x="1136314" y="308396"/>
                    <a:pt x="1139025" y="309512"/>
                    <a:pt x="1142374" y="309512"/>
                  </a:cubicBezTo>
                  <a:cubicBezTo>
                    <a:pt x="1145722" y="309512"/>
                    <a:pt x="1148912" y="307918"/>
                    <a:pt x="1151941" y="304729"/>
                  </a:cubicBezTo>
                  <a:lnTo>
                    <a:pt x="1158320" y="315731"/>
                  </a:lnTo>
                  <a:cubicBezTo>
                    <a:pt x="1152898" y="320675"/>
                    <a:pt x="1146839" y="323066"/>
                    <a:pt x="1140141" y="323066"/>
                  </a:cubicBezTo>
                  <a:cubicBezTo>
                    <a:pt x="1133603" y="323066"/>
                    <a:pt x="1127863" y="320834"/>
                    <a:pt x="1123238" y="316210"/>
                  </a:cubicBezTo>
                  <a:cubicBezTo>
                    <a:pt x="1118614" y="311585"/>
                    <a:pt x="1116222" y="305366"/>
                    <a:pt x="1116222" y="297553"/>
                  </a:cubicBezTo>
                  <a:lnTo>
                    <a:pt x="1116222" y="260399"/>
                  </a:lnTo>
                  <a:lnTo>
                    <a:pt x="1106973" y="260399"/>
                  </a:lnTo>
                  <a:lnTo>
                    <a:pt x="1106973" y="247801"/>
                  </a:lnTo>
                  <a:lnTo>
                    <a:pt x="1116222" y="247801"/>
                  </a:lnTo>
                  <a:lnTo>
                    <a:pt x="1116222" y="224520"/>
                  </a:lnTo>
                  <a:lnTo>
                    <a:pt x="1131690" y="224520"/>
                  </a:lnTo>
                  <a:lnTo>
                    <a:pt x="1131690" y="247801"/>
                  </a:lnTo>
                  <a:lnTo>
                    <a:pt x="1151144" y="247801"/>
                  </a:lnTo>
                  <a:lnTo>
                    <a:pt x="1151144" y="260399"/>
                  </a:lnTo>
                  <a:lnTo>
                    <a:pt x="1131690" y="26023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A2809DA-AE45-4A6A-84C2-25DF94CCD833}"/>
                </a:ext>
              </a:extLst>
            </p:cNvPr>
            <p:cNvSpPr/>
            <p:nvPr/>
          </p:nvSpPr>
          <p:spPr>
            <a:xfrm>
              <a:off x="4489437" y="1837966"/>
              <a:ext cx="207298" cy="207298"/>
            </a:xfrm>
            <a:custGeom>
              <a:avLst/>
              <a:gdLst>
                <a:gd name="connsiteX0" fmla="*/ 107476 w 207298"/>
                <a:gd name="connsiteY0" fmla="*/ 204269 h 207298"/>
                <a:gd name="connsiteX1" fmla="*/ 11960 w 207298"/>
                <a:gd name="connsiteY1" fmla="*/ 116247 h 207298"/>
                <a:gd name="connsiteX2" fmla="*/ 11960 w 207298"/>
                <a:gd name="connsiteY2" fmla="*/ 11960 h 207298"/>
                <a:gd name="connsiteX3" fmla="*/ 54376 w 207298"/>
                <a:gd name="connsiteY3" fmla="*/ 11960 h 207298"/>
                <a:gd name="connsiteX4" fmla="*/ 54376 w 207298"/>
                <a:gd name="connsiteY4" fmla="*/ 116247 h 207298"/>
                <a:gd name="connsiteX5" fmla="*/ 107317 w 207298"/>
                <a:gd name="connsiteY5" fmla="*/ 165201 h 207298"/>
                <a:gd name="connsiteX6" fmla="*/ 160258 w 207298"/>
                <a:gd name="connsiteY6" fmla="*/ 116247 h 207298"/>
                <a:gd name="connsiteX7" fmla="*/ 160258 w 207298"/>
                <a:gd name="connsiteY7" fmla="*/ 11960 h 207298"/>
                <a:gd name="connsiteX8" fmla="*/ 202674 w 207298"/>
                <a:gd name="connsiteY8" fmla="*/ 11960 h 207298"/>
                <a:gd name="connsiteX9" fmla="*/ 202674 w 207298"/>
                <a:gd name="connsiteY9" fmla="*/ 116247 h 207298"/>
                <a:gd name="connsiteX10" fmla="*/ 107476 w 207298"/>
                <a:gd name="connsiteY10" fmla="*/ 204269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298" h="207298">
                  <a:moveTo>
                    <a:pt x="107476" y="204269"/>
                  </a:moveTo>
                  <a:cubicBezTo>
                    <a:pt x="54854" y="204269"/>
                    <a:pt x="11960" y="164722"/>
                    <a:pt x="11960" y="116247"/>
                  </a:cubicBezTo>
                  <a:lnTo>
                    <a:pt x="11960" y="11960"/>
                  </a:lnTo>
                  <a:lnTo>
                    <a:pt x="54376" y="11960"/>
                  </a:lnTo>
                  <a:lnTo>
                    <a:pt x="54376" y="116247"/>
                  </a:lnTo>
                  <a:cubicBezTo>
                    <a:pt x="54376" y="143195"/>
                    <a:pt x="78136" y="165201"/>
                    <a:pt x="107317" y="165201"/>
                  </a:cubicBezTo>
                  <a:cubicBezTo>
                    <a:pt x="136498" y="165201"/>
                    <a:pt x="160258" y="143195"/>
                    <a:pt x="160258" y="116247"/>
                  </a:cubicBezTo>
                  <a:lnTo>
                    <a:pt x="160258" y="11960"/>
                  </a:lnTo>
                  <a:lnTo>
                    <a:pt x="202674" y="11960"/>
                  </a:lnTo>
                  <a:lnTo>
                    <a:pt x="202674" y="116247"/>
                  </a:lnTo>
                  <a:cubicBezTo>
                    <a:pt x="202834" y="164722"/>
                    <a:pt x="160098" y="204269"/>
                    <a:pt x="107476" y="20426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1385485-38DF-4504-B385-67392AFAC51A}"/>
                </a:ext>
              </a:extLst>
            </p:cNvPr>
            <p:cNvSpPr/>
            <p:nvPr/>
          </p:nvSpPr>
          <p:spPr>
            <a:xfrm>
              <a:off x="4935448" y="1837966"/>
              <a:ext cx="255136" cy="207298"/>
            </a:xfrm>
            <a:custGeom>
              <a:avLst/>
              <a:gdLst>
                <a:gd name="connsiteX0" fmla="*/ 130598 w 255136"/>
                <a:gd name="connsiteY0" fmla="*/ 90414 h 207298"/>
                <a:gd name="connsiteX1" fmla="*/ 200123 w 255136"/>
                <a:gd name="connsiteY1" fmla="*/ 201558 h 207298"/>
                <a:gd name="connsiteX2" fmla="*/ 249236 w 255136"/>
                <a:gd name="connsiteY2" fmla="*/ 201558 h 207298"/>
                <a:gd name="connsiteX3" fmla="*/ 130598 w 255136"/>
                <a:gd name="connsiteY3" fmla="*/ 11960 h 207298"/>
                <a:gd name="connsiteX4" fmla="*/ 11960 w 255136"/>
                <a:gd name="connsiteY4" fmla="*/ 201558 h 207298"/>
                <a:gd name="connsiteX5" fmla="*/ 61073 w 255136"/>
                <a:gd name="connsiteY5" fmla="*/ 201558 h 207298"/>
                <a:gd name="connsiteX6" fmla="*/ 130598 w 255136"/>
                <a:gd name="connsiteY6" fmla="*/ 90414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136" h="207298">
                  <a:moveTo>
                    <a:pt x="130598" y="90414"/>
                  </a:moveTo>
                  <a:lnTo>
                    <a:pt x="200123" y="201558"/>
                  </a:lnTo>
                  <a:lnTo>
                    <a:pt x="249236" y="201558"/>
                  </a:lnTo>
                  <a:lnTo>
                    <a:pt x="130598" y="11960"/>
                  </a:lnTo>
                  <a:lnTo>
                    <a:pt x="11960" y="201558"/>
                  </a:lnTo>
                  <a:lnTo>
                    <a:pt x="61073" y="201558"/>
                  </a:lnTo>
                  <a:lnTo>
                    <a:pt x="130598" y="9041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B0130AD-CF36-4BA1-B1F9-5FE5C61D07F1}"/>
                </a:ext>
              </a:extLst>
            </p:cNvPr>
            <p:cNvSpPr/>
            <p:nvPr/>
          </p:nvSpPr>
          <p:spPr>
            <a:xfrm>
              <a:off x="4716781" y="1834510"/>
              <a:ext cx="207298" cy="207298"/>
            </a:xfrm>
            <a:custGeom>
              <a:avLst/>
              <a:gdLst>
                <a:gd name="connsiteX0" fmla="*/ 117888 w 207298"/>
                <a:gd name="connsiteY0" fmla="*/ 207725 h 207298"/>
                <a:gd name="connsiteX1" fmla="*/ 60004 w 207298"/>
                <a:gd name="connsiteY1" fmla="*/ 191779 h 207298"/>
                <a:gd name="connsiteX2" fmla="*/ 29228 w 207298"/>
                <a:gd name="connsiteY2" fmla="*/ 56238 h 207298"/>
                <a:gd name="connsiteX3" fmla="*/ 176091 w 207298"/>
                <a:gd name="connsiteY3" fmla="*/ 27854 h 207298"/>
                <a:gd name="connsiteX4" fmla="*/ 152810 w 207298"/>
                <a:gd name="connsiteY4" fmla="*/ 60703 h 207298"/>
                <a:gd name="connsiteX5" fmla="*/ 64788 w 207298"/>
                <a:gd name="connsiteY5" fmla="*/ 77765 h 207298"/>
                <a:gd name="connsiteX6" fmla="*/ 83285 w 207298"/>
                <a:gd name="connsiteY6" fmla="*/ 159090 h 207298"/>
                <a:gd name="connsiteX7" fmla="*/ 171307 w 207298"/>
                <a:gd name="connsiteY7" fmla="*/ 142027 h 207298"/>
                <a:gd name="connsiteX8" fmla="*/ 206867 w 207298"/>
                <a:gd name="connsiteY8" fmla="*/ 163395 h 207298"/>
                <a:gd name="connsiteX9" fmla="*/ 117888 w 207298"/>
                <a:gd name="connsiteY9" fmla="*/ 207725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298" h="207298">
                  <a:moveTo>
                    <a:pt x="117888" y="207725"/>
                  </a:moveTo>
                  <a:cubicBezTo>
                    <a:pt x="97956" y="207725"/>
                    <a:pt x="77864" y="202622"/>
                    <a:pt x="60004" y="191779"/>
                  </a:cubicBezTo>
                  <a:cubicBezTo>
                    <a:pt x="11050" y="162279"/>
                    <a:pt x="-2823" y="101525"/>
                    <a:pt x="29228" y="56238"/>
                  </a:cubicBezTo>
                  <a:cubicBezTo>
                    <a:pt x="61280" y="11111"/>
                    <a:pt x="127137" y="-1646"/>
                    <a:pt x="176091" y="27854"/>
                  </a:cubicBezTo>
                  <a:lnTo>
                    <a:pt x="152810" y="60703"/>
                  </a:lnTo>
                  <a:cubicBezTo>
                    <a:pt x="123469" y="43003"/>
                    <a:pt x="83923" y="50657"/>
                    <a:pt x="64788" y="77765"/>
                  </a:cubicBezTo>
                  <a:cubicBezTo>
                    <a:pt x="45653" y="104873"/>
                    <a:pt x="53945" y="141230"/>
                    <a:pt x="83285" y="159090"/>
                  </a:cubicBezTo>
                  <a:cubicBezTo>
                    <a:pt x="112626" y="176790"/>
                    <a:pt x="152172" y="169136"/>
                    <a:pt x="171307" y="142027"/>
                  </a:cubicBezTo>
                  <a:lnTo>
                    <a:pt x="206867" y="163395"/>
                  </a:lnTo>
                  <a:cubicBezTo>
                    <a:pt x="186456" y="192098"/>
                    <a:pt x="152491" y="207725"/>
                    <a:pt x="117888" y="207725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D3B8BB9-C53E-41A2-BB95-680FECE76655}"/>
                </a:ext>
              </a:extLst>
            </p:cNvPr>
            <p:cNvSpPr/>
            <p:nvPr/>
          </p:nvSpPr>
          <p:spPr>
            <a:xfrm>
              <a:off x="4821593" y="1912753"/>
              <a:ext cx="111622" cy="47838"/>
            </a:xfrm>
            <a:custGeom>
              <a:avLst/>
              <a:gdLst>
                <a:gd name="connsiteX0" fmla="*/ 106519 w 111622"/>
                <a:gd name="connsiteY0" fmla="*/ 51187 h 47838"/>
                <a:gd name="connsiteX1" fmla="*/ 11960 w 111622"/>
                <a:gd name="connsiteY1" fmla="*/ 51187 h 47838"/>
                <a:gd name="connsiteX2" fmla="*/ 11960 w 111622"/>
                <a:gd name="connsiteY2" fmla="*/ 11960 h 47838"/>
                <a:gd name="connsiteX3" fmla="*/ 106519 w 111622"/>
                <a:gd name="connsiteY3" fmla="*/ 11960 h 47838"/>
                <a:gd name="connsiteX4" fmla="*/ 106519 w 111622"/>
                <a:gd name="connsiteY4" fmla="*/ 51187 h 4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22" h="47838">
                  <a:moveTo>
                    <a:pt x="106519" y="51187"/>
                  </a:moveTo>
                  <a:lnTo>
                    <a:pt x="11960" y="51187"/>
                  </a:lnTo>
                  <a:lnTo>
                    <a:pt x="11960" y="11960"/>
                  </a:lnTo>
                  <a:lnTo>
                    <a:pt x="106519" y="11960"/>
                  </a:lnTo>
                  <a:lnTo>
                    <a:pt x="106519" y="511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45851509-5D47-445B-BC3B-CAB062CC6800}"/>
                </a:ext>
              </a:extLst>
            </p:cNvPr>
            <p:cNvSpPr/>
            <p:nvPr/>
          </p:nvSpPr>
          <p:spPr>
            <a:xfrm>
              <a:off x="5003538" y="2000616"/>
              <a:ext cx="111622" cy="95676"/>
            </a:xfrm>
            <a:custGeom>
              <a:avLst/>
              <a:gdLst>
                <a:gd name="connsiteX0" fmla="*/ 62508 w 111622"/>
                <a:gd name="connsiteY0" fmla="*/ 11960 h 95676"/>
                <a:gd name="connsiteX1" fmla="*/ 11960 w 111622"/>
                <a:gd name="connsiteY1" fmla="*/ 92646 h 95676"/>
                <a:gd name="connsiteX2" fmla="*/ 112898 w 111622"/>
                <a:gd name="connsiteY2" fmla="*/ 92646 h 95676"/>
                <a:gd name="connsiteX3" fmla="*/ 62508 w 111622"/>
                <a:gd name="connsiteY3" fmla="*/ 11960 h 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22" h="95676">
                  <a:moveTo>
                    <a:pt x="62508" y="11960"/>
                  </a:moveTo>
                  <a:lnTo>
                    <a:pt x="11960" y="92646"/>
                  </a:lnTo>
                  <a:lnTo>
                    <a:pt x="112898" y="92646"/>
                  </a:lnTo>
                  <a:lnTo>
                    <a:pt x="62508" y="1196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FAD220D-8A24-4446-95C2-4E314D9D7791}"/>
                </a:ext>
              </a:extLst>
            </p:cNvPr>
            <p:cNvSpPr/>
            <p:nvPr/>
          </p:nvSpPr>
          <p:spPr>
            <a:xfrm>
              <a:off x="5511897" y="1067136"/>
              <a:ext cx="558111" cy="701625"/>
            </a:xfrm>
            <a:custGeom>
              <a:avLst/>
              <a:gdLst>
                <a:gd name="connsiteX0" fmla="*/ 293566 w 558111"/>
                <a:gd name="connsiteY0" fmla="*/ 11960 h 701625"/>
                <a:gd name="connsiteX1" fmla="*/ 118001 w 558111"/>
                <a:gd name="connsiteY1" fmla="*/ 11960 h 701625"/>
                <a:gd name="connsiteX2" fmla="*/ 11960 w 558111"/>
                <a:gd name="connsiteY2" fmla="*/ 118001 h 701625"/>
                <a:gd name="connsiteX3" fmla="*/ 11960 w 558111"/>
                <a:gd name="connsiteY3" fmla="*/ 703379 h 701625"/>
                <a:gd name="connsiteX4" fmla="*/ 146863 w 558111"/>
                <a:gd name="connsiteY4" fmla="*/ 703379 h 701625"/>
                <a:gd name="connsiteX5" fmla="*/ 146863 w 558111"/>
                <a:gd name="connsiteY5" fmla="*/ 137455 h 701625"/>
                <a:gd name="connsiteX6" fmla="*/ 295480 w 558111"/>
                <a:gd name="connsiteY6" fmla="*/ 137455 h 701625"/>
                <a:gd name="connsiteX7" fmla="*/ 415713 w 558111"/>
                <a:gd name="connsiteY7" fmla="*/ 246047 h 701625"/>
                <a:gd name="connsiteX8" fmla="*/ 295480 w 558111"/>
                <a:gd name="connsiteY8" fmla="*/ 355756 h 701625"/>
                <a:gd name="connsiteX9" fmla="*/ 201717 w 558111"/>
                <a:gd name="connsiteY9" fmla="*/ 355756 h 701625"/>
                <a:gd name="connsiteX10" fmla="*/ 201717 w 558111"/>
                <a:gd name="connsiteY10" fmla="*/ 480135 h 701625"/>
                <a:gd name="connsiteX11" fmla="*/ 293407 w 558111"/>
                <a:gd name="connsiteY11" fmla="*/ 480135 h 701625"/>
                <a:gd name="connsiteX12" fmla="*/ 552689 w 558111"/>
                <a:gd name="connsiteY12" fmla="*/ 246047 h 701625"/>
                <a:gd name="connsiteX13" fmla="*/ 293566 w 558111"/>
                <a:gd name="connsiteY13" fmla="*/ 11960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111" h="701625">
                  <a:moveTo>
                    <a:pt x="293566" y="11960"/>
                  </a:moveTo>
                  <a:lnTo>
                    <a:pt x="118001" y="11960"/>
                  </a:lnTo>
                  <a:cubicBezTo>
                    <a:pt x="59479" y="11960"/>
                    <a:pt x="11960" y="59479"/>
                    <a:pt x="11960" y="118001"/>
                  </a:cubicBezTo>
                  <a:lnTo>
                    <a:pt x="11960" y="703379"/>
                  </a:lnTo>
                  <a:lnTo>
                    <a:pt x="146863" y="703379"/>
                  </a:lnTo>
                  <a:lnTo>
                    <a:pt x="146863" y="137455"/>
                  </a:lnTo>
                  <a:lnTo>
                    <a:pt x="295480" y="137455"/>
                  </a:lnTo>
                  <a:cubicBezTo>
                    <a:pt x="385097" y="137455"/>
                    <a:pt x="415713" y="183858"/>
                    <a:pt x="415713" y="246047"/>
                  </a:cubicBezTo>
                  <a:cubicBezTo>
                    <a:pt x="415713" y="309353"/>
                    <a:pt x="385097" y="355756"/>
                    <a:pt x="295480" y="355756"/>
                  </a:cubicBezTo>
                  <a:lnTo>
                    <a:pt x="201717" y="355756"/>
                  </a:lnTo>
                  <a:lnTo>
                    <a:pt x="201717" y="480135"/>
                  </a:lnTo>
                  <a:lnTo>
                    <a:pt x="293407" y="480135"/>
                  </a:lnTo>
                  <a:cubicBezTo>
                    <a:pt x="472640" y="480135"/>
                    <a:pt x="552689" y="380951"/>
                    <a:pt x="552689" y="246047"/>
                  </a:cubicBezTo>
                  <a:cubicBezTo>
                    <a:pt x="552849" y="111144"/>
                    <a:pt x="472640" y="11960"/>
                    <a:pt x="293566" y="11960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31ABD89-A848-454F-AF12-458D3AE424E2}"/>
                </a:ext>
              </a:extLst>
            </p:cNvPr>
            <p:cNvSpPr/>
            <p:nvPr/>
          </p:nvSpPr>
          <p:spPr>
            <a:xfrm>
              <a:off x="4489437" y="1065541"/>
              <a:ext cx="143514" cy="701625"/>
            </a:xfrm>
            <a:custGeom>
              <a:avLst/>
              <a:gdLst>
                <a:gd name="connsiteX0" fmla="*/ 11960 w 143514"/>
                <a:gd name="connsiteY0" fmla="*/ 704974 h 701625"/>
                <a:gd name="connsiteX1" fmla="*/ 137455 w 143514"/>
                <a:gd name="connsiteY1" fmla="*/ 704974 h 701625"/>
                <a:gd name="connsiteX2" fmla="*/ 137455 w 143514"/>
                <a:gd name="connsiteY2" fmla="*/ 11960 h 701625"/>
                <a:gd name="connsiteX3" fmla="*/ 11960 w 143514"/>
                <a:gd name="connsiteY3" fmla="*/ 11960 h 701625"/>
                <a:gd name="connsiteX4" fmla="*/ 11960 w 143514"/>
                <a:gd name="connsiteY4" fmla="*/ 704974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701625">
                  <a:moveTo>
                    <a:pt x="11960" y="704974"/>
                  </a:moveTo>
                  <a:lnTo>
                    <a:pt x="137455" y="704974"/>
                  </a:lnTo>
                  <a:lnTo>
                    <a:pt x="137455" y="11960"/>
                  </a:lnTo>
                  <a:lnTo>
                    <a:pt x="11960" y="11960"/>
                  </a:lnTo>
                  <a:lnTo>
                    <a:pt x="11960" y="70497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E683270-AC94-4AAB-9A49-1CF0642482B9}"/>
                </a:ext>
              </a:extLst>
            </p:cNvPr>
            <p:cNvSpPr/>
            <p:nvPr/>
          </p:nvSpPr>
          <p:spPr>
            <a:xfrm>
              <a:off x="4489597" y="833845"/>
              <a:ext cx="143514" cy="175406"/>
            </a:xfrm>
            <a:custGeom>
              <a:avLst/>
              <a:gdLst>
                <a:gd name="connsiteX0" fmla="*/ 11960 w 143514"/>
                <a:gd name="connsiteY0" fmla="*/ 163447 h 175406"/>
                <a:gd name="connsiteX1" fmla="*/ 137455 w 143514"/>
                <a:gd name="connsiteY1" fmla="*/ 163447 h 175406"/>
                <a:gd name="connsiteX2" fmla="*/ 137455 w 143514"/>
                <a:gd name="connsiteY2" fmla="*/ 11960 h 175406"/>
                <a:gd name="connsiteX3" fmla="*/ 11960 w 143514"/>
                <a:gd name="connsiteY3" fmla="*/ 137455 h 175406"/>
                <a:gd name="connsiteX4" fmla="*/ 11960 w 143514"/>
                <a:gd name="connsiteY4" fmla="*/ 163447 h 175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175406">
                  <a:moveTo>
                    <a:pt x="11960" y="163447"/>
                  </a:moveTo>
                  <a:lnTo>
                    <a:pt x="137455" y="163447"/>
                  </a:lnTo>
                  <a:lnTo>
                    <a:pt x="137455" y="11960"/>
                  </a:lnTo>
                  <a:cubicBezTo>
                    <a:pt x="68249" y="11960"/>
                    <a:pt x="11960" y="68090"/>
                    <a:pt x="11960" y="137455"/>
                  </a:cubicBezTo>
                  <a:lnTo>
                    <a:pt x="11960" y="163447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0B9CB84-37BB-433C-B266-CC7992E75214}"/>
                </a:ext>
              </a:extLst>
            </p:cNvPr>
            <p:cNvSpPr/>
            <p:nvPr/>
          </p:nvSpPr>
          <p:spPr>
            <a:xfrm>
              <a:off x="4738674" y="1065541"/>
              <a:ext cx="478381" cy="701625"/>
            </a:xfrm>
            <a:custGeom>
              <a:avLst/>
              <a:gdLst>
                <a:gd name="connsiteX0" fmla="*/ 477265 w 478380"/>
                <a:gd name="connsiteY0" fmla="*/ 265661 h 701625"/>
                <a:gd name="connsiteX1" fmla="*/ 143674 w 478380"/>
                <a:gd name="connsiteY1" fmla="*/ 24716 h 701625"/>
                <a:gd name="connsiteX2" fmla="*/ 143674 w 478380"/>
                <a:gd name="connsiteY2" fmla="*/ 24876 h 701625"/>
                <a:gd name="connsiteX3" fmla="*/ 98387 w 478380"/>
                <a:gd name="connsiteY3" fmla="*/ 11960 h 701625"/>
                <a:gd name="connsiteX4" fmla="*/ 11960 w 478380"/>
                <a:gd name="connsiteY4" fmla="*/ 98387 h 701625"/>
                <a:gd name="connsiteX5" fmla="*/ 11960 w 478380"/>
                <a:gd name="connsiteY5" fmla="*/ 704974 h 701625"/>
                <a:gd name="connsiteX6" fmla="*/ 138093 w 478380"/>
                <a:gd name="connsiteY6" fmla="*/ 704974 h 701625"/>
                <a:gd name="connsiteX7" fmla="*/ 138093 w 478380"/>
                <a:gd name="connsiteY7" fmla="*/ 182423 h 701625"/>
                <a:gd name="connsiteX8" fmla="*/ 477424 w 478380"/>
                <a:gd name="connsiteY8" fmla="*/ 427832 h 701625"/>
                <a:gd name="connsiteX9" fmla="*/ 477424 w 478380"/>
                <a:gd name="connsiteY9" fmla="*/ 265661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477265" y="265661"/>
                  </a:moveTo>
                  <a:lnTo>
                    <a:pt x="143674" y="24716"/>
                  </a:lnTo>
                  <a:lnTo>
                    <a:pt x="143674" y="24876"/>
                  </a:lnTo>
                  <a:cubicBezTo>
                    <a:pt x="130439" y="16743"/>
                    <a:pt x="114971" y="11960"/>
                    <a:pt x="98387" y="11960"/>
                  </a:cubicBezTo>
                  <a:cubicBezTo>
                    <a:pt x="50708" y="11960"/>
                    <a:pt x="11960" y="50708"/>
                    <a:pt x="11960" y="98387"/>
                  </a:cubicBezTo>
                  <a:lnTo>
                    <a:pt x="11960" y="704974"/>
                  </a:lnTo>
                  <a:lnTo>
                    <a:pt x="138093" y="704974"/>
                  </a:lnTo>
                  <a:lnTo>
                    <a:pt x="138093" y="182423"/>
                  </a:lnTo>
                  <a:lnTo>
                    <a:pt x="477424" y="427832"/>
                  </a:lnTo>
                  <a:lnTo>
                    <a:pt x="477424" y="2656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450316D-4B84-4B71-ADE2-93600B20F1E1}"/>
                </a:ext>
              </a:extLst>
            </p:cNvPr>
            <p:cNvSpPr/>
            <p:nvPr/>
          </p:nvSpPr>
          <p:spPr>
            <a:xfrm>
              <a:off x="4915515" y="1065541"/>
              <a:ext cx="478381" cy="701625"/>
            </a:xfrm>
            <a:custGeom>
              <a:avLst/>
              <a:gdLst>
                <a:gd name="connsiteX0" fmla="*/ 11960 w 478380"/>
                <a:gd name="connsiteY0" fmla="*/ 451113 h 701625"/>
                <a:gd name="connsiteX1" fmla="*/ 345710 w 478380"/>
                <a:gd name="connsiteY1" fmla="*/ 692057 h 701625"/>
                <a:gd name="connsiteX2" fmla="*/ 345710 w 478380"/>
                <a:gd name="connsiteY2" fmla="*/ 691898 h 701625"/>
                <a:gd name="connsiteX3" fmla="*/ 390997 w 478380"/>
                <a:gd name="connsiteY3" fmla="*/ 704814 h 701625"/>
                <a:gd name="connsiteX4" fmla="*/ 477424 w 478380"/>
                <a:gd name="connsiteY4" fmla="*/ 618387 h 701625"/>
                <a:gd name="connsiteX5" fmla="*/ 477424 w 478380"/>
                <a:gd name="connsiteY5" fmla="*/ 11960 h 701625"/>
                <a:gd name="connsiteX6" fmla="*/ 351291 w 478380"/>
                <a:gd name="connsiteY6" fmla="*/ 11960 h 701625"/>
                <a:gd name="connsiteX7" fmla="*/ 351291 w 478380"/>
                <a:gd name="connsiteY7" fmla="*/ 534511 h 701625"/>
                <a:gd name="connsiteX8" fmla="*/ 11960 w 478380"/>
                <a:gd name="connsiteY8" fmla="*/ 288942 h 701625"/>
                <a:gd name="connsiteX9" fmla="*/ 11960 w 478380"/>
                <a:gd name="connsiteY9" fmla="*/ 451113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11960" y="451113"/>
                  </a:moveTo>
                  <a:lnTo>
                    <a:pt x="345710" y="692057"/>
                  </a:lnTo>
                  <a:lnTo>
                    <a:pt x="345710" y="691898"/>
                  </a:lnTo>
                  <a:cubicBezTo>
                    <a:pt x="358945" y="700030"/>
                    <a:pt x="374413" y="704814"/>
                    <a:pt x="390997" y="704814"/>
                  </a:cubicBezTo>
                  <a:cubicBezTo>
                    <a:pt x="438835" y="704814"/>
                    <a:pt x="477424" y="666065"/>
                    <a:pt x="477424" y="618387"/>
                  </a:cubicBezTo>
                  <a:lnTo>
                    <a:pt x="477424" y="11960"/>
                  </a:lnTo>
                  <a:lnTo>
                    <a:pt x="351291" y="11960"/>
                  </a:lnTo>
                  <a:lnTo>
                    <a:pt x="351291" y="534511"/>
                  </a:lnTo>
                  <a:lnTo>
                    <a:pt x="11960" y="288942"/>
                  </a:lnTo>
                  <a:lnTo>
                    <a:pt x="11960" y="451113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69B6CEB-9C3C-4584-B077-C37F38B2E7DD}"/>
                </a:ext>
              </a:extLst>
            </p:cNvPr>
            <p:cNvSpPr/>
            <p:nvPr/>
          </p:nvSpPr>
          <p:spPr>
            <a:xfrm>
              <a:off x="4749391" y="839307"/>
              <a:ext cx="143514" cy="159460"/>
            </a:xfrm>
            <a:custGeom>
              <a:avLst/>
              <a:gdLst>
                <a:gd name="connsiteX0" fmla="*/ 56303 w 143514"/>
                <a:gd name="connsiteY0" fmla="*/ 50483 h 159460"/>
                <a:gd name="connsiteX1" fmla="*/ 68915 w 143514"/>
                <a:gd name="connsiteY1" fmla="*/ 41706 h 159460"/>
                <a:gd name="connsiteX2" fmla="*/ 102705 w 143514"/>
                <a:gd name="connsiteY2" fmla="*/ 42113 h 159460"/>
                <a:gd name="connsiteX3" fmla="*/ 115240 w 143514"/>
                <a:gd name="connsiteY3" fmla="*/ 51122 h 159460"/>
                <a:gd name="connsiteX4" fmla="*/ 117526 w 143514"/>
                <a:gd name="connsiteY4" fmla="*/ 53757 h 159460"/>
                <a:gd name="connsiteX5" fmla="*/ 143973 w 143514"/>
                <a:gd name="connsiteY5" fmla="*/ 23630 h 159460"/>
                <a:gd name="connsiteX6" fmla="*/ 141861 w 143514"/>
                <a:gd name="connsiteY6" fmla="*/ 21615 h 159460"/>
                <a:gd name="connsiteX7" fmla="*/ 116693 w 143514"/>
                <a:gd name="connsiteY7" fmla="*/ 6851 h 159460"/>
                <a:gd name="connsiteX8" fmla="*/ 51401 w 143514"/>
                <a:gd name="connsiteY8" fmla="*/ 6968 h 159460"/>
                <a:gd name="connsiteX9" fmla="*/ 25264 w 143514"/>
                <a:gd name="connsiteY9" fmla="*/ 22932 h 159460"/>
                <a:gd name="connsiteX10" fmla="*/ 7769 w 143514"/>
                <a:gd name="connsiteY10" fmla="*/ 48158 h 159460"/>
                <a:gd name="connsiteX11" fmla="*/ 1453 w 143514"/>
                <a:gd name="connsiteY11" fmla="*/ 81056 h 159460"/>
                <a:gd name="connsiteX12" fmla="*/ 7672 w 143514"/>
                <a:gd name="connsiteY12" fmla="*/ 113644 h 159460"/>
                <a:gd name="connsiteX13" fmla="*/ 24954 w 143514"/>
                <a:gd name="connsiteY13" fmla="*/ 138851 h 159460"/>
                <a:gd name="connsiteX14" fmla="*/ 51304 w 143514"/>
                <a:gd name="connsiteY14" fmla="*/ 155145 h 159460"/>
                <a:gd name="connsiteX15" fmla="*/ 84609 w 143514"/>
                <a:gd name="connsiteY15" fmla="*/ 160899 h 159460"/>
                <a:gd name="connsiteX16" fmla="*/ 116519 w 143514"/>
                <a:gd name="connsiteY16" fmla="*/ 157315 h 159460"/>
                <a:gd name="connsiteX17" fmla="*/ 116519 w 143514"/>
                <a:gd name="connsiteY17" fmla="*/ 157315 h 159460"/>
                <a:gd name="connsiteX18" fmla="*/ 142209 w 143514"/>
                <a:gd name="connsiteY18" fmla="*/ 147995 h 159460"/>
                <a:gd name="connsiteX19" fmla="*/ 143837 w 143514"/>
                <a:gd name="connsiteY19" fmla="*/ 147143 h 159460"/>
                <a:gd name="connsiteX20" fmla="*/ 143837 w 143514"/>
                <a:gd name="connsiteY20" fmla="*/ 65033 h 159460"/>
                <a:gd name="connsiteX21" fmla="*/ 77634 w 143514"/>
                <a:gd name="connsiteY21" fmla="*/ 65033 h 159460"/>
                <a:gd name="connsiteX22" fmla="*/ 77634 w 143514"/>
                <a:gd name="connsiteY22" fmla="*/ 99520 h 159460"/>
                <a:gd name="connsiteX23" fmla="*/ 105437 w 143514"/>
                <a:gd name="connsiteY23" fmla="*/ 99520 h 159460"/>
                <a:gd name="connsiteX24" fmla="*/ 105437 w 143514"/>
                <a:gd name="connsiteY24" fmla="*/ 121007 h 159460"/>
                <a:gd name="connsiteX25" fmla="*/ 97667 w 143514"/>
                <a:gd name="connsiteY25" fmla="*/ 123041 h 159460"/>
                <a:gd name="connsiteX26" fmla="*/ 86430 w 143514"/>
                <a:gd name="connsiteY26" fmla="*/ 123913 h 159460"/>
                <a:gd name="connsiteX27" fmla="*/ 68528 w 143514"/>
                <a:gd name="connsiteY27" fmla="*/ 120735 h 159460"/>
                <a:gd name="connsiteX28" fmla="*/ 55586 w 143514"/>
                <a:gd name="connsiteY28" fmla="*/ 111997 h 159460"/>
                <a:gd name="connsiteX29" fmla="*/ 47700 w 143514"/>
                <a:gd name="connsiteY29" fmla="*/ 98571 h 159460"/>
                <a:gd name="connsiteX30" fmla="*/ 44988 w 143514"/>
                <a:gd name="connsiteY30" fmla="*/ 81017 h 159460"/>
                <a:gd name="connsiteX31" fmla="*/ 47971 w 143514"/>
                <a:gd name="connsiteY31" fmla="*/ 63871 h 159460"/>
                <a:gd name="connsiteX32" fmla="*/ 56303 w 143514"/>
                <a:gd name="connsiteY32" fmla="*/ 50483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514" h="159460">
                  <a:moveTo>
                    <a:pt x="56303" y="50483"/>
                  </a:moveTo>
                  <a:cubicBezTo>
                    <a:pt x="59848" y="46763"/>
                    <a:pt x="64072" y="43799"/>
                    <a:pt x="68915" y="41706"/>
                  </a:cubicBezTo>
                  <a:cubicBezTo>
                    <a:pt x="79320" y="37192"/>
                    <a:pt x="92998" y="37715"/>
                    <a:pt x="102705" y="42113"/>
                  </a:cubicBezTo>
                  <a:cubicBezTo>
                    <a:pt x="107916" y="44458"/>
                    <a:pt x="112121" y="47480"/>
                    <a:pt x="115240" y="51122"/>
                  </a:cubicBezTo>
                  <a:lnTo>
                    <a:pt x="117526" y="53757"/>
                  </a:lnTo>
                  <a:lnTo>
                    <a:pt x="143973" y="23630"/>
                  </a:lnTo>
                  <a:lnTo>
                    <a:pt x="141861" y="21615"/>
                  </a:lnTo>
                  <a:cubicBezTo>
                    <a:pt x="135390" y="15434"/>
                    <a:pt x="126923" y="10475"/>
                    <a:pt x="116693" y="6851"/>
                  </a:cubicBezTo>
                  <a:cubicBezTo>
                    <a:pt x="96679" y="-220"/>
                    <a:pt x="71550" y="-511"/>
                    <a:pt x="51401" y="6968"/>
                  </a:cubicBezTo>
                  <a:cubicBezTo>
                    <a:pt x="41462" y="10668"/>
                    <a:pt x="32666" y="16035"/>
                    <a:pt x="25264" y="22932"/>
                  </a:cubicBezTo>
                  <a:cubicBezTo>
                    <a:pt x="17844" y="29849"/>
                    <a:pt x="11954" y="38335"/>
                    <a:pt x="7769" y="48158"/>
                  </a:cubicBezTo>
                  <a:cubicBezTo>
                    <a:pt x="3565" y="57962"/>
                    <a:pt x="1453" y="69025"/>
                    <a:pt x="1453" y="81056"/>
                  </a:cubicBezTo>
                  <a:cubicBezTo>
                    <a:pt x="1453" y="92952"/>
                    <a:pt x="3546" y="103918"/>
                    <a:pt x="7672" y="113644"/>
                  </a:cubicBezTo>
                  <a:cubicBezTo>
                    <a:pt x="11799" y="123409"/>
                    <a:pt x="17612" y="131876"/>
                    <a:pt x="24954" y="138851"/>
                  </a:cubicBezTo>
                  <a:cubicBezTo>
                    <a:pt x="32278" y="145825"/>
                    <a:pt x="41152" y="151308"/>
                    <a:pt x="51304" y="155145"/>
                  </a:cubicBezTo>
                  <a:cubicBezTo>
                    <a:pt x="61417" y="158961"/>
                    <a:pt x="72616" y="160899"/>
                    <a:pt x="84609" y="160899"/>
                  </a:cubicBezTo>
                  <a:cubicBezTo>
                    <a:pt x="96059" y="160899"/>
                    <a:pt x="106793" y="159698"/>
                    <a:pt x="116519" y="157315"/>
                  </a:cubicBezTo>
                  <a:lnTo>
                    <a:pt x="116519" y="157315"/>
                  </a:lnTo>
                  <a:cubicBezTo>
                    <a:pt x="126264" y="154931"/>
                    <a:pt x="134905" y="151793"/>
                    <a:pt x="142209" y="147995"/>
                  </a:cubicBezTo>
                  <a:lnTo>
                    <a:pt x="143837" y="147143"/>
                  </a:lnTo>
                  <a:lnTo>
                    <a:pt x="143837" y="65033"/>
                  </a:lnTo>
                  <a:lnTo>
                    <a:pt x="77634" y="65033"/>
                  </a:lnTo>
                  <a:lnTo>
                    <a:pt x="77634" y="99520"/>
                  </a:lnTo>
                  <a:lnTo>
                    <a:pt x="105437" y="99520"/>
                  </a:lnTo>
                  <a:lnTo>
                    <a:pt x="105437" y="121007"/>
                  </a:lnTo>
                  <a:cubicBezTo>
                    <a:pt x="103015" y="121898"/>
                    <a:pt x="100418" y="122595"/>
                    <a:pt x="97667" y="123041"/>
                  </a:cubicBezTo>
                  <a:cubicBezTo>
                    <a:pt x="94141" y="123622"/>
                    <a:pt x="90363" y="123913"/>
                    <a:pt x="86430" y="123913"/>
                  </a:cubicBezTo>
                  <a:cubicBezTo>
                    <a:pt x="79707" y="123913"/>
                    <a:pt x="73682" y="122847"/>
                    <a:pt x="68528" y="120735"/>
                  </a:cubicBezTo>
                  <a:cubicBezTo>
                    <a:pt x="63394" y="118643"/>
                    <a:pt x="59054" y="115717"/>
                    <a:pt x="55586" y="111997"/>
                  </a:cubicBezTo>
                  <a:cubicBezTo>
                    <a:pt x="52118" y="108297"/>
                    <a:pt x="49463" y="103783"/>
                    <a:pt x="47700" y="98571"/>
                  </a:cubicBezTo>
                  <a:cubicBezTo>
                    <a:pt x="45898" y="93301"/>
                    <a:pt x="44988" y="87392"/>
                    <a:pt x="44988" y="81017"/>
                  </a:cubicBezTo>
                  <a:cubicBezTo>
                    <a:pt x="44988" y="74818"/>
                    <a:pt x="45995" y="69044"/>
                    <a:pt x="47971" y="63871"/>
                  </a:cubicBezTo>
                  <a:cubicBezTo>
                    <a:pt x="49948" y="58737"/>
                    <a:pt x="52757" y="54222"/>
                    <a:pt x="56303" y="504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566470D-48E3-42A2-86E4-5D4F70383DA5}"/>
                </a:ext>
              </a:extLst>
            </p:cNvPr>
            <p:cNvSpPr/>
            <p:nvPr/>
          </p:nvSpPr>
          <p:spPr>
            <a:xfrm>
              <a:off x="4943369" y="843175"/>
              <a:ext cx="127568" cy="143514"/>
            </a:xfrm>
            <a:custGeom>
              <a:avLst/>
              <a:gdLst>
                <a:gd name="connsiteX0" fmla="*/ 41713 w 127568"/>
                <a:gd name="connsiteY0" fmla="*/ 35920 h 143514"/>
                <a:gd name="connsiteX1" fmla="*/ 57523 w 127568"/>
                <a:gd name="connsiteY1" fmla="*/ 35920 h 143514"/>
                <a:gd name="connsiteX2" fmla="*/ 65254 w 127568"/>
                <a:gd name="connsiteY2" fmla="*/ 36502 h 143514"/>
                <a:gd name="connsiteX3" fmla="*/ 71977 w 127568"/>
                <a:gd name="connsiteY3" fmla="*/ 38575 h 143514"/>
                <a:gd name="connsiteX4" fmla="*/ 76452 w 127568"/>
                <a:gd name="connsiteY4" fmla="*/ 42508 h 143514"/>
                <a:gd name="connsiteX5" fmla="*/ 78099 w 127568"/>
                <a:gd name="connsiteY5" fmla="*/ 49153 h 143514"/>
                <a:gd name="connsiteX6" fmla="*/ 76239 w 127568"/>
                <a:gd name="connsiteY6" fmla="*/ 56516 h 143514"/>
                <a:gd name="connsiteX7" fmla="*/ 71279 w 127568"/>
                <a:gd name="connsiteY7" fmla="*/ 60856 h 143514"/>
                <a:gd name="connsiteX8" fmla="*/ 63878 w 127568"/>
                <a:gd name="connsiteY8" fmla="*/ 63161 h 143514"/>
                <a:gd name="connsiteX9" fmla="*/ 55450 w 127568"/>
                <a:gd name="connsiteY9" fmla="*/ 63839 h 143514"/>
                <a:gd name="connsiteX10" fmla="*/ 41713 w 127568"/>
                <a:gd name="connsiteY10" fmla="*/ 63839 h 143514"/>
                <a:gd name="connsiteX11" fmla="*/ 41713 w 127568"/>
                <a:gd name="connsiteY11" fmla="*/ 35920 h 143514"/>
                <a:gd name="connsiteX12" fmla="*/ 110261 w 127568"/>
                <a:gd name="connsiteY12" fmla="*/ 75348 h 143514"/>
                <a:gd name="connsiteX13" fmla="*/ 118960 w 127568"/>
                <a:gd name="connsiteY13" fmla="*/ 48553 h 143514"/>
                <a:gd name="connsiteX14" fmla="*/ 113826 w 127568"/>
                <a:gd name="connsiteY14" fmla="*/ 26059 h 143514"/>
                <a:gd name="connsiteX15" fmla="*/ 100167 w 127568"/>
                <a:gd name="connsiteY15" fmla="*/ 11412 h 143514"/>
                <a:gd name="connsiteX16" fmla="*/ 81238 w 127568"/>
                <a:gd name="connsiteY16" fmla="*/ 3681 h 143514"/>
                <a:gd name="connsiteX17" fmla="*/ 60100 w 127568"/>
                <a:gd name="connsiteY17" fmla="*/ 1453 h 143514"/>
                <a:gd name="connsiteX18" fmla="*/ 1453 w 127568"/>
                <a:gd name="connsiteY18" fmla="*/ 1453 h 143514"/>
                <a:gd name="connsiteX19" fmla="*/ 1453 w 127568"/>
                <a:gd name="connsiteY19" fmla="*/ 153330 h 143514"/>
                <a:gd name="connsiteX20" fmla="*/ 41907 w 127568"/>
                <a:gd name="connsiteY20" fmla="*/ 153330 h 143514"/>
                <a:gd name="connsiteX21" fmla="*/ 41907 w 127568"/>
                <a:gd name="connsiteY21" fmla="*/ 95459 h 143514"/>
                <a:gd name="connsiteX22" fmla="*/ 49095 w 127568"/>
                <a:gd name="connsiteY22" fmla="*/ 95459 h 143514"/>
                <a:gd name="connsiteX23" fmla="*/ 80753 w 127568"/>
                <a:gd name="connsiteY23" fmla="*/ 153330 h 143514"/>
                <a:gd name="connsiteX24" fmla="*/ 129132 w 127568"/>
                <a:gd name="connsiteY24" fmla="*/ 153330 h 143514"/>
                <a:gd name="connsiteX25" fmla="*/ 90189 w 127568"/>
                <a:gd name="connsiteY25" fmla="*/ 89549 h 143514"/>
                <a:gd name="connsiteX26" fmla="*/ 110261 w 127568"/>
                <a:gd name="connsiteY26" fmla="*/ 75348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7568" h="143514">
                  <a:moveTo>
                    <a:pt x="41713" y="35920"/>
                  </a:moveTo>
                  <a:lnTo>
                    <a:pt x="57523" y="35920"/>
                  </a:lnTo>
                  <a:cubicBezTo>
                    <a:pt x="59984" y="35920"/>
                    <a:pt x="62580" y="36114"/>
                    <a:pt x="65254" y="36502"/>
                  </a:cubicBezTo>
                  <a:cubicBezTo>
                    <a:pt x="67753" y="36870"/>
                    <a:pt x="70000" y="37567"/>
                    <a:pt x="71977" y="38575"/>
                  </a:cubicBezTo>
                  <a:cubicBezTo>
                    <a:pt x="73817" y="39505"/>
                    <a:pt x="75270" y="40803"/>
                    <a:pt x="76452" y="42508"/>
                  </a:cubicBezTo>
                  <a:cubicBezTo>
                    <a:pt x="77556" y="44135"/>
                    <a:pt x="78099" y="46363"/>
                    <a:pt x="78099" y="49153"/>
                  </a:cubicBezTo>
                  <a:cubicBezTo>
                    <a:pt x="78099" y="52215"/>
                    <a:pt x="77479" y="54694"/>
                    <a:pt x="76239" y="56516"/>
                  </a:cubicBezTo>
                  <a:cubicBezTo>
                    <a:pt x="74941" y="58434"/>
                    <a:pt x="73313" y="59848"/>
                    <a:pt x="71279" y="60856"/>
                  </a:cubicBezTo>
                  <a:cubicBezTo>
                    <a:pt x="69090" y="61940"/>
                    <a:pt x="66610" y="62716"/>
                    <a:pt x="63878" y="63161"/>
                  </a:cubicBezTo>
                  <a:cubicBezTo>
                    <a:pt x="60991" y="63626"/>
                    <a:pt x="58163" y="63839"/>
                    <a:pt x="55450" y="63839"/>
                  </a:cubicBezTo>
                  <a:lnTo>
                    <a:pt x="41713" y="63839"/>
                  </a:lnTo>
                  <a:lnTo>
                    <a:pt x="41713" y="35920"/>
                  </a:lnTo>
                  <a:close/>
                  <a:moveTo>
                    <a:pt x="110261" y="75348"/>
                  </a:moveTo>
                  <a:cubicBezTo>
                    <a:pt x="116034" y="68121"/>
                    <a:pt x="118960" y="59092"/>
                    <a:pt x="118960" y="48553"/>
                  </a:cubicBezTo>
                  <a:cubicBezTo>
                    <a:pt x="118960" y="39698"/>
                    <a:pt x="117236" y="32123"/>
                    <a:pt x="113826" y="26059"/>
                  </a:cubicBezTo>
                  <a:cubicBezTo>
                    <a:pt x="110435" y="20033"/>
                    <a:pt x="105843" y="15093"/>
                    <a:pt x="100167" y="11412"/>
                  </a:cubicBezTo>
                  <a:cubicBezTo>
                    <a:pt x="94587" y="7808"/>
                    <a:pt x="88232" y="5192"/>
                    <a:pt x="81238" y="3681"/>
                  </a:cubicBezTo>
                  <a:cubicBezTo>
                    <a:pt x="74418" y="2189"/>
                    <a:pt x="67288" y="1453"/>
                    <a:pt x="6010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41907" y="153330"/>
                  </a:lnTo>
                  <a:lnTo>
                    <a:pt x="41907" y="95459"/>
                  </a:lnTo>
                  <a:lnTo>
                    <a:pt x="49095" y="95459"/>
                  </a:lnTo>
                  <a:lnTo>
                    <a:pt x="80753" y="153330"/>
                  </a:lnTo>
                  <a:lnTo>
                    <a:pt x="129132" y="153330"/>
                  </a:lnTo>
                  <a:lnTo>
                    <a:pt x="90189" y="89549"/>
                  </a:lnTo>
                  <a:cubicBezTo>
                    <a:pt x="98520" y="86391"/>
                    <a:pt x="105262" y="81645"/>
                    <a:pt x="110261" y="7534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51BC72A-1B0A-4461-B9BD-ECBD10859C59}"/>
                </a:ext>
              </a:extLst>
            </p:cNvPr>
            <p:cNvSpPr/>
            <p:nvPr/>
          </p:nvSpPr>
          <p:spPr>
            <a:xfrm>
              <a:off x="5112877" y="843175"/>
              <a:ext cx="95676" cy="143514"/>
            </a:xfrm>
            <a:custGeom>
              <a:avLst/>
              <a:gdLst>
                <a:gd name="connsiteX0" fmla="*/ 41500 w 95676"/>
                <a:gd name="connsiteY0" fmla="*/ 92979 h 143514"/>
                <a:gd name="connsiteX1" fmla="*/ 102046 w 95676"/>
                <a:gd name="connsiteY1" fmla="*/ 92979 h 143514"/>
                <a:gd name="connsiteX2" fmla="*/ 102046 w 95676"/>
                <a:gd name="connsiteY2" fmla="*/ 58705 h 143514"/>
                <a:gd name="connsiteX3" fmla="*/ 41500 w 95676"/>
                <a:gd name="connsiteY3" fmla="*/ 58705 h 143514"/>
                <a:gd name="connsiteX4" fmla="*/ 41500 w 95676"/>
                <a:gd name="connsiteY4" fmla="*/ 37160 h 143514"/>
                <a:gd name="connsiteX5" fmla="*/ 105553 w 95676"/>
                <a:gd name="connsiteY5" fmla="*/ 37160 h 143514"/>
                <a:gd name="connsiteX6" fmla="*/ 105553 w 95676"/>
                <a:gd name="connsiteY6" fmla="*/ 1453 h 143514"/>
                <a:gd name="connsiteX7" fmla="*/ 1453 w 95676"/>
                <a:gd name="connsiteY7" fmla="*/ 1453 h 143514"/>
                <a:gd name="connsiteX8" fmla="*/ 1453 w 95676"/>
                <a:gd name="connsiteY8" fmla="*/ 153330 h 143514"/>
                <a:gd name="connsiteX9" fmla="*/ 109253 w 95676"/>
                <a:gd name="connsiteY9" fmla="*/ 153330 h 143514"/>
                <a:gd name="connsiteX10" fmla="*/ 109253 w 95676"/>
                <a:gd name="connsiteY10" fmla="*/ 117197 h 143514"/>
                <a:gd name="connsiteX11" fmla="*/ 41500 w 95676"/>
                <a:gd name="connsiteY11" fmla="*/ 117197 h 143514"/>
                <a:gd name="connsiteX12" fmla="*/ 41500 w 95676"/>
                <a:gd name="connsiteY12" fmla="*/ 9297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92979"/>
                  </a:move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197"/>
                  </a:lnTo>
                  <a:lnTo>
                    <a:pt x="41500" y="117197"/>
                  </a:lnTo>
                  <a:lnTo>
                    <a:pt x="41500" y="92979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8819F13-3889-4DEF-8BB7-4E414F9DB9BE}"/>
                </a:ext>
              </a:extLst>
            </p:cNvPr>
            <p:cNvSpPr/>
            <p:nvPr/>
          </p:nvSpPr>
          <p:spPr>
            <a:xfrm>
              <a:off x="5268785" y="843155"/>
              <a:ext cx="127568" cy="143514"/>
            </a:xfrm>
            <a:custGeom>
              <a:avLst/>
              <a:gdLst>
                <a:gd name="connsiteX0" fmla="*/ 100651 w 127568"/>
                <a:gd name="connsiteY0" fmla="*/ 89782 h 143514"/>
                <a:gd name="connsiteX1" fmla="*/ 46344 w 127568"/>
                <a:gd name="connsiteY1" fmla="*/ 1453 h 143514"/>
                <a:gd name="connsiteX2" fmla="*/ 1453 w 127568"/>
                <a:gd name="connsiteY2" fmla="*/ 1453 h 143514"/>
                <a:gd name="connsiteX3" fmla="*/ 1453 w 127568"/>
                <a:gd name="connsiteY3" fmla="*/ 153330 h 143514"/>
                <a:gd name="connsiteX4" fmla="*/ 41733 w 127568"/>
                <a:gd name="connsiteY4" fmla="*/ 153330 h 143514"/>
                <a:gd name="connsiteX5" fmla="*/ 40958 w 127568"/>
                <a:gd name="connsiteY5" fmla="*/ 64789 h 143514"/>
                <a:gd name="connsiteX6" fmla="*/ 95459 w 127568"/>
                <a:gd name="connsiteY6" fmla="*/ 153330 h 143514"/>
                <a:gd name="connsiteX7" fmla="*/ 140136 w 127568"/>
                <a:gd name="connsiteY7" fmla="*/ 153330 h 143514"/>
                <a:gd name="connsiteX8" fmla="*/ 140136 w 127568"/>
                <a:gd name="connsiteY8" fmla="*/ 1453 h 143514"/>
                <a:gd name="connsiteX9" fmla="*/ 99857 w 127568"/>
                <a:gd name="connsiteY9" fmla="*/ 1453 h 143514"/>
                <a:gd name="connsiteX10" fmla="*/ 100651 w 127568"/>
                <a:gd name="connsiteY10" fmla="*/ 89782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8" h="143514">
                  <a:moveTo>
                    <a:pt x="100651" y="89782"/>
                  </a:moveTo>
                  <a:lnTo>
                    <a:pt x="46344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41733" y="153330"/>
                  </a:lnTo>
                  <a:lnTo>
                    <a:pt x="40958" y="64789"/>
                  </a:lnTo>
                  <a:lnTo>
                    <a:pt x="95459" y="153330"/>
                  </a:lnTo>
                  <a:lnTo>
                    <a:pt x="140136" y="153330"/>
                  </a:lnTo>
                  <a:lnTo>
                    <a:pt x="140136" y="1453"/>
                  </a:lnTo>
                  <a:lnTo>
                    <a:pt x="99857" y="1453"/>
                  </a:lnTo>
                  <a:lnTo>
                    <a:pt x="100651" y="8978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B13E3DE-249A-4FAF-A504-2E2B026E3756}"/>
                </a:ext>
              </a:extLst>
            </p:cNvPr>
            <p:cNvSpPr/>
            <p:nvPr/>
          </p:nvSpPr>
          <p:spPr>
            <a:xfrm>
              <a:off x="5447360" y="839295"/>
              <a:ext cx="159460" cy="159460"/>
            </a:xfrm>
            <a:custGeom>
              <a:avLst/>
              <a:gdLst>
                <a:gd name="connsiteX0" fmla="*/ 122544 w 159460"/>
                <a:gd name="connsiteY0" fmla="*/ 80642 h 159460"/>
                <a:gd name="connsiteX1" fmla="*/ 119638 w 159460"/>
                <a:gd name="connsiteY1" fmla="*/ 97827 h 159460"/>
                <a:gd name="connsiteX2" fmla="*/ 111617 w 159460"/>
                <a:gd name="connsiteY2" fmla="*/ 111118 h 159460"/>
                <a:gd name="connsiteX3" fmla="*/ 99430 w 159460"/>
                <a:gd name="connsiteY3" fmla="*/ 119779 h 159460"/>
                <a:gd name="connsiteX4" fmla="*/ 68121 w 159460"/>
                <a:gd name="connsiteY4" fmla="*/ 119779 h 159460"/>
                <a:gd name="connsiteX5" fmla="*/ 56051 w 159460"/>
                <a:gd name="connsiteY5" fmla="*/ 111137 h 159460"/>
                <a:gd name="connsiteX6" fmla="*/ 48107 w 159460"/>
                <a:gd name="connsiteY6" fmla="*/ 97808 h 159460"/>
                <a:gd name="connsiteX7" fmla="*/ 45201 w 159460"/>
                <a:gd name="connsiteY7" fmla="*/ 80622 h 159460"/>
                <a:gd name="connsiteX8" fmla="*/ 48010 w 159460"/>
                <a:gd name="connsiteY8" fmla="*/ 63941 h 159460"/>
                <a:gd name="connsiteX9" fmla="*/ 55915 w 159460"/>
                <a:gd name="connsiteY9" fmla="*/ 50883 h 159460"/>
                <a:gd name="connsiteX10" fmla="*/ 68140 w 159460"/>
                <a:gd name="connsiteY10" fmla="*/ 42300 h 159460"/>
                <a:gd name="connsiteX11" fmla="*/ 83776 w 159460"/>
                <a:gd name="connsiteY11" fmla="*/ 39161 h 159460"/>
                <a:gd name="connsiteX12" fmla="*/ 99547 w 159460"/>
                <a:gd name="connsiteY12" fmla="*/ 42300 h 159460"/>
                <a:gd name="connsiteX13" fmla="*/ 111733 w 159460"/>
                <a:gd name="connsiteY13" fmla="*/ 50844 h 159460"/>
                <a:gd name="connsiteX14" fmla="*/ 119657 w 159460"/>
                <a:gd name="connsiteY14" fmla="*/ 63960 h 159460"/>
                <a:gd name="connsiteX15" fmla="*/ 122544 w 159460"/>
                <a:gd name="connsiteY15" fmla="*/ 80642 h 159460"/>
                <a:gd name="connsiteX16" fmla="*/ 142791 w 159460"/>
                <a:gd name="connsiteY16" fmla="*/ 22828 h 159460"/>
                <a:gd name="connsiteX17" fmla="*/ 116538 w 159460"/>
                <a:gd name="connsiteY17" fmla="*/ 6960 h 159460"/>
                <a:gd name="connsiteX18" fmla="*/ 51110 w 159460"/>
                <a:gd name="connsiteY18" fmla="*/ 6960 h 159460"/>
                <a:gd name="connsiteX19" fmla="*/ 24974 w 159460"/>
                <a:gd name="connsiteY19" fmla="*/ 22828 h 159460"/>
                <a:gd name="connsiteX20" fmla="*/ 7672 w 159460"/>
                <a:gd name="connsiteY20" fmla="*/ 47860 h 159460"/>
                <a:gd name="connsiteX21" fmla="*/ 1453 w 159460"/>
                <a:gd name="connsiteY21" fmla="*/ 80661 h 159460"/>
                <a:gd name="connsiteX22" fmla="*/ 7653 w 159460"/>
                <a:gd name="connsiteY22" fmla="*/ 113443 h 159460"/>
                <a:gd name="connsiteX23" fmla="*/ 24935 w 159460"/>
                <a:gd name="connsiteY23" fmla="*/ 138979 h 159460"/>
                <a:gd name="connsiteX24" fmla="*/ 51071 w 159460"/>
                <a:gd name="connsiteY24" fmla="*/ 155370 h 159460"/>
                <a:gd name="connsiteX25" fmla="*/ 83756 w 159460"/>
                <a:gd name="connsiteY25" fmla="*/ 161124 h 159460"/>
                <a:gd name="connsiteX26" fmla="*/ 116557 w 159460"/>
                <a:gd name="connsiteY26" fmla="*/ 155370 h 159460"/>
                <a:gd name="connsiteX27" fmla="*/ 142810 w 159460"/>
                <a:gd name="connsiteY27" fmla="*/ 138979 h 159460"/>
                <a:gd name="connsiteX28" fmla="*/ 160092 w 159460"/>
                <a:gd name="connsiteY28" fmla="*/ 113443 h 159460"/>
                <a:gd name="connsiteX29" fmla="*/ 166292 w 159460"/>
                <a:gd name="connsiteY29" fmla="*/ 80661 h 159460"/>
                <a:gd name="connsiteX30" fmla="*/ 160073 w 159460"/>
                <a:gd name="connsiteY30" fmla="*/ 47860 h 159460"/>
                <a:gd name="connsiteX31" fmla="*/ 142791 w 159460"/>
                <a:gd name="connsiteY31" fmla="*/ 22828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9460" h="159460">
                  <a:moveTo>
                    <a:pt x="122544" y="80642"/>
                  </a:moveTo>
                  <a:cubicBezTo>
                    <a:pt x="122544" y="86842"/>
                    <a:pt x="121576" y="92615"/>
                    <a:pt x="119638" y="97827"/>
                  </a:cubicBezTo>
                  <a:cubicBezTo>
                    <a:pt x="117720" y="102981"/>
                    <a:pt x="115027" y="107456"/>
                    <a:pt x="111617" y="111118"/>
                  </a:cubicBezTo>
                  <a:cubicBezTo>
                    <a:pt x="108207" y="114780"/>
                    <a:pt x="104100" y="117705"/>
                    <a:pt x="99430" y="119779"/>
                  </a:cubicBezTo>
                  <a:cubicBezTo>
                    <a:pt x="90072" y="123944"/>
                    <a:pt x="77460" y="123944"/>
                    <a:pt x="68121" y="119779"/>
                  </a:cubicBezTo>
                  <a:cubicBezTo>
                    <a:pt x="63452" y="117705"/>
                    <a:pt x="59383" y="114799"/>
                    <a:pt x="56051" y="111137"/>
                  </a:cubicBezTo>
                  <a:cubicBezTo>
                    <a:pt x="52680" y="107476"/>
                    <a:pt x="50025" y="102981"/>
                    <a:pt x="48107" y="97808"/>
                  </a:cubicBezTo>
                  <a:cubicBezTo>
                    <a:pt x="46189" y="92615"/>
                    <a:pt x="45201" y="86822"/>
                    <a:pt x="45201" y="80622"/>
                  </a:cubicBezTo>
                  <a:cubicBezTo>
                    <a:pt x="45201" y="74694"/>
                    <a:pt x="46150" y="69075"/>
                    <a:pt x="48010" y="63941"/>
                  </a:cubicBezTo>
                  <a:cubicBezTo>
                    <a:pt x="49851" y="58865"/>
                    <a:pt x="52505" y="54486"/>
                    <a:pt x="55915" y="50883"/>
                  </a:cubicBezTo>
                  <a:cubicBezTo>
                    <a:pt x="59344" y="47259"/>
                    <a:pt x="63452" y="44392"/>
                    <a:pt x="68140" y="42300"/>
                  </a:cubicBezTo>
                  <a:cubicBezTo>
                    <a:pt x="72790" y="40226"/>
                    <a:pt x="78060" y="39161"/>
                    <a:pt x="83776" y="39161"/>
                  </a:cubicBezTo>
                  <a:cubicBezTo>
                    <a:pt x="89510" y="39161"/>
                    <a:pt x="94819" y="40207"/>
                    <a:pt x="99547" y="42300"/>
                  </a:cubicBezTo>
                  <a:cubicBezTo>
                    <a:pt x="104293" y="44373"/>
                    <a:pt x="108381" y="47259"/>
                    <a:pt x="111733" y="50844"/>
                  </a:cubicBezTo>
                  <a:cubicBezTo>
                    <a:pt x="115085" y="54447"/>
                    <a:pt x="117759" y="58865"/>
                    <a:pt x="119657" y="63960"/>
                  </a:cubicBezTo>
                  <a:cubicBezTo>
                    <a:pt x="121576" y="69114"/>
                    <a:pt x="122544" y="74713"/>
                    <a:pt x="122544" y="80642"/>
                  </a:cubicBezTo>
                  <a:moveTo>
                    <a:pt x="142791" y="22828"/>
                  </a:moveTo>
                  <a:cubicBezTo>
                    <a:pt x="135467" y="16008"/>
                    <a:pt x="126632" y="10661"/>
                    <a:pt x="116538" y="6960"/>
                  </a:cubicBezTo>
                  <a:cubicBezTo>
                    <a:pt x="96447" y="-383"/>
                    <a:pt x="71047" y="-383"/>
                    <a:pt x="51110" y="6960"/>
                  </a:cubicBezTo>
                  <a:cubicBezTo>
                    <a:pt x="41093" y="10661"/>
                    <a:pt x="32297" y="15989"/>
                    <a:pt x="24974" y="22828"/>
                  </a:cubicBezTo>
                  <a:cubicBezTo>
                    <a:pt x="17631" y="29667"/>
                    <a:pt x="11799" y="38095"/>
                    <a:pt x="7672" y="47860"/>
                  </a:cubicBezTo>
                  <a:cubicBezTo>
                    <a:pt x="3545" y="57586"/>
                    <a:pt x="1453" y="68610"/>
                    <a:pt x="1453" y="80661"/>
                  </a:cubicBezTo>
                  <a:cubicBezTo>
                    <a:pt x="1453" y="92557"/>
                    <a:pt x="3545" y="103581"/>
                    <a:pt x="7653" y="113443"/>
                  </a:cubicBezTo>
                  <a:cubicBezTo>
                    <a:pt x="11780" y="123324"/>
                    <a:pt x="17592" y="131926"/>
                    <a:pt x="24935" y="138979"/>
                  </a:cubicBezTo>
                  <a:cubicBezTo>
                    <a:pt x="32278" y="146031"/>
                    <a:pt x="41074" y="151553"/>
                    <a:pt x="51071" y="155370"/>
                  </a:cubicBezTo>
                  <a:cubicBezTo>
                    <a:pt x="61049" y="159186"/>
                    <a:pt x="72054" y="161124"/>
                    <a:pt x="83756" y="161124"/>
                  </a:cubicBezTo>
                  <a:cubicBezTo>
                    <a:pt x="95459" y="161124"/>
                    <a:pt x="106502" y="159186"/>
                    <a:pt x="116557" y="155370"/>
                  </a:cubicBezTo>
                  <a:cubicBezTo>
                    <a:pt x="126632" y="151533"/>
                    <a:pt x="135467" y="146012"/>
                    <a:pt x="142810" y="138979"/>
                  </a:cubicBezTo>
                  <a:cubicBezTo>
                    <a:pt x="150153" y="131926"/>
                    <a:pt x="155946" y="123324"/>
                    <a:pt x="160092" y="113443"/>
                  </a:cubicBezTo>
                  <a:cubicBezTo>
                    <a:pt x="164200" y="103562"/>
                    <a:pt x="166292" y="92538"/>
                    <a:pt x="166292" y="80661"/>
                  </a:cubicBezTo>
                  <a:cubicBezTo>
                    <a:pt x="166292" y="68630"/>
                    <a:pt x="164200" y="57605"/>
                    <a:pt x="160073" y="47860"/>
                  </a:cubicBezTo>
                  <a:cubicBezTo>
                    <a:pt x="155946" y="38076"/>
                    <a:pt x="150134" y="29648"/>
                    <a:pt x="142791" y="2282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930458D-170C-493D-B6FC-5C2EAE1BE97F}"/>
                </a:ext>
              </a:extLst>
            </p:cNvPr>
            <p:cNvSpPr/>
            <p:nvPr/>
          </p:nvSpPr>
          <p:spPr>
            <a:xfrm>
              <a:off x="5652072" y="843155"/>
              <a:ext cx="111622" cy="143514"/>
            </a:xfrm>
            <a:custGeom>
              <a:avLst/>
              <a:gdLst>
                <a:gd name="connsiteX0" fmla="*/ 41500 w 111622"/>
                <a:gd name="connsiteY0" fmla="*/ 91545 h 143514"/>
                <a:gd name="connsiteX1" fmla="*/ 58046 w 111622"/>
                <a:gd name="connsiteY1" fmla="*/ 91545 h 143514"/>
                <a:gd name="connsiteX2" fmla="*/ 74767 w 111622"/>
                <a:gd name="connsiteY2" fmla="*/ 94703 h 143514"/>
                <a:gd name="connsiteX3" fmla="*/ 79940 w 111622"/>
                <a:gd name="connsiteY3" fmla="*/ 104584 h 143514"/>
                <a:gd name="connsiteX4" fmla="*/ 78176 w 111622"/>
                <a:gd name="connsiteY4" fmla="*/ 111656 h 143514"/>
                <a:gd name="connsiteX5" fmla="*/ 73449 w 111622"/>
                <a:gd name="connsiteY5" fmla="*/ 115899 h 143514"/>
                <a:gd name="connsiteX6" fmla="*/ 66319 w 111622"/>
                <a:gd name="connsiteY6" fmla="*/ 118185 h 143514"/>
                <a:gd name="connsiteX7" fmla="*/ 58259 w 111622"/>
                <a:gd name="connsiteY7" fmla="*/ 118863 h 143514"/>
                <a:gd name="connsiteX8" fmla="*/ 41520 w 111622"/>
                <a:gd name="connsiteY8" fmla="*/ 118863 h 143514"/>
                <a:gd name="connsiteX9" fmla="*/ 41500 w 111622"/>
                <a:gd name="connsiteY9" fmla="*/ 91545 h 143514"/>
                <a:gd name="connsiteX10" fmla="*/ 70950 w 111622"/>
                <a:gd name="connsiteY10" fmla="*/ 56109 h 143514"/>
                <a:gd name="connsiteX11" fmla="*/ 57407 w 111622"/>
                <a:gd name="connsiteY11" fmla="*/ 59538 h 143514"/>
                <a:gd name="connsiteX12" fmla="*/ 41481 w 111622"/>
                <a:gd name="connsiteY12" fmla="*/ 59538 h 143514"/>
                <a:gd name="connsiteX13" fmla="*/ 41481 w 111622"/>
                <a:gd name="connsiteY13" fmla="*/ 35533 h 143514"/>
                <a:gd name="connsiteX14" fmla="*/ 55760 w 111622"/>
                <a:gd name="connsiteY14" fmla="*/ 35533 h 143514"/>
                <a:gd name="connsiteX15" fmla="*/ 70989 w 111622"/>
                <a:gd name="connsiteY15" fmla="*/ 38497 h 143514"/>
                <a:gd name="connsiteX16" fmla="*/ 75193 w 111622"/>
                <a:gd name="connsiteY16" fmla="*/ 46712 h 143514"/>
                <a:gd name="connsiteX17" fmla="*/ 70950 w 111622"/>
                <a:gd name="connsiteY17" fmla="*/ 56109 h 143514"/>
                <a:gd name="connsiteX18" fmla="*/ 111636 w 111622"/>
                <a:gd name="connsiteY18" fmla="*/ 82749 h 143514"/>
                <a:gd name="connsiteX19" fmla="*/ 101310 w 111622"/>
                <a:gd name="connsiteY19" fmla="*/ 75018 h 143514"/>
                <a:gd name="connsiteX20" fmla="*/ 96892 w 111622"/>
                <a:gd name="connsiteY20" fmla="*/ 73062 h 143514"/>
                <a:gd name="connsiteX21" fmla="*/ 107936 w 111622"/>
                <a:gd name="connsiteY21" fmla="*/ 63975 h 143514"/>
                <a:gd name="connsiteX22" fmla="*/ 115221 w 111622"/>
                <a:gd name="connsiteY22" fmla="*/ 41965 h 143514"/>
                <a:gd name="connsiteX23" fmla="*/ 110222 w 111622"/>
                <a:gd name="connsiteY23" fmla="*/ 22009 h 143514"/>
                <a:gd name="connsiteX24" fmla="*/ 97454 w 111622"/>
                <a:gd name="connsiteY24" fmla="*/ 9590 h 143514"/>
                <a:gd name="connsiteX25" fmla="*/ 80443 w 111622"/>
                <a:gd name="connsiteY25" fmla="*/ 3255 h 143514"/>
                <a:gd name="connsiteX26" fmla="*/ 62560 w 111622"/>
                <a:gd name="connsiteY26" fmla="*/ 1453 h 143514"/>
                <a:gd name="connsiteX27" fmla="*/ 1453 w 111622"/>
                <a:gd name="connsiteY27" fmla="*/ 1453 h 143514"/>
                <a:gd name="connsiteX28" fmla="*/ 1453 w 111622"/>
                <a:gd name="connsiteY28" fmla="*/ 153330 h 143514"/>
                <a:gd name="connsiteX29" fmla="*/ 62560 w 111622"/>
                <a:gd name="connsiteY29" fmla="*/ 153330 h 143514"/>
                <a:gd name="connsiteX30" fmla="*/ 83698 w 111622"/>
                <a:gd name="connsiteY30" fmla="*/ 151102 h 143514"/>
                <a:gd name="connsiteX31" fmla="*/ 102492 w 111622"/>
                <a:gd name="connsiteY31" fmla="*/ 143604 h 143514"/>
                <a:gd name="connsiteX32" fmla="*/ 116054 w 111622"/>
                <a:gd name="connsiteY32" fmla="*/ 129480 h 143514"/>
                <a:gd name="connsiteX33" fmla="*/ 121207 w 111622"/>
                <a:gd name="connsiteY33" fmla="*/ 107878 h 143514"/>
                <a:gd name="connsiteX34" fmla="*/ 118611 w 111622"/>
                <a:gd name="connsiteY34" fmla="*/ 93754 h 143514"/>
                <a:gd name="connsiteX35" fmla="*/ 111636 w 111622"/>
                <a:gd name="connsiteY35" fmla="*/ 8274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1622" h="143514">
                  <a:moveTo>
                    <a:pt x="41500" y="91545"/>
                  </a:moveTo>
                  <a:lnTo>
                    <a:pt x="58046" y="91545"/>
                  </a:lnTo>
                  <a:cubicBezTo>
                    <a:pt x="65060" y="91545"/>
                    <a:pt x="70698" y="92610"/>
                    <a:pt x="74767" y="94703"/>
                  </a:cubicBezTo>
                  <a:cubicBezTo>
                    <a:pt x="78293" y="96524"/>
                    <a:pt x="79940" y="99663"/>
                    <a:pt x="79940" y="104584"/>
                  </a:cubicBezTo>
                  <a:cubicBezTo>
                    <a:pt x="79940" y="107529"/>
                    <a:pt x="79339" y="109912"/>
                    <a:pt x="78176" y="111656"/>
                  </a:cubicBezTo>
                  <a:cubicBezTo>
                    <a:pt x="76937" y="113496"/>
                    <a:pt x="75386" y="114891"/>
                    <a:pt x="73449" y="115899"/>
                  </a:cubicBezTo>
                  <a:cubicBezTo>
                    <a:pt x="71318" y="116984"/>
                    <a:pt x="68935" y="117759"/>
                    <a:pt x="66319" y="118185"/>
                  </a:cubicBezTo>
                  <a:cubicBezTo>
                    <a:pt x="63529" y="118650"/>
                    <a:pt x="60797" y="118863"/>
                    <a:pt x="58259" y="118863"/>
                  </a:cubicBezTo>
                  <a:lnTo>
                    <a:pt x="41520" y="118863"/>
                  </a:lnTo>
                  <a:lnTo>
                    <a:pt x="41500" y="91545"/>
                  </a:lnTo>
                  <a:close/>
                  <a:moveTo>
                    <a:pt x="70950" y="56109"/>
                  </a:moveTo>
                  <a:cubicBezTo>
                    <a:pt x="67869" y="58376"/>
                    <a:pt x="63316" y="59538"/>
                    <a:pt x="57407" y="59538"/>
                  </a:cubicBezTo>
                  <a:lnTo>
                    <a:pt x="41481" y="59538"/>
                  </a:lnTo>
                  <a:lnTo>
                    <a:pt x="41481" y="35533"/>
                  </a:lnTo>
                  <a:lnTo>
                    <a:pt x="55760" y="35533"/>
                  </a:lnTo>
                  <a:cubicBezTo>
                    <a:pt x="62580" y="35533"/>
                    <a:pt x="67695" y="36540"/>
                    <a:pt x="70989" y="38497"/>
                  </a:cubicBezTo>
                  <a:cubicBezTo>
                    <a:pt x="73856" y="40222"/>
                    <a:pt x="75193" y="42837"/>
                    <a:pt x="75193" y="46712"/>
                  </a:cubicBezTo>
                  <a:cubicBezTo>
                    <a:pt x="75193" y="50955"/>
                    <a:pt x="73798" y="54016"/>
                    <a:pt x="70950" y="56109"/>
                  </a:cubicBezTo>
                  <a:moveTo>
                    <a:pt x="111636" y="82749"/>
                  </a:moveTo>
                  <a:cubicBezTo>
                    <a:pt x="108730" y="79630"/>
                    <a:pt x="105262" y="77014"/>
                    <a:pt x="101310" y="75018"/>
                  </a:cubicBezTo>
                  <a:cubicBezTo>
                    <a:pt x="99876" y="74282"/>
                    <a:pt x="98403" y="73643"/>
                    <a:pt x="96892" y="73062"/>
                  </a:cubicBezTo>
                  <a:cubicBezTo>
                    <a:pt x="101174" y="70698"/>
                    <a:pt x="104875" y="67675"/>
                    <a:pt x="107936" y="63975"/>
                  </a:cubicBezTo>
                  <a:cubicBezTo>
                    <a:pt x="112780" y="58163"/>
                    <a:pt x="115221" y="50742"/>
                    <a:pt x="115221" y="41965"/>
                  </a:cubicBezTo>
                  <a:cubicBezTo>
                    <a:pt x="115221" y="34022"/>
                    <a:pt x="113535" y="27318"/>
                    <a:pt x="110222" y="22009"/>
                  </a:cubicBezTo>
                  <a:cubicBezTo>
                    <a:pt x="106948" y="16817"/>
                    <a:pt x="102647" y="12632"/>
                    <a:pt x="97454" y="9590"/>
                  </a:cubicBezTo>
                  <a:cubicBezTo>
                    <a:pt x="92378" y="6607"/>
                    <a:pt x="86662" y="4495"/>
                    <a:pt x="80443" y="3255"/>
                  </a:cubicBezTo>
                  <a:cubicBezTo>
                    <a:pt x="74379" y="2054"/>
                    <a:pt x="68354" y="1453"/>
                    <a:pt x="6256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62560" y="153330"/>
                  </a:lnTo>
                  <a:cubicBezTo>
                    <a:pt x="69749" y="153330"/>
                    <a:pt x="76859" y="152575"/>
                    <a:pt x="83698" y="151102"/>
                  </a:cubicBezTo>
                  <a:cubicBezTo>
                    <a:pt x="90673" y="149591"/>
                    <a:pt x="97009" y="147072"/>
                    <a:pt x="102492" y="143604"/>
                  </a:cubicBezTo>
                  <a:cubicBezTo>
                    <a:pt x="108110" y="140059"/>
                    <a:pt x="112663" y="135312"/>
                    <a:pt x="116054" y="129480"/>
                  </a:cubicBezTo>
                  <a:cubicBezTo>
                    <a:pt x="119464" y="123610"/>
                    <a:pt x="121207" y="116325"/>
                    <a:pt x="121207" y="107878"/>
                  </a:cubicBezTo>
                  <a:cubicBezTo>
                    <a:pt x="121207" y="102705"/>
                    <a:pt x="120336" y="97938"/>
                    <a:pt x="118611" y="93754"/>
                  </a:cubicBezTo>
                  <a:cubicBezTo>
                    <a:pt x="116887" y="89588"/>
                    <a:pt x="114543" y="85888"/>
                    <a:pt x="111636" y="82749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745DF0-3A26-4177-856D-0B0B5CDBD7B1}"/>
                </a:ext>
              </a:extLst>
            </p:cNvPr>
            <p:cNvSpPr/>
            <p:nvPr/>
          </p:nvSpPr>
          <p:spPr>
            <a:xfrm>
              <a:off x="5815807" y="843175"/>
              <a:ext cx="95676" cy="143514"/>
            </a:xfrm>
            <a:custGeom>
              <a:avLst/>
              <a:gdLst>
                <a:gd name="connsiteX0" fmla="*/ 42934 w 95676"/>
                <a:gd name="connsiteY0" fmla="*/ 1453 h 143514"/>
                <a:gd name="connsiteX1" fmla="*/ 1453 w 95676"/>
                <a:gd name="connsiteY1" fmla="*/ 1453 h 143514"/>
                <a:gd name="connsiteX2" fmla="*/ 1453 w 95676"/>
                <a:gd name="connsiteY2" fmla="*/ 153330 h 143514"/>
                <a:gd name="connsiteX3" fmla="*/ 99372 w 95676"/>
                <a:gd name="connsiteY3" fmla="*/ 153330 h 143514"/>
                <a:gd name="connsiteX4" fmla="*/ 99372 w 95676"/>
                <a:gd name="connsiteY4" fmla="*/ 116577 h 143514"/>
                <a:gd name="connsiteX5" fmla="*/ 42934 w 95676"/>
                <a:gd name="connsiteY5" fmla="*/ 116577 h 143514"/>
                <a:gd name="connsiteX6" fmla="*/ 42934 w 95676"/>
                <a:gd name="connsiteY6" fmla="*/ 1453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676" h="143514">
                  <a:moveTo>
                    <a:pt x="42934" y="1453"/>
                  </a:moveTo>
                  <a:lnTo>
                    <a:pt x="1453" y="1453"/>
                  </a:lnTo>
                  <a:lnTo>
                    <a:pt x="1453" y="153330"/>
                  </a:lnTo>
                  <a:lnTo>
                    <a:pt x="99372" y="153330"/>
                  </a:lnTo>
                  <a:lnTo>
                    <a:pt x="99372" y="116577"/>
                  </a:lnTo>
                  <a:lnTo>
                    <a:pt x="42934" y="116577"/>
                  </a:lnTo>
                  <a:lnTo>
                    <a:pt x="42934" y="1453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5D5C94F9-DBEF-47A5-84B9-12CEF1AEC23C}"/>
                </a:ext>
              </a:extLst>
            </p:cNvPr>
            <p:cNvSpPr/>
            <p:nvPr/>
          </p:nvSpPr>
          <p:spPr>
            <a:xfrm>
              <a:off x="5952959" y="843175"/>
              <a:ext cx="95676" cy="143514"/>
            </a:xfrm>
            <a:custGeom>
              <a:avLst/>
              <a:gdLst>
                <a:gd name="connsiteX0" fmla="*/ 41500 w 95676"/>
                <a:gd name="connsiteY0" fmla="*/ 117197 h 143514"/>
                <a:gd name="connsiteX1" fmla="*/ 41500 w 95676"/>
                <a:gd name="connsiteY1" fmla="*/ 92979 h 143514"/>
                <a:gd name="connsiteX2" fmla="*/ 102046 w 95676"/>
                <a:gd name="connsiteY2" fmla="*/ 92979 h 143514"/>
                <a:gd name="connsiteX3" fmla="*/ 102046 w 95676"/>
                <a:gd name="connsiteY3" fmla="*/ 58705 h 143514"/>
                <a:gd name="connsiteX4" fmla="*/ 41500 w 95676"/>
                <a:gd name="connsiteY4" fmla="*/ 58705 h 143514"/>
                <a:gd name="connsiteX5" fmla="*/ 41500 w 95676"/>
                <a:gd name="connsiteY5" fmla="*/ 37160 h 143514"/>
                <a:gd name="connsiteX6" fmla="*/ 105553 w 95676"/>
                <a:gd name="connsiteY6" fmla="*/ 37160 h 143514"/>
                <a:gd name="connsiteX7" fmla="*/ 105553 w 95676"/>
                <a:gd name="connsiteY7" fmla="*/ 1453 h 143514"/>
                <a:gd name="connsiteX8" fmla="*/ 1453 w 95676"/>
                <a:gd name="connsiteY8" fmla="*/ 1453 h 143514"/>
                <a:gd name="connsiteX9" fmla="*/ 1453 w 95676"/>
                <a:gd name="connsiteY9" fmla="*/ 153330 h 143514"/>
                <a:gd name="connsiteX10" fmla="*/ 109253 w 95676"/>
                <a:gd name="connsiteY10" fmla="*/ 153330 h 143514"/>
                <a:gd name="connsiteX11" fmla="*/ 109253 w 95676"/>
                <a:gd name="connsiteY11" fmla="*/ 117216 h 143514"/>
                <a:gd name="connsiteX12" fmla="*/ 41500 w 95676"/>
                <a:gd name="connsiteY12" fmla="*/ 117216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117197"/>
                  </a:moveTo>
                  <a:lnTo>
                    <a:pt x="41500" y="92979"/>
                  </a:ln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216"/>
                  </a:lnTo>
                  <a:lnTo>
                    <a:pt x="41500" y="117216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2" name="Graphique 17">
            <a:extLst>
              <a:ext uri="{FF2B5EF4-FFF2-40B4-BE49-F238E27FC236}">
                <a16:creationId xmlns:a16="http://schemas.microsoft.com/office/drawing/2014/main" id="{051AF646-9762-47DF-87A5-D3D322D69C78}"/>
              </a:ext>
            </a:extLst>
          </p:cNvPr>
          <p:cNvGrpSpPr/>
          <p:nvPr/>
        </p:nvGrpSpPr>
        <p:grpSpPr>
          <a:xfrm>
            <a:off x="4800000" y="2364638"/>
            <a:ext cx="2592000" cy="219661"/>
            <a:chOff x="4800000" y="2662996"/>
            <a:chExt cx="2592000" cy="219661"/>
          </a:xfrm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FAE091F-43FE-47EB-987B-BB7A33EA2D83}"/>
                </a:ext>
              </a:extLst>
            </p:cNvPr>
            <p:cNvSpPr/>
            <p:nvPr/>
          </p:nvSpPr>
          <p:spPr>
            <a:xfrm>
              <a:off x="4761585" y="2625021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2591DB2-BE3B-41C7-8646-6CA2F12B6582}"/>
                </a:ext>
              </a:extLst>
            </p:cNvPr>
            <p:cNvSpPr/>
            <p:nvPr/>
          </p:nvSpPr>
          <p:spPr>
            <a:xfrm>
              <a:off x="4849384" y="2694616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5A7C493-4F8D-40E8-A57E-77D2A807F723}"/>
                </a:ext>
              </a:extLst>
            </p:cNvPr>
            <p:cNvSpPr/>
            <p:nvPr/>
          </p:nvSpPr>
          <p:spPr>
            <a:xfrm>
              <a:off x="4937275" y="2694632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925E51A-02F9-4D65-8A02-DB816C859484}"/>
                </a:ext>
              </a:extLst>
            </p:cNvPr>
            <p:cNvSpPr/>
            <p:nvPr/>
          </p:nvSpPr>
          <p:spPr>
            <a:xfrm>
              <a:off x="5035503" y="2650501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CD3BE60-FA90-44E6-96CC-BED8C82D05B7}"/>
                </a:ext>
              </a:extLst>
            </p:cNvPr>
            <p:cNvSpPr/>
            <p:nvPr/>
          </p:nvSpPr>
          <p:spPr>
            <a:xfrm>
              <a:off x="507060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951D01BC-8BE5-4625-87AF-E6D6D6B17ACC}"/>
                </a:ext>
              </a:extLst>
            </p:cNvPr>
            <p:cNvSpPr/>
            <p:nvPr/>
          </p:nvSpPr>
          <p:spPr>
            <a:xfrm>
              <a:off x="5203387" y="2696630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B19E151-4D6E-47A5-82BD-A3E2862315D1}"/>
                </a:ext>
              </a:extLst>
            </p:cNvPr>
            <p:cNvSpPr/>
            <p:nvPr/>
          </p:nvSpPr>
          <p:spPr>
            <a:xfrm>
              <a:off x="5297119" y="2694600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3D3D111-4D65-4BE5-A25D-765289C50E33}"/>
                </a:ext>
              </a:extLst>
            </p:cNvPr>
            <p:cNvSpPr/>
            <p:nvPr/>
          </p:nvSpPr>
          <p:spPr>
            <a:xfrm>
              <a:off x="539223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B003E18B-908F-4CF5-893F-44343B192195}"/>
                </a:ext>
              </a:extLst>
            </p:cNvPr>
            <p:cNvSpPr/>
            <p:nvPr/>
          </p:nvSpPr>
          <p:spPr>
            <a:xfrm>
              <a:off x="5422545" y="2696630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D0599EA-7134-4188-B844-27AE0B6001CC}"/>
                </a:ext>
              </a:extLst>
            </p:cNvPr>
            <p:cNvSpPr/>
            <p:nvPr/>
          </p:nvSpPr>
          <p:spPr>
            <a:xfrm>
              <a:off x="5507966" y="2694615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3748D9A-5B9C-46B9-90A1-0D31AC07F9D5}"/>
                </a:ext>
              </a:extLst>
            </p:cNvPr>
            <p:cNvSpPr/>
            <p:nvPr/>
          </p:nvSpPr>
          <p:spPr>
            <a:xfrm>
              <a:off x="5599812" y="2694653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87004ED-A2B2-4C6C-8BFC-79AD0E2A79E9}"/>
                </a:ext>
              </a:extLst>
            </p:cNvPr>
            <p:cNvSpPr/>
            <p:nvPr/>
          </p:nvSpPr>
          <p:spPr>
            <a:xfrm>
              <a:off x="5653584" y="2694628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BF0838F-B60E-4083-9A60-1E8F75DFFF54}"/>
                </a:ext>
              </a:extLst>
            </p:cNvPr>
            <p:cNvSpPr/>
            <p:nvPr/>
          </p:nvSpPr>
          <p:spPr>
            <a:xfrm>
              <a:off x="574237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C7BA6F74-C496-4152-8C82-0E1AB7EBBBA9}"/>
                </a:ext>
              </a:extLst>
            </p:cNvPr>
            <p:cNvSpPr/>
            <p:nvPr/>
          </p:nvSpPr>
          <p:spPr>
            <a:xfrm>
              <a:off x="5772026" y="2670051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9358B1F-CCBD-4B94-8D46-93A406B057BA}"/>
                </a:ext>
              </a:extLst>
            </p:cNvPr>
            <p:cNvSpPr/>
            <p:nvPr/>
          </p:nvSpPr>
          <p:spPr>
            <a:xfrm>
              <a:off x="5835230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55C26DE-D338-46E7-90BF-5F157AE78E74}"/>
                </a:ext>
              </a:extLst>
            </p:cNvPr>
            <p:cNvSpPr/>
            <p:nvPr/>
          </p:nvSpPr>
          <p:spPr>
            <a:xfrm>
              <a:off x="593018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6FD7A2D-61DB-46D7-9EA5-B943263EDB2A}"/>
                </a:ext>
              </a:extLst>
            </p:cNvPr>
            <p:cNvSpPr/>
            <p:nvPr/>
          </p:nvSpPr>
          <p:spPr>
            <a:xfrm>
              <a:off x="5969721" y="2694653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B62E773-6C42-47A4-8F15-1C2A0B265B10}"/>
                </a:ext>
              </a:extLst>
            </p:cNvPr>
            <p:cNvSpPr/>
            <p:nvPr/>
          </p:nvSpPr>
          <p:spPr>
            <a:xfrm>
              <a:off x="6020861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9A3574C-5FF1-483C-833E-62E13FC9AD39}"/>
                </a:ext>
              </a:extLst>
            </p:cNvPr>
            <p:cNvSpPr/>
            <p:nvPr/>
          </p:nvSpPr>
          <p:spPr>
            <a:xfrm>
              <a:off x="6150402" y="2650501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CC89094-F0D2-4F9C-8073-30C29C8E518E}"/>
                </a:ext>
              </a:extLst>
            </p:cNvPr>
            <p:cNvSpPr/>
            <p:nvPr/>
          </p:nvSpPr>
          <p:spPr>
            <a:xfrm>
              <a:off x="624315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F3316C2B-320C-4BF8-8F85-FEEE36AEE9EE}"/>
                </a:ext>
              </a:extLst>
            </p:cNvPr>
            <p:cNvSpPr/>
            <p:nvPr/>
          </p:nvSpPr>
          <p:spPr>
            <a:xfrm>
              <a:off x="6376533" y="2694643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7507E95C-A977-4427-9F40-751742BE0DE9}"/>
                </a:ext>
              </a:extLst>
            </p:cNvPr>
            <p:cNvSpPr/>
            <p:nvPr/>
          </p:nvSpPr>
          <p:spPr>
            <a:xfrm>
              <a:off x="6519474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F12EF72F-AE79-411B-AC58-D26D72508A55}"/>
                </a:ext>
              </a:extLst>
            </p:cNvPr>
            <p:cNvSpPr/>
            <p:nvPr/>
          </p:nvSpPr>
          <p:spPr>
            <a:xfrm>
              <a:off x="6612888" y="2694583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245A664-40F2-4DAB-B985-64C834196165}"/>
                </a:ext>
              </a:extLst>
            </p:cNvPr>
            <p:cNvSpPr/>
            <p:nvPr/>
          </p:nvSpPr>
          <p:spPr>
            <a:xfrm>
              <a:off x="6702891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4FFD108-2670-4D94-B9D8-F81D17027322}"/>
                </a:ext>
              </a:extLst>
            </p:cNvPr>
            <p:cNvSpPr/>
            <p:nvPr/>
          </p:nvSpPr>
          <p:spPr>
            <a:xfrm>
              <a:off x="6793599" y="2694647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4DBFAA46-539B-42FB-BE24-AF3778C1026B}"/>
                </a:ext>
              </a:extLst>
            </p:cNvPr>
            <p:cNvSpPr/>
            <p:nvPr/>
          </p:nvSpPr>
          <p:spPr>
            <a:xfrm>
              <a:off x="6886325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7A9A6FF-9474-473C-86CC-D7CFCB48F0B9}"/>
                </a:ext>
              </a:extLst>
            </p:cNvPr>
            <p:cNvSpPr/>
            <p:nvPr/>
          </p:nvSpPr>
          <p:spPr>
            <a:xfrm>
              <a:off x="6977306" y="2694604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0EAD56F-AA0B-46A0-BEEA-8673C5D18FFB}"/>
                </a:ext>
              </a:extLst>
            </p:cNvPr>
            <p:cNvSpPr/>
            <p:nvPr/>
          </p:nvSpPr>
          <p:spPr>
            <a:xfrm>
              <a:off x="7119386" y="2694615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35615BD-965E-49DB-9BD7-39E4FE336040}"/>
                </a:ext>
              </a:extLst>
            </p:cNvPr>
            <p:cNvSpPr/>
            <p:nvPr/>
          </p:nvSpPr>
          <p:spPr>
            <a:xfrm>
              <a:off x="7211025" y="2694600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11B5AD99-15F4-44C5-ACBF-B94D94185FFE}"/>
                </a:ext>
              </a:extLst>
            </p:cNvPr>
            <p:cNvSpPr/>
            <p:nvPr/>
          </p:nvSpPr>
          <p:spPr>
            <a:xfrm>
              <a:off x="7295375" y="2670051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1" name="Graphique 1">
            <a:extLst>
              <a:ext uri="{FF2B5EF4-FFF2-40B4-BE49-F238E27FC236}">
                <a16:creationId xmlns:a16="http://schemas.microsoft.com/office/drawing/2014/main" id="{90434A5C-6F22-40F8-A575-0B6DAF1B2A33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6168AD6B-C2B7-4531-8001-910996A56F21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FF48A3F-9403-4315-B90B-56AC5CCD79B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64E2690-730D-4081-9565-C4C52738819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C56A274F-E2E0-463D-ACEC-DEB9C2AF163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4583851-CE52-4CFB-A7D3-CF5BA222C2E3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5AB139E9-1BAB-43D8-A8EC-CA4EA865FFC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FAE21E06-C033-4E13-9F5D-B681C4EE816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B7C8BED-C094-4650-8DD5-36B21E08918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6C69CC8-B79B-4109-8C48-C44B8F2808B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463C21-B3E3-4A81-AB79-520C8687E44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EC2DAC75-F500-45DE-8527-43060200D68F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F0C82CEB-D99E-40E2-A5C5-C830F33188E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A26FBC32-CBF3-4148-BB7A-BA8DCDF614E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0C48FD8-7103-4035-94CF-37C9B2174FC4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42253FAC-CBA1-47DA-8C14-DC4DC5B7BDC6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95D0E2B-51CB-4E61-9B36-ECD48AD0060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FB8CC146-D54A-44E8-9989-3CF08DA51460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632AC23C-5ED1-462C-8CCB-80A28F448408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97207A00-8E70-4F21-8D70-C52E0246F1D1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FF22658C-F838-4551-A820-4128CED3B39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BA3DED27-1BF1-4CA9-93CD-C2C80E22228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9CA4557E-8790-4BD6-9D0D-D7BC20CB3B29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92A013FE-CF87-4BE5-A1D3-C4AC40BCF2A5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7704D483-6D34-42A8-BAD9-0C8B2EE1DB7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1F1246E-659C-485F-BEBC-195BDF64A247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85918697-4D58-4490-BA8F-1F993EDA4A14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83DA472D-0779-4BF4-A54A-6D000E7F2D9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5194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D3503A3-6A37-4CAE-8DC6-9F208DBC82F8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190D953-852E-4ECB-8A27-09DA4D7EF653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9C9BC47-E6D0-4484-8E54-63B848A8D90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8C61197-AF9C-4F69-8253-558590DA4897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642DD8A-E74E-4B43-AF4C-E3884A6A87C8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77EAA8F-4E96-4984-91C2-A9A688CCD634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42143F2-FB78-40AE-ABA1-88200BCAA1E4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8382EF-453E-47D6-B4FE-B909BE21FAD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2E0AC40F-825E-4DC1-8A00-6249C5E63620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E463B0F-A1A9-4764-9719-26CE0FD1845E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0834925-14D2-4882-807A-4A661F9AAD16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4DF9914-58B0-41A7-91B5-254308D70E7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52A40E3-5478-4828-9A10-F25C33565848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584443D-0644-4991-ADAA-69A7B8FC3B3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60FF1C-61B7-41A5-BD2D-996670AF5114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A8F266D-65A0-4EBC-9868-5BE31A9B885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3EF3D2-B071-4E76-8B3F-076758A712FA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09D6F5E-1739-4AAF-8541-6F39F55D8BC3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2566CD34-E765-4E01-9DC1-8F5F91ABD94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F945AC8-4AA8-4F1E-AD99-B90A3647F58F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7692B48-E380-4E72-BA01-9CE46C4AAD9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2BAF5D8-5C73-4C11-AC5B-9A473EEC6557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313525F-D968-4E52-BF76-CB4641ACCAE6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A3CBC2-080C-4669-BAC1-DA55EA1B0218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0C25F36E-DFA7-49DA-8996-D2854FAF161B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52290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3282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704A61D-FC51-4789-B2C1-6DAD16612060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A0D3B8C-DF09-49DA-AF32-71ED3872CAF7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0DA4AF07-7AED-46BE-AE67-C98CBABFE557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8A40EF59-E24C-4BF6-88C6-313806E46E94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AF8F7A39-C242-48CC-B599-835C5AB20199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A27E3B-35C0-4620-BAD6-BBDE7CC31D7E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177FB37-3BA2-407C-93C9-B8864500AF31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EFD678C-6CD6-4B60-8613-3DC2A0398811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399E4FD-786D-42F7-87F6-36275BA447F8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24CA4E78-7587-4E9D-8285-417FCDCD0CD2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4AEE5802-D3DB-4718-8647-A41B95B5E182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1366BCF-7066-451B-A8B9-47B4EAC1335D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937A5AB-20BB-4C28-8E1D-C3E722081ADD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FCDAA63-C9F2-430C-B919-E002A5C35B06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5587FF-4530-4A1B-B987-2D73FE488C67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1B56B0-1C15-4A4F-917C-A7DDE9D51EF9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E308B15-785C-46AC-88AE-CAD877399B35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1800E23-0961-4AD2-AB83-6B37F8D7CB4B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928AC98-4260-4815-9F85-37C11989636A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EE9C32D-0459-4899-BDEE-A7CC1D1C7C65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068DC05-C30F-407D-8EEA-19E1002448C7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A125EE0-5B67-4AFC-A306-4938C549DE31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F56F49EE-D387-4D01-AEB3-DF5B75005929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61CF2CD-A5D5-48C2-9182-D2CE02BDA1DC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4AEAA444-4796-4A27-9C92-C1369A5EECAB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E173C76-5BE9-42ED-BA5F-9B84956A094E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6BD7F98-C15E-4F4B-9D97-1BD88ADECE4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D408F1B-ED46-41FA-B32F-611265808DB4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FA78418-0031-4B2A-AA0E-D4C251282067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EF060A9-76EF-4923-98C9-002DEC4A3C24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E1D8F48-1F6D-4453-94A9-1AC50EE08B61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1EA93811-D96D-4ABF-AA52-1A91CC60878A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E0E40BF-158A-448A-8AB7-FB191C914F12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D43DC3F1-B968-44F1-857B-F5DD92CB5C8A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0A38423-83D1-457F-AD10-3026DDF6265D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872F5EB-5A08-43A6-811A-9B92C28A5697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4020417-EA2F-4996-8E61-FA9CA4B54638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01633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B4C07452-7081-4937-BA18-39DFBFC272DC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91CEC53-C40E-4F03-A25A-567073ED90AD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6281159-2F99-4FAC-8536-C39C6B826A2E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F349088-9C5D-46A1-B7B1-56FD2870E166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D94AFBD-C324-4D23-BF93-CDEC6462D5E5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FDDBAFF-4197-4621-831C-773F7E3B241B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7F5C1E4-3F1F-42E9-A057-7A96B08BBB54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6F00FEE-09CE-48E1-9A02-7EE1A0C98066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93FDAEE-874F-4617-AE51-1B7F4A0A5DA0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DCDE1E8-849A-449D-BE71-E527D777F8CD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5063C75-BB8C-4D06-91D4-84184BF7E2CC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7018BC3-1513-42A8-BF87-5B3FBB233946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731F027-BDB0-4769-85E2-0F91A1D3CA6F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03EC1DD-F2C9-42AB-A0F4-3917A04303DE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6193D4C8-E986-4B85-9825-3CE635341613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1861A1F-6FA6-45AE-84EF-DF284766E7FF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5BF3670-66BB-4F6C-9281-A997D0D5799E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C7830A3-C377-4258-83EB-8098FEB416B4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3D76A9FB-356E-4939-AE93-C117F2C1A5F5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BAF9093-D431-4EEC-9B28-25598D3275C8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E7C6C01-6158-43F6-AE98-9E5BEF3DB4A6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4557E44-D2AE-433C-B751-DEE0294A0CE6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C7E654-13E0-440C-A04A-5B82C5C4C701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59C235E-5B53-448D-BA10-0F9116468590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CBF524B-E278-4BC1-BD0C-9DC97C225D36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7F4E231-071A-4A97-86FA-1D42DCA4AE85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40DFD42-1126-4B1A-8EEB-459010BE2D7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99BBED1-7E85-4D1B-9870-FDC320DFAC3F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6E234B9-02B4-482E-89EB-276A113E7F72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8560882-53D8-4032-B0BF-D494C727B942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A775201-054D-42B4-8745-06EDB9E25F27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845C3B8-5EA2-4355-A8A3-F9DE330E78E2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5A63BBE-930A-430E-B95C-4D7A1F70ED56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9D3564C-3F16-42D8-BE81-021B73CBAB6F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3AA3311-682F-4466-B0CE-8419750234DE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CB2FA5B-1005-452D-8C74-2A7AD13AE936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F3284BA-6B25-4498-AD39-522F7464D230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159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8349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9" name="Graphique 6">
            <a:extLst>
              <a:ext uri="{FF2B5EF4-FFF2-40B4-BE49-F238E27FC236}">
                <a16:creationId xmlns:a16="http://schemas.microsoft.com/office/drawing/2014/main" id="{CC2485F2-AB95-4F7A-9811-1EE0B9CBB1DF}"/>
              </a:ext>
            </a:extLst>
          </p:cNvPr>
          <p:cNvGrpSpPr/>
          <p:nvPr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4155752-005B-445B-A0F1-4BB70E2A6F7D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52A27D0D-D094-4479-B4B2-FD3C8A934E1D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CBC05C3-792C-4D8A-A518-50E5802407E3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CB61E28-F53C-4805-80E9-9BF00D30F92E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397F705B-E713-492F-9EDB-4A8D90DEE69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BE2279-5E73-44B5-AF70-C1ADF86D323E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09CE5F2-0044-4005-B93B-BD311880728C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3C1B17DF-6264-48F3-9940-4AB6C76FDE55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4AD8C36-C483-4A34-8862-F984EAB47710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0D0EF5-53A0-447A-813B-4CE4D5D09C2B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00D0CF4-0644-406D-B2A1-830014954517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632278C-4688-4BC8-9830-1953FBF4330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E8121C6B-8496-410D-BAD6-C4F8CD91C269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B636C89-AC20-4170-9123-97446AF56E90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D3A573-350A-47A8-A055-6813F13C891F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7A27E05-50B9-45E2-A8F0-2FE0001B383E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FD0156A-2E46-45D6-B6F0-C95BF436399B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72D7A00-8573-45D4-B4BE-57A8F3CA3135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8153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4" name="Graphique 6">
            <a:extLst>
              <a:ext uri="{FF2B5EF4-FFF2-40B4-BE49-F238E27FC236}">
                <a16:creationId xmlns:a16="http://schemas.microsoft.com/office/drawing/2014/main" id="{8414FC0D-3EC0-495C-8F63-F5D761079DB8}"/>
              </a:ext>
            </a:extLst>
          </p:cNvPr>
          <p:cNvGrpSpPr/>
          <p:nvPr userDrawn="1"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A2B265F-3AE6-4DA4-9B8A-10A3D152AEB2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8E50D5B-4C3F-4142-9CB7-342044DF2525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47E0062-88E5-4702-9DB1-68B5295376B9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C01588D-77F7-48B4-B6BC-512E9B5887F3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6B3281F-510F-433B-8134-0D05A81C0C0E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D198F9F-D059-4CC8-AE85-BBA1844EBD61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7E4260A-03AB-47AB-B26B-BE698D3FCF90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ED198DC-EE9E-49D8-A3C6-79E65AA345D0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ADD131C0-59AF-49B5-9D50-B4A9E5C03826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F73E143-A4CE-448B-A6F1-47445F26F1C3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0A457C4-4B8F-4E72-8692-8EDBA1249E0C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D36797-1B12-4D5D-B520-17ECA82D4C5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EA050E8-1BF4-4D25-BE43-C41478D7EC13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55C324D-B16C-40F7-9BC1-6D8A811FF9CE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D1441A-1AC6-4DA0-83DE-5FF726599EEB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5D30D5A-847F-4ECA-AE66-8D161958B797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FF3EB3D-68BB-4AD6-8986-19877C37C92D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1AD0283-2524-44D4-91C5-B5F5251642BA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4845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e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BA68FB7-B3C2-417D-95C6-CDE2D866451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478838" y="2000415"/>
            <a:ext cx="32882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aphique 10">
            <a:extLst>
              <a:ext uri="{FF2B5EF4-FFF2-40B4-BE49-F238E27FC236}">
                <a16:creationId xmlns:a16="http://schemas.microsoft.com/office/drawing/2014/main" id="{31F515F0-43E9-4877-97E3-654976AAA0F6}"/>
              </a:ext>
            </a:extLst>
          </p:cNvPr>
          <p:cNvGrpSpPr/>
          <p:nvPr/>
        </p:nvGrpSpPr>
        <p:grpSpPr>
          <a:xfrm>
            <a:off x="4478838" y="407117"/>
            <a:ext cx="3288295" cy="1267197"/>
            <a:chOff x="4478838" y="827590"/>
            <a:chExt cx="3288295" cy="1267197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044C62B-CE3F-43D9-822C-BFF49B377FD3}"/>
                </a:ext>
              </a:extLst>
            </p:cNvPr>
            <p:cNvSpPr/>
            <p:nvPr/>
          </p:nvSpPr>
          <p:spPr>
            <a:xfrm>
              <a:off x="6310819" y="1060658"/>
              <a:ext cx="224566" cy="705781"/>
            </a:xfrm>
            <a:custGeom>
              <a:avLst/>
              <a:gdLst>
                <a:gd name="connsiteX0" fmla="*/ 225689 w 224566"/>
                <a:gd name="connsiteY0" fmla="*/ 12030 h 705780"/>
                <a:gd name="connsiteX1" fmla="*/ 225689 w 224566"/>
                <a:gd name="connsiteY1" fmla="*/ 88864 h 705780"/>
                <a:gd name="connsiteX2" fmla="*/ 94799 w 224566"/>
                <a:gd name="connsiteY2" fmla="*/ 88864 h 705780"/>
                <a:gd name="connsiteX3" fmla="*/ 94799 w 224566"/>
                <a:gd name="connsiteY3" fmla="*/ 318243 h 705780"/>
                <a:gd name="connsiteX4" fmla="*/ 212055 w 224566"/>
                <a:gd name="connsiteY4" fmla="*/ 318243 h 705780"/>
                <a:gd name="connsiteX5" fmla="*/ 212055 w 224566"/>
                <a:gd name="connsiteY5" fmla="*/ 395077 h 705780"/>
                <a:gd name="connsiteX6" fmla="*/ 94799 w 224566"/>
                <a:gd name="connsiteY6" fmla="*/ 395077 h 705780"/>
                <a:gd name="connsiteX7" fmla="*/ 94799 w 224566"/>
                <a:gd name="connsiteY7" fmla="*/ 624455 h 705780"/>
                <a:gd name="connsiteX8" fmla="*/ 225689 w 224566"/>
                <a:gd name="connsiteY8" fmla="*/ 624455 h 705780"/>
                <a:gd name="connsiteX9" fmla="*/ 225689 w 224566"/>
                <a:gd name="connsiteY9" fmla="*/ 701289 h 705780"/>
                <a:gd name="connsiteX10" fmla="*/ 12030 w 224566"/>
                <a:gd name="connsiteY10" fmla="*/ 701289 h 705780"/>
                <a:gd name="connsiteX11" fmla="*/ 12030 w 224566"/>
                <a:gd name="connsiteY11" fmla="*/ 12030 h 705780"/>
                <a:gd name="connsiteX12" fmla="*/ 225689 w 224566"/>
                <a:gd name="connsiteY12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566" h="705780">
                  <a:moveTo>
                    <a:pt x="225689" y="12030"/>
                  </a:moveTo>
                  <a:lnTo>
                    <a:pt x="225689" y="88864"/>
                  </a:lnTo>
                  <a:lnTo>
                    <a:pt x="94799" y="88864"/>
                  </a:lnTo>
                  <a:lnTo>
                    <a:pt x="94799" y="318243"/>
                  </a:lnTo>
                  <a:lnTo>
                    <a:pt x="212055" y="318243"/>
                  </a:lnTo>
                  <a:lnTo>
                    <a:pt x="212055" y="395077"/>
                  </a:lnTo>
                  <a:lnTo>
                    <a:pt x="94799" y="395077"/>
                  </a:lnTo>
                  <a:lnTo>
                    <a:pt x="94799" y="624455"/>
                  </a:lnTo>
                  <a:lnTo>
                    <a:pt x="225689" y="624455"/>
                  </a:lnTo>
                  <a:lnTo>
                    <a:pt x="225689" y="701289"/>
                  </a:lnTo>
                  <a:lnTo>
                    <a:pt x="12030" y="701289"/>
                  </a:lnTo>
                  <a:lnTo>
                    <a:pt x="12030" y="12030"/>
                  </a:lnTo>
                  <a:lnTo>
                    <a:pt x="225689" y="12030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B7E377D-5FB3-436B-BF0C-D3CB0A6A7C2C}"/>
                </a:ext>
              </a:extLst>
            </p:cNvPr>
            <p:cNvSpPr/>
            <p:nvPr/>
          </p:nvSpPr>
          <p:spPr>
            <a:xfrm>
              <a:off x="6598265" y="1218175"/>
              <a:ext cx="256647" cy="545376"/>
            </a:xfrm>
            <a:custGeom>
              <a:avLst/>
              <a:gdLst>
                <a:gd name="connsiteX0" fmla="*/ 177407 w 256647"/>
                <a:gd name="connsiteY0" fmla="*/ 543772 h 545375"/>
                <a:gd name="connsiteX1" fmla="*/ 177407 w 256647"/>
                <a:gd name="connsiteY1" fmla="*/ 130249 h 545375"/>
                <a:gd name="connsiteX2" fmla="*/ 135061 w 256647"/>
                <a:gd name="connsiteY2" fmla="*/ 86939 h 545375"/>
                <a:gd name="connsiteX3" fmla="*/ 92714 w 256647"/>
                <a:gd name="connsiteY3" fmla="*/ 130249 h 545375"/>
                <a:gd name="connsiteX4" fmla="*/ 92714 w 256647"/>
                <a:gd name="connsiteY4" fmla="*/ 543932 h 545375"/>
                <a:gd name="connsiteX5" fmla="*/ 12030 w 256647"/>
                <a:gd name="connsiteY5" fmla="*/ 543932 h 545375"/>
                <a:gd name="connsiteX6" fmla="*/ 12030 w 256647"/>
                <a:gd name="connsiteY6" fmla="*/ 130249 h 545375"/>
                <a:gd name="connsiteX7" fmla="*/ 135061 w 256647"/>
                <a:gd name="connsiteY7" fmla="*/ 12030 h 545375"/>
                <a:gd name="connsiteX8" fmla="*/ 258091 w 256647"/>
                <a:gd name="connsiteY8" fmla="*/ 130249 h 545375"/>
                <a:gd name="connsiteX9" fmla="*/ 258091 w 256647"/>
                <a:gd name="connsiteY9" fmla="*/ 543932 h 545375"/>
                <a:gd name="connsiteX10" fmla="*/ 177407 w 256647"/>
                <a:gd name="connsiteY10" fmla="*/ 543932 h 54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647" h="545375">
                  <a:moveTo>
                    <a:pt x="177407" y="543772"/>
                  </a:moveTo>
                  <a:lnTo>
                    <a:pt x="177407" y="130249"/>
                  </a:lnTo>
                  <a:cubicBezTo>
                    <a:pt x="177407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543932"/>
                  </a:lnTo>
                  <a:lnTo>
                    <a:pt x="12030" y="543932"/>
                  </a:lnTo>
                  <a:lnTo>
                    <a:pt x="12030" y="130249"/>
                  </a:lnTo>
                  <a:cubicBezTo>
                    <a:pt x="12030" y="51490"/>
                    <a:pt x="69134" y="12030"/>
                    <a:pt x="135061" y="12030"/>
                  </a:cubicBezTo>
                  <a:cubicBezTo>
                    <a:pt x="200025" y="12030"/>
                    <a:pt x="258091" y="51490"/>
                    <a:pt x="258091" y="130249"/>
                  </a:cubicBezTo>
                  <a:lnTo>
                    <a:pt x="258091" y="543932"/>
                  </a:lnTo>
                  <a:lnTo>
                    <a:pt x="177407" y="54393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F536F4F-755E-4E28-855C-E283A22F36AC}"/>
                </a:ext>
              </a:extLst>
            </p:cNvPr>
            <p:cNvSpPr/>
            <p:nvPr/>
          </p:nvSpPr>
          <p:spPr>
            <a:xfrm>
              <a:off x="6921480" y="1218175"/>
              <a:ext cx="256647" cy="561416"/>
            </a:xfrm>
            <a:custGeom>
              <a:avLst/>
              <a:gdLst>
                <a:gd name="connsiteX0" fmla="*/ 92714 w 256647"/>
                <a:gd name="connsiteY0" fmla="*/ 373422 h 561416"/>
                <a:gd name="connsiteX1" fmla="*/ 92714 w 256647"/>
                <a:gd name="connsiteY1" fmla="*/ 435499 h 561416"/>
                <a:gd name="connsiteX2" fmla="*/ 135061 w 256647"/>
                <a:gd name="connsiteY2" fmla="*/ 477846 h 561416"/>
                <a:gd name="connsiteX3" fmla="*/ 177407 w 256647"/>
                <a:gd name="connsiteY3" fmla="*/ 435499 h 561416"/>
                <a:gd name="connsiteX4" fmla="*/ 177407 w 256647"/>
                <a:gd name="connsiteY4" fmla="*/ 379357 h 561416"/>
                <a:gd name="connsiteX5" fmla="*/ 12030 w 256647"/>
                <a:gd name="connsiteY5" fmla="*/ 175483 h 561416"/>
                <a:gd name="connsiteX6" fmla="*/ 12030 w 256647"/>
                <a:gd name="connsiteY6" fmla="*/ 130249 h 561416"/>
                <a:gd name="connsiteX7" fmla="*/ 135061 w 256647"/>
                <a:gd name="connsiteY7" fmla="*/ 12030 h 561416"/>
                <a:gd name="connsiteX8" fmla="*/ 258091 w 256647"/>
                <a:gd name="connsiteY8" fmla="*/ 130249 h 561416"/>
                <a:gd name="connsiteX9" fmla="*/ 258091 w 256647"/>
                <a:gd name="connsiteY9" fmla="*/ 185428 h 561416"/>
                <a:gd name="connsiteX10" fmla="*/ 177407 w 256647"/>
                <a:gd name="connsiteY10" fmla="*/ 185428 h 561416"/>
                <a:gd name="connsiteX11" fmla="*/ 177407 w 256647"/>
                <a:gd name="connsiteY11" fmla="*/ 130249 h 561416"/>
                <a:gd name="connsiteX12" fmla="*/ 135061 w 256647"/>
                <a:gd name="connsiteY12" fmla="*/ 86939 h 561416"/>
                <a:gd name="connsiteX13" fmla="*/ 92714 w 256647"/>
                <a:gd name="connsiteY13" fmla="*/ 130249 h 561416"/>
                <a:gd name="connsiteX14" fmla="*/ 92714 w 256647"/>
                <a:gd name="connsiteY14" fmla="*/ 175483 h 561416"/>
                <a:gd name="connsiteX15" fmla="*/ 258091 w 256647"/>
                <a:gd name="connsiteY15" fmla="*/ 379357 h 561416"/>
                <a:gd name="connsiteX16" fmla="*/ 258091 w 256647"/>
                <a:gd name="connsiteY16" fmla="*/ 435499 h 561416"/>
                <a:gd name="connsiteX17" fmla="*/ 135061 w 256647"/>
                <a:gd name="connsiteY17" fmla="*/ 552755 h 561416"/>
                <a:gd name="connsiteX18" fmla="*/ 12030 w 256647"/>
                <a:gd name="connsiteY18" fmla="*/ 435499 h 561416"/>
                <a:gd name="connsiteX19" fmla="*/ 12030 w 256647"/>
                <a:gd name="connsiteY19" fmla="*/ 373422 h 561416"/>
                <a:gd name="connsiteX20" fmla="*/ 92714 w 256647"/>
                <a:gd name="connsiteY20" fmla="*/ 37342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647" h="561416">
                  <a:moveTo>
                    <a:pt x="92714" y="373422"/>
                  </a:moveTo>
                  <a:lnTo>
                    <a:pt x="92714" y="435499"/>
                  </a:lnTo>
                  <a:cubicBezTo>
                    <a:pt x="92714" y="462126"/>
                    <a:pt x="113406" y="477846"/>
                    <a:pt x="135061" y="477846"/>
                  </a:cubicBezTo>
                  <a:cubicBezTo>
                    <a:pt x="156715" y="477846"/>
                    <a:pt x="177407" y="462126"/>
                    <a:pt x="177407" y="435499"/>
                  </a:cubicBezTo>
                  <a:lnTo>
                    <a:pt x="177407" y="379357"/>
                  </a:lnTo>
                  <a:cubicBezTo>
                    <a:pt x="177407" y="305571"/>
                    <a:pt x="12030" y="304448"/>
                    <a:pt x="12030" y="175483"/>
                  </a:cubicBezTo>
                  <a:lnTo>
                    <a:pt x="12030" y="130249"/>
                  </a:lnTo>
                  <a:cubicBezTo>
                    <a:pt x="12030" y="52452"/>
                    <a:pt x="69134" y="12030"/>
                    <a:pt x="135061" y="12030"/>
                  </a:cubicBezTo>
                  <a:cubicBezTo>
                    <a:pt x="201949" y="12030"/>
                    <a:pt x="258091" y="52452"/>
                    <a:pt x="258091" y="130249"/>
                  </a:cubicBezTo>
                  <a:lnTo>
                    <a:pt x="258091" y="185428"/>
                  </a:lnTo>
                  <a:lnTo>
                    <a:pt x="177407" y="185428"/>
                  </a:lnTo>
                  <a:lnTo>
                    <a:pt x="177407" y="130249"/>
                  </a:lnTo>
                  <a:cubicBezTo>
                    <a:pt x="177407" y="103621"/>
                    <a:pt x="156715" y="86939"/>
                    <a:pt x="135061" y="86939"/>
                  </a:cubicBezTo>
                  <a:cubicBezTo>
                    <a:pt x="113406" y="86939"/>
                    <a:pt x="92714" y="103621"/>
                    <a:pt x="92714" y="130249"/>
                  </a:cubicBezTo>
                  <a:lnTo>
                    <a:pt x="92714" y="175483"/>
                  </a:lnTo>
                  <a:cubicBezTo>
                    <a:pt x="92714" y="247344"/>
                    <a:pt x="258091" y="246382"/>
                    <a:pt x="258091" y="379357"/>
                  </a:cubicBezTo>
                  <a:lnTo>
                    <a:pt x="258091" y="435499"/>
                  </a:lnTo>
                  <a:cubicBezTo>
                    <a:pt x="258091" y="508322"/>
                    <a:pt x="201949" y="552755"/>
                    <a:pt x="135061" y="552755"/>
                  </a:cubicBezTo>
                  <a:cubicBezTo>
                    <a:pt x="69134" y="552755"/>
                    <a:pt x="12030" y="508483"/>
                    <a:pt x="12030" y="435499"/>
                  </a:cubicBezTo>
                  <a:lnTo>
                    <a:pt x="12030" y="373422"/>
                  </a:lnTo>
                  <a:lnTo>
                    <a:pt x="92714" y="37342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960EEE8-3833-447D-9750-17994DD84682}"/>
                </a:ext>
              </a:extLst>
            </p:cNvPr>
            <p:cNvSpPr/>
            <p:nvPr/>
          </p:nvSpPr>
          <p:spPr>
            <a:xfrm>
              <a:off x="7244695" y="1218175"/>
              <a:ext cx="256647" cy="561416"/>
            </a:xfrm>
            <a:custGeom>
              <a:avLst/>
              <a:gdLst>
                <a:gd name="connsiteX0" fmla="*/ 92714 w 256647"/>
                <a:gd name="connsiteY0" fmla="*/ 337010 h 561416"/>
                <a:gd name="connsiteX1" fmla="*/ 92714 w 256647"/>
                <a:gd name="connsiteY1" fmla="*/ 435499 h 561416"/>
                <a:gd name="connsiteX2" fmla="*/ 135061 w 256647"/>
                <a:gd name="connsiteY2" fmla="*/ 478808 h 561416"/>
                <a:gd name="connsiteX3" fmla="*/ 177408 w 256647"/>
                <a:gd name="connsiteY3" fmla="*/ 435499 h 561416"/>
                <a:gd name="connsiteX4" fmla="*/ 177408 w 256647"/>
                <a:gd name="connsiteY4" fmla="*/ 373422 h 561416"/>
                <a:gd name="connsiteX5" fmla="*/ 258091 w 256647"/>
                <a:gd name="connsiteY5" fmla="*/ 373422 h 561416"/>
                <a:gd name="connsiteX6" fmla="*/ 258091 w 256647"/>
                <a:gd name="connsiteY6" fmla="*/ 435499 h 561416"/>
                <a:gd name="connsiteX7" fmla="*/ 135061 w 256647"/>
                <a:gd name="connsiteY7" fmla="*/ 553717 h 561416"/>
                <a:gd name="connsiteX8" fmla="*/ 12030 w 256647"/>
                <a:gd name="connsiteY8" fmla="*/ 435499 h 561416"/>
                <a:gd name="connsiteX9" fmla="*/ 12030 w 256647"/>
                <a:gd name="connsiteY9" fmla="*/ 130249 h 561416"/>
                <a:gd name="connsiteX10" fmla="*/ 135061 w 256647"/>
                <a:gd name="connsiteY10" fmla="*/ 12030 h 561416"/>
                <a:gd name="connsiteX11" fmla="*/ 258091 w 256647"/>
                <a:gd name="connsiteY11" fmla="*/ 130249 h 561416"/>
                <a:gd name="connsiteX12" fmla="*/ 258091 w 256647"/>
                <a:gd name="connsiteY12" fmla="*/ 203072 h 561416"/>
                <a:gd name="connsiteX13" fmla="*/ 206922 w 256647"/>
                <a:gd name="connsiteY13" fmla="*/ 281831 h 561416"/>
                <a:gd name="connsiteX14" fmla="*/ 92714 w 256647"/>
                <a:gd name="connsiteY14" fmla="*/ 337010 h 561416"/>
                <a:gd name="connsiteX15" fmla="*/ 177408 w 256647"/>
                <a:gd name="connsiteY15" fmla="*/ 203072 h 561416"/>
                <a:gd name="connsiteX16" fmla="*/ 177408 w 256647"/>
                <a:gd name="connsiteY16" fmla="*/ 130249 h 561416"/>
                <a:gd name="connsiteX17" fmla="*/ 135061 w 256647"/>
                <a:gd name="connsiteY17" fmla="*/ 86939 h 561416"/>
                <a:gd name="connsiteX18" fmla="*/ 92714 w 256647"/>
                <a:gd name="connsiteY18" fmla="*/ 130249 h 561416"/>
                <a:gd name="connsiteX19" fmla="*/ 92714 w 256647"/>
                <a:gd name="connsiteY19" fmla="*/ 252317 h 561416"/>
                <a:gd name="connsiteX20" fmla="*/ 169548 w 256647"/>
                <a:gd name="connsiteY20" fmla="*/ 215905 h 561416"/>
                <a:gd name="connsiteX21" fmla="*/ 177408 w 256647"/>
                <a:gd name="connsiteY21" fmla="*/ 20307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647" h="561416">
                  <a:moveTo>
                    <a:pt x="92714" y="337010"/>
                  </a:moveTo>
                  <a:lnTo>
                    <a:pt x="92714" y="435499"/>
                  </a:lnTo>
                  <a:cubicBezTo>
                    <a:pt x="92714" y="461163"/>
                    <a:pt x="111481" y="478808"/>
                    <a:pt x="135061" y="478808"/>
                  </a:cubicBezTo>
                  <a:cubicBezTo>
                    <a:pt x="158640" y="478808"/>
                    <a:pt x="177408" y="461163"/>
                    <a:pt x="177408" y="435499"/>
                  </a:cubicBezTo>
                  <a:lnTo>
                    <a:pt x="177408" y="373422"/>
                  </a:lnTo>
                  <a:lnTo>
                    <a:pt x="258091" y="373422"/>
                  </a:lnTo>
                  <a:lnTo>
                    <a:pt x="258091" y="435499"/>
                  </a:lnTo>
                  <a:cubicBezTo>
                    <a:pt x="258091" y="514257"/>
                    <a:pt x="200987" y="553717"/>
                    <a:pt x="135061" y="553717"/>
                  </a:cubicBezTo>
                  <a:cubicBezTo>
                    <a:pt x="70097" y="553717"/>
                    <a:pt x="12030" y="514257"/>
                    <a:pt x="12030" y="435499"/>
                  </a:cubicBezTo>
                  <a:lnTo>
                    <a:pt x="12030" y="130249"/>
                  </a:lnTo>
                  <a:cubicBezTo>
                    <a:pt x="12030" y="51490"/>
                    <a:pt x="70097" y="12030"/>
                    <a:pt x="135061" y="12030"/>
                  </a:cubicBezTo>
                  <a:cubicBezTo>
                    <a:pt x="200987" y="12030"/>
                    <a:pt x="258091" y="51490"/>
                    <a:pt x="258091" y="130249"/>
                  </a:cubicBezTo>
                  <a:lnTo>
                    <a:pt x="258091" y="203072"/>
                  </a:lnTo>
                  <a:cubicBezTo>
                    <a:pt x="258091" y="250392"/>
                    <a:pt x="244296" y="263064"/>
                    <a:pt x="206922" y="281831"/>
                  </a:cubicBezTo>
                  <a:lnTo>
                    <a:pt x="92714" y="337010"/>
                  </a:lnTo>
                  <a:close/>
                  <a:moveTo>
                    <a:pt x="177408" y="203072"/>
                  </a:moveTo>
                  <a:lnTo>
                    <a:pt x="177408" y="130249"/>
                  </a:lnTo>
                  <a:cubicBezTo>
                    <a:pt x="177408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252317"/>
                  </a:lnTo>
                  <a:lnTo>
                    <a:pt x="169548" y="215905"/>
                  </a:lnTo>
                  <a:cubicBezTo>
                    <a:pt x="174520" y="213819"/>
                    <a:pt x="177408" y="208045"/>
                    <a:pt x="177408" y="20307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848CBC1-5521-46CF-A698-3C2023D7087B}"/>
                </a:ext>
              </a:extLst>
            </p:cNvPr>
            <p:cNvSpPr/>
            <p:nvPr/>
          </p:nvSpPr>
          <p:spPr>
            <a:xfrm>
              <a:off x="7552993" y="1060658"/>
              <a:ext cx="224566" cy="529335"/>
            </a:xfrm>
            <a:custGeom>
              <a:avLst/>
              <a:gdLst>
                <a:gd name="connsiteX0" fmla="*/ 215424 w 224566"/>
                <a:gd name="connsiteY0" fmla="*/ 205960 h 529335"/>
                <a:gd name="connsiteX1" fmla="*/ 215424 w 224566"/>
                <a:gd name="connsiteY1" fmla="*/ 111481 h 529335"/>
                <a:gd name="connsiteX2" fmla="*/ 113727 w 224566"/>
                <a:gd name="connsiteY2" fmla="*/ 12030 h 529335"/>
                <a:gd name="connsiteX3" fmla="*/ 12030 w 224566"/>
                <a:gd name="connsiteY3" fmla="*/ 111481 h 529335"/>
                <a:gd name="connsiteX4" fmla="*/ 12030 w 224566"/>
                <a:gd name="connsiteY4" fmla="*/ 167623 h 529335"/>
                <a:gd name="connsiteX5" fmla="*/ 86458 w 224566"/>
                <a:gd name="connsiteY5" fmla="*/ 167623 h 529335"/>
                <a:gd name="connsiteX6" fmla="*/ 86458 w 224566"/>
                <a:gd name="connsiteY6" fmla="*/ 111481 h 529335"/>
                <a:gd name="connsiteX7" fmla="*/ 113727 w 224566"/>
                <a:gd name="connsiteY7" fmla="*/ 82127 h 529335"/>
                <a:gd name="connsiteX8" fmla="*/ 140996 w 224566"/>
                <a:gd name="connsiteY8" fmla="*/ 111481 h 529335"/>
                <a:gd name="connsiteX9" fmla="*/ 140996 w 224566"/>
                <a:gd name="connsiteY9" fmla="*/ 205960 h 529335"/>
                <a:gd name="connsiteX10" fmla="*/ 115973 w 224566"/>
                <a:gd name="connsiteY10" fmla="*/ 236597 h 529335"/>
                <a:gd name="connsiteX11" fmla="*/ 64804 w 224566"/>
                <a:gd name="connsiteY11" fmla="*/ 236597 h 529335"/>
                <a:gd name="connsiteX12" fmla="*/ 64804 w 224566"/>
                <a:gd name="connsiteY12" fmla="*/ 306854 h 529335"/>
                <a:gd name="connsiteX13" fmla="*/ 115331 w 224566"/>
                <a:gd name="connsiteY13" fmla="*/ 306854 h 529335"/>
                <a:gd name="connsiteX14" fmla="*/ 141156 w 224566"/>
                <a:gd name="connsiteY14" fmla="*/ 336208 h 529335"/>
                <a:gd name="connsiteX15" fmla="*/ 141156 w 224566"/>
                <a:gd name="connsiteY15" fmla="*/ 430687 h 529335"/>
                <a:gd name="connsiteX16" fmla="*/ 113887 w 224566"/>
                <a:gd name="connsiteY16" fmla="*/ 461324 h 529335"/>
                <a:gd name="connsiteX17" fmla="*/ 86619 w 224566"/>
                <a:gd name="connsiteY17" fmla="*/ 430687 h 529335"/>
                <a:gd name="connsiteX18" fmla="*/ 86619 w 224566"/>
                <a:gd name="connsiteY18" fmla="*/ 373903 h 529335"/>
                <a:gd name="connsiteX19" fmla="*/ 12191 w 224566"/>
                <a:gd name="connsiteY19" fmla="*/ 373903 h 529335"/>
                <a:gd name="connsiteX20" fmla="*/ 12191 w 224566"/>
                <a:gd name="connsiteY20" fmla="*/ 430687 h 529335"/>
                <a:gd name="connsiteX21" fmla="*/ 113887 w 224566"/>
                <a:gd name="connsiteY21" fmla="*/ 531581 h 529335"/>
                <a:gd name="connsiteX22" fmla="*/ 215584 w 224566"/>
                <a:gd name="connsiteY22" fmla="*/ 430687 h 529335"/>
                <a:gd name="connsiteX23" fmla="*/ 215584 w 224566"/>
                <a:gd name="connsiteY23" fmla="*/ 336208 h 529335"/>
                <a:gd name="connsiteX24" fmla="*/ 184947 w 224566"/>
                <a:gd name="connsiteY24" fmla="*/ 271726 h 529335"/>
                <a:gd name="connsiteX25" fmla="*/ 215424 w 224566"/>
                <a:gd name="connsiteY25" fmla="*/ 205960 h 52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4566" h="529335">
                  <a:moveTo>
                    <a:pt x="215424" y="205960"/>
                  </a:moveTo>
                  <a:lnTo>
                    <a:pt x="215424" y="111481"/>
                  </a:lnTo>
                  <a:cubicBezTo>
                    <a:pt x="215424" y="51971"/>
                    <a:pt x="174520" y="12030"/>
                    <a:pt x="113727" y="12030"/>
                  </a:cubicBezTo>
                  <a:cubicBezTo>
                    <a:pt x="52934" y="12030"/>
                    <a:pt x="12030" y="51971"/>
                    <a:pt x="12030" y="111481"/>
                  </a:cubicBezTo>
                  <a:lnTo>
                    <a:pt x="12030" y="167623"/>
                  </a:lnTo>
                  <a:lnTo>
                    <a:pt x="86458" y="167623"/>
                  </a:lnTo>
                  <a:lnTo>
                    <a:pt x="86458" y="111481"/>
                  </a:lnTo>
                  <a:cubicBezTo>
                    <a:pt x="86458" y="93356"/>
                    <a:pt x="96885" y="82127"/>
                    <a:pt x="113727" y="82127"/>
                  </a:cubicBezTo>
                  <a:cubicBezTo>
                    <a:pt x="130569" y="82127"/>
                    <a:pt x="140996" y="93356"/>
                    <a:pt x="140996" y="111481"/>
                  </a:cubicBezTo>
                  <a:lnTo>
                    <a:pt x="140996" y="205960"/>
                  </a:lnTo>
                  <a:cubicBezTo>
                    <a:pt x="140996" y="224567"/>
                    <a:pt x="131211" y="236597"/>
                    <a:pt x="115973" y="236597"/>
                  </a:cubicBezTo>
                  <a:lnTo>
                    <a:pt x="64804" y="236597"/>
                  </a:lnTo>
                  <a:lnTo>
                    <a:pt x="64804" y="306854"/>
                  </a:lnTo>
                  <a:lnTo>
                    <a:pt x="115331" y="306854"/>
                  </a:lnTo>
                  <a:cubicBezTo>
                    <a:pt x="130730" y="306854"/>
                    <a:pt x="141156" y="318564"/>
                    <a:pt x="141156" y="336208"/>
                  </a:cubicBezTo>
                  <a:lnTo>
                    <a:pt x="141156" y="430687"/>
                  </a:lnTo>
                  <a:cubicBezTo>
                    <a:pt x="141156" y="449935"/>
                    <a:pt x="131051" y="461324"/>
                    <a:pt x="113887" y="461324"/>
                  </a:cubicBezTo>
                  <a:cubicBezTo>
                    <a:pt x="96885" y="461324"/>
                    <a:pt x="86619" y="449775"/>
                    <a:pt x="86619" y="430687"/>
                  </a:cubicBezTo>
                  <a:lnTo>
                    <a:pt x="86619" y="373903"/>
                  </a:lnTo>
                  <a:lnTo>
                    <a:pt x="12191" y="373903"/>
                  </a:lnTo>
                  <a:lnTo>
                    <a:pt x="12191" y="430687"/>
                  </a:lnTo>
                  <a:cubicBezTo>
                    <a:pt x="12191" y="490999"/>
                    <a:pt x="53094" y="531581"/>
                    <a:pt x="113887" y="531581"/>
                  </a:cubicBezTo>
                  <a:cubicBezTo>
                    <a:pt x="174681" y="531581"/>
                    <a:pt x="215584" y="490999"/>
                    <a:pt x="215584" y="430687"/>
                  </a:cubicBezTo>
                  <a:lnTo>
                    <a:pt x="215584" y="336208"/>
                  </a:lnTo>
                  <a:cubicBezTo>
                    <a:pt x="215584" y="310383"/>
                    <a:pt x="202912" y="284879"/>
                    <a:pt x="184947" y="271726"/>
                  </a:cubicBezTo>
                  <a:cubicBezTo>
                    <a:pt x="203714" y="258091"/>
                    <a:pt x="215424" y="233870"/>
                    <a:pt x="215424" y="20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64D0CD6-F2C2-462C-8FA8-8D638F24CA38}"/>
                </a:ext>
              </a:extLst>
            </p:cNvPr>
            <p:cNvSpPr/>
            <p:nvPr/>
          </p:nvSpPr>
          <p:spPr>
            <a:xfrm>
              <a:off x="4466808" y="1830761"/>
              <a:ext cx="208526" cy="208526"/>
            </a:xfrm>
            <a:custGeom>
              <a:avLst/>
              <a:gdLst>
                <a:gd name="connsiteX0" fmla="*/ 108113 w 208526"/>
                <a:gd name="connsiteY0" fmla="*/ 205478 h 208526"/>
                <a:gd name="connsiteX1" fmla="*/ 12030 w 208526"/>
                <a:gd name="connsiteY1" fmla="*/ 116935 h 208526"/>
                <a:gd name="connsiteX2" fmla="*/ 12030 w 208526"/>
                <a:gd name="connsiteY2" fmla="*/ 12030 h 208526"/>
                <a:gd name="connsiteX3" fmla="*/ 54698 w 208526"/>
                <a:gd name="connsiteY3" fmla="*/ 12030 h 208526"/>
                <a:gd name="connsiteX4" fmla="*/ 54698 w 208526"/>
                <a:gd name="connsiteY4" fmla="*/ 116935 h 208526"/>
                <a:gd name="connsiteX5" fmla="*/ 107952 w 208526"/>
                <a:gd name="connsiteY5" fmla="*/ 166179 h 208526"/>
                <a:gd name="connsiteX6" fmla="*/ 161207 w 208526"/>
                <a:gd name="connsiteY6" fmla="*/ 116935 h 208526"/>
                <a:gd name="connsiteX7" fmla="*/ 161207 w 208526"/>
                <a:gd name="connsiteY7" fmla="*/ 12030 h 208526"/>
                <a:gd name="connsiteX8" fmla="*/ 203874 w 208526"/>
                <a:gd name="connsiteY8" fmla="*/ 12030 h 208526"/>
                <a:gd name="connsiteX9" fmla="*/ 203874 w 208526"/>
                <a:gd name="connsiteY9" fmla="*/ 116935 h 208526"/>
                <a:gd name="connsiteX10" fmla="*/ 108113 w 208526"/>
                <a:gd name="connsiteY10" fmla="*/ 205478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26" h="208526">
                  <a:moveTo>
                    <a:pt x="108113" y="205478"/>
                  </a:moveTo>
                  <a:cubicBezTo>
                    <a:pt x="55179" y="205478"/>
                    <a:pt x="12030" y="165698"/>
                    <a:pt x="12030" y="116935"/>
                  </a:cubicBezTo>
                  <a:lnTo>
                    <a:pt x="12030" y="12030"/>
                  </a:lnTo>
                  <a:lnTo>
                    <a:pt x="54698" y="12030"/>
                  </a:lnTo>
                  <a:lnTo>
                    <a:pt x="54698" y="116935"/>
                  </a:lnTo>
                  <a:cubicBezTo>
                    <a:pt x="54698" y="144043"/>
                    <a:pt x="78598" y="166179"/>
                    <a:pt x="107952" y="166179"/>
                  </a:cubicBezTo>
                  <a:cubicBezTo>
                    <a:pt x="137306" y="166179"/>
                    <a:pt x="161207" y="144043"/>
                    <a:pt x="161207" y="116935"/>
                  </a:cubicBezTo>
                  <a:lnTo>
                    <a:pt x="161207" y="12030"/>
                  </a:lnTo>
                  <a:lnTo>
                    <a:pt x="203874" y="12030"/>
                  </a:lnTo>
                  <a:lnTo>
                    <a:pt x="203874" y="116935"/>
                  </a:lnTo>
                  <a:cubicBezTo>
                    <a:pt x="204035" y="165698"/>
                    <a:pt x="161046" y="205478"/>
                    <a:pt x="108113" y="2054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F6B04CAC-CA6B-4A27-90E1-DAA9DD01FD0F}"/>
                </a:ext>
              </a:extLst>
            </p:cNvPr>
            <p:cNvSpPr/>
            <p:nvPr/>
          </p:nvSpPr>
          <p:spPr>
            <a:xfrm>
              <a:off x="4915459" y="1830761"/>
              <a:ext cx="256647" cy="208526"/>
            </a:xfrm>
            <a:custGeom>
              <a:avLst/>
              <a:gdLst>
                <a:gd name="connsiteX0" fmla="*/ 131371 w 256647"/>
                <a:gd name="connsiteY0" fmla="*/ 90949 h 208526"/>
                <a:gd name="connsiteX1" fmla="*/ 201308 w 256647"/>
                <a:gd name="connsiteY1" fmla="*/ 202752 h 208526"/>
                <a:gd name="connsiteX2" fmla="*/ 250712 w 256647"/>
                <a:gd name="connsiteY2" fmla="*/ 202752 h 208526"/>
                <a:gd name="connsiteX3" fmla="*/ 131371 w 256647"/>
                <a:gd name="connsiteY3" fmla="*/ 12030 h 208526"/>
                <a:gd name="connsiteX4" fmla="*/ 12030 w 256647"/>
                <a:gd name="connsiteY4" fmla="*/ 202752 h 208526"/>
                <a:gd name="connsiteX5" fmla="*/ 61275 w 256647"/>
                <a:gd name="connsiteY5" fmla="*/ 202752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47" h="208526">
                  <a:moveTo>
                    <a:pt x="131371" y="90949"/>
                  </a:moveTo>
                  <a:lnTo>
                    <a:pt x="201308" y="202752"/>
                  </a:lnTo>
                  <a:lnTo>
                    <a:pt x="250712" y="202752"/>
                  </a:lnTo>
                  <a:lnTo>
                    <a:pt x="131371" y="12030"/>
                  </a:lnTo>
                  <a:lnTo>
                    <a:pt x="12030" y="202752"/>
                  </a:lnTo>
                  <a:lnTo>
                    <a:pt x="61275" y="2027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1543F5CD-5AEF-4E7B-81CD-CAE0225E0757}"/>
                </a:ext>
              </a:extLst>
            </p:cNvPr>
            <p:cNvSpPr/>
            <p:nvPr/>
          </p:nvSpPr>
          <p:spPr>
            <a:xfrm>
              <a:off x="4695497" y="1827284"/>
              <a:ext cx="208526" cy="208526"/>
            </a:xfrm>
            <a:custGeom>
              <a:avLst/>
              <a:gdLst>
                <a:gd name="connsiteX0" fmla="*/ 118586 w 208526"/>
                <a:gd name="connsiteY0" fmla="*/ 208955 h 208526"/>
                <a:gd name="connsiteX1" fmla="*/ 60360 w 208526"/>
                <a:gd name="connsiteY1" fmla="*/ 192915 h 208526"/>
                <a:gd name="connsiteX2" fmla="*/ 29401 w 208526"/>
                <a:gd name="connsiteY2" fmla="*/ 56571 h 208526"/>
                <a:gd name="connsiteX3" fmla="*/ 177134 w 208526"/>
                <a:gd name="connsiteY3" fmla="*/ 28019 h 208526"/>
                <a:gd name="connsiteX4" fmla="*/ 153715 w 208526"/>
                <a:gd name="connsiteY4" fmla="*/ 61062 h 208526"/>
                <a:gd name="connsiteX5" fmla="*/ 65172 w 208526"/>
                <a:gd name="connsiteY5" fmla="*/ 78225 h 208526"/>
                <a:gd name="connsiteX6" fmla="*/ 83779 w 208526"/>
                <a:gd name="connsiteY6" fmla="*/ 160032 h 208526"/>
                <a:gd name="connsiteX7" fmla="*/ 172322 w 208526"/>
                <a:gd name="connsiteY7" fmla="*/ 142869 h 208526"/>
                <a:gd name="connsiteX8" fmla="*/ 208092 w 208526"/>
                <a:gd name="connsiteY8" fmla="*/ 164363 h 208526"/>
                <a:gd name="connsiteX9" fmla="*/ 118586 w 208526"/>
                <a:gd name="connsiteY9" fmla="*/ 208955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26" h="208526">
                  <a:moveTo>
                    <a:pt x="118586" y="208955"/>
                  </a:moveTo>
                  <a:cubicBezTo>
                    <a:pt x="98536" y="208955"/>
                    <a:pt x="78325" y="203822"/>
                    <a:pt x="60360" y="192915"/>
                  </a:cubicBezTo>
                  <a:cubicBezTo>
                    <a:pt x="11115" y="163240"/>
                    <a:pt x="-2840" y="102126"/>
                    <a:pt x="29401" y="56571"/>
                  </a:cubicBezTo>
                  <a:cubicBezTo>
                    <a:pt x="61643" y="11176"/>
                    <a:pt x="127890" y="-1656"/>
                    <a:pt x="177134" y="28019"/>
                  </a:cubicBezTo>
                  <a:lnTo>
                    <a:pt x="153715" y="61062"/>
                  </a:lnTo>
                  <a:cubicBezTo>
                    <a:pt x="124201" y="43257"/>
                    <a:pt x="84420" y="50957"/>
                    <a:pt x="65172" y="78225"/>
                  </a:cubicBezTo>
                  <a:cubicBezTo>
                    <a:pt x="45923" y="105494"/>
                    <a:pt x="54264" y="142227"/>
                    <a:pt x="83779" y="160032"/>
                  </a:cubicBezTo>
                  <a:cubicBezTo>
                    <a:pt x="113293" y="177837"/>
                    <a:pt x="153073" y="170137"/>
                    <a:pt x="172322" y="142869"/>
                  </a:cubicBezTo>
                  <a:lnTo>
                    <a:pt x="208092" y="164363"/>
                  </a:lnTo>
                  <a:cubicBezTo>
                    <a:pt x="187560" y="193236"/>
                    <a:pt x="153394" y="208955"/>
                    <a:pt x="118586" y="2089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03BD22C-B3A8-4507-AF98-7524B3E0E868}"/>
                </a:ext>
              </a:extLst>
            </p:cNvPr>
            <p:cNvSpPr/>
            <p:nvPr/>
          </p:nvSpPr>
          <p:spPr>
            <a:xfrm>
              <a:off x="4800931" y="1905991"/>
              <a:ext cx="112283" cy="48121"/>
            </a:xfrm>
            <a:custGeom>
              <a:avLst/>
              <a:gdLst>
                <a:gd name="connsiteX0" fmla="*/ 12030 w 112283"/>
                <a:gd name="connsiteY0" fmla="*/ 12030 h 48121"/>
                <a:gd name="connsiteX1" fmla="*/ 107150 w 112283"/>
                <a:gd name="connsiteY1" fmla="*/ 12030 h 48121"/>
                <a:gd name="connsiteX2" fmla="*/ 107150 w 112283"/>
                <a:gd name="connsiteY2" fmla="*/ 51490 h 48121"/>
                <a:gd name="connsiteX3" fmla="*/ 12030 w 112283"/>
                <a:gd name="connsiteY3" fmla="*/ 51490 h 4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3" h="48121">
                  <a:moveTo>
                    <a:pt x="12030" y="12030"/>
                  </a:moveTo>
                  <a:lnTo>
                    <a:pt x="107150" y="12030"/>
                  </a:lnTo>
                  <a:lnTo>
                    <a:pt x="107150" y="51490"/>
                  </a:lnTo>
                  <a:lnTo>
                    <a:pt x="12030" y="514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46FC95E-6D15-46A8-95AA-58F215C68C63}"/>
                </a:ext>
              </a:extLst>
            </p:cNvPr>
            <p:cNvSpPr/>
            <p:nvPr/>
          </p:nvSpPr>
          <p:spPr>
            <a:xfrm>
              <a:off x="4983952" y="1994374"/>
              <a:ext cx="112283" cy="96243"/>
            </a:xfrm>
            <a:custGeom>
              <a:avLst/>
              <a:gdLst>
                <a:gd name="connsiteX0" fmla="*/ 62879 w 112283"/>
                <a:gd name="connsiteY0" fmla="*/ 12030 h 96242"/>
                <a:gd name="connsiteX1" fmla="*/ 12030 w 112283"/>
                <a:gd name="connsiteY1" fmla="*/ 93195 h 96242"/>
                <a:gd name="connsiteX2" fmla="*/ 113566 w 112283"/>
                <a:gd name="connsiteY2" fmla="*/ 93195 h 9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3" h="96242">
                  <a:moveTo>
                    <a:pt x="62879" y="12030"/>
                  </a:moveTo>
                  <a:lnTo>
                    <a:pt x="12030" y="93195"/>
                  </a:lnTo>
                  <a:lnTo>
                    <a:pt x="113566" y="931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E20E8496-5BDF-4ACE-92F2-47A385494E38}"/>
                </a:ext>
              </a:extLst>
            </p:cNvPr>
            <p:cNvSpPr/>
            <p:nvPr/>
          </p:nvSpPr>
          <p:spPr>
            <a:xfrm>
              <a:off x="5495322" y="1055365"/>
              <a:ext cx="561416" cy="705781"/>
            </a:xfrm>
            <a:custGeom>
              <a:avLst/>
              <a:gdLst>
                <a:gd name="connsiteX0" fmla="*/ 295305 w 561416"/>
                <a:gd name="connsiteY0" fmla="*/ 12030 h 705780"/>
                <a:gd name="connsiteX1" fmla="*/ 118699 w 561416"/>
                <a:gd name="connsiteY1" fmla="*/ 12030 h 705780"/>
                <a:gd name="connsiteX2" fmla="*/ 12030 w 561416"/>
                <a:gd name="connsiteY2" fmla="*/ 118699 h 705780"/>
                <a:gd name="connsiteX3" fmla="*/ 12030 w 561416"/>
                <a:gd name="connsiteY3" fmla="*/ 707545 h 705780"/>
                <a:gd name="connsiteX4" fmla="*/ 147733 w 561416"/>
                <a:gd name="connsiteY4" fmla="*/ 707545 h 705780"/>
                <a:gd name="connsiteX5" fmla="*/ 147733 w 561416"/>
                <a:gd name="connsiteY5" fmla="*/ 138269 h 705780"/>
                <a:gd name="connsiteX6" fmla="*/ 297230 w 561416"/>
                <a:gd name="connsiteY6" fmla="*/ 138269 h 705780"/>
                <a:gd name="connsiteX7" fmla="*/ 418175 w 561416"/>
                <a:gd name="connsiteY7" fmla="*/ 247504 h 705780"/>
                <a:gd name="connsiteX8" fmla="*/ 297230 w 561416"/>
                <a:gd name="connsiteY8" fmla="*/ 357863 h 705780"/>
                <a:gd name="connsiteX9" fmla="*/ 202912 w 561416"/>
                <a:gd name="connsiteY9" fmla="*/ 357863 h 705780"/>
                <a:gd name="connsiteX10" fmla="*/ 202912 w 561416"/>
                <a:gd name="connsiteY10" fmla="*/ 482979 h 705780"/>
                <a:gd name="connsiteX11" fmla="*/ 295144 w 561416"/>
                <a:gd name="connsiteY11" fmla="*/ 482979 h 705780"/>
                <a:gd name="connsiteX12" fmla="*/ 555962 w 561416"/>
                <a:gd name="connsiteY12" fmla="*/ 247504 h 705780"/>
                <a:gd name="connsiteX13" fmla="*/ 295305 w 561416"/>
                <a:gd name="connsiteY13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16" h="705780">
                  <a:moveTo>
                    <a:pt x="295305" y="12030"/>
                  </a:moveTo>
                  <a:lnTo>
                    <a:pt x="118699" y="12030"/>
                  </a:lnTo>
                  <a:cubicBezTo>
                    <a:pt x="59831" y="12030"/>
                    <a:pt x="12030" y="59831"/>
                    <a:pt x="12030" y="118699"/>
                  </a:cubicBezTo>
                  <a:lnTo>
                    <a:pt x="12030" y="707545"/>
                  </a:lnTo>
                  <a:lnTo>
                    <a:pt x="147733" y="707545"/>
                  </a:lnTo>
                  <a:lnTo>
                    <a:pt x="147733" y="138269"/>
                  </a:lnTo>
                  <a:lnTo>
                    <a:pt x="297230" y="138269"/>
                  </a:lnTo>
                  <a:cubicBezTo>
                    <a:pt x="387377" y="138269"/>
                    <a:pt x="418175" y="184947"/>
                    <a:pt x="418175" y="247504"/>
                  </a:cubicBezTo>
                  <a:cubicBezTo>
                    <a:pt x="418175" y="311185"/>
                    <a:pt x="387377" y="357863"/>
                    <a:pt x="297230" y="357863"/>
                  </a:cubicBezTo>
                  <a:lnTo>
                    <a:pt x="202912" y="357863"/>
                  </a:lnTo>
                  <a:lnTo>
                    <a:pt x="202912" y="482979"/>
                  </a:lnTo>
                  <a:lnTo>
                    <a:pt x="295144" y="482979"/>
                  </a:lnTo>
                  <a:cubicBezTo>
                    <a:pt x="475439" y="482979"/>
                    <a:pt x="555962" y="383207"/>
                    <a:pt x="555962" y="247504"/>
                  </a:cubicBezTo>
                  <a:cubicBezTo>
                    <a:pt x="555962" y="111802"/>
                    <a:pt x="475600" y="12030"/>
                    <a:pt x="295305" y="1203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0BA0C40C-2A72-4F2C-A28D-9A8EF3A455FF}"/>
                </a:ext>
              </a:extLst>
            </p:cNvPr>
            <p:cNvSpPr/>
            <p:nvPr/>
          </p:nvSpPr>
          <p:spPr>
            <a:xfrm>
              <a:off x="4466808" y="1053600"/>
              <a:ext cx="144364" cy="705781"/>
            </a:xfrm>
            <a:custGeom>
              <a:avLst/>
              <a:gdLst>
                <a:gd name="connsiteX0" fmla="*/ 12030 w 144364"/>
                <a:gd name="connsiteY0" fmla="*/ 12030 h 705780"/>
                <a:gd name="connsiteX1" fmla="*/ 138269 w 144364"/>
                <a:gd name="connsiteY1" fmla="*/ 12030 h 705780"/>
                <a:gd name="connsiteX2" fmla="*/ 138269 w 144364"/>
                <a:gd name="connsiteY2" fmla="*/ 709149 h 705780"/>
                <a:gd name="connsiteX3" fmla="*/ 12030 w 144364"/>
                <a:gd name="connsiteY3" fmla="*/ 709149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4" h="705780">
                  <a:moveTo>
                    <a:pt x="12030" y="12030"/>
                  </a:moveTo>
                  <a:lnTo>
                    <a:pt x="138269" y="12030"/>
                  </a:lnTo>
                  <a:lnTo>
                    <a:pt x="138269" y="709149"/>
                  </a:lnTo>
                  <a:lnTo>
                    <a:pt x="12030" y="70914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2410684-8FE5-44E7-B4FF-7BE39C1E9014}"/>
                </a:ext>
              </a:extLst>
            </p:cNvPr>
            <p:cNvSpPr/>
            <p:nvPr/>
          </p:nvSpPr>
          <p:spPr>
            <a:xfrm>
              <a:off x="4466968" y="820693"/>
              <a:ext cx="144364" cy="160405"/>
            </a:xfrm>
            <a:custGeom>
              <a:avLst/>
              <a:gdLst>
                <a:gd name="connsiteX0" fmla="*/ 12030 w 144364"/>
                <a:gd name="connsiteY0" fmla="*/ 164415 h 160404"/>
                <a:gd name="connsiteX1" fmla="*/ 138269 w 144364"/>
                <a:gd name="connsiteY1" fmla="*/ 164415 h 160404"/>
                <a:gd name="connsiteX2" fmla="*/ 138269 w 144364"/>
                <a:gd name="connsiteY2" fmla="*/ 12030 h 160404"/>
                <a:gd name="connsiteX3" fmla="*/ 138269 w 144364"/>
                <a:gd name="connsiteY3" fmla="*/ 12030 h 160404"/>
                <a:gd name="connsiteX4" fmla="*/ 12030 w 144364"/>
                <a:gd name="connsiteY4" fmla="*/ 138269 h 160404"/>
                <a:gd name="connsiteX5" fmla="*/ 12030 w 144364"/>
                <a:gd name="connsiteY5" fmla="*/ 164415 h 16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4" h="160404">
                  <a:moveTo>
                    <a:pt x="12030" y="164415"/>
                  </a:moveTo>
                  <a:lnTo>
                    <a:pt x="138269" y="164415"/>
                  </a:lnTo>
                  <a:lnTo>
                    <a:pt x="138269" y="12030"/>
                  </a:lnTo>
                  <a:lnTo>
                    <a:pt x="138269" y="12030"/>
                  </a:lnTo>
                  <a:cubicBezTo>
                    <a:pt x="68653" y="12030"/>
                    <a:pt x="12030" y="68493"/>
                    <a:pt x="12030" y="138269"/>
                  </a:cubicBezTo>
                  <a:lnTo>
                    <a:pt x="12030" y="16441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74454E4-7164-482C-BB12-229BC6172163}"/>
                </a:ext>
              </a:extLst>
            </p:cNvPr>
            <p:cNvSpPr/>
            <p:nvPr/>
          </p:nvSpPr>
          <p:spPr>
            <a:xfrm>
              <a:off x="4717520" y="1053761"/>
              <a:ext cx="481214" cy="705781"/>
            </a:xfrm>
            <a:custGeom>
              <a:avLst/>
              <a:gdLst>
                <a:gd name="connsiteX0" fmla="*/ 480251 w 481213"/>
                <a:gd name="connsiteY0" fmla="*/ 267234 h 705780"/>
                <a:gd name="connsiteX1" fmla="*/ 144525 w 481213"/>
                <a:gd name="connsiteY1" fmla="*/ 24863 h 705780"/>
                <a:gd name="connsiteX2" fmla="*/ 144525 w 481213"/>
                <a:gd name="connsiteY2" fmla="*/ 25023 h 705780"/>
                <a:gd name="connsiteX3" fmla="*/ 98970 w 481213"/>
                <a:gd name="connsiteY3" fmla="*/ 12030 h 705780"/>
                <a:gd name="connsiteX4" fmla="*/ 12030 w 481213"/>
                <a:gd name="connsiteY4" fmla="*/ 98970 h 705780"/>
                <a:gd name="connsiteX5" fmla="*/ 12030 w 481213"/>
                <a:gd name="connsiteY5" fmla="*/ 709149 h 705780"/>
                <a:gd name="connsiteX6" fmla="*/ 138910 w 481213"/>
                <a:gd name="connsiteY6" fmla="*/ 709149 h 705780"/>
                <a:gd name="connsiteX7" fmla="*/ 138910 w 481213"/>
                <a:gd name="connsiteY7" fmla="*/ 183503 h 705780"/>
                <a:gd name="connsiteX8" fmla="*/ 480251 w 481213"/>
                <a:gd name="connsiteY8" fmla="*/ 430366 h 705780"/>
                <a:gd name="connsiteX9" fmla="*/ 480251 w 481213"/>
                <a:gd name="connsiteY9" fmla="*/ 267234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480251" y="267234"/>
                  </a:moveTo>
                  <a:lnTo>
                    <a:pt x="144525" y="24863"/>
                  </a:lnTo>
                  <a:lnTo>
                    <a:pt x="144525" y="25023"/>
                  </a:lnTo>
                  <a:cubicBezTo>
                    <a:pt x="131211" y="16842"/>
                    <a:pt x="115652" y="12030"/>
                    <a:pt x="98970" y="12030"/>
                  </a:cubicBezTo>
                  <a:cubicBezTo>
                    <a:pt x="51009" y="12030"/>
                    <a:pt x="12030" y="51009"/>
                    <a:pt x="12030" y="98970"/>
                  </a:cubicBezTo>
                  <a:lnTo>
                    <a:pt x="12030" y="709149"/>
                  </a:lnTo>
                  <a:lnTo>
                    <a:pt x="138910" y="709149"/>
                  </a:lnTo>
                  <a:lnTo>
                    <a:pt x="138910" y="183503"/>
                  </a:lnTo>
                  <a:lnTo>
                    <a:pt x="480251" y="430366"/>
                  </a:lnTo>
                  <a:lnTo>
                    <a:pt x="480251" y="26723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AEEBA16-5EEA-45CD-92BC-BA9D88A75669}"/>
                </a:ext>
              </a:extLst>
            </p:cNvPr>
            <p:cNvSpPr/>
            <p:nvPr/>
          </p:nvSpPr>
          <p:spPr>
            <a:xfrm>
              <a:off x="4895409" y="1053600"/>
              <a:ext cx="481214" cy="705781"/>
            </a:xfrm>
            <a:custGeom>
              <a:avLst/>
              <a:gdLst>
                <a:gd name="connsiteX0" fmla="*/ 12030 w 481213"/>
                <a:gd name="connsiteY0" fmla="*/ 453945 h 705780"/>
                <a:gd name="connsiteX1" fmla="*/ 347597 w 481213"/>
                <a:gd name="connsiteY1" fmla="*/ 696317 h 705780"/>
                <a:gd name="connsiteX2" fmla="*/ 347597 w 481213"/>
                <a:gd name="connsiteY2" fmla="*/ 696156 h 705780"/>
                <a:gd name="connsiteX3" fmla="*/ 393152 w 481213"/>
                <a:gd name="connsiteY3" fmla="*/ 709149 h 705780"/>
                <a:gd name="connsiteX4" fmla="*/ 480091 w 481213"/>
                <a:gd name="connsiteY4" fmla="*/ 622210 h 705780"/>
                <a:gd name="connsiteX5" fmla="*/ 480091 w 481213"/>
                <a:gd name="connsiteY5" fmla="*/ 12030 h 705780"/>
                <a:gd name="connsiteX6" fmla="*/ 353371 w 481213"/>
                <a:gd name="connsiteY6" fmla="*/ 12030 h 705780"/>
                <a:gd name="connsiteX7" fmla="*/ 353371 w 481213"/>
                <a:gd name="connsiteY7" fmla="*/ 537677 h 705780"/>
                <a:gd name="connsiteX8" fmla="*/ 12030 w 481213"/>
                <a:gd name="connsiteY8" fmla="*/ 290814 h 705780"/>
                <a:gd name="connsiteX9" fmla="*/ 12030 w 481213"/>
                <a:gd name="connsiteY9" fmla="*/ 453945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12030" y="453945"/>
                  </a:moveTo>
                  <a:lnTo>
                    <a:pt x="347597" y="696317"/>
                  </a:lnTo>
                  <a:lnTo>
                    <a:pt x="347597" y="696156"/>
                  </a:lnTo>
                  <a:cubicBezTo>
                    <a:pt x="360910" y="704337"/>
                    <a:pt x="376470" y="709149"/>
                    <a:pt x="393152" y="709149"/>
                  </a:cubicBezTo>
                  <a:cubicBezTo>
                    <a:pt x="441113" y="709149"/>
                    <a:pt x="480091" y="670171"/>
                    <a:pt x="480091" y="622210"/>
                  </a:cubicBezTo>
                  <a:lnTo>
                    <a:pt x="480091" y="12030"/>
                  </a:lnTo>
                  <a:lnTo>
                    <a:pt x="353371" y="12030"/>
                  </a:lnTo>
                  <a:lnTo>
                    <a:pt x="353371" y="537677"/>
                  </a:lnTo>
                  <a:lnTo>
                    <a:pt x="12030" y="290814"/>
                  </a:lnTo>
                  <a:lnTo>
                    <a:pt x="12030" y="4539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53BB2F0F-EAD3-4063-8082-EB7B6E9AC14D}"/>
                </a:ext>
              </a:extLst>
            </p:cNvPr>
            <p:cNvSpPr/>
            <p:nvPr/>
          </p:nvSpPr>
          <p:spPr>
            <a:xfrm>
              <a:off x="4717681" y="815620"/>
              <a:ext cx="160405" cy="176445"/>
            </a:xfrm>
            <a:custGeom>
              <a:avLst/>
              <a:gdLst>
                <a:gd name="connsiteX0" fmla="*/ 67210 w 160404"/>
                <a:gd name="connsiteY0" fmla="*/ 61375 h 176445"/>
                <a:gd name="connsiteX1" fmla="*/ 79882 w 160404"/>
                <a:gd name="connsiteY1" fmla="*/ 52553 h 176445"/>
                <a:gd name="connsiteX2" fmla="*/ 113887 w 160404"/>
                <a:gd name="connsiteY2" fmla="*/ 53034 h 176445"/>
                <a:gd name="connsiteX3" fmla="*/ 126559 w 160404"/>
                <a:gd name="connsiteY3" fmla="*/ 62017 h 176445"/>
                <a:gd name="connsiteX4" fmla="*/ 128805 w 160404"/>
                <a:gd name="connsiteY4" fmla="*/ 64744 h 176445"/>
                <a:gd name="connsiteX5" fmla="*/ 155432 w 160404"/>
                <a:gd name="connsiteY5" fmla="*/ 34427 h 176445"/>
                <a:gd name="connsiteX6" fmla="*/ 153347 w 160404"/>
                <a:gd name="connsiteY6" fmla="*/ 32342 h 176445"/>
                <a:gd name="connsiteX7" fmla="*/ 128003 w 160404"/>
                <a:gd name="connsiteY7" fmla="*/ 17424 h 176445"/>
                <a:gd name="connsiteX8" fmla="*/ 62397 w 160404"/>
                <a:gd name="connsiteY8" fmla="*/ 17585 h 176445"/>
                <a:gd name="connsiteX9" fmla="*/ 36091 w 160404"/>
                <a:gd name="connsiteY9" fmla="*/ 33625 h 176445"/>
                <a:gd name="connsiteX10" fmla="*/ 18447 w 160404"/>
                <a:gd name="connsiteY10" fmla="*/ 58969 h 176445"/>
                <a:gd name="connsiteX11" fmla="*/ 12030 w 160404"/>
                <a:gd name="connsiteY11" fmla="*/ 92012 h 176445"/>
                <a:gd name="connsiteX12" fmla="*/ 18286 w 160404"/>
                <a:gd name="connsiteY12" fmla="*/ 124735 h 176445"/>
                <a:gd name="connsiteX13" fmla="*/ 35610 w 160404"/>
                <a:gd name="connsiteY13" fmla="*/ 150079 h 176445"/>
                <a:gd name="connsiteX14" fmla="*/ 62077 w 160404"/>
                <a:gd name="connsiteY14" fmla="*/ 166440 h 176445"/>
                <a:gd name="connsiteX15" fmla="*/ 95762 w 160404"/>
                <a:gd name="connsiteY15" fmla="*/ 172375 h 176445"/>
                <a:gd name="connsiteX16" fmla="*/ 127843 w 160404"/>
                <a:gd name="connsiteY16" fmla="*/ 168686 h 176445"/>
                <a:gd name="connsiteX17" fmla="*/ 127843 w 160404"/>
                <a:gd name="connsiteY17" fmla="*/ 168686 h 176445"/>
                <a:gd name="connsiteX18" fmla="*/ 153668 w 160404"/>
                <a:gd name="connsiteY18" fmla="*/ 159382 h 176445"/>
                <a:gd name="connsiteX19" fmla="*/ 155272 w 160404"/>
                <a:gd name="connsiteY19" fmla="*/ 158580 h 176445"/>
                <a:gd name="connsiteX20" fmla="*/ 155272 w 160404"/>
                <a:gd name="connsiteY20" fmla="*/ 75972 h 176445"/>
                <a:gd name="connsiteX21" fmla="*/ 88704 w 160404"/>
                <a:gd name="connsiteY21" fmla="*/ 75972 h 176445"/>
                <a:gd name="connsiteX22" fmla="*/ 88704 w 160404"/>
                <a:gd name="connsiteY22" fmla="*/ 110619 h 176445"/>
                <a:gd name="connsiteX23" fmla="*/ 116614 w 160404"/>
                <a:gd name="connsiteY23" fmla="*/ 110619 h 176445"/>
                <a:gd name="connsiteX24" fmla="*/ 116614 w 160404"/>
                <a:gd name="connsiteY24" fmla="*/ 132274 h 176445"/>
                <a:gd name="connsiteX25" fmla="*/ 108754 w 160404"/>
                <a:gd name="connsiteY25" fmla="*/ 134359 h 176445"/>
                <a:gd name="connsiteX26" fmla="*/ 97366 w 160404"/>
                <a:gd name="connsiteY26" fmla="*/ 135322 h 176445"/>
                <a:gd name="connsiteX27" fmla="*/ 79400 w 160404"/>
                <a:gd name="connsiteY27" fmla="*/ 132113 h 176445"/>
                <a:gd name="connsiteX28" fmla="*/ 66408 w 160404"/>
                <a:gd name="connsiteY28" fmla="*/ 123291 h 176445"/>
                <a:gd name="connsiteX29" fmla="*/ 58548 w 160404"/>
                <a:gd name="connsiteY29" fmla="*/ 109817 h 176445"/>
                <a:gd name="connsiteX30" fmla="*/ 55821 w 160404"/>
                <a:gd name="connsiteY30" fmla="*/ 92173 h 176445"/>
                <a:gd name="connsiteX31" fmla="*/ 58868 w 160404"/>
                <a:gd name="connsiteY31" fmla="*/ 74849 h 176445"/>
                <a:gd name="connsiteX32" fmla="*/ 67210 w 160404"/>
                <a:gd name="connsiteY32" fmla="*/ 61375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4" h="176445">
                  <a:moveTo>
                    <a:pt x="67210" y="61375"/>
                  </a:moveTo>
                  <a:cubicBezTo>
                    <a:pt x="70738" y="57686"/>
                    <a:pt x="75069" y="54638"/>
                    <a:pt x="79882" y="52553"/>
                  </a:cubicBezTo>
                  <a:cubicBezTo>
                    <a:pt x="90308" y="48061"/>
                    <a:pt x="104103" y="48543"/>
                    <a:pt x="113887" y="53034"/>
                  </a:cubicBezTo>
                  <a:cubicBezTo>
                    <a:pt x="119181" y="55440"/>
                    <a:pt x="123351" y="58488"/>
                    <a:pt x="126559" y="62017"/>
                  </a:cubicBezTo>
                  <a:lnTo>
                    <a:pt x="128805" y="64744"/>
                  </a:lnTo>
                  <a:lnTo>
                    <a:pt x="155432" y="34427"/>
                  </a:lnTo>
                  <a:lnTo>
                    <a:pt x="153347" y="32342"/>
                  </a:lnTo>
                  <a:cubicBezTo>
                    <a:pt x="146770" y="26086"/>
                    <a:pt x="138269" y="21113"/>
                    <a:pt x="128003" y="17424"/>
                  </a:cubicBezTo>
                  <a:cubicBezTo>
                    <a:pt x="107792" y="10366"/>
                    <a:pt x="82608" y="10046"/>
                    <a:pt x="62397" y="17585"/>
                  </a:cubicBezTo>
                  <a:cubicBezTo>
                    <a:pt x="52452" y="21274"/>
                    <a:pt x="43630" y="26728"/>
                    <a:pt x="36091" y="33625"/>
                  </a:cubicBezTo>
                  <a:cubicBezTo>
                    <a:pt x="28552" y="40522"/>
                    <a:pt x="22777" y="49184"/>
                    <a:pt x="18447" y="58969"/>
                  </a:cubicBezTo>
                  <a:cubicBezTo>
                    <a:pt x="14276" y="68754"/>
                    <a:pt x="12030" y="79982"/>
                    <a:pt x="12030" y="92012"/>
                  </a:cubicBezTo>
                  <a:cubicBezTo>
                    <a:pt x="12030" y="104043"/>
                    <a:pt x="14116" y="114950"/>
                    <a:pt x="18286" y="124735"/>
                  </a:cubicBezTo>
                  <a:cubicBezTo>
                    <a:pt x="22457" y="134520"/>
                    <a:pt x="28231" y="143021"/>
                    <a:pt x="35610" y="150079"/>
                  </a:cubicBezTo>
                  <a:cubicBezTo>
                    <a:pt x="42988" y="157137"/>
                    <a:pt x="51971" y="162590"/>
                    <a:pt x="62077" y="166440"/>
                  </a:cubicBezTo>
                  <a:cubicBezTo>
                    <a:pt x="72342" y="170450"/>
                    <a:pt x="83731" y="172375"/>
                    <a:pt x="95762" y="172375"/>
                  </a:cubicBezTo>
                  <a:cubicBezTo>
                    <a:pt x="107311" y="172375"/>
                    <a:pt x="118058" y="171092"/>
                    <a:pt x="127843" y="168686"/>
                  </a:cubicBezTo>
                  <a:lnTo>
                    <a:pt x="127843" y="168686"/>
                  </a:lnTo>
                  <a:cubicBezTo>
                    <a:pt x="137627" y="166280"/>
                    <a:pt x="146289" y="163072"/>
                    <a:pt x="153668" y="159382"/>
                  </a:cubicBezTo>
                  <a:lnTo>
                    <a:pt x="155272" y="158580"/>
                  </a:lnTo>
                  <a:lnTo>
                    <a:pt x="155272" y="75972"/>
                  </a:lnTo>
                  <a:lnTo>
                    <a:pt x="88704" y="75972"/>
                  </a:lnTo>
                  <a:lnTo>
                    <a:pt x="88704" y="110619"/>
                  </a:lnTo>
                  <a:lnTo>
                    <a:pt x="116614" y="110619"/>
                  </a:lnTo>
                  <a:lnTo>
                    <a:pt x="116614" y="132274"/>
                  </a:lnTo>
                  <a:cubicBezTo>
                    <a:pt x="114208" y="133236"/>
                    <a:pt x="111642" y="133878"/>
                    <a:pt x="108754" y="134359"/>
                  </a:cubicBezTo>
                  <a:cubicBezTo>
                    <a:pt x="105225" y="135001"/>
                    <a:pt x="101376" y="135322"/>
                    <a:pt x="97366" y="135322"/>
                  </a:cubicBezTo>
                  <a:cubicBezTo>
                    <a:pt x="90629" y="135322"/>
                    <a:pt x="84533" y="134199"/>
                    <a:pt x="79400" y="132113"/>
                  </a:cubicBezTo>
                  <a:cubicBezTo>
                    <a:pt x="74267" y="130028"/>
                    <a:pt x="69936" y="126981"/>
                    <a:pt x="66408" y="123291"/>
                  </a:cubicBezTo>
                  <a:cubicBezTo>
                    <a:pt x="62879" y="119602"/>
                    <a:pt x="60312" y="114950"/>
                    <a:pt x="58548" y="109817"/>
                  </a:cubicBezTo>
                  <a:cubicBezTo>
                    <a:pt x="56783" y="104524"/>
                    <a:pt x="55821" y="98589"/>
                    <a:pt x="55821" y="92173"/>
                  </a:cubicBezTo>
                  <a:cubicBezTo>
                    <a:pt x="55821" y="85917"/>
                    <a:pt x="56783" y="80142"/>
                    <a:pt x="58868" y="74849"/>
                  </a:cubicBezTo>
                  <a:cubicBezTo>
                    <a:pt x="60793" y="69556"/>
                    <a:pt x="63681" y="65064"/>
                    <a:pt x="67210" y="6137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5C1B613-709E-4AB8-AA27-58B3BDE79E0E}"/>
                </a:ext>
              </a:extLst>
            </p:cNvPr>
            <p:cNvSpPr/>
            <p:nvPr/>
          </p:nvSpPr>
          <p:spPr>
            <a:xfrm>
              <a:off x="4912733" y="819570"/>
              <a:ext cx="144364" cy="176445"/>
            </a:xfrm>
            <a:custGeom>
              <a:avLst/>
              <a:gdLst>
                <a:gd name="connsiteX0" fmla="*/ 121587 w 144364"/>
                <a:gd name="connsiteY0" fmla="*/ 86298 h 176445"/>
                <a:gd name="connsiteX1" fmla="*/ 130409 w 144364"/>
                <a:gd name="connsiteY1" fmla="*/ 59350 h 176445"/>
                <a:gd name="connsiteX2" fmla="*/ 125276 w 144364"/>
                <a:gd name="connsiteY2" fmla="*/ 36733 h 176445"/>
                <a:gd name="connsiteX3" fmla="*/ 111481 w 144364"/>
                <a:gd name="connsiteY3" fmla="*/ 21975 h 176445"/>
                <a:gd name="connsiteX4" fmla="*/ 92393 w 144364"/>
                <a:gd name="connsiteY4" fmla="*/ 14276 h 176445"/>
                <a:gd name="connsiteX5" fmla="*/ 71059 w 144364"/>
                <a:gd name="connsiteY5" fmla="*/ 12030 h 176445"/>
                <a:gd name="connsiteX6" fmla="*/ 12030 w 144364"/>
                <a:gd name="connsiteY6" fmla="*/ 12030 h 176445"/>
                <a:gd name="connsiteX7" fmla="*/ 12030 w 144364"/>
                <a:gd name="connsiteY7" fmla="*/ 164736 h 176445"/>
                <a:gd name="connsiteX8" fmla="*/ 52773 w 144364"/>
                <a:gd name="connsiteY8" fmla="*/ 164736 h 176445"/>
                <a:gd name="connsiteX9" fmla="*/ 52773 w 144364"/>
                <a:gd name="connsiteY9" fmla="*/ 106509 h 176445"/>
                <a:gd name="connsiteX10" fmla="*/ 59991 w 144364"/>
                <a:gd name="connsiteY10" fmla="*/ 106509 h 176445"/>
                <a:gd name="connsiteX11" fmla="*/ 91912 w 144364"/>
                <a:gd name="connsiteY11" fmla="*/ 164736 h 176445"/>
                <a:gd name="connsiteX12" fmla="*/ 140515 w 144364"/>
                <a:gd name="connsiteY12" fmla="*/ 164736 h 176445"/>
                <a:gd name="connsiteX13" fmla="*/ 101376 w 144364"/>
                <a:gd name="connsiteY13" fmla="*/ 100574 h 176445"/>
                <a:gd name="connsiteX14" fmla="*/ 121587 w 144364"/>
                <a:gd name="connsiteY14" fmla="*/ 86298 h 176445"/>
                <a:gd name="connsiteX15" fmla="*/ 52613 w 144364"/>
                <a:gd name="connsiteY15" fmla="*/ 46678 h 176445"/>
                <a:gd name="connsiteX16" fmla="*/ 68493 w 144364"/>
                <a:gd name="connsiteY16" fmla="*/ 46678 h 176445"/>
                <a:gd name="connsiteX17" fmla="*/ 76192 w 144364"/>
                <a:gd name="connsiteY17" fmla="*/ 47319 h 176445"/>
                <a:gd name="connsiteX18" fmla="*/ 82929 w 144364"/>
                <a:gd name="connsiteY18" fmla="*/ 49405 h 176445"/>
                <a:gd name="connsiteX19" fmla="*/ 87421 w 144364"/>
                <a:gd name="connsiteY19" fmla="*/ 53415 h 176445"/>
                <a:gd name="connsiteX20" fmla="*/ 89025 w 144364"/>
                <a:gd name="connsiteY20" fmla="*/ 60152 h 176445"/>
                <a:gd name="connsiteX21" fmla="*/ 87100 w 144364"/>
                <a:gd name="connsiteY21" fmla="*/ 67530 h 176445"/>
                <a:gd name="connsiteX22" fmla="*/ 82127 w 144364"/>
                <a:gd name="connsiteY22" fmla="*/ 71861 h 176445"/>
                <a:gd name="connsiteX23" fmla="*/ 74749 w 144364"/>
                <a:gd name="connsiteY23" fmla="*/ 74107 h 176445"/>
                <a:gd name="connsiteX24" fmla="*/ 66247 w 144364"/>
                <a:gd name="connsiteY24" fmla="*/ 74749 h 176445"/>
                <a:gd name="connsiteX25" fmla="*/ 52452 w 144364"/>
                <a:gd name="connsiteY25" fmla="*/ 74749 h 176445"/>
                <a:gd name="connsiteX26" fmla="*/ 52452 w 144364"/>
                <a:gd name="connsiteY26" fmla="*/ 46678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4" h="176445">
                  <a:moveTo>
                    <a:pt x="121587" y="86298"/>
                  </a:moveTo>
                  <a:cubicBezTo>
                    <a:pt x="127361" y="79080"/>
                    <a:pt x="130409" y="69936"/>
                    <a:pt x="130409" y="59350"/>
                  </a:cubicBezTo>
                  <a:cubicBezTo>
                    <a:pt x="130409" y="50367"/>
                    <a:pt x="128645" y="42828"/>
                    <a:pt x="125276" y="36733"/>
                  </a:cubicBezTo>
                  <a:cubicBezTo>
                    <a:pt x="121747" y="30637"/>
                    <a:pt x="117095" y="25665"/>
                    <a:pt x="111481" y="21975"/>
                  </a:cubicBezTo>
                  <a:cubicBezTo>
                    <a:pt x="105867" y="18286"/>
                    <a:pt x="99451" y="15720"/>
                    <a:pt x="92393" y="14276"/>
                  </a:cubicBezTo>
                  <a:cubicBezTo>
                    <a:pt x="85496" y="12832"/>
                    <a:pt x="78438" y="12030"/>
                    <a:pt x="71059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52773" y="164736"/>
                  </a:lnTo>
                  <a:lnTo>
                    <a:pt x="52773" y="106509"/>
                  </a:lnTo>
                  <a:lnTo>
                    <a:pt x="59991" y="106509"/>
                  </a:lnTo>
                  <a:lnTo>
                    <a:pt x="91912" y="164736"/>
                  </a:lnTo>
                  <a:lnTo>
                    <a:pt x="140515" y="164736"/>
                  </a:lnTo>
                  <a:lnTo>
                    <a:pt x="101376" y="100574"/>
                  </a:lnTo>
                  <a:cubicBezTo>
                    <a:pt x="109877" y="97366"/>
                    <a:pt x="116614" y="92554"/>
                    <a:pt x="121587" y="86298"/>
                  </a:cubicBezTo>
                  <a:close/>
                  <a:moveTo>
                    <a:pt x="52613" y="46678"/>
                  </a:moveTo>
                  <a:lnTo>
                    <a:pt x="68493" y="46678"/>
                  </a:lnTo>
                  <a:cubicBezTo>
                    <a:pt x="70899" y="46678"/>
                    <a:pt x="73626" y="46838"/>
                    <a:pt x="76192" y="47319"/>
                  </a:cubicBezTo>
                  <a:cubicBezTo>
                    <a:pt x="78759" y="47640"/>
                    <a:pt x="81004" y="48442"/>
                    <a:pt x="82929" y="49405"/>
                  </a:cubicBezTo>
                  <a:cubicBezTo>
                    <a:pt x="84854" y="50367"/>
                    <a:pt x="86298" y="51650"/>
                    <a:pt x="87421" y="53415"/>
                  </a:cubicBezTo>
                  <a:cubicBezTo>
                    <a:pt x="88543" y="55019"/>
                    <a:pt x="89025" y="57264"/>
                    <a:pt x="89025" y="60152"/>
                  </a:cubicBezTo>
                  <a:cubicBezTo>
                    <a:pt x="89025" y="63199"/>
                    <a:pt x="88383" y="65766"/>
                    <a:pt x="87100" y="67530"/>
                  </a:cubicBezTo>
                  <a:cubicBezTo>
                    <a:pt x="85817" y="69455"/>
                    <a:pt x="84212" y="70899"/>
                    <a:pt x="82127" y="71861"/>
                  </a:cubicBezTo>
                  <a:cubicBezTo>
                    <a:pt x="79882" y="72984"/>
                    <a:pt x="77475" y="73786"/>
                    <a:pt x="74749" y="74107"/>
                  </a:cubicBezTo>
                  <a:cubicBezTo>
                    <a:pt x="71861" y="74588"/>
                    <a:pt x="68974" y="74749"/>
                    <a:pt x="66247" y="74749"/>
                  </a:cubicBezTo>
                  <a:lnTo>
                    <a:pt x="52452" y="74749"/>
                  </a:lnTo>
                  <a:lnTo>
                    <a:pt x="52452" y="4667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A0DA112-B1BD-4EEA-8E6B-DA664C852092}"/>
                </a:ext>
              </a:extLst>
            </p:cNvPr>
            <p:cNvSpPr/>
            <p:nvPr/>
          </p:nvSpPr>
          <p:spPr>
            <a:xfrm>
              <a:off x="5083403" y="819409"/>
              <a:ext cx="128324" cy="176445"/>
            </a:xfrm>
            <a:custGeom>
              <a:avLst/>
              <a:gdLst>
                <a:gd name="connsiteX0" fmla="*/ 52292 w 128323"/>
                <a:gd name="connsiteY0" fmla="*/ 104103 h 176445"/>
                <a:gd name="connsiteX1" fmla="*/ 113246 w 128323"/>
                <a:gd name="connsiteY1" fmla="*/ 104103 h 176445"/>
                <a:gd name="connsiteX2" fmla="*/ 113246 w 128323"/>
                <a:gd name="connsiteY2" fmla="*/ 69616 h 176445"/>
                <a:gd name="connsiteX3" fmla="*/ 52292 w 128323"/>
                <a:gd name="connsiteY3" fmla="*/ 69616 h 176445"/>
                <a:gd name="connsiteX4" fmla="*/ 52292 w 128323"/>
                <a:gd name="connsiteY4" fmla="*/ 47961 h 176445"/>
                <a:gd name="connsiteX5" fmla="*/ 116775 w 128323"/>
                <a:gd name="connsiteY5" fmla="*/ 47961 h 176445"/>
                <a:gd name="connsiteX6" fmla="*/ 116775 w 128323"/>
                <a:gd name="connsiteY6" fmla="*/ 12030 h 176445"/>
                <a:gd name="connsiteX7" fmla="*/ 12030 w 128323"/>
                <a:gd name="connsiteY7" fmla="*/ 12030 h 176445"/>
                <a:gd name="connsiteX8" fmla="*/ 12030 w 128323"/>
                <a:gd name="connsiteY8" fmla="*/ 164896 h 176445"/>
                <a:gd name="connsiteX9" fmla="*/ 120464 w 128323"/>
                <a:gd name="connsiteY9" fmla="*/ 164896 h 176445"/>
                <a:gd name="connsiteX10" fmla="*/ 120464 w 128323"/>
                <a:gd name="connsiteY10" fmla="*/ 128484 h 176445"/>
                <a:gd name="connsiteX11" fmla="*/ 52292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04103"/>
                  </a:move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lnTo>
                    <a:pt x="52292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3EA40CF6-006A-4A44-975A-017D51354504}"/>
                </a:ext>
              </a:extLst>
            </p:cNvPr>
            <p:cNvSpPr/>
            <p:nvPr/>
          </p:nvSpPr>
          <p:spPr>
            <a:xfrm>
              <a:off x="5240279" y="819409"/>
              <a:ext cx="160405" cy="176445"/>
            </a:xfrm>
            <a:custGeom>
              <a:avLst/>
              <a:gdLst>
                <a:gd name="connsiteX0" fmla="*/ 111802 w 160404"/>
                <a:gd name="connsiteY0" fmla="*/ 100895 h 176445"/>
                <a:gd name="connsiteX1" fmla="*/ 57104 w 160404"/>
                <a:gd name="connsiteY1" fmla="*/ 12030 h 176445"/>
                <a:gd name="connsiteX2" fmla="*/ 12030 w 160404"/>
                <a:gd name="connsiteY2" fmla="*/ 12030 h 176445"/>
                <a:gd name="connsiteX3" fmla="*/ 12030 w 160404"/>
                <a:gd name="connsiteY3" fmla="*/ 164896 h 176445"/>
                <a:gd name="connsiteX4" fmla="*/ 52452 w 160404"/>
                <a:gd name="connsiteY4" fmla="*/ 164896 h 176445"/>
                <a:gd name="connsiteX5" fmla="*/ 51650 w 160404"/>
                <a:gd name="connsiteY5" fmla="*/ 75711 h 176445"/>
                <a:gd name="connsiteX6" fmla="*/ 106509 w 160404"/>
                <a:gd name="connsiteY6" fmla="*/ 164896 h 176445"/>
                <a:gd name="connsiteX7" fmla="*/ 151422 w 160404"/>
                <a:gd name="connsiteY7" fmla="*/ 164896 h 176445"/>
                <a:gd name="connsiteX8" fmla="*/ 151422 w 160404"/>
                <a:gd name="connsiteY8" fmla="*/ 12030 h 176445"/>
                <a:gd name="connsiteX9" fmla="*/ 111000 w 160404"/>
                <a:gd name="connsiteY9" fmla="*/ 12030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4" h="176445">
                  <a:moveTo>
                    <a:pt x="111802" y="100895"/>
                  </a:moveTo>
                  <a:lnTo>
                    <a:pt x="57104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52452" y="164896"/>
                  </a:lnTo>
                  <a:lnTo>
                    <a:pt x="51650" y="75711"/>
                  </a:lnTo>
                  <a:lnTo>
                    <a:pt x="106509" y="164896"/>
                  </a:lnTo>
                  <a:lnTo>
                    <a:pt x="151422" y="164896"/>
                  </a:lnTo>
                  <a:lnTo>
                    <a:pt x="151422" y="12030"/>
                  </a:lnTo>
                  <a:lnTo>
                    <a:pt x="111000" y="120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2B59C17-2418-4E2F-93DE-1D47E211E326}"/>
                </a:ext>
              </a:extLst>
            </p:cNvPr>
            <p:cNvSpPr/>
            <p:nvPr/>
          </p:nvSpPr>
          <p:spPr>
            <a:xfrm>
              <a:off x="5419772" y="815479"/>
              <a:ext cx="176445" cy="176445"/>
            </a:xfrm>
            <a:custGeom>
              <a:avLst/>
              <a:gdLst>
                <a:gd name="connsiteX0" fmla="*/ 154309 w 176445"/>
                <a:gd name="connsiteY0" fmla="*/ 33605 h 176445"/>
                <a:gd name="connsiteX1" fmla="*/ 127842 w 176445"/>
                <a:gd name="connsiteY1" fmla="*/ 17564 h 176445"/>
                <a:gd name="connsiteX2" fmla="*/ 62077 w 176445"/>
                <a:gd name="connsiteY2" fmla="*/ 17564 h 176445"/>
                <a:gd name="connsiteX3" fmla="*/ 35770 w 176445"/>
                <a:gd name="connsiteY3" fmla="*/ 33605 h 176445"/>
                <a:gd name="connsiteX4" fmla="*/ 18286 w 176445"/>
                <a:gd name="connsiteY4" fmla="*/ 58788 h 176445"/>
                <a:gd name="connsiteX5" fmla="*/ 12030 w 176445"/>
                <a:gd name="connsiteY5" fmla="*/ 91832 h 176445"/>
                <a:gd name="connsiteX6" fmla="*/ 18286 w 176445"/>
                <a:gd name="connsiteY6" fmla="*/ 124875 h 176445"/>
                <a:gd name="connsiteX7" fmla="*/ 35610 w 176445"/>
                <a:gd name="connsiteY7" fmla="*/ 150540 h 176445"/>
                <a:gd name="connsiteX8" fmla="*/ 61916 w 176445"/>
                <a:gd name="connsiteY8" fmla="*/ 167061 h 176445"/>
                <a:gd name="connsiteX9" fmla="*/ 94799 w 176445"/>
                <a:gd name="connsiteY9" fmla="*/ 172836 h 176445"/>
                <a:gd name="connsiteX10" fmla="*/ 127842 w 176445"/>
                <a:gd name="connsiteY10" fmla="*/ 167061 h 176445"/>
                <a:gd name="connsiteX11" fmla="*/ 154309 w 176445"/>
                <a:gd name="connsiteY11" fmla="*/ 150540 h 176445"/>
                <a:gd name="connsiteX12" fmla="*/ 171633 w 176445"/>
                <a:gd name="connsiteY12" fmla="*/ 124875 h 176445"/>
                <a:gd name="connsiteX13" fmla="*/ 177889 w 176445"/>
                <a:gd name="connsiteY13" fmla="*/ 91832 h 176445"/>
                <a:gd name="connsiteX14" fmla="*/ 171633 w 176445"/>
                <a:gd name="connsiteY14" fmla="*/ 58788 h 176445"/>
                <a:gd name="connsiteX15" fmla="*/ 154309 w 176445"/>
                <a:gd name="connsiteY15" fmla="*/ 33605 h 176445"/>
                <a:gd name="connsiteX16" fmla="*/ 133938 w 176445"/>
                <a:gd name="connsiteY16" fmla="*/ 91832 h 176445"/>
                <a:gd name="connsiteX17" fmla="*/ 131051 w 176445"/>
                <a:gd name="connsiteY17" fmla="*/ 109155 h 176445"/>
                <a:gd name="connsiteX18" fmla="*/ 123030 w 176445"/>
                <a:gd name="connsiteY18" fmla="*/ 122469 h 176445"/>
                <a:gd name="connsiteX19" fmla="*/ 110840 w 176445"/>
                <a:gd name="connsiteY19" fmla="*/ 131131 h 176445"/>
                <a:gd name="connsiteX20" fmla="*/ 79400 w 176445"/>
                <a:gd name="connsiteY20" fmla="*/ 131131 h 176445"/>
                <a:gd name="connsiteX21" fmla="*/ 67210 w 176445"/>
                <a:gd name="connsiteY21" fmla="*/ 122469 h 176445"/>
                <a:gd name="connsiteX22" fmla="*/ 59189 w 176445"/>
                <a:gd name="connsiteY22" fmla="*/ 108995 h 176445"/>
                <a:gd name="connsiteX23" fmla="*/ 56302 w 176445"/>
                <a:gd name="connsiteY23" fmla="*/ 91671 h 176445"/>
                <a:gd name="connsiteX24" fmla="*/ 59189 w 176445"/>
                <a:gd name="connsiteY24" fmla="*/ 74829 h 176445"/>
                <a:gd name="connsiteX25" fmla="*/ 67210 w 176445"/>
                <a:gd name="connsiteY25" fmla="*/ 61676 h 176445"/>
                <a:gd name="connsiteX26" fmla="*/ 79561 w 176445"/>
                <a:gd name="connsiteY26" fmla="*/ 53014 h 176445"/>
                <a:gd name="connsiteX27" fmla="*/ 95280 w 176445"/>
                <a:gd name="connsiteY27" fmla="*/ 49806 h 176445"/>
                <a:gd name="connsiteX28" fmla="*/ 111160 w 176445"/>
                <a:gd name="connsiteY28" fmla="*/ 53014 h 176445"/>
                <a:gd name="connsiteX29" fmla="*/ 123351 w 176445"/>
                <a:gd name="connsiteY29" fmla="*/ 61676 h 176445"/>
                <a:gd name="connsiteX30" fmla="*/ 131371 w 176445"/>
                <a:gd name="connsiteY30" fmla="*/ 74829 h 176445"/>
                <a:gd name="connsiteX31" fmla="*/ 133938 w 176445"/>
                <a:gd name="connsiteY31" fmla="*/ 91832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45" h="176445">
                  <a:moveTo>
                    <a:pt x="154309" y="33605"/>
                  </a:moveTo>
                  <a:cubicBezTo>
                    <a:pt x="146931" y="26707"/>
                    <a:pt x="138108" y="21414"/>
                    <a:pt x="127842" y="17564"/>
                  </a:cubicBezTo>
                  <a:cubicBezTo>
                    <a:pt x="107632" y="10186"/>
                    <a:pt x="82127" y="10186"/>
                    <a:pt x="62077" y="17564"/>
                  </a:cubicBezTo>
                  <a:cubicBezTo>
                    <a:pt x="51971" y="21254"/>
                    <a:pt x="43149" y="26707"/>
                    <a:pt x="35770" y="33605"/>
                  </a:cubicBezTo>
                  <a:cubicBezTo>
                    <a:pt x="28392" y="40502"/>
                    <a:pt x="22457" y="49004"/>
                    <a:pt x="18286" y="58788"/>
                  </a:cubicBezTo>
                  <a:cubicBezTo>
                    <a:pt x="14116" y="68573"/>
                    <a:pt x="12030" y="79641"/>
                    <a:pt x="12030" y="91832"/>
                  </a:cubicBezTo>
                  <a:cubicBezTo>
                    <a:pt x="12030" y="103862"/>
                    <a:pt x="14116" y="114930"/>
                    <a:pt x="18286" y="124875"/>
                  </a:cubicBezTo>
                  <a:cubicBezTo>
                    <a:pt x="22457" y="134820"/>
                    <a:pt x="28231" y="143482"/>
                    <a:pt x="35610" y="150540"/>
                  </a:cubicBezTo>
                  <a:cubicBezTo>
                    <a:pt x="42988" y="157598"/>
                    <a:pt x="51811" y="163212"/>
                    <a:pt x="61916" y="167061"/>
                  </a:cubicBezTo>
                  <a:cubicBezTo>
                    <a:pt x="72022" y="170911"/>
                    <a:pt x="83090" y="172836"/>
                    <a:pt x="94799" y="172836"/>
                  </a:cubicBezTo>
                  <a:cubicBezTo>
                    <a:pt x="106509" y="172836"/>
                    <a:pt x="117737" y="170911"/>
                    <a:pt x="127842" y="167061"/>
                  </a:cubicBezTo>
                  <a:cubicBezTo>
                    <a:pt x="137948" y="163212"/>
                    <a:pt x="146931" y="157598"/>
                    <a:pt x="154309" y="150540"/>
                  </a:cubicBezTo>
                  <a:cubicBezTo>
                    <a:pt x="161688" y="143482"/>
                    <a:pt x="167462" y="134820"/>
                    <a:pt x="171633" y="124875"/>
                  </a:cubicBezTo>
                  <a:cubicBezTo>
                    <a:pt x="175804" y="114930"/>
                    <a:pt x="177889" y="103862"/>
                    <a:pt x="177889" y="91832"/>
                  </a:cubicBezTo>
                  <a:cubicBezTo>
                    <a:pt x="177889" y="79801"/>
                    <a:pt x="175804" y="68573"/>
                    <a:pt x="171633" y="58788"/>
                  </a:cubicBezTo>
                  <a:cubicBezTo>
                    <a:pt x="167462" y="49004"/>
                    <a:pt x="161688" y="40502"/>
                    <a:pt x="154309" y="33605"/>
                  </a:cubicBezTo>
                  <a:close/>
                  <a:moveTo>
                    <a:pt x="133938" y="91832"/>
                  </a:moveTo>
                  <a:cubicBezTo>
                    <a:pt x="133938" y="98087"/>
                    <a:pt x="132975" y="103862"/>
                    <a:pt x="131051" y="109155"/>
                  </a:cubicBezTo>
                  <a:cubicBezTo>
                    <a:pt x="129126" y="114288"/>
                    <a:pt x="126399" y="118780"/>
                    <a:pt x="123030" y="122469"/>
                  </a:cubicBezTo>
                  <a:cubicBezTo>
                    <a:pt x="119662" y="126158"/>
                    <a:pt x="115491" y="129046"/>
                    <a:pt x="110840" y="131131"/>
                  </a:cubicBezTo>
                  <a:cubicBezTo>
                    <a:pt x="101376" y="135301"/>
                    <a:pt x="88704" y="135301"/>
                    <a:pt x="79400" y="131131"/>
                  </a:cubicBezTo>
                  <a:cubicBezTo>
                    <a:pt x="74749" y="129046"/>
                    <a:pt x="70578" y="126158"/>
                    <a:pt x="67210" y="122469"/>
                  </a:cubicBezTo>
                  <a:cubicBezTo>
                    <a:pt x="63841" y="118780"/>
                    <a:pt x="61114" y="114288"/>
                    <a:pt x="59189" y="108995"/>
                  </a:cubicBezTo>
                  <a:cubicBezTo>
                    <a:pt x="57264" y="103702"/>
                    <a:pt x="56302" y="97927"/>
                    <a:pt x="56302" y="91671"/>
                  </a:cubicBezTo>
                  <a:cubicBezTo>
                    <a:pt x="56302" y="85736"/>
                    <a:pt x="57264" y="80122"/>
                    <a:pt x="59189" y="74829"/>
                  </a:cubicBezTo>
                  <a:cubicBezTo>
                    <a:pt x="61114" y="69696"/>
                    <a:pt x="63681" y="65365"/>
                    <a:pt x="67210" y="61676"/>
                  </a:cubicBezTo>
                  <a:cubicBezTo>
                    <a:pt x="70578" y="57986"/>
                    <a:pt x="74749" y="55099"/>
                    <a:pt x="79561" y="53014"/>
                  </a:cubicBezTo>
                  <a:cubicBezTo>
                    <a:pt x="84212" y="50928"/>
                    <a:pt x="89506" y="49806"/>
                    <a:pt x="95280" y="49806"/>
                  </a:cubicBezTo>
                  <a:cubicBezTo>
                    <a:pt x="101055" y="49806"/>
                    <a:pt x="106348" y="50928"/>
                    <a:pt x="111160" y="53014"/>
                  </a:cubicBezTo>
                  <a:cubicBezTo>
                    <a:pt x="115973" y="55099"/>
                    <a:pt x="119983" y="57986"/>
                    <a:pt x="123351" y="61676"/>
                  </a:cubicBezTo>
                  <a:cubicBezTo>
                    <a:pt x="126720" y="65365"/>
                    <a:pt x="129447" y="69696"/>
                    <a:pt x="131371" y="74829"/>
                  </a:cubicBezTo>
                  <a:cubicBezTo>
                    <a:pt x="132975" y="80122"/>
                    <a:pt x="133938" y="85897"/>
                    <a:pt x="133938" y="9183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E073623-8B2B-407E-8A49-64611AD9B2C0}"/>
                </a:ext>
              </a:extLst>
            </p:cNvPr>
            <p:cNvSpPr/>
            <p:nvPr/>
          </p:nvSpPr>
          <p:spPr>
            <a:xfrm>
              <a:off x="5625731" y="819409"/>
              <a:ext cx="144364" cy="176445"/>
            </a:xfrm>
            <a:custGeom>
              <a:avLst/>
              <a:gdLst>
                <a:gd name="connsiteX0" fmla="*/ 122870 w 144364"/>
                <a:gd name="connsiteY0" fmla="*/ 93837 h 176445"/>
                <a:gd name="connsiteX1" fmla="*/ 112444 w 144364"/>
                <a:gd name="connsiteY1" fmla="*/ 85977 h 176445"/>
                <a:gd name="connsiteX2" fmla="*/ 107952 w 144364"/>
                <a:gd name="connsiteY2" fmla="*/ 84052 h 176445"/>
                <a:gd name="connsiteX3" fmla="*/ 119020 w 144364"/>
                <a:gd name="connsiteY3" fmla="*/ 74909 h 176445"/>
                <a:gd name="connsiteX4" fmla="*/ 126399 w 144364"/>
                <a:gd name="connsiteY4" fmla="*/ 52773 h 176445"/>
                <a:gd name="connsiteX5" fmla="*/ 121426 w 144364"/>
                <a:gd name="connsiteY5" fmla="*/ 32723 h 176445"/>
                <a:gd name="connsiteX6" fmla="*/ 108594 w 144364"/>
                <a:gd name="connsiteY6" fmla="*/ 20211 h 176445"/>
                <a:gd name="connsiteX7" fmla="*/ 91431 w 144364"/>
                <a:gd name="connsiteY7" fmla="*/ 13795 h 176445"/>
                <a:gd name="connsiteX8" fmla="*/ 73465 w 144364"/>
                <a:gd name="connsiteY8" fmla="*/ 12030 h 176445"/>
                <a:gd name="connsiteX9" fmla="*/ 12030 w 144364"/>
                <a:gd name="connsiteY9" fmla="*/ 12030 h 176445"/>
                <a:gd name="connsiteX10" fmla="*/ 12030 w 144364"/>
                <a:gd name="connsiteY10" fmla="*/ 164736 h 176445"/>
                <a:gd name="connsiteX11" fmla="*/ 73465 w 144364"/>
                <a:gd name="connsiteY11" fmla="*/ 164736 h 176445"/>
                <a:gd name="connsiteX12" fmla="*/ 94799 w 144364"/>
                <a:gd name="connsiteY12" fmla="*/ 162490 h 176445"/>
                <a:gd name="connsiteX13" fmla="*/ 113727 w 144364"/>
                <a:gd name="connsiteY13" fmla="*/ 154951 h 176445"/>
                <a:gd name="connsiteX14" fmla="*/ 127361 w 144364"/>
                <a:gd name="connsiteY14" fmla="*/ 140675 h 176445"/>
                <a:gd name="connsiteX15" fmla="*/ 132494 w 144364"/>
                <a:gd name="connsiteY15" fmla="*/ 119020 h 176445"/>
                <a:gd name="connsiteX16" fmla="*/ 129928 w 144364"/>
                <a:gd name="connsiteY16" fmla="*/ 104744 h 176445"/>
                <a:gd name="connsiteX17" fmla="*/ 122870 w 144364"/>
                <a:gd name="connsiteY17" fmla="*/ 93837 h 176445"/>
                <a:gd name="connsiteX18" fmla="*/ 81967 w 144364"/>
                <a:gd name="connsiteY18" fmla="*/ 67049 h 176445"/>
                <a:gd name="connsiteX19" fmla="*/ 68332 w 144364"/>
                <a:gd name="connsiteY19" fmla="*/ 70418 h 176445"/>
                <a:gd name="connsiteX20" fmla="*/ 52292 w 144364"/>
                <a:gd name="connsiteY20" fmla="*/ 70418 h 176445"/>
                <a:gd name="connsiteX21" fmla="*/ 52292 w 144364"/>
                <a:gd name="connsiteY21" fmla="*/ 46357 h 176445"/>
                <a:gd name="connsiteX22" fmla="*/ 66728 w 144364"/>
                <a:gd name="connsiteY22" fmla="*/ 46357 h 176445"/>
                <a:gd name="connsiteX23" fmla="*/ 81967 w 144364"/>
                <a:gd name="connsiteY23" fmla="*/ 49405 h 176445"/>
                <a:gd name="connsiteX24" fmla="*/ 86137 w 144364"/>
                <a:gd name="connsiteY24" fmla="*/ 57746 h 176445"/>
                <a:gd name="connsiteX25" fmla="*/ 81967 w 144364"/>
                <a:gd name="connsiteY25" fmla="*/ 67049 h 176445"/>
                <a:gd name="connsiteX26" fmla="*/ 52292 w 144364"/>
                <a:gd name="connsiteY26" fmla="*/ 102659 h 176445"/>
                <a:gd name="connsiteX27" fmla="*/ 68974 w 144364"/>
                <a:gd name="connsiteY27" fmla="*/ 102659 h 176445"/>
                <a:gd name="connsiteX28" fmla="*/ 85816 w 144364"/>
                <a:gd name="connsiteY28" fmla="*/ 105867 h 176445"/>
                <a:gd name="connsiteX29" fmla="*/ 90949 w 144364"/>
                <a:gd name="connsiteY29" fmla="*/ 115812 h 176445"/>
                <a:gd name="connsiteX30" fmla="*/ 89185 w 144364"/>
                <a:gd name="connsiteY30" fmla="*/ 122870 h 176445"/>
                <a:gd name="connsiteX31" fmla="*/ 84373 w 144364"/>
                <a:gd name="connsiteY31" fmla="*/ 127201 h 176445"/>
                <a:gd name="connsiteX32" fmla="*/ 77155 w 144364"/>
                <a:gd name="connsiteY32" fmla="*/ 129447 h 176445"/>
                <a:gd name="connsiteX33" fmla="*/ 68974 w 144364"/>
                <a:gd name="connsiteY33" fmla="*/ 130088 h 176445"/>
                <a:gd name="connsiteX34" fmla="*/ 52132 w 144364"/>
                <a:gd name="connsiteY34" fmla="*/ 130088 h 176445"/>
                <a:gd name="connsiteX35" fmla="*/ 52132 w 144364"/>
                <a:gd name="connsiteY35" fmla="*/ 102659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4" h="176445">
                  <a:moveTo>
                    <a:pt x="122870" y="93837"/>
                  </a:moveTo>
                  <a:cubicBezTo>
                    <a:pt x="119983" y="90629"/>
                    <a:pt x="116454" y="88062"/>
                    <a:pt x="112444" y="85977"/>
                  </a:cubicBezTo>
                  <a:cubicBezTo>
                    <a:pt x="111000" y="85175"/>
                    <a:pt x="109556" y="84533"/>
                    <a:pt x="107952" y="84052"/>
                  </a:cubicBezTo>
                  <a:cubicBezTo>
                    <a:pt x="112283" y="81646"/>
                    <a:pt x="115973" y="78598"/>
                    <a:pt x="119020" y="74909"/>
                  </a:cubicBezTo>
                  <a:cubicBezTo>
                    <a:pt x="123832" y="68974"/>
                    <a:pt x="126399" y="61595"/>
                    <a:pt x="126399" y="52773"/>
                  </a:cubicBezTo>
                  <a:cubicBezTo>
                    <a:pt x="126399" y="44753"/>
                    <a:pt x="124634" y="38016"/>
                    <a:pt x="121426" y="32723"/>
                  </a:cubicBezTo>
                  <a:cubicBezTo>
                    <a:pt x="118058" y="27429"/>
                    <a:pt x="113887" y="23259"/>
                    <a:pt x="108594" y="20211"/>
                  </a:cubicBezTo>
                  <a:cubicBezTo>
                    <a:pt x="103461" y="17163"/>
                    <a:pt x="97686" y="15078"/>
                    <a:pt x="91431" y="13795"/>
                  </a:cubicBezTo>
                  <a:cubicBezTo>
                    <a:pt x="85335" y="12512"/>
                    <a:pt x="79240" y="12030"/>
                    <a:pt x="73465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73465" y="164736"/>
                  </a:lnTo>
                  <a:cubicBezTo>
                    <a:pt x="80684" y="164736"/>
                    <a:pt x="87902" y="163934"/>
                    <a:pt x="94799" y="162490"/>
                  </a:cubicBezTo>
                  <a:cubicBezTo>
                    <a:pt x="101857" y="161046"/>
                    <a:pt x="108113" y="158480"/>
                    <a:pt x="113727" y="154951"/>
                  </a:cubicBezTo>
                  <a:cubicBezTo>
                    <a:pt x="119341" y="151422"/>
                    <a:pt x="123993" y="146610"/>
                    <a:pt x="127361" y="140675"/>
                  </a:cubicBezTo>
                  <a:cubicBezTo>
                    <a:pt x="130730" y="134740"/>
                    <a:pt x="132494" y="127522"/>
                    <a:pt x="132494" y="119020"/>
                  </a:cubicBezTo>
                  <a:cubicBezTo>
                    <a:pt x="132494" y="113887"/>
                    <a:pt x="131692" y="109075"/>
                    <a:pt x="129928" y="104744"/>
                  </a:cubicBezTo>
                  <a:cubicBezTo>
                    <a:pt x="128163" y="100734"/>
                    <a:pt x="125918" y="97045"/>
                    <a:pt x="122870" y="93837"/>
                  </a:cubicBezTo>
                  <a:close/>
                  <a:moveTo>
                    <a:pt x="81967" y="67049"/>
                  </a:moveTo>
                  <a:cubicBezTo>
                    <a:pt x="78919" y="69295"/>
                    <a:pt x="74267" y="70418"/>
                    <a:pt x="68332" y="70418"/>
                  </a:cubicBezTo>
                  <a:lnTo>
                    <a:pt x="52292" y="70418"/>
                  </a:lnTo>
                  <a:lnTo>
                    <a:pt x="52292" y="46357"/>
                  </a:lnTo>
                  <a:lnTo>
                    <a:pt x="66728" y="46357"/>
                  </a:lnTo>
                  <a:cubicBezTo>
                    <a:pt x="73626" y="46357"/>
                    <a:pt x="78759" y="47319"/>
                    <a:pt x="81967" y="49405"/>
                  </a:cubicBezTo>
                  <a:cubicBezTo>
                    <a:pt x="84854" y="51169"/>
                    <a:pt x="86137" y="53736"/>
                    <a:pt x="86137" y="57746"/>
                  </a:cubicBezTo>
                  <a:cubicBezTo>
                    <a:pt x="86298" y="61916"/>
                    <a:pt x="84854" y="64964"/>
                    <a:pt x="81967" y="67049"/>
                  </a:cubicBezTo>
                  <a:close/>
                  <a:moveTo>
                    <a:pt x="52292" y="102659"/>
                  </a:moveTo>
                  <a:lnTo>
                    <a:pt x="68974" y="102659"/>
                  </a:lnTo>
                  <a:cubicBezTo>
                    <a:pt x="76032" y="102659"/>
                    <a:pt x="81646" y="103782"/>
                    <a:pt x="85816" y="105867"/>
                  </a:cubicBezTo>
                  <a:cubicBezTo>
                    <a:pt x="89345" y="107632"/>
                    <a:pt x="90949" y="110840"/>
                    <a:pt x="90949" y="115812"/>
                  </a:cubicBezTo>
                  <a:cubicBezTo>
                    <a:pt x="90949" y="118699"/>
                    <a:pt x="90308" y="121106"/>
                    <a:pt x="89185" y="122870"/>
                  </a:cubicBezTo>
                  <a:cubicBezTo>
                    <a:pt x="87902" y="124795"/>
                    <a:pt x="86458" y="126078"/>
                    <a:pt x="84373" y="127201"/>
                  </a:cubicBezTo>
                  <a:cubicBezTo>
                    <a:pt x="82288" y="128324"/>
                    <a:pt x="79882" y="129126"/>
                    <a:pt x="77155" y="129447"/>
                  </a:cubicBezTo>
                  <a:cubicBezTo>
                    <a:pt x="74267" y="129928"/>
                    <a:pt x="71540" y="130088"/>
                    <a:pt x="68974" y="130088"/>
                  </a:cubicBezTo>
                  <a:lnTo>
                    <a:pt x="52132" y="130088"/>
                  </a:lnTo>
                  <a:lnTo>
                    <a:pt x="52132" y="1026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DD89E3-3D0F-4A67-B5C3-E6E1C7B56E80}"/>
                </a:ext>
              </a:extLst>
            </p:cNvPr>
            <p:cNvSpPr/>
            <p:nvPr/>
          </p:nvSpPr>
          <p:spPr>
            <a:xfrm>
              <a:off x="5790467" y="819409"/>
              <a:ext cx="112283" cy="176445"/>
            </a:xfrm>
            <a:custGeom>
              <a:avLst/>
              <a:gdLst>
                <a:gd name="connsiteX0" fmla="*/ 53736 w 112283"/>
                <a:gd name="connsiteY0" fmla="*/ 12030 h 176445"/>
                <a:gd name="connsiteX1" fmla="*/ 12030 w 112283"/>
                <a:gd name="connsiteY1" fmla="*/ 12030 h 176445"/>
                <a:gd name="connsiteX2" fmla="*/ 12030 w 112283"/>
                <a:gd name="connsiteY2" fmla="*/ 164896 h 176445"/>
                <a:gd name="connsiteX3" fmla="*/ 110519 w 112283"/>
                <a:gd name="connsiteY3" fmla="*/ 164896 h 176445"/>
                <a:gd name="connsiteX4" fmla="*/ 110519 w 112283"/>
                <a:gd name="connsiteY4" fmla="*/ 127843 h 176445"/>
                <a:gd name="connsiteX5" fmla="*/ 53736 w 112283"/>
                <a:gd name="connsiteY5" fmla="*/ 127843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3" h="176445">
                  <a:moveTo>
                    <a:pt x="53736" y="12030"/>
                  </a:moveTo>
                  <a:lnTo>
                    <a:pt x="12030" y="12030"/>
                  </a:lnTo>
                  <a:lnTo>
                    <a:pt x="12030" y="164896"/>
                  </a:lnTo>
                  <a:lnTo>
                    <a:pt x="110519" y="164896"/>
                  </a:lnTo>
                  <a:lnTo>
                    <a:pt x="110519" y="127843"/>
                  </a:lnTo>
                  <a:lnTo>
                    <a:pt x="53736" y="1278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428EF94-7608-4F8E-B521-0CD57B05BDC3}"/>
                </a:ext>
              </a:extLst>
            </p:cNvPr>
            <p:cNvSpPr/>
            <p:nvPr/>
          </p:nvSpPr>
          <p:spPr>
            <a:xfrm>
              <a:off x="5928415" y="819409"/>
              <a:ext cx="128324" cy="176445"/>
            </a:xfrm>
            <a:custGeom>
              <a:avLst/>
              <a:gdLst>
                <a:gd name="connsiteX0" fmla="*/ 52292 w 128323"/>
                <a:gd name="connsiteY0" fmla="*/ 128484 h 176445"/>
                <a:gd name="connsiteX1" fmla="*/ 52292 w 128323"/>
                <a:gd name="connsiteY1" fmla="*/ 104103 h 176445"/>
                <a:gd name="connsiteX2" fmla="*/ 113246 w 128323"/>
                <a:gd name="connsiteY2" fmla="*/ 104103 h 176445"/>
                <a:gd name="connsiteX3" fmla="*/ 113246 w 128323"/>
                <a:gd name="connsiteY3" fmla="*/ 69616 h 176445"/>
                <a:gd name="connsiteX4" fmla="*/ 52292 w 128323"/>
                <a:gd name="connsiteY4" fmla="*/ 69616 h 176445"/>
                <a:gd name="connsiteX5" fmla="*/ 52292 w 128323"/>
                <a:gd name="connsiteY5" fmla="*/ 47961 h 176445"/>
                <a:gd name="connsiteX6" fmla="*/ 116775 w 128323"/>
                <a:gd name="connsiteY6" fmla="*/ 47961 h 176445"/>
                <a:gd name="connsiteX7" fmla="*/ 116775 w 128323"/>
                <a:gd name="connsiteY7" fmla="*/ 12030 h 176445"/>
                <a:gd name="connsiteX8" fmla="*/ 12030 w 128323"/>
                <a:gd name="connsiteY8" fmla="*/ 12030 h 176445"/>
                <a:gd name="connsiteX9" fmla="*/ 12030 w 128323"/>
                <a:gd name="connsiteY9" fmla="*/ 164896 h 176445"/>
                <a:gd name="connsiteX10" fmla="*/ 120464 w 128323"/>
                <a:gd name="connsiteY10" fmla="*/ 164896 h 176445"/>
                <a:gd name="connsiteX11" fmla="*/ 120464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28484"/>
                  </a:moveTo>
                  <a:lnTo>
                    <a:pt x="52292" y="104103"/>
                  </a:ln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6" name="Graphique 20">
            <a:extLst>
              <a:ext uri="{FF2B5EF4-FFF2-40B4-BE49-F238E27FC236}">
                <a16:creationId xmlns:a16="http://schemas.microsoft.com/office/drawing/2014/main" id="{78869258-8A81-463A-A456-5413055CDBB1}"/>
              </a:ext>
            </a:extLst>
          </p:cNvPr>
          <p:cNvGrpSpPr/>
          <p:nvPr/>
        </p:nvGrpSpPr>
        <p:grpSpPr>
          <a:xfrm>
            <a:off x="3782743" y="2246088"/>
            <a:ext cx="4626514" cy="216024"/>
            <a:chOff x="3782743" y="2666561"/>
            <a:chExt cx="4626514" cy="216024"/>
          </a:xfrm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3E29C0F-2F40-4A01-9626-090EDDA62FB4}"/>
                </a:ext>
              </a:extLst>
            </p:cNvPr>
            <p:cNvSpPr/>
            <p:nvPr/>
          </p:nvSpPr>
          <p:spPr>
            <a:xfrm>
              <a:off x="3757264" y="2640901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221EDD0-A311-4805-B064-992F4F8DB66C}"/>
                </a:ext>
              </a:extLst>
            </p:cNvPr>
            <p:cNvSpPr/>
            <p:nvPr/>
          </p:nvSpPr>
          <p:spPr>
            <a:xfrm>
              <a:off x="3844883" y="2710346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686878B-F510-4EA5-BBBE-D4F9DD365825}"/>
                </a:ext>
              </a:extLst>
            </p:cNvPr>
            <p:cNvSpPr/>
            <p:nvPr/>
          </p:nvSpPr>
          <p:spPr>
            <a:xfrm>
              <a:off x="3932199" y="2710416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2C581B3-96CB-460E-AD6C-6E4F39D4AE3B}"/>
                </a:ext>
              </a:extLst>
            </p:cNvPr>
            <p:cNvSpPr/>
            <p:nvPr/>
          </p:nvSpPr>
          <p:spPr>
            <a:xfrm>
              <a:off x="4031794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1E65-F9B8-49F1-B613-418DEF3D56DE}"/>
                </a:ext>
              </a:extLst>
            </p:cNvPr>
            <p:cNvSpPr/>
            <p:nvPr/>
          </p:nvSpPr>
          <p:spPr>
            <a:xfrm>
              <a:off x="4066319" y="2709998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F48FB96-68EF-438F-B289-6462B2000D23}"/>
                </a:ext>
              </a:extLst>
            </p:cNvPr>
            <p:cNvSpPr/>
            <p:nvPr/>
          </p:nvSpPr>
          <p:spPr>
            <a:xfrm>
              <a:off x="4200473" y="2711614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0CC8B47-8DE4-4F0E-9271-2E90B8FBA2AF}"/>
                </a:ext>
              </a:extLst>
            </p:cNvPr>
            <p:cNvSpPr/>
            <p:nvPr/>
          </p:nvSpPr>
          <p:spPr>
            <a:xfrm>
              <a:off x="4290250" y="2710897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A083EB1-286C-4FB0-915D-3386D8181F41}"/>
                </a:ext>
              </a:extLst>
            </p:cNvPr>
            <p:cNvSpPr/>
            <p:nvPr/>
          </p:nvSpPr>
          <p:spPr>
            <a:xfrm>
              <a:off x="4375272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146B0E4-58CA-4062-BD27-C9F3CA4315CC}"/>
                </a:ext>
              </a:extLst>
            </p:cNvPr>
            <p:cNvSpPr/>
            <p:nvPr/>
          </p:nvSpPr>
          <p:spPr>
            <a:xfrm>
              <a:off x="444260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7379421-C876-441C-B7B2-5C9A922D7E5F}"/>
                </a:ext>
              </a:extLst>
            </p:cNvPr>
            <p:cNvSpPr/>
            <p:nvPr/>
          </p:nvSpPr>
          <p:spPr>
            <a:xfrm>
              <a:off x="4476962" y="2710416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97A593A-F9BF-4B71-9CFC-57523DAA0A2F}"/>
                </a:ext>
              </a:extLst>
            </p:cNvPr>
            <p:cNvSpPr/>
            <p:nvPr/>
          </p:nvSpPr>
          <p:spPr>
            <a:xfrm>
              <a:off x="4574734" y="2711607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82718988-241E-498D-B9E3-02B703AD82B6}"/>
                </a:ext>
              </a:extLst>
            </p:cNvPr>
            <p:cNvSpPr/>
            <p:nvPr/>
          </p:nvSpPr>
          <p:spPr>
            <a:xfrm>
              <a:off x="4666852" y="2711614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BC2B75C-AC48-4D6F-8694-BCED04979BDA}"/>
                </a:ext>
              </a:extLst>
            </p:cNvPr>
            <p:cNvSpPr/>
            <p:nvPr/>
          </p:nvSpPr>
          <p:spPr>
            <a:xfrm>
              <a:off x="4760335" y="2666464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22CD606-905D-4033-97ED-9A3852C27922}"/>
                </a:ext>
              </a:extLst>
            </p:cNvPr>
            <p:cNvSpPr/>
            <p:nvPr/>
          </p:nvSpPr>
          <p:spPr>
            <a:xfrm>
              <a:off x="4796259" y="2710718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A227D63-C543-4E17-A46B-07A31232FD6E}"/>
                </a:ext>
              </a:extLst>
            </p:cNvPr>
            <p:cNvSpPr/>
            <p:nvPr/>
          </p:nvSpPr>
          <p:spPr>
            <a:xfrm>
              <a:off x="4925190" y="2710701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641C0C1-4F38-4A31-A9C7-291B88B4CAD7}"/>
                </a:ext>
              </a:extLst>
            </p:cNvPr>
            <p:cNvSpPr/>
            <p:nvPr/>
          </p:nvSpPr>
          <p:spPr>
            <a:xfrm>
              <a:off x="5012227" y="2712909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9A7E47-9DBD-46E8-99E5-FD9F1395218C}"/>
                </a:ext>
              </a:extLst>
            </p:cNvPr>
            <p:cNvSpPr/>
            <p:nvPr/>
          </p:nvSpPr>
          <p:spPr>
            <a:xfrm>
              <a:off x="5106513" y="2710919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D26D240-589C-4CC9-81B7-54BA67F5DB02}"/>
                </a:ext>
              </a:extLst>
            </p:cNvPr>
            <p:cNvSpPr/>
            <p:nvPr/>
          </p:nvSpPr>
          <p:spPr>
            <a:xfrm>
              <a:off x="5195584" y="2672045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59D1593-792A-43ED-9ED7-8D1BA605A7CB}"/>
                </a:ext>
              </a:extLst>
            </p:cNvPr>
            <p:cNvSpPr/>
            <p:nvPr/>
          </p:nvSpPr>
          <p:spPr>
            <a:xfrm>
              <a:off x="5287253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4E4D98EE-8078-4BE1-A57F-1D99DA83EE7C}"/>
                </a:ext>
              </a:extLst>
            </p:cNvPr>
            <p:cNvSpPr/>
            <p:nvPr/>
          </p:nvSpPr>
          <p:spPr>
            <a:xfrm>
              <a:off x="534666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E6D70A4-0562-40CA-B3CF-8AC6D899C404}"/>
                </a:ext>
              </a:extLst>
            </p:cNvPr>
            <p:cNvSpPr/>
            <p:nvPr/>
          </p:nvSpPr>
          <p:spPr>
            <a:xfrm>
              <a:off x="5381006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B699568-FD72-4188-8635-73E0752C25DA}"/>
                </a:ext>
              </a:extLst>
            </p:cNvPr>
            <p:cNvSpPr/>
            <p:nvPr/>
          </p:nvSpPr>
          <p:spPr>
            <a:xfrm>
              <a:off x="5472319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E888CA-39ED-4577-B2D3-8767B11432BF}"/>
                </a:ext>
              </a:extLst>
            </p:cNvPr>
            <p:cNvSpPr/>
            <p:nvPr/>
          </p:nvSpPr>
          <p:spPr>
            <a:xfrm>
              <a:off x="5565924" y="2711645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AA66A0F-209F-46E0-BF3F-9E2513D4539D}"/>
                </a:ext>
              </a:extLst>
            </p:cNvPr>
            <p:cNvSpPr/>
            <p:nvPr/>
          </p:nvSpPr>
          <p:spPr>
            <a:xfrm>
              <a:off x="5618092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38DDAC4-251D-4A2D-BD40-6E9D045A7411}"/>
                </a:ext>
              </a:extLst>
            </p:cNvPr>
            <p:cNvSpPr/>
            <p:nvPr/>
          </p:nvSpPr>
          <p:spPr>
            <a:xfrm>
              <a:off x="5747826" y="2666464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7CC16019-5034-4FF1-92B7-E62BBF75F696}"/>
                </a:ext>
              </a:extLst>
            </p:cNvPr>
            <p:cNvSpPr/>
            <p:nvPr/>
          </p:nvSpPr>
          <p:spPr>
            <a:xfrm>
              <a:off x="5840417" y="2709998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6767361-D35B-428A-9794-A4579DE20A69}"/>
                </a:ext>
              </a:extLst>
            </p:cNvPr>
            <p:cNvSpPr/>
            <p:nvPr/>
          </p:nvSpPr>
          <p:spPr>
            <a:xfrm>
              <a:off x="5975470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E55B55-57B6-4A27-B03D-CB6CE3DAC511}"/>
                </a:ext>
              </a:extLst>
            </p:cNvPr>
            <p:cNvSpPr/>
            <p:nvPr/>
          </p:nvSpPr>
          <p:spPr>
            <a:xfrm>
              <a:off x="6009314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AC9C195-0BAB-40BD-888F-E5CB1AA74A15}"/>
                </a:ext>
              </a:extLst>
            </p:cNvPr>
            <p:cNvSpPr/>
            <p:nvPr/>
          </p:nvSpPr>
          <p:spPr>
            <a:xfrm>
              <a:off x="6035918" y="2672045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F8CFFF7-7879-4341-B459-91F3249B4E88}"/>
                </a:ext>
              </a:extLst>
            </p:cNvPr>
            <p:cNvSpPr/>
            <p:nvPr/>
          </p:nvSpPr>
          <p:spPr>
            <a:xfrm>
              <a:off x="6128487" y="2711607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FD93A8C4-D7E6-4CE9-AFC5-2E9F8AD401AB}"/>
                </a:ext>
              </a:extLst>
            </p:cNvPr>
            <p:cNvSpPr/>
            <p:nvPr/>
          </p:nvSpPr>
          <p:spPr>
            <a:xfrm>
              <a:off x="6217379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A326850-3659-48BD-B62A-695F742CF3BC}"/>
                </a:ext>
              </a:extLst>
            </p:cNvPr>
            <p:cNvSpPr/>
            <p:nvPr/>
          </p:nvSpPr>
          <p:spPr>
            <a:xfrm>
              <a:off x="6308507" y="2711644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67162D2-D62B-4584-B5AC-2BC8677C8135}"/>
                </a:ext>
              </a:extLst>
            </p:cNvPr>
            <p:cNvSpPr/>
            <p:nvPr/>
          </p:nvSpPr>
          <p:spPr>
            <a:xfrm>
              <a:off x="6361910" y="2710377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7551EE5-E030-4B5A-84DE-D58AF0B2A38F}"/>
                </a:ext>
              </a:extLst>
            </p:cNvPr>
            <p:cNvSpPr/>
            <p:nvPr/>
          </p:nvSpPr>
          <p:spPr>
            <a:xfrm>
              <a:off x="6460264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7B34419A-6059-4AF4-8B1F-D555F902CC9E}"/>
                </a:ext>
              </a:extLst>
            </p:cNvPr>
            <p:cNvSpPr/>
            <p:nvPr/>
          </p:nvSpPr>
          <p:spPr>
            <a:xfrm>
              <a:off x="64947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973BD48-95BA-4157-A02B-2362CF88C4C9}"/>
                </a:ext>
              </a:extLst>
            </p:cNvPr>
            <p:cNvSpPr/>
            <p:nvPr/>
          </p:nvSpPr>
          <p:spPr>
            <a:xfrm>
              <a:off x="6579437" y="2798959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ECCF1C4F-D14A-4E75-853E-3A8294551910}"/>
                </a:ext>
              </a:extLst>
            </p:cNvPr>
            <p:cNvSpPr/>
            <p:nvPr/>
          </p:nvSpPr>
          <p:spPr>
            <a:xfrm>
              <a:off x="6662966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C9F4AB-63FA-4E92-9A64-5F87ED8AF01E}"/>
                </a:ext>
              </a:extLst>
            </p:cNvPr>
            <p:cNvSpPr/>
            <p:nvPr/>
          </p:nvSpPr>
          <p:spPr>
            <a:xfrm>
              <a:off x="6696810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C385505-A80F-48B4-9785-917490C1D5DD}"/>
                </a:ext>
              </a:extLst>
            </p:cNvPr>
            <p:cNvSpPr/>
            <p:nvPr/>
          </p:nvSpPr>
          <p:spPr>
            <a:xfrm>
              <a:off x="6724135" y="2709998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DA876EF-378D-4F62-9056-08F010083804}"/>
                </a:ext>
              </a:extLst>
            </p:cNvPr>
            <p:cNvSpPr/>
            <p:nvPr/>
          </p:nvSpPr>
          <p:spPr>
            <a:xfrm>
              <a:off x="6812511" y="2710897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1301060-267E-4662-B52C-38DA49FF3FE3}"/>
                </a:ext>
              </a:extLst>
            </p:cNvPr>
            <p:cNvSpPr/>
            <p:nvPr/>
          </p:nvSpPr>
          <p:spPr>
            <a:xfrm>
              <a:off x="6906178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CBBF79C-41A6-4117-BD28-E09FBF9F0AFB}"/>
                </a:ext>
              </a:extLst>
            </p:cNvPr>
            <p:cNvSpPr/>
            <p:nvPr/>
          </p:nvSpPr>
          <p:spPr>
            <a:xfrm>
              <a:off x="7037550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9CD90964-D44E-44CC-86FE-20816138B0AA}"/>
                </a:ext>
              </a:extLst>
            </p:cNvPr>
            <p:cNvSpPr/>
            <p:nvPr/>
          </p:nvSpPr>
          <p:spPr>
            <a:xfrm>
              <a:off x="7120217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55C0A9C-DFA4-4FB8-B4D0-655450CBB67E}"/>
                </a:ext>
              </a:extLst>
            </p:cNvPr>
            <p:cNvSpPr/>
            <p:nvPr/>
          </p:nvSpPr>
          <p:spPr>
            <a:xfrm>
              <a:off x="7229669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DE094AF-BA2C-4F0F-B593-DCDA6B19EE6B}"/>
                </a:ext>
              </a:extLst>
            </p:cNvPr>
            <p:cNvSpPr/>
            <p:nvPr/>
          </p:nvSpPr>
          <p:spPr>
            <a:xfrm>
              <a:off x="7264053" y="2666104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3F8207D-B9F1-498B-865C-65E993455646}"/>
                </a:ext>
              </a:extLst>
            </p:cNvPr>
            <p:cNvSpPr/>
            <p:nvPr/>
          </p:nvSpPr>
          <p:spPr>
            <a:xfrm>
              <a:off x="7290838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B99C7966-D813-406E-8DBB-BC5EBB913A59}"/>
                </a:ext>
              </a:extLst>
            </p:cNvPr>
            <p:cNvSpPr/>
            <p:nvPr/>
          </p:nvSpPr>
          <p:spPr>
            <a:xfrm>
              <a:off x="7382506" y="2711614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B9692A1E-8566-45D0-BC3D-F00C6F8813E3}"/>
                </a:ext>
              </a:extLst>
            </p:cNvPr>
            <p:cNvSpPr/>
            <p:nvPr/>
          </p:nvSpPr>
          <p:spPr>
            <a:xfrm>
              <a:off x="7467476" y="2712909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0B149845-1B11-4B53-89A2-251901BD3151}"/>
                </a:ext>
              </a:extLst>
            </p:cNvPr>
            <p:cNvSpPr/>
            <p:nvPr/>
          </p:nvSpPr>
          <p:spPr>
            <a:xfrm>
              <a:off x="7560186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6D75033A-F947-47BD-B108-0416D870B391}"/>
                </a:ext>
              </a:extLst>
            </p:cNvPr>
            <p:cNvSpPr/>
            <p:nvPr/>
          </p:nvSpPr>
          <p:spPr>
            <a:xfrm>
              <a:off x="7600150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DA548E0A-2D8B-4F15-8ECE-9A953729FC25}"/>
                </a:ext>
              </a:extLst>
            </p:cNvPr>
            <p:cNvSpPr/>
            <p:nvPr/>
          </p:nvSpPr>
          <p:spPr>
            <a:xfrm>
              <a:off x="7650511" y="2710416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55700A40-61B3-4C57-9100-AA6FDBE27542}"/>
                </a:ext>
              </a:extLst>
            </p:cNvPr>
            <p:cNvSpPr/>
            <p:nvPr/>
          </p:nvSpPr>
          <p:spPr>
            <a:xfrm>
              <a:off x="7748667" y="2711607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C368F05-1530-414A-98AE-0534777F5C0F}"/>
                </a:ext>
              </a:extLst>
            </p:cNvPr>
            <p:cNvSpPr/>
            <p:nvPr/>
          </p:nvSpPr>
          <p:spPr>
            <a:xfrm>
              <a:off x="7842817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BDFBBCD-4B5A-40AA-A0FC-6AB73BF656B2}"/>
                </a:ext>
              </a:extLst>
            </p:cNvPr>
            <p:cNvSpPr/>
            <p:nvPr/>
          </p:nvSpPr>
          <p:spPr>
            <a:xfrm>
              <a:off x="79318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5A8D9D40-1698-455E-9C31-A338A034C50E}"/>
                </a:ext>
              </a:extLst>
            </p:cNvPr>
            <p:cNvSpPr/>
            <p:nvPr/>
          </p:nvSpPr>
          <p:spPr>
            <a:xfrm>
              <a:off x="8023197" y="2710916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35F44F8-CC1D-4A86-B1FD-D9972FF04DF4}"/>
                </a:ext>
              </a:extLst>
            </p:cNvPr>
            <p:cNvSpPr/>
            <p:nvPr/>
          </p:nvSpPr>
          <p:spPr>
            <a:xfrm>
              <a:off x="8165375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C10B59D-2D12-43AE-B2F2-2ED06CC33BE6}"/>
                </a:ext>
              </a:extLst>
            </p:cNvPr>
            <p:cNvSpPr/>
            <p:nvPr/>
          </p:nvSpPr>
          <p:spPr>
            <a:xfrm>
              <a:off x="8257043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9EB6EF82-3E49-4EC4-97BA-F8D6108487D4}"/>
                </a:ext>
              </a:extLst>
            </p:cNvPr>
            <p:cNvSpPr/>
            <p:nvPr/>
          </p:nvSpPr>
          <p:spPr>
            <a:xfrm>
              <a:off x="8341653" y="2686086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23" name="Graphique 1">
            <a:extLst>
              <a:ext uri="{FF2B5EF4-FFF2-40B4-BE49-F238E27FC236}">
                <a16:creationId xmlns:a16="http://schemas.microsoft.com/office/drawing/2014/main" id="{A108DD4F-E934-47A5-8DFE-05C0D7DD2D4B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9A15D3DA-4911-43CC-98C6-1AE11134026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34B4005E-9376-4953-ACD1-2C4DECF6823C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C5F4ED75-4B5C-4360-A60D-7687140E418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6F5BDCAB-3BD2-4860-BA47-C5E5F23181E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C932D84-1054-4280-BA96-67B22042F41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72492945-F0B9-42AD-A883-89D5319A224A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A41B65B7-1527-4112-9319-A6573B5669DE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43A55183-71CA-4730-8649-621A3A48F10A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D9A9C536-9F0A-4EF6-8042-4C5CD7FCA58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9A48C4B0-75E7-4B0F-9968-E8755AC0822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CAC95FE-40EA-4952-B68B-5E1AC6CD552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BDEC120F-B2F2-4212-9097-CE20B41C14B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2441DAEF-AD7A-4865-9452-CE1494C58D95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F67BA579-1F9F-4876-A10B-CBD4F4E5F651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2AA968B8-D27E-4E32-ADD8-D6BEA9BBF97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5329B209-3323-4376-B29C-BE0067A006F0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2254C305-7765-460B-BF63-B008D64B059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964765C9-2804-4C51-9FD2-F089F4C93C2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C4190295-C608-489D-8E16-FEB6943A7BD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B7785284-0C4E-4D03-AB5C-1AAFED03A17D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AFABD85C-E836-4913-BD95-48C972E29B7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8848F382-F962-4E33-94F6-3DC8714CB931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8F563EE1-72D2-475B-B421-4D797DF3EB3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24C616B1-A598-421C-A633-B075DD3CCF1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3D2573BE-0345-411F-B30C-2D824EDBE54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729800F3-CD36-4A55-BEFC-C8FA72D1175D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DE085E2-37DF-41E6-8E66-44BF5D4D7329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0659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im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20FC88D-BC94-48CF-92D4-65B01A55CC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12" name="Graphique 28">
            <a:extLst>
              <a:ext uri="{FF2B5EF4-FFF2-40B4-BE49-F238E27FC236}">
                <a16:creationId xmlns:a16="http://schemas.microsoft.com/office/drawing/2014/main" id="{23DCE42A-FB82-4D12-8891-45DED7D92C0B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313ED89-805D-4623-BF73-8E3415F0CE47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2400FFE-A568-4D93-8205-74A5CD8860B6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D579A818-F28E-4440-9928-FDBD9DCD3E1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2CF7CAB-61E2-452B-9D23-6920625F86B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102277" y="1996722"/>
            <a:ext cx="3987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25">
            <a:extLst>
              <a:ext uri="{FF2B5EF4-FFF2-40B4-BE49-F238E27FC236}">
                <a16:creationId xmlns:a16="http://schemas.microsoft.com/office/drawing/2014/main" id="{49B91231-0CC8-4A3D-8EBE-0A55CC85C08A}"/>
              </a:ext>
            </a:extLst>
          </p:cNvPr>
          <p:cNvGrpSpPr/>
          <p:nvPr/>
        </p:nvGrpSpPr>
        <p:grpSpPr>
          <a:xfrm>
            <a:off x="3577503" y="2254330"/>
            <a:ext cx="5036993" cy="200677"/>
            <a:chOff x="3577503" y="2678496"/>
            <a:chExt cx="5036993" cy="200677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3ADBD0E6-9D01-4FC2-B628-24310F7E5C84}"/>
                </a:ext>
              </a:extLst>
            </p:cNvPr>
            <p:cNvSpPr/>
            <p:nvPr/>
          </p:nvSpPr>
          <p:spPr>
            <a:xfrm>
              <a:off x="3545842" y="26468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B157D57-1810-413A-B642-7D5DAE8E7516}"/>
                </a:ext>
              </a:extLst>
            </p:cNvPr>
            <p:cNvSpPr/>
            <p:nvPr/>
          </p:nvSpPr>
          <p:spPr>
            <a:xfrm>
              <a:off x="3626048" y="27104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B19B63-C9C1-4E87-A5B2-44DFD10E5127}"/>
                </a:ext>
              </a:extLst>
            </p:cNvPr>
            <p:cNvSpPr/>
            <p:nvPr/>
          </p:nvSpPr>
          <p:spPr>
            <a:xfrm>
              <a:off x="3706221" y="27104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F49443E-DC0D-4ED1-B64E-29D31B131960}"/>
                </a:ext>
              </a:extLst>
            </p:cNvPr>
            <p:cNvSpPr/>
            <p:nvPr/>
          </p:nvSpPr>
          <p:spPr>
            <a:xfrm>
              <a:off x="3796087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86E09F1-9B93-4085-9E40-56443AB75557}"/>
                </a:ext>
              </a:extLst>
            </p:cNvPr>
            <p:cNvSpPr/>
            <p:nvPr/>
          </p:nvSpPr>
          <p:spPr>
            <a:xfrm>
              <a:off x="3827752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A92FD95-859B-4F37-81C4-2C8AABCDB1C1}"/>
                </a:ext>
              </a:extLst>
            </p:cNvPr>
            <p:cNvSpPr/>
            <p:nvPr/>
          </p:nvSpPr>
          <p:spPr>
            <a:xfrm>
              <a:off x="3949203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0FEBBE0-10EF-4E27-A074-59E48857CDE3}"/>
                </a:ext>
              </a:extLst>
            </p:cNvPr>
            <p:cNvSpPr/>
            <p:nvPr/>
          </p:nvSpPr>
          <p:spPr>
            <a:xfrm>
              <a:off x="4032029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A2DF60C7-805E-4100-A3BC-D304F068597F}"/>
                </a:ext>
              </a:extLst>
            </p:cNvPr>
            <p:cNvSpPr/>
            <p:nvPr/>
          </p:nvSpPr>
          <p:spPr>
            <a:xfrm>
              <a:off x="4110347" y="26877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3480213-4C7B-488D-B820-906657F77464}"/>
                </a:ext>
              </a:extLst>
            </p:cNvPr>
            <p:cNvSpPr/>
            <p:nvPr/>
          </p:nvSpPr>
          <p:spPr>
            <a:xfrm>
              <a:off x="4170951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C942F38-A83C-4AA1-987F-541B3D06A960}"/>
                </a:ext>
              </a:extLst>
            </p:cNvPr>
            <p:cNvSpPr/>
            <p:nvPr/>
          </p:nvSpPr>
          <p:spPr>
            <a:xfrm>
              <a:off x="4202204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50C28F3A-E994-4787-A1D1-089CC40894E4}"/>
                </a:ext>
              </a:extLst>
            </p:cNvPr>
            <p:cNvSpPr/>
            <p:nvPr/>
          </p:nvSpPr>
          <p:spPr>
            <a:xfrm>
              <a:off x="4292762" y="27103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A4E6D78B-76D5-40C8-A8F6-BFE59B0CFC37}"/>
                </a:ext>
              </a:extLst>
            </p:cNvPr>
            <p:cNvSpPr/>
            <p:nvPr/>
          </p:nvSpPr>
          <p:spPr>
            <a:xfrm>
              <a:off x="4374585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C91B0834-0753-4D22-8379-FD5BE477AADC}"/>
                </a:ext>
              </a:extLst>
            </p:cNvPr>
            <p:cNvSpPr/>
            <p:nvPr/>
          </p:nvSpPr>
          <p:spPr>
            <a:xfrm>
              <a:off x="4461532" y="26699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BAF15B8-6709-4A08-BD7D-46B94DFAC013}"/>
                </a:ext>
              </a:extLst>
            </p:cNvPr>
            <p:cNvSpPr/>
            <p:nvPr/>
          </p:nvSpPr>
          <p:spPr>
            <a:xfrm>
              <a:off x="4492808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26DC125-B523-4797-96A7-77C5814AE04F}"/>
                </a:ext>
              </a:extLst>
            </p:cNvPr>
            <p:cNvSpPr/>
            <p:nvPr/>
          </p:nvSpPr>
          <p:spPr>
            <a:xfrm>
              <a:off x="4609968" y="27104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D02D628-6CB1-416C-B005-8F3384EDC450}"/>
                </a:ext>
              </a:extLst>
            </p:cNvPr>
            <p:cNvSpPr/>
            <p:nvPr/>
          </p:nvSpPr>
          <p:spPr>
            <a:xfrm>
              <a:off x="4690530" y="27120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290BB06-F655-4234-B0BA-94615C64D45E}"/>
                </a:ext>
              </a:extLst>
            </p:cNvPr>
            <p:cNvSpPr/>
            <p:nvPr/>
          </p:nvSpPr>
          <p:spPr>
            <a:xfrm>
              <a:off x="4776595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3148DEB-DC3F-4C63-959C-9822C9F139D0}"/>
                </a:ext>
              </a:extLst>
            </p:cNvPr>
            <p:cNvSpPr/>
            <p:nvPr/>
          </p:nvSpPr>
          <p:spPr>
            <a:xfrm>
              <a:off x="4857639" y="26751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203FA89-9CAA-42D4-93CF-5FB9C52C074C}"/>
                </a:ext>
              </a:extLst>
            </p:cNvPr>
            <p:cNvSpPr/>
            <p:nvPr/>
          </p:nvSpPr>
          <p:spPr>
            <a:xfrm>
              <a:off x="4941350" y="27104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BC60CE40-3990-4EF8-A402-A3905A5F7261}"/>
                </a:ext>
              </a:extLst>
            </p:cNvPr>
            <p:cNvSpPr/>
            <p:nvPr/>
          </p:nvSpPr>
          <p:spPr>
            <a:xfrm>
              <a:off x="4995333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694EA18-B0D1-49CB-9268-9EBA3FC3F915}"/>
                </a:ext>
              </a:extLst>
            </p:cNvPr>
            <p:cNvSpPr/>
            <p:nvPr/>
          </p:nvSpPr>
          <p:spPr>
            <a:xfrm>
              <a:off x="5026809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C726D5-8C2F-4275-BA94-85B09C69AA99}"/>
                </a:ext>
              </a:extLst>
            </p:cNvPr>
            <p:cNvSpPr/>
            <p:nvPr/>
          </p:nvSpPr>
          <p:spPr>
            <a:xfrm>
              <a:off x="5110800" y="27120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C36595-99FE-4A28-8D1B-20DC6CA4EB2C}"/>
                </a:ext>
              </a:extLst>
            </p:cNvPr>
            <p:cNvSpPr/>
            <p:nvPr/>
          </p:nvSpPr>
          <p:spPr>
            <a:xfrm>
              <a:off x="5196010" y="27104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961B8B2-A347-4C5A-AE10-9C8BFBB15173}"/>
                </a:ext>
              </a:extLst>
            </p:cNvPr>
            <p:cNvSpPr/>
            <p:nvPr/>
          </p:nvSpPr>
          <p:spPr>
            <a:xfrm>
              <a:off x="524294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374B4FD-4CF2-450F-A9CB-165D5E4C906A}"/>
                </a:ext>
              </a:extLst>
            </p:cNvPr>
            <p:cNvSpPr/>
            <p:nvPr/>
          </p:nvSpPr>
          <p:spPr>
            <a:xfrm>
              <a:off x="5361477" y="26699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B038BCF-44E1-4892-ADFE-AC96029034CA}"/>
                </a:ext>
              </a:extLst>
            </p:cNvPr>
            <p:cNvSpPr/>
            <p:nvPr/>
          </p:nvSpPr>
          <p:spPr>
            <a:xfrm>
              <a:off x="5446454" y="26699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2CB6FA6-9600-40D4-80DA-5215F8DAF1B5}"/>
                </a:ext>
              </a:extLst>
            </p:cNvPr>
            <p:cNvSpPr/>
            <p:nvPr/>
          </p:nvSpPr>
          <p:spPr>
            <a:xfrm>
              <a:off x="548177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AA2C1EA-E4C2-4E61-BEF9-2A0B09A970C2}"/>
                </a:ext>
              </a:extLst>
            </p:cNvPr>
            <p:cNvSpPr/>
            <p:nvPr/>
          </p:nvSpPr>
          <p:spPr>
            <a:xfrm>
              <a:off x="5516290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2D8E8AB-D5D8-4F97-B72A-303EFAAE32E3}"/>
                </a:ext>
              </a:extLst>
            </p:cNvPr>
            <p:cNvSpPr/>
            <p:nvPr/>
          </p:nvSpPr>
          <p:spPr>
            <a:xfrm>
              <a:off x="5595758" y="26680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CB3C7BD-9A9D-40A5-84B5-B8C189647BA4}"/>
                </a:ext>
              </a:extLst>
            </p:cNvPr>
            <p:cNvSpPr/>
            <p:nvPr/>
          </p:nvSpPr>
          <p:spPr>
            <a:xfrm>
              <a:off x="5649287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EFC519F-63B0-45CF-AC74-83B21B75676F}"/>
                </a:ext>
              </a:extLst>
            </p:cNvPr>
            <p:cNvSpPr/>
            <p:nvPr/>
          </p:nvSpPr>
          <p:spPr>
            <a:xfrm>
              <a:off x="5739242" y="27104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5937A78-6AD8-437D-A17A-83D288F062B1}"/>
                </a:ext>
              </a:extLst>
            </p:cNvPr>
            <p:cNvSpPr/>
            <p:nvPr/>
          </p:nvSpPr>
          <p:spPr>
            <a:xfrm>
              <a:off x="5791819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7BE73D3-6EBB-4B7F-9D1A-7B1B94B7A5BA}"/>
                </a:ext>
              </a:extLst>
            </p:cNvPr>
            <p:cNvSpPr/>
            <p:nvPr/>
          </p:nvSpPr>
          <p:spPr>
            <a:xfrm>
              <a:off x="5922808" y="27110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4200307-967D-4E3C-8A24-23B830B1955D}"/>
                </a:ext>
              </a:extLst>
            </p:cNvPr>
            <p:cNvSpPr/>
            <p:nvPr/>
          </p:nvSpPr>
          <p:spPr>
            <a:xfrm>
              <a:off x="6000323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A8C2EA4-1FB9-4E5A-A16B-705130CE8BF0}"/>
                </a:ext>
              </a:extLst>
            </p:cNvPr>
            <p:cNvSpPr/>
            <p:nvPr/>
          </p:nvSpPr>
          <p:spPr>
            <a:xfrm>
              <a:off x="6061931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F507BBCD-4827-4312-B4F3-D76D90231E89}"/>
                </a:ext>
              </a:extLst>
            </p:cNvPr>
            <p:cNvSpPr/>
            <p:nvPr/>
          </p:nvSpPr>
          <p:spPr>
            <a:xfrm>
              <a:off x="6094360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0C4DA59-8F5A-4F17-83E0-61CB8E8548F4}"/>
                </a:ext>
              </a:extLst>
            </p:cNvPr>
            <p:cNvSpPr/>
            <p:nvPr/>
          </p:nvSpPr>
          <p:spPr>
            <a:xfrm>
              <a:off x="6182786" y="27120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B9211C6E-E83E-473E-AF63-8EF29266957C}"/>
                </a:ext>
              </a:extLst>
            </p:cNvPr>
            <p:cNvSpPr/>
            <p:nvPr/>
          </p:nvSpPr>
          <p:spPr>
            <a:xfrm>
              <a:off x="6265173" y="27104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0FBF4D6-2D82-40BA-97A0-373040950834}"/>
                </a:ext>
              </a:extLst>
            </p:cNvPr>
            <p:cNvSpPr/>
            <p:nvPr/>
          </p:nvSpPr>
          <p:spPr>
            <a:xfrm>
              <a:off x="6381969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E9A31E3-6834-41EA-A685-DA78F9F2C865}"/>
                </a:ext>
              </a:extLst>
            </p:cNvPr>
            <p:cNvSpPr/>
            <p:nvPr/>
          </p:nvSpPr>
          <p:spPr>
            <a:xfrm>
              <a:off x="645726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04C79C28-23FB-49BA-AE12-620926D299DC}"/>
                </a:ext>
              </a:extLst>
            </p:cNvPr>
            <p:cNvSpPr/>
            <p:nvPr/>
          </p:nvSpPr>
          <p:spPr>
            <a:xfrm>
              <a:off x="6552495" y="26699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240EF11-33CC-47B8-AE97-2928BF114700}"/>
                </a:ext>
              </a:extLst>
            </p:cNvPr>
            <p:cNvSpPr/>
            <p:nvPr/>
          </p:nvSpPr>
          <p:spPr>
            <a:xfrm>
              <a:off x="6637228" y="27104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C444DFF1-F849-45CE-90C0-A064DC1EC7B1}"/>
                </a:ext>
              </a:extLst>
            </p:cNvPr>
            <p:cNvSpPr/>
            <p:nvPr/>
          </p:nvSpPr>
          <p:spPr>
            <a:xfrm>
              <a:off x="6759484" y="27103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72234D0-ADE4-43DC-8D0E-7C5DB2A12788}"/>
                </a:ext>
              </a:extLst>
            </p:cNvPr>
            <p:cNvSpPr/>
            <p:nvPr/>
          </p:nvSpPr>
          <p:spPr>
            <a:xfrm>
              <a:off x="6889670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FE5640F-8F24-41F2-87F0-86CA449D2458}"/>
                </a:ext>
              </a:extLst>
            </p:cNvPr>
            <p:cNvSpPr/>
            <p:nvPr/>
          </p:nvSpPr>
          <p:spPr>
            <a:xfrm>
              <a:off x="696718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5E47A0-EC94-43FE-BFDD-07327B0E62D8}"/>
                </a:ext>
              </a:extLst>
            </p:cNvPr>
            <p:cNvSpPr/>
            <p:nvPr/>
          </p:nvSpPr>
          <p:spPr>
            <a:xfrm>
              <a:off x="7027589" y="26699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5EB9927-435E-4C6D-A27D-6695B0AA7C98}"/>
                </a:ext>
              </a:extLst>
            </p:cNvPr>
            <p:cNvSpPr/>
            <p:nvPr/>
          </p:nvSpPr>
          <p:spPr>
            <a:xfrm>
              <a:off x="7108016" y="26751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E5B5971-93AC-48DB-AA78-35A3F77F116D}"/>
                </a:ext>
              </a:extLst>
            </p:cNvPr>
            <p:cNvSpPr/>
            <p:nvPr/>
          </p:nvSpPr>
          <p:spPr>
            <a:xfrm>
              <a:off x="7191943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BC253A6-3049-4B4A-886E-B1F9AA67577B}"/>
                </a:ext>
              </a:extLst>
            </p:cNvPr>
            <p:cNvSpPr/>
            <p:nvPr/>
          </p:nvSpPr>
          <p:spPr>
            <a:xfrm>
              <a:off x="7323113" y="27110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C026AB-42E9-4A4B-A3FB-144BFC2B75A5}"/>
                </a:ext>
              </a:extLst>
            </p:cNvPr>
            <p:cNvSpPr/>
            <p:nvPr/>
          </p:nvSpPr>
          <p:spPr>
            <a:xfrm>
              <a:off x="7401249" y="26877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664F5FE-7E90-46E0-B0BD-ACDACCD13EB7}"/>
                </a:ext>
              </a:extLst>
            </p:cNvPr>
            <p:cNvSpPr/>
            <p:nvPr/>
          </p:nvSpPr>
          <p:spPr>
            <a:xfrm>
              <a:off x="746205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D932434-37D5-44B7-8727-DA48FB209609}"/>
                </a:ext>
              </a:extLst>
            </p:cNvPr>
            <p:cNvSpPr/>
            <p:nvPr/>
          </p:nvSpPr>
          <p:spPr>
            <a:xfrm>
              <a:off x="7494283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50F623B7-0218-4CEF-ADB9-B2BB0CB31579}"/>
                </a:ext>
              </a:extLst>
            </p:cNvPr>
            <p:cNvSpPr/>
            <p:nvPr/>
          </p:nvSpPr>
          <p:spPr>
            <a:xfrm>
              <a:off x="7582307" y="27120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72CB792-7841-4B89-AA63-91329E15337B}"/>
                </a:ext>
              </a:extLst>
            </p:cNvPr>
            <p:cNvSpPr/>
            <p:nvPr/>
          </p:nvSpPr>
          <p:spPr>
            <a:xfrm>
              <a:off x="766471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07FDE200-AECD-4BBC-90F7-1D1CB6641131}"/>
                </a:ext>
              </a:extLst>
            </p:cNvPr>
            <p:cNvSpPr/>
            <p:nvPr/>
          </p:nvSpPr>
          <p:spPr>
            <a:xfrm>
              <a:off x="7743363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D42514B-E0C5-4825-9E86-236498982226}"/>
                </a:ext>
              </a:extLst>
            </p:cNvPr>
            <p:cNvSpPr/>
            <p:nvPr/>
          </p:nvSpPr>
          <p:spPr>
            <a:xfrm>
              <a:off x="7859542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CDB127CA-6A7C-40A4-85AB-68BFB37C1A7E}"/>
                </a:ext>
              </a:extLst>
            </p:cNvPr>
            <p:cNvSpPr/>
            <p:nvPr/>
          </p:nvSpPr>
          <p:spPr>
            <a:xfrm>
              <a:off x="7945284" y="27104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18894955-4E5C-400D-9B06-F16DD09F117B}"/>
                </a:ext>
              </a:extLst>
            </p:cNvPr>
            <p:cNvSpPr/>
            <p:nvPr/>
          </p:nvSpPr>
          <p:spPr>
            <a:xfrm>
              <a:off x="8030773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E0F158B-DE65-4768-8678-310B6AC7C865}"/>
                </a:ext>
              </a:extLst>
            </p:cNvPr>
            <p:cNvSpPr/>
            <p:nvPr/>
          </p:nvSpPr>
          <p:spPr>
            <a:xfrm>
              <a:off x="8117265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F6C030D-7679-4909-BABF-DB86FE90C913}"/>
                </a:ext>
              </a:extLst>
            </p:cNvPr>
            <p:cNvSpPr/>
            <p:nvPr/>
          </p:nvSpPr>
          <p:spPr>
            <a:xfrm>
              <a:off x="8153989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9F0746D-7EA4-4973-944B-A9A01B6F8710}"/>
                </a:ext>
              </a:extLst>
            </p:cNvPr>
            <p:cNvSpPr/>
            <p:nvPr/>
          </p:nvSpPr>
          <p:spPr>
            <a:xfrm>
              <a:off x="8185241" y="27104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869848E9-0C91-4BF8-ADD4-73AFE9A9BAC9}"/>
                </a:ext>
              </a:extLst>
            </p:cNvPr>
            <p:cNvSpPr/>
            <p:nvPr/>
          </p:nvSpPr>
          <p:spPr>
            <a:xfrm>
              <a:off x="8274653" y="27120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EEA5BFD-0CEE-4FC3-9FF2-889769782151}"/>
                </a:ext>
              </a:extLst>
            </p:cNvPr>
            <p:cNvSpPr/>
            <p:nvPr/>
          </p:nvSpPr>
          <p:spPr>
            <a:xfrm>
              <a:off x="8356428" y="26751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D49DF9A-B8D5-426C-9E34-92CE5A955D70}"/>
                </a:ext>
              </a:extLst>
            </p:cNvPr>
            <p:cNvSpPr/>
            <p:nvPr/>
          </p:nvSpPr>
          <p:spPr>
            <a:xfrm>
              <a:off x="8435711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6459123-2F1A-4C22-BF01-82D36E12637A}"/>
                </a:ext>
              </a:extLst>
            </p:cNvPr>
            <p:cNvSpPr/>
            <p:nvPr/>
          </p:nvSpPr>
          <p:spPr>
            <a:xfrm>
              <a:off x="8514564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8" name="Graphique 76">
            <a:extLst>
              <a:ext uri="{FF2B5EF4-FFF2-40B4-BE49-F238E27FC236}">
                <a16:creationId xmlns:a16="http://schemas.microsoft.com/office/drawing/2014/main" id="{1055A2C9-1E65-4FC0-B53B-132A7BB59295}"/>
              </a:ext>
            </a:extLst>
          </p:cNvPr>
          <p:cNvGrpSpPr/>
          <p:nvPr/>
        </p:nvGrpSpPr>
        <p:grpSpPr>
          <a:xfrm>
            <a:off x="4102277" y="398741"/>
            <a:ext cx="3987445" cy="1265093"/>
            <a:chOff x="4102277" y="822907"/>
            <a:chExt cx="3987445" cy="1265093"/>
          </a:xfrm>
        </p:grpSpPr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E453D876-20A3-4893-A03C-6E12F3742105}"/>
                </a:ext>
              </a:extLst>
            </p:cNvPr>
            <p:cNvSpPr/>
            <p:nvPr/>
          </p:nvSpPr>
          <p:spPr>
            <a:xfrm>
              <a:off x="5931217" y="1055588"/>
              <a:ext cx="224194" cy="704609"/>
            </a:xfrm>
            <a:custGeom>
              <a:avLst/>
              <a:gdLst>
                <a:gd name="connsiteX0" fmla="*/ 225315 w 224193"/>
                <a:gd name="connsiteY0" fmla="*/ 12010 h 704608"/>
                <a:gd name="connsiteX1" fmla="*/ 225315 w 224193"/>
                <a:gd name="connsiteY1" fmla="*/ 88717 h 704608"/>
                <a:gd name="connsiteX2" fmla="*/ 94642 w 224193"/>
                <a:gd name="connsiteY2" fmla="*/ 88717 h 704608"/>
                <a:gd name="connsiteX3" fmla="*/ 94642 w 224193"/>
                <a:gd name="connsiteY3" fmla="*/ 317714 h 704608"/>
                <a:gd name="connsiteX4" fmla="*/ 211703 w 224193"/>
                <a:gd name="connsiteY4" fmla="*/ 317714 h 704608"/>
                <a:gd name="connsiteX5" fmla="*/ 211703 w 224193"/>
                <a:gd name="connsiteY5" fmla="*/ 394421 h 704608"/>
                <a:gd name="connsiteX6" fmla="*/ 94642 w 224193"/>
                <a:gd name="connsiteY6" fmla="*/ 394421 h 704608"/>
                <a:gd name="connsiteX7" fmla="*/ 94642 w 224193"/>
                <a:gd name="connsiteY7" fmla="*/ 623419 h 704608"/>
                <a:gd name="connsiteX8" fmla="*/ 225315 w 224193"/>
                <a:gd name="connsiteY8" fmla="*/ 623419 h 704608"/>
                <a:gd name="connsiteX9" fmla="*/ 225315 w 224193"/>
                <a:gd name="connsiteY9" fmla="*/ 700125 h 704608"/>
                <a:gd name="connsiteX10" fmla="*/ 12010 w 224193"/>
                <a:gd name="connsiteY10" fmla="*/ 700125 h 704608"/>
                <a:gd name="connsiteX11" fmla="*/ 12010 w 224193"/>
                <a:gd name="connsiteY11" fmla="*/ 12010 h 704608"/>
                <a:gd name="connsiteX12" fmla="*/ 225315 w 224193"/>
                <a:gd name="connsiteY12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193" h="704608">
                  <a:moveTo>
                    <a:pt x="225315" y="12010"/>
                  </a:moveTo>
                  <a:lnTo>
                    <a:pt x="225315" y="88717"/>
                  </a:lnTo>
                  <a:lnTo>
                    <a:pt x="94642" y="88717"/>
                  </a:lnTo>
                  <a:lnTo>
                    <a:pt x="94642" y="317714"/>
                  </a:lnTo>
                  <a:lnTo>
                    <a:pt x="211703" y="317714"/>
                  </a:lnTo>
                  <a:lnTo>
                    <a:pt x="211703" y="394421"/>
                  </a:lnTo>
                  <a:lnTo>
                    <a:pt x="94642" y="394421"/>
                  </a:lnTo>
                  <a:lnTo>
                    <a:pt x="94642" y="623419"/>
                  </a:lnTo>
                  <a:lnTo>
                    <a:pt x="225315" y="623419"/>
                  </a:lnTo>
                  <a:lnTo>
                    <a:pt x="225315" y="700125"/>
                  </a:lnTo>
                  <a:lnTo>
                    <a:pt x="12010" y="700125"/>
                  </a:lnTo>
                  <a:lnTo>
                    <a:pt x="12010" y="12010"/>
                  </a:lnTo>
                  <a:lnTo>
                    <a:pt x="225315" y="12010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ED81E05-79D1-49FA-8BDE-8025347847EB}"/>
                </a:ext>
              </a:extLst>
            </p:cNvPr>
            <p:cNvSpPr/>
            <p:nvPr/>
          </p:nvSpPr>
          <p:spPr>
            <a:xfrm>
              <a:off x="6218185" y="1212844"/>
              <a:ext cx="256221" cy="544470"/>
            </a:xfrm>
            <a:custGeom>
              <a:avLst/>
              <a:gdLst>
                <a:gd name="connsiteX0" fmla="*/ 177113 w 256221"/>
                <a:gd name="connsiteY0" fmla="*/ 542869 h 544470"/>
                <a:gd name="connsiteX1" fmla="*/ 177113 w 256221"/>
                <a:gd name="connsiteY1" fmla="*/ 130032 h 544470"/>
                <a:gd name="connsiteX2" fmla="*/ 134836 w 256221"/>
                <a:gd name="connsiteY2" fmla="*/ 86795 h 544470"/>
                <a:gd name="connsiteX3" fmla="*/ 92560 w 256221"/>
                <a:gd name="connsiteY3" fmla="*/ 130032 h 544470"/>
                <a:gd name="connsiteX4" fmla="*/ 92560 w 256221"/>
                <a:gd name="connsiteY4" fmla="*/ 542869 h 544470"/>
                <a:gd name="connsiteX5" fmla="*/ 12010 w 256221"/>
                <a:gd name="connsiteY5" fmla="*/ 542869 h 544470"/>
                <a:gd name="connsiteX6" fmla="*/ 12010 w 256221"/>
                <a:gd name="connsiteY6" fmla="*/ 130032 h 544470"/>
                <a:gd name="connsiteX7" fmla="*/ 134836 w 256221"/>
                <a:gd name="connsiteY7" fmla="*/ 12010 h 544470"/>
                <a:gd name="connsiteX8" fmla="*/ 257663 w 256221"/>
                <a:gd name="connsiteY8" fmla="*/ 130032 h 544470"/>
                <a:gd name="connsiteX9" fmla="*/ 257663 w 256221"/>
                <a:gd name="connsiteY9" fmla="*/ 542869 h 544470"/>
                <a:gd name="connsiteX10" fmla="*/ 177113 w 256221"/>
                <a:gd name="connsiteY10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221" h="544470">
                  <a:moveTo>
                    <a:pt x="177113" y="542869"/>
                  </a:moveTo>
                  <a:lnTo>
                    <a:pt x="177113" y="130032"/>
                  </a:lnTo>
                  <a:cubicBezTo>
                    <a:pt x="177113" y="104410"/>
                    <a:pt x="158377" y="86795"/>
                    <a:pt x="134836" y="86795"/>
                  </a:cubicBezTo>
                  <a:cubicBezTo>
                    <a:pt x="111296" y="86795"/>
                    <a:pt x="92560" y="104570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1404"/>
                    <a:pt x="69020" y="12010"/>
                    <a:pt x="134836" y="12010"/>
                  </a:cubicBezTo>
                  <a:cubicBezTo>
                    <a:pt x="199693" y="12010"/>
                    <a:pt x="257663" y="51404"/>
                    <a:pt x="257663" y="130032"/>
                  </a:cubicBezTo>
                  <a:lnTo>
                    <a:pt x="257663" y="542869"/>
                  </a:lnTo>
                  <a:lnTo>
                    <a:pt x="177113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2213461E-730F-45A5-83C8-F19B066E4493}"/>
                </a:ext>
              </a:extLst>
            </p:cNvPr>
            <p:cNvSpPr/>
            <p:nvPr/>
          </p:nvSpPr>
          <p:spPr>
            <a:xfrm>
              <a:off x="6540864" y="1212844"/>
              <a:ext cx="256221" cy="560484"/>
            </a:xfrm>
            <a:custGeom>
              <a:avLst/>
              <a:gdLst>
                <a:gd name="connsiteX0" fmla="*/ 92560 w 256221"/>
                <a:gd name="connsiteY0" fmla="*/ 372802 h 560484"/>
                <a:gd name="connsiteX1" fmla="*/ 92560 w 256221"/>
                <a:gd name="connsiteY1" fmla="*/ 434776 h 560484"/>
                <a:gd name="connsiteX2" fmla="*/ 134836 w 256221"/>
                <a:gd name="connsiteY2" fmla="*/ 477052 h 560484"/>
                <a:gd name="connsiteX3" fmla="*/ 177113 w 256221"/>
                <a:gd name="connsiteY3" fmla="*/ 434776 h 560484"/>
                <a:gd name="connsiteX4" fmla="*/ 177113 w 256221"/>
                <a:gd name="connsiteY4" fmla="*/ 378727 h 560484"/>
                <a:gd name="connsiteX5" fmla="*/ 12010 w 256221"/>
                <a:gd name="connsiteY5" fmla="*/ 175191 h 560484"/>
                <a:gd name="connsiteX6" fmla="*/ 12010 w 256221"/>
                <a:gd name="connsiteY6" fmla="*/ 130032 h 560484"/>
                <a:gd name="connsiteX7" fmla="*/ 134836 w 256221"/>
                <a:gd name="connsiteY7" fmla="*/ 12010 h 560484"/>
                <a:gd name="connsiteX8" fmla="*/ 257663 w 256221"/>
                <a:gd name="connsiteY8" fmla="*/ 130032 h 560484"/>
                <a:gd name="connsiteX9" fmla="*/ 257663 w 256221"/>
                <a:gd name="connsiteY9" fmla="*/ 185120 h 560484"/>
                <a:gd name="connsiteX10" fmla="*/ 177113 w 256221"/>
                <a:gd name="connsiteY10" fmla="*/ 185120 h 560484"/>
                <a:gd name="connsiteX11" fmla="*/ 177113 w 256221"/>
                <a:gd name="connsiteY11" fmla="*/ 130032 h 560484"/>
                <a:gd name="connsiteX12" fmla="*/ 134836 w 256221"/>
                <a:gd name="connsiteY12" fmla="*/ 86795 h 560484"/>
                <a:gd name="connsiteX13" fmla="*/ 92560 w 256221"/>
                <a:gd name="connsiteY13" fmla="*/ 130032 h 560484"/>
                <a:gd name="connsiteX14" fmla="*/ 92560 w 256221"/>
                <a:gd name="connsiteY14" fmla="*/ 175191 h 560484"/>
                <a:gd name="connsiteX15" fmla="*/ 257663 w 256221"/>
                <a:gd name="connsiteY15" fmla="*/ 378727 h 560484"/>
                <a:gd name="connsiteX16" fmla="*/ 257663 w 256221"/>
                <a:gd name="connsiteY16" fmla="*/ 434776 h 560484"/>
                <a:gd name="connsiteX17" fmla="*/ 134836 w 256221"/>
                <a:gd name="connsiteY17" fmla="*/ 551837 h 560484"/>
                <a:gd name="connsiteX18" fmla="*/ 12010 w 256221"/>
                <a:gd name="connsiteY18" fmla="*/ 434776 h 560484"/>
                <a:gd name="connsiteX19" fmla="*/ 12010 w 256221"/>
                <a:gd name="connsiteY19" fmla="*/ 372802 h 560484"/>
                <a:gd name="connsiteX20" fmla="*/ 92560 w 256221"/>
                <a:gd name="connsiteY20" fmla="*/ 372802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221" h="560484">
                  <a:moveTo>
                    <a:pt x="92560" y="372802"/>
                  </a:moveTo>
                  <a:lnTo>
                    <a:pt x="92560" y="434776"/>
                  </a:lnTo>
                  <a:cubicBezTo>
                    <a:pt x="92560" y="461359"/>
                    <a:pt x="113218" y="477052"/>
                    <a:pt x="134836" y="477052"/>
                  </a:cubicBezTo>
                  <a:cubicBezTo>
                    <a:pt x="156455" y="477052"/>
                    <a:pt x="177113" y="461359"/>
                    <a:pt x="177113" y="434776"/>
                  </a:cubicBezTo>
                  <a:lnTo>
                    <a:pt x="177113" y="378727"/>
                  </a:lnTo>
                  <a:cubicBezTo>
                    <a:pt x="177113" y="305064"/>
                    <a:pt x="12010" y="303943"/>
                    <a:pt x="12010" y="175191"/>
                  </a:cubicBezTo>
                  <a:lnTo>
                    <a:pt x="12010" y="130032"/>
                  </a:lnTo>
                  <a:cubicBezTo>
                    <a:pt x="12010" y="52365"/>
                    <a:pt x="69020" y="12010"/>
                    <a:pt x="134836" y="12010"/>
                  </a:cubicBezTo>
                  <a:cubicBezTo>
                    <a:pt x="201614" y="12010"/>
                    <a:pt x="257663" y="52365"/>
                    <a:pt x="257663" y="130032"/>
                  </a:cubicBezTo>
                  <a:lnTo>
                    <a:pt x="257663" y="185120"/>
                  </a:lnTo>
                  <a:lnTo>
                    <a:pt x="177113" y="185120"/>
                  </a:lnTo>
                  <a:lnTo>
                    <a:pt x="177113" y="130032"/>
                  </a:lnTo>
                  <a:cubicBezTo>
                    <a:pt x="177113" y="103449"/>
                    <a:pt x="156455" y="86795"/>
                    <a:pt x="134836" y="86795"/>
                  </a:cubicBezTo>
                  <a:cubicBezTo>
                    <a:pt x="113218" y="86795"/>
                    <a:pt x="92560" y="103449"/>
                    <a:pt x="92560" y="130032"/>
                  </a:cubicBezTo>
                  <a:lnTo>
                    <a:pt x="92560" y="175191"/>
                  </a:lnTo>
                  <a:cubicBezTo>
                    <a:pt x="92560" y="246933"/>
                    <a:pt x="257663" y="245972"/>
                    <a:pt x="257663" y="378727"/>
                  </a:cubicBezTo>
                  <a:lnTo>
                    <a:pt x="257663" y="434776"/>
                  </a:lnTo>
                  <a:cubicBezTo>
                    <a:pt x="257663" y="507478"/>
                    <a:pt x="201614" y="551837"/>
                    <a:pt x="134836" y="551837"/>
                  </a:cubicBezTo>
                  <a:cubicBezTo>
                    <a:pt x="69020" y="551837"/>
                    <a:pt x="12010" y="507639"/>
                    <a:pt x="12010" y="434776"/>
                  </a:cubicBezTo>
                  <a:lnTo>
                    <a:pt x="12010" y="372802"/>
                  </a:lnTo>
                  <a:lnTo>
                    <a:pt x="92560" y="37280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808D98CC-B342-4EC1-A3E4-EE3B0F56E0CE}"/>
                </a:ext>
              </a:extLst>
            </p:cNvPr>
            <p:cNvSpPr/>
            <p:nvPr/>
          </p:nvSpPr>
          <p:spPr>
            <a:xfrm>
              <a:off x="6860180" y="1045659"/>
              <a:ext cx="112097" cy="720623"/>
            </a:xfrm>
            <a:custGeom>
              <a:avLst/>
              <a:gdLst>
                <a:gd name="connsiteX0" fmla="*/ 59251 w 112096"/>
                <a:gd name="connsiteY0" fmla="*/ 12010 h 720622"/>
                <a:gd name="connsiteX1" fmla="*/ 106492 w 112096"/>
                <a:gd name="connsiteY1" fmla="*/ 59251 h 720622"/>
                <a:gd name="connsiteX2" fmla="*/ 59251 w 112096"/>
                <a:gd name="connsiteY2" fmla="*/ 106492 h 720622"/>
                <a:gd name="connsiteX3" fmla="*/ 12010 w 112096"/>
                <a:gd name="connsiteY3" fmla="*/ 59251 h 720622"/>
                <a:gd name="connsiteX4" fmla="*/ 59251 w 112096"/>
                <a:gd name="connsiteY4" fmla="*/ 12010 h 720622"/>
                <a:gd name="connsiteX5" fmla="*/ 99606 w 112096"/>
                <a:gd name="connsiteY5" fmla="*/ 188963 h 720622"/>
                <a:gd name="connsiteX6" fmla="*/ 99606 w 112096"/>
                <a:gd name="connsiteY6" fmla="*/ 710053 h 720622"/>
                <a:gd name="connsiteX7" fmla="*/ 19057 w 112096"/>
                <a:gd name="connsiteY7" fmla="*/ 710053 h 720622"/>
                <a:gd name="connsiteX8" fmla="*/ 19057 w 112096"/>
                <a:gd name="connsiteY8" fmla="*/ 188963 h 720622"/>
                <a:gd name="connsiteX9" fmla="*/ 99606 w 112096"/>
                <a:gd name="connsiteY9" fmla="*/ 188963 h 72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096" h="720622">
                  <a:moveTo>
                    <a:pt x="59251" y="12010"/>
                  </a:moveTo>
                  <a:cubicBezTo>
                    <a:pt x="85834" y="12010"/>
                    <a:pt x="106492" y="31707"/>
                    <a:pt x="106492" y="59251"/>
                  </a:cubicBezTo>
                  <a:cubicBezTo>
                    <a:pt x="106492" y="86795"/>
                    <a:pt x="85834" y="106492"/>
                    <a:pt x="59251" y="106492"/>
                  </a:cubicBezTo>
                  <a:cubicBezTo>
                    <a:pt x="32668" y="106492"/>
                    <a:pt x="12010" y="86795"/>
                    <a:pt x="12010" y="59251"/>
                  </a:cubicBezTo>
                  <a:cubicBezTo>
                    <a:pt x="12010" y="31707"/>
                    <a:pt x="32828" y="12010"/>
                    <a:pt x="59251" y="12010"/>
                  </a:cubicBezTo>
                  <a:close/>
                  <a:moveTo>
                    <a:pt x="99606" y="188963"/>
                  </a:moveTo>
                  <a:lnTo>
                    <a:pt x="99606" y="710053"/>
                  </a:lnTo>
                  <a:lnTo>
                    <a:pt x="19057" y="710053"/>
                  </a:lnTo>
                  <a:lnTo>
                    <a:pt x="19057" y="188963"/>
                  </a:lnTo>
                  <a:lnTo>
                    <a:pt x="99606" y="18896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93D8EDDF-1FA1-44E5-8936-C4408FC253B4}"/>
                </a:ext>
              </a:extLst>
            </p:cNvPr>
            <p:cNvSpPr/>
            <p:nvPr/>
          </p:nvSpPr>
          <p:spPr>
            <a:xfrm>
              <a:off x="7032328" y="1212844"/>
              <a:ext cx="416360" cy="544470"/>
            </a:xfrm>
            <a:custGeom>
              <a:avLst/>
              <a:gdLst>
                <a:gd name="connsiteX0" fmla="*/ 169106 w 416359"/>
                <a:gd name="connsiteY0" fmla="*/ 542869 h 544470"/>
                <a:gd name="connsiteX1" fmla="*/ 169106 w 416359"/>
                <a:gd name="connsiteY1" fmla="*/ 130032 h 544470"/>
                <a:gd name="connsiteX2" fmla="*/ 130833 w 416359"/>
                <a:gd name="connsiteY2" fmla="*/ 86795 h 544470"/>
                <a:gd name="connsiteX3" fmla="*/ 92560 w 416359"/>
                <a:gd name="connsiteY3" fmla="*/ 130032 h 544470"/>
                <a:gd name="connsiteX4" fmla="*/ 92560 w 416359"/>
                <a:gd name="connsiteY4" fmla="*/ 542869 h 544470"/>
                <a:gd name="connsiteX5" fmla="*/ 12010 w 416359"/>
                <a:gd name="connsiteY5" fmla="*/ 542869 h 544470"/>
                <a:gd name="connsiteX6" fmla="*/ 12010 w 416359"/>
                <a:gd name="connsiteY6" fmla="*/ 130032 h 544470"/>
                <a:gd name="connsiteX7" fmla="*/ 130993 w 416359"/>
                <a:gd name="connsiteY7" fmla="*/ 12010 h 544470"/>
                <a:gd name="connsiteX8" fmla="*/ 210582 w 416359"/>
                <a:gd name="connsiteY8" fmla="*/ 42437 h 544470"/>
                <a:gd name="connsiteX9" fmla="*/ 288249 w 416359"/>
                <a:gd name="connsiteY9" fmla="*/ 12010 h 544470"/>
                <a:gd name="connsiteX10" fmla="*/ 407232 w 416359"/>
                <a:gd name="connsiteY10" fmla="*/ 130032 h 544470"/>
                <a:gd name="connsiteX11" fmla="*/ 407232 w 416359"/>
                <a:gd name="connsiteY11" fmla="*/ 542869 h 544470"/>
                <a:gd name="connsiteX12" fmla="*/ 326682 w 416359"/>
                <a:gd name="connsiteY12" fmla="*/ 542869 h 544470"/>
                <a:gd name="connsiteX13" fmla="*/ 326682 w 416359"/>
                <a:gd name="connsiteY13" fmla="*/ 130032 h 544470"/>
                <a:gd name="connsiteX14" fmla="*/ 288409 w 416359"/>
                <a:gd name="connsiteY14" fmla="*/ 86795 h 544470"/>
                <a:gd name="connsiteX15" fmla="*/ 250136 w 416359"/>
                <a:gd name="connsiteY15" fmla="*/ 130032 h 544470"/>
                <a:gd name="connsiteX16" fmla="*/ 250136 w 416359"/>
                <a:gd name="connsiteY16" fmla="*/ 542869 h 544470"/>
                <a:gd name="connsiteX17" fmla="*/ 169106 w 416359"/>
                <a:gd name="connsiteY17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6359" h="544470">
                  <a:moveTo>
                    <a:pt x="169106" y="542869"/>
                  </a:moveTo>
                  <a:lnTo>
                    <a:pt x="169106" y="130032"/>
                  </a:lnTo>
                  <a:cubicBezTo>
                    <a:pt x="169106" y="103449"/>
                    <a:pt x="150370" y="86795"/>
                    <a:pt x="130833" y="86795"/>
                  </a:cubicBezTo>
                  <a:cubicBezTo>
                    <a:pt x="108253" y="86795"/>
                    <a:pt x="92560" y="103449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7330"/>
                    <a:pt x="63095" y="12010"/>
                    <a:pt x="130993" y="12010"/>
                  </a:cubicBezTo>
                  <a:cubicBezTo>
                    <a:pt x="161419" y="12010"/>
                    <a:pt x="190885" y="20818"/>
                    <a:pt x="210582" y="42437"/>
                  </a:cubicBezTo>
                  <a:cubicBezTo>
                    <a:pt x="230279" y="22740"/>
                    <a:pt x="257823" y="12010"/>
                    <a:pt x="288249" y="12010"/>
                  </a:cubicBezTo>
                  <a:cubicBezTo>
                    <a:pt x="355187" y="12010"/>
                    <a:pt x="407232" y="57169"/>
                    <a:pt x="407232" y="130032"/>
                  </a:cubicBezTo>
                  <a:lnTo>
                    <a:pt x="407232" y="542869"/>
                  </a:lnTo>
                  <a:lnTo>
                    <a:pt x="326682" y="542869"/>
                  </a:lnTo>
                  <a:lnTo>
                    <a:pt x="326682" y="130032"/>
                  </a:lnTo>
                  <a:cubicBezTo>
                    <a:pt x="326682" y="103449"/>
                    <a:pt x="310028" y="86795"/>
                    <a:pt x="288409" y="86795"/>
                  </a:cubicBezTo>
                  <a:cubicBezTo>
                    <a:pt x="266791" y="86795"/>
                    <a:pt x="250136" y="103449"/>
                    <a:pt x="250136" y="130032"/>
                  </a:cubicBezTo>
                  <a:lnTo>
                    <a:pt x="250136" y="542869"/>
                  </a:lnTo>
                  <a:lnTo>
                    <a:pt x="169106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FDC6B63-2467-411A-811B-2293AD1C94C6}"/>
                </a:ext>
              </a:extLst>
            </p:cNvPr>
            <p:cNvSpPr/>
            <p:nvPr/>
          </p:nvSpPr>
          <p:spPr>
            <a:xfrm>
              <a:off x="7505697" y="1212684"/>
              <a:ext cx="256221" cy="560484"/>
            </a:xfrm>
            <a:custGeom>
              <a:avLst/>
              <a:gdLst>
                <a:gd name="connsiteX0" fmla="*/ 257663 w 256221"/>
                <a:gd name="connsiteY0" fmla="*/ 434936 h 560484"/>
                <a:gd name="connsiteX1" fmla="*/ 134836 w 256221"/>
                <a:gd name="connsiteY1" fmla="*/ 552958 h 560484"/>
                <a:gd name="connsiteX2" fmla="*/ 12010 w 256221"/>
                <a:gd name="connsiteY2" fmla="*/ 434936 h 560484"/>
                <a:gd name="connsiteX3" fmla="*/ 12010 w 256221"/>
                <a:gd name="connsiteY3" fmla="*/ 365115 h 560484"/>
                <a:gd name="connsiteX4" fmla="*/ 87756 w 256221"/>
                <a:gd name="connsiteY4" fmla="*/ 253019 h 560484"/>
                <a:gd name="connsiteX5" fmla="*/ 177273 w 256221"/>
                <a:gd name="connsiteY5" fmla="*/ 213625 h 560484"/>
                <a:gd name="connsiteX6" fmla="*/ 177273 w 256221"/>
                <a:gd name="connsiteY6" fmla="*/ 130032 h 560484"/>
                <a:gd name="connsiteX7" fmla="*/ 134997 w 256221"/>
                <a:gd name="connsiteY7" fmla="*/ 86795 h 560484"/>
                <a:gd name="connsiteX8" fmla="*/ 92720 w 256221"/>
                <a:gd name="connsiteY8" fmla="*/ 130032 h 560484"/>
                <a:gd name="connsiteX9" fmla="*/ 92720 w 256221"/>
                <a:gd name="connsiteY9" fmla="*/ 185120 h 560484"/>
                <a:gd name="connsiteX10" fmla="*/ 12170 w 256221"/>
                <a:gd name="connsiteY10" fmla="*/ 185120 h 560484"/>
                <a:gd name="connsiteX11" fmla="*/ 12170 w 256221"/>
                <a:gd name="connsiteY11" fmla="*/ 130032 h 560484"/>
                <a:gd name="connsiteX12" fmla="*/ 134997 w 256221"/>
                <a:gd name="connsiteY12" fmla="*/ 12010 h 560484"/>
                <a:gd name="connsiteX13" fmla="*/ 257823 w 256221"/>
                <a:gd name="connsiteY13" fmla="*/ 130032 h 560484"/>
                <a:gd name="connsiteX14" fmla="*/ 257823 w 256221"/>
                <a:gd name="connsiteY14" fmla="*/ 434936 h 560484"/>
                <a:gd name="connsiteX15" fmla="*/ 92560 w 256221"/>
                <a:gd name="connsiteY15" fmla="*/ 434936 h 560484"/>
                <a:gd name="connsiteX16" fmla="*/ 134836 w 256221"/>
                <a:gd name="connsiteY16" fmla="*/ 478173 h 560484"/>
                <a:gd name="connsiteX17" fmla="*/ 177113 w 256221"/>
                <a:gd name="connsiteY17" fmla="*/ 434936 h 560484"/>
                <a:gd name="connsiteX18" fmla="*/ 177113 w 256221"/>
                <a:gd name="connsiteY18" fmla="*/ 297217 h 560484"/>
                <a:gd name="connsiteX19" fmla="*/ 122025 w 256221"/>
                <a:gd name="connsiteY19" fmla="*/ 321718 h 560484"/>
                <a:gd name="connsiteX20" fmla="*/ 92560 w 256221"/>
                <a:gd name="connsiteY20" fmla="*/ 364955 h 560484"/>
                <a:gd name="connsiteX21" fmla="*/ 92560 w 256221"/>
                <a:gd name="connsiteY21" fmla="*/ 434936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560484">
                  <a:moveTo>
                    <a:pt x="257663" y="434936"/>
                  </a:moveTo>
                  <a:cubicBezTo>
                    <a:pt x="257663" y="513564"/>
                    <a:pt x="199693" y="552958"/>
                    <a:pt x="134836" y="552958"/>
                  </a:cubicBezTo>
                  <a:cubicBezTo>
                    <a:pt x="69020" y="552958"/>
                    <a:pt x="12010" y="513564"/>
                    <a:pt x="12010" y="434936"/>
                  </a:cubicBezTo>
                  <a:lnTo>
                    <a:pt x="12010" y="365115"/>
                  </a:lnTo>
                  <a:cubicBezTo>
                    <a:pt x="12010" y="309067"/>
                    <a:pt x="45479" y="271755"/>
                    <a:pt x="87756" y="253019"/>
                  </a:cubicBezTo>
                  <a:lnTo>
                    <a:pt x="177273" y="213625"/>
                  </a:lnTo>
                  <a:lnTo>
                    <a:pt x="177273" y="130032"/>
                  </a:lnTo>
                  <a:cubicBezTo>
                    <a:pt x="177273" y="104410"/>
                    <a:pt x="158537" y="86795"/>
                    <a:pt x="134997" y="86795"/>
                  </a:cubicBezTo>
                  <a:cubicBezTo>
                    <a:pt x="111456" y="86795"/>
                    <a:pt x="92720" y="104570"/>
                    <a:pt x="92720" y="130032"/>
                  </a:cubicBezTo>
                  <a:lnTo>
                    <a:pt x="92720" y="185120"/>
                  </a:lnTo>
                  <a:lnTo>
                    <a:pt x="12170" y="185120"/>
                  </a:lnTo>
                  <a:lnTo>
                    <a:pt x="12170" y="130032"/>
                  </a:lnTo>
                  <a:cubicBezTo>
                    <a:pt x="12170" y="51404"/>
                    <a:pt x="69180" y="12010"/>
                    <a:pt x="134997" y="12010"/>
                  </a:cubicBezTo>
                  <a:cubicBezTo>
                    <a:pt x="199853" y="12010"/>
                    <a:pt x="257823" y="51404"/>
                    <a:pt x="257823" y="130032"/>
                  </a:cubicBezTo>
                  <a:lnTo>
                    <a:pt x="257823" y="434936"/>
                  </a:lnTo>
                  <a:close/>
                  <a:moveTo>
                    <a:pt x="92560" y="434936"/>
                  </a:moveTo>
                  <a:cubicBezTo>
                    <a:pt x="92560" y="460558"/>
                    <a:pt x="111296" y="478173"/>
                    <a:pt x="134836" y="478173"/>
                  </a:cubicBezTo>
                  <a:cubicBezTo>
                    <a:pt x="158377" y="478173"/>
                    <a:pt x="177113" y="460558"/>
                    <a:pt x="177113" y="434936"/>
                  </a:cubicBezTo>
                  <a:lnTo>
                    <a:pt x="177113" y="297217"/>
                  </a:lnTo>
                  <a:lnTo>
                    <a:pt x="122025" y="321718"/>
                  </a:lnTo>
                  <a:cubicBezTo>
                    <a:pt x="105371" y="329565"/>
                    <a:pt x="92560" y="340454"/>
                    <a:pt x="92560" y="364955"/>
                  </a:cubicBezTo>
                  <a:lnTo>
                    <a:pt x="92560" y="43493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6489439E-C57A-447E-82E3-97010E12D322}"/>
                </a:ext>
              </a:extLst>
            </p:cNvPr>
            <p:cNvSpPr/>
            <p:nvPr/>
          </p:nvSpPr>
          <p:spPr>
            <a:xfrm>
              <a:off x="7832059" y="1212844"/>
              <a:ext cx="256221" cy="752650"/>
            </a:xfrm>
            <a:custGeom>
              <a:avLst/>
              <a:gdLst>
                <a:gd name="connsiteX0" fmla="*/ 134836 w 256221"/>
                <a:gd name="connsiteY0" fmla="*/ 12010 h 752650"/>
                <a:gd name="connsiteX1" fmla="*/ 12010 w 256221"/>
                <a:gd name="connsiteY1" fmla="*/ 130032 h 752650"/>
                <a:gd name="connsiteX2" fmla="*/ 12010 w 256221"/>
                <a:gd name="connsiteY2" fmla="*/ 434776 h 752650"/>
                <a:gd name="connsiteX3" fmla="*/ 134836 w 256221"/>
                <a:gd name="connsiteY3" fmla="*/ 552798 h 752650"/>
                <a:gd name="connsiteX4" fmla="*/ 177113 w 256221"/>
                <a:gd name="connsiteY4" fmla="*/ 546712 h 752650"/>
                <a:gd name="connsiteX5" fmla="*/ 177113 w 256221"/>
                <a:gd name="connsiteY5" fmla="*/ 624700 h 752650"/>
                <a:gd name="connsiteX6" fmla="*/ 143644 w 256221"/>
                <a:gd name="connsiteY6" fmla="*/ 666976 h 752650"/>
                <a:gd name="connsiteX7" fmla="*/ 110175 w 256221"/>
                <a:gd name="connsiteY7" fmla="*/ 624700 h 752650"/>
                <a:gd name="connsiteX8" fmla="*/ 110175 w 256221"/>
                <a:gd name="connsiteY8" fmla="*/ 598117 h 752650"/>
                <a:gd name="connsiteX9" fmla="*/ 29625 w 256221"/>
                <a:gd name="connsiteY9" fmla="*/ 598117 h 752650"/>
                <a:gd name="connsiteX10" fmla="*/ 29625 w 256221"/>
                <a:gd name="connsiteY10" fmla="*/ 624700 h 752650"/>
                <a:gd name="connsiteX11" fmla="*/ 143644 w 256221"/>
                <a:gd name="connsiteY11" fmla="*/ 741761 h 752650"/>
                <a:gd name="connsiteX12" fmla="*/ 257663 w 256221"/>
                <a:gd name="connsiteY12" fmla="*/ 624700 h 752650"/>
                <a:gd name="connsiteX13" fmla="*/ 257663 w 256221"/>
                <a:gd name="connsiteY13" fmla="*/ 130032 h 752650"/>
                <a:gd name="connsiteX14" fmla="*/ 134836 w 256221"/>
                <a:gd name="connsiteY14" fmla="*/ 12010 h 752650"/>
                <a:gd name="connsiteX15" fmla="*/ 177113 w 256221"/>
                <a:gd name="connsiteY15" fmla="*/ 434776 h 752650"/>
                <a:gd name="connsiteX16" fmla="*/ 134836 w 256221"/>
                <a:gd name="connsiteY16" fmla="*/ 478013 h 752650"/>
                <a:gd name="connsiteX17" fmla="*/ 92560 w 256221"/>
                <a:gd name="connsiteY17" fmla="*/ 434776 h 752650"/>
                <a:gd name="connsiteX18" fmla="*/ 92560 w 256221"/>
                <a:gd name="connsiteY18" fmla="*/ 130032 h 752650"/>
                <a:gd name="connsiteX19" fmla="*/ 134836 w 256221"/>
                <a:gd name="connsiteY19" fmla="*/ 86795 h 752650"/>
                <a:gd name="connsiteX20" fmla="*/ 177113 w 256221"/>
                <a:gd name="connsiteY20" fmla="*/ 130032 h 752650"/>
                <a:gd name="connsiteX21" fmla="*/ 177113 w 256221"/>
                <a:gd name="connsiteY21" fmla="*/ 434776 h 7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752650">
                  <a:moveTo>
                    <a:pt x="134836" y="12010"/>
                  </a:moveTo>
                  <a:cubicBezTo>
                    <a:pt x="69020" y="12010"/>
                    <a:pt x="12010" y="51404"/>
                    <a:pt x="12010" y="130032"/>
                  </a:cubicBezTo>
                  <a:lnTo>
                    <a:pt x="12010" y="434776"/>
                  </a:lnTo>
                  <a:cubicBezTo>
                    <a:pt x="12010" y="513404"/>
                    <a:pt x="69020" y="552798"/>
                    <a:pt x="134836" y="552798"/>
                  </a:cubicBezTo>
                  <a:cubicBezTo>
                    <a:pt x="149569" y="552798"/>
                    <a:pt x="163821" y="550716"/>
                    <a:pt x="177113" y="546712"/>
                  </a:cubicBezTo>
                  <a:lnTo>
                    <a:pt x="177113" y="624700"/>
                  </a:lnTo>
                  <a:cubicBezTo>
                    <a:pt x="177113" y="653204"/>
                    <a:pt x="161419" y="666976"/>
                    <a:pt x="143644" y="666976"/>
                  </a:cubicBezTo>
                  <a:cubicBezTo>
                    <a:pt x="125869" y="666976"/>
                    <a:pt x="110175" y="653204"/>
                    <a:pt x="110175" y="624700"/>
                  </a:cubicBezTo>
                  <a:lnTo>
                    <a:pt x="110175" y="598117"/>
                  </a:lnTo>
                  <a:lnTo>
                    <a:pt x="29625" y="598117"/>
                  </a:lnTo>
                  <a:lnTo>
                    <a:pt x="29625" y="624700"/>
                  </a:lnTo>
                  <a:cubicBezTo>
                    <a:pt x="29625" y="696442"/>
                    <a:pt x="74785" y="741761"/>
                    <a:pt x="143644" y="741761"/>
                  </a:cubicBezTo>
                  <a:cubicBezTo>
                    <a:pt x="212503" y="741761"/>
                    <a:pt x="257663" y="697403"/>
                    <a:pt x="257663" y="624700"/>
                  </a:cubicBezTo>
                  <a:lnTo>
                    <a:pt x="257663" y="130032"/>
                  </a:lnTo>
                  <a:cubicBezTo>
                    <a:pt x="257663" y="51244"/>
                    <a:pt x="199693" y="12010"/>
                    <a:pt x="134836" y="12010"/>
                  </a:cubicBezTo>
                  <a:close/>
                  <a:moveTo>
                    <a:pt x="177113" y="434776"/>
                  </a:moveTo>
                  <a:cubicBezTo>
                    <a:pt x="177113" y="460398"/>
                    <a:pt x="158377" y="478013"/>
                    <a:pt x="134836" y="478013"/>
                  </a:cubicBezTo>
                  <a:cubicBezTo>
                    <a:pt x="111296" y="478013"/>
                    <a:pt x="92560" y="460398"/>
                    <a:pt x="92560" y="434776"/>
                  </a:cubicBezTo>
                  <a:lnTo>
                    <a:pt x="92560" y="130032"/>
                  </a:lnTo>
                  <a:cubicBezTo>
                    <a:pt x="92560" y="104410"/>
                    <a:pt x="111296" y="86795"/>
                    <a:pt x="134836" y="86795"/>
                  </a:cubicBezTo>
                  <a:cubicBezTo>
                    <a:pt x="158377" y="86795"/>
                    <a:pt x="177113" y="104570"/>
                    <a:pt x="177113" y="130032"/>
                  </a:cubicBezTo>
                  <a:lnTo>
                    <a:pt x="177113" y="43477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9F6EF5A-50C5-46E9-BBED-0342846F4C4D}"/>
                </a:ext>
              </a:extLst>
            </p:cNvPr>
            <p:cNvSpPr/>
            <p:nvPr/>
          </p:nvSpPr>
          <p:spPr>
            <a:xfrm>
              <a:off x="4090267" y="1824412"/>
              <a:ext cx="208180" cy="208180"/>
            </a:xfrm>
            <a:custGeom>
              <a:avLst/>
              <a:gdLst>
                <a:gd name="connsiteX0" fmla="*/ 107933 w 208179"/>
                <a:gd name="connsiteY0" fmla="*/ 205137 h 208179"/>
                <a:gd name="connsiteX1" fmla="*/ 12010 w 208179"/>
                <a:gd name="connsiteY1" fmla="*/ 116741 h 208179"/>
                <a:gd name="connsiteX2" fmla="*/ 12010 w 208179"/>
                <a:gd name="connsiteY2" fmla="*/ 12010 h 208179"/>
                <a:gd name="connsiteX3" fmla="*/ 54607 w 208179"/>
                <a:gd name="connsiteY3" fmla="*/ 12010 h 208179"/>
                <a:gd name="connsiteX4" fmla="*/ 54607 w 208179"/>
                <a:gd name="connsiteY4" fmla="*/ 116741 h 208179"/>
                <a:gd name="connsiteX5" fmla="*/ 107773 w 208179"/>
                <a:gd name="connsiteY5" fmla="*/ 165903 h 208179"/>
                <a:gd name="connsiteX6" fmla="*/ 160939 w 208179"/>
                <a:gd name="connsiteY6" fmla="*/ 116741 h 208179"/>
                <a:gd name="connsiteX7" fmla="*/ 160939 w 208179"/>
                <a:gd name="connsiteY7" fmla="*/ 12010 h 208179"/>
                <a:gd name="connsiteX8" fmla="*/ 203536 w 208179"/>
                <a:gd name="connsiteY8" fmla="*/ 12010 h 208179"/>
                <a:gd name="connsiteX9" fmla="*/ 203536 w 208179"/>
                <a:gd name="connsiteY9" fmla="*/ 116741 h 208179"/>
                <a:gd name="connsiteX10" fmla="*/ 107933 w 208179"/>
                <a:gd name="connsiteY10" fmla="*/ 205137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179" h="208179">
                  <a:moveTo>
                    <a:pt x="107933" y="205137"/>
                  </a:moveTo>
                  <a:cubicBezTo>
                    <a:pt x="55088" y="205137"/>
                    <a:pt x="12010" y="165423"/>
                    <a:pt x="12010" y="116741"/>
                  </a:cubicBezTo>
                  <a:lnTo>
                    <a:pt x="12010" y="12010"/>
                  </a:lnTo>
                  <a:lnTo>
                    <a:pt x="54607" y="12010"/>
                  </a:lnTo>
                  <a:lnTo>
                    <a:pt x="54607" y="116741"/>
                  </a:lnTo>
                  <a:cubicBezTo>
                    <a:pt x="54607" y="143804"/>
                    <a:pt x="78468" y="165903"/>
                    <a:pt x="107773" y="165903"/>
                  </a:cubicBezTo>
                  <a:cubicBezTo>
                    <a:pt x="137078" y="165903"/>
                    <a:pt x="160939" y="143804"/>
                    <a:pt x="160939" y="116741"/>
                  </a:cubicBezTo>
                  <a:lnTo>
                    <a:pt x="160939" y="12010"/>
                  </a:lnTo>
                  <a:lnTo>
                    <a:pt x="203536" y="12010"/>
                  </a:lnTo>
                  <a:lnTo>
                    <a:pt x="203536" y="116741"/>
                  </a:lnTo>
                  <a:cubicBezTo>
                    <a:pt x="203696" y="165423"/>
                    <a:pt x="160779" y="205137"/>
                    <a:pt x="107933" y="20513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2D1A1A5F-A103-42B5-B665-BE9530329206}"/>
                </a:ext>
              </a:extLst>
            </p:cNvPr>
            <p:cNvSpPr/>
            <p:nvPr/>
          </p:nvSpPr>
          <p:spPr>
            <a:xfrm>
              <a:off x="4538174" y="1824412"/>
              <a:ext cx="256221" cy="208180"/>
            </a:xfrm>
            <a:custGeom>
              <a:avLst/>
              <a:gdLst>
                <a:gd name="connsiteX0" fmla="*/ 131153 w 256221"/>
                <a:gd name="connsiteY0" fmla="*/ 90798 h 208179"/>
                <a:gd name="connsiteX1" fmla="*/ 200974 w 256221"/>
                <a:gd name="connsiteY1" fmla="*/ 202415 h 208179"/>
                <a:gd name="connsiteX2" fmla="*/ 250296 w 256221"/>
                <a:gd name="connsiteY2" fmla="*/ 202415 h 208179"/>
                <a:gd name="connsiteX3" fmla="*/ 131153 w 256221"/>
                <a:gd name="connsiteY3" fmla="*/ 12010 h 208179"/>
                <a:gd name="connsiteX4" fmla="*/ 12010 w 256221"/>
                <a:gd name="connsiteY4" fmla="*/ 202415 h 208179"/>
                <a:gd name="connsiteX5" fmla="*/ 61173 w 256221"/>
                <a:gd name="connsiteY5" fmla="*/ 202415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221" h="208179">
                  <a:moveTo>
                    <a:pt x="131153" y="90798"/>
                  </a:moveTo>
                  <a:lnTo>
                    <a:pt x="200974" y="202415"/>
                  </a:lnTo>
                  <a:lnTo>
                    <a:pt x="250296" y="202415"/>
                  </a:lnTo>
                  <a:lnTo>
                    <a:pt x="131153" y="12010"/>
                  </a:lnTo>
                  <a:lnTo>
                    <a:pt x="12010" y="202415"/>
                  </a:lnTo>
                  <a:lnTo>
                    <a:pt x="61173" y="2024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747810F3-9F0F-4C85-821E-C301A0B687B2}"/>
                </a:ext>
              </a:extLst>
            </p:cNvPr>
            <p:cNvSpPr/>
            <p:nvPr/>
          </p:nvSpPr>
          <p:spPr>
            <a:xfrm>
              <a:off x="4318577" y="1820941"/>
              <a:ext cx="208180" cy="208180"/>
            </a:xfrm>
            <a:custGeom>
              <a:avLst/>
              <a:gdLst>
                <a:gd name="connsiteX0" fmla="*/ 118390 w 208179"/>
                <a:gd name="connsiteY0" fmla="*/ 208608 h 208179"/>
                <a:gd name="connsiteX1" fmla="*/ 60259 w 208179"/>
                <a:gd name="connsiteY1" fmla="*/ 192595 h 208179"/>
                <a:gd name="connsiteX2" fmla="*/ 29353 w 208179"/>
                <a:gd name="connsiteY2" fmla="*/ 56477 h 208179"/>
                <a:gd name="connsiteX3" fmla="*/ 176840 w 208179"/>
                <a:gd name="connsiteY3" fmla="*/ 27972 h 208179"/>
                <a:gd name="connsiteX4" fmla="*/ 153460 w 208179"/>
                <a:gd name="connsiteY4" fmla="*/ 60961 h 208179"/>
                <a:gd name="connsiteX5" fmla="*/ 65063 w 208179"/>
                <a:gd name="connsiteY5" fmla="*/ 78096 h 208179"/>
                <a:gd name="connsiteX6" fmla="*/ 83640 w 208179"/>
                <a:gd name="connsiteY6" fmla="*/ 159766 h 208179"/>
                <a:gd name="connsiteX7" fmla="*/ 172036 w 208179"/>
                <a:gd name="connsiteY7" fmla="*/ 142631 h 208179"/>
                <a:gd name="connsiteX8" fmla="*/ 207747 w 208179"/>
                <a:gd name="connsiteY8" fmla="*/ 164090 h 208179"/>
                <a:gd name="connsiteX9" fmla="*/ 118390 w 208179"/>
                <a:gd name="connsiteY9" fmla="*/ 208608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179" h="208179">
                  <a:moveTo>
                    <a:pt x="118390" y="208608"/>
                  </a:moveTo>
                  <a:cubicBezTo>
                    <a:pt x="98372" y="208608"/>
                    <a:pt x="78195" y="203484"/>
                    <a:pt x="60259" y="192595"/>
                  </a:cubicBezTo>
                  <a:cubicBezTo>
                    <a:pt x="11097" y="162969"/>
                    <a:pt x="-2835" y="101956"/>
                    <a:pt x="29353" y="56477"/>
                  </a:cubicBezTo>
                  <a:cubicBezTo>
                    <a:pt x="61540" y="11158"/>
                    <a:pt x="127678" y="-1653"/>
                    <a:pt x="176840" y="27972"/>
                  </a:cubicBezTo>
                  <a:lnTo>
                    <a:pt x="153460" y="60961"/>
                  </a:lnTo>
                  <a:cubicBezTo>
                    <a:pt x="123994" y="43185"/>
                    <a:pt x="84280" y="50872"/>
                    <a:pt x="65063" y="78096"/>
                  </a:cubicBezTo>
                  <a:cubicBezTo>
                    <a:pt x="45847" y="105319"/>
                    <a:pt x="54174" y="141991"/>
                    <a:pt x="83640" y="159766"/>
                  </a:cubicBezTo>
                  <a:cubicBezTo>
                    <a:pt x="113105" y="177542"/>
                    <a:pt x="152819" y="169855"/>
                    <a:pt x="172036" y="142631"/>
                  </a:cubicBezTo>
                  <a:lnTo>
                    <a:pt x="207747" y="164090"/>
                  </a:lnTo>
                  <a:cubicBezTo>
                    <a:pt x="187249" y="192915"/>
                    <a:pt x="153140" y="208608"/>
                    <a:pt x="118390" y="20860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0B6D885-4578-40A0-BF37-0618BBA08751}"/>
                </a:ext>
              </a:extLst>
            </p:cNvPr>
            <p:cNvSpPr/>
            <p:nvPr/>
          </p:nvSpPr>
          <p:spPr>
            <a:xfrm>
              <a:off x="4423835" y="1899517"/>
              <a:ext cx="112097" cy="48042"/>
            </a:xfrm>
            <a:custGeom>
              <a:avLst/>
              <a:gdLst>
                <a:gd name="connsiteX0" fmla="*/ 12010 w 112096"/>
                <a:gd name="connsiteY0" fmla="*/ 12010 h 48041"/>
                <a:gd name="connsiteX1" fmla="*/ 106972 w 112096"/>
                <a:gd name="connsiteY1" fmla="*/ 12010 h 48041"/>
                <a:gd name="connsiteX2" fmla="*/ 106972 w 112096"/>
                <a:gd name="connsiteY2" fmla="*/ 51404 h 48041"/>
                <a:gd name="connsiteX3" fmla="*/ 12010 w 112096"/>
                <a:gd name="connsiteY3" fmla="*/ 51404 h 4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6" h="48041">
                  <a:moveTo>
                    <a:pt x="12010" y="12010"/>
                  </a:moveTo>
                  <a:lnTo>
                    <a:pt x="106972" y="12010"/>
                  </a:lnTo>
                  <a:lnTo>
                    <a:pt x="106972" y="51404"/>
                  </a:lnTo>
                  <a:lnTo>
                    <a:pt x="12010" y="5140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D713CF0-B4AB-494A-8C60-C7D0D81B3E35}"/>
                </a:ext>
              </a:extLst>
            </p:cNvPr>
            <p:cNvSpPr/>
            <p:nvPr/>
          </p:nvSpPr>
          <p:spPr>
            <a:xfrm>
              <a:off x="4606553" y="1987753"/>
              <a:ext cx="112097" cy="96083"/>
            </a:xfrm>
            <a:custGeom>
              <a:avLst/>
              <a:gdLst>
                <a:gd name="connsiteX0" fmla="*/ 62774 w 112096"/>
                <a:gd name="connsiteY0" fmla="*/ 12010 h 96083"/>
                <a:gd name="connsiteX1" fmla="*/ 12010 w 112096"/>
                <a:gd name="connsiteY1" fmla="*/ 93040 h 96083"/>
                <a:gd name="connsiteX2" fmla="*/ 113378 w 112096"/>
                <a:gd name="connsiteY2" fmla="*/ 93040 h 9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096" h="96083">
                  <a:moveTo>
                    <a:pt x="62774" y="12010"/>
                  </a:moveTo>
                  <a:lnTo>
                    <a:pt x="12010" y="93040"/>
                  </a:lnTo>
                  <a:lnTo>
                    <a:pt x="113378" y="9304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BE1379B-F177-4E7B-971A-DE624A181E19}"/>
                </a:ext>
              </a:extLst>
            </p:cNvPr>
            <p:cNvSpPr/>
            <p:nvPr/>
          </p:nvSpPr>
          <p:spPr>
            <a:xfrm>
              <a:off x="5117074" y="1050303"/>
              <a:ext cx="560484" cy="704609"/>
            </a:xfrm>
            <a:custGeom>
              <a:avLst/>
              <a:gdLst>
                <a:gd name="connsiteX0" fmla="*/ 294815 w 560484"/>
                <a:gd name="connsiteY0" fmla="*/ 12010 h 704608"/>
                <a:gd name="connsiteX1" fmla="*/ 118502 w 560484"/>
                <a:gd name="connsiteY1" fmla="*/ 12010 h 704608"/>
                <a:gd name="connsiteX2" fmla="*/ 12010 w 560484"/>
                <a:gd name="connsiteY2" fmla="*/ 118502 h 704608"/>
                <a:gd name="connsiteX3" fmla="*/ 12010 w 560484"/>
                <a:gd name="connsiteY3" fmla="*/ 706370 h 704608"/>
                <a:gd name="connsiteX4" fmla="*/ 147487 w 560484"/>
                <a:gd name="connsiteY4" fmla="*/ 706370 h 704608"/>
                <a:gd name="connsiteX5" fmla="*/ 147487 w 560484"/>
                <a:gd name="connsiteY5" fmla="*/ 138039 h 704608"/>
                <a:gd name="connsiteX6" fmla="*/ 296736 w 560484"/>
                <a:gd name="connsiteY6" fmla="*/ 138039 h 704608"/>
                <a:gd name="connsiteX7" fmla="*/ 417481 w 560484"/>
                <a:gd name="connsiteY7" fmla="*/ 247093 h 704608"/>
                <a:gd name="connsiteX8" fmla="*/ 296736 w 560484"/>
                <a:gd name="connsiteY8" fmla="*/ 357269 h 704608"/>
                <a:gd name="connsiteX9" fmla="*/ 202575 w 560484"/>
                <a:gd name="connsiteY9" fmla="*/ 357269 h 704608"/>
                <a:gd name="connsiteX10" fmla="*/ 202575 w 560484"/>
                <a:gd name="connsiteY10" fmla="*/ 482177 h 704608"/>
                <a:gd name="connsiteX11" fmla="*/ 294654 w 560484"/>
                <a:gd name="connsiteY11" fmla="*/ 482177 h 704608"/>
                <a:gd name="connsiteX12" fmla="*/ 555040 w 560484"/>
                <a:gd name="connsiteY12" fmla="*/ 247093 h 704608"/>
                <a:gd name="connsiteX13" fmla="*/ 294815 w 560484"/>
                <a:gd name="connsiteY13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0484" h="704608">
                  <a:moveTo>
                    <a:pt x="294815" y="12010"/>
                  </a:moveTo>
                  <a:lnTo>
                    <a:pt x="118502" y="12010"/>
                  </a:lnTo>
                  <a:cubicBezTo>
                    <a:pt x="59732" y="12010"/>
                    <a:pt x="12010" y="59732"/>
                    <a:pt x="12010" y="118502"/>
                  </a:cubicBezTo>
                  <a:lnTo>
                    <a:pt x="12010" y="706370"/>
                  </a:lnTo>
                  <a:lnTo>
                    <a:pt x="147487" y="706370"/>
                  </a:lnTo>
                  <a:lnTo>
                    <a:pt x="147487" y="138039"/>
                  </a:lnTo>
                  <a:lnTo>
                    <a:pt x="296736" y="138039"/>
                  </a:lnTo>
                  <a:cubicBezTo>
                    <a:pt x="386734" y="138039"/>
                    <a:pt x="417481" y="184640"/>
                    <a:pt x="417481" y="247093"/>
                  </a:cubicBezTo>
                  <a:cubicBezTo>
                    <a:pt x="417481" y="310668"/>
                    <a:pt x="386734" y="357269"/>
                    <a:pt x="296736" y="357269"/>
                  </a:cubicBezTo>
                  <a:lnTo>
                    <a:pt x="202575" y="357269"/>
                  </a:lnTo>
                  <a:lnTo>
                    <a:pt x="202575" y="482177"/>
                  </a:lnTo>
                  <a:lnTo>
                    <a:pt x="294654" y="482177"/>
                  </a:lnTo>
                  <a:cubicBezTo>
                    <a:pt x="474650" y="482177"/>
                    <a:pt x="555040" y="382571"/>
                    <a:pt x="555040" y="247093"/>
                  </a:cubicBezTo>
                  <a:cubicBezTo>
                    <a:pt x="555040" y="111616"/>
                    <a:pt x="474810" y="12010"/>
                    <a:pt x="294815" y="120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A9669197-0149-43D0-8DEF-3E6B821D3954}"/>
                </a:ext>
              </a:extLst>
            </p:cNvPr>
            <p:cNvSpPr/>
            <p:nvPr/>
          </p:nvSpPr>
          <p:spPr>
            <a:xfrm>
              <a:off x="4090267" y="1048542"/>
              <a:ext cx="144125" cy="704609"/>
            </a:xfrm>
            <a:custGeom>
              <a:avLst/>
              <a:gdLst>
                <a:gd name="connsiteX0" fmla="*/ 12010 w 144124"/>
                <a:gd name="connsiteY0" fmla="*/ 12010 h 704608"/>
                <a:gd name="connsiteX1" fmla="*/ 138039 w 144124"/>
                <a:gd name="connsiteY1" fmla="*/ 12010 h 704608"/>
                <a:gd name="connsiteX2" fmla="*/ 138039 w 144124"/>
                <a:gd name="connsiteY2" fmla="*/ 707972 h 704608"/>
                <a:gd name="connsiteX3" fmla="*/ 12010 w 144124"/>
                <a:gd name="connsiteY3" fmla="*/ 70797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124" h="704608">
                  <a:moveTo>
                    <a:pt x="12010" y="12010"/>
                  </a:moveTo>
                  <a:lnTo>
                    <a:pt x="138039" y="12010"/>
                  </a:lnTo>
                  <a:lnTo>
                    <a:pt x="138039" y="707972"/>
                  </a:lnTo>
                  <a:lnTo>
                    <a:pt x="12010" y="707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97E7FDE3-D734-46A9-9156-F98A209A9C3B}"/>
                </a:ext>
              </a:extLst>
            </p:cNvPr>
            <p:cNvSpPr/>
            <p:nvPr/>
          </p:nvSpPr>
          <p:spPr>
            <a:xfrm>
              <a:off x="4090427" y="816021"/>
              <a:ext cx="144125" cy="160138"/>
            </a:xfrm>
            <a:custGeom>
              <a:avLst/>
              <a:gdLst>
                <a:gd name="connsiteX0" fmla="*/ 12010 w 144124"/>
                <a:gd name="connsiteY0" fmla="*/ 164142 h 160138"/>
                <a:gd name="connsiteX1" fmla="*/ 138039 w 144124"/>
                <a:gd name="connsiteY1" fmla="*/ 164142 h 160138"/>
                <a:gd name="connsiteX2" fmla="*/ 138039 w 144124"/>
                <a:gd name="connsiteY2" fmla="*/ 12010 h 160138"/>
                <a:gd name="connsiteX3" fmla="*/ 138039 w 144124"/>
                <a:gd name="connsiteY3" fmla="*/ 12010 h 160138"/>
                <a:gd name="connsiteX4" fmla="*/ 12010 w 144124"/>
                <a:gd name="connsiteY4" fmla="*/ 138039 h 160138"/>
                <a:gd name="connsiteX5" fmla="*/ 12010 w 144124"/>
                <a:gd name="connsiteY5" fmla="*/ 164142 h 16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124" h="160138">
                  <a:moveTo>
                    <a:pt x="12010" y="164142"/>
                  </a:moveTo>
                  <a:lnTo>
                    <a:pt x="138039" y="164142"/>
                  </a:lnTo>
                  <a:lnTo>
                    <a:pt x="138039" y="12010"/>
                  </a:lnTo>
                  <a:lnTo>
                    <a:pt x="138039" y="12010"/>
                  </a:lnTo>
                  <a:cubicBezTo>
                    <a:pt x="68539" y="12010"/>
                    <a:pt x="12010" y="68379"/>
                    <a:pt x="12010" y="138039"/>
                  </a:cubicBezTo>
                  <a:lnTo>
                    <a:pt x="12010" y="16414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6CD83F9-A4C7-4434-A839-3215F420A100}"/>
                </a:ext>
              </a:extLst>
            </p:cNvPr>
            <p:cNvSpPr/>
            <p:nvPr/>
          </p:nvSpPr>
          <p:spPr>
            <a:xfrm>
              <a:off x="4340563" y="1048702"/>
              <a:ext cx="480415" cy="704609"/>
            </a:xfrm>
            <a:custGeom>
              <a:avLst/>
              <a:gdLst>
                <a:gd name="connsiteX0" fmla="*/ 479454 w 480415"/>
                <a:gd name="connsiteY0" fmla="*/ 266791 h 704608"/>
                <a:gd name="connsiteX1" fmla="*/ 144285 w 480415"/>
                <a:gd name="connsiteY1" fmla="*/ 24821 h 704608"/>
                <a:gd name="connsiteX2" fmla="*/ 144285 w 480415"/>
                <a:gd name="connsiteY2" fmla="*/ 24982 h 704608"/>
                <a:gd name="connsiteX3" fmla="*/ 98805 w 480415"/>
                <a:gd name="connsiteY3" fmla="*/ 12010 h 704608"/>
                <a:gd name="connsiteX4" fmla="*/ 12010 w 480415"/>
                <a:gd name="connsiteY4" fmla="*/ 98805 h 704608"/>
                <a:gd name="connsiteX5" fmla="*/ 12010 w 480415"/>
                <a:gd name="connsiteY5" fmla="*/ 707972 h 704608"/>
                <a:gd name="connsiteX6" fmla="*/ 138680 w 480415"/>
                <a:gd name="connsiteY6" fmla="*/ 707972 h 704608"/>
                <a:gd name="connsiteX7" fmla="*/ 138680 w 480415"/>
                <a:gd name="connsiteY7" fmla="*/ 183198 h 704608"/>
                <a:gd name="connsiteX8" fmla="*/ 479454 w 480415"/>
                <a:gd name="connsiteY8" fmla="*/ 429651 h 704608"/>
                <a:gd name="connsiteX9" fmla="*/ 479454 w 480415"/>
                <a:gd name="connsiteY9" fmla="*/ 266791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479454" y="266791"/>
                  </a:moveTo>
                  <a:lnTo>
                    <a:pt x="144285" y="24821"/>
                  </a:lnTo>
                  <a:lnTo>
                    <a:pt x="144285" y="24982"/>
                  </a:lnTo>
                  <a:cubicBezTo>
                    <a:pt x="130993" y="16815"/>
                    <a:pt x="115460" y="12010"/>
                    <a:pt x="98805" y="12010"/>
                  </a:cubicBezTo>
                  <a:cubicBezTo>
                    <a:pt x="50924" y="12010"/>
                    <a:pt x="12010" y="50924"/>
                    <a:pt x="12010" y="98805"/>
                  </a:cubicBezTo>
                  <a:lnTo>
                    <a:pt x="12010" y="707972"/>
                  </a:lnTo>
                  <a:lnTo>
                    <a:pt x="138680" y="707972"/>
                  </a:lnTo>
                  <a:lnTo>
                    <a:pt x="138680" y="183198"/>
                  </a:lnTo>
                  <a:lnTo>
                    <a:pt x="479454" y="429651"/>
                  </a:lnTo>
                  <a:lnTo>
                    <a:pt x="479454" y="2667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FA8A1930-568A-4CAC-AF0E-C05D32E6D366}"/>
                </a:ext>
              </a:extLst>
            </p:cNvPr>
            <p:cNvSpPr/>
            <p:nvPr/>
          </p:nvSpPr>
          <p:spPr>
            <a:xfrm>
              <a:off x="4518156" y="1048542"/>
              <a:ext cx="480415" cy="704609"/>
            </a:xfrm>
            <a:custGeom>
              <a:avLst/>
              <a:gdLst>
                <a:gd name="connsiteX0" fmla="*/ 12010 w 480415"/>
                <a:gd name="connsiteY0" fmla="*/ 453192 h 704608"/>
                <a:gd name="connsiteX1" fmla="*/ 347020 w 480415"/>
                <a:gd name="connsiteY1" fmla="*/ 695161 h 704608"/>
                <a:gd name="connsiteX2" fmla="*/ 347020 w 480415"/>
                <a:gd name="connsiteY2" fmla="*/ 695001 h 704608"/>
                <a:gd name="connsiteX3" fmla="*/ 392499 w 480415"/>
                <a:gd name="connsiteY3" fmla="*/ 707972 h 704608"/>
                <a:gd name="connsiteX4" fmla="*/ 479294 w 480415"/>
                <a:gd name="connsiteY4" fmla="*/ 621177 h 704608"/>
                <a:gd name="connsiteX5" fmla="*/ 479294 w 480415"/>
                <a:gd name="connsiteY5" fmla="*/ 12010 h 704608"/>
                <a:gd name="connsiteX6" fmla="*/ 352785 w 480415"/>
                <a:gd name="connsiteY6" fmla="*/ 12010 h 704608"/>
                <a:gd name="connsiteX7" fmla="*/ 352785 w 480415"/>
                <a:gd name="connsiteY7" fmla="*/ 536784 h 704608"/>
                <a:gd name="connsiteX8" fmla="*/ 12010 w 480415"/>
                <a:gd name="connsiteY8" fmla="*/ 290331 h 704608"/>
                <a:gd name="connsiteX9" fmla="*/ 12010 w 480415"/>
                <a:gd name="connsiteY9" fmla="*/ 45319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12010" y="453192"/>
                  </a:moveTo>
                  <a:lnTo>
                    <a:pt x="347020" y="695161"/>
                  </a:lnTo>
                  <a:lnTo>
                    <a:pt x="347020" y="695001"/>
                  </a:lnTo>
                  <a:cubicBezTo>
                    <a:pt x="360311" y="703168"/>
                    <a:pt x="375845" y="707972"/>
                    <a:pt x="392499" y="707972"/>
                  </a:cubicBezTo>
                  <a:cubicBezTo>
                    <a:pt x="440381" y="707972"/>
                    <a:pt x="479294" y="669058"/>
                    <a:pt x="479294" y="621177"/>
                  </a:cubicBezTo>
                  <a:lnTo>
                    <a:pt x="479294" y="12010"/>
                  </a:lnTo>
                  <a:lnTo>
                    <a:pt x="352785" y="12010"/>
                  </a:lnTo>
                  <a:lnTo>
                    <a:pt x="352785" y="536784"/>
                  </a:lnTo>
                  <a:lnTo>
                    <a:pt x="12010" y="290331"/>
                  </a:lnTo>
                  <a:lnTo>
                    <a:pt x="12010" y="4531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47296084-A20F-4239-8F87-940B0B3BEC48}"/>
                </a:ext>
              </a:extLst>
            </p:cNvPr>
            <p:cNvSpPr/>
            <p:nvPr/>
          </p:nvSpPr>
          <p:spPr>
            <a:xfrm>
              <a:off x="4340723" y="810957"/>
              <a:ext cx="160138" cy="176152"/>
            </a:xfrm>
            <a:custGeom>
              <a:avLst/>
              <a:gdLst>
                <a:gd name="connsiteX0" fmla="*/ 67098 w 160138"/>
                <a:gd name="connsiteY0" fmla="*/ 61273 h 176152"/>
                <a:gd name="connsiteX1" fmla="*/ 79749 w 160138"/>
                <a:gd name="connsiteY1" fmla="*/ 52465 h 176152"/>
                <a:gd name="connsiteX2" fmla="*/ 113698 w 160138"/>
                <a:gd name="connsiteY2" fmla="*/ 52946 h 176152"/>
                <a:gd name="connsiteX3" fmla="*/ 126349 w 160138"/>
                <a:gd name="connsiteY3" fmla="*/ 61914 h 176152"/>
                <a:gd name="connsiteX4" fmla="*/ 128591 w 160138"/>
                <a:gd name="connsiteY4" fmla="*/ 64636 h 176152"/>
                <a:gd name="connsiteX5" fmla="*/ 155174 w 160138"/>
                <a:gd name="connsiteY5" fmla="*/ 34370 h 176152"/>
                <a:gd name="connsiteX6" fmla="*/ 153092 w 160138"/>
                <a:gd name="connsiteY6" fmla="*/ 32288 h 176152"/>
                <a:gd name="connsiteX7" fmla="*/ 127790 w 160138"/>
                <a:gd name="connsiteY7" fmla="*/ 17395 h 176152"/>
                <a:gd name="connsiteX8" fmla="*/ 62294 w 160138"/>
                <a:gd name="connsiteY8" fmla="*/ 17555 h 176152"/>
                <a:gd name="connsiteX9" fmla="*/ 36031 w 160138"/>
                <a:gd name="connsiteY9" fmla="*/ 33569 h 176152"/>
                <a:gd name="connsiteX10" fmla="*/ 18416 w 160138"/>
                <a:gd name="connsiteY10" fmla="*/ 58871 h 176152"/>
                <a:gd name="connsiteX11" fmla="*/ 12010 w 160138"/>
                <a:gd name="connsiteY11" fmla="*/ 91860 h 176152"/>
                <a:gd name="connsiteX12" fmla="*/ 18256 w 160138"/>
                <a:gd name="connsiteY12" fmla="*/ 124528 h 176152"/>
                <a:gd name="connsiteX13" fmla="*/ 35551 w 160138"/>
                <a:gd name="connsiteY13" fmla="*/ 149830 h 176152"/>
                <a:gd name="connsiteX14" fmla="*/ 61974 w 160138"/>
                <a:gd name="connsiteY14" fmla="*/ 166164 h 176152"/>
                <a:gd name="connsiteX15" fmla="*/ 95603 w 160138"/>
                <a:gd name="connsiteY15" fmla="*/ 172089 h 176152"/>
                <a:gd name="connsiteX16" fmla="*/ 127630 w 160138"/>
                <a:gd name="connsiteY16" fmla="*/ 168406 h 176152"/>
                <a:gd name="connsiteX17" fmla="*/ 127630 w 160138"/>
                <a:gd name="connsiteY17" fmla="*/ 168406 h 176152"/>
                <a:gd name="connsiteX18" fmla="*/ 153413 w 160138"/>
                <a:gd name="connsiteY18" fmla="*/ 159118 h 176152"/>
                <a:gd name="connsiteX19" fmla="*/ 155014 w 160138"/>
                <a:gd name="connsiteY19" fmla="*/ 158317 h 176152"/>
                <a:gd name="connsiteX20" fmla="*/ 155014 w 160138"/>
                <a:gd name="connsiteY20" fmla="*/ 75846 h 176152"/>
                <a:gd name="connsiteX21" fmla="*/ 88557 w 160138"/>
                <a:gd name="connsiteY21" fmla="*/ 75846 h 176152"/>
                <a:gd name="connsiteX22" fmla="*/ 88557 w 160138"/>
                <a:gd name="connsiteY22" fmla="*/ 110436 h 176152"/>
                <a:gd name="connsiteX23" fmla="*/ 116421 w 160138"/>
                <a:gd name="connsiteY23" fmla="*/ 110436 h 176152"/>
                <a:gd name="connsiteX24" fmla="*/ 116421 w 160138"/>
                <a:gd name="connsiteY24" fmla="*/ 132054 h 176152"/>
                <a:gd name="connsiteX25" fmla="*/ 108574 w 160138"/>
                <a:gd name="connsiteY25" fmla="*/ 134136 h 176152"/>
                <a:gd name="connsiteX26" fmla="*/ 97204 w 160138"/>
                <a:gd name="connsiteY26" fmla="*/ 135097 h 176152"/>
                <a:gd name="connsiteX27" fmla="*/ 79268 w 160138"/>
                <a:gd name="connsiteY27" fmla="*/ 131894 h 176152"/>
                <a:gd name="connsiteX28" fmla="*/ 66297 w 160138"/>
                <a:gd name="connsiteY28" fmla="*/ 123087 h 176152"/>
                <a:gd name="connsiteX29" fmla="*/ 58451 w 160138"/>
                <a:gd name="connsiteY29" fmla="*/ 109635 h 176152"/>
                <a:gd name="connsiteX30" fmla="*/ 55728 w 160138"/>
                <a:gd name="connsiteY30" fmla="*/ 92020 h 176152"/>
                <a:gd name="connsiteX31" fmla="*/ 58771 w 160138"/>
                <a:gd name="connsiteY31" fmla="*/ 74725 h 176152"/>
                <a:gd name="connsiteX32" fmla="*/ 67098 w 160138"/>
                <a:gd name="connsiteY32" fmla="*/ 61273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138" h="176152">
                  <a:moveTo>
                    <a:pt x="67098" y="61273"/>
                  </a:moveTo>
                  <a:cubicBezTo>
                    <a:pt x="70621" y="57590"/>
                    <a:pt x="74945" y="54547"/>
                    <a:pt x="79749" y="52465"/>
                  </a:cubicBezTo>
                  <a:cubicBezTo>
                    <a:pt x="90158" y="47982"/>
                    <a:pt x="103930" y="48462"/>
                    <a:pt x="113698" y="52946"/>
                  </a:cubicBezTo>
                  <a:cubicBezTo>
                    <a:pt x="118983" y="55348"/>
                    <a:pt x="123146" y="58391"/>
                    <a:pt x="126349" y="61914"/>
                  </a:cubicBezTo>
                  <a:lnTo>
                    <a:pt x="128591" y="64636"/>
                  </a:lnTo>
                  <a:lnTo>
                    <a:pt x="155174" y="34370"/>
                  </a:lnTo>
                  <a:lnTo>
                    <a:pt x="153092" y="32288"/>
                  </a:lnTo>
                  <a:cubicBezTo>
                    <a:pt x="146527" y="26043"/>
                    <a:pt x="138039" y="21078"/>
                    <a:pt x="127790" y="17395"/>
                  </a:cubicBezTo>
                  <a:cubicBezTo>
                    <a:pt x="107613" y="10349"/>
                    <a:pt x="82471" y="10029"/>
                    <a:pt x="62294" y="17555"/>
                  </a:cubicBezTo>
                  <a:cubicBezTo>
                    <a:pt x="52365" y="21239"/>
                    <a:pt x="43558" y="26683"/>
                    <a:pt x="36031" y="33569"/>
                  </a:cubicBezTo>
                  <a:cubicBezTo>
                    <a:pt x="28505" y="40455"/>
                    <a:pt x="22740" y="49103"/>
                    <a:pt x="18416" y="58871"/>
                  </a:cubicBezTo>
                  <a:cubicBezTo>
                    <a:pt x="14252" y="68639"/>
                    <a:pt x="12010" y="79849"/>
                    <a:pt x="12010" y="91860"/>
                  </a:cubicBezTo>
                  <a:cubicBezTo>
                    <a:pt x="12010" y="103870"/>
                    <a:pt x="14092" y="114759"/>
                    <a:pt x="18256" y="124528"/>
                  </a:cubicBezTo>
                  <a:cubicBezTo>
                    <a:pt x="22419" y="134296"/>
                    <a:pt x="28184" y="142784"/>
                    <a:pt x="35551" y="149830"/>
                  </a:cubicBezTo>
                  <a:cubicBezTo>
                    <a:pt x="42917" y="156876"/>
                    <a:pt x="51885" y="162320"/>
                    <a:pt x="61974" y="166164"/>
                  </a:cubicBezTo>
                  <a:cubicBezTo>
                    <a:pt x="72222" y="170167"/>
                    <a:pt x="83592" y="172089"/>
                    <a:pt x="95603" y="172089"/>
                  </a:cubicBezTo>
                  <a:cubicBezTo>
                    <a:pt x="107133" y="172089"/>
                    <a:pt x="117862" y="170808"/>
                    <a:pt x="127630" y="168406"/>
                  </a:cubicBezTo>
                  <a:lnTo>
                    <a:pt x="127630" y="168406"/>
                  </a:lnTo>
                  <a:cubicBezTo>
                    <a:pt x="137399" y="166004"/>
                    <a:pt x="146046" y="162801"/>
                    <a:pt x="153413" y="159118"/>
                  </a:cubicBezTo>
                  <a:lnTo>
                    <a:pt x="155014" y="158317"/>
                  </a:lnTo>
                  <a:lnTo>
                    <a:pt x="155014" y="75846"/>
                  </a:lnTo>
                  <a:lnTo>
                    <a:pt x="88557" y="75846"/>
                  </a:lnTo>
                  <a:lnTo>
                    <a:pt x="88557" y="110436"/>
                  </a:lnTo>
                  <a:lnTo>
                    <a:pt x="116421" y="110436"/>
                  </a:lnTo>
                  <a:lnTo>
                    <a:pt x="116421" y="132054"/>
                  </a:lnTo>
                  <a:cubicBezTo>
                    <a:pt x="114019" y="133015"/>
                    <a:pt x="111456" y="133656"/>
                    <a:pt x="108574" y="134136"/>
                  </a:cubicBezTo>
                  <a:cubicBezTo>
                    <a:pt x="105051" y="134777"/>
                    <a:pt x="101207" y="135097"/>
                    <a:pt x="97204" y="135097"/>
                  </a:cubicBezTo>
                  <a:cubicBezTo>
                    <a:pt x="90478" y="135097"/>
                    <a:pt x="84393" y="133976"/>
                    <a:pt x="79268" y="131894"/>
                  </a:cubicBezTo>
                  <a:cubicBezTo>
                    <a:pt x="74144" y="129812"/>
                    <a:pt x="69820" y="126770"/>
                    <a:pt x="66297" y="123087"/>
                  </a:cubicBezTo>
                  <a:cubicBezTo>
                    <a:pt x="62774" y="119403"/>
                    <a:pt x="60212" y="114759"/>
                    <a:pt x="58451" y="109635"/>
                  </a:cubicBezTo>
                  <a:cubicBezTo>
                    <a:pt x="56689" y="104350"/>
                    <a:pt x="55728" y="98425"/>
                    <a:pt x="55728" y="92020"/>
                  </a:cubicBezTo>
                  <a:cubicBezTo>
                    <a:pt x="55728" y="85774"/>
                    <a:pt x="56689" y="80009"/>
                    <a:pt x="58771" y="74725"/>
                  </a:cubicBezTo>
                  <a:cubicBezTo>
                    <a:pt x="60692" y="69440"/>
                    <a:pt x="63575" y="64956"/>
                    <a:pt x="67098" y="6127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117A276C-A700-4DB5-BDBA-7F782576CEDC}"/>
                </a:ext>
              </a:extLst>
            </p:cNvPr>
            <p:cNvSpPr/>
            <p:nvPr/>
          </p:nvSpPr>
          <p:spPr>
            <a:xfrm>
              <a:off x="4535451" y="814900"/>
              <a:ext cx="144125" cy="176152"/>
            </a:xfrm>
            <a:custGeom>
              <a:avLst/>
              <a:gdLst>
                <a:gd name="connsiteX0" fmla="*/ 121385 w 144124"/>
                <a:gd name="connsiteY0" fmla="*/ 86154 h 176152"/>
                <a:gd name="connsiteX1" fmla="*/ 130193 w 144124"/>
                <a:gd name="connsiteY1" fmla="*/ 59251 h 176152"/>
                <a:gd name="connsiteX2" fmla="*/ 125068 w 144124"/>
                <a:gd name="connsiteY2" fmla="*/ 36672 h 176152"/>
                <a:gd name="connsiteX3" fmla="*/ 111296 w 144124"/>
                <a:gd name="connsiteY3" fmla="*/ 21939 h 176152"/>
                <a:gd name="connsiteX4" fmla="*/ 92240 w 144124"/>
                <a:gd name="connsiteY4" fmla="*/ 14252 h 176152"/>
                <a:gd name="connsiteX5" fmla="*/ 70941 w 144124"/>
                <a:gd name="connsiteY5" fmla="*/ 12010 h 176152"/>
                <a:gd name="connsiteX6" fmla="*/ 12010 w 144124"/>
                <a:gd name="connsiteY6" fmla="*/ 12010 h 176152"/>
                <a:gd name="connsiteX7" fmla="*/ 12010 w 144124"/>
                <a:gd name="connsiteY7" fmla="*/ 164462 h 176152"/>
                <a:gd name="connsiteX8" fmla="*/ 52686 w 144124"/>
                <a:gd name="connsiteY8" fmla="*/ 164462 h 176152"/>
                <a:gd name="connsiteX9" fmla="*/ 52686 w 144124"/>
                <a:gd name="connsiteY9" fmla="*/ 106332 h 176152"/>
                <a:gd name="connsiteX10" fmla="*/ 59892 w 144124"/>
                <a:gd name="connsiteY10" fmla="*/ 106332 h 176152"/>
                <a:gd name="connsiteX11" fmla="*/ 91759 w 144124"/>
                <a:gd name="connsiteY11" fmla="*/ 164462 h 176152"/>
                <a:gd name="connsiteX12" fmla="*/ 140281 w 144124"/>
                <a:gd name="connsiteY12" fmla="*/ 164462 h 176152"/>
                <a:gd name="connsiteX13" fmla="*/ 101207 w 144124"/>
                <a:gd name="connsiteY13" fmla="*/ 100407 h 176152"/>
                <a:gd name="connsiteX14" fmla="*/ 121385 w 144124"/>
                <a:gd name="connsiteY14" fmla="*/ 86154 h 176152"/>
                <a:gd name="connsiteX15" fmla="*/ 52525 w 144124"/>
                <a:gd name="connsiteY15" fmla="*/ 46600 h 176152"/>
                <a:gd name="connsiteX16" fmla="*/ 68379 w 144124"/>
                <a:gd name="connsiteY16" fmla="*/ 46600 h 176152"/>
                <a:gd name="connsiteX17" fmla="*/ 76066 w 144124"/>
                <a:gd name="connsiteY17" fmla="*/ 47241 h 176152"/>
                <a:gd name="connsiteX18" fmla="*/ 82792 w 144124"/>
                <a:gd name="connsiteY18" fmla="*/ 49323 h 176152"/>
                <a:gd name="connsiteX19" fmla="*/ 87275 w 144124"/>
                <a:gd name="connsiteY19" fmla="*/ 53326 h 176152"/>
                <a:gd name="connsiteX20" fmla="*/ 88877 w 144124"/>
                <a:gd name="connsiteY20" fmla="*/ 60052 h 176152"/>
                <a:gd name="connsiteX21" fmla="*/ 86955 w 144124"/>
                <a:gd name="connsiteY21" fmla="*/ 67418 h 176152"/>
                <a:gd name="connsiteX22" fmla="*/ 81991 w 144124"/>
                <a:gd name="connsiteY22" fmla="*/ 71742 h 176152"/>
                <a:gd name="connsiteX23" fmla="*/ 74624 w 144124"/>
                <a:gd name="connsiteY23" fmla="*/ 73984 h 176152"/>
                <a:gd name="connsiteX24" fmla="*/ 66137 w 144124"/>
                <a:gd name="connsiteY24" fmla="*/ 74624 h 176152"/>
                <a:gd name="connsiteX25" fmla="*/ 52365 w 144124"/>
                <a:gd name="connsiteY25" fmla="*/ 74624 h 176152"/>
                <a:gd name="connsiteX26" fmla="*/ 52365 w 144124"/>
                <a:gd name="connsiteY26" fmla="*/ 4660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124" h="176152">
                  <a:moveTo>
                    <a:pt x="121385" y="86154"/>
                  </a:moveTo>
                  <a:cubicBezTo>
                    <a:pt x="127150" y="78948"/>
                    <a:pt x="130193" y="69820"/>
                    <a:pt x="130193" y="59251"/>
                  </a:cubicBezTo>
                  <a:cubicBezTo>
                    <a:pt x="130193" y="50283"/>
                    <a:pt x="128431" y="42757"/>
                    <a:pt x="125068" y="36672"/>
                  </a:cubicBezTo>
                  <a:cubicBezTo>
                    <a:pt x="121545" y="30586"/>
                    <a:pt x="116901" y="25622"/>
                    <a:pt x="111296" y="21939"/>
                  </a:cubicBezTo>
                  <a:cubicBezTo>
                    <a:pt x="105691" y="18256"/>
                    <a:pt x="99286" y="15694"/>
                    <a:pt x="92240" y="14252"/>
                  </a:cubicBezTo>
                  <a:cubicBezTo>
                    <a:pt x="85354" y="12811"/>
                    <a:pt x="78308" y="12010"/>
                    <a:pt x="70941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52686" y="164462"/>
                  </a:lnTo>
                  <a:lnTo>
                    <a:pt x="52686" y="106332"/>
                  </a:lnTo>
                  <a:lnTo>
                    <a:pt x="59892" y="106332"/>
                  </a:lnTo>
                  <a:lnTo>
                    <a:pt x="91759" y="164462"/>
                  </a:lnTo>
                  <a:lnTo>
                    <a:pt x="140281" y="164462"/>
                  </a:lnTo>
                  <a:lnTo>
                    <a:pt x="101207" y="100407"/>
                  </a:lnTo>
                  <a:cubicBezTo>
                    <a:pt x="109695" y="97204"/>
                    <a:pt x="116421" y="92400"/>
                    <a:pt x="121385" y="86154"/>
                  </a:cubicBezTo>
                  <a:close/>
                  <a:moveTo>
                    <a:pt x="52525" y="46600"/>
                  </a:moveTo>
                  <a:lnTo>
                    <a:pt x="68379" y="46600"/>
                  </a:lnTo>
                  <a:cubicBezTo>
                    <a:pt x="70781" y="46600"/>
                    <a:pt x="73504" y="46760"/>
                    <a:pt x="76066" y="47241"/>
                  </a:cubicBezTo>
                  <a:cubicBezTo>
                    <a:pt x="78628" y="47561"/>
                    <a:pt x="80870" y="48362"/>
                    <a:pt x="82792" y="49323"/>
                  </a:cubicBezTo>
                  <a:cubicBezTo>
                    <a:pt x="84713" y="50283"/>
                    <a:pt x="86154" y="51565"/>
                    <a:pt x="87275" y="53326"/>
                  </a:cubicBezTo>
                  <a:cubicBezTo>
                    <a:pt x="88396" y="54927"/>
                    <a:pt x="88877" y="57169"/>
                    <a:pt x="88877" y="60052"/>
                  </a:cubicBezTo>
                  <a:cubicBezTo>
                    <a:pt x="88877" y="63095"/>
                    <a:pt x="88236" y="65657"/>
                    <a:pt x="86955" y="67418"/>
                  </a:cubicBezTo>
                  <a:cubicBezTo>
                    <a:pt x="85674" y="69340"/>
                    <a:pt x="84073" y="70781"/>
                    <a:pt x="81991" y="71742"/>
                  </a:cubicBezTo>
                  <a:cubicBezTo>
                    <a:pt x="79749" y="72863"/>
                    <a:pt x="77347" y="73664"/>
                    <a:pt x="74624" y="73984"/>
                  </a:cubicBezTo>
                  <a:cubicBezTo>
                    <a:pt x="71742" y="74464"/>
                    <a:pt x="68860" y="74624"/>
                    <a:pt x="66137" y="74624"/>
                  </a:cubicBezTo>
                  <a:lnTo>
                    <a:pt x="52365" y="74624"/>
                  </a:lnTo>
                  <a:lnTo>
                    <a:pt x="52365" y="466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EC227B9-7F21-4B5C-B572-8C014AE86C36}"/>
                </a:ext>
              </a:extLst>
            </p:cNvPr>
            <p:cNvSpPr/>
            <p:nvPr/>
          </p:nvSpPr>
          <p:spPr>
            <a:xfrm>
              <a:off x="4705838" y="814740"/>
              <a:ext cx="128111" cy="176152"/>
            </a:xfrm>
            <a:custGeom>
              <a:avLst/>
              <a:gdLst>
                <a:gd name="connsiteX0" fmla="*/ 52205 w 128110"/>
                <a:gd name="connsiteY0" fmla="*/ 103930 h 176152"/>
                <a:gd name="connsiteX1" fmla="*/ 113058 w 128110"/>
                <a:gd name="connsiteY1" fmla="*/ 103930 h 176152"/>
                <a:gd name="connsiteX2" fmla="*/ 113058 w 128110"/>
                <a:gd name="connsiteY2" fmla="*/ 69500 h 176152"/>
                <a:gd name="connsiteX3" fmla="*/ 52205 w 128110"/>
                <a:gd name="connsiteY3" fmla="*/ 69500 h 176152"/>
                <a:gd name="connsiteX4" fmla="*/ 52205 w 128110"/>
                <a:gd name="connsiteY4" fmla="*/ 47881 h 176152"/>
                <a:gd name="connsiteX5" fmla="*/ 116581 w 128110"/>
                <a:gd name="connsiteY5" fmla="*/ 47881 h 176152"/>
                <a:gd name="connsiteX6" fmla="*/ 116581 w 128110"/>
                <a:gd name="connsiteY6" fmla="*/ 12010 h 176152"/>
                <a:gd name="connsiteX7" fmla="*/ 12010 w 128110"/>
                <a:gd name="connsiteY7" fmla="*/ 12010 h 176152"/>
                <a:gd name="connsiteX8" fmla="*/ 12010 w 128110"/>
                <a:gd name="connsiteY8" fmla="*/ 164622 h 176152"/>
                <a:gd name="connsiteX9" fmla="*/ 120264 w 128110"/>
                <a:gd name="connsiteY9" fmla="*/ 164622 h 176152"/>
                <a:gd name="connsiteX10" fmla="*/ 120264 w 128110"/>
                <a:gd name="connsiteY10" fmla="*/ 128271 h 176152"/>
                <a:gd name="connsiteX11" fmla="*/ 52205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03930"/>
                  </a:move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lnTo>
                    <a:pt x="52205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05B9AA85-11EF-4852-8750-EA732098E238}"/>
                </a:ext>
              </a:extLst>
            </p:cNvPr>
            <p:cNvSpPr/>
            <p:nvPr/>
          </p:nvSpPr>
          <p:spPr>
            <a:xfrm>
              <a:off x="4862454" y="814740"/>
              <a:ext cx="160138" cy="176152"/>
            </a:xfrm>
            <a:custGeom>
              <a:avLst/>
              <a:gdLst>
                <a:gd name="connsiteX0" fmla="*/ 111616 w 160138"/>
                <a:gd name="connsiteY0" fmla="*/ 100727 h 176152"/>
                <a:gd name="connsiteX1" fmla="*/ 57009 w 160138"/>
                <a:gd name="connsiteY1" fmla="*/ 12010 h 176152"/>
                <a:gd name="connsiteX2" fmla="*/ 12010 w 160138"/>
                <a:gd name="connsiteY2" fmla="*/ 12010 h 176152"/>
                <a:gd name="connsiteX3" fmla="*/ 12010 w 160138"/>
                <a:gd name="connsiteY3" fmla="*/ 164622 h 176152"/>
                <a:gd name="connsiteX4" fmla="*/ 52365 w 160138"/>
                <a:gd name="connsiteY4" fmla="*/ 164622 h 176152"/>
                <a:gd name="connsiteX5" fmla="*/ 51565 w 160138"/>
                <a:gd name="connsiteY5" fmla="*/ 75585 h 176152"/>
                <a:gd name="connsiteX6" fmla="*/ 106332 w 160138"/>
                <a:gd name="connsiteY6" fmla="*/ 164622 h 176152"/>
                <a:gd name="connsiteX7" fmla="*/ 151171 w 160138"/>
                <a:gd name="connsiteY7" fmla="*/ 164622 h 176152"/>
                <a:gd name="connsiteX8" fmla="*/ 151171 w 160138"/>
                <a:gd name="connsiteY8" fmla="*/ 12010 h 176152"/>
                <a:gd name="connsiteX9" fmla="*/ 110816 w 160138"/>
                <a:gd name="connsiteY9" fmla="*/ 1201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138" h="176152">
                  <a:moveTo>
                    <a:pt x="111616" y="100727"/>
                  </a:moveTo>
                  <a:lnTo>
                    <a:pt x="57009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52365" y="164622"/>
                  </a:lnTo>
                  <a:lnTo>
                    <a:pt x="51565" y="75585"/>
                  </a:lnTo>
                  <a:lnTo>
                    <a:pt x="106332" y="164622"/>
                  </a:lnTo>
                  <a:lnTo>
                    <a:pt x="151171" y="164622"/>
                  </a:lnTo>
                  <a:lnTo>
                    <a:pt x="151171" y="12010"/>
                  </a:lnTo>
                  <a:lnTo>
                    <a:pt x="110816" y="1201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034C2423-9694-45F2-84F1-D4C6FBAA33D3}"/>
                </a:ext>
              </a:extLst>
            </p:cNvPr>
            <p:cNvSpPr/>
            <p:nvPr/>
          </p:nvSpPr>
          <p:spPr>
            <a:xfrm>
              <a:off x="5041649" y="810817"/>
              <a:ext cx="176152" cy="176152"/>
            </a:xfrm>
            <a:custGeom>
              <a:avLst/>
              <a:gdLst>
                <a:gd name="connsiteX0" fmla="*/ 154053 w 176152"/>
                <a:gd name="connsiteY0" fmla="*/ 33549 h 176152"/>
                <a:gd name="connsiteX1" fmla="*/ 127630 w 176152"/>
                <a:gd name="connsiteY1" fmla="*/ 17535 h 176152"/>
                <a:gd name="connsiteX2" fmla="*/ 61974 w 176152"/>
                <a:gd name="connsiteY2" fmla="*/ 17535 h 176152"/>
                <a:gd name="connsiteX3" fmla="*/ 35711 w 176152"/>
                <a:gd name="connsiteY3" fmla="*/ 33549 h 176152"/>
                <a:gd name="connsiteX4" fmla="*/ 18256 w 176152"/>
                <a:gd name="connsiteY4" fmla="*/ 58691 h 176152"/>
                <a:gd name="connsiteX5" fmla="*/ 12010 w 176152"/>
                <a:gd name="connsiteY5" fmla="*/ 91679 h 176152"/>
                <a:gd name="connsiteX6" fmla="*/ 18256 w 176152"/>
                <a:gd name="connsiteY6" fmla="*/ 124668 h 176152"/>
                <a:gd name="connsiteX7" fmla="*/ 35551 w 176152"/>
                <a:gd name="connsiteY7" fmla="*/ 150290 h 176152"/>
                <a:gd name="connsiteX8" fmla="*/ 61813 w 176152"/>
                <a:gd name="connsiteY8" fmla="*/ 166784 h 176152"/>
                <a:gd name="connsiteX9" fmla="*/ 94642 w 176152"/>
                <a:gd name="connsiteY9" fmla="*/ 172549 h 176152"/>
                <a:gd name="connsiteX10" fmla="*/ 127630 w 176152"/>
                <a:gd name="connsiteY10" fmla="*/ 166784 h 176152"/>
                <a:gd name="connsiteX11" fmla="*/ 154053 w 176152"/>
                <a:gd name="connsiteY11" fmla="*/ 150290 h 176152"/>
                <a:gd name="connsiteX12" fmla="*/ 171348 w 176152"/>
                <a:gd name="connsiteY12" fmla="*/ 124668 h 176152"/>
                <a:gd name="connsiteX13" fmla="*/ 177593 w 176152"/>
                <a:gd name="connsiteY13" fmla="*/ 91679 h 176152"/>
                <a:gd name="connsiteX14" fmla="*/ 171348 w 176152"/>
                <a:gd name="connsiteY14" fmla="*/ 58691 h 176152"/>
                <a:gd name="connsiteX15" fmla="*/ 154053 w 176152"/>
                <a:gd name="connsiteY15" fmla="*/ 33549 h 176152"/>
                <a:gd name="connsiteX16" fmla="*/ 133716 w 176152"/>
                <a:gd name="connsiteY16" fmla="*/ 91679 h 176152"/>
                <a:gd name="connsiteX17" fmla="*/ 130833 w 176152"/>
                <a:gd name="connsiteY17" fmla="*/ 108974 h 176152"/>
                <a:gd name="connsiteX18" fmla="*/ 122826 w 176152"/>
                <a:gd name="connsiteY18" fmla="*/ 122266 h 176152"/>
                <a:gd name="connsiteX19" fmla="*/ 110656 w 176152"/>
                <a:gd name="connsiteY19" fmla="*/ 130913 h 176152"/>
                <a:gd name="connsiteX20" fmla="*/ 79269 w 176152"/>
                <a:gd name="connsiteY20" fmla="*/ 130913 h 176152"/>
                <a:gd name="connsiteX21" fmla="*/ 67098 w 176152"/>
                <a:gd name="connsiteY21" fmla="*/ 122266 h 176152"/>
                <a:gd name="connsiteX22" fmla="*/ 59091 w 176152"/>
                <a:gd name="connsiteY22" fmla="*/ 108814 h 176152"/>
                <a:gd name="connsiteX23" fmla="*/ 56209 w 176152"/>
                <a:gd name="connsiteY23" fmla="*/ 91519 h 176152"/>
                <a:gd name="connsiteX24" fmla="*/ 59091 w 176152"/>
                <a:gd name="connsiteY24" fmla="*/ 74705 h 176152"/>
                <a:gd name="connsiteX25" fmla="*/ 67098 w 176152"/>
                <a:gd name="connsiteY25" fmla="*/ 61573 h 176152"/>
                <a:gd name="connsiteX26" fmla="*/ 79429 w 176152"/>
                <a:gd name="connsiteY26" fmla="*/ 52926 h 176152"/>
                <a:gd name="connsiteX27" fmla="*/ 95122 w 176152"/>
                <a:gd name="connsiteY27" fmla="*/ 49723 h 176152"/>
                <a:gd name="connsiteX28" fmla="*/ 110976 w 176152"/>
                <a:gd name="connsiteY28" fmla="*/ 52926 h 176152"/>
                <a:gd name="connsiteX29" fmla="*/ 123146 w 176152"/>
                <a:gd name="connsiteY29" fmla="*/ 61573 h 176152"/>
                <a:gd name="connsiteX30" fmla="*/ 131153 w 176152"/>
                <a:gd name="connsiteY30" fmla="*/ 74705 h 176152"/>
                <a:gd name="connsiteX31" fmla="*/ 133716 w 176152"/>
                <a:gd name="connsiteY31" fmla="*/ 9167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152" h="176152">
                  <a:moveTo>
                    <a:pt x="154053" y="33549"/>
                  </a:moveTo>
                  <a:cubicBezTo>
                    <a:pt x="146687" y="26663"/>
                    <a:pt x="137879" y="21378"/>
                    <a:pt x="127630" y="17535"/>
                  </a:cubicBezTo>
                  <a:cubicBezTo>
                    <a:pt x="107453" y="10169"/>
                    <a:pt x="81991" y="10169"/>
                    <a:pt x="61974" y="17535"/>
                  </a:cubicBezTo>
                  <a:cubicBezTo>
                    <a:pt x="51885" y="21218"/>
                    <a:pt x="43077" y="26663"/>
                    <a:pt x="35711" y="33549"/>
                  </a:cubicBezTo>
                  <a:cubicBezTo>
                    <a:pt x="28344" y="40435"/>
                    <a:pt x="22419" y="48922"/>
                    <a:pt x="18256" y="58691"/>
                  </a:cubicBezTo>
                  <a:cubicBezTo>
                    <a:pt x="14092" y="68459"/>
                    <a:pt x="12010" y="79509"/>
                    <a:pt x="12010" y="91679"/>
                  </a:cubicBezTo>
                  <a:cubicBezTo>
                    <a:pt x="12010" y="103690"/>
                    <a:pt x="14092" y="114739"/>
                    <a:pt x="18256" y="124668"/>
                  </a:cubicBezTo>
                  <a:cubicBezTo>
                    <a:pt x="22419" y="134596"/>
                    <a:pt x="28184" y="143244"/>
                    <a:pt x="35551" y="150290"/>
                  </a:cubicBezTo>
                  <a:cubicBezTo>
                    <a:pt x="42917" y="157336"/>
                    <a:pt x="51725" y="162941"/>
                    <a:pt x="61813" y="166784"/>
                  </a:cubicBezTo>
                  <a:cubicBezTo>
                    <a:pt x="71902" y="170627"/>
                    <a:pt x="82952" y="172549"/>
                    <a:pt x="94642" y="172549"/>
                  </a:cubicBezTo>
                  <a:cubicBezTo>
                    <a:pt x="106332" y="172549"/>
                    <a:pt x="117542" y="170627"/>
                    <a:pt x="127630" y="166784"/>
                  </a:cubicBezTo>
                  <a:cubicBezTo>
                    <a:pt x="137719" y="162941"/>
                    <a:pt x="146687" y="157336"/>
                    <a:pt x="154053" y="150290"/>
                  </a:cubicBezTo>
                  <a:cubicBezTo>
                    <a:pt x="161419" y="143244"/>
                    <a:pt x="167184" y="134596"/>
                    <a:pt x="171348" y="124668"/>
                  </a:cubicBezTo>
                  <a:cubicBezTo>
                    <a:pt x="175512" y="114739"/>
                    <a:pt x="177593" y="103690"/>
                    <a:pt x="177593" y="91679"/>
                  </a:cubicBezTo>
                  <a:cubicBezTo>
                    <a:pt x="177593" y="79669"/>
                    <a:pt x="175512" y="68459"/>
                    <a:pt x="171348" y="58691"/>
                  </a:cubicBezTo>
                  <a:cubicBezTo>
                    <a:pt x="167184" y="48922"/>
                    <a:pt x="161419" y="40435"/>
                    <a:pt x="154053" y="33549"/>
                  </a:cubicBezTo>
                  <a:close/>
                  <a:moveTo>
                    <a:pt x="133716" y="91679"/>
                  </a:moveTo>
                  <a:cubicBezTo>
                    <a:pt x="133716" y="97925"/>
                    <a:pt x="132755" y="103690"/>
                    <a:pt x="130833" y="108974"/>
                  </a:cubicBezTo>
                  <a:cubicBezTo>
                    <a:pt x="128911" y="114099"/>
                    <a:pt x="126189" y="118582"/>
                    <a:pt x="122826" y="122266"/>
                  </a:cubicBezTo>
                  <a:cubicBezTo>
                    <a:pt x="119463" y="125949"/>
                    <a:pt x="115300" y="128831"/>
                    <a:pt x="110656" y="130913"/>
                  </a:cubicBezTo>
                  <a:cubicBezTo>
                    <a:pt x="101207" y="135077"/>
                    <a:pt x="88557" y="135077"/>
                    <a:pt x="79269" y="130913"/>
                  </a:cubicBezTo>
                  <a:cubicBezTo>
                    <a:pt x="74624" y="128831"/>
                    <a:pt x="70461" y="125949"/>
                    <a:pt x="67098" y="122266"/>
                  </a:cubicBezTo>
                  <a:cubicBezTo>
                    <a:pt x="63735" y="118582"/>
                    <a:pt x="61013" y="114099"/>
                    <a:pt x="59091" y="108814"/>
                  </a:cubicBezTo>
                  <a:cubicBezTo>
                    <a:pt x="57169" y="103529"/>
                    <a:pt x="56209" y="97764"/>
                    <a:pt x="56209" y="91519"/>
                  </a:cubicBezTo>
                  <a:cubicBezTo>
                    <a:pt x="56209" y="85594"/>
                    <a:pt x="57169" y="79989"/>
                    <a:pt x="59091" y="74705"/>
                  </a:cubicBezTo>
                  <a:cubicBezTo>
                    <a:pt x="61013" y="69580"/>
                    <a:pt x="63575" y="65256"/>
                    <a:pt x="67098" y="61573"/>
                  </a:cubicBezTo>
                  <a:cubicBezTo>
                    <a:pt x="70461" y="57890"/>
                    <a:pt x="74624" y="55008"/>
                    <a:pt x="79429" y="52926"/>
                  </a:cubicBezTo>
                  <a:cubicBezTo>
                    <a:pt x="84073" y="50844"/>
                    <a:pt x="89357" y="49723"/>
                    <a:pt x="95122" y="49723"/>
                  </a:cubicBezTo>
                  <a:cubicBezTo>
                    <a:pt x="100887" y="49723"/>
                    <a:pt x="106172" y="50844"/>
                    <a:pt x="110976" y="52926"/>
                  </a:cubicBezTo>
                  <a:cubicBezTo>
                    <a:pt x="115780" y="55008"/>
                    <a:pt x="119783" y="57890"/>
                    <a:pt x="123146" y="61573"/>
                  </a:cubicBezTo>
                  <a:cubicBezTo>
                    <a:pt x="126509" y="65256"/>
                    <a:pt x="129232" y="69580"/>
                    <a:pt x="131153" y="74705"/>
                  </a:cubicBezTo>
                  <a:cubicBezTo>
                    <a:pt x="132755" y="79989"/>
                    <a:pt x="133716" y="85754"/>
                    <a:pt x="133716" y="916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9BF4D0-89E3-44D2-B3AA-3D5928ACFDAD}"/>
                </a:ext>
              </a:extLst>
            </p:cNvPr>
            <p:cNvSpPr/>
            <p:nvPr/>
          </p:nvSpPr>
          <p:spPr>
            <a:xfrm>
              <a:off x="5247266" y="814740"/>
              <a:ext cx="144125" cy="176152"/>
            </a:xfrm>
            <a:custGeom>
              <a:avLst/>
              <a:gdLst>
                <a:gd name="connsiteX0" fmla="*/ 122666 w 144124"/>
                <a:gd name="connsiteY0" fmla="*/ 93681 h 176152"/>
                <a:gd name="connsiteX1" fmla="*/ 112257 w 144124"/>
                <a:gd name="connsiteY1" fmla="*/ 85834 h 176152"/>
                <a:gd name="connsiteX2" fmla="*/ 107773 w 144124"/>
                <a:gd name="connsiteY2" fmla="*/ 83913 h 176152"/>
                <a:gd name="connsiteX3" fmla="*/ 118823 w 144124"/>
                <a:gd name="connsiteY3" fmla="*/ 74785 h 176152"/>
                <a:gd name="connsiteX4" fmla="*/ 126189 w 144124"/>
                <a:gd name="connsiteY4" fmla="*/ 52686 h 176152"/>
                <a:gd name="connsiteX5" fmla="*/ 121225 w 144124"/>
                <a:gd name="connsiteY5" fmla="*/ 32668 h 176152"/>
                <a:gd name="connsiteX6" fmla="*/ 108414 w 144124"/>
                <a:gd name="connsiteY6" fmla="*/ 20177 h 176152"/>
                <a:gd name="connsiteX7" fmla="*/ 91279 w 144124"/>
                <a:gd name="connsiteY7" fmla="*/ 13772 h 176152"/>
                <a:gd name="connsiteX8" fmla="*/ 73343 w 144124"/>
                <a:gd name="connsiteY8" fmla="*/ 12010 h 176152"/>
                <a:gd name="connsiteX9" fmla="*/ 12010 w 144124"/>
                <a:gd name="connsiteY9" fmla="*/ 12010 h 176152"/>
                <a:gd name="connsiteX10" fmla="*/ 12010 w 144124"/>
                <a:gd name="connsiteY10" fmla="*/ 164462 h 176152"/>
                <a:gd name="connsiteX11" fmla="*/ 73343 w 144124"/>
                <a:gd name="connsiteY11" fmla="*/ 164462 h 176152"/>
                <a:gd name="connsiteX12" fmla="*/ 94642 w 144124"/>
                <a:gd name="connsiteY12" fmla="*/ 162220 h 176152"/>
                <a:gd name="connsiteX13" fmla="*/ 113538 w 144124"/>
                <a:gd name="connsiteY13" fmla="*/ 154694 h 176152"/>
                <a:gd name="connsiteX14" fmla="*/ 127150 w 144124"/>
                <a:gd name="connsiteY14" fmla="*/ 140441 h 176152"/>
                <a:gd name="connsiteX15" fmla="*/ 132274 w 144124"/>
                <a:gd name="connsiteY15" fmla="*/ 118823 h 176152"/>
                <a:gd name="connsiteX16" fmla="*/ 129712 w 144124"/>
                <a:gd name="connsiteY16" fmla="*/ 104570 h 176152"/>
                <a:gd name="connsiteX17" fmla="*/ 122666 w 144124"/>
                <a:gd name="connsiteY17" fmla="*/ 93681 h 176152"/>
                <a:gd name="connsiteX18" fmla="*/ 81831 w 144124"/>
                <a:gd name="connsiteY18" fmla="*/ 66938 h 176152"/>
                <a:gd name="connsiteX19" fmla="*/ 68219 w 144124"/>
                <a:gd name="connsiteY19" fmla="*/ 70301 h 176152"/>
                <a:gd name="connsiteX20" fmla="*/ 52205 w 144124"/>
                <a:gd name="connsiteY20" fmla="*/ 70301 h 176152"/>
                <a:gd name="connsiteX21" fmla="*/ 52205 w 144124"/>
                <a:gd name="connsiteY21" fmla="*/ 46280 h 176152"/>
                <a:gd name="connsiteX22" fmla="*/ 66618 w 144124"/>
                <a:gd name="connsiteY22" fmla="*/ 46280 h 176152"/>
                <a:gd name="connsiteX23" fmla="*/ 81831 w 144124"/>
                <a:gd name="connsiteY23" fmla="*/ 49323 h 176152"/>
                <a:gd name="connsiteX24" fmla="*/ 85994 w 144124"/>
                <a:gd name="connsiteY24" fmla="*/ 57650 h 176152"/>
                <a:gd name="connsiteX25" fmla="*/ 81831 w 144124"/>
                <a:gd name="connsiteY25" fmla="*/ 66938 h 176152"/>
                <a:gd name="connsiteX26" fmla="*/ 52205 w 144124"/>
                <a:gd name="connsiteY26" fmla="*/ 102489 h 176152"/>
                <a:gd name="connsiteX27" fmla="*/ 68860 w 144124"/>
                <a:gd name="connsiteY27" fmla="*/ 102489 h 176152"/>
                <a:gd name="connsiteX28" fmla="*/ 85674 w 144124"/>
                <a:gd name="connsiteY28" fmla="*/ 105691 h 176152"/>
                <a:gd name="connsiteX29" fmla="*/ 90798 w 144124"/>
                <a:gd name="connsiteY29" fmla="*/ 115620 h 176152"/>
                <a:gd name="connsiteX30" fmla="*/ 89037 w 144124"/>
                <a:gd name="connsiteY30" fmla="*/ 122666 h 176152"/>
                <a:gd name="connsiteX31" fmla="*/ 84233 w 144124"/>
                <a:gd name="connsiteY31" fmla="*/ 126990 h 176152"/>
                <a:gd name="connsiteX32" fmla="*/ 77027 w 144124"/>
                <a:gd name="connsiteY32" fmla="*/ 129232 h 176152"/>
                <a:gd name="connsiteX33" fmla="*/ 68860 w 144124"/>
                <a:gd name="connsiteY33" fmla="*/ 129872 h 176152"/>
                <a:gd name="connsiteX34" fmla="*/ 52045 w 144124"/>
                <a:gd name="connsiteY34" fmla="*/ 129872 h 176152"/>
                <a:gd name="connsiteX35" fmla="*/ 52045 w 144124"/>
                <a:gd name="connsiteY35" fmla="*/ 10248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124" h="176152">
                  <a:moveTo>
                    <a:pt x="122666" y="93681"/>
                  </a:moveTo>
                  <a:cubicBezTo>
                    <a:pt x="119784" y="90478"/>
                    <a:pt x="116260" y="87916"/>
                    <a:pt x="112257" y="85834"/>
                  </a:cubicBezTo>
                  <a:cubicBezTo>
                    <a:pt x="110816" y="85033"/>
                    <a:pt x="109375" y="84393"/>
                    <a:pt x="107773" y="83913"/>
                  </a:cubicBezTo>
                  <a:cubicBezTo>
                    <a:pt x="112097" y="81510"/>
                    <a:pt x="115780" y="78468"/>
                    <a:pt x="118823" y="74785"/>
                  </a:cubicBezTo>
                  <a:cubicBezTo>
                    <a:pt x="123627" y="68859"/>
                    <a:pt x="126189" y="61493"/>
                    <a:pt x="126189" y="52686"/>
                  </a:cubicBezTo>
                  <a:cubicBezTo>
                    <a:pt x="126189" y="44679"/>
                    <a:pt x="124427" y="37953"/>
                    <a:pt x="121225" y="32668"/>
                  </a:cubicBezTo>
                  <a:cubicBezTo>
                    <a:pt x="117862" y="27384"/>
                    <a:pt x="113698" y="23220"/>
                    <a:pt x="108414" y="20177"/>
                  </a:cubicBezTo>
                  <a:cubicBezTo>
                    <a:pt x="103289" y="17135"/>
                    <a:pt x="97524" y="15053"/>
                    <a:pt x="91279" y="13772"/>
                  </a:cubicBezTo>
                  <a:cubicBezTo>
                    <a:pt x="85194" y="12491"/>
                    <a:pt x="79108" y="12010"/>
                    <a:pt x="73343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73343" y="164462"/>
                  </a:lnTo>
                  <a:cubicBezTo>
                    <a:pt x="80550" y="164462"/>
                    <a:pt x="87756" y="163661"/>
                    <a:pt x="94642" y="162220"/>
                  </a:cubicBezTo>
                  <a:cubicBezTo>
                    <a:pt x="101688" y="160779"/>
                    <a:pt x="107933" y="158217"/>
                    <a:pt x="113538" y="154694"/>
                  </a:cubicBezTo>
                  <a:cubicBezTo>
                    <a:pt x="119143" y="151171"/>
                    <a:pt x="123787" y="146366"/>
                    <a:pt x="127150" y="140441"/>
                  </a:cubicBezTo>
                  <a:cubicBezTo>
                    <a:pt x="130513" y="134516"/>
                    <a:pt x="132274" y="127310"/>
                    <a:pt x="132274" y="118823"/>
                  </a:cubicBezTo>
                  <a:cubicBezTo>
                    <a:pt x="132274" y="113698"/>
                    <a:pt x="131474" y="108894"/>
                    <a:pt x="129712" y="104570"/>
                  </a:cubicBezTo>
                  <a:cubicBezTo>
                    <a:pt x="127951" y="100567"/>
                    <a:pt x="125709" y="96884"/>
                    <a:pt x="122666" y="93681"/>
                  </a:cubicBezTo>
                  <a:close/>
                  <a:moveTo>
                    <a:pt x="81831" y="66938"/>
                  </a:moveTo>
                  <a:cubicBezTo>
                    <a:pt x="78788" y="69180"/>
                    <a:pt x="74144" y="70301"/>
                    <a:pt x="68219" y="70301"/>
                  </a:cubicBezTo>
                  <a:lnTo>
                    <a:pt x="52205" y="70301"/>
                  </a:lnTo>
                  <a:lnTo>
                    <a:pt x="52205" y="46280"/>
                  </a:lnTo>
                  <a:lnTo>
                    <a:pt x="66618" y="46280"/>
                  </a:lnTo>
                  <a:cubicBezTo>
                    <a:pt x="73503" y="46280"/>
                    <a:pt x="78628" y="47241"/>
                    <a:pt x="81831" y="49323"/>
                  </a:cubicBezTo>
                  <a:cubicBezTo>
                    <a:pt x="84713" y="51084"/>
                    <a:pt x="85994" y="53646"/>
                    <a:pt x="85994" y="57650"/>
                  </a:cubicBezTo>
                  <a:cubicBezTo>
                    <a:pt x="86154" y="61813"/>
                    <a:pt x="84713" y="64856"/>
                    <a:pt x="81831" y="66938"/>
                  </a:cubicBezTo>
                  <a:close/>
                  <a:moveTo>
                    <a:pt x="52205" y="102489"/>
                  </a:moveTo>
                  <a:lnTo>
                    <a:pt x="68860" y="102489"/>
                  </a:lnTo>
                  <a:cubicBezTo>
                    <a:pt x="75906" y="102489"/>
                    <a:pt x="81510" y="103610"/>
                    <a:pt x="85674" y="105691"/>
                  </a:cubicBezTo>
                  <a:cubicBezTo>
                    <a:pt x="89197" y="107453"/>
                    <a:pt x="90798" y="110656"/>
                    <a:pt x="90798" y="115620"/>
                  </a:cubicBezTo>
                  <a:cubicBezTo>
                    <a:pt x="90798" y="118502"/>
                    <a:pt x="90158" y="120904"/>
                    <a:pt x="89037" y="122666"/>
                  </a:cubicBezTo>
                  <a:cubicBezTo>
                    <a:pt x="87756" y="124588"/>
                    <a:pt x="86315" y="125869"/>
                    <a:pt x="84233" y="126990"/>
                  </a:cubicBezTo>
                  <a:cubicBezTo>
                    <a:pt x="82151" y="128111"/>
                    <a:pt x="79749" y="128911"/>
                    <a:pt x="77027" y="129232"/>
                  </a:cubicBezTo>
                  <a:cubicBezTo>
                    <a:pt x="74144" y="129712"/>
                    <a:pt x="71422" y="129872"/>
                    <a:pt x="68860" y="129872"/>
                  </a:cubicBezTo>
                  <a:lnTo>
                    <a:pt x="52045" y="129872"/>
                  </a:lnTo>
                  <a:lnTo>
                    <a:pt x="52045" y="1024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9FFD251E-C4F9-4140-86DE-FD87A1010412}"/>
                </a:ext>
              </a:extLst>
            </p:cNvPr>
            <p:cNvSpPr/>
            <p:nvPr/>
          </p:nvSpPr>
          <p:spPr>
            <a:xfrm>
              <a:off x="5411728" y="814740"/>
              <a:ext cx="112097" cy="176152"/>
            </a:xfrm>
            <a:custGeom>
              <a:avLst/>
              <a:gdLst>
                <a:gd name="connsiteX0" fmla="*/ 53646 w 112096"/>
                <a:gd name="connsiteY0" fmla="*/ 12010 h 176152"/>
                <a:gd name="connsiteX1" fmla="*/ 12010 w 112096"/>
                <a:gd name="connsiteY1" fmla="*/ 12010 h 176152"/>
                <a:gd name="connsiteX2" fmla="*/ 12010 w 112096"/>
                <a:gd name="connsiteY2" fmla="*/ 164622 h 176152"/>
                <a:gd name="connsiteX3" fmla="*/ 110335 w 112096"/>
                <a:gd name="connsiteY3" fmla="*/ 164622 h 176152"/>
                <a:gd name="connsiteX4" fmla="*/ 110335 w 112096"/>
                <a:gd name="connsiteY4" fmla="*/ 127630 h 176152"/>
                <a:gd name="connsiteX5" fmla="*/ 53646 w 112096"/>
                <a:gd name="connsiteY5" fmla="*/ 12763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096" h="176152">
                  <a:moveTo>
                    <a:pt x="53646" y="12010"/>
                  </a:moveTo>
                  <a:lnTo>
                    <a:pt x="12010" y="12010"/>
                  </a:lnTo>
                  <a:lnTo>
                    <a:pt x="12010" y="164622"/>
                  </a:lnTo>
                  <a:lnTo>
                    <a:pt x="110335" y="164622"/>
                  </a:lnTo>
                  <a:lnTo>
                    <a:pt x="110335" y="127630"/>
                  </a:lnTo>
                  <a:lnTo>
                    <a:pt x="53646" y="127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3364D156-8AA2-4767-AA18-87593E503F61}"/>
                </a:ext>
              </a:extLst>
            </p:cNvPr>
            <p:cNvSpPr/>
            <p:nvPr/>
          </p:nvSpPr>
          <p:spPr>
            <a:xfrm>
              <a:off x="5549447" y="814740"/>
              <a:ext cx="128111" cy="176152"/>
            </a:xfrm>
            <a:custGeom>
              <a:avLst/>
              <a:gdLst>
                <a:gd name="connsiteX0" fmla="*/ 52205 w 128110"/>
                <a:gd name="connsiteY0" fmla="*/ 128271 h 176152"/>
                <a:gd name="connsiteX1" fmla="*/ 52205 w 128110"/>
                <a:gd name="connsiteY1" fmla="*/ 103930 h 176152"/>
                <a:gd name="connsiteX2" fmla="*/ 113058 w 128110"/>
                <a:gd name="connsiteY2" fmla="*/ 103930 h 176152"/>
                <a:gd name="connsiteX3" fmla="*/ 113058 w 128110"/>
                <a:gd name="connsiteY3" fmla="*/ 69500 h 176152"/>
                <a:gd name="connsiteX4" fmla="*/ 52205 w 128110"/>
                <a:gd name="connsiteY4" fmla="*/ 69500 h 176152"/>
                <a:gd name="connsiteX5" fmla="*/ 52205 w 128110"/>
                <a:gd name="connsiteY5" fmla="*/ 47881 h 176152"/>
                <a:gd name="connsiteX6" fmla="*/ 116581 w 128110"/>
                <a:gd name="connsiteY6" fmla="*/ 47881 h 176152"/>
                <a:gd name="connsiteX7" fmla="*/ 116581 w 128110"/>
                <a:gd name="connsiteY7" fmla="*/ 12010 h 176152"/>
                <a:gd name="connsiteX8" fmla="*/ 12010 w 128110"/>
                <a:gd name="connsiteY8" fmla="*/ 12010 h 176152"/>
                <a:gd name="connsiteX9" fmla="*/ 12010 w 128110"/>
                <a:gd name="connsiteY9" fmla="*/ 164622 h 176152"/>
                <a:gd name="connsiteX10" fmla="*/ 120264 w 128110"/>
                <a:gd name="connsiteY10" fmla="*/ 164622 h 176152"/>
                <a:gd name="connsiteX11" fmla="*/ 120264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28271"/>
                  </a:moveTo>
                  <a:lnTo>
                    <a:pt x="52205" y="103930"/>
                  </a:ln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4" name="Graphique 1">
            <a:extLst>
              <a:ext uri="{FF2B5EF4-FFF2-40B4-BE49-F238E27FC236}">
                <a16:creationId xmlns:a16="http://schemas.microsoft.com/office/drawing/2014/main" id="{11444FD7-E390-462D-ABDD-0D803B55543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DBAA497E-5A75-4A6F-94E5-A4A579367A7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17556C3F-A043-4C07-925C-B74FB73EC1C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BB448065-3314-4F85-B3E4-F3DB64B4D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33B976C0-748A-455F-B442-BAF1EFDEDB22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E2568C78-E0A5-4DD5-833C-E67E07154A7D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4DC1596-DF94-499B-AD69-929D3ABAE8F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161EB01-3DED-4B13-BB30-FCD670153E77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9DD4510A-037C-437A-9260-6C762A3D1973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5D66BDEB-606D-4935-A4C8-02CD03D7F220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C4D60532-C2E0-4AB9-9778-647946FE810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5D79EA1-04F7-44AE-956F-0544762A0FD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59EF32F-148B-4180-885F-DADCFF5840A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B53A224C-5DE7-48AA-9CFE-C60A8F73E510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9AF718AC-18C8-4B35-95B6-8FD8E99C6850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E09DF35C-E761-4312-961B-E9C7460ECD47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5AD71E44-6707-4F2B-87E5-2CA0F3E2115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97DE95D4-4D27-4F94-8B9E-C53A3942ABAA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D33282A7-2AFE-4597-B4C0-FE394642936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D3A015E-913E-4FAA-ACB0-616C58903782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D4B75747-6DE0-44CC-A230-AA569224B19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8F2DFB7F-D828-4A84-8990-16E5B192C41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B3B5B7A2-F8C2-4380-9A14-B77FC2183305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5FA6A447-333E-4B14-918C-4985F6702F6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2EACCE89-F74D-4DDD-B54B-32C981DBD7C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342A3748-67D8-4BE6-B275-16B2FFB4E1C2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07849ECB-7497-4860-936A-893DC41E6603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32A9315C-C7CC-4EF9-B767-D7572442897A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9920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DA655B3-B883-4CF7-A2D8-6A10D985F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CE169FC3-1A35-4E28-92F9-841B3AFD7EB4}"/>
              </a:ext>
            </a:extLst>
          </p:cNvPr>
          <p:cNvSpPr/>
          <p:nvPr userDrawn="1"/>
        </p:nvSpPr>
        <p:spPr>
          <a:xfrm>
            <a:off x="0" y="-3464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288956-FC7B-45E3-8493-0798C1126BEB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752857-59C8-4012-9C4F-7BFE2855526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B949A763-E37E-481A-96B1-1E3E6CF9FB9E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249C2F3-8B01-49C0-A4B4-FADC61E724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344292" y="1992377"/>
            <a:ext cx="35034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aphique 61">
            <a:extLst>
              <a:ext uri="{FF2B5EF4-FFF2-40B4-BE49-F238E27FC236}">
                <a16:creationId xmlns:a16="http://schemas.microsoft.com/office/drawing/2014/main" id="{E5BF4332-E16A-41BB-910E-7E40B9EEC30D}"/>
              </a:ext>
            </a:extLst>
          </p:cNvPr>
          <p:cNvGrpSpPr/>
          <p:nvPr/>
        </p:nvGrpSpPr>
        <p:grpSpPr>
          <a:xfrm>
            <a:off x="4344292" y="398216"/>
            <a:ext cx="3493428" cy="1260186"/>
            <a:chOff x="4344292" y="826727"/>
            <a:chExt cx="3493428" cy="1260186"/>
          </a:xfrm>
        </p:grpSpPr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F7E4B643-C2E8-4EAA-9B47-1019A78D5E25}"/>
                </a:ext>
              </a:extLst>
            </p:cNvPr>
            <p:cNvSpPr/>
            <p:nvPr/>
          </p:nvSpPr>
          <p:spPr>
            <a:xfrm>
              <a:off x="6165979" y="1824029"/>
              <a:ext cx="143566" cy="207372"/>
            </a:xfrm>
            <a:custGeom>
              <a:avLst/>
              <a:gdLst>
                <a:gd name="connsiteX0" fmla="*/ 99220 w 143565"/>
                <a:gd name="connsiteY0" fmla="*/ 201949 h 207372"/>
                <a:gd name="connsiteX1" fmla="*/ 58383 w 143565"/>
                <a:gd name="connsiteY1" fmla="*/ 201949 h 207372"/>
                <a:gd name="connsiteX2" fmla="*/ 11964 w 143565"/>
                <a:gd name="connsiteY2" fmla="*/ 11964 h 207372"/>
                <a:gd name="connsiteX3" fmla="*/ 47855 w 143565"/>
                <a:gd name="connsiteY3" fmla="*/ 11964 h 207372"/>
                <a:gd name="connsiteX4" fmla="*/ 79440 w 143565"/>
                <a:gd name="connsiteY4" fmla="*/ 164303 h 207372"/>
                <a:gd name="connsiteX5" fmla="*/ 80237 w 143565"/>
                <a:gd name="connsiteY5" fmla="*/ 164303 h 207372"/>
                <a:gd name="connsiteX6" fmla="*/ 111822 w 143565"/>
                <a:gd name="connsiteY6" fmla="*/ 11964 h 207372"/>
                <a:gd name="connsiteX7" fmla="*/ 146118 w 143565"/>
                <a:gd name="connsiteY7" fmla="*/ 11964 h 207372"/>
                <a:gd name="connsiteX8" fmla="*/ 99220 w 143565"/>
                <a:gd name="connsiteY8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565" h="207372">
                  <a:moveTo>
                    <a:pt x="99220" y="201949"/>
                  </a:moveTo>
                  <a:lnTo>
                    <a:pt x="58383" y="201949"/>
                  </a:lnTo>
                  <a:lnTo>
                    <a:pt x="11964" y="11964"/>
                  </a:lnTo>
                  <a:lnTo>
                    <a:pt x="47855" y="11964"/>
                  </a:lnTo>
                  <a:lnTo>
                    <a:pt x="79440" y="164303"/>
                  </a:lnTo>
                  <a:lnTo>
                    <a:pt x="80237" y="164303"/>
                  </a:lnTo>
                  <a:lnTo>
                    <a:pt x="111822" y="11964"/>
                  </a:lnTo>
                  <a:lnTo>
                    <a:pt x="146118" y="11964"/>
                  </a:lnTo>
                  <a:lnTo>
                    <a:pt x="99220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CA0C873-8248-49D5-B09E-79859E3F70C1}"/>
                </a:ext>
              </a:extLst>
            </p:cNvPr>
            <p:cNvSpPr/>
            <p:nvPr/>
          </p:nvSpPr>
          <p:spPr>
            <a:xfrm>
              <a:off x="6318956" y="1824029"/>
              <a:ext cx="143566" cy="207372"/>
            </a:xfrm>
            <a:custGeom>
              <a:avLst/>
              <a:gdLst>
                <a:gd name="connsiteX0" fmla="*/ 113257 w 143565"/>
                <a:gd name="connsiteY0" fmla="*/ 201949 h 207372"/>
                <a:gd name="connsiteX1" fmla="*/ 103846 w 143565"/>
                <a:gd name="connsiteY1" fmla="*/ 161751 h 207372"/>
                <a:gd name="connsiteX2" fmla="*/ 53917 w 143565"/>
                <a:gd name="connsiteY2" fmla="*/ 161751 h 207372"/>
                <a:gd name="connsiteX3" fmla="*/ 44186 w 143565"/>
                <a:gd name="connsiteY3" fmla="*/ 201949 h 207372"/>
                <a:gd name="connsiteX4" fmla="*/ 11964 w 143565"/>
                <a:gd name="connsiteY4" fmla="*/ 201949 h 207372"/>
                <a:gd name="connsiteX5" fmla="*/ 59181 w 143565"/>
                <a:gd name="connsiteY5" fmla="*/ 11964 h 207372"/>
                <a:gd name="connsiteX6" fmla="*/ 100177 w 143565"/>
                <a:gd name="connsiteY6" fmla="*/ 11964 h 207372"/>
                <a:gd name="connsiteX7" fmla="*/ 146596 w 143565"/>
                <a:gd name="connsiteY7" fmla="*/ 201949 h 207372"/>
                <a:gd name="connsiteX8" fmla="*/ 113257 w 143565"/>
                <a:gd name="connsiteY8" fmla="*/ 201949 h 207372"/>
                <a:gd name="connsiteX9" fmla="*/ 79599 w 143565"/>
                <a:gd name="connsiteY9" fmla="*/ 42272 h 207372"/>
                <a:gd name="connsiteX10" fmla="*/ 78483 w 143565"/>
                <a:gd name="connsiteY10" fmla="*/ 42272 h 207372"/>
                <a:gd name="connsiteX11" fmla="*/ 57745 w 143565"/>
                <a:gd name="connsiteY11" fmla="*/ 136387 h 207372"/>
                <a:gd name="connsiteX12" fmla="*/ 99539 w 143565"/>
                <a:gd name="connsiteY12" fmla="*/ 136387 h 207372"/>
                <a:gd name="connsiteX13" fmla="*/ 79599 w 143565"/>
                <a:gd name="connsiteY13" fmla="*/ 4227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65" h="207372">
                  <a:moveTo>
                    <a:pt x="113257" y="201949"/>
                  </a:moveTo>
                  <a:lnTo>
                    <a:pt x="103846" y="161751"/>
                  </a:lnTo>
                  <a:lnTo>
                    <a:pt x="53917" y="161751"/>
                  </a:lnTo>
                  <a:lnTo>
                    <a:pt x="44186" y="201949"/>
                  </a:lnTo>
                  <a:lnTo>
                    <a:pt x="11964" y="201949"/>
                  </a:lnTo>
                  <a:lnTo>
                    <a:pt x="59181" y="11964"/>
                  </a:lnTo>
                  <a:lnTo>
                    <a:pt x="100177" y="11964"/>
                  </a:lnTo>
                  <a:lnTo>
                    <a:pt x="146596" y="201949"/>
                  </a:lnTo>
                  <a:lnTo>
                    <a:pt x="113257" y="201949"/>
                  </a:lnTo>
                  <a:close/>
                  <a:moveTo>
                    <a:pt x="79599" y="42272"/>
                  </a:moveTo>
                  <a:lnTo>
                    <a:pt x="78483" y="42272"/>
                  </a:lnTo>
                  <a:lnTo>
                    <a:pt x="57745" y="136387"/>
                  </a:lnTo>
                  <a:lnTo>
                    <a:pt x="99539" y="136387"/>
                  </a:lnTo>
                  <a:lnTo>
                    <a:pt x="79599" y="4227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AB31410C-1998-4C32-88E0-F67579E80263}"/>
                </a:ext>
              </a:extLst>
            </p:cNvPr>
            <p:cNvSpPr/>
            <p:nvPr/>
          </p:nvSpPr>
          <p:spPr>
            <a:xfrm>
              <a:off x="6497616" y="1824029"/>
              <a:ext cx="95710" cy="207372"/>
            </a:xfrm>
            <a:custGeom>
              <a:avLst/>
              <a:gdLst>
                <a:gd name="connsiteX0" fmla="*/ 11964 w 95710"/>
                <a:gd name="connsiteY0" fmla="*/ 201949 h 207372"/>
                <a:gd name="connsiteX1" fmla="*/ 11964 w 95710"/>
                <a:gd name="connsiteY1" fmla="*/ 11964 h 207372"/>
                <a:gd name="connsiteX2" fmla="*/ 44505 w 95710"/>
                <a:gd name="connsiteY2" fmla="*/ 11964 h 207372"/>
                <a:gd name="connsiteX3" fmla="*/ 44505 w 95710"/>
                <a:gd name="connsiteY3" fmla="*/ 172119 h 207372"/>
                <a:gd name="connsiteX4" fmla="*/ 96827 w 95710"/>
                <a:gd name="connsiteY4" fmla="*/ 172119 h 207372"/>
                <a:gd name="connsiteX5" fmla="*/ 96827 w 95710"/>
                <a:gd name="connsiteY5" fmla="*/ 201949 h 207372"/>
                <a:gd name="connsiteX6" fmla="*/ 11964 w 95710"/>
                <a:gd name="connsiteY6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710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44505" y="11964"/>
                  </a:lnTo>
                  <a:lnTo>
                    <a:pt x="44505" y="172119"/>
                  </a:lnTo>
                  <a:lnTo>
                    <a:pt x="96827" y="172119"/>
                  </a:lnTo>
                  <a:lnTo>
                    <a:pt x="96827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76CC629E-30E6-4E90-B15F-6A10C40190F1}"/>
                </a:ext>
              </a:extLst>
            </p:cNvPr>
            <p:cNvSpPr/>
            <p:nvPr/>
          </p:nvSpPr>
          <p:spPr>
            <a:xfrm>
              <a:off x="6626984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6 w 111662"/>
                <a:gd name="connsiteY2" fmla="*/ 11964 h 207372"/>
                <a:gd name="connsiteX3" fmla="*/ 96986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6" y="11964"/>
                  </a:lnTo>
                  <a:lnTo>
                    <a:pt x="96986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243FDEF-57CB-4792-92A1-B30A5694ED04}"/>
                </a:ext>
              </a:extLst>
            </p:cNvPr>
            <p:cNvSpPr/>
            <p:nvPr/>
          </p:nvSpPr>
          <p:spPr>
            <a:xfrm>
              <a:off x="6765126" y="1824029"/>
              <a:ext cx="127614" cy="207372"/>
            </a:xfrm>
            <a:custGeom>
              <a:avLst/>
              <a:gdLst>
                <a:gd name="connsiteX0" fmla="*/ 95232 w 127613"/>
                <a:gd name="connsiteY0" fmla="*/ 201949 h 207372"/>
                <a:gd name="connsiteX1" fmla="*/ 41315 w 127613"/>
                <a:gd name="connsiteY1" fmla="*/ 67795 h 207372"/>
                <a:gd name="connsiteX2" fmla="*/ 40518 w 127613"/>
                <a:gd name="connsiteY2" fmla="*/ 67795 h 207372"/>
                <a:gd name="connsiteX3" fmla="*/ 40996 w 127613"/>
                <a:gd name="connsiteY3" fmla="*/ 201949 h 207372"/>
                <a:gd name="connsiteX4" fmla="*/ 11964 w 127613"/>
                <a:gd name="connsiteY4" fmla="*/ 201949 h 207372"/>
                <a:gd name="connsiteX5" fmla="*/ 11964 w 127613"/>
                <a:gd name="connsiteY5" fmla="*/ 11964 h 207372"/>
                <a:gd name="connsiteX6" fmla="*/ 48653 w 127613"/>
                <a:gd name="connsiteY6" fmla="*/ 11964 h 207372"/>
                <a:gd name="connsiteX7" fmla="*/ 102091 w 127613"/>
                <a:gd name="connsiteY7" fmla="*/ 146915 h 207372"/>
                <a:gd name="connsiteX8" fmla="*/ 102889 w 127613"/>
                <a:gd name="connsiteY8" fmla="*/ 146915 h 207372"/>
                <a:gd name="connsiteX9" fmla="*/ 102570 w 127613"/>
                <a:gd name="connsiteY9" fmla="*/ 11964 h 207372"/>
                <a:gd name="connsiteX10" fmla="*/ 130485 w 127613"/>
                <a:gd name="connsiteY10" fmla="*/ 11964 h 207372"/>
                <a:gd name="connsiteX11" fmla="*/ 130485 w 127613"/>
                <a:gd name="connsiteY11" fmla="*/ 201949 h 207372"/>
                <a:gd name="connsiteX12" fmla="*/ 95232 w 127613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13" h="207372">
                  <a:moveTo>
                    <a:pt x="95232" y="201949"/>
                  </a:moveTo>
                  <a:lnTo>
                    <a:pt x="41315" y="67795"/>
                  </a:lnTo>
                  <a:lnTo>
                    <a:pt x="40518" y="67795"/>
                  </a:lnTo>
                  <a:lnTo>
                    <a:pt x="40996" y="201949"/>
                  </a:lnTo>
                  <a:lnTo>
                    <a:pt x="11964" y="201949"/>
                  </a:lnTo>
                  <a:lnTo>
                    <a:pt x="11964" y="11964"/>
                  </a:lnTo>
                  <a:lnTo>
                    <a:pt x="48653" y="11964"/>
                  </a:lnTo>
                  <a:lnTo>
                    <a:pt x="102091" y="146915"/>
                  </a:lnTo>
                  <a:lnTo>
                    <a:pt x="102889" y="146915"/>
                  </a:lnTo>
                  <a:lnTo>
                    <a:pt x="102570" y="11964"/>
                  </a:lnTo>
                  <a:lnTo>
                    <a:pt x="130485" y="11964"/>
                  </a:lnTo>
                  <a:lnTo>
                    <a:pt x="130485" y="201949"/>
                  </a:lnTo>
                  <a:lnTo>
                    <a:pt x="95232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78AFEC94-5BF0-404B-814E-B8CDA35A6241}"/>
                </a:ext>
              </a:extLst>
            </p:cNvPr>
            <p:cNvSpPr/>
            <p:nvPr/>
          </p:nvSpPr>
          <p:spPr>
            <a:xfrm>
              <a:off x="6936128" y="1819403"/>
              <a:ext cx="127614" cy="223324"/>
            </a:xfrm>
            <a:custGeom>
              <a:avLst/>
              <a:gdLst>
                <a:gd name="connsiteX0" fmla="*/ 111184 w 127613"/>
                <a:gd name="connsiteY0" fmla="*/ 204501 h 223324"/>
                <a:gd name="connsiteX1" fmla="*/ 81832 w 127613"/>
                <a:gd name="connsiteY1" fmla="*/ 211520 h 223324"/>
                <a:gd name="connsiteX2" fmla="*/ 52800 w 127613"/>
                <a:gd name="connsiteY2" fmla="*/ 204022 h 223324"/>
                <a:gd name="connsiteX3" fmla="*/ 30787 w 127613"/>
                <a:gd name="connsiteY3" fmla="*/ 183285 h 223324"/>
                <a:gd name="connsiteX4" fmla="*/ 16909 w 127613"/>
                <a:gd name="connsiteY4" fmla="*/ 151701 h 223324"/>
                <a:gd name="connsiteX5" fmla="*/ 11964 w 127613"/>
                <a:gd name="connsiteY5" fmla="*/ 111662 h 223324"/>
                <a:gd name="connsiteX6" fmla="*/ 16909 w 127613"/>
                <a:gd name="connsiteY6" fmla="*/ 71623 h 223324"/>
                <a:gd name="connsiteX7" fmla="*/ 30946 w 127613"/>
                <a:gd name="connsiteY7" fmla="*/ 40039 h 223324"/>
                <a:gd name="connsiteX8" fmla="*/ 53119 w 127613"/>
                <a:gd name="connsiteY8" fmla="*/ 19302 h 223324"/>
                <a:gd name="connsiteX9" fmla="*/ 81992 w 127613"/>
                <a:gd name="connsiteY9" fmla="*/ 11964 h 223324"/>
                <a:gd name="connsiteX10" fmla="*/ 110705 w 127613"/>
                <a:gd name="connsiteY10" fmla="*/ 18025 h 223324"/>
                <a:gd name="connsiteX11" fmla="*/ 130804 w 127613"/>
                <a:gd name="connsiteY11" fmla="*/ 35413 h 223324"/>
                <a:gd name="connsiteX12" fmla="*/ 112300 w 127613"/>
                <a:gd name="connsiteY12" fmla="*/ 57905 h 223324"/>
                <a:gd name="connsiteX13" fmla="*/ 83906 w 127613"/>
                <a:gd name="connsiteY13" fmla="*/ 42113 h 223324"/>
                <a:gd name="connsiteX14" fmla="*/ 66997 w 127613"/>
                <a:gd name="connsiteY14" fmla="*/ 47696 h 223324"/>
                <a:gd name="connsiteX15" fmla="*/ 54874 w 127613"/>
                <a:gd name="connsiteY15" fmla="*/ 62531 h 223324"/>
                <a:gd name="connsiteX16" fmla="*/ 47696 w 127613"/>
                <a:gd name="connsiteY16" fmla="*/ 84704 h 223324"/>
                <a:gd name="connsiteX17" fmla="*/ 45303 w 127613"/>
                <a:gd name="connsiteY17" fmla="*/ 111981 h 223324"/>
                <a:gd name="connsiteX18" fmla="*/ 47696 w 127613"/>
                <a:gd name="connsiteY18" fmla="*/ 138940 h 223324"/>
                <a:gd name="connsiteX19" fmla="*/ 54874 w 127613"/>
                <a:gd name="connsiteY19" fmla="*/ 161112 h 223324"/>
                <a:gd name="connsiteX20" fmla="*/ 67157 w 127613"/>
                <a:gd name="connsiteY20" fmla="*/ 175948 h 223324"/>
                <a:gd name="connsiteX21" fmla="*/ 84385 w 127613"/>
                <a:gd name="connsiteY21" fmla="*/ 181371 h 223324"/>
                <a:gd name="connsiteX22" fmla="*/ 100655 w 127613"/>
                <a:gd name="connsiteY22" fmla="*/ 176586 h 223324"/>
                <a:gd name="connsiteX23" fmla="*/ 111981 w 127613"/>
                <a:gd name="connsiteY23" fmla="*/ 164781 h 223324"/>
                <a:gd name="connsiteX24" fmla="*/ 130485 w 127613"/>
                <a:gd name="connsiteY24" fmla="*/ 186476 h 223324"/>
                <a:gd name="connsiteX25" fmla="*/ 111184 w 127613"/>
                <a:gd name="connsiteY25" fmla="*/ 204501 h 22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7613" h="223324">
                  <a:moveTo>
                    <a:pt x="111184" y="204501"/>
                  </a:moveTo>
                  <a:cubicBezTo>
                    <a:pt x="103367" y="209127"/>
                    <a:pt x="93637" y="211520"/>
                    <a:pt x="81832" y="211520"/>
                  </a:cubicBezTo>
                  <a:cubicBezTo>
                    <a:pt x="71145" y="211520"/>
                    <a:pt x="61414" y="208968"/>
                    <a:pt x="52800" y="204022"/>
                  </a:cubicBezTo>
                  <a:cubicBezTo>
                    <a:pt x="44186" y="199077"/>
                    <a:pt x="36848" y="192059"/>
                    <a:pt x="30787" y="183285"/>
                  </a:cubicBezTo>
                  <a:cubicBezTo>
                    <a:pt x="24725" y="174352"/>
                    <a:pt x="20099" y="163984"/>
                    <a:pt x="16909" y="151701"/>
                  </a:cubicBezTo>
                  <a:cubicBezTo>
                    <a:pt x="13559" y="139578"/>
                    <a:pt x="11964" y="126178"/>
                    <a:pt x="11964" y="111662"/>
                  </a:cubicBezTo>
                  <a:cubicBezTo>
                    <a:pt x="11964" y="97146"/>
                    <a:pt x="13559" y="83747"/>
                    <a:pt x="16909" y="71623"/>
                  </a:cubicBezTo>
                  <a:cubicBezTo>
                    <a:pt x="20259" y="59340"/>
                    <a:pt x="24885" y="48812"/>
                    <a:pt x="30946" y="40039"/>
                  </a:cubicBezTo>
                  <a:cubicBezTo>
                    <a:pt x="37008" y="31106"/>
                    <a:pt x="44346" y="24247"/>
                    <a:pt x="53119" y="19302"/>
                  </a:cubicBezTo>
                  <a:cubicBezTo>
                    <a:pt x="61733" y="14357"/>
                    <a:pt x="71464" y="11964"/>
                    <a:pt x="81992" y="11964"/>
                  </a:cubicBezTo>
                  <a:cubicBezTo>
                    <a:pt x="92839" y="11964"/>
                    <a:pt x="102410" y="14038"/>
                    <a:pt x="110705" y="18025"/>
                  </a:cubicBezTo>
                  <a:cubicBezTo>
                    <a:pt x="119000" y="22013"/>
                    <a:pt x="125700" y="27916"/>
                    <a:pt x="130804" y="35413"/>
                  </a:cubicBezTo>
                  <a:lnTo>
                    <a:pt x="112300" y="57905"/>
                  </a:lnTo>
                  <a:cubicBezTo>
                    <a:pt x="104962" y="47377"/>
                    <a:pt x="95551" y="42113"/>
                    <a:pt x="83906" y="42113"/>
                  </a:cubicBezTo>
                  <a:cubicBezTo>
                    <a:pt x="77525" y="42113"/>
                    <a:pt x="71783" y="44027"/>
                    <a:pt x="66997" y="47696"/>
                  </a:cubicBezTo>
                  <a:cubicBezTo>
                    <a:pt x="62212" y="51365"/>
                    <a:pt x="58064" y="56310"/>
                    <a:pt x="54874" y="62531"/>
                  </a:cubicBezTo>
                  <a:cubicBezTo>
                    <a:pt x="51684" y="68752"/>
                    <a:pt x="49291" y="76249"/>
                    <a:pt x="47696" y="84704"/>
                  </a:cubicBezTo>
                  <a:cubicBezTo>
                    <a:pt x="46100" y="93158"/>
                    <a:pt x="45303" y="102251"/>
                    <a:pt x="45303" y="111981"/>
                  </a:cubicBezTo>
                  <a:cubicBezTo>
                    <a:pt x="45303" y="121393"/>
                    <a:pt x="46100" y="130485"/>
                    <a:pt x="47696" y="138940"/>
                  </a:cubicBezTo>
                  <a:cubicBezTo>
                    <a:pt x="49291" y="147394"/>
                    <a:pt x="51684" y="154891"/>
                    <a:pt x="54874" y="161112"/>
                  </a:cubicBezTo>
                  <a:cubicBezTo>
                    <a:pt x="58064" y="167334"/>
                    <a:pt x="62212" y="172279"/>
                    <a:pt x="67157" y="175948"/>
                  </a:cubicBezTo>
                  <a:cubicBezTo>
                    <a:pt x="72102" y="179616"/>
                    <a:pt x="77845" y="181371"/>
                    <a:pt x="84385" y="181371"/>
                  </a:cubicBezTo>
                  <a:cubicBezTo>
                    <a:pt x="90606" y="181371"/>
                    <a:pt x="96029" y="179776"/>
                    <a:pt x="100655" y="176586"/>
                  </a:cubicBezTo>
                  <a:cubicBezTo>
                    <a:pt x="105281" y="173395"/>
                    <a:pt x="108950" y="169407"/>
                    <a:pt x="111981" y="164781"/>
                  </a:cubicBezTo>
                  <a:lnTo>
                    <a:pt x="130485" y="186476"/>
                  </a:lnTo>
                  <a:cubicBezTo>
                    <a:pt x="125381" y="193813"/>
                    <a:pt x="119000" y="199875"/>
                    <a:pt x="111184" y="204501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053890E-B38E-4951-8AE1-5F344242C92B}"/>
                </a:ext>
              </a:extLst>
            </p:cNvPr>
            <p:cNvSpPr/>
            <p:nvPr/>
          </p:nvSpPr>
          <p:spPr>
            <a:xfrm>
              <a:off x="7100272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7 w 111662"/>
                <a:gd name="connsiteY2" fmla="*/ 11964 h 207372"/>
                <a:gd name="connsiteX3" fmla="*/ 96987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7" y="11964"/>
                  </a:lnTo>
                  <a:lnTo>
                    <a:pt x="96987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D9596CC0-82F0-491F-AAE7-BEFB04C3E061}"/>
                </a:ext>
              </a:extLst>
            </p:cNvPr>
            <p:cNvSpPr/>
            <p:nvPr/>
          </p:nvSpPr>
          <p:spPr>
            <a:xfrm>
              <a:off x="6166298" y="1051327"/>
              <a:ext cx="223324" cy="701876"/>
            </a:xfrm>
            <a:custGeom>
              <a:avLst/>
              <a:gdLst>
                <a:gd name="connsiteX0" fmla="*/ 226674 w 223324"/>
                <a:gd name="connsiteY0" fmla="*/ 11964 h 701875"/>
                <a:gd name="connsiteX1" fmla="*/ 226674 w 223324"/>
                <a:gd name="connsiteY1" fmla="*/ 89170 h 701875"/>
                <a:gd name="connsiteX2" fmla="*/ 95072 w 223324"/>
                <a:gd name="connsiteY2" fmla="*/ 89170 h 701875"/>
                <a:gd name="connsiteX3" fmla="*/ 95072 w 223324"/>
                <a:gd name="connsiteY3" fmla="*/ 319672 h 701875"/>
                <a:gd name="connsiteX4" fmla="*/ 212796 w 223324"/>
                <a:gd name="connsiteY4" fmla="*/ 319672 h 701875"/>
                <a:gd name="connsiteX5" fmla="*/ 212796 w 223324"/>
                <a:gd name="connsiteY5" fmla="*/ 396879 h 701875"/>
                <a:gd name="connsiteX6" fmla="*/ 95072 w 223324"/>
                <a:gd name="connsiteY6" fmla="*/ 396879 h 701875"/>
                <a:gd name="connsiteX7" fmla="*/ 95072 w 223324"/>
                <a:gd name="connsiteY7" fmla="*/ 627381 h 701875"/>
                <a:gd name="connsiteX8" fmla="*/ 226674 w 223324"/>
                <a:gd name="connsiteY8" fmla="*/ 627381 h 701875"/>
                <a:gd name="connsiteX9" fmla="*/ 226674 w 223324"/>
                <a:gd name="connsiteY9" fmla="*/ 704588 h 701875"/>
                <a:gd name="connsiteX10" fmla="*/ 11964 w 223324"/>
                <a:gd name="connsiteY10" fmla="*/ 704588 h 701875"/>
                <a:gd name="connsiteX11" fmla="*/ 11964 w 223324"/>
                <a:gd name="connsiteY11" fmla="*/ 11964 h 701875"/>
                <a:gd name="connsiteX12" fmla="*/ 226674 w 223324"/>
                <a:gd name="connsiteY12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324" h="701875">
                  <a:moveTo>
                    <a:pt x="226674" y="11964"/>
                  </a:moveTo>
                  <a:lnTo>
                    <a:pt x="226674" y="89170"/>
                  </a:lnTo>
                  <a:lnTo>
                    <a:pt x="95072" y="89170"/>
                  </a:lnTo>
                  <a:lnTo>
                    <a:pt x="95072" y="319672"/>
                  </a:lnTo>
                  <a:lnTo>
                    <a:pt x="212796" y="319672"/>
                  </a:lnTo>
                  <a:lnTo>
                    <a:pt x="212796" y="396879"/>
                  </a:lnTo>
                  <a:lnTo>
                    <a:pt x="95072" y="396879"/>
                  </a:lnTo>
                  <a:lnTo>
                    <a:pt x="95072" y="627381"/>
                  </a:lnTo>
                  <a:lnTo>
                    <a:pt x="226674" y="627381"/>
                  </a:lnTo>
                  <a:lnTo>
                    <a:pt x="226674" y="704588"/>
                  </a:lnTo>
                  <a:lnTo>
                    <a:pt x="11964" y="704588"/>
                  </a:lnTo>
                  <a:lnTo>
                    <a:pt x="11964" y="11964"/>
                  </a:lnTo>
                  <a:lnTo>
                    <a:pt x="226674" y="1196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D65C65A7-506B-4559-BA26-FE0F9B7769B7}"/>
                </a:ext>
              </a:extLst>
            </p:cNvPr>
            <p:cNvSpPr/>
            <p:nvPr/>
          </p:nvSpPr>
          <p:spPr>
            <a:xfrm>
              <a:off x="6450877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603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5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3" y="87096"/>
                    <a:pt x="135590" y="87096"/>
                  </a:cubicBezTo>
                  <a:cubicBezTo>
                    <a:pt x="113736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0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1394FD9-B3B2-4B0B-BF24-9E645040FF0D}"/>
                </a:ext>
              </a:extLst>
            </p:cNvPr>
            <p:cNvSpPr/>
            <p:nvPr/>
          </p:nvSpPr>
          <p:spPr>
            <a:xfrm>
              <a:off x="6772304" y="1041437"/>
              <a:ext cx="111662" cy="717827"/>
            </a:xfrm>
            <a:custGeom>
              <a:avLst/>
              <a:gdLst>
                <a:gd name="connsiteX0" fmla="*/ 59500 w 111662"/>
                <a:gd name="connsiteY0" fmla="*/ 11964 h 717827"/>
                <a:gd name="connsiteX1" fmla="*/ 107036 w 111662"/>
                <a:gd name="connsiteY1" fmla="*/ 59500 h 717827"/>
                <a:gd name="connsiteX2" fmla="*/ 59500 w 111662"/>
                <a:gd name="connsiteY2" fmla="*/ 107036 h 717827"/>
                <a:gd name="connsiteX3" fmla="*/ 11964 w 111662"/>
                <a:gd name="connsiteY3" fmla="*/ 59500 h 717827"/>
                <a:gd name="connsiteX4" fmla="*/ 59500 w 111662"/>
                <a:gd name="connsiteY4" fmla="*/ 11964 h 717827"/>
                <a:gd name="connsiteX5" fmla="*/ 100017 w 111662"/>
                <a:gd name="connsiteY5" fmla="*/ 189985 h 717827"/>
                <a:gd name="connsiteX6" fmla="*/ 100017 w 111662"/>
                <a:gd name="connsiteY6" fmla="*/ 714478 h 717827"/>
                <a:gd name="connsiteX7" fmla="*/ 18823 w 111662"/>
                <a:gd name="connsiteY7" fmla="*/ 714478 h 717827"/>
                <a:gd name="connsiteX8" fmla="*/ 18823 w 111662"/>
                <a:gd name="connsiteY8" fmla="*/ 189985 h 717827"/>
                <a:gd name="connsiteX9" fmla="*/ 100017 w 111662"/>
                <a:gd name="connsiteY9" fmla="*/ 189985 h 71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662" h="717827">
                  <a:moveTo>
                    <a:pt x="59500" y="11964"/>
                  </a:moveTo>
                  <a:cubicBezTo>
                    <a:pt x="86139" y="11964"/>
                    <a:pt x="107036" y="31744"/>
                    <a:pt x="107036" y="59500"/>
                  </a:cubicBezTo>
                  <a:cubicBezTo>
                    <a:pt x="107036" y="87256"/>
                    <a:pt x="86299" y="107036"/>
                    <a:pt x="59500" y="107036"/>
                  </a:cubicBezTo>
                  <a:cubicBezTo>
                    <a:pt x="32861" y="107036"/>
                    <a:pt x="11964" y="87256"/>
                    <a:pt x="11964" y="59500"/>
                  </a:cubicBezTo>
                  <a:cubicBezTo>
                    <a:pt x="11964" y="31744"/>
                    <a:pt x="32701" y="11964"/>
                    <a:pt x="59500" y="11964"/>
                  </a:cubicBezTo>
                  <a:close/>
                  <a:moveTo>
                    <a:pt x="100017" y="189985"/>
                  </a:moveTo>
                  <a:lnTo>
                    <a:pt x="100017" y="714478"/>
                  </a:lnTo>
                  <a:lnTo>
                    <a:pt x="18823" y="714478"/>
                  </a:lnTo>
                  <a:lnTo>
                    <a:pt x="18823" y="189985"/>
                  </a:lnTo>
                  <a:lnTo>
                    <a:pt x="100017" y="18998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A0100905-9E4E-4985-8A6B-60CD901E0C51}"/>
                </a:ext>
              </a:extLst>
            </p:cNvPr>
            <p:cNvSpPr/>
            <p:nvPr/>
          </p:nvSpPr>
          <p:spPr>
            <a:xfrm>
              <a:off x="6940116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444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6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4" y="87096"/>
                    <a:pt x="135590" y="87096"/>
                  </a:cubicBezTo>
                  <a:cubicBezTo>
                    <a:pt x="113895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1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3E34F6D-71A1-4917-990A-A5358D1174F2}"/>
                </a:ext>
              </a:extLst>
            </p:cNvPr>
            <p:cNvSpPr/>
            <p:nvPr/>
          </p:nvSpPr>
          <p:spPr>
            <a:xfrm>
              <a:off x="7262182" y="1209728"/>
              <a:ext cx="271179" cy="558310"/>
            </a:xfrm>
            <a:custGeom>
              <a:avLst/>
              <a:gdLst>
                <a:gd name="connsiteX0" fmla="*/ 259375 w 271179"/>
                <a:gd name="connsiteY0" fmla="*/ 437396 h 558310"/>
                <a:gd name="connsiteX1" fmla="*/ 135749 w 271179"/>
                <a:gd name="connsiteY1" fmla="*/ 556077 h 558310"/>
                <a:gd name="connsiteX2" fmla="*/ 12123 w 271179"/>
                <a:gd name="connsiteY2" fmla="*/ 437396 h 558310"/>
                <a:gd name="connsiteX3" fmla="*/ 12123 w 271179"/>
                <a:gd name="connsiteY3" fmla="*/ 367209 h 558310"/>
                <a:gd name="connsiteX4" fmla="*/ 88373 w 271179"/>
                <a:gd name="connsiteY4" fmla="*/ 254430 h 558310"/>
                <a:gd name="connsiteX5" fmla="*/ 178340 w 271179"/>
                <a:gd name="connsiteY5" fmla="*/ 214870 h 558310"/>
                <a:gd name="connsiteX6" fmla="*/ 178340 w 271179"/>
                <a:gd name="connsiteY6" fmla="*/ 130645 h 558310"/>
                <a:gd name="connsiteX7" fmla="*/ 135749 w 271179"/>
                <a:gd name="connsiteY7" fmla="*/ 87096 h 558310"/>
                <a:gd name="connsiteX8" fmla="*/ 93158 w 271179"/>
                <a:gd name="connsiteY8" fmla="*/ 130645 h 558310"/>
                <a:gd name="connsiteX9" fmla="*/ 93158 w 271179"/>
                <a:gd name="connsiteY9" fmla="*/ 185997 h 558310"/>
                <a:gd name="connsiteX10" fmla="*/ 11964 w 271179"/>
                <a:gd name="connsiteY10" fmla="*/ 185997 h 558310"/>
                <a:gd name="connsiteX11" fmla="*/ 11964 w 271179"/>
                <a:gd name="connsiteY11" fmla="*/ 130645 h 558310"/>
                <a:gd name="connsiteX12" fmla="*/ 135590 w 271179"/>
                <a:gd name="connsiteY12" fmla="*/ 11964 h 558310"/>
                <a:gd name="connsiteX13" fmla="*/ 259216 w 271179"/>
                <a:gd name="connsiteY13" fmla="*/ 130645 h 558310"/>
                <a:gd name="connsiteX14" fmla="*/ 259216 w 271179"/>
                <a:gd name="connsiteY14" fmla="*/ 437396 h 558310"/>
                <a:gd name="connsiteX15" fmla="*/ 93158 w 271179"/>
                <a:gd name="connsiteY15" fmla="*/ 437396 h 558310"/>
                <a:gd name="connsiteX16" fmla="*/ 135749 w 271179"/>
                <a:gd name="connsiteY16" fmla="*/ 480944 h 558310"/>
                <a:gd name="connsiteX17" fmla="*/ 178340 w 271179"/>
                <a:gd name="connsiteY17" fmla="*/ 437396 h 558310"/>
                <a:gd name="connsiteX18" fmla="*/ 178340 w 271179"/>
                <a:gd name="connsiteY18" fmla="*/ 298935 h 558310"/>
                <a:gd name="connsiteX19" fmla="*/ 122988 w 271179"/>
                <a:gd name="connsiteY19" fmla="*/ 323660 h 558310"/>
                <a:gd name="connsiteX20" fmla="*/ 93318 w 271179"/>
                <a:gd name="connsiteY20" fmla="*/ 367209 h 558310"/>
                <a:gd name="connsiteX21" fmla="*/ 93318 w 271179"/>
                <a:gd name="connsiteY21" fmla="*/ 437396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1179" h="558310">
                  <a:moveTo>
                    <a:pt x="259375" y="437396"/>
                  </a:moveTo>
                  <a:cubicBezTo>
                    <a:pt x="259375" y="516517"/>
                    <a:pt x="200992" y="556077"/>
                    <a:pt x="135749" y="556077"/>
                  </a:cubicBezTo>
                  <a:cubicBezTo>
                    <a:pt x="69390" y="556077"/>
                    <a:pt x="12123" y="516517"/>
                    <a:pt x="12123" y="437396"/>
                  </a:cubicBezTo>
                  <a:lnTo>
                    <a:pt x="12123" y="367209"/>
                  </a:lnTo>
                  <a:cubicBezTo>
                    <a:pt x="12123" y="310740"/>
                    <a:pt x="45781" y="273253"/>
                    <a:pt x="88373" y="254430"/>
                  </a:cubicBezTo>
                  <a:lnTo>
                    <a:pt x="178340" y="214870"/>
                  </a:lnTo>
                  <a:lnTo>
                    <a:pt x="178340" y="130645"/>
                  </a:lnTo>
                  <a:cubicBezTo>
                    <a:pt x="178340" y="104962"/>
                    <a:pt x="159517" y="87096"/>
                    <a:pt x="135749" y="87096"/>
                  </a:cubicBezTo>
                  <a:cubicBezTo>
                    <a:pt x="111981" y="87096"/>
                    <a:pt x="93158" y="104962"/>
                    <a:pt x="93158" y="130645"/>
                  </a:cubicBezTo>
                  <a:lnTo>
                    <a:pt x="93158" y="185997"/>
                  </a:lnTo>
                  <a:lnTo>
                    <a:pt x="11964" y="185997"/>
                  </a:lnTo>
                  <a:lnTo>
                    <a:pt x="11964" y="130645"/>
                  </a:lnTo>
                  <a:cubicBezTo>
                    <a:pt x="11964" y="51524"/>
                    <a:pt x="69390" y="11964"/>
                    <a:pt x="135590" y="11964"/>
                  </a:cubicBezTo>
                  <a:cubicBezTo>
                    <a:pt x="200832" y="11964"/>
                    <a:pt x="259216" y="51524"/>
                    <a:pt x="259216" y="130645"/>
                  </a:cubicBezTo>
                  <a:lnTo>
                    <a:pt x="259216" y="437396"/>
                  </a:lnTo>
                  <a:close/>
                  <a:moveTo>
                    <a:pt x="93158" y="437396"/>
                  </a:moveTo>
                  <a:cubicBezTo>
                    <a:pt x="93158" y="463079"/>
                    <a:pt x="111981" y="480944"/>
                    <a:pt x="135749" y="480944"/>
                  </a:cubicBezTo>
                  <a:cubicBezTo>
                    <a:pt x="159517" y="480944"/>
                    <a:pt x="178340" y="463079"/>
                    <a:pt x="178340" y="437396"/>
                  </a:cubicBezTo>
                  <a:lnTo>
                    <a:pt x="178340" y="298935"/>
                  </a:lnTo>
                  <a:lnTo>
                    <a:pt x="122988" y="323660"/>
                  </a:lnTo>
                  <a:cubicBezTo>
                    <a:pt x="106239" y="331636"/>
                    <a:pt x="93318" y="342483"/>
                    <a:pt x="93318" y="367209"/>
                  </a:cubicBezTo>
                  <a:lnTo>
                    <a:pt x="93318" y="4373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2ED3FCF4-83F5-428B-8DCE-D10CF623D67E}"/>
                </a:ext>
              </a:extLst>
            </p:cNvPr>
            <p:cNvSpPr/>
            <p:nvPr/>
          </p:nvSpPr>
          <p:spPr>
            <a:xfrm>
              <a:off x="7590947" y="1210685"/>
              <a:ext cx="239276" cy="542359"/>
            </a:xfrm>
            <a:custGeom>
              <a:avLst/>
              <a:gdLst>
                <a:gd name="connsiteX0" fmla="*/ 93158 w 239275"/>
                <a:gd name="connsiteY0" fmla="*/ 545230 h 542358"/>
                <a:gd name="connsiteX1" fmla="*/ 11964 w 239275"/>
                <a:gd name="connsiteY1" fmla="*/ 545230 h 542358"/>
                <a:gd name="connsiteX2" fmla="*/ 11964 w 239275"/>
                <a:gd name="connsiteY2" fmla="*/ 129688 h 542358"/>
                <a:gd name="connsiteX3" fmla="*/ 126816 w 239275"/>
                <a:gd name="connsiteY3" fmla="*/ 11964 h 542358"/>
                <a:gd name="connsiteX4" fmla="*/ 241669 w 239275"/>
                <a:gd name="connsiteY4" fmla="*/ 129688 h 542358"/>
                <a:gd name="connsiteX5" fmla="*/ 241669 w 239275"/>
                <a:gd name="connsiteY5" fmla="*/ 184083 h 542358"/>
                <a:gd name="connsiteX6" fmla="*/ 160474 w 239275"/>
                <a:gd name="connsiteY6" fmla="*/ 184083 h 542358"/>
                <a:gd name="connsiteX7" fmla="*/ 160474 w 239275"/>
                <a:gd name="connsiteY7" fmla="*/ 129688 h 542358"/>
                <a:gd name="connsiteX8" fmla="*/ 126816 w 239275"/>
                <a:gd name="connsiteY8" fmla="*/ 87096 h 542358"/>
                <a:gd name="connsiteX9" fmla="*/ 93158 w 239275"/>
                <a:gd name="connsiteY9" fmla="*/ 129688 h 542358"/>
                <a:gd name="connsiteX10" fmla="*/ 93158 w 239275"/>
                <a:gd name="connsiteY10" fmla="*/ 545230 h 54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9275" h="542358">
                  <a:moveTo>
                    <a:pt x="93158" y="545230"/>
                  </a:moveTo>
                  <a:lnTo>
                    <a:pt x="11964" y="545230"/>
                  </a:lnTo>
                  <a:lnTo>
                    <a:pt x="11964" y="129688"/>
                  </a:lnTo>
                  <a:cubicBezTo>
                    <a:pt x="11964" y="56469"/>
                    <a:pt x="57426" y="11964"/>
                    <a:pt x="126816" y="11964"/>
                  </a:cubicBezTo>
                  <a:cubicBezTo>
                    <a:pt x="196047" y="11964"/>
                    <a:pt x="241669" y="57426"/>
                    <a:pt x="241669" y="129688"/>
                  </a:cubicBezTo>
                  <a:lnTo>
                    <a:pt x="241669" y="184083"/>
                  </a:lnTo>
                  <a:lnTo>
                    <a:pt x="160474" y="184083"/>
                  </a:lnTo>
                  <a:lnTo>
                    <a:pt x="160474" y="129688"/>
                  </a:lnTo>
                  <a:cubicBezTo>
                    <a:pt x="160474" y="100974"/>
                    <a:pt x="144682" y="87096"/>
                    <a:pt x="126816" y="87096"/>
                  </a:cubicBezTo>
                  <a:cubicBezTo>
                    <a:pt x="108950" y="87096"/>
                    <a:pt x="93158" y="100974"/>
                    <a:pt x="93158" y="129688"/>
                  </a:cubicBezTo>
                  <a:lnTo>
                    <a:pt x="93158" y="5452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ECA3EF9-C0C8-43FD-BA81-EED7E7BAEF5A}"/>
                </a:ext>
              </a:extLst>
            </p:cNvPr>
            <p:cNvSpPr/>
            <p:nvPr/>
          </p:nvSpPr>
          <p:spPr>
            <a:xfrm>
              <a:off x="4332328" y="1824348"/>
              <a:ext cx="207372" cy="207372"/>
            </a:xfrm>
            <a:custGeom>
              <a:avLst/>
              <a:gdLst>
                <a:gd name="connsiteX0" fmla="*/ 107515 w 207372"/>
                <a:gd name="connsiteY0" fmla="*/ 204342 h 207372"/>
                <a:gd name="connsiteX1" fmla="*/ 11964 w 207372"/>
                <a:gd name="connsiteY1" fmla="*/ 116288 h 207372"/>
                <a:gd name="connsiteX2" fmla="*/ 11964 w 207372"/>
                <a:gd name="connsiteY2" fmla="*/ 11964 h 207372"/>
                <a:gd name="connsiteX3" fmla="*/ 54395 w 207372"/>
                <a:gd name="connsiteY3" fmla="*/ 11964 h 207372"/>
                <a:gd name="connsiteX4" fmla="*/ 54395 w 207372"/>
                <a:gd name="connsiteY4" fmla="*/ 116288 h 207372"/>
                <a:gd name="connsiteX5" fmla="*/ 107355 w 207372"/>
                <a:gd name="connsiteY5" fmla="*/ 165260 h 207372"/>
                <a:gd name="connsiteX6" fmla="*/ 160315 w 207372"/>
                <a:gd name="connsiteY6" fmla="*/ 116288 h 207372"/>
                <a:gd name="connsiteX7" fmla="*/ 160315 w 207372"/>
                <a:gd name="connsiteY7" fmla="*/ 11964 h 207372"/>
                <a:gd name="connsiteX8" fmla="*/ 202746 w 207372"/>
                <a:gd name="connsiteY8" fmla="*/ 11964 h 207372"/>
                <a:gd name="connsiteX9" fmla="*/ 202746 w 207372"/>
                <a:gd name="connsiteY9" fmla="*/ 116288 h 207372"/>
                <a:gd name="connsiteX10" fmla="*/ 107515 w 207372"/>
                <a:gd name="connsiteY10" fmla="*/ 20434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372" h="207372">
                  <a:moveTo>
                    <a:pt x="107515" y="204342"/>
                  </a:moveTo>
                  <a:cubicBezTo>
                    <a:pt x="54874" y="204342"/>
                    <a:pt x="11964" y="164781"/>
                    <a:pt x="11964" y="116288"/>
                  </a:cubicBezTo>
                  <a:lnTo>
                    <a:pt x="11964" y="11964"/>
                  </a:lnTo>
                  <a:lnTo>
                    <a:pt x="54395" y="11964"/>
                  </a:lnTo>
                  <a:lnTo>
                    <a:pt x="54395" y="116288"/>
                  </a:lnTo>
                  <a:cubicBezTo>
                    <a:pt x="54395" y="143246"/>
                    <a:pt x="78163" y="165260"/>
                    <a:pt x="107355" y="165260"/>
                  </a:cubicBezTo>
                  <a:cubicBezTo>
                    <a:pt x="136547" y="165260"/>
                    <a:pt x="160315" y="143246"/>
                    <a:pt x="160315" y="116288"/>
                  </a:cubicBezTo>
                  <a:lnTo>
                    <a:pt x="160315" y="11964"/>
                  </a:lnTo>
                  <a:lnTo>
                    <a:pt x="202746" y="11964"/>
                  </a:lnTo>
                  <a:lnTo>
                    <a:pt x="202746" y="116288"/>
                  </a:lnTo>
                  <a:cubicBezTo>
                    <a:pt x="202906" y="164781"/>
                    <a:pt x="160155" y="204342"/>
                    <a:pt x="107515" y="20434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15DCD709-76EF-4A0F-A80B-EE4D0ED26178}"/>
                </a:ext>
              </a:extLst>
            </p:cNvPr>
            <p:cNvSpPr/>
            <p:nvPr/>
          </p:nvSpPr>
          <p:spPr>
            <a:xfrm>
              <a:off x="4778498" y="1824348"/>
              <a:ext cx="255228" cy="207372"/>
            </a:xfrm>
            <a:custGeom>
              <a:avLst/>
              <a:gdLst>
                <a:gd name="connsiteX0" fmla="*/ 130645 w 255227"/>
                <a:gd name="connsiteY0" fmla="*/ 90446 h 207372"/>
                <a:gd name="connsiteX1" fmla="*/ 200194 w 255227"/>
                <a:gd name="connsiteY1" fmla="*/ 201630 h 207372"/>
                <a:gd name="connsiteX2" fmla="*/ 249325 w 255227"/>
                <a:gd name="connsiteY2" fmla="*/ 201630 h 207372"/>
                <a:gd name="connsiteX3" fmla="*/ 130645 w 255227"/>
                <a:gd name="connsiteY3" fmla="*/ 11964 h 207372"/>
                <a:gd name="connsiteX4" fmla="*/ 11964 w 255227"/>
                <a:gd name="connsiteY4" fmla="*/ 201630 h 207372"/>
                <a:gd name="connsiteX5" fmla="*/ 60936 w 255227"/>
                <a:gd name="connsiteY5" fmla="*/ 201630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27" h="207372">
                  <a:moveTo>
                    <a:pt x="130645" y="90446"/>
                  </a:moveTo>
                  <a:lnTo>
                    <a:pt x="200194" y="201630"/>
                  </a:lnTo>
                  <a:lnTo>
                    <a:pt x="249325" y="201630"/>
                  </a:lnTo>
                  <a:lnTo>
                    <a:pt x="130645" y="11964"/>
                  </a:lnTo>
                  <a:lnTo>
                    <a:pt x="11964" y="201630"/>
                  </a:lnTo>
                  <a:lnTo>
                    <a:pt x="60936" y="201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90B1944-BE37-48D2-9BF0-1DC5300292A2}"/>
                </a:ext>
              </a:extLst>
            </p:cNvPr>
            <p:cNvSpPr/>
            <p:nvPr/>
          </p:nvSpPr>
          <p:spPr>
            <a:xfrm>
              <a:off x="4559753" y="1820890"/>
              <a:ext cx="207372" cy="207372"/>
            </a:xfrm>
            <a:custGeom>
              <a:avLst/>
              <a:gdLst>
                <a:gd name="connsiteX0" fmla="*/ 117930 w 207372"/>
                <a:gd name="connsiteY0" fmla="*/ 207799 h 207372"/>
                <a:gd name="connsiteX1" fmla="*/ 60026 w 207372"/>
                <a:gd name="connsiteY1" fmla="*/ 191848 h 207372"/>
                <a:gd name="connsiteX2" fmla="*/ 29239 w 207372"/>
                <a:gd name="connsiteY2" fmla="*/ 56258 h 207372"/>
                <a:gd name="connsiteX3" fmla="*/ 176154 w 207372"/>
                <a:gd name="connsiteY3" fmla="*/ 27864 h 207372"/>
                <a:gd name="connsiteX4" fmla="*/ 152865 w 207372"/>
                <a:gd name="connsiteY4" fmla="*/ 60724 h 207372"/>
                <a:gd name="connsiteX5" fmla="*/ 64811 w 207372"/>
                <a:gd name="connsiteY5" fmla="*/ 77793 h 207372"/>
                <a:gd name="connsiteX6" fmla="*/ 83315 w 207372"/>
                <a:gd name="connsiteY6" fmla="*/ 159147 h 207372"/>
                <a:gd name="connsiteX7" fmla="*/ 171369 w 207372"/>
                <a:gd name="connsiteY7" fmla="*/ 142078 h 207372"/>
                <a:gd name="connsiteX8" fmla="*/ 206941 w 207372"/>
                <a:gd name="connsiteY8" fmla="*/ 163453 h 207372"/>
                <a:gd name="connsiteX9" fmla="*/ 117930 w 207372"/>
                <a:gd name="connsiteY9" fmla="*/ 20779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372" h="207372">
                  <a:moveTo>
                    <a:pt x="117930" y="207799"/>
                  </a:moveTo>
                  <a:cubicBezTo>
                    <a:pt x="97991" y="207799"/>
                    <a:pt x="77892" y="202695"/>
                    <a:pt x="60026" y="191848"/>
                  </a:cubicBezTo>
                  <a:cubicBezTo>
                    <a:pt x="11054" y="162337"/>
                    <a:pt x="-2824" y="101561"/>
                    <a:pt x="29239" y="56258"/>
                  </a:cubicBezTo>
                  <a:cubicBezTo>
                    <a:pt x="61302" y="11115"/>
                    <a:pt x="127182" y="-1647"/>
                    <a:pt x="176154" y="27864"/>
                  </a:cubicBezTo>
                  <a:lnTo>
                    <a:pt x="152865" y="60724"/>
                  </a:lnTo>
                  <a:cubicBezTo>
                    <a:pt x="123513" y="43018"/>
                    <a:pt x="83953" y="50675"/>
                    <a:pt x="64811" y="77793"/>
                  </a:cubicBezTo>
                  <a:cubicBezTo>
                    <a:pt x="45669" y="104911"/>
                    <a:pt x="53964" y="141440"/>
                    <a:pt x="83315" y="159147"/>
                  </a:cubicBezTo>
                  <a:cubicBezTo>
                    <a:pt x="112666" y="176853"/>
                    <a:pt x="152227" y="169196"/>
                    <a:pt x="171369" y="142078"/>
                  </a:cubicBezTo>
                  <a:lnTo>
                    <a:pt x="206941" y="163453"/>
                  </a:lnTo>
                  <a:cubicBezTo>
                    <a:pt x="186523" y="192167"/>
                    <a:pt x="152546" y="207799"/>
                    <a:pt x="117930" y="20779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3CBDD65D-EB4A-4679-9471-240F627DBA84}"/>
                </a:ext>
              </a:extLst>
            </p:cNvPr>
            <p:cNvSpPr/>
            <p:nvPr/>
          </p:nvSpPr>
          <p:spPr>
            <a:xfrm>
              <a:off x="4664603" y="1899161"/>
              <a:ext cx="111662" cy="47855"/>
            </a:xfrm>
            <a:custGeom>
              <a:avLst/>
              <a:gdLst>
                <a:gd name="connsiteX0" fmla="*/ 11964 w 111662"/>
                <a:gd name="connsiteY0" fmla="*/ 11964 h 47855"/>
                <a:gd name="connsiteX1" fmla="*/ 106558 w 111662"/>
                <a:gd name="connsiteY1" fmla="*/ 11964 h 47855"/>
                <a:gd name="connsiteX2" fmla="*/ 106558 w 111662"/>
                <a:gd name="connsiteY2" fmla="*/ 51205 h 47855"/>
                <a:gd name="connsiteX3" fmla="*/ 11964 w 111662"/>
                <a:gd name="connsiteY3" fmla="*/ 51205 h 4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62" h="47855">
                  <a:moveTo>
                    <a:pt x="11964" y="11964"/>
                  </a:moveTo>
                  <a:lnTo>
                    <a:pt x="106558" y="11964"/>
                  </a:lnTo>
                  <a:lnTo>
                    <a:pt x="106558" y="51205"/>
                  </a:lnTo>
                  <a:lnTo>
                    <a:pt x="11964" y="512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7D003A-A71A-429B-B1D6-AF31A065354A}"/>
                </a:ext>
              </a:extLst>
            </p:cNvPr>
            <p:cNvSpPr/>
            <p:nvPr/>
          </p:nvSpPr>
          <p:spPr>
            <a:xfrm>
              <a:off x="4846612" y="1987055"/>
              <a:ext cx="111662" cy="95710"/>
            </a:xfrm>
            <a:custGeom>
              <a:avLst/>
              <a:gdLst>
                <a:gd name="connsiteX0" fmla="*/ 62531 w 111662"/>
                <a:gd name="connsiteY0" fmla="*/ 11964 h 95710"/>
                <a:gd name="connsiteX1" fmla="*/ 11964 w 111662"/>
                <a:gd name="connsiteY1" fmla="*/ 92680 h 95710"/>
                <a:gd name="connsiteX2" fmla="*/ 112938 w 111662"/>
                <a:gd name="connsiteY2" fmla="*/ 92680 h 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662" h="95710">
                  <a:moveTo>
                    <a:pt x="62531" y="11964"/>
                  </a:moveTo>
                  <a:lnTo>
                    <a:pt x="11964" y="92680"/>
                  </a:lnTo>
                  <a:lnTo>
                    <a:pt x="112938" y="9268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37BA9AF-6F82-4374-BA2A-E6CAE07B308E}"/>
                </a:ext>
              </a:extLst>
            </p:cNvPr>
            <p:cNvSpPr/>
            <p:nvPr/>
          </p:nvSpPr>
          <p:spPr>
            <a:xfrm>
              <a:off x="5355153" y="1053241"/>
              <a:ext cx="558310" cy="701876"/>
            </a:xfrm>
            <a:custGeom>
              <a:avLst/>
              <a:gdLst>
                <a:gd name="connsiteX0" fmla="*/ 293671 w 558310"/>
                <a:gd name="connsiteY0" fmla="*/ 11964 h 701875"/>
                <a:gd name="connsiteX1" fmla="*/ 118043 w 558310"/>
                <a:gd name="connsiteY1" fmla="*/ 11964 h 701875"/>
                <a:gd name="connsiteX2" fmla="*/ 11964 w 558310"/>
                <a:gd name="connsiteY2" fmla="*/ 118043 h 701875"/>
                <a:gd name="connsiteX3" fmla="*/ 11964 w 558310"/>
                <a:gd name="connsiteY3" fmla="*/ 703630 h 701875"/>
                <a:gd name="connsiteX4" fmla="*/ 146915 w 558310"/>
                <a:gd name="connsiteY4" fmla="*/ 703630 h 701875"/>
                <a:gd name="connsiteX5" fmla="*/ 146915 w 558310"/>
                <a:gd name="connsiteY5" fmla="*/ 137504 h 701875"/>
                <a:gd name="connsiteX6" fmla="*/ 295585 w 558310"/>
                <a:gd name="connsiteY6" fmla="*/ 137504 h 701875"/>
                <a:gd name="connsiteX7" fmla="*/ 415862 w 558310"/>
                <a:gd name="connsiteY7" fmla="*/ 246135 h 701875"/>
                <a:gd name="connsiteX8" fmla="*/ 295585 w 558310"/>
                <a:gd name="connsiteY8" fmla="*/ 355883 h 701875"/>
                <a:gd name="connsiteX9" fmla="*/ 201789 w 558310"/>
                <a:gd name="connsiteY9" fmla="*/ 355883 h 701875"/>
                <a:gd name="connsiteX10" fmla="*/ 201789 w 558310"/>
                <a:gd name="connsiteY10" fmla="*/ 480306 h 701875"/>
                <a:gd name="connsiteX11" fmla="*/ 293512 w 558310"/>
                <a:gd name="connsiteY11" fmla="*/ 480306 h 701875"/>
                <a:gd name="connsiteX12" fmla="*/ 552887 w 558310"/>
                <a:gd name="connsiteY12" fmla="*/ 246135 h 701875"/>
                <a:gd name="connsiteX13" fmla="*/ 293671 w 558310"/>
                <a:gd name="connsiteY13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310" h="701875">
                  <a:moveTo>
                    <a:pt x="293671" y="11964"/>
                  </a:moveTo>
                  <a:lnTo>
                    <a:pt x="118043" y="11964"/>
                  </a:lnTo>
                  <a:cubicBezTo>
                    <a:pt x="59500" y="11964"/>
                    <a:pt x="11964" y="59500"/>
                    <a:pt x="11964" y="118043"/>
                  </a:cubicBezTo>
                  <a:lnTo>
                    <a:pt x="11964" y="703630"/>
                  </a:lnTo>
                  <a:lnTo>
                    <a:pt x="146915" y="703630"/>
                  </a:lnTo>
                  <a:lnTo>
                    <a:pt x="146915" y="137504"/>
                  </a:lnTo>
                  <a:lnTo>
                    <a:pt x="295585" y="137504"/>
                  </a:lnTo>
                  <a:cubicBezTo>
                    <a:pt x="385234" y="137504"/>
                    <a:pt x="415862" y="183923"/>
                    <a:pt x="415862" y="246135"/>
                  </a:cubicBezTo>
                  <a:cubicBezTo>
                    <a:pt x="415862" y="309463"/>
                    <a:pt x="385234" y="355883"/>
                    <a:pt x="295585" y="355883"/>
                  </a:cubicBezTo>
                  <a:lnTo>
                    <a:pt x="201789" y="355883"/>
                  </a:lnTo>
                  <a:lnTo>
                    <a:pt x="201789" y="480306"/>
                  </a:lnTo>
                  <a:lnTo>
                    <a:pt x="293512" y="480306"/>
                  </a:lnTo>
                  <a:cubicBezTo>
                    <a:pt x="472809" y="480306"/>
                    <a:pt x="552887" y="381087"/>
                    <a:pt x="552887" y="246135"/>
                  </a:cubicBezTo>
                  <a:cubicBezTo>
                    <a:pt x="552887" y="111184"/>
                    <a:pt x="472969" y="11964"/>
                    <a:pt x="293671" y="1196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33EA8C7-B2C3-45B6-9ED1-8D729BB737B8}"/>
                </a:ext>
              </a:extLst>
            </p:cNvPr>
            <p:cNvSpPr/>
            <p:nvPr/>
          </p:nvSpPr>
          <p:spPr>
            <a:xfrm>
              <a:off x="4332328" y="1051487"/>
              <a:ext cx="143566" cy="701876"/>
            </a:xfrm>
            <a:custGeom>
              <a:avLst/>
              <a:gdLst>
                <a:gd name="connsiteX0" fmla="*/ 11964 w 143565"/>
                <a:gd name="connsiteY0" fmla="*/ 11964 h 701875"/>
                <a:gd name="connsiteX1" fmla="*/ 137504 w 143565"/>
                <a:gd name="connsiteY1" fmla="*/ 11964 h 701875"/>
                <a:gd name="connsiteX2" fmla="*/ 137504 w 143565"/>
                <a:gd name="connsiteY2" fmla="*/ 705226 h 701875"/>
                <a:gd name="connsiteX3" fmla="*/ 11964 w 143565"/>
                <a:gd name="connsiteY3" fmla="*/ 70522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65" h="701875">
                  <a:moveTo>
                    <a:pt x="11964" y="11964"/>
                  </a:moveTo>
                  <a:lnTo>
                    <a:pt x="137504" y="11964"/>
                  </a:lnTo>
                  <a:lnTo>
                    <a:pt x="137504" y="705226"/>
                  </a:lnTo>
                  <a:lnTo>
                    <a:pt x="11964" y="70522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7FE80E12-A65F-4EE4-B3BE-4DB66C33407D}"/>
                </a:ext>
              </a:extLst>
            </p:cNvPr>
            <p:cNvSpPr/>
            <p:nvPr/>
          </p:nvSpPr>
          <p:spPr>
            <a:xfrm>
              <a:off x="4332488" y="819868"/>
              <a:ext cx="143566" cy="159517"/>
            </a:xfrm>
            <a:custGeom>
              <a:avLst/>
              <a:gdLst>
                <a:gd name="connsiteX0" fmla="*/ 11964 w 143565"/>
                <a:gd name="connsiteY0" fmla="*/ 163505 h 159517"/>
                <a:gd name="connsiteX1" fmla="*/ 137504 w 143565"/>
                <a:gd name="connsiteY1" fmla="*/ 163505 h 159517"/>
                <a:gd name="connsiteX2" fmla="*/ 137504 w 143565"/>
                <a:gd name="connsiteY2" fmla="*/ 11964 h 159517"/>
                <a:gd name="connsiteX3" fmla="*/ 137504 w 143565"/>
                <a:gd name="connsiteY3" fmla="*/ 11964 h 159517"/>
                <a:gd name="connsiteX4" fmla="*/ 11964 w 143565"/>
                <a:gd name="connsiteY4" fmla="*/ 137504 h 159517"/>
                <a:gd name="connsiteX5" fmla="*/ 11964 w 143565"/>
                <a:gd name="connsiteY5" fmla="*/ 163505 h 15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565" h="159517">
                  <a:moveTo>
                    <a:pt x="11964" y="163505"/>
                  </a:moveTo>
                  <a:lnTo>
                    <a:pt x="137504" y="163505"/>
                  </a:lnTo>
                  <a:lnTo>
                    <a:pt x="137504" y="11964"/>
                  </a:lnTo>
                  <a:lnTo>
                    <a:pt x="137504" y="11964"/>
                  </a:lnTo>
                  <a:cubicBezTo>
                    <a:pt x="68273" y="11964"/>
                    <a:pt x="11964" y="68114"/>
                    <a:pt x="11964" y="137504"/>
                  </a:cubicBezTo>
                  <a:lnTo>
                    <a:pt x="11964" y="16350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4D3EA61-60FA-466D-A2F7-6B92CA1C4D32}"/>
                </a:ext>
              </a:extLst>
            </p:cNvPr>
            <p:cNvSpPr/>
            <p:nvPr/>
          </p:nvSpPr>
          <p:spPr>
            <a:xfrm>
              <a:off x="4581654" y="1051646"/>
              <a:ext cx="478552" cy="701876"/>
            </a:xfrm>
            <a:custGeom>
              <a:avLst/>
              <a:gdLst>
                <a:gd name="connsiteX0" fmla="*/ 477595 w 478551"/>
                <a:gd name="connsiteY0" fmla="*/ 265756 h 701875"/>
                <a:gd name="connsiteX1" fmla="*/ 143725 w 478551"/>
                <a:gd name="connsiteY1" fmla="*/ 24725 h 701875"/>
                <a:gd name="connsiteX2" fmla="*/ 143725 w 478551"/>
                <a:gd name="connsiteY2" fmla="*/ 24885 h 701875"/>
                <a:gd name="connsiteX3" fmla="*/ 98422 w 478551"/>
                <a:gd name="connsiteY3" fmla="*/ 11964 h 701875"/>
                <a:gd name="connsiteX4" fmla="*/ 11964 w 478551"/>
                <a:gd name="connsiteY4" fmla="*/ 98422 h 701875"/>
                <a:gd name="connsiteX5" fmla="*/ 11964 w 478551"/>
                <a:gd name="connsiteY5" fmla="*/ 705226 h 701875"/>
                <a:gd name="connsiteX6" fmla="*/ 138142 w 478551"/>
                <a:gd name="connsiteY6" fmla="*/ 705226 h 701875"/>
                <a:gd name="connsiteX7" fmla="*/ 138142 w 478551"/>
                <a:gd name="connsiteY7" fmla="*/ 182488 h 701875"/>
                <a:gd name="connsiteX8" fmla="*/ 477595 w 478551"/>
                <a:gd name="connsiteY8" fmla="*/ 427985 h 701875"/>
                <a:gd name="connsiteX9" fmla="*/ 477595 w 478551"/>
                <a:gd name="connsiteY9" fmla="*/ 26575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477595" y="265756"/>
                  </a:moveTo>
                  <a:lnTo>
                    <a:pt x="143725" y="24725"/>
                  </a:lnTo>
                  <a:lnTo>
                    <a:pt x="143725" y="24885"/>
                  </a:lnTo>
                  <a:cubicBezTo>
                    <a:pt x="130485" y="16749"/>
                    <a:pt x="115012" y="11964"/>
                    <a:pt x="98422" y="11964"/>
                  </a:cubicBezTo>
                  <a:cubicBezTo>
                    <a:pt x="50726" y="11964"/>
                    <a:pt x="11964" y="50726"/>
                    <a:pt x="11964" y="98422"/>
                  </a:cubicBezTo>
                  <a:lnTo>
                    <a:pt x="11964" y="705226"/>
                  </a:lnTo>
                  <a:lnTo>
                    <a:pt x="138142" y="705226"/>
                  </a:lnTo>
                  <a:lnTo>
                    <a:pt x="138142" y="182488"/>
                  </a:lnTo>
                  <a:lnTo>
                    <a:pt x="477595" y="427985"/>
                  </a:lnTo>
                  <a:lnTo>
                    <a:pt x="477595" y="26575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5E2E796F-2ED1-489B-9BC8-0FE18CD75786}"/>
                </a:ext>
              </a:extLst>
            </p:cNvPr>
            <p:cNvSpPr/>
            <p:nvPr/>
          </p:nvSpPr>
          <p:spPr>
            <a:xfrm>
              <a:off x="4758558" y="1051487"/>
              <a:ext cx="478552" cy="701876"/>
            </a:xfrm>
            <a:custGeom>
              <a:avLst/>
              <a:gdLst>
                <a:gd name="connsiteX0" fmla="*/ 11964 w 478551"/>
                <a:gd name="connsiteY0" fmla="*/ 451434 h 701875"/>
                <a:gd name="connsiteX1" fmla="*/ 345674 w 478551"/>
                <a:gd name="connsiteY1" fmla="*/ 692464 h 701875"/>
                <a:gd name="connsiteX2" fmla="*/ 345674 w 478551"/>
                <a:gd name="connsiteY2" fmla="*/ 692305 h 701875"/>
                <a:gd name="connsiteX3" fmla="*/ 390977 w 478551"/>
                <a:gd name="connsiteY3" fmla="*/ 705226 h 701875"/>
                <a:gd name="connsiteX4" fmla="*/ 477435 w 478551"/>
                <a:gd name="connsiteY4" fmla="*/ 618767 h 701875"/>
                <a:gd name="connsiteX5" fmla="*/ 477435 w 478551"/>
                <a:gd name="connsiteY5" fmla="*/ 11964 h 701875"/>
                <a:gd name="connsiteX6" fmla="*/ 351417 w 478551"/>
                <a:gd name="connsiteY6" fmla="*/ 11964 h 701875"/>
                <a:gd name="connsiteX7" fmla="*/ 351417 w 478551"/>
                <a:gd name="connsiteY7" fmla="*/ 534702 h 701875"/>
                <a:gd name="connsiteX8" fmla="*/ 11964 w 478551"/>
                <a:gd name="connsiteY8" fmla="*/ 289205 h 701875"/>
                <a:gd name="connsiteX9" fmla="*/ 11964 w 478551"/>
                <a:gd name="connsiteY9" fmla="*/ 45143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11964" y="451434"/>
                  </a:moveTo>
                  <a:lnTo>
                    <a:pt x="345674" y="692464"/>
                  </a:lnTo>
                  <a:lnTo>
                    <a:pt x="345674" y="692305"/>
                  </a:lnTo>
                  <a:cubicBezTo>
                    <a:pt x="358914" y="700440"/>
                    <a:pt x="374387" y="705226"/>
                    <a:pt x="390977" y="705226"/>
                  </a:cubicBezTo>
                  <a:cubicBezTo>
                    <a:pt x="438673" y="705226"/>
                    <a:pt x="477435" y="666463"/>
                    <a:pt x="477435" y="618767"/>
                  </a:cubicBezTo>
                  <a:lnTo>
                    <a:pt x="477435" y="11964"/>
                  </a:lnTo>
                  <a:lnTo>
                    <a:pt x="351417" y="11964"/>
                  </a:lnTo>
                  <a:lnTo>
                    <a:pt x="351417" y="534702"/>
                  </a:lnTo>
                  <a:lnTo>
                    <a:pt x="11964" y="289205"/>
                  </a:lnTo>
                  <a:lnTo>
                    <a:pt x="11964" y="45143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AC6CBCBA-78C8-44F1-B124-A0B847305982}"/>
                </a:ext>
              </a:extLst>
            </p:cNvPr>
            <p:cNvSpPr/>
            <p:nvPr/>
          </p:nvSpPr>
          <p:spPr>
            <a:xfrm>
              <a:off x="4581813" y="814823"/>
              <a:ext cx="159517" cy="175469"/>
            </a:xfrm>
            <a:custGeom>
              <a:avLst/>
              <a:gdLst>
                <a:gd name="connsiteX0" fmla="*/ 66838 w 159517"/>
                <a:gd name="connsiteY0" fmla="*/ 61035 h 175468"/>
                <a:gd name="connsiteX1" fmla="*/ 79440 w 159517"/>
                <a:gd name="connsiteY1" fmla="*/ 52262 h 175468"/>
                <a:gd name="connsiteX2" fmla="*/ 113257 w 159517"/>
                <a:gd name="connsiteY2" fmla="*/ 52741 h 175468"/>
                <a:gd name="connsiteX3" fmla="*/ 125859 w 159517"/>
                <a:gd name="connsiteY3" fmla="*/ 61674 h 175468"/>
                <a:gd name="connsiteX4" fmla="*/ 128092 w 159517"/>
                <a:gd name="connsiteY4" fmla="*/ 64385 h 175468"/>
                <a:gd name="connsiteX5" fmla="*/ 154572 w 159517"/>
                <a:gd name="connsiteY5" fmla="*/ 34237 h 175468"/>
                <a:gd name="connsiteX6" fmla="*/ 152499 w 159517"/>
                <a:gd name="connsiteY6" fmla="*/ 32163 h 175468"/>
                <a:gd name="connsiteX7" fmla="*/ 127295 w 159517"/>
                <a:gd name="connsiteY7" fmla="*/ 17328 h 175468"/>
                <a:gd name="connsiteX8" fmla="*/ 62052 w 159517"/>
                <a:gd name="connsiteY8" fmla="*/ 17487 h 175468"/>
                <a:gd name="connsiteX9" fmla="*/ 35891 w 159517"/>
                <a:gd name="connsiteY9" fmla="*/ 33439 h 175468"/>
                <a:gd name="connsiteX10" fmla="*/ 18344 w 159517"/>
                <a:gd name="connsiteY10" fmla="*/ 58643 h 175468"/>
                <a:gd name="connsiteX11" fmla="*/ 11964 w 159517"/>
                <a:gd name="connsiteY11" fmla="*/ 91503 h 175468"/>
                <a:gd name="connsiteX12" fmla="*/ 18185 w 159517"/>
                <a:gd name="connsiteY12" fmla="*/ 124045 h 175468"/>
                <a:gd name="connsiteX13" fmla="*/ 35413 w 159517"/>
                <a:gd name="connsiteY13" fmla="*/ 149248 h 175468"/>
                <a:gd name="connsiteX14" fmla="*/ 61733 w 159517"/>
                <a:gd name="connsiteY14" fmla="*/ 165519 h 175468"/>
                <a:gd name="connsiteX15" fmla="*/ 95232 w 159517"/>
                <a:gd name="connsiteY15" fmla="*/ 171421 h 175468"/>
                <a:gd name="connsiteX16" fmla="*/ 127135 w 159517"/>
                <a:gd name="connsiteY16" fmla="*/ 167752 h 175468"/>
                <a:gd name="connsiteX17" fmla="*/ 127135 w 159517"/>
                <a:gd name="connsiteY17" fmla="*/ 167752 h 175468"/>
                <a:gd name="connsiteX18" fmla="*/ 152818 w 159517"/>
                <a:gd name="connsiteY18" fmla="*/ 158500 h 175468"/>
                <a:gd name="connsiteX19" fmla="*/ 154413 w 159517"/>
                <a:gd name="connsiteY19" fmla="*/ 157703 h 175468"/>
                <a:gd name="connsiteX20" fmla="*/ 154413 w 159517"/>
                <a:gd name="connsiteY20" fmla="*/ 75552 h 175468"/>
                <a:gd name="connsiteX21" fmla="*/ 88213 w 159517"/>
                <a:gd name="connsiteY21" fmla="*/ 75552 h 175468"/>
                <a:gd name="connsiteX22" fmla="*/ 88213 w 159517"/>
                <a:gd name="connsiteY22" fmla="*/ 110007 h 175468"/>
                <a:gd name="connsiteX23" fmla="*/ 115969 w 159517"/>
                <a:gd name="connsiteY23" fmla="*/ 110007 h 175468"/>
                <a:gd name="connsiteX24" fmla="*/ 115969 w 159517"/>
                <a:gd name="connsiteY24" fmla="*/ 131542 h 175468"/>
                <a:gd name="connsiteX25" fmla="*/ 108153 w 159517"/>
                <a:gd name="connsiteY25" fmla="*/ 133616 h 175468"/>
                <a:gd name="connsiteX26" fmla="*/ 96827 w 159517"/>
                <a:gd name="connsiteY26" fmla="*/ 134573 h 175468"/>
                <a:gd name="connsiteX27" fmla="*/ 78961 w 159517"/>
                <a:gd name="connsiteY27" fmla="*/ 131383 h 175468"/>
                <a:gd name="connsiteX28" fmla="*/ 66040 w 159517"/>
                <a:gd name="connsiteY28" fmla="*/ 122609 h 175468"/>
                <a:gd name="connsiteX29" fmla="*/ 58224 w 159517"/>
                <a:gd name="connsiteY29" fmla="*/ 109210 h 175468"/>
                <a:gd name="connsiteX30" fmla="*/ 55512 w 159517"/>
                <a:gd name="connsiteY30" fmla="*/ 91663 h 175468"/>
                <a:gd name="connsiteX31" fmla="*/ 58543 w 159517"/>
                <a:gd name="connsiteY31" fmla="*/ 74435 h 175468"/>
                <a:gd name="connsiteX32" fmla="*/ 66838 w 159517"/>
                <a:gd name="connsiteY32" fmla="*/ 610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517" h="175468">
                  <a:moveTo>
                    <a:pt x="66838" y="61035"/>
                  </a:moveTo>
                  <a:cubicBezTo>
                    <a:pt x="70347" y="57367"/>
                    <a:pt x="74654" y="54336"/>
                    <a:pt x="79440" y="52262"/>
                  </a:cubicBezTo>
                  <a:cubicBezTo>
                    <a:pt x="89808" y="47796"/>
                    <a:pt x="103527" y="48274"/>
                    <a:pt x="113257" y="52741"/>
                  </a:cubicBezTo>
                  <a:cubicBezTo>
                    <a:pt x="118521" y="55133"/>
                    <a:pt x="122669" y="58164"/>
                    <a:pt x="125859" y="61674"/>
                  </a:cubicBezTo>
                  <a:lnTo>
                    <a:pt x="128092" y="64385"/>
                  </a:lnTo>
                  <a:lnTo>
                    <a:pt x="154572" y="34237"/>
                  </a:lnTo>
                  <a:lnTo>
                    <a:pt x="152499" y="32163"/>
                  </a:lnTo>
                  <a:cubicBezTo>
                    <a:pt x="145958" y="25942"/>
                    <a:pt x="137504" y="20997"/>
                    <a:pt x="127295" y="17328"/>
                  </a:cubicBezTo>
                  <a:cubicBezTo>
                    <a:pt x="107196" y="10309"/>
                    <a:pt x="82151" y="9990"/>
                    <a:pt x="62052" y="17487"/>
                  </a:cubicBezTo>
                  <a:cubicBezTo>
                    <a:pt x="52162" y="21156"/>
                    <a:pt x="43389" y="26580"/>
                    <a:pt x="35891" y="33439"/>
                  </a:cubicBezTo>
                  <a:cubicBezTo>
                    <a:pt x="28394" y="40298"/>
                    <a:pt x="22651" y="48912"/>
                    <a:pt x="18344" y="58643"/>
                  </a:cubicBezTo>
                  <a:cubicBezTo>
                    <a:pt x="14197" y="68373"/>
                    <a:pt x="11964" y="79539"/>
                    <a:pt x="11964" y="91503"/>
                  </a:cubicBezTo>
                  <a:cubicBezTo>
                    <a:pt x="11964" y="103467"/>
                    <a:pt x="14038" y="114314"/>
                    <a:pt x="18185" y="124045"/>
                  </a:cubicBezTo>
                  <a:cubicBezTo>
                    <a:pt x="22332" y="133775"/>
                    <a:pt x="28075" y="142230"/>
                    <a:pt x="35413" y="149248"/>
                  </a:cubicBezTo>
                  <a:cubicBezTo>
                    <a:pt x="42751" y="156267"/>
                    <a:pt x="51684" y="161691"/>
                    <a:pt x="61733" y="165519"/>
                  </a:cubicBezTo>
                  <a:cubicBezTo>
                    <a:pt x="71942" y="169507"/>
                    <a:pt x="83268" y="171421"/>
                    <a:pt x="95232" y="171421"/>
                  </a:cubicBezTo>
                  <a:cubicBezTo>
                    <a:pt x="106717" y="171421"/>
                    <a:pt x="117405" y="170145"/>
                    <a:pt x="127135" y="167752"/>
                  </a:cubicBezTo>
                  <a:lnTo>
                    <a:pt x="127135" y="167752"/>
                  </a:lnTo>
                  <a:cubicBezTo>
                    <a:pt x="136866" y="165360"/>
                    <a:pt x="145480" y="162169"/>
                    <a:pt x="152818" y="158500"/>
                  </a:cubicBezTo>
                  <a:lnTo>
                    <a:pt x="154413" y="157703"/>
                  </a:lnTo>
                  <a:lnTo>
                    <a:pt x="154413" y="75552"/>
                  </a:lnTo>
                  <a:lnTo>
                    <a:pt x="88213" y="75552"/>
                  </a:lnTo>
                  <a:lnTo>
                    <a:pt x="88213" y="110007"/>
                  </a:lnTo>
                  <a:lnTo>
                    <a:pt x="115969" y="110007"/>
                  </a:lnTo>
                  <a:lnTo>
                    <a:pt x="115969" y="131542"/>
                  </a:lnTo>
                  <a:cubicBezTo>
                    <a:pt x="113576" y="132499"/>
                    <a:pt x="111024" y="133137"/>
                    <a:pt x="108153" y="133616"/>
                  </a:cubicBezTo>
                  <a:cubicBezTo>
                    <a:pt x="104643" y="134254"/>
                    <a:pt x="100815" y="134573"/>
                    <a:pt x="96827" y="134573"/>
                  </a:cubicBezTo>
                  <a:cubicBezTo>
                    <a:pt x="90127" y="134573"/>
                    <a:pt x="84066" y="133456"/>
                    <a:pt x="78961" y="131383"/>
                  </a:cubicBezTo>
                  <a:cubicBezTo>
                    <a:pt x="73856" y="129309"/>
                    <a:pt x="69550" y="126278"/>
                    <a:pt x="66040" y="122609"/>
                  </a:cubicBezTo>
                  <a:cubicBezTo>
                    <a:pt x="62531" y="118940"/>
                    <a:pt x="59978" y="114314"/>
                    <a:pt x="58224" y="109210"/>
                  </a:cubicBezTo>
                  <a:cubicBezTo>
                    <a:pt x="56469" y="103946"/>
                    <a:pt x="55512" y="98043"/>
                    <a:pt x="55512" y="91663"/>
                  </a:cubicBezTo>
                  <a:cubicBezTo>
                    <a:pt x="55512" y="85442"/>
                    <a:pt x="56469" y="79699"/>
                    <a:pt x="58543" y="74435"/>
                  </a:cubicBezTo>
                  <a:cubicBezTo>
                    <a:pt x="60457" y="69171"/>
                    <a:pt x="63328" y="64704"/>
                    <a:pt x="66838" y="6103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10A3D489-199B-4216-9136-82BA5A8DC54C}"/>
                </a:ext>
              </a:extLst>
            </p:cNvPr>
            <p:cNvSpPr/>
            <p:nvPr/>
          </p:nvSpPr>
          <p:spPr>
            <a:xfrm>
              <a:off x="4775786" y="818751"/>
              <a:ext cx="143566" cy="175469"/>
            </a:xfrm>
            <a:custGeom>
              <a:avLst/>
              <a:gdLst>
                <a:gd name="connsiteX0" fmla="*/ 120914 w 143565"/>
                <a:gd name="connsiteY0" fmla="*/ 85820 h 175468"/>
                <a:gd name="connsiteX1" fmla="*/ 129688 w 143565"/>
                <a:gd name="connsiteY1" fmla="*/ 59021 h 175468"/>
                <a:gd name="connsiteX2" fmla="*/ 124583 w 143565"/>
                <a:gd name="connsiteY2" fmla="*/ 36529 h 175468"/>
                <a:gd name="connsiteX3" fmla="*/ 110865 w 143565"/>
                <a:gd name="connsiteY3" fmla="*/ 21854 h 175468"/>
                <a:gd name="connsiteX4" fmla="*/ 91882 w 143565"/>
                <a:gd name="connsiteY4" fmla="*/ 14197 h 175468"/>
                <a:gd name="connsiteX5" fmla="*/ 70666 w 143565"/>
                <a:gd name="connsiteY5" fmla="*/ 11964 h 175468"/>
                <a:gd name="connsiteX6" fmla="*/ 11964 w 143565"/>
                <a:gd name="connsiteY6" fmla="*/ 11964 h 175468"/>
                <a:gd name="connsiteX7" fmla="*/ 11964 w 143565"/>
                <a:gd name="connsiteY7" fmla="*/ 163824 h 175468"/>
                <a:gd name="connsiteX8" fmla="*/ 52481 w 143565"/>
                <a:gd name="connsiteY8" fmla="*/ 163824 h 175468"/>
                <a:gd name="connsiteX9" fmla="*/ 52481 w 143565"/>
                <a:gd name="connsiteY9" fmla="*/ 105919 h 175468"/>
                <a:gd name="connsiteX10" fmla="*/ 59659 w 143565"/>
                <a:gd name="connsiteY10" fmla="*/ 105919 h 175468"/>
                <a:gd name="connsiteX11" fmla="*/ 91403 w 143565"/>
                <a:gd name="connsiteY11" fmla="*/ 163824 h 175468"/>
                <a:gd name="connsiteX12" fmla="*/ 139737 w 143565"/>
                <a:gd name="connsiteY12" fmla="*/ 163824 h 175468"/>
                <a:gd name="connsiteX13" fmla="*/ 100815 w 143565"/>
                <a:gd name="connsiteY13" fmla="*/ 100017 h 175468"/>
                <a:gd name="connsiteX14" fmla="*/ 120914 w 143565"/>
                <a:gd name="connsiteY14" fmla="*/ 85820 h 175468"/>
                <a:gd name="connsiteX15" fmla="*/ 52322 w 143565"/>
                <a:gd name="connsiteY15" fmla="*/ 46420 h 175468"/>
                <a:gd name="connsiteX16" fmla="*/ 68114 w 143565"/>
                <a:gd name="connsiteY16" fmla="*/ 46420 h 175468"/>
                <a:gd name="connsiteX17" fmla="*/ 75771 w 143565"/>
                <a:gd name="connsiteY17" fmla="*/ 47058 h 175468"/>
                <a:gd name="connsiteX18" fmla="*/ 82470 w 143565"/>
                <a:gd name="connsiteY18" fmla="*/ 49131 h 175468"/>
                <a:gd name="connsiteX19" fmla="*/ 86937 w 143565"/>
                <a:gd name="connsiteY19" fmla="*/ 53119 h 175468"/>
                <a:gd name="connsiteX20" fmla="*/ 88532 w 143565"/>
                <a:gd name="connsiteY20" fmla="*/ 59819 h 175468"/>
                <a:gd name="connsiteX21" fmla="*/ 86618 w 143565"/>
                <a:gd name="connsiteY21" fmla="*/ 67157 h 175468"/>
                <a:gd name="connsiteX22" fmla="*/ 81673 w 143565"/>
                <a:gd name="connsiteY22" fmla="*/ 71464 h 175468"/>
                <a:gd name="connsiteX23" fmla="*/ 74335 w 143565"/>
                <a:gd name="connsiteY23" fmla="*/ 73697 h 175468"/>
                <a:gd name="connsiteX24" fmla="*/ 65881 w 143565"/>
                <a:gd name="connsiteY24" fmla="*/ 74335 h 175468"/>
                <a:gd name="connsiteX25" fmla="*/ 52162 w 143565"/>
                <a:gd name="connsiteY25" fmla="*/ 74335 h 175468"/>
                <a:gd name="connsiteX26" fmla="*/ 52162 w 143565"/>
                <a:gd name="connsiteY26" fmla="*/ 46420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565" h="175468">
                  <a:moveTo>
                    <a:pt x="120914" y="85820"/>
                  </a:moveTo>
                  <a:cubicBezTo>
                    <a:pt x="126657" y="78642"/>
                    <a:pt x="129688" y="69550"/>
                    <a:pt x="129688" y="59021"/>
                  </a:cubicBezTo>
                  <a:cubicBezTo>
                    <a:pt x="129688" y="50088"/>
                    <a:pt x="127933" y="42591"/>
                    <a:pt x="124583" y="36529"/>
                  </a:cubicBezTo>
                  <a:cubicBezTo>
                    <a:pt x="121074" y="30468"/>
                    <a:pt x="116448" y="25523"/>
                    <a:pt x="110865" y="21854"/>
                  </a:cubicBezTo>
                  <a:cubicBezTo>
                    <a:pt x="105281" y="18185"/>
                    <a:pt x="98901" y="15633"/>
                    <a:pt x="91882" y="14197"/>
                  </a:cubicBezTo>
                  <a:cubicBezTo>
                    <a:pt x="85023" y="12761"/>
                    <a:pt x="78004" y="11964"/>
                    <a:pt x="70666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52481" y="163824"/>
                  </a:lnTo>
                  <a:lnTo>
                    <a:pt x="52481" y="105919"/>
                  </a:lnTo>
                  <a:lnTo>
                    <a:pt x="59659" y="105919"/>
                  </a:lnTo>
                  <a:lnTo>
                    <a:pt x="91403" y="163824"/>
                  </a:lnTo>
                  <a:lnTo>
                    <a:pt x="139737" y="163824"/>
                  </a:lnTo>
                  <a:lnTo>
                    <a:pt x="100815" y="100017"/>
                  </a:lnTo>
                  <a:cubicBezTo>
                    <a:pt x="109269" y="96827"/>
                    <a:pt x="115969" y="92041"/>
                    <a:pt x="120914" y="85820"/>
                  </a:cubicBezTo>
                  <a:close/>
                  <a:moveTo>
                    <a:pt x="52322" y="46420"/>
                  </a:moveTo>
                  <a:lnTo>
                    <a:pt x="68114" y="46420"/>
                  </a:lnTo>
                  <a:cubicBezTo>
                    <a:pt x="70507" y="46420"/>
                    <a:pt x="73218" y="46579"/>
                    <a:pt x="75771" y="47058"/>
                  </a:cubicBezTo>
                  <a:cubicBezTo>
                    <a:pt x="78323" y="47377"/>
                    <a:pt x="80556" y="48174"/>
                    <a:pt x="82470" y="49131"/>
                  </a:cubicBezTo>
                  <a:cubicBezTo>
                    <a:pt x="84385" y="50088"/>
                    <a:pt x="85820" y="51365"/>
                    <a:pt x="86937" y="53119"/>
                  </a:cubicBezTo>
                  <a:cubicBezTo>
                    <a:pt x="88054" y="54714"/>
                    <a:pt x="88532" y="56948"/>
                    <a:pt x="88532" y="59819"/>
                  </a:cubicBezTo>
                  <a:cubicBezTo>
                    <a:pt x="88532" y="62850"/>
                    <a:pt x="87894" y="65402"/>
                    <a:pt x="86618" y="67157"/>
                  </a:cubicBezTo>
                  <a:cubicBezTo>
                    <a:pt x="85342" y="69071"/>
                    <a:pt x="83747" y="70507"/>
                    <a:pt x="81673" y="71464"/>
                  </a:cubicBezTo>
                  <a:cubicBezTo>
                    <a:pt x="79440" y="72580"/>
                    <a:pt x="77047" y="73378"/>
                    <a:pt x="74335" y="73697"/>
                  </a:cubicBezTo>
                  <a:cubicBezTo>
                    <a:pt x="71464" y="74176"/>
                    <a:pt x="68592" y="74335"/>
                    <a:pt x="65881" y="74335"/>
                  </a:cubicBezTo>
                  <a:lnTo>
                    <a:pt x="52162" y="74335"/>
                  </a:lnTo>
                  <a:lnTo>
                    <a:pt x="52162" y="464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93901C7A-8EE6-4318-AAB9-50432508A047}"/>
                </a:ext>
              </a:extLst>
            </p:cNvPr>
            <p:cNvSpPr/>
            <p:nvPr/>
          </p:nvSpPr>
          <p:spPr>
            <a:xfrm>
              <a:off x="4945513" y="818592"/>
              <a:ext cx="127614" cy="175469"/>
            </a:xfrm>
            <a:custGeom>
              <a:avLst/>
              <a:gdLst>
                <a:gd name="connsiteX0" fmla="*/ 52003 w 127613"/>
                <a:gd name="connsiteY0" fmla="*/ 103527 h 175468"/>
                <a:gd name="connsiteX1" fmla="*/ 112619 w 127613"/>
                <a:gd name="connsiteY1" fmla="*/ 103527 h 175468"/>
                <a:gd name="connsiteX2" fmla="*/ 112619 w 127613"/>
                <a:gd name="connsiteY2" fmla="*/ 69230 h 175468"/>
                <a:gd name="connsiteX3" fmla="*/ 52003 w 127613"/>
                <a:gd name="connsiteY3" fmla="*/ 69230 h 175468"/>
                <a:gd name="connsiteX4" fmla="*/ 52003 w 127613"/>
                <a:gd name="connsiteY4" fmla="*/ 47696 h 175468"/>
                <a:gd name="connsiteX5" fmla="*/ 116129 w 127613"/>
                <a:gd name="connsiteY5" fmla="*/ 47696 h 175468"/>
                <a:gd name="connsiteX6" fmla="*/ 116129 w 127613"/>
                <a:gd name="connsiteY6" fmla="*/ 11964 h 175468"/>
                <a:gd name="connsiteX7" fmla="*/ 11964 w 127613"/>
                <a:gd name="connsiteY7" fmla="*/ 11964 h 175468"/>
                <a:gd name="connsiteX8" fmla="*/ 11964 w 127613"/>
                <a:gd name="connsiteY8" fmla="*/ 163984 h 175468"/>
                <a:gd name="connsiteX9" fmla="*/ 119798 w 127613"/>
                <a:gd name="connsiteY9" fmla="*/ 163984 h 175468"/>
                <a:gd name="connsiteX10" fmla="*/ 119798 w 127613"/>
                <a:gd name="connsiteY10" fmla="*/ 127773 h 175468"/>
                <a:gd name="connsiteX11" fmla="*/ 52003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03527"/>
                  </a:move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8" y="163984"/>
                  </a:lnTo>
                  <a:lnTo>
                    <a:pt x="119798" y="127773"/>
                  </a:lnTo>
                  <a:lnTo>
                    <a:pt x="52003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6ECC68D-A633-4BE6-9EBC-C26D9FBE81EE}"/>
                </a:ext>
              </a:extLst>
            </p:cNvPr>
            <p:cNvSpPr/>
            <p:nvPr/>
          </p:nvSpPr>
          <p:spPr>
            <a:xfrm>
              <a:off x="5101520" y="818592"/>
              <a:ext cx="159517" cy="175469"/>
            </a:xfrm>
            <a:custGeom>
              <a:avLst/>
              <a:gdLst>
                <a:gd name="connsiteX0" fmla="*/ 111183 w 159517"/>
                <a:gd name="connsiteY0" fmla="*/ 100336 h 175468"/>
                <a:gd name="connsiteX1" fmla="*/ 56788 w 159517"/>
                <a:gd name="connsiteY1" fmla="*/ 11964 h 175468"/>
                <a:gd name="connsiteX2" fmla="*/ 11964 w 159517"/>
                <a:gd name="connsiteY2" fmla="*/ 11964 h 175468"/>
                <a:gd name="connsiteX3" fmla="*/ 11964 w 159517"/>
                <a:gd name="connsiteY3" fmla="*/ 163984 h 175468"/>
                <a:gd name="connsiteX4" fmla="*/ 52162 w 159517"/>
                <a:gd name="connsiteY4" fmla="*/ 163984 h 175468"/>
                <a:gd name="connsiteX5" fmla="*/ 51365 w 159517"/>
                <a:gd name="connsiteY5" fmla="*/ 75292 h 175468"/>
                <a:gd name="connsiteX6" fmla="*/ 105919 w 159517"/>
                <a:gd name="connsiteY6" fmla="*/ 163984 h 175468"/>
                <a:gd name="connsiteX7" fmla="*/ 150584 w 159517"/>
                <a:gd name="connsiteY7" fmla="*/ 163984 h 175468"/>
                <a:gd name="connsiteX8" fmla="*/ 150584 w 159517"/>
                <a:gd name="connsiteY8" fmla="*/ 11964 h 175468"/>
                <a:gd name="connsiteX9" fmla="*/ 110386 w 159517"/>
                <a:gd name="connsiteY9" fmla="*/ 1196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517" h="175468">
                  <a:moveTo>
                    <a:pt x="111183" y="100336"/>
                  </a:moveTo>
                  <a:lnTo>
                    <a:pt x="56788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52162" y="163984"/>
                  </a:lnTo>
                  <a:lnTo>
                    <a:pt x="51365" y="75292"/>
                  </a:lnTo>
                  <a:lnTo>
                    <a:pt x="105919" y="163984"/>
                  </a:lnTo>
                  <a:lnTo>
                    <a:pt x="150584" y="163984"/>
                  </a:lnTo>
                  <a:lnTo>
                    <a:pt x="150584" y="11964"/>
                  </a:lnTo>
                  <a:lnTo>
                    <a:pt x="110386" y="1196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09E0E962-4267-41A9-B9C4-8E35FDA92E35}"/>
                </a:ext>
              </a:extLst>
            </p:cNvPr>
            <p:cNvSpPr/>
            <p:nvPr/>
          </p:nvSpPr>
          <p:spPr>
            <a:xfrm>
              <a:off x="5280020" y="814683"/>
              <a:ext cx="175469" cy="175469"/>
            </a:xfrm>
            <a:custGeom>
              <a:avLst/>
              <a:gdLst>
                <a:gd name="connsiteX0" fmla="*/ 153456 w 175468"/>
                <a:gd name="connsiteY0" fmla="*/ 33419 h 175468"/>
                <a:gd name="connsiteX1" fmla="*/ 127135 w 175468"/>
                <a:gd name="connsiteY1" fmla="*/ 17467 h 175468"/>
                <a:gd name="connsiteX2" fmla="*/ 61733 w 175468"/>
                <a:gd name="connsiteY2" fmla="*/ 17467 h 175468"/>
                <a:gd name="connsiteX3" fmla="*/ 35572 w 175468"/>
                <a:gd name="connsiteY3" fmla="*/ 33419 h 175468"/>
                <a:gd name="connsiteX4" fmla="*/ 18185 w 175468"/>
                <a:gd name="connsiteY4" fmla="*/ 58463 h 175468"/>
                <a:gd name="connsiteX5" fmla="*/ 11964 w 175468"/>
                <a:gd name="connsiteY5" fmla="*/ 91324 h 175468"/>
                <a:gd name="connsiteX6" fmla="*/ 18185 w 175468"/>
                <a:gd name="connsiteY6" fmla="*/ 124184 h 175468"/>
                <a:gd name="connsiteX7" fmla="*/ 35413 w 175468"/>
                <a:gd name="connsiteY7" fmla="*/ 149707 h 175468"/>
                <a:gd name="connsiteX8" fmla="*/ 61574 w 175468"/>
                <a:gd name="connsiteY8" fmla="*/ 166137 h 175468"/>
                <a:gd name="connsiteX9" fmla="*/ 94275 w 175468"/>
                <a:gd name="connsiteY9" fmla="*/ 171880 h 175468"/>
                <a:gd name="connsiteX10" fmla="*/ 127135 w 175468"/>
                <a:gd name="connsiteY10" fmla="*/ 166137 h 175468"/>
                <a:gd name="connsiteX11" fmla="*/ 153456 w 175468"/>
                <a:gd name="connsiteY11" fmla="*/ 149707 h 175468"/>
                <a:gd name="connsiteX12" fmla="*/ 170683 w 175468"/>
                <a:gd name="connsiteY12" fmla="*/ 124184 h 175468"/>
                <a:gd name="connsiteX13" fmla="*/ 176905 w 175468"/>
                <a:gd name="connsiteY13" fmla="*/ 91324 h 175468"/>
                <a:gd name="connsiteX14" fmla="*/ 170683 w 175468"/>
                <a:gd name="connsiteY14" fmla="*/ 58463 h 175468"/>
                <a:gd name="connsiteX15" fmla="*/ 153456 w 175468"/>
                <a:gd name="connsiteY15" fmla="*/ 33419 h 175468"/>
                <a:gd name="connsiteX16" fmla="*/ 133197 w 175468"/>
                <a:gd name="connsiteY16" fmla="*/ 91324 h 175468"/>
                <a:gd name="connsiteX17" fmla="*/ 130326 w 175468"/>
                <a:gd name="connsiteY17" fmla="*/ 108551 h 175468"/>
                <a:gd name="connsiteX18" fmla="*/ 122350 w 175468"/>
                <a:gd name="connsiteY18" fmla="*/ 121791 h 175468"/>
                <a:gd name="connsiteX19" fmla="*/ 110226 w 175468"/>
                <a:gd name="connsiteY19" fmla="*/ 130405 h 175468"/>
                <a:gd name="connsiteX20" fmla="*/ 78961 w 175468"/>
                <a:gd name="connsiteY20" fmla="*/ 130405 h 175468"/>
                <a:gd name="connsiteX21" fmla="*/ 66838 w 175468"/>
                <a:gd name="connsiteY21" fmla="*/ 121791 h 175468"/>
                <a:gd name="connsiteX22" fmla="*/ 58862 w 175468"/>
                <a:gd name="connsiteY22" fmla="*/ 108392 h 175468"/>
                <a:gd name="connsiteX23" fmla="*/ 55991 w 175468"/>
                <a:gd name="connsiteY23" fmla="*/ 91164 h 175468"/>
                <a:gd name="connsiteX24" fmla="*/ 58862 w 175468"/>
                <a:gd name="connsiteY24" fmla="*/ 74415 h 175468"/>
                <a:gd name="connsiteX25" fmla="*/ 66838 w 175468"/>
                <a:gd name="connsiteY25" fmla="*/ 61334 h 175468"/>
                <a:gd name="connsiteX26" fmla="*/ 79121 w 175468"/>
                <a:gd name="connsiteY26" fmla="*/ 52720 h 175468"/>
                <a:gd name="connsiteX27" fmla="*/ 94753 w 175468"/>
                <a:gd name="connsiteY27" fmla="*/ 49530 h 175468"/>
                <a:gd name="connsiteX28" fmla="*/ 110545 w 175468"/>
                <a:gd name="connsiteY28" fmla="*/ 52720 h 175468"/>
                <a:gd name="connsiteX29" fmla="*/ 122669 w 175468"/>
                <a:gd name="connsiteY29" fmla="*/ 61334 h 175468"/>
                <a:gd name="connsiteX30" fmla="*/ 130645 w 175468"/>
                <a:gd name="connsiteY30" fmla="*/ 74415 h 175468"/>
                <a:gd name="connsiteX31" fmla="*/ 133197 w 175468"/>
                <a:gd name="connsiteY31" fmla="*/ 9132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5468" h="175468">
                  <a:moveTo>
                    <a:pt x="153456" y="33419"/>
                  </a:moveTo>
                  <a:cubicBezTo>
                    <a:pt x="146118" y="26560"/>
                    <a:pt x="137344" y="21296"/>
                    <a:pt x="127135" y="17467"/>
                  </a:cubicBezTo>
                  <a:cubicBezTo>
                    <a:pt x="107036" y="10129"/>
                    <a:pt x="81673" y="10129"/>
                    <a:pt x="61733" y="17467"/>
                  </a:cubicBezTo>
                  <a:cubicBezTo>
                    <a:pt x="51684" y="21136"/>
                    <a:pt x="42910" y="26560"/>
                    <a:pt x="35572" y="33419"/>
                  </a:cubicBezTo>
                  <a:cubicBezTo>
                    <a:pt x="28235" y="40278"/>
                    <a:pt x="22332" y="48733"/>
                    <a:pt x="18185" y="58463"/>
                  </a:cubicBezTo>
                  <a:cubicBezTo>
                    <a:pt x="14038" y="68194"/>
                    <a:pt x="11964" y="79200"/>
                    <a:pt x="11964" y="91324"/>
                  </a:cubicBezTo>
                  <a:cubicBezTo>
                    <a:pt x="11964" y="103287"/>
                    <a:pt x="14038" y="114294"/>
                    <a:pt x="18185" y="124184"/>
                  </a:cubicBezTo>
                  <a:cubicBezTo>
                    <a:pt x="22332" y="134074"/>
                    <a:pt x="28075" y="142688"/>
                    <a:pt x="35413" y="149707"/>
                  </a:cubicBezTo>
                  <a:cubicBezTo>
                    <a:pt x="42751" y="156726"/>
                    <a:pt x="51524" y="162309"/>
                    <a:pt x="61574" y="166137"/>
                  </a:cubicBezTo>
                  <a:cubicBezTo>
                    <a:pt x="71623" y="169966"/>
                    <a:pt x="82630" y="171880"/>
                    <a:pt x="94275" y="171880"/>
                  </a:cubicBezTo>
                  <a:cubicBezTo>
                    <a:pt x="105920" y="171880"/>
                    <a:pt x="117086" y="169966"/>
                    <a:pt x="127135" y="166137"/>
                  </a:cubicBezTo>
                  <a:cubicBezTo>
                    <a:pt x="137185" y="162309"/>
                    <a:pt x="146118" y="156726"/>
                    <a:pt x="153456" y="149707"/>
                  </a:cubicBezTo>
                  <a:cubicBezTo>
                    <a:pt x="160793" y="142688"/>
                    <a:pt x="166536" y="134074"/>
                    <a:pt x="170683" y="124184"/>
                  </a:cubicBezTo>
                  <a:cubicBezTo>
                    <a:pt x="174831" y="114294"/>
                    <a:pt x="176905" y="103287"/>
                    <a:pt x="176905" y="91324"/>
                  </a:cubicBezTo>
                  <a:cubicBezTo>
                    <a:pt x="176905" y="79360"/>
                    <a:pt x="174831" y="68194"/>
                    <a:pt x="170683" y="58463"/>
                  </a:cubicBezTo>
                  <a:cubicBezTo>
                    <a:pt x="166536" y="48733"/>
                    <a:pt x="160793" y="40278"/>
                    <a:pt x="153456" y="33419"/>
                  </a:cubicBezTo>
                  <a:close/>
                  <a:moveTo>
                    <a:pt x="133197" y="91324"/>
                  </a:moveTo>
                  <a:cubicBezTo>
                    <a:pt x="133197" y="97545"/>
                    <a:pt x="132240" y="103287"/>
                    <a:pt x="130326" y="108551"/>
                  </a:cubicBezTo>
                  <a:cubicBezTo>
                    <a:pt x="128411" y="113656"/>
                    <a:pt x="125700" y="118123"/>
                    <a:pt x="122350" y="121791"/>
                  </a:cubicBezTo>
                  <a:cubicBezTo>
                    <a:pt x="119000" y="125460"/>
                    <a:pt x="114852" y="128332"/>
                    <a:pt x="110226" y="130405"/>
                  </a:cubicBezTo>
                  <a:cubicBezTo>
                    <a:pt x="100815" y="134553"/>
                    <a:pt x="88213" y="134553"/>
                    <a:pt x="78961" y="130405"/>
                  </a:cubicBezTo>
                  <a:cubicBezTo>
                    <a:pt x="74335" y="128332"/>
                    <a:pt x="70188" y="125460"/>
                    <a:pt x="66838" y="121791"/>
                  </a:cubicBezTo>
                  <a:cubicBezTo>
                    <a:pt x="63488" y="118123"/>
                    <a:pt x="60776" y="113656"/>
                    <a:pt x="58862" y="108392"/>
                  </a:cubicBezTo>
                  <a:cubicBezTo>
                    <a:pt x="56948" y="103128"/>
                    <a:pt x="55991" y="97385"/>
                    <a:pt x="55991" y="91164"/>
                  </a:cubicBezTo>
                  <a:cubicBezTo>
                    <a:pt x="55991" y="85262"/>
                    <a:pt x="56948" y="79679"/>
                    <a:pt x="58862" y="74415"/>
                  </a:cubicBezTo>
                  <a:cubicBezTo>
                    <a:pt x="60776" y="69310"/>
                    <a:pt x="63328" y="65003"/>
                    <a:pt x="66838" y="61334"/>
                  </a:cubicBezTo>
                  <a:cubicBezTo>
                    <a:pt x="70188" y="57665"/>
                    <a:pt x="74335" y="54794"/>
                    <a:pt x="79121" y="52720"/>
                  </a:cubicBezTo>
                  <a:cubicBezTo>
                    <a:pt x="83747" y="50647"/>
                    <a:pt x="89011" y="49530"/>
                    <a:pt x="94753" y="49530"/>
                  </a:cubicBezTo>
                  <a:cubicBezTo>
                    <a:pt x="100496" y="49530"/>
                    <a:pt x="105760" y="50647"/>
                    <a:pt x="110545" y="52720"/>
                  </a:cubicBezTo>
                  <a:cubicBezTo>
                    <a:pt x="115331" y="54794"/>
                    <a:pt x="119319" y="57665"/>
                    <a:pt x="122669" y="61334"/>
                  </a:cubicBezTo>
                  <a:cubicBezTo>
                    <a:pt x="126019" y="65003"/>
                    <a:pt x="128730" y="69310"/>
                    <a:pt x="130645" y="74415"/>
                  </a:cubicBezTo>
                  <a:cubicBezTo>
                    <a:pt x="132240" y="79679"/>
                    <a:pt x="133197" y="85421"/>
                    <a:pt x="133197" y="9132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71D4F07-DCBB-420F-AB14-627612733384}"/>
                </a:ext>
              </a:extLst>
            </p:cNvPr>
            <p:cNvSpPr/>
            <p:nvPr/>
          </p:nvSpPr>
          <p:spPr>
            <a:xfrm>
              <a:off x="5484840" y="818592"/>
              <a:ext cx="143566" cy="175469"/>
            </a:xfrm>
            <a:custGeom>
              <a:avLst/>
              <a:gdLst>
                <a:gd name="connsiteX0" fmla="*/ 122190 w 143565"/>
                <a:gd name="connsiteY0" fmla="*/ 93318 h 175468"/>
                <a:gd name="connsiteX1" fmla="*/ 111822 w 143565"/>
                <a:gd name="connsiteY1" fmla="*/ 85501 h 175468"/>
                <a:gd name="connsiteX2" fmla="*/ 107355 w 143565"/>
                <a:gd name="connsiteY2" fmla="*/ 83587 h 175468"/>
                <a:gd name="connsiteX3" fmla="*/ 118362 w 143565"/>
                <a:gd name="connsiteY3" fmla="*/ 74495 h 175468"/>
                <a:gd name="connsiteX4" fmla="*/ 125700 w 143565"/>
                <a:gd name="connsiteY4" fmla="*/ 52481 h 175468"/>
                <a:gd name="connsiteX5" fmla="*/ 120755 w 143565"/>
                <a:gd name="connsiteY5" fmla="*/ 32542 h 175468"/>
                <a:gd name="connsiteX6" fmla="*/ 107993 w 143565"/>
                <a:gd name="connsiteY6" fmla="*/ 20099 h 175468"/>
                <a:gd name="connsiteX7" fmla="*/ 90925 w 143565"/>
                <a:gd name="connsiteY7" fmla="*/ 13718 h 175468"/>
                <a:gd name="connsiteX8" fmla="*/ 73059 w 143565"/>
                <a:gd name="connsiteY8" fmla="*/ 11964 h 175468"/>
                <a:gd name="connsiteX9" fmla="*/ 11964 w 143565"/>
                <a:gd name="connsiteY9" fmla="*/ 11964 h 175468"/>
                <a:gd name="connsiteX10" fmla="*/ 11964 w 143565"/>
                <a:gd name="connsiteY10" fmla="*/ 163824 h 175468"/>
                <a:gd name="connsiteX11" fmla="*/ 73059 w 143565"/>
                <a:gd name="connsiteY11" fmla="*/ 163824 h 175468"/>
                <a:gd name="connsiteX12" fmla="*/ 94275 w 143565"/>
                <a:gd name="connsiteY12" fmla="*/ 161591 h 175468"/>
                <a:gd name="connsiteX13" fmla="*/ 113098 w 143565"/>
                <a:gd name="connsiteY13" fmla="*/ 154094 h 175468"/>
                <a:gd name="connsiteX14" fmla="*/ 126657 w 143565"/>
                <a:gd name="connsiteY14" fmla="*/ 139897 h 175468"/>
                <a:gd name="connsiteX15" fmla="*/ 131761 w 143565"/>
                <a:gd name="connsiteY15" fmla="*/ 118362 h 175468"/>
                <a:gd name="connsiteX16" fmla="*/ 129209 w 143565"/>
                <a:gd name="connsiteY16" fmla="*/ 104165 h 175468"/>
                <a:gd name="connsiteX17" fmla="*/ 122190 w 143565"/>
                <a:gd name="connsiteY17" fmla="*/ 93318 h 175468"/>
                <a:gd name="connsiteX18" fmla="*/ 81513 w 143565"/>
                <a:gd name="connsiteY18" fmla="*/ 66678 h 175468"/>
                <a:gd name="connsiteX19" fmla="*/ 67954 w 143565"/>
                <a:gd name="connsiteY19" fmla="*/ 70028 h 175468"/>
                <a:gd name="connsiteX20" fmla="*/ 52003 w 143565"/>
                <a:gd name="connsiteY20" fmla="*/ 70028 h 175468"/>
                <a:gd name="connsiteX21" fmla="*/ 52003 w 143565"/>
                <a:gd name="connsiteY21" fmla="*/ 46100 h 175468"/>
                <a:gd name="connsiteX22" fmla="*/ 66359 w 143565"/>
                <a:gd name="connsiteY22" fmla="*/ 46100 h 175468"/>
                <a:gd name="connsiteX23" fmla="*/ 81513 w 143565"/>
                <a:gd name="connsiteY23" fmla="*/ 49131 h 175468"/>
                <a:gd name="connsiteX24" fmla="*/ 85661 w 143565"/>
                <a:gd name="connsiteY24" fmla="*/ 57426 h 175468"/>
                <a:gd name="connsiteX25" fmla="*/ 81513 w 143565"/>
                <a:gd name="connsiteY25" fmla="*/ 66678 h 175468"/>
                <a:gd name="connsiteX26" fmla="*/ 52003 w 143565"/>
                <a:gd name="connsiteY26" fmla="*/ 102091 h 175468"/>
                <a:gd name="connsiteX27" fmla="*/ 68592 w 143565"/>
                <a:gd name="connsiteY27" fmla="*/ 102091 h 175468"/>
                <a:gd name="connsiteX28" fmla="*/ 85342 w 143565"/>
                <a:gd name="connsiteY28" fmla="*/ 105281 h 175468"/>
                <a:gd name="connsiteX29" fmla="*/ 90446 w 143565"/>
                <a:gd name="connsiteY29" fmla="*/ 115171 h 175468"/>
                <a:gd name="connsiteX30" fmla="*/ 88692 w 143565"/>
                <a:gd name="connsiteY30" fmla="*/ 122190 h 175468"/>
                <a:gd name="connsiteX31" fmla="*/ 83906 w 143565"/>
                <a:gd name="connsiteY31" fmla="*/ 126497 h 175468"/>
                <a:gd name="connsiteX32" fmla="*/ 76728 w 143565"/>
                <a:gd name="connsiteY32" fmla="*/ 128730 h 175468"/>
                <a:gd name="connsiteX33" fmla="*/ 68592 w 143565"/>
                <a:gd name="connsiteY33" fmla="*/ 129368 h 175468"/>
                <a:gd name="connsiteX34" fmla="*/ 51843 w 143565"/>
                <a:gd name="connsiteY34" fmla="*/ 129368 h 175468"/>
                <a:gd name="connsiteX35" fmla="*/ 51843 w 143565"/>
                <a:gd name="connsiteY35" fmla="*/ 102091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3565" h="175468">
                  <a:moveTo>
                    <a:pt x="122190" y="93318"/>
                  </a:moveTo>
                  <a:cubicBezTo>
                    <a:pt x="119319" y="90127"/>
                    <a:pt x="115810" y="87575"/>
                    <a:pt x="111822" y="85501"/>
                  </a:cubicBezTo>
                  <a:cubicBezTo>
                    <a:pt x="110386" y="84704"/>
                    <a:pt x="108950" y="84066"/>
                    <a:pt x="107355" y="83587"/>
                  </a:cubicBezTo>
                  <a:cubicBezTo>
                    <a:pt x="111662" y="81194"/>
                    <a:pt x="115331" y="78163"/>
                    <a:pt x="118362" y="74495"/>
                  </a:cubicBezTo>
                  <a:cubicBezTo>
                    <a:pt x="123147" y="68592"/>
                    <a:pt x="125700" y="61255"/>
                    <a:pt x="125700" y="52481"/>
                  </a:cubicBezTo>
                  <a:cubicBezTo>
                    <a:pt x="125700" y="44505"/>
                    <a:pt x="123945" y="37806"/>
                    <a:pt x="120755" y="32542"/>
                  </a:cubicBezTo>
                  <a:cubicBezTo>
                    <a:pt x="117405" y="27277"/>
                    <a:pt x="113257" y="23130"/>
                    <a:pt x="107993" y="20099"/>
                  </a:cubicBezTo>
                  <a:cubicBezTo>
                    <a:pt x="102889" y="17068"/>
                    <a:pt x="97146" y="14995"/>
                    <a:pt x="90925" y="13718"/>
                  </a:cubicBezTo>
                  <a:cubicBezTo>
                    <a:pt x="84863" y="12442"/>
                    <a:pt x="78802" y="11964"/>
                    <a:pt x="73059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73059" y="163824"/>
                  </a:lnTo>
                  <a:cubicBezTo>
                    <a:pt x="80237" y="163824"/>
                    <a:pt x="87416" y="163027"/>
                    <a:pt x="94275" y="161591"/>
                  </a:cubicBezTo>
                  <a:cubicBezTo>
                    <a:pt x="101293" y="160155"/>
                    <a:pt x="107515" y="157603"/>
                    <a:pt x="113098" y="154094"/>
                  </a:cubicBezTo>
                  <a:cubicBezTo>
                    <a:pt x="118681" y="150584"/>
                    <a:pt x="123307" y="145799"/>
                    <a:pt x="126657" y="139897"/>
                  </a:cubicBezTo>
                  <a:cubicBezTo>
                    <a:pt x="130007" y="133994"/>
                    <a:pt x="131761" y="126816"/>
                    <a:pt x="131761" y="118362"/>
                  </a:cubicBezTo>
                  <a:cubicBezTo>
                    <a:pt x="131761" y="113257"/>
                    <a:pt x="130964" y="108472"/>
                    <a:pt x="129209" y="104165"/>
                  </a:cubicBezTo>
                  <a:cubicBezTo>
                    <a:pt x="127454" y="100177"/>
                    <a:pt x="125221" y="96508"/>
                    <a:pt x="122190" y="93318"/>
                  </a:cubicBezTo>
                  <a:close/>
                  <a:moveTo>
                    <a:pt x="81513" y="66678"/>
                  </a:moveTo>
                  <a:cubicBezTo>
                    <a:pt x="78482" y="68911"/>
                    <a:pt x="73856" y="70028"/>
                    <a:pt x="67954" y="70028"/>
                  </a:cubicBezTo>
                  <a:lnTo>
                    <a:pt x="52003" y="70028"/>
                  </a:lnTo>
                  <a:lnTo>
                    <a:pt x="52003" y="46100"/>
                  </a:lnTo>
                  <a:lnTo>
                    <a:pt x="66359" y="46100"/>
                  </a:lnTo>
                  <a:cubicBezTo>
                    <a:pt x="73218" y="46100"/>
                    <a:pt x="78323" y="47058"/>
                    <a:pt x="81513" y="49131"/>
                  </a:cubicBezTo>
                  <a:cubicBezTo>
                    <a:pt x="84385" y="50886"/>
                    <a:pt x="85661" y="53438"/>
                    <a:pt x="85661" y="57426"/>
                  </a:cubicBezTo>
                  <a:cubicBezTo>
                    <a:pt x="85820" y="61574"/>
                    <a:pt x="84385" y="64604"/>
                    <a:pt x="81513" y="66678"/>
                  </a:cubicBezTo>
                  <a:close/>
                  <a:moveTo>
                    <a:pt x="52003" y="102091"/>
                  </a:moveTo>
                  <a:lnTo>
                    <a:pt x="68592" y="102091"/>
                  </a:lnTo>
                  <a:cubicBezTo>
                    <a:pt x="75611" y="102091"/>
                    <a:pt x="81194" y="103208"/>
                    <a:pt x="85342" y="105281"/>
                  </a:cubicBezTo>
                  <a:cubicBezTo>
                    <a:pt x="88851" y="107036"/>
                    <a:pt x="90446" y="110226"/>
                    <a:pt x="90446" y="115171"/>
                  </a:cubicBezTo>
                  <a:cubicBezTo>
                    <a:pt x="90446" y="118043"/>
                    <a:pt x="89808" y="120436"/>
                    <a:pt x="88692" y="122190"/>
                  </a:cubicBezTo>
                  <a:cubicBezTo>
                    <a:pt x="87416" y="124104"/>
                    <a:pt x="85980" y="125381"/>
                    <a:pt x="83906" y="126497"/>
                  </a:cubicBezTo>
                  <a:cubicBezTo>
                    <a:pt x="81832" y="127614"/>
                    <a:pt x="79440" y="128411"/>
                    <a:pt x="76728" y="128730"/>
                  </a:cubicBezTo>
                  <a:cubicBezTo>
                    <a:pt x="73856" y="129209"/>
                    <a:pt x="71145" y="129368"/>
                    <a:pt x="68592" y="129368"/>
                  </a:cubicBezTo>
                  <a:lnTo>
                    <a:pt x="51843" y="129368"/>
                  </a:lnTo>
                  <a:lnTo>
                    <a:pt x="51843" y="1020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5B0BBE6-879D-4B74-9EC6-EEEC347DA25D}"/>
                </a:ext>
              </a:extLst>
            </p:cNvPr>
            <p:cNvSpPr/>
            <p:nvPr/>
          </p:nvSpPr>
          <p:spPr>
            <a:xfrm>
              <a:off x="5648665" y="818592"/>
              <a:ext cx="111662" cy="175469"/>
            </a:xfrm>
            <a:custGeom>
              <a:avLst/>
              <a:gdLst>
                <a:gd name="connsiteX0" fmla="*/ 53438 w 111662"/>
                <a:gd name="connsiteY0" fmla="*/ 11964 h 175468"/>
                <a:gd name="connsiteX1" fmla="*/ 11964 w 111662"/>
                <a:gd name="connsiteY1" fmla="*/ 11964 h 175468"/>
                <a:gd name="connsiteX2" fmla="*/ 11964 w 111662"/>
                <a:gd name="connsiteY2" fmla="*/ 163984 h 175468"/>
                <a:gd name="connsiteX3" fmla="*/ 109908 w 111662"/>
                <a:gd name="connsiteY3" fmla="*/ 163984 h 175468"/>
                <a:gd name="connsiteX4" fmla="*/ 109908 w 111662"/>
                <a:gd name="connsiteY4" fmla="*/ 127135 h 175468"/>
                <a:gd name="connsiteX5" fmla="*/ 53438 w 111662"/>
                <a:gd name="connsiteY5" fmla="*/ 1271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662" h="175468">
                  <a:moveTo>
                    <a:pt x="53438" y="11964"/>
                  </a:moveTo>
                  <a:lnTo>
                    <a:pt x="11964" y="11964"/>
                  </a:lnTo>
                  <a:lnTo>
                    <a:pt x="11964" y="163984"/>
                  </a:lnTo>
                  <a:lnTo>
                    <a:pt x="109908" y="163984"/>
                  </a:lnTo>
                  <a:lnTo>
                    <a:pt x="109908" y="127135"/>
                  </a:lnTo>
                  <a:lnTo>
                    <a:pt x="53438" y="12713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0B83FA4-B8DF-42BF-8074-94176E78090D}"/>
                </a:ext>
              </a:extLst>
            </p:cNvPr>
            <p:cNvSpPr/>
            <p:nvPr/>
          </p:nvSpPr>
          <p:spPr>
            <a:xfrm>
              <a:off x="5785850" y="818592"/>
              <a:ext cx="127614" cy="175469"/>
            </a:xfrm>
            <a:custGeom>
              <a:avLst/>
              <a:gdLst>
                <a:gd name="connsiteX0" fmla="*/ 52003 w 127613"/>
                <a:gd name="connsiteY0" fmla="*/ 127773 h 175468"/>
                <a:gd name="connsiteX1" fmla="*/ 52003 w 127613"/>
                <a:gd name="connsiteY1" fmla="*/ 103527 h 175468"/>
                <a:gd name="connsiteX2" fmla="*/ 112619 w 127613"/>
                <a:gd name="connsiteY2" fmla="*/ 103527 h 175468"/>
                <a:gd name="connsiteX3" fmla="*/ 112619 w 127613"/>
                <a:gd name="connsiteY3" fmla="*/ 69230 h 175468"/>
                <a:gd name="connsiteX4" fmla="*/ 52003 w 127613"/>
                <a:gd name="connsiteY4" fmla="*/ 69230 h 175468"/>
                <a:gd name="connsiteX5" fmla="*/ 52003 w 127613"/>
                <a:gd name="connsiteY5" fmla="*/ 47696 h 175468"/>
                <a:gd name="connsiteX6" fmla="*/ 116129 w 127613"/>
                <a:gd name="connsiteY6" fmla="*/ 47696 h 175468"/>
                <a:gd name="connsiteX7" fmla="*/ 116129 w 127613"/>
                <a:gd name="connsiteY7" fmla="*/ 11964 h 175468"/>
                <a:gd name="connsiteX8" fmla="*/ 11964 w 127613"/>
                <a:gd name="connsiteY8" fmla="*/ 11964 h 175468"/>
                <a:gd name="connsiteX9" fmla="*/ 11964 w 127613"/>
                <a:gd name="connsiteY9" fmla="*/ 163984 h 175468"/>
                <a:gd name="connsiteX10" fmla="*/ 119797 w 127613"/>
                <a:gd name="connsiteY10" fmla="*/ 163984 h 175468"/>
                <a:gd name="connsiteX11" fmla="*/ 119797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27773"/>
                  </a:moveTo>
                  <a:lnTo>
                    <a:pt x="52003" y="103527"/>
                  </a:ln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7" y="163984"/>
                  </a:lnTo>
                  <a:lnTo>
                    <a:pt x="119797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D8FF89A0-6518-4962-AB44-916D3265B8D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7F327EA3-8BC0-4808-B214-7E2685173E2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68EFE94-B421-44C4-8B0E-AD63899AEAD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5621022-FE2B-4FA0-A9B3-2AE5F41D01F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47EBAF3-9349-4134-9698-F01B5BCE192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037B7EC-B823-4F88-BF97-1044BB4ECE86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CC77A3D9-9EFE-45A6-BFFA-CAD9973DA7B2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7F7D488-5CAE-4BE6-9B9E-93DBF1464AF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422B72-6B7C-4007-A94F-1050AC922B0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1D1EBC4-F48A-4E89-A4BB-624AA5458A0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4F2368F7-E3C4-4171-A52E-395210C6EB7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D1C5993-091C-481B-A5E3-05DB357F625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0D393632-35EE-4365-B362-AC414CE1338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40DAD0CC-6BB9-432C-97F1-56B28E4AA6D6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0A018273-9E6F-41AC-AFEE-CD1544EA41D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56DEDEB-A3CE-4307-8C31-E4042571054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A1721017-5740-4DA9-9D2E-3DE1A5130F1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F1F2DBE-0708-4710-B059-24BACE7E922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F5986AA1-E886-4AA0-B07B-225E0115C63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5516E355-EFD6-439C-992C-EDACD7A28609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8959D047-B03C-41CB-96D6-9494B2AFBC4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325C9C50-9E6C-4694-A456-965B6B12AC14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0C42400B-5774-4E30-B304-C94835ABA330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9077631-D50F-40E5-923E-D57C8151CF9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97A776A-102A-472A-9081-D3A788C18E93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A3A1F737-D667-44A7-BBCB-859E69E89941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C843EE89-E190-4ADC-9800-B58A188F6B5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E007F7A5-CC43-47F8-B5DD-02771705F906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35" name="Graphique 18">
            <a:extLst>
              <a:ext uri="{FF2B5EF4-FFF2-40B4-BE49-F238E27FC236}">
                <a16:creationId xmlns:a16="http://schemas.microsoft.com/office/drawing/2014/main" id="{C575C49D-2621-4F00-B74A-24347858B1A5}"/>
              </a:ext>
            </a:extLst>
          </p:cNvPr>
          <p:cNvGrpSpPr/>
          <p:nvPr userDrawn="1"/>
        </p:nvGrpSpPr>
        <p:grpSpPr>
          <a:xfrm>
            <a:off x="3973587" y="2275192"/>
            <a:ext cx="4232869" cy="212707"/>
            <a:chOff x="3973587" y="2671036"/>
            <a:chExt cx="4232869" cy="212707"/>
          </a:xfrm>
        </p:grpSpPr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AEBEA793-F5AF-4950-894F-6AFDC78F69BD}"/>
                </a:ext>
              </a:extLst>
            </p:cNvPr>
            <p:cNvSpPr/>
            <p:nvPr/>
          </p:nvSpPr>
          <p:spPr>
            <a:xfrm>
              <a:off x="3937993" y="2635442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947E43D4-CC2B-44E6-B127-E3FCB3D31EA2}"/>
                </a:ext>
              </a:extLst>
            </p:cNvPr>
            <p:cNvSpPr/>
            <p:nvPr/>
          </p:nvSpPr>
          <p:spPr>
            <a:xfrm>
              <a:off x="4022380" y="2703042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0B2EF91D-F83C-4A9A-872F-81F7F7B598E7}"/>
                </a:ext>
              </a:extLst>
            </p:cNvPr>
            <p:cNvSpPr/>
            <p:nvPr/>
          </p:nvSpPr>
          <p:spPr>
            <a:xfrm>
              <a:off x="4106836" y="2702636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859D80FF-55F2-406A-B475-7022E31F1AA1}"/>
                </a:ext>
              </a:extLst>
            </p:cNvPr>
            <p:cNvSpPr/>
            <p:nvPr/>
          </p:nvSpPr>
          <p:spPr>
            <a:xfrm>
              <a:off x="4203239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04FC015B-89B1-48B6-8DFC-98FC70DB2A20}"/>
                </a:ext>
              </a:extLst>
            </p:cNvPr>
            <p:cNvSpPr/>
            <p:nvPr/>
          </p:nvSpPr>
          <p:spPr>
            <a:xfrm>
              <a:off x="4236592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142E5D5F-3451-48E6-BC61-813F2973DCDC}"/>
                </a:ext>
              </a:extLst>
            </p:cNvPr>
            <p:cNvSpPr/>
            <p:nvPr/>
          </p:nvSpPr>
          <p:spPr>
            <a:xfrm>
              <a:off x="4365322" y="2703257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D498315B-85E9-4FA8-9467-4193E604721B}"/>
                </a:ext>
              </a:extLst>
            </p:cNvPr>
            <p:cNvSpPr/>
            <p:nvPr/>
          </p:nvSpPr>
          <p:spPr>
            <a:xfrm>
              <a:off x="4453746" y="2702410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84849D3B-FCCE-4081-B445-D5E9CCE84CE1}"/>
                </a:ext>
              </a:extLst>
            </p:cNvPr>
            <p:cNvSpPr/>
            <p:nvPr/>
          </p:nvSpPr>
          <p:spPr>
            <a:xfrm>
              <a:off x="4535275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43E907A6-A8B2-4513-9A0D-24F03C0D81C6}"/>
                </a:ext>
              </a:extLst>
            </p:cNvPr>
            <p:cNvSpPr/>
            <p:nvPr/>
          </p:nvSpPr>
          <p:spPr>
            <a:xfrm>
              <a:off x="46005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D46F2E9E-3CDE-4303-968F-EB2137FD0C06}"/>
                </a:ext>
              </a:extLst>
            </p:cNvPr>
            <p:cNvSpPr/>
            <p:nvPr/>
          </p:nvSpPr>
          <p:spPr>
            <a:xfrm>
              <a:off x="4633716" y="2702711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591B99DA-4C77-4981-A6E2-E7A34080580D}"/>
                </a:ext>
              </a:extLst>
            </p:cNvPr>
            <p:cNvSpPr/>
            <p:nvPr/>
          </p:nvSpPr>
          <p:spPr>
            <a:xfrm>
              <a:off x="4728625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0D922AA8-16AD-4614-A188-66A40CF1379F}"/>
                </a:ext>
              </a:extLst>
            </p:cNvPr>
            <p:cNvSpPr/>
            <p:nvPr/>
          </p:nvSpPr>
          <p:spPr>
            <a:xfrm>
              <a:off x="4816433" y="2702406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AF783F67-E3BA-421D-B77D-F6B59C9AB13D}"/>
                </a:ext>
              </a:extLst>
            </p:cNvPr>
            <p:cNvSpPr/>
            <p:nvPr/>
          </p:nvSpPr>
          <p:spPr>
            <a:xfrm>
              <a:off x="4908363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648FD8AF-78C6-4A0B-9738-656C272F4682}"/>
                </a:ext>
              </a:extLst>
            </p:cNvPr>
            <p:cNvSpPr/>
            <p:nvPr/>
          </p:nvSpPr>
          <p:spPr>
            <a:xfrm>
              <a:off x="4941715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B8665A5-7597-43C8-BE61-8828F9DA5D8E}"/>
                </a:ext>
              </a:extLst>
            </p:cNvPr>
            <p:cNvSpPr/>
            <p:nvPr/>
          </p:nvSpPr>
          <p:spPr>
            <a:xfrm>
              <a:off x="5065727" y="2702820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08DC6B15-4AE6-4C13-AB8C-CCF43F44C1CB}"/>
                </a:ext>
              </a:extLst>
            </p:cNvPr>
            <p:cNvSpPr/>
            <p:nvPr/>
          </p:nvSpPr>
          <p:spPr>
            <a:xfrm>
              <a:off x="5151134" y="2705210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5C64AA98-762B-4EDE-B109-43EA35DFD758}"/>
                </a:ext>
              </a:extLst>
            </p:cNvPr>
            <p:cNvSpPr/>
            <p:nvPr/>
          </p:nvSpPr>
          <p:spPr>
            <a:xfrm>
              <a:off x="5242313" y="2703281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79DA84C2-9350-4ED3-A4CA-98D8DEA4AA72}"/>
                </a:ext>
              </a:extLst>
            </p:cNvPr>
            <p:cNvSpPr/>
            <p:nvPr/>
          </p:nvSpPr>
          <p:spPr>
            <a:xfrm>
              <a:off x="5328417" y="2665434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9EF84A2-39DC-45EA-868B-FE5B58A30E0C}"/>
                </a:ext>
              </a:extLst>
            </p:cNvPr>
            <p:cNvSpPr/>
            <p:nvPr/>
          </p:nvSpPr>
          <p:spPr>
            <a:xfrm>
              <a:off x="5417158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4F08DFF2-0D00-44AC-A11E-71C9F2D05380}"/>
                </a:ext>
              </a:extLst>
            </p:cNvPr>
            <p:cNvSpPr/>
            <p:nvPr/>
          </p:nvSpPr>
          <p:spPr>
            <a:xfrm>
              <a:off x="54743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988FDD2E-29C1-4640-97E4-9AB336AFD072}"/>
                </a:ext>
              </a:extLst>
            </p:cNvPr>
            <p:cNvSpPr/>
            <p:nvPr/>
          </p:nvSpPr>
          <p:spPr>
            <a:xfrm>
              <a:off x="5507729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1B4E769C-CCD8-4FF5-B790-9C3E24D11452}"/>
                </a:ext>
              </a:extLst>
            </p:cNvPr>
            <p:cNvSpPr/>
            <p:nvPr/>
          </p:nvSpPr>
          <p:spPr>
            <a:xfrm>
              <a:off x="559546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FEA77CFA-BF8B-4BC8-AD4A-44C3409824D1}"/>
                </a:ext>
              </a:extLst>
            </p:cNvPr>
            <p:cNvSpPr/>
            <p:nvPr/>
          </p:nvSpPr>
          <p:spPr>
            <a:xfrm>
              <a:off x="5686870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29869D06-E4EC-46F6-91EE-FF03BDFD5E15}"/>
                </a:ext>
              </a:extLst>
            </p:cNvPr>
            <p:cNvSpPr/>
            <p:nvPr/>
          </p:nvSpPr>
          <p:spPr>
            <a:xfrm>
              <a:off x="5736813" y="2703266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EB636A87-D67E-4F9D-A433-A925F2A0B52B}"/>
                </a:ext>
              </a:extLst>
            </p:cNvPr>
            <p:cNvSpPr/>
            <p:nvPr/>
          </p:nvSpPr>
          <p:spPr>
            <a:xfrm>
              <a:off x="586146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5FBBB79F-29C7-43C2-9BE0-31F1BA367020}"/>
                </a:ext>
              </a:extLst>
            </p:cNvPr>
            <p:cNvSpPr/>
            <p:nvPr/>
          </p:nvSpPr>
          <p:spPr>
            <a:xfrm>
              <a:off x="5949776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89C6AB0-7659-4F67-BA56-4A3E74511F77}"/>
                </a:ext>
              </a:extLst>
            </p:cNvPr>
            <p:cNvSpPr/>
            <p:nvPr/>
          </p:nvSpPr>
          <p:spPr>
            <a:xfrm>
              <a:off x="6076723" y="2701969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FEC0F116-54D8-43F0-A039-584289AC9B2A}"/>
                </a:ext>
              </a:extLst>
            </p:cNvPr>
            <p:cNvSpPr/>
            <p:nvPr/>
          </p:nvSpPr>
          <p:spPr>
            <a:xfrm>
              <a:off x="6151422" y="2704785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3D98477B-0D94-4981-9749-6DE65AF7A6B3}"/>
                </a:ext>
              </a:extLst>
            </p:cNvPr>
            <p:cNvSpPr/>
            <p:nvPr/>
          </p:nvSpPr>
          <p:spPr>
            <a:xfrm>
              <a:off x="6237060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4CE821A6-C23D-45CB-9770-F016B171EAB4}"/>
                </a:ext>
              </a:extLst>
            </p:cNvPr>
            <p:cNvSpPr/>
            <p:nvPr/>
          </p:nvSpPr>
          <p:spPr>
            <a:xfrm>
              <a:off x="6314143" y="2678834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B9CEDC0A-A5AF-4804-8CF6-E4CD1F4C0AAE}"/>
                </a:ext>
              </a:extLst>
            </p:cNvPr>
            <p:cNvSpPr/>
            <p:nvPr/>
          </p:nvSpPr>
          <p:spPr>
            <a:xfrm>
              <a:off x="637387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0F89333E-9F6F-415E-93B7-B1A4265C7758}"/>
                </a:ext>
              </a:extLst>
            </p:cNvPr>
            <p:cNvSpPr/>
            <p:nvPr/>
          </p:nvSpPr>
          <p:spPr>
            <a:xfrm>
              <a:off x="6461974" y="2703247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5FB276C2-4E35-4B34-813A-403853AEFE0C}"/>
                </a:ext>
              </a:extLst>
            </p:cNvPr>
            <p:cNvSpPr/>
            <p:nvPr/>
          </p:nvSpPr>
          <p:spPr>
            <a:xfrm>
              <a:off x="6599340" y="2703261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5E8F0671-EBB3-416F-A4EC-CC8C620A66CA}"/>
                </a:ext>
              </a:extLst>
            </p:cNvPr>
            <p:cNvSpPr/>
            <p:nvPr/>
          </p:nvSpPr>
          <p:spPr>
            <a:xfrm>
              <a:off x="6683107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F3DD8C61-3B36-4437-A09D-382806C06F8C}"/>
                </a:ext>
              </a:extLst>
            </p:cNvPr>
            <p:cNvSpPr/>
            <p:nvPr/>
          </p:nvSpPr>
          <p:spPr>
            <a:xfrm>
              <a:off x="6806498" y="2702406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0A7AE426-0DA5-4D28-8DAB-EE2D54E21E05}"/>
                </a:ext>
              </a:extLst>
            </p:cNvPr>
            <p:cNvSpPr/>
            <p:nvPr/>
          </p:nvSpPr>
          <p:spPr>
            <a:xfrm>
              <a:off x="6887601" y="2704785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9040B9E3-0991-4A2B-90A2-8F17E6E80363}"/>
                </a:ext>
              </a:extLst>
            </p:cNvPr>
            <p:cNvSpPr/>
            <p:nvPr/>
          </p:nvSpPr>
          <p:spPr>
            <a:xfrm>
              <a:off x="6971368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EFEEEB16-29B5-4399-BEE1-9BD2E88F5D69}"/>
                </a:ext>
              </a:extLst>
            </p:cNvPr>
            <p:cNvSpPr/>
            <p:nvPr/>
          </p:nvSpPr>
          <p:spPr>
            <a:xfrm>
              <a:off x="7061808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6FD1D8ED-6C68-45F4-A432-F6A9D57A3C47}"/>
                </a:ext>
              </a:extLst>
            </p:cNvPr>
            <p:cNvSpPr/>
            <p:nvPr/>
          </p:nvSpPr>
          <p:spPr>
            <a:xfrm>
              <a:off x="7148107" y="2703042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AC9FB043-EF12-4A9D-9FFA-03598B93E076}"/>
                </a:ext>
              </a:extLst>
            </p:cNvPr>
            <p:cNvSpPr/>
            <p:nvPr/>
          </p:nvSpPr>
          <p:spPr>
            <a:xfrm>
              <a:off x="723278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3EEB8943-1203-4092-A8AA-2CAFB0DC84BC}"/>
                </a:ext>
              </a:extLst>
            </p:cNvPr>
            <p:cNvSpPr/>
            <p:nvPr/>
          </p:nvSpPr>
          <p:spPr>
            <a:xfrm>
              <a:off x="7316335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038D496F-48F1-4AC8-9AD0-6C200A27F39A}"/>
                </a:ext>
              </a:extLst>
            </p:cNvPr>
            <p:cNvSpPr/>
            <p:nvPr/>
          </p:nvSpPr>
          <p:spPr>
            <a:xfrm>
              <a:off x="7438272" y="2703261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1539243B-08CE-4064-8FB3-806545F732A1}"/>
                </a:ext>
              </a:extLst>
            </p:cNvPr>
            <p:cNvSpPr/>
            <p:nvPr/>
          </p:nvSpPr>
          <p:spPr>
            <a:xfrm>
              <a:off x="7518277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779A76FB-D60C-4006-890C-18ABEC35E908}"/>
                </a:ext>
              </a:extLst>
            </p:cNvPr>
            <p:cNvSpPr/>
            <p:nvPr/>
          </p:nvSpPr>
          <p:spPr>
            <a:xfrm>
              <a:off x="7622929" y="2703296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98D527B8-095E-4E4A-9034-6B6C703E3683}"/>
                </a:ext>
              </a:extLst>
            </p:cNvPr>
            <p:cNvSpPr/>
            <p:nvPr/>
          </p:nvSpPr>
          <p:spPr>
            <a:xfrm>
              <a:off x="7672676" y="2665434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92A2539-09F6-4AB5-8958-4D066A70A910}"/>
                </a:ext>
              </a:extLst>
            </p:cNvPr>
            <p:cNvSpPr/>
            <p:nvPr/>
          </p:nvSpPr>
          <p:spPr>
            <a:xfrm>
              <a:off x="7757320" y="2701973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28C77913-326A-4CE5-8BCC-DED039815A8D}"/>
                </a:ext>
              </a:extLst>
            </p:cNvPr>
            <p:cNvSpPr/>
            <p:nvPr/>
          </p:nvSpPr>
          <p:spPr>
            <a:xfrm>
              <a:off x="783772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EF8B2342-DA52-4EA3-A368-5F3F03A0DDFD}"/>
                </a:ext>
              </a:extLst>
            </p:cNvPr>
            <p:cNvSpPr/>
            <p:nvPr/>
          </p:nvSpPr>
          <p:spPr>
            <a:xfrm>
              <a:off x="7923232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0AB54B80-6714-4CA7-8BC9-73CBC139B87E}"/>
                </a:ext>
              </a:extLst>
            </p:cNvPr>
            <p:cNvSpPr/>
            <p:nvPr/>
          </p:nvSpPr>
          <p:spPr>
            <a:xfrm>
              <a:off x="801330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ABF73E13-B18E-411E-B2D6-DC7C48C5F257}"/>
                </a:ext>
              </a:extLst>
            </p:cNvPr>
            <p:cNvSpPr/>
            <p:nvPr/>
          </p:nvSpPr>
          <p:spPr>
            <a:xfrm>
              <a:off x="8097478" y="2704785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726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énie industr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7589A8E-D461-408F-BF4B-B81F97CE0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D39FDA9-1409-4F27-8D09-7E893798F317}"/>
              </a:ext>
            </a:extLst>
          </p:cNvPr>
          <p:cNvSpPr/>
          <p:nvPr userDrawn="1"/>
        </p:nvSpPr>
        <p:spPr>
          <a:xfrm>
            <a:off x="0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72BD05C-041F-4415-BF43-DC8E603FB89E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A863927-C358-4504-B859-1BD49324EEFD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2706F53-4C12-4BB5-BC6A-BC206D30C59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50F5F0-6F74-49D9-8581-303DCEEA183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06093" y="1995802"/>
            <a:ext cx="3833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D078575B-77A6-435A-BCCC-567AFD130195}"/>
              </a:ext>
            </a:extLst>
          </p:cNvPr>
          <p:cNvGrpSpPr/>
          <p:nvPr/>
        </p:nvGrpSpPr>
        <p:grpSpPr>
          <a:xfrm>
            <a:off x="4511824" y="2239701"/>
            <a:ext cx="3168351" cy="209824"/>
            <a:chOff x="4511824" y="2664787"/>
            <a:chExt cx="3168351" cy="209824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5D52DD7-29B6-4C5F-8DD8-79EF68397B95}"/>
                </a:ext>
              </a:extLst>
            </p:cNvPr>
            <p:cNvSpPr/>
            <p:nvPr/>
          </p:nvSpPr>
          <p:spPr>
            <a:xfrm>
              <a:off x="4477224" y="2630187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265A3D76-439F-4B23-8232-A0F310ED4D98}"/>
                </a:ext>
              </a:extLst>
            </p:cNvPr>
            <p:cNvSpPr/>
            <p:nvPr/>
          </p:nvSpPr>
          <p:spPr>
            <a:xfrm>
              <a:off x="4560694" y="2696871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325D5E3-20EE-49B3-87C7-20F7BDBF5BBE}"/>
                </a:ext>
              </a:extLst>
            </p:cNvPr>
            <p:cNvSpPr/>
            <p:nvPr/>
          </p:nvSpPr>
          <p:spPr>
            <a:xfrm>
              <a:off x="4643779" y="2696470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452D825-4516-4549-BF42-A49896C2AB6D}"/>
                </a:ext>
              </a:extLst>
            </p:cNvPr>
            <p:cNvSpPr/>
            <p:nvPr/>
          </p:nvSpPr>
          <p:spPr>
            <a:xfrm>
              <a:off x="4738875" y="2654527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2C406D97-5D83-429A-ADA5-124FA0124DAD}"/>
                </a:ext>
              </a:extLst>
            </p:cNvPr>
            <p:cNvSpPr/>
            <p:nvPr/>
          </p:nvSpPr>
          <p:spPr>
            <a:xfrm>
              <a:off x="4771776" y="2697086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727207A-9605-4FB3-B503-EBC37A41A9ED}"/>
                </a:ext>
              </a:extLst>
            </p:cNvPr>
            <p:cNvSpPr/>
            <p:nvPr/>
          </p:nvSpPr>
          <p:spPr>
            <a:xfrm>
              <a:off x="4899810" y="2697082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FBE493E9-9BF6-4A56-960B-2419228D9FD6}"/>
                </a:ext>
              </a:extLst>
            </p:cNvPr>
            <p:cNvSpPr/>
            <p:nvPr/>
          </p:nvSpPr>
          <p:spPr>
            <a:xfrm>
              <a:off x="4985568" y="2697086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47E348E-BF12-47E6-8809-81AC63F3D33B}"/>
                </a:ext>
              </a:extLst>
            </p:cNvPr>
            <p:cNvSpPr/>
            <p:nvPr/>
          </p:nvSpPr>
          <p:spPr>
            <a:xfrm>
              <a:off x="5067250" y="2672991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FF7B6D-F206-4FD9-86E8-979C5B8B2AF3}"/>
                </a:ext>
              </a:extLst>
            </p:cNvPr>
            <p:cNvSpPr/>
            <p:nvPr/>
          </p:nvSpPr>
          <p:spPr>
            <a:xfrm>
              <a:off x="5130617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A9F0A75-3628-4336-B5FA-9EF55AB106D7}"/>
                </a:ext>
              </a:extLst>
            </p:cNvPr>
            <p:cNvSpPr/>
            <p:nvPr/>
          </p:nvSpPr>
          <p:spPr>
            <a:xfrm>
              <a:off x="5163518" y="2696474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0E29F9E-282C-490C-B8F3-5F3BAF5E23FE}"/>
                </a:ext>
              </a:extLst>
            </p:cNvPr>
            <p:cNvSpPr/>
            <p:nvPr/>
          </p:nvSpPr>
          <p:spPr>
            <a:xfrm>
              <a:off x="5256722" y="2697092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88E5ADF-DAF4-4C4E-AE7A-18CA280333BF}"/>
                </a:ext>
              </a:extLst>
            </p:cNvPr>
            <p:cNvSpPr/>
            <p:nvPr/>
          </p:nvSpPr>
          <p:spPr>
            <a:xfrm>
              <a:off x="5343760" y="2697086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628F97-0A5B-408D-BF27-CAC1EEECAEB8}"/>
                </a:ext>
              </a:extLst>
            </p:cNvPr>
            <p:cNvSpPr/>
            <p:nvPr/>
          </p:nvSpPr>
          <p:spPr>
            <a:xfrm>
              <a:off x="5434234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A36902F-8791-4BA0-B079-B1E826591834}"/>
                </a:ext>
              </a:extLst>
            </p:cNvPr>
            <p:cNvSpPr/>
            <p:nvPr/>
          </p:nvSpPr>
          <p:spPr>
            <a:xfrm>
              <a:off x="5467344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13B712F0-A897-4F12-9890-27D9445DB437}"/>
                </a:ext>
              </a:extLst>
            </p:cNvPr>
            <p:cNvSpPr/>
            <p:nvPr/>
          </p:nvSpPr>
          <p:spPr>
            <a:xfrm>
              <a:off x="5589675" y="2696659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71285A9-F750-46D6-B6D2-C5E30928CCB8}"/>
                </a:ext>
              </a:extLst>
            </p:cNvPr>
            <p:cNvSpPr/>
            <p:nvPr/>
          </p:nvSpPr>
          <p:spPr>
            <a:xfrm>
              <a:off x="5673699" y="2699009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A34C337-DB98-4B2F-8BC4-292DB95980BF}"/>
                </a:ext>
              </a:extLst>
            </p:cNvPr>
            <p:cNvSpPr/>
            <p:nvPr/>
          </p:nvSpPr>
          <p:spPr>
            <a:xfrm>
              <a:off x="5763868" y="2697107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5671538-D762-4DF3-AF42-D20C090A1F82}"/>
                </a:ext>
              </a:extLst>
            </p:cNvPr>
            <p:cNvSpPr/>
            <p:nvPr/>
          </p:nvSpPr>
          <p:spPr>
            <a:xfrm>
              <a:off x="5849225" y="2659772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B9DBBC-A22C-4582-80B6-F948814BF115}"/>
                </a:ext>
              </a:extLst>
            </p:cNvPr>
            <p:cNvSpPr/>
            <p:nvPr/>
          </p:nvSpPr>
          <p:spPr>
            <a:xfrm>
              <a:off x="5936344" y="2697121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96BA47D6-E532-4974-8D7C-7A695A8C522B}"/>
                </a:ext>
              </a:extLst>
            </p:cNvPr>
            <p:cNvSpPr/>
            <p:nvPr/>
          </p:nvSpPr>
          <p:spPr>
            <a:xfrm>
              <a:off x="599278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099B3E9-B56E-4E94-9BF2-0117CAC048A2}"/>
                </a:ext>
              </a:extLst>
            </p:cNvPr>
            <p:cNvSpPr/>
            <p:nvPr/>
          </p:nvSpPr>
          <p:spPr>
            <a:xfrm>
              <a:off x="6025688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9DA5F98-039B-40F7-95E9-3422EA3DE9E3}"/>
                </a:ext>
              </a:extLst>
            </p:cNvPr>
            <p:cNvSpPr/>
            <p:nvPr/>
          </p:nvSpPr>
          <p:spPr>
            <a:xfrm>
              <a:off x="6112234" y="2699009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7BDDFB6-0897-4E59-A2E9-99561D04D6BD}"/>
                </a:ext>
              </a:extLst>
            </p:cNvPr>
            <p:cNvSpPr/>
            <p:nvPr/>
          </p:nvSpPr>
          <p:spPr>
            <a:xfrm>
              <a:off x="6202401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B5313C-4BC3-4BE5-A9AE-345CA04B52D1}"/>
                </a:ext>
              </a:extLst>
            </p:cNvPr>
            <p:cNvSpPr/>
            <p:nvPr/>
          </p:nvSpPr>
          <p:spPr>
            <a:xfrm>
              <a:off x="6251668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BDA44AB0-9146-4D6D-987A-74379C44C749}"/>
                </a:ext>
              </a:extLst>
            </p:cNvPr>
            <p:cNvSpPr/>
            <p:nvPr/>
          </p:nvSpPr>
          <p:spPr>
            <a:xfrm>
              <a:off x="6375442" y="2654527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142241-CCEE-403C-A553-AA8E8042BB90}"/>
                </a:ext>
              </a:extLst>
            </p:cNvPr>
            <p:cNvSpPr/>
            <p:nvPr/>
          </p:nvSpPr>
          <p:spPr>
            <a:xfrm>
              <a:off x="6464010" y="2697086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62DB4D68-133B-4B15-83A1-880D8CF9DDCE}"/>
                </a:ext>
              </a:extLst>
            </p:cNvPr>
            <p:cNvSpPr/>
            <p:nvPr/>
          </p:nvSpPr>
          <p:spPr>
            <a:xfrm>
              <a:off x="6586737" y="2696689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7C2C49-A63C-4A0B-9746-B5988A950A2C}"/>
                </a:ext>
              </a:extLst>
            </p:cNvPr>
            <p:cNvSpPr/>
            <p:nvPr/>
          </p:nvSpPr>
          <p:spPr>
            <a:xfrm>
              <a:off x="6676353" y="2659772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A1E786A-9434-4A26-997F-CB184C3C2167}"/>
                </a:ext>
              </a:extLst>
            </p:cNvPr>
            <p:cNvSpPr/>
            <p:nvPr/>
          </p:nvSpPr>
          <p:spPr>
            <a:xfrm>
              <a:off x="6763472" y="2697068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A813C57-32D3-42D7-9363-6DE284714B7D}"/>
                </a:ext>
              </a:extLst>
            </p:cNvPr>
            <p:cNvSpPr/>
            <p:nvPr/>
          </p:nvSpPr>
          <p:spPr>
            <a:xfrm>
              <a:off x="6854326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C82C324-5E4C-47A9-A2E8-14A064E134A7}"/>
                </a:ext>
              </a:extLst>
            </p:cNvPr>
            <p:cNvSpPr/>
            <p:nvPr/>
          </p:nvSpPr>
          <p:spPr>
            <a:xfrm>
              <a:off x="6887226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979DFFF-AD96-430C-97D0-ECA3F58C1A57}"/>
                </a:ext>
              </a:extLst>
            </p:cNvPr>
            <p:cNvSpPr/>
            <p:nvPr/>
          </p:nvSpPr>
          <p:spPr>
            <a:xfrm>
              <a:off x="7015681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16845984-78B8-49B8-B3FB-BCCCC0DB8846}"/>
                </a:ext>
              </a:extLst>
            </p:cNvPr>
            <p:cNvSpPr/>
            <p:nvPr/>
          </p:nvSpPr>
          <p:spPr>
            <a:xfrm>
              <a:off x="7052401" y="2697082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33EAB5E5-C37F-4EB1-B623-7C21D3E2FB0C}"/>
                </a:ext>
              </a:extLst>
            </p:cNvPr>
            <p:cNvSpPr/>
            <p:nvPr/>
          </p:nvSpPr>
          <p:spPr>
            <a:xfrm>
              <a:off x="7138759" y="2654527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0DAE30-94CC-4CD7-B357-46297BBFB06C}"/>
                </a:ext>
              </a:extLst>
            </p:cNvPr>
            <p:cNvSpPr/>
            <p:nvPr/>
          </p:nvSpPr>
          <p:spPr>
            <a:xfrm>
              <a:off x="7231204" y="2699009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C477CB8-A2E0-4075-8BF8-890B37876355}"/>
                </a:ext>
              </a:extLst>
            </p:cNvPr>
            <p:cNvSpPr/>
            <p:nvPr/>
          </p:nvSpPr>
          <p:spPr>
            <a:xfrm>
              <a:off x="7316068" y="2696655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BD92C924-2607-4E48-8558-8C5337742C92}"/>
                </a:ext>
              </a:extLst>
            </p:cNvPr>
            <p:cNvSpPr/>
            <p:nvPr/>
          </p:nvSpPr>
          <p:spPr>
            <a:xfrm>
              <a:off x="7392736" y="2672991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1D72B39-17EF-43C9-A9B9-61378AF33E2D}"/>
                </a:ext>
              </a:extLst>
            </p:cNvPr>
            <p:cNvSpPr/>
            <p:nvPr/>
          </p:nvSpPr>
          <p:spPr>
            <a:xfrm>
              <a:off x="7455474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F2D8072-2994-4C77-8985-0305AF31DFC3}"/>
                </a:ext>
              </a:extLst>
            </p:cNvPr>
            <p:cNvSpPr/>
            <p:nvPr/>
          </p:nvSpPr>
          <p:spPr>
            <a:xfrm>
              <a:off x="751149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C55D87C1-F74F-4F4D-AC6A-96CC31BFF2A3}"/>
                </a:ext>
              </a:extLst>
            </p:cNvPr>
            <p:cNvSpPr/>
            <p:nvPr/>
          </p:nvSpPr>
          <p:spPr>
            <a:xfrm>
              <a:off x="7544835" y="2697086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16E576C-D7FC-4E5C-B453-A9EE10425571}"/>
                </a:ext>
              </a:extLst>
            </p:cNvPr>
            <p:cNvSpPr/>
            <p:nvPr/>
          </p:nvSpPr>
          <p:spPr>
            <a:xfrm>
              <a:off x="7633405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54" name="Graphique 52">
            <a:extLst>
              <a:ext uri="{FF2B5EF4-FFF2-40B4-BE49-F238E27FC236}">
                <a16:creationId xmlns:a16="http://schemas.microsoft.com/office/drawing/2014/main" id="{2A30C15C-E385-4490-B2BA-0FD95F78C3E3}"/>
              </a:ext>
            </a:extLst>
          </p:cNvPr>
          <p:cNvGrpSpPr/>
          <p:nvPr/>
        </p:nvGrpSpPr>
        <p:grpSpPr>
          <a:xfrm>
            <a:off x="4202892" y="399177"/>
            <a:ext cx="3833785" cy="1267234"/>
            <a:chOff x="4202892" y="824263"/>
            <a:chExt cx="3833785" cy="1267234"/>
          </a:xfrm>
        </p:grpSpPr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BAB632E-7FCF-4D61-AD14-7EA65040FDC6}"/>
                </a:ext>
              </a:extLst>
            </p:cNvPr>
            <p:cNvSpPr/>
            <p:nvPr/>
          </p:nvSpPr>
          <p:spPr>
            <a:xfrm>
              <a:off x="6040382" y="1050761"/>
              <a:ext cx="208532" cy="481228"/>
            </a:xfrm>
            <a:custGeom>
              <a:avLst/>
              <a:gdLst>
                <a:gd name="connsiteX0" fmla="*/ 111484 w 208532"/>
                <a:gd name="connsiteY0" fmla="*/ 217676 h 481228"/>
                <a:gd name="connsiteX1" fmla="*/ 210938 w 208532"/>
                <a:gd name="connsiteY1" fmla="*/ 217676 h 481228"/>
                <a:gd name="connsiteX2" fmla="*/ 210938 w 208532"/>
                <a:gd name="connsiteY2" fmla="*/ 388672 h 481228"/>
                <a:gd name="connsiteX3" fmla="*/ 111484 w 208532"/>
                <a:gd name="connsiteY3" fmla="*/ 473208 h 481228"/>
                <a:gd name="connsiteX4" fmla="*/ 12031 w 208532"/>
                <a:gd name="connsiteY4" fmla="*/ 388672 h 481228"/>
                <a:gd name="connsiteX5" fmla="*/ 12031 w 208532"/>
                <a:gd name="connsiteY5" fmla="*/ 96566 h 481228"/>
                <a:gd name="connsiteX6" fmla="*/ 111484 w 208532"/>
                <a:gd name="connsiteY6" fmla="*/ 12031 h 481228"/>
                <a:gd name="connsiteX7" fmla="*/ 210938 w 208532"/>
                <a:gd name="connsiteY7" fmla="*/ 96566 h 481228"/>
                <a:gd name="connsiteX8" fmla="*/ 210938 w 208532"/>
                <a:gd name="connsiteY8" fmla="*/ 140198 h 481228"/>
                <a:gd name="connsiteX9" fmla="*/ 148699 w 208532"/>
                <a:gd name="connsiteY9" fmla="*/ 140198 h 481228"/>
                <a:gd name="connsiteX10" fmla="*/ 148699 w 208532"/>
                <a:gd name="connsiteY10" fmla="*/ 96566 h 481228"/>
                <a:gd name="connsiteX11" fmla="*/ 111645 w 208532"/>
                <a:gd name="connsiteY11" fmla="*/ 61918 h 481228"/>
                <a:gd name="connsiteX12" fmla="*/ 74590 w 208532"/>
                <a:gd name="connsiteY12" fmla="*/ 96566 h 481228"/>
                <a:gd name="connsiteX13" fmla="*/ 74590 w 208532"/>
                <a:gd name="connsiteY13" fmla="*/ 388672 h 481228"/>
                <a:gd name="connsiteX14" fmla="*/ 111645 w 208532"/>
                <a:gd name="connsiteY14" fmla="*/ 423320 h 481228"/>
                <a:gd name="connsiteX15" fmla="*/ 148699 w 208532"/>
                <a:gd name="connsiteY15" fmla="*/ 388672 h 481228"/>
                <a:gd name="connsiteX16" fmla="*/ 148699 w 208532"/>
                <a:gd name="connsiteY16" fmla="*/ 267563 h 481228"/>
                <a:gd name="connsiteX17" fmla="*/ 111645 w 208532"/>
                <a:gd name="connsiteY17" fmla="*/ 267563 h 481228"/>
                <a:gd name="connsiteX18" fmla="*/ 111645 w 208532"/>
                <a:gd name="connsiteY18" fmla="*/ 21767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8532" h="481228">
                  <a:moveTo>
                    <a:pt x="111484" y="217676"/>
                  </a:moveTo>
                  <a:lnTo>
                    <a:pt x="210938" y="217676"/>
                  </a:lnTo>
                  <a:lnTo>
                    <a:pt x="210938" y="388672"/>
                  </a:lnTo>
                  <a:cubicBezTo>
                    <a:pt x="210938" y="441767"/>
                    <a:pt x="168590" y="473208"/>
                    <a:pt x="111484" y="473208"/>
                  </a:cubicBezTo>
                  <a:cubicBezTo>
                    <a:pt x="54379" y="473208"/>
                    <a:pt x="12031" y="441767"/>
                    <a:pt x="12031" y="388672"/>
                  </a:cubicBezTo>
                  <a:lnTo>
                    <a:pt x="12031" y="96566"/>
                  </a:lnTo>
                  <a:cubicBezTo>
                    <a:pt x="12031" y="43471"/>
                    <a:pt x="54379" y="12031"/>
                    <a:pt x="111484" y="12031"/>
                  </a:cubicBezTo>
                  <a:cubicBezTo>
                    <a:pt x="168590" y="12031"/>
                    <a:pt x="210938" y="43471"/>
                    <a:pt x="210938" y="96566"/>
                  </a:cubicBezTo>
                  <a:lnTo>
                    <a:pt x="210938" y="140198"/>
                  </a:lnTo>
                  <a:lnTo>
                    <a:pt x="148699" y="140198"/>
                  </a:lnTo>
                  <a:lnTo>
                    <a:pt x="148699" y="96566"/>
                  </a:lnTo>
                  <a:cubicBezTo>
                    <a:pt x="148699" y="75392"/>
                    <a:pt x="133942" y="61918"/>
                    <a:pt x="111645" y="61918"/>
                  </a:cubicBezTo>
                  <a:cubicBezTo>
                    <a:pt x="89348" y="61918"/>
                    <a:pt x="74590" y="75392"/>
                    <a:pt x="74590" y="96566"/>
                  </a:cubicBezTo>
                  <a:lnTo>
                    <a:pt x="74590" y="388672"/>
                  </a:lnTo>
                  <a:cubicBezTo>
                    <a:pt x="74590" y="409846"/>
                    <a:pt x="89348" y="423320"/>
                    <a:pt x="111645" y="423320"/>
                  </a:cubicBezTo>
                  <a:cubicBezTo>
                    <a:pt x="133942" y="423320"/>
                    <a:pt x="148699" y="409846"/>
                    <a:pt x="148699" y="388672"/>
                  </a:cubicBezTo>
                  <a:lnTo>
                    <a:pt x="148699" y="267563"/>
                  </a:lnTo>
                  <a:lnTo>
                    <a:pt x="111645" y="267563"/>
                  </a:lnTo>
                  <a:lnTo>
                    <a:pt x="111645" y="21767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305E03F-602B-4AF6-B48F-3F5AA12D207A}"/>
                </a:ext>
              </a:extLst>
            </p:cNvPr>
            <p:cNvSpPr/>
            <p:nvPr/>
          </p:nvSpPr>
          <p:spPr>
            <a:xfrm>
              <a:off x="6302491" y="1050761"/>
              <a:ext cx="208532" cy="481228"/>
            </a:xfrm>
            <a:custGeom>
              <a:avLst/>
              <a:gdLst>
                <a:gd name="connsiteX0" fmla="*/ 72826 w 208532"/>
                <a:gd name="connsiteY0" fmla="*/ 332368 h 481228"/>
                <a:gd name="connsiteX1" fmla="*/ 72826 w 208532"/>
                <a:gd name="connsiteY1" fmla="*/ 396372 h 481228"/>
                <a:gd name="connsiteX2" fmla="*/ 104747 w 208532"/>
                <a:gd name="connsiteY2" fmla="*/ 424604 h 481228"/>
                <a:gd name="connsiteX3" fmla="*/ 136669 w 208532"/>
                <a:gd name="connsiteY3" fmla="*/ 396372 h 481228"/>
                <a:gd name="connsiteX4" fmla="*/ 136669 w 208532"/>
                <a:gd name="connsiteY4" fmla="*/ 355948 h 481228"/>
                <a:gd name="connsiteX5" fmla="*/ 197464 w 208532"/>
                <a:gd name="connsiteY5" fmla="*/ 355948 h 481228"/>
                <a:gd name="connsiteX6" fmla="*/ 197464 w 208532"/>
                <a:gd name="connsiteY6" fmla="*/ 396372 h 481228"/>
                <a:gd name="connsiteX7" fmla="*/ 104747 w 208532"/>
                <a:gd name="connsiteY7" fmla="*/ 473208 h 481228"/>
                <a:gd name="connsiteX8" fmla="*/ 12031 w 208532"/>
                <a:gd name="connsiteY8" fmla="*/ 396372 h 481228"/>
                <a:gd name="connsiteX9" fmla="*/ 12031 w 208532"/>
                <a:gd name="connsiteY9" fmla="*/ 197785 h 481228"/>
                <a:gd name="connsiteX10" fmla="*/ 104747 w 208532"/>
                <a:gd name="connsiteY10" fmla="*/ 120949 h 481228"/>
                <a:gd name="connsiteX11" fmla="*/ 197464 w 208532"/>
                <a:gd name="connsiteY11" fmla="*/ 197785 h 481228"/>
                <a:gd name="connsiteX12" fmla="*/ 197464 w 208532"/>
                <a:gd name="connsiteY12" fmla="*/ 245266 h 481228"/>
                <a:gd name="connsiteX13" fmla="*/ 158805 w 208532"/>
                <a:gd name="connsiteY13" fmla="*/ 296597 h 481228"/>
                <a:gd name="connsiteX14" fmla="*/ 72826 w 208532"/>
                <a:gd name="connsiteY14" fmla="*/ 332368 h 481228"/>
                <a:gd name="connsiteX15" fmla="*/ 171478 w 208532"/>
                <a:gd name="connsiteY15" fmla="*/ 12031 h 481228"/>
                <a:gd name="connsiteX16" fmla="*/ 116618 w 208532"/>
                <a:gd name="connsiteY16" fmla="*/ 81167 h 481228"/>
                <a:gd name="connsiteX17" fmla="*/ 66891 w 208532"/>
                <a:gd name="connsiteY17" fmla="*/ 81167 h 481228"/>
                <a:gd name="connsiteX18" fmla="*/ 106993 w 208532"/>
                <a:gd name="connsiteY18" fmla="*/ 12031 h 481228"/>
                <a:gd name="connsiteX19" fmla="*/ 171478 w 208532"/>
                <a:gd name="connsiteY19" fmla="*/ 12031 h 481228"/>
                <a:gd name="connsiteX20" fmla="*/ 136669 w 208532"/>
                <a:gd name="connsiteY20" fmla="*/ 245266 h 481228"/>
                <a:gd name="connsiteX21" fmla="*/ 136669 w 208532"/>
                <a:gd name="connsiteY21" fmla="*/ 197785 h 481228"/>
                <a:gd name="connsiteX22" fmla="*/ 104747 w 208532"/>
                <a:gd name="connsiteY22" fmla="*/ 169553 h 481228"/>
                <a:gd name="connsiteX23" fmla="*/ 72826 w 208532"/>
                <a:gd name="connsiteY23" fmla="*/ 197785 h 481228"/>
                <a:gd name="connsiteX24" fmla="*/ 72826 w 208532"/>
                <a:gd name="connsiteY24" fmla="*/ 277187 h 481228"/>
                <a:gd name="connsiteX25" fmla="*/ 130734 w 208532"/>
                <a:gd name="connsiteY25" fmla="*/ 253447 h 481228"/>
                <a:gd name="connsiteX26" fmla="*/ 136669 w 208532"/>
                <a:gd name="connsiteY26" fmla="*/ 24526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8532" h="481228">
                  <a:moveTo>
                    <a:pt x="72826" y="332368"/>
                  </a:moveTo>
                  <a:lnTo>
                    <a:pt x="72826" y="396372"/>
                  </a:lnTo>
                  <a:cubicBezTo>
                    <a:pt x="72826" y="413054"/>
                    <a:pt x="86942" y="424604"/>
                    <a:pt x="104747" y="424604"/>
                  </a:cubicBezTo>
                  <a:cubicBezTo>
                    <a:pt x="122553" y="424604"/>
                    <a:pt x="136669" y="413054"/>
                    <a:pt x="136669" y="396372"/>
                  </a:cubicBezTo>
                  <a:lnTo>
                    <a:pt x="136669" y="355948"/>
                  </a:lnTo>
                  <a:lnTo>
                    <a:pt x="197464" y="355948"/>
                  </a:lnTo>
                  <a:lnTo>
                    <a:pt x="197464" y="396372"/>
                  </a:lnTo>
                  <a:cubicBezTo>
                    <a:pt x="197464" y="447703"/>
                    <a:pt x="154474" y="473208"/>
                    <a:pt x="104747" y="473208"/>
                  </a:cubicBezTo>
                  <a:cubicBezTo>
                    <a:pt x="55822" y="473208"/>
                    <a:pt x="12031" y="447542"/>
                    <a:pt x="12031" y="396372"/>
                  </a:cubicBezTo>
                  <a:lnTo>
                    <a:pt x="12031" y="197785"/>
                  </a:lnTo>
                  <a:cubicBezTo>
                    <a:pt x="12031" y="146454"/>
                    <a:pt x="55822" y="120949"/>
                    <a:pt x="104747" y="120949"/>
                  </a:cubicBezTo>
                  <a:cubicBezTo>
                    <a:pt x="154474" y="120949"/>
                    <a:pt x="197464" y="146614"/>
                    <a:pt x="197464" y="197785"/>
                  </a:cubicBezTo>
                  <a:lnTo>
                    <a:pt x="197464" y="245266"/>
                  </a:lnTo>
                  <a:cubicBezTo>
                    <a:pt x="197464" y="276065"/>
                    <a:pt x="187037" y="284406"/>
                    <a:pt x="158805" y="296597"/>
                  </a:cubicBezTo>
                  <a:lnTo>
                    <a:pt x="72826" y="332368"/>
                  </a:lnTo>
                  <a:close/>
                  <a:moveTo>
                    <a:pt x="171478" y="12031"/>
                  </a:moveTo>
                  <a:lnTo>
                    <a:pt x="116618" y="81167"/>
                  </a:lnTo>
                  <a:lnTo>
                    <a:pt x="66891" y="81167"/>
                  </a:lnTo>
                  <a:lnTo>
                    <a:pt x="106993" y="12031"/>
                  </a:lnTo>
                  <a:lnTo>
                    <a:pt x="171478" y="12031"/>
                  </a:lnTo>
                  <a:close/>
                  <a:moveTo>
                    <a:pt x="136669" y="245266"/>
                  </a:moveTo>
                  <a:lnTo>
                    <a:pt x="136669" y="197785"/>
                  </a:lnTo>
                  <a:cubicBezTo>
                    <a:pt x="136669" y="181102"/>
                    <a:pt x="122553" y="169553"/>
                    <a:pt x="104747" y="169553"/>
                  </a:cubicBezTo>
                  <a:cubicBezTo>
                    <a:pt x="86942" y="169553"/>
                    <a:pt x="72826" y="181102"/>
                    <a:pt x="72826" y="197785"/>
                  </a:cubicBezTo>
                  <a:lnTo>
                    <a:pt x="72826" y="277187"/>
                  </a:lnTo>
                  <a:lnTo>
                    <a:pt x="130734" y="253447"/>
                  </a:lnTo>
                  <a:cubicBezTo>
                    <a:pt x="134423" y="252324"/>
                    <a:pt x="136669" y="248474"/>
                    <a:pt x="136669" y="245266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F7FAB0A-894A-4C5D-BAD6-2E3DECE11B2A}"/>
                </a:ext>
              </a:extLst>
            </p:cNvPr>
            <p:cNvSpPr/>
            <p:nvPr/>
          </p:nvSpPr>
          <p:spPr>
            <a:xfrm>
              <a:off x="6546313" y="1159679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7873 h 368941"/>
                <a:gd name="connsiteX5" fmla="*/ 12031 w 208532"/>
                <a:gd name="connsiteY5" fmla="*/ 357873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7873 h 368941"/>
                <a:gd name="connsiteX10" fmla="*/ 136669 w 208532"/>
                <a:gd name="connsiteY10" fmla="*/ 357873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7873"/>
                  </a:lnTo>
                  <a:lnTo>
                    <a:pt x="12031" y="357873"/>
                  </a:lnTo>
                  <a:lnTo>
                    <a:pt x="12031" y="88867"/>
                  </a:lnTo>
                  <a:cubicBezTo>
                    <a:pt x="12031" y="37536"/>
                    <a:pt x="55021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7873"/>
                  </a:lnTo>
                  <a:lnTo>
                    <a:pt x="136669" y="35787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D674403-9397-4F07-91D9-A03C8CB6EF12}"/>
                </a:ext>
              </a:extLst>
            </p:cNvPr>
            <p:cNvSpPr/>
            <p:nvPr/>
          </p:nvSpPr>
          <p:spPr>
            <a:xfrm>
              <a:off x="6790777" y="1050761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7959 w 80204"/>
                <a:gd name="connsiteY5" fmla="*/ 127365 h 465187"/>
                <a:gd name="connsiteX6" fmla="*/ 77959 w 80204"/>
                <a:gd name="connsiteY6" fmla="*/ 466952 h 465187"/>
                <a:gd name="connsiteX7" fmla="*/ 17164 w 80204"/>
                <a:gd name="connsiteY7" fmla="*/ 466952 h 465187"/>
                <a:gd name="connsiteX8" fmla="*/ 17164 w 80204"/>
                <a:gd name="connsiteY8" fmla="*/ 127365 h 465187"/>
                <a:gd name="connsiteX9" fmla="*/ 7795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7959" y="127365"/>
                  </a:moveTo>
                  <a:lnTo>
                    <a:pt x="77959" y="466952"/>
                  </a:lnTo>
                  <a:lnTo>
                    <a:pt x="17164" y="466952"/>
                  </a:lnTo>
                  <a:lnTo>
                    <a:pt x="17164" y="127365"/>
                  </a:lnTo>
                  <a:lnTo>
                    <a:pt x="7795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EC49A7-36CC-4FF8-AFC4-61751A8F32B6}"/>
                </a:ext>
              </a:extLst>
            </p:cNvPr>
            <p:cNvSpPr/>
            <p:nvPr/>
          </p:nvSpPr>
          <p:spPr>
            <a:xfrm>
              <a:off x="6919265" y="1159679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3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3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530C34B8-BC21-4592-B9D7-AE94F82973C7}"/>
                </a:ext>
              </a:extLst>
            </p:cNvPr>
            <p:cNvSpPr/>
            <p:nvPr/>
          </p:nvSpPr>
          <p:spPr>
            <a:xfrm>
              <a:off x="6034767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0D50B148-2D02-4D27-978F-CC0143D2EC30}"/>
                </a:ext>
              </a:extLst>
            </p:cNvPr>
            <p:cNvSpPr/>
            <p:nvPr/>
          </p:nvSpPr>
          <p:spPr>
            <a:xfrm>
              <a:off x="6168068" y="1670904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8034 h 368941"/>
                <a:gd name="connsiteX5" fmla="*/ 12031 w 208532"/>
                <a:gd name="connsiteY5" fmla="*/ 358034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8034 h 368941"/>
                <a:gd name="connsiteX10" fmla="*/ 136669 w 208532"/>
                <a:gd name="connsiteY10" fmla="*/ 358034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8034"/>
                  </a:lnTo>
                  <a:lnTo>
                    <a:pt x="12031" y="358034"/>
                  </a:lnTo>
                  <a:lnTo>
                    <a:pt x="12031" y="88867"/>
                  </a:lnTo>
                  <a:cubicBezTo>
                    <a:pt x="12031" y="37536"/>
                    <a:pt x="55020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8034"/>
                  </a:lnTo>
                  <a:lnTo>
                    <a:pt x="136669" y="358034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56C0A29F-A9A6-459C-BC38-0F69C7A50DCD}"/>
                </a:ext>
              </a:extLst>
            </p:cNvPr>
            <p:cNvSpPr/>
            <p:nvPr/>
          </p:nvSpPr>
          <p:spPr>
            <a:xfrm>
              <a:off x="6418146" y="1542737"/>
              <a:ext cx="208532" cy="497269"/>
            </a:xfrm>
            <a:custGeom>
              <a:avLst/>
              <a:gdLst>
                <a:gd name="connsiteX0" fmla="*/ 197464 w 208532"/>
                <a:gd name="connsiteY0" fmla="*/ 415621 h 497269"/>
                <a:gd name="connsiteX1" fmla="*/ 104747 w 208532"/>
                <a:gd name="connsiteY1" fmla="*/ 492457 h 497269"/>
                <a:gd name="connsiteX2" fmla="*/ 12031 w 208532"/>
                <a:gd name="connsiteY2" fmla="*/ 415621 h 497269"/>
                <a:gd name="connsiteX3" fmla="*/ 12031 w 208532"/>
                <a:gd name="connsiteY3" fmla="*/ 217034 h 497269"/>
                <a:gd name="connsiteX4" fmla="*/ 104747 w 208532"/>
                <a:gd name="connsiteY4" fmla="*/ 140198 h 497269"/>
                <a:gd name="connsiteX5" fmla="*/ 136669 w 208532"/>
                <a:gd name="connsiteY5" fmla="*/ 150464 h 497269"/>
                <a:gd name="connsiteX6" fmla="*/ 136669 w 208532"/>
                <a:gd name="connsiteY6" fmla="*/ 12031 h 497269"/>
                <a:gd name="connsiteX7" fmla="*/ 197464 w 208532"/>
                <a:gd name="connsiteY7" fmla="*/ 12031 h 497269"/>
                <a:gd name="connsiteX8" fmla="*/ 197464 w 208532"/>
                <a:gd name="connsiteY8" fmla="*/ 415621 h 497269"/>
                <a:gd name="connsiteX9" fmla="*/ 72826 w 208532"/>
                <a:gd name="connsiteY9" fmla="*/ 415621 h 497269"/>
                <a:gd name="connsiteX10" fmla="*/ 104747 w 208532"/>
                <a:gd name="connsiteY10" fmla="*/ 443853 h 497269"/>
                <a:gd name="connsiteX11" fmla="*/ 136669 w 208532"/>
                <a:gd name="connsiteY11" fmla="*/ 415621 h 497269"/>
                <a:gd name="connsiteX12" fmla="*/ 136669 w 208532"/>
                <a:gd name="connsiteY12" fmla="*/ 217034 h 497269"/>
                <a:gd name="connsiteX13" fmla="*/ 104747 w 208532"/>
                <a:gd name="connsiteY13" fmla="*/ 188802 h 497269"/>
                <a:gd name="connsiteX14" fmla="*/ 72826 w 208532"/>
                <a:gd name="connsiteY14" fmla="*/ 217034 h 497269"/>
                <a:gd name="connsiteX15" fmla="*/ 72826 w 208532"/>
                <a:gd name="connsiteY15" fmla="*/ 41562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532" h="497269">
                  <a:moveTo>
                    <a:pt x="197464" y="415621"/>
                  </a:moveTo>
                  <a:cubicBezTo>
                    <a:pt x="197464" y="466952"/>
                    <a:pt x="154474" y="492457"/>
                    <a:pt x="104747" y="492457"/>
                  </a:cubicBezTo>
                  <a:cubicBezTo>
                    <a:pt x="55822" y="492457"/>
                    <a:pt x="12031" y="466791"/>
                    <a:pt x="12031" y="415621"/>
                  </a:cubicBezTo>
                  <a:lnTo>
                    <a:pt x="12031" y="217034"/>
                  </a:lnTo>
                  <a:cubicBezTo>
                    <a:pt x="12031" y="165703"/>
                    <a:pt x="55822" y="140198"/>
                    <a:pt x="104747" y="140198"/>
                  </a:cubicBezTo>
                  <a:cubicBezTo>
                    <a:pt x="114372" y="140198"/>
                    <a:pt x="127686" y="144048"/>
                    <a:pt x="136669" y="150464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415621"/>
                  </a:lnTo>
                  <a:close/>
                  <a:moveTo>
                    <a:pt x="72826" y="415621"/>
                  </a:moveTo>
                  <a:cubicBezTo>
                    <a:pt x="72826" y="432303"/>
                    <a:pt x="86942" y="443853"/>
                    <a:pt x="104747" y="443853"/>
                  </a:cubicBezTo>
                  <a:cubicBezTo>
                    <a:pt x="122553" y="443853"/>
                    <a:pt x="136669" y="432303"/>
                    <a:pt x="136669" y="415621"/>
                  </a:cubicBezTo>
                  <a:lnTo>
                    <a:pt x="136669" y="217034"/>
                  </a:lnTo>
                  <a:cubicBezTo>
                    <a:pt x="136669" y="200351"/>
                    <a:pt x="122553" y="188802"/>
                    <a:pt x="104747" y="188802"/>
                  </a:cubicBezTo>
                  <a:cubicBezTo>
                    <a:pt x="86942" y="188802"/>
                    <a:pt x="72826" y="200351"/>
                    <a:pt x="72826" y="217034"/>
                  </a:cubicBezTo>
                  <a:lnTo>
                    <a:pt x="72826" y="41562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F538947-27F8-4481-8A0F-474E171BDC73}"/>
                </a:ext>
              </a:extLst>
            </p:cNvPr>
            <p:cNvSpPr/>
            <p:nvPr/>
          </p:nvSpPr>
          <p:spPr>
            <a:xfrm>
              <a:off x="6668866" y="1677320"/>
              <a:ext cx="208532" cy="368942"/>
            </a:xfrm>
            <a:custGeom>
              <a:avLst/>
              <a:gdLst>
                <a:gd name="connsiteX0" fmla="*/ 72826 w 208532"/>
                <a:gd name="connsiteY0" fmla="*/ 12031 h 368941"/>
                <a:gd name="connsiteX1" fmla="*/ 72826 w 208532"/>
                <a:gd name="connsiteY1" fmla="*/ 281037 h 368941"/>
                <a:gd name="connsiteX2" fmla="*/ 104747 w 208532"/>
                <a:gd name="connsiteY2" fmla="*/ 309269 h 368941"/>
                <a:gd name="connsiteX3" fmla="*/ 136669 w 208532"/>
                <a:gd name="connsiteY3" fmla="*/ 281037 h 368941"/>
                <a:gd name="connsiteX4" fmla="*/ 136669 w 208532"/>
                <a:gd name="connsiteY4" fmla="*/ 12031 h 368941"/>
                <a:gd name="connsiteX5" fmla="*/ 197464 w 208532"/>
                <a:gd name="connsiteY5" fmla="*/ 12031 h 368941"/>
                <a:gd name="connsiteX6" fmla="*/ 197464 w 208532"/>
                <a:gd name="connsiteY6" fmla="*/ 281037 h 368941"/>
                <a:gd name="connsiteX7" fmla="*/ 104747 w 208532"/>
                <a:gd name="connsiteY7" fmla="*/ 357873 h 368941"/>
                <a:gd name="connsiteX8" fmla="*/ 12031 w 208532"/>
                <a:gd name="connsiteY8" fmla="*/ 281037 h 368941"/>
                <a:gd name="connsiteX9" fmla="*/ 12031 w 208532"/>
                <a:gd name="connsiteY9" fmla="*/ 12031 h 368941"/>
                <a:gd name="connsiteX10" fmla="*/ 72826 w 208532"/>
                <a:gd name="connsiteY10" fmla="*/ 1203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72826" y="12031"/>
                  </a:moveTo>
                  <a:lnTo>
                    <a:pt x="72826" y="281037"/>
                  </a:lnTo>
                  <a:cubicBezTo>
                    <a:pt x="72826" y="297720"/>
                    <a:pt x="86942" y="309269"/>
                    <a:pt x="104747" y="309269"/>
                  </a:cubicBezTo>
                  <a:cubicBezTo>
                    <a:pt x="122553" y="309269"/>
                    <a:pt x="136669" y="297720"/>
                    <a:pt x="136669" y="281037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281037"/>
                  </a:lnTo>
                  <a:cubicBezTo>
                    <a:pt x="197464" y="332368"/>
                    <a:pt x="153672" y="357873"/>
                    <a:pt x="104747" y="357873"/>
                  </a:cubicBezTo>
                  <a:cubicBezTo>
                    <a:pt x="55021" y="357873"/>
                    <a:pt x="12031" y="332208"/>
                    <a:pt x="12031" y="281037"/>
                  </a:cubicBezTo>
                  <a:lnTo>
                    <a:pt x="12031" y="12031"/>
                  </a:lnTo>
                  <a:lnTo>
                    <a:pt x="72826" y="1203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4D312D19-AE72-4C43-B22D-0E6FE3EEF7C6}"/>
                </a:ext>
              </a:extLst>
            </p:cNvPr>
            <p:cNvSpPr/>
            <p:nvPr/>
          </p:nvSpPr>
          <p:spPr>
            <a:xfrm>
              <a:off x="6915736" y="1670904"/>
              <a:ext cx="208532" cy="368942"/>
            </a:xfrm>
            <a:custGeom>
              <a:avLst/>
              <a:gdLst>
                <a:gd name="connsiteX0" fmla="*/ 72826 w 208532"/>
                <a:gd name="connsiteY0" fmla="*/ 247191 h 368941"/>
                <a:gd name="connsiteX1" fmla="*/ 72826 w 208532"/>
                <a:gd name="connsiteY1" fmla="*/ 287614 h 368941"/>
                <a:gd name="connsiteX2" fmla="*/ 104747 w 208532"/>
                <a:gd name="connsiteY2" fmla="*/ 315204 h 368941"/>
                <a:gd name="connsiteX3" fmla="*/ 136669 w 208532"/>
                <a:gd name="connsiteY3" fmla="*/ 287614 h 368941"/>
                <a:gd name="connsiteX4" fmla="*/ 136669 w 208532"/>
                <a:gd name="connsiteY4" fmla="*/ 251041 h 368941"/>
                <a:gd name="connsiteX5" fmla="*/ 12031 w 208532"/>
                <a:gd name="connsiteY5" fmla="*/ 118382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124799 h 368941"/>
                <a:gd name="connsiteX10" fmla="*/ 136669 w 208532"/>
                <a:gd name="connsiteY10" fmla="*/ 124799 h 368941"/>
                <a:gd name="connsiteX11" fmla="*/ 136669 w 208532"/>
                <a:gd name="connsiteY11" fmla="*/ 88867 h 368941"/>
                <a:gd name="connsiteX12" fmla="*/ 104747 w 208532"/>
                <a:gd name="connsiteY12" fmla="*/ 60635 h 368941"/>
                <a:gd name="connsiteX13" fmla="*/ 72826 w 208532"/>
                <a:gd name="connsiteY13" fmla="*/ 88867 h 368941"/>
                <a:gd name="connsiteX14" fmla="*/ 72826 w 208532"/>
                <a:gd name="connsiteY14" fmla="*/ 118382 h 368941"/>
                <a:gd name="connsiteX15" fmla="*/ 197464 w 208532"/>
                <a:gd name="connsiteY15" fmla="*/ 251041 h 368941"/>
                <a:gd name="connsiteX16" fmla="*/ 197464 w 208532"/>
                <a:gd name="connsiteY16" fmla="*/ 287614 h 368941"/>
                <a:gd name="connsiteX17" fmla="*/ 104747 w 208532"/>
                <a:gd name="connsiteY17" fmla="*/ 363808 h 368941"/>
                <a:gd name="connsiteX18" fmla="*/ 12031 w 208532"/>
                <a:gd name="connsiteY18" fmla="*/ 287614 h 368941"/>
                <a:gd name="connsiteX19" fmla="*/ 12031 w 208532"/>
                <a:gd name="connsiteY19" fmla="*/ 247191 h 368941"/>
                <a:gd name="connsiteX20" fmla="*/ 72826 w 208532"/>
                <a:gd name="connsiteY20" fmla="*/ 24719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8532" h="368941">
                  <a:moveTo>
                    <a:pt x="72826" y="247191"/>
                  </a:moveTo>
                  <a:lnTo>
                    <a:pt x="72826" y="287614"/>
                  </a:lnTo>
                  <a:cubicBezTo>
                    <a:pt x="72826" y="304938"/>
                    <a:pt x="88386" y="315204"/>
                    <a:pt x="104747" y="315204"/>
                  </a:cubicBezTo>
                  <a:cubicBezTo>
                    <a:pt x="121109" y="315204"/>
                    <a:pt x="136669" y="304938"/>
                    <a:pt x="136669" y="287614"/>
                  </a:cubicBezTo>
                  <a:lnTo>
                    <a:pt x="136669" y="251041"/>
                  </a:lnTo>
                  <a:cubicBezTo>
                    <a:pt x="136669" y="203078"/>
                    <a:pt x="12031" y="202437"/>
                    <a:pt x="12031" y="118382"/>
                  </a:cubicBezTo>
                  <a:lnTo>
                    <a:pt x="12031" y="88867"/>
                  </a:lnTo>
                  <a:cubicBezTo>
                    <a:pt x="12031" y="38338"/>
                    <a:pt x="55021" y="12031"/>
                    <a:pt x="104747" y="12031"/>
                  </a:cubicBezTo>
                  <a:cubicBezTo>
                    <a:pt x="155116" y="12031"/>
                    <a:pt x="197464" y="38338"/>
                    <a:pt x="197464" y="88867"/>
                  </a:cubicBezTo>
                  <a:lnTo>
                    <a:pt x="197464" y="124799"/>
                  </a:lnTo>
                  <a:lnTo>
                    <a:pt x="136669" y="124799"/>
                  </a:lnTo>
                  <a:lnTo>
                    <a:pt x="136669" y="88867"/>
                  </a:lnTo>
                  <a:cubicBezTo>
                    <a:pt x="136669" y="71543"/>
                    <a:pt x="121109" y="60635"/>
                    <a:pt x="104747" y="60635"/>
                  </a:cubicBezTo>
                  <a:cubicBezTo>
                    <a:pt x="88386" y="60635"/>
                    <a:pt x="72826" y="71543"/>
                    <a:pt x="72826" y="88867"/>
                  </a:cubicBezTo>
                  <a:lnTo>
                    <a:pt x="72826" y="118382"/>
                  </a:lnTo>
                  <a:cubicBezTo>
                    <a:pt x="72826" y="165222"/>
                    <a:pt x="197464" y="164580"/>
                    <a:pt x="197464" y="251041"/>
                  </a:cubicBezTo>
                  <a:lnTo>
                    <a:pt x="197464" y="287614"/>
                  </a:lnTo>
                  <a:cubicBezTo>
                    <a:pt x="197464" y="334935"/>
                    <a:pt x="155116" y="363808"/>
                    <a:pt x="104747" y="363808"/>
                  </a:cubicBezTo>
                  <a:cubicBezTo>
                    <a:pt x="55021" y="363808"/>
                    <a:pt x="12031" y="334935"/>
                    <a:pt x="12031" y="287614"/>
                  </a:cubicBezTo>
                  <a:lnTo>
                    <a:pt x="12031" y="247191"/>
                  </a:lnTo>
                  <a:lnTo>
                    <a:pt x="72826" y="24719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1804175D-8E90-4B50-AF2A-6737E5EB40BF}"/>
                </a:ext>
              </a:extLst>
            </p:cNvPr>
            <p:cNvSpPr/>
            <p:nvPr/>
          </p:nvSpPr>
          <p:spPr>
            <a:xfrm>
              <a:off x="7148971" y="1592784"/>
              <a:ext cx="176450" cy="449146"/>
            </a:xfrm>
            <a:custGeom>
              <a:avLst/>
              <a:gdLst>
                <a:gd name="connsiteX0" fmla="*/ 12031 w 176450"/>
                <a:gd name="connsiteY0" fmla="*/ 96566 h 449146"/>
                <a:gd name="connsiteX1" fmla="*/ 52133 w 176450"/>
                <a:gd name="connsiteY1" fmla="*/ 96566 h 449146"/>
                <a:gd name="connsiteX2" fmla="*/ 52133 w 176450"/>
                <a:gd name="connsiteY2" fmla="*/ 12031 h 449146"/>
                <a:gd name="connsiteX3" fmla="*/ 112928 w 176450"/>
                <a:gd name="connsiteY3" fmla="*/ 12031 h 449146"/>
                <a:gd name="connsiteX4" fmla="*/ 112928 w 176450"/>
                <a:gd name="connsiteY4" fmla="*/ 96566 h 449146"/>
                <a:gd name="connsiteX5" fmla="*/ 173723 w 176450"/>
                <a:gd name="connsiteY5" fmla="*/ 96566 h 449146"/>
                <a:gd name="connsiteX6" fmla="*/ 173723 w 176450"/>
                <a:gd name="connsiteY6" fmla="*/ 145170 h 449146"/>
                <a:gd name="connsiteX7" fmla="*/ 112928 w 176450"/>
                <a:gd name="connsiteY7" fmla="*/ 145170 h 449146"/>
                <a:gd name="connsiteX8" fmla="*/ 112928 w 176450"/>
                <a:gd name="connsiteY8" fmla="*/ 365573 h 449146"/>
                <a:gd name="connsiteX9" fmla="*/ 134423 w 176450"/>
                <a:gd name="connsiteY9" fmla="*/ 391880 h 449146"/>
                <a:gd name="connsiteX10" fmla="*/ 171478 w 176450"/>
                <a:gd name="connsiteY10" fmla="*/ 391880 h 449146"/>
                <a:gd name="connsiteX11" fmla="*/ 171478 w 176450"/>
                <a:gd name="connsiteY11" fmla="*/ 434870 h 449146"/>
                <a:gd name="connsiteX12" fmla="*/ 134423 w 176450"/>
                <a:gd name="connsiteY12" fmla="*/ 440645 h 449146"/>
                <a:gd name="connsiteX13" fmla="*/ 52133 w 176450"/>
                <a:gd name="connsiteY13" fmla="*/ 365733 h 449146"/>
                <a:gd name="connsiteX14" fmla="*/ 52133 w 176450"/>
                <a:gd name="connsiteY14" fmla="*/ 145170 h 449146"/>
                <a:gd name="connsiteX15" fmla="*/ 12031 w 176450"/>
                <a:gd name="connsiteY15" fmla="*/ 145170 h 449146"/>
                <a:gd name="connsiteX16" fmla="*/ 12031 w 176450"/>
                <a:gd name="connsiteY16" fmla="*/ 96566 h 4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6450" h="449146">
                  <a:moveTo>
                    <a:pt x="12031" y="96566"/>
                  </a:moveTo>
                  <a:lnTo>
                    <a:pt x="52133" y="96566"/>
                  </a:lnTo>
                  <a:lnTo>
                    <a:pt x="52133" y="12031"/>
                  </a:lnTo>
                  <a:lnTo>
                    <a:pt x="112928" y="12031"/>
                  </a:lnTo>
                  <a:lnTo>
                    <a:pt x="112928" y="96566"/>
                  </a:lnTo>
                  <a:lnTo>
                    <a:pt x="173723" y="96566"/>
                  </a:lnTo>
                  <a:lnTo>
                    <a:pt x="173723" y="145170"/>
                  </a:lnTo>
                  <a:lnTo>
                    <a:pt x="112928" y="145170"/>
                  </a:lnTo>
                  <a:lnTo>
                    <a:pt x="112928" y="365573"/>
                  </a:lnTo>
                  <a:cubicBezTo>
                    <a:pt x="112928" y="381614"/>
                    <a:pt x="119665" y="391880"/>
                    <a:pt x="134423" y="391880"/>
                  </a:cubicBezTo>
                  <a:lnTo>
                    <a:pt x="171478" y="391880"/>
                  </a:lnTo>
                  <a:lnTo>
                    <a:pt x="171478" y="434870"/>
                  </a:lnTo>
                  <a:cubicBezTo>
                    <a:pt x="171478" y="434870"/>
                    <a:pt x="153672" y="440645"/>
                    <a:pt x="134423" y="440645"/>
                  </a:cubicBezTo>
                  <a:cubicBezTo>
                    <a:pt x="81809" y="440645"/>
                    <a:pt x="52133" y="413054"/>
                    <a:pt x="52133" y="365733"/>
                  </a:cubicBezTo>
                  <a:lnTo>
                    <a:pt x="52133" y="145170"/>
                  </a:lnTo>
                  <a:lnTo>
                    <a:pt x="12031" y="145170"/>
                  </a:lnTo>
                  <a:lnTo>
                    <a:pt x="12031" y="9656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E05C81D9-0AD9-470E-A4FB-35A3CAA848B7}"/>
                </a:ext>
              </a:extLst>
            </p:cNvPr>
            <p:cNvSpPr/>
            <p:nvPr/>
          </p:nvSpPr>
          <p:spPr>
            <a:xfrm>
              <a:off x="7361514" y="1671545"/>
              <a:ext cx="192491" cy="368942"/>
            </a:xfrm>
            <a:custGeom>
              <a:avLst/>
              <a:gdLst>
                <a:gd name="connsiteX0" fmla="*/ 72826 w 192491"/>
                <a:gd name="connsiteY0" fmla="*/ 357392 h 368941"/>
                <a:gd name="connsiteX1" fmla="*/ 12031 w 192491"/>
                <a:gd name="connsiteY1" fmla="*/ 357392 h 368941"/>
                <a:gd name="connsiteX2" fmla="*/ 12031 w 192491"/>
                <a:gd name="connsiteY2" fmla="*/ 88225 h 368941"/>
                <a:gd name="connsiteX3" fmla="*/ 98010 w 192491"/>
                <a:gd name="connsiteY3" fmla="*/ 12031 h 368941"/>
                <a:gd name="connsiteX4" fmla="*/ 183990 w 192491"/>
                <a:gd name="connsiteY4" fmla="*/ 88225 h 368941"/>
                <a:gd name="connsiteX5" fmla="*/ 183990 w 192491"/>
                <a:gd name="connsiteY5" fmla="*/ 123515 h 368941"/>
                <a:gd name="connsiteX6" fmla="*/ 123194 w 192491"/>
                <a:gd name="connsiteY6" fmla="*/ 123515 h 368941"/>
                <a:gd name="connsiteX7" fmla="*/ 123194 w 192491"/>
                <a:gd name="connsiteY7" fmla="*/ 88225 h 368941"/>
                <a:gd name="connsiteX8" fmla="*/ 98010 w 192491"/>
                <a:gd name="connsiteY8" fmla="*/ 60635 h 368941"/>
                <a:gd name="connsiteX9" fmla="*/ 72826 w 192491"/>
                <a:gd name="connsiteY9" fmla="*/ 88225 h 368941"/>
                <a:gd name="connsiteX10" fmla="*/ 72826 w 192491"/>
                <a:gd name="connsiteY10" fmla="*/ 357392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491" h="368941">
                  <a:moveTo>
                    <a:pt x="72826" y="357392"/>
                  </a:moveTo>
                  <a:lnTo>
                    <a:pt x="12031" y="357392"/>
                  </a:lnTo>
                  <a:lnTo>
                    <a:pt x="12031" y="88225"/>
                  </a:lnTo>
                  <a:cubicBezTo>
                    <a:pt x="12031" y="40904"/>
                    <a:pt x="46198" y="12031"/>
                    <a:pt x="98010" y="12031"/>
                  </a:cubicBezTo>
                  <a:cubicBezTo>
                    <a:pt x="149983" y="12031"/>
                    <a:pt x="183990" y="41546"/>
                    <a:pt x="183990" y="88225"/>
                  </a:cubicBezTo>
                  <a:lnTo>
                    <a:pt x="183990" y="123515"/>
                  </a:lnTo>
                  <a:lnTo>
                    <a:pt x="123194" y="123515"/>
                  </a:lnTo>
                  <a:lnTo>
                    <a:pt x="123194" y="88225"/>
                  </a:lnTo>
                  <a:cubicBezTo>
                    <a:pt x="123194" y="69618"/>
                    <a:pt x="111324" y="60635"/>
                    <a:pt x="98010" y="60635"/>
                  </a:cubicBezTo>
                  <a:cubicBezTo>
                    <a:pt x="84696" y="60635"/>
                    <a:pt x="72826" y="69618"/>
                    <a:pt x="72826" y="88225"/>
                  </a:cubicBezTo>
                  <a:lnTo>
                    <a:pt x="72826" y="3573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96C1F12-FA61-4FBA-96AD-2C9B6B415F1D}"/>
                </a:ext>
              </a:extLst>
            </p:cNvPr>
            <p:cNvSpPr/>
            <p:nvPr/>
          </p:nvSpPr>
          <p:spPr>
            <a:xfrm>
              <a:off x="7585125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2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2" y="24863"/>
                    <a:pt x="83252" y="42829"/>
                  </a:cubicBezTo>
                  <a:cubicBezTo>
                    <a:pt x="83252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191" y="24863"/>
                    <a:pt x="27751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6E3E06-0CA5-4116-B46D-56D1748C2EC6}"/>
                </a:ext>
              </a:extLst>
            </p:cNvPr>
            <p:cNvSpPr/>
            <p:nvPr/>
          </p:nvSpPr>
          <p:spPr>
            <a:xfrm>
              <a:off x="7717462" y="1670904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2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2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468AB8BA-25BA-4E88-8AED-693988EB0925}"/>
                </a:ext>
              </a:extLst>
            </p:cNvPr>
            <p:cNvSpPr/>
            <p:nvPr/>
          </p:nvSpPr>
          <p:spPr>
            <a:xfrm>
              <a:off x="7967861" y="1542737"/>
              <a:ext cx="80205" cy="497269"/>
            </a:xfrm>
            <a:custGeom>
              <a:avLst/>
              <a:gdLst>
                <a:gd name="connsiteX0" fmla="*/ 72826 w 80204"/>
                <a:gd name="connsiteY0" fmla="*/ 486201 h 497269"/>
                <a:gd name="connsiteX1" fmla="*/ 12031 w 80204"/>
                <a:gd name="connsiteY1" fmla="*/ 486201 h 497269"/>
                <a:gd name="connsiteX2" fmla="*/ 12031 w 80204"/>
                <a:gd name="connsiteY2" fmla="*/ 12031 h 497269"/>
                <a:gd name="connsiteX3" fmla="*/ 72826 w 80204"/>
                <a:gd name="connsiteY3" fmla="*/ 12031 h 497269"/>
                <a:gd name="connsiteX4" fmla="*/ 72826 w 80204"/>
                <a:gd name="connsiteY4" fmla="*/ 48620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04" h="497269">
                  <a:moveTo>
                    <a:pt x="72826" y="486201"/>
                  </a:moveTo>
                  <a:lnTo>
                    <a:pt x="12031" y="486201"/>
                  </a:lnTo>
                  <a:lnTo>
                    <a:pt x="12031" y="12031"/>
                  </a:lnTo>
                  <a:lnTo>
                    <a:pt x="72826" y="12031"/>
                  </a:lnTo>
                  <a:lnTo>
                    <a:pt x="72826" y="4862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CEB6E078-FB32-44E8-9F30-8B40E8E084D8}"/>
                </a:ext>
              </a:extLst>
            </p:cNvPr>
            <p:cNvSpPr/>
            <p:nvPr/>
          </p:nvSpPr>
          <p:spPr>
            <a:xfrm>
              <a:off x="4190861" y="1827463"/>
              <a:ext cx="208532" cy="208532"/>
            </a:xfrm>
            <a:custGeom>
              <a:avLst/>
              <a:gdLst>
                <a:gd name="connsiteX0" fmla="*/ 108116 w 208532"/>
                <a:gd name="connsiteY0" fmla="*/ 205484 h 208532"/>
                <a:gd name="connsiteX1" fmla="*/ 12031 w 208532"/>
                <a:gd name="connsiteY1" fmla="*/ 116938 h 208532"/>
                <a:gd name="connsiteX2" fmla="*/ 12031 w 208532"/>
                <a:gd name="connsiteY2" fmla="*/ 12031 h 208532"/>
                <a:gd name="connsiteX3" fmla="*/ 54700 w 208532"/>
                <a:gd name="connsiteY3" fmla="*/ 12031 h 208532"/>
                <a:gd name="connsiteX4" fmla="*/ 54700 w 208532"/>
                <a:gd name="connsiteY4" fmla="*/ 116938 h 208532"/>
                <a:gd name="connsiteX5" fmla="*/ 107956 w 208532"/>
                <a:gd name="connsiteY5" fmla="*/ 166184 h 208532"/>
                <a:gd name="connsiteX6" fmla="*/ 161211 w 208532"/>
                <a:gd name="connsiteY6" fmla="*/ 116938 h 208532"/>
                <a:gd name="connsiteX7" fmla="*/ 161211 w 208532"/>
                <a:gd name="connsiteY7" fmla="*/ 12031 h 208532"/>
                <a:gd name="connsiteX8" fmla="*/ 203880 w 208532"/>
                <a:gd name="connsiteY8" fmla="*/ 12031 h 208532"/>
                <a:gd name="connsiteX9" fmla="*/ 203880 w 208532"/>
                <a:gd name="connsiteY9" fmla="*/ 116938 h 208532"/>
                <a:gd name="connsiteX10" fmla="*/ 108116 w 208532"/>
                <a:gd name="connsiteY10" fmla="*/ 205484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208532">
                  <a:moveTo>
                    <a:pt x="108116" y="205484"/>
                  </a:moveTo>
                  <a:cubicBezTo>
                    <a:pt x="55181" y="205484"/>
                    <a:pt x="12031" y="165703"/>
                    <a:pt x="12031" y="116938"/>
                  </a:cubicBezTo>
                  <a:lnTo>
                    <a:pt x="12031" y="12031"/>
                  </a:lnTo>
                  <a:lnTo>
                    <a:pt x="54700" y="12031"/>
                  </a:lnTo>
                  <a:lnTo>
                    <a:pt x="54700" y="116938"/>
                  </a:lnTo>
                  <a:cubicBezTo>
                    <a:pt x="54700" y="144048"/>
                    <a:pt x="78601" y="166184"/>
                    <a:pt x="107956" y="166184"/>
                  </a:cubicBezTo>
                  <a:cubicBezTo>
                    <a:pt x="137310" y="166184"/>
                    <a:pt x="161211" y="144048"/>
                    <a:pt x="161211" y="116938"/>
                  </a:cubicBezTo>
                  <a:lnTo>
                    <a:pt x="161211" y="12031"/>
                  </a:lnTo>
                  <a:lnTo>
                    <a:pt x="203880" y="12031"/>
                  </a:lnTo>
                  <a:lnTo>
                    <a:pt x="203880" y="116938"/>
                  </a:lnTo>
                  <a:cubicBezTo>
                    <a:pt x="204041" y="165703"/>
                    <a:pt x="161051" y="205484"/>
                    <a:pt x="108116" y="2054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472CB83-DC16-42E1-92E6-CE9A51D5331A}"/>
                </a:ext>
              </a:extLst>
            </p:cNvPr>
            <p:cNvSpPr/>
            <p:nvPr/>
          </p:nvSpPr>
          <p:spPr>
            <a:xfrm>
              <a:off x="4639526" y="1827463"/>
              <a:ext cx="256655" cy="208532"/>
            </a:xfrm>
            <a:custGeom>
              <a:avLst/>
              <a:gdLst>
                <a:gd name="connsiteX0" fmla="*/ 131375 w 256655"/>
                <a:gd name="connsiteY0" fmla="*/ 90952 h 208532"/>
                <a:gd name="connsiteX1" fmla="*/ 201314 w 256655"/>
                <a:gd name="connsiteY1" fmla="*/ 202757 h 208532"/>
                <a:gd name="connsiteX2" fmla="*/ 250720 w 256655"/>
                <a:gd name="connsiteY2" fmla="*/ 202757 h 208532"/>
                <a:gd name="connsiteX3" fmla="*/ 131375 w 256655"/>
                <a:gd name="connsiteY3" fmla="*/ 12031 h 208532"/>
                <a:gd name="connsiteX4" fmla="*/ 12031 w 256655"/>
                <a:gd name="connsiteY4" fmla="*/ 202757 h 208532"/>
                <a:gd name="connsiteX5" fmla="*/ 61276 w 256655"/>
                <a:gd name="connsiteY5" fmla="*/ 202757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55" h="208532">
                  <a:moveTo>
                    <a:pt x="131375" y="90952"/>
                  </a:moveTo>
                  <a:lnTo>
                    <a:pt x="201314" y="202757"/>
                  </a:lnTo>
                  <a:lnTo>
                    <a:pt x="250720" y="202757"/>
                  </a:lnTo>
                  <a:lnTo>
                    <a:pt x="131375" y="12031"/>
                  </a:lnTo>
                  <a:lnTo>
                    <a:pt x="12031" y="202757"/>
                  </a:lnTo>
                  <a:lnTo>
                    <a:pt x="61276" y="2027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60E7281E-39A3-42B4-855E-CC8D612FD72D}"/>
                </a:ext>
              </a:extLst>
            </p:cNvPr>
            <p:cNvSpPr/>
            <p:nvPr/>
          </p:nvSpPr>
          <p:spPr>
            <a:xfrm>
              <a:off x="4419558" y="1823986"/>
              <a:ext cx="208532" cy="208532"/>
            </a:xfrm>
            <a:custGeom>
              <a:avLst/>
              <a:gdLst>
                <a:gd name="connsiteX0" fmla="*/ 118590 w 208532"/>
                <a:gd name="connsiteY0" fmla="*/ 208961 h 208532"/>
                <a:gd name="connsiteX1" fmla="*/ 60361 w 208532"/>
                <a:gd name="connsiteY1" fmla="*/ 192920 h 208532"/>
                <a:gd name="connsiteX2" fmla="*/ 29402 w 208532"/>
                <a:gd name="connsiteY2" fmla="*/ 56573 h 208532"/>
                <a:gd name="connsiteX3" fmla="*/ 177139 w 208532"/>
                <a:gd name="connsiteY3" fmla="*/ 28020 h 208532"/>
                <a:gd name="connsiteX4" fmla="*/ 153720 w 208532"/>
                <a:gd name="connsiteY4" fmla="*/ 61064 h 208532"/>
                <a:gd name="connsiteX5" fmla="*/ 65174 w 208532"/>
                <a:gd name="connsiteY5" fmla="*/ 78228 h 208532"/>
                <a:gd name="connsiteX6" fmla="*/ 83781 w 208532"/>
                <a:gd name="connsiteY6" fmla="*/ 160037 h 208532"/>
                <a:gd name="connsiteX7" fmla="*/ 172327 w 208532"/>
                <a:gd name="connsiteY7" fmla="*/ 142873 h 208532"/>
                <a:gd name="connsiteX8" fmla="*/ 208098 w 208532"/>
                <a:gd name="connsiteY8" fmla="*/ 164368 h 208532"/>
                <a:gd name="connsiteX9" fmla="*/ 118590 w 208532"/>
                <a:gd name="connsiteY9" fmla="*/ 208961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32" h="208532">
                  <a:moveTo>
                    <a:pt x="118590" y="208961"/>
                  </a:moveTo>
                  <a:cubicBezTo>
                    <a:pt x="98539" y="208961"/>
                    <a:pt x="78327" y="203828"/>
                    <a:pt x="60361" y="192920"/>
                  </a:cubicBezTo>
                  <a:cubicBezTo>
                    <a:pt x="11116" y="163245"/>
                    <a:pt x="-2840" y="102129"/>
                    <a:pt x="29402" y="56573"/>
                  </a:cubicBezTo>
                  <a:cubicBezTo>
                    <a:pt x="61645" y="11177"/>
                    <a:pt x="127894" y="-1656"/>
                    <a:pt x="177139" y="28020"/>
                  </a:cubicBezTo>
                  <a:lnTo>
                    <a:pt x="153720" y="61064"/>
                  </a:lnTo>
                  <a:cubicBezTo>
                    <a:pt x="124204" y="43259"/>
                    <a:pt x="84423" y="50958"/>
                    <a:pt x="65174" y="78228"/>
                  </a:cubicBezTo>
                  <a:cubicBezTo>
                    <a:pt x="45924" y="105497"/>
                    <a:pt x="54266" y="142231"/>
                    <a:pt x="83781" y="160037"/>
                  </a:cubicBezTo>
                  <a:cubicBezTo>
                    <a:pt x="113296" y="177842"/>
                    <a:pt x="153078" y="170142"/>
                    <a:pt x="172327" y="142873"/>
                  </a:cubicBezTo>
                  <a:lnTo>
                    <a:pt x="208098" y="164368"/>
                  </a:lnTo>
                  <a:cubicBezTo>
                    <a:pt x="187566" y="193241"/>
                    <a:pt x="153399" y="208961"/>
                    <a:pt x="118590" y="2089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D1374B7D-B204-4264-85F7-48BF87F5923C}"/>
                </a:ext>
              </a:extLst>
            </p:cNvPr>
            <p:cNvSpPr/>
            <p:nvPr/>
          </p:nvSpPr>
          <p:spPr>
            <a:xfrm>
              <a:off x="4524994" y="1902695"/>
              <a:ext cx="112287" cy="48123"/>
            </a:xfrm>
            <a:custGeom>
              <a:avLst/>
              <a:gdLst>
                <a:gd name="connsiteX0" fmla="*/ 12031 w 112286"/>
                <a:gd name="connsiteY0" fmla="*/ 12031 h 48122"/>
                <a:gd name="connsiteX1" fmla="*/ 107153 w 112286"/>
                <a:gd name="connsiteY1" fmla="*/ 12031 h 48122"/>
                <a:gd name="connsiteX2" fmla="*/ 107153 w 112286"/>
                <a:gd name="connsiteY2" fmla="*/ 51491 h 48122"/>
                <a:gd name="connsiteX3" fmla="*/ 12031 w 112286"/>
                <a:gd name="connsiteY3" fmla="*/ 51491 h 4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6" h="48122">
                  <a:moveTo>
                    <a:pt x="12031" y="12031"/>
                  </a:moveTo>
                  <a:lnTo>
                    <a:pt x="107153" y="12031"/>
                  </a:lnTo>
                  <a:lnTo>
                    <a:pt x="107153" y="51491"/>
                  </a:lnTo>
                  <a:lnTo>
                    <a:pt x="12031" y="514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74E99D5-FFB5-4784-93C9-2897C971BDED}"/>
                </a:ext>
              </a:extLst>
            </p:cNvPr>
            <p:cNvSpPr/>
            <p:nvPr/>
          </p:nvSpPr>
          <p:spPr>
            <a:xfrm>
              <a:off x="4708021" y="1991081"/>
              <a:ext cx="112287" cy="96246"/>
            </a:xfrm>
            <a:custGeom>
              <a:avLst/>
              <a:gdLst>
                <a:gd name="connsiteX0" fmla="*/ 62880 w 112286"/>
                <a:gd name="connsiteY0" fmla="*/ 12031 h 96245"/>
                <a:gd name="connsiteX1" fmla="*/ 12031 w 112286"/>
                <a:gd name="connsiteY1" fmla="*/ 93198 h 96245"/>
                <a:gd name="connsiteX2" fmla="*/ 113570 w 112286"/>
                <a:gd name="connsiteY2" fmla="*/ 93198 h 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6" h="96245">
                  <a:moveTo>
                    <a:pt x="62880" y="12031"/>
                  </a:moveTo>
                  <a:lnTo>
                    <a:pt x="12031" y="93198"/>
                  </a:lnTo>
                  <a:lnTo>
                    <a:pt x="113570" y="93198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69EB3F7-7C15-40A2-9BA2-E87182BD0E48}"/>
                </a:ext>
              </a:extLst>
            </p:cNvPr>
            <p:cNvSpPr/>
            <p:nvPr/>
          </p:nvSpPr>
          <p:spPr>
            <a:xfrm>
              <a:off x="5219407" y="1052044"/>
              <a:ext cx="561433" cy="705801"/>
            </a:xfrm>
            <a:custGeom>
              <a:avLst/>
              <a:gdLst>
                <a:gd name="connsiteX0" fmla="*/ 295314 w 561432"/>
                <a:gd name="connsiteY0" fmla="*/ 12031 h 705801"/>
                <a:gd name="connsiteX1" fmla="*/ 118703 w 561432"/>
                <a:gd name="connsiteY1" fmla="*/ 12031 h 705801"/>
                <a:gd name="connsiteX2" fmla="*/ 12031 w 561432"/>
                <a:gd name="connsiteY2" fmla="*/ 118703 h 705801"/>
                <a:gd name="connsiteX3" fmla="*/ 12031 w 561432"/>
                <a:gd name="connsiteY3" fmla="*/ 707566 h 705801"/>
                <a:gd name="connsiteX4" fmla="*/ 147737 w 561432"/>
                <a:gd name="connsiteY4" fmla="*/ 707566 h 705801"/>
                <a:gd name="connsiteX5" fmla="*/ 147737 w 561432"/>
                <a:gd name="connsiteY5" fmla="*/ 138273 h 705801"/>
                <a:gd name="connsiteX6" fmla="*/ 297239 w 561432"/>
                <a:gd name="connsiteY6" fmla="*/ 138273 h 705801"/>
                <a:gd name="connsiteX7" fmla="*/ 418187 w 561432"/>
                <a:gd name="connsiteY7" fmla="*/ 247512 h 705801"/>
                <a:gd name="connsiteX8" fmla="*/ 297239 w 561432"/>
                <a:gd name="connsiteY8" fmla="*/ 357873 h 705801"/>
                <a:gd name="connsiteX9" fmla="*/ 202918 w 561432"/>
                <a:gd name="connsiteY9" fmla="*/ 357873 h 705801"/>
                <a:gd name="connsiteX10" fmla="*/ 202918 w 561432"/>
                <a:gd name="connsiteY10" fmla="*/ 482993 h 705801"/>
                <a:gd name="connsiteX11" fmla="*/ 295153 w 561432"/>
                <a:gd name="connsiteY11" fmla="*/ 482993 h 705801"/>
                <a:gd name="connsiteX12" fmla="*/ 555979 w 561432"/>
                <a:gd name="connsiteY12" fmla="*/ 247512 h 705801"/>
                <a:gd name="connsiteX13" fmla="*/ 295314 w 561432"/>
                <a:gd name="connsiteY13" fmla="*/ 12031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32" h="705801">
                  <a:moveTo>
                    <a:pt x="295314" y="12031"/>
                  </a:moveTo>
                  <a:lnTo>
                    <a:pt x="118703" y="12031"/>
                  </a:lnTo>
                  <a:cubicBezTo>
                    <a:pt x="59833" y="12031"/>
                    <a:pt x="12031" y="59833"/>
                    <a:pt x="12031" y="118703"/>
                  </a:cubicBezTo>
                  <a:lnTo>
                    <a:pt x="12031" y="707566"/>
                  </a:lnTo>
                  <a:lnTo>
                    <a:pt x="147737" y="707566"/>
                  </a:lnTo>
                  <a:lnTo>
                    <a:pt x="147737" y="138273"/>
                  </a:lnTo>
                  <a:lnTo>
                    <a:pt x="297239" y="138273"/>
                  </a:lnTo>
                  <a:cubicBezTo>
                    <a:pt x="387389" y="138273"/>
                    <a:pt x="418187" y="184952"/>
                    <a:pt x="418187" y="247512"/>
                  </a:cubicBezTo>
                  <a:cubicBezTo>
                    <a:pt x="418187" y="311194"/>
                    <a:pt x="387389" y="357873"/>
                    <a:pt x="297239" y="357873"/>
                  </a:cubicBezTo>
                  <a:lnTo>
                    <a:pt x="202918" y="357873"/>
                  </a:lnTo>
                  <a:lnTo>
                    <a:pt x="202918" y="482993"/>
                  </a:lnTo>
                  <a:lnTo>
                    <a:pt x="295153" y="482993"/>
                  </a:lnTo>
                  <a:cubicBezTo>
                    <a:pt x="475454" y="482993"/>
                    <a:pt x="555979" y="383218"/>
                    <a:pt x="555979" y="247512"/>
                  </a:cubicBezTo>
                  <a:cubicBezTo>
                    <a:pt x="555979" y="111805"/>
                    <a:pt x="475614" y="12031"/>
                    <a:pt x="295314" y="1203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71A2231E-96A8-46D6-9DD1-34CFA79E8C41}"/>
                </a:ext>
              </a:extLst>
            </p:cNvPr>
            <p:cNvSpPr/>
            <p:nvPr/>
          </p:nvSpPr>
          <p:spPr>
            <a:xfrm>
              <a:off x="4190861" y="1050280"/>
              <a:ext cx="144368" cy="705801"/>
            </a:xfrm>
            <a:custGeom>
              <a:avLst/>
              <a:gdLst>
                <a:gd name="connsiteX0" fmla="*/ 12031 w 144368"/>
                <a:gd name="connsiteY0" fmla="*/ 12031 h 705801"/>
                <a:gd name="connsiteX1" fmla="*/ 138273 w 144368"/>
                <a:gd name="connsiteY1" fmla="*/ 12031 h 705801"/>
                <a:gd name="connsiteX2" fmla="*/ 138273 w 144368"/>
                <a:gd name="connsiteY2" fmla="*/ 709170 h 705801"/>
                <a:gd name="connsiteX3" fmla="*/ 12031 w 144368"/>
                <a:gd name="connsiteY3" fmla="*/ 709170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8" h="705801">
                  <a:moveTo>
                    <a:pt x="12031" y="12031"/>
                  </a:moveTo>
                  <a:lnTo>
                    <a:pt x="138273" y="12031"/>
                  </a:lnTo>
                  <a:lnTo>
                    <a:pt x="138273" y="709170"/>
                  </a:lnTo>
                  <a:lnTo>
                    <a:pt x="12031" y="7091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5C9B982C-110C-42DB-828B-F4CDCB4F4221}"/>
                </a:ext>
              </a:extLst>
            </p:cNvPr>
            <p:cNvSpPr/>
            <p:nvPr/>
          </p:nvSpPr>
          <p:spPr>
            <a:xfrm>
              <a:off x="4191022" y="817365"/>
              <a:ext cx="144368" cy="160409"/>
            </a:xfrm>
            <a:custGeom>
              <a:avLst/>
              <a:gdLst>
                <a:gd name="connsiteX0" fmla="*/ 12031 w 144368"/>
                <a:gd name="connsiteY0" fmla="*/ 164420 h 160409"/>
                <a:gd name="connsiteX1" fmla="*/ 138273 w 144368"/>
                <a:gd name="connsiteY1" fmla="*/ 164420 h 160409"/>
                <a:gd name="connsiteX2" fmla="*/ 138273 w 144368"/>
                <a:gd name="connsiteY2" fmla="*/ 12031 h 160409"/>
                <a:gd name="connsiteX3" fmla="*/ 138273 w 144368"/>
                <a:gd name="connsiteY3" fmla="*/ 12031 h 160409"/>
                <a:gd name="connsiteX4" fmla="*/ 12031 w 144368"/>
                <a:gd name="connsiteY4" fmla="*/ 138273 h 160409"/>
                <a:gd name="connsiteX5" fmla="*/ 12031 w 144368"/>
                <a:gd name="connsiteY5" fmla="*/ 164420 h 16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8" h="160409">
                  <a:moveTo>
                    <a:pt x="12031" y="164420"/>
                  </a:moveTo>
                  <a:lnTo>
                    <a:pt x="138273" y="164420"/>
                  </a:lnTo>
                  <a:lnTo>
                    <a:pt x="138273" y="12031"/>
                  </a:lnTo>
                  <a:lnTo>
                    <a:pt x="138273" y="12031"/>
                  </a:lnTo>
                  <a:cubicBezTo>
                    <a:pt x="68655" y="12031"/>
                    <a:pt x="12031" y="68495"/>
                    <a:pt x="12031" y="138273"/>
                  </a:cubicBezTo>
                  <a:lnTo>
                    <a:pt x="12031" y="16442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102C9B8-2D08-4CC9-8E5D-3103EF7A8D24}"/>
                </a:ext>
              </a:extLst>
            </p:cNvPr>
            <p:cNvSpPr/>
            <p:nvPr/>
          </p:nvSpPr>
          <p:spPr>
            <a:xfrm>
              <a:off x="4441581" y="1050440"/>
              <a:ext cx="481228" cy="705801"/>
            </a:xfrm>
            <a:custGeom>
              <a:avLst/>
              <a:gdLst>
                <a:gd name="connsiteX0" fmla="*/ 480266 w 481228"/>
                <a:gd name="connsiteY0" fmla="*/ 267242 h 705801"/>
                <a:gd name="connsiteX1" fmla="*/ 144529 w 481228"/>
                <a:gd name="connsiteY1" fmla="*/ 24863 h 705801"/>
                <a:gd name="connsiteX2" fmla="*/ 144529 w 481228"/>
                <a:gd name="connsiteY2" fmla="*/ 25024 h 705801"/>
                <a:gd name="connsiteX3" fmla="*/ 98973 w 481228"/>
                <a:gd name="connsiteY3" fmla="*/ 12031 h 705801"/>
                <a:gd name="connsiteX4" fmla="*/ 12031 w 481228"/>
                <a:gd name="connsiteY4" fmla="*/ 98973 h 705801"/>
                <a:gd name="connsiteX5" fmla="*/ 12031 w 481228"/>
                <a:gd name="connsiteY5" fmla="*/ 709170 h 705801"/>
                <a:gd name="connsiteX6" fmla="*/ 138915 w 481228"/>
                <a:gd name="connsiteY6" fmla="*/ 709170 h 705801"/>
                <a:gd name="connsiteX7" fmla="*/ 138915 w 481228"/>
                <a:gd name="connsiteY7" fmla="*/ 183508 h 705801"/>
                <a:gd name="connsiteX8" fmla="*/ 480266 w 481228"/>
                <a:gd name="connsiteY8" fmla="*/ 430378 h 705801"/>
                <a:gd name="connsiteX9" fmla="*/ 480266 w 481228"/>
                <a:gd name="connsiteY9" fmla="*/ 267242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480266" y="267242"/>
                  </a:moveTo>
                  <a:lnTo>
                    <a:pt x="144529" y="24863"/>
                  </a:lnTo>
                  <a:lnTo>
                    <a:pt x="144529" y="25024"/>
                  </a:lnTo>
                  <a:cubicBezTo>
                    <a:pt x="131215" y="16843"/>
                    <a:pt x="115655" y="12031"/>
                    <a:pt x="98973" y="12031"/>
                  </a:cubicBezTo>
                  <a:cubicBezTo>
                    <a:pt x="51010" y="12031"/>
                    <a:pt x="12031" y="51010"/>
                    <a:pt x="12031" y="98973"/>
                  </a:cubicBezTo>
                  <a:lnTo>
                    <a:pt x="12031" y="709170"/>
                  </a:lnTo>
                  <a:lnTo>
                    <a:pt x="138915" y="709170"/>
                  </a:lnTo>
                  <a:lnTo>
                    <a:pt x="138915" y="183508"/>
                  </a:lnTo>
                  <a:lnTo>
                    <a:pt x="480266" y="430378"/>
                  </a:lnTo>
                  <a:lnTo>
                    <a:pt x="480266" y="26724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E9A174-E656-4152-A3CB-856EF8B09157}"/>
                </a:ext>
              </a:extLst>
            </p:cNvPr>
            <p:cNvSpPr/>
            <p:nvPr/>
          </p:nvSpPr>
          <p:spPr>
            <a:xfrm>
              <a:off x="4619475" y="1050280"/>
              <a:ext cx="481228" cy="705801"/>
            </a:xfrm>
            <a:custGeom>
              <a:avLst/>
              <a:gdLst>
                <a:gd name="connsiteX0" fmla="*/ 12031 w 481228"/>
                <a:gd name="connsiteY0" fmla="*/ 453959 h 705801"/>
                <a:gd name="connsiteX1" fmla="*/ 347607 w 481228"/>
                <a:gd name="connsiteY1" fmla="*/ 696337 h 705801"/>
                <a:gd name="connsiteX2" fmla="*/ 347607 w 481228"/>
                <a:gd name="connsiteY2" fmla="*/ 696177 h 705801"/>
                <a:gd name="connsiteX3" fmla="*/ 393163 w 481228"/>
                <a:gd name="connsiteY3" fmla="*/ 709170 h 705801"/>
                <a:gd name="connsiteX4" fmla="*/ 480105 w 481228"/>
                <a:gd name="connsiteY4" fmla="*/ 622228 h 705801"/>
                <a:gd name="connsiteX5" fmla="*/ 480105 w 481228"/>
                <a:gd name="connsiteY5" fmla="*/ 12031 h 705801"/>
                <a:gd name="connsiteX6" fmla="*/ 353382 w 481228"/>
                <a:gd name="connsiteY6" fmla="*/ 12031 h 705801"/>
                <a:gd name="connsiteX7" fmla="*/ 353382 w 481228"/>
                <a:gd name="connsiteY7" fmla="*/ 537692 h 705801"/>
                <a:gd name="connsiteX8" fmla="*/ 12031 w 481228"/>
                <a:gd name="connsiteY8" fmla="*/ 290822 h 705801"/>
                <a:gd name="connsiteX9" fmla="*/ 12031 w 481228"/>
                <a:gd name="connsiteY9" fmla="*/ 453959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12031" y="453959"/>
                  </a:moveTo>
                  <a:lnTo>
                    <a:pt x="347607" y="696337"/>
                  </a:lnTo>
                  <a:lnTo>
                    <a:pt x="347607" y="696177"/>
                  </a:lnTo>
                  <a:cubicBezTo>
                    <a:pt x="360921" y="704358"/>
                    <a:pt x="376481" y="709170"/>
                    <a:pt x="393163" y="709170"/>
                  </a:cubicBezTo>
                  <a:cubicBezTo>
                    <a:pt x="441126" y="709170"/>
                    <a:pt x="480105" y="670190"/>
                    <a:pt x="480105" y="622228"/>
                  </a:cubicBezTo>
                  <a:lnTo>
                    <a:pt x="480105" y="12031"/>
                  </a:lnTo>
                  <a:lnTo>
                    <a:pt x="353382" y="12031"/>
                  </a:lnTo>
                  <a:lnTo>
                    <a:pt x="353382" y="537692"/>
                  </a:lnTo>
                  <a:lnTo>
                    <a:pt x="12031" y="290822"/>
                  </a:lnTo>
                  <a:lnTo>
                    <a:pt x="12031" y="45395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74D8D4B5-0098-4250-BE42-29E91E900399}"/>
                </a:ext>
              </a:extLst>
            </p:cNvPr>
            <p:cNvSpPr/>
            <p:nvPr/>
          </p:nvSpPr>
          <p:spPr>
            <a:xfrm>
              <a:off x="4441742" y="812292"/>
              <a:ext cx="160409" cy="176450"/>
            </a:xfrm>
            <a:custGeom>
              <a:avLst/>
              <a:gdLst>
                <a:gd name="connsiteX0" fmla="*/ 67212 w 160409"/>
                <a:gd name="connsiteY0" fmla="*/ 61377 h 176450"/>
                <a:gd name="connsiteX1" fmla="*/ 79884 w 160409"/>
                <a:gd name="connsiteY1" fmla="*/ 52554 h 176450"/>
                <a:gd name="connsiteX2" fmla="*/ 113891 w 160409"/>
                <a:gd name="connsiteY2" fmla="*/ 53036 h 176450"/>
                <a:gd name="connsiteX3" fmla="*/ 126563 w 160409"/>
                <a:gd name="connsiteY3" fmla="*/ 62018 h 176450"/>
                <a:gd name="connsiteX4" fmla="*/ 128809 w 160409"/>
                <a:gd name="connsiteY4" fmla="*/ 64745 h 176450"/>
                <a:gd name="connsiteX5" fmla="*/ 155437 w 160409"/>
                <a:gd name="connsiteY5" fmla="*/ 34428 h 176450"/>
                <a:gd name="connsiteX6" fmla="*/ 153351 w 160409"/>
                <a:gd name="connsiteY6" fmla="*/ 32343 h 176450"/>
                <a:gd name="connsiteX7" fmla="*/ 128007 w 160409"/>
                <a:gd name="connsiteY7" fmla="*/ 17425 h 176450"/>
                <a:gd name="connsiteX8" fmla="*/ 62399 w 160409"/>
                <a:gd name="connsiteY8" fmla="*/ 17585 h 176450"/>
                <a:gd name="connsiteX9" fmla="*/ 36092 w 160409"/>
                <a:gd name="connsiteY9" fmla="*/ 33626 h 176450"/>
                <a:gd name="connsiteX10" fmla="*/ 18447 w 160409"/>
                <a:gd name="connsiteY10" fmla="*/ 58971 h 176450"/>
                <a:gd name="connsiteX11" fmla="*/ 12031 w 160409"/>
                <a:gd name="connsiteY11" fmla="*/ 92015 h 176450"/>
                <a:gd name="connsiteX12" fmla="*/ 18287 w 160409"/>
                <a:gd name="connsiteY12" fmla="*/ 124739 h 176450"/>
                <a:gd name="connsiteX13" fmla="*/ 35611 w 160409"/>
                <a:gd name="connsiteY13" fmla="*/ 150083 h 176450"/>
                <a:gd name="connsiteX14" fmla="*/ 62078 w 160409"/>
                <a:gd name="connsiteY14" fmla="*/ 166445 h 176450"/>
                <a:gd name="connsiteX15" fmla="*/ 95764 w 160409"/>
                <a:gd name="connsiteY15" fmla="*/ 172380 h 176450"/>
                <a:gd name="connsiteX16" fmla="*/ 127846 w 160409"/>
                <a:gd name="connsiteY16" fmla="*/ 168691 h 176450"/>
                <a:gd name="connsiteX17" fmla="*/ 127846 w 160409"/>
                <a:gd name="connsiteY17" fmla="*/ 168691 h 176450"/>
                <a:gd name="connsiteX18" fmla="*/ 153672 w 160409"/>
                <a:gd name="connsiteY18" fmla="*/ 159387 h 176450"/>
                <a:gd name="connsiteX19" fmla="*/ 155276 w 160409"/>
                <a:gd name="connsiteY19" fmla="*/ 158585 h 176450"/>
                <a:gd name="connsiteX20" fmla="*/ 155276 w 160409"/>
                <a:gd name="connsiteY20" fmla="*/ 75974 h 176450"/>
                <a:gd name="connsiteX21" fmla="*/ 88706 w 160409"/>
                <a:gd name="connsiteY21" fmla="*/ 75974 h 176450"/>
                <a:gd name="connsiteX22" fmla="*/ 88706 w 160409"/>
                <a:gd name="connsiteY22" fmla="*/ 110622 h 176450"/>
                <a:gd name="connsiteX23" fmla="*/ 116618 w 160409"/>
                <a:gd name="connsiteY23" fmla="*/ 110622 h 176450"/>
                <a:gd name="connsiteX24" fmla="*/ 116618 w 160409"/>
                <a:gd name="connsiteY24" fmla="*/ 132278 h 176450"/>
                <a:gd name="connsiteX25" fmla="*/ 108758 w 160409"/>
                <a:gd name="connsiteY25" fmla="*/ 134363 h 176450"/>
                <a:gd name="connsiteX26" fmla="*/ 97368 w 160409"/>
                <a:gd name="connsiteY26" fmla="*/ 135326 h 176450"/>
                <a:gd name="connsiteX27" fmla="*/ 79403 w 160409"/>
                <a:gd name="connsiteY27" fmla="*/ 132117 h 176450"/>
                <a:gd name="connsiteX28" fmla="*/ 66410 w 160409"/>
                <a:gd name="connsiteY28" fmla="*/ 123295 h 176450"/>
                <a:gd name="connsiteX29" fmla="*/ 58549 w 160409"/>
                <a:gd name="connsiteY29" fmla="*/ 109820 h 176450"/>
                <a:gd name="connsiteX30" fmla="*/ 55822 w 160409"/>
                <a:gd name="connsiteY30" fmla="*/ 92175 h 176450"/>
                <a:gd name="connsiteX31" fmla="*/ 58870 w 160409"/>
                <a:gd name="connsiteY31" fmla="*/ 74851 h 176450"/>
                <a:gd name="connsiteX32" fmla="*/ 67212 w 160409"/>
                <a:gd name="connsiteY32" fmla="*/ 61377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9" h="176450">
                  <a:moveTo>
                    <a:pt x="67212" y="61377"/>
                  </a:moveTo>
                  <a:cubicBezTo>
                    <a:pt x="70741" y="57687"/>
                    <a:pt x="75072" y="54640"/>
                    <a:pt x="79884" y="52554"/>
                  </a:cubicBezTo>
                  <a:cubicBezTo>
                    <a:pt x="90311" y="48063"/>
                    <a:pt x="104106" y="48544"/>
                    <a:pt x="113891" y="53036"/>
                  </a:cubicBezTo>
                  <a:cubicBezTo>
                    <a:pt x="119184" y="55442"/>
                    <a:pt x="123355" y="58489"/>
                    <a:pt x="126563" y="62018"/>
                  </a:cubicBezTo>
                  <a:lnTo>
                    <a:pt x="128809" y="64745"/>
                  </a:lnTo>
                  <a:lnTo>
                    <a:pt x="155437" y="34428"/>
                  </a:lnTo>
                  <a:lnTo>
                    <a:pt x="153351" y="32343"/>
                  </a:lnTo>
                  <a:cubicBezTo>
                    <a:pt x="146775" y="26087"/>
                    <a:pt x="138273" y="21114"/>
                    <a:pt x="128007" y="17425"/>
                  </a:cubicBezTo>
                  <a:cubicBezTo>
                    <a:pt x="107795" y="10367"/>
                    <a:pt x="82611" y="10046"/>
                    <a:pt x="62399" y="17585"/>
                  </a:cubicBezTo>
                  <a:cubicBezTo>
                    <a:pt x="52454" y="21274"/>
                    <a:pt x="43631" y="26728"/>
                    <a:pt x="36092" y="33626"/>
                  </a:cubicBezTo>
                  <a:cubicBezTo>
                    <a:pt x="28553" y="40524"/>
                    <a:pt x="22778" y="49186"/>
                    <a:pt x="18447" y="58971"/>
                  </a:cubicBezTo>
                  <a:cubicBezTo>
                    <a:pt x="14276" y="68756"/>
                    <a:pt x="12031" y="79984"/>
                    <a:pt x="12031" y="92015"/>
                  </a:cubicBezTo>
                  <a:cubicBezTo>
                    <a:pt x="12031" y="104046"/>
                    <a:pt x="14116" y="114954"/>
                    <a:pt x="18287" y="124739"/>
                  </a:cubicBezTo>
                  <a:cubicBezTo>
                    <a:pt x="22457" y="134523"/>
                    <a:pt x="28232" y="143025"/>
                    <a:pt x="35611" y="150083"/>
                  </a:cubicBezTo>
                  <a:cubicBezTo>
                    <a:pt x="42990" y="157141"/>
                    <a:pt x="51973" y="162595"/>
                    <a:pt x="62078" y="166445"/>
                  </a:cubicBezTo>
                  <a:cubicBezTo>
                    <a:pt x="72345" y="170455"/>
                    <a:pt x="83734" y="172380"/>
                    <a:pt x="95764" y="172380"/>
                  </a:cubicBezTo>
                  <a:cubicBezTo>
                    <a:pt x="107314" y="172380"/>
                    <a:pt x="118061" y="171097"/>
                    <a:pt x="127846" y="168691"/>
                  </a:cubicBezTo>
                  <a:lnTo>
                    <a:pt x="127846" y="168691"/>
                  </a:lnTo>
                  <a:cubicBezTo>
                    <a:pt x="137631" y="166285"/>
                    <a:pt x="146293" y="163076"/>
                    <a:pt x="153672" y="159387"/>
                  </a:cubicBezTo>
                  <a:lnTo>
                    <a:pt x="155276" y="158585"/>
                  </a:lnTo>
                  <a:lnTo>
                    <a:pt x="155276" y="75974"/>
                  </a:lnTo>
                  <a:lnTo>
                    <a:pt x="88706" y="75974"/>
                  </a:lnTo>
                  <a:lnTo>
                    <a:pt x="88706" y="110622"/>
                  </a:lnTo>
                  <a:lnTo>
                    <a:pt x="116618" y="110622"/>
                  </a:lnTo>
                  <a:lnTo>
                    <a:pt x="116618" y="132278"/>
                  </a:lnTo>
                  <a:cubicBezTo>
                    <a:pt x="114212" y="133240"/>
                    <a:pt x="111645" y="133882"/>
                    <a:pt x="108758" y="134363"/>
                  </a:cubicBezTo>
                  <a:cubicBezTo>
                    <a:pt x="105229" y="135005"/>
                    <a:pt x="101379" y="135326"/>
                    <a:pt x="97368" y="135326"/>
                  </a:cubicBezTo>
                  <a:cubicBezTo>
                    <a:pt x="90631" y="135326"/>
                    <a:pt x="84536" y="134203"/>
                    <a:pt x="79403" y="132117"/>
                  </a:cubicBezTo>
                  <a:cubicBezTo>
                    <a:pt x="74270" y="130032"/>
                    <a:pt x="69939" y="126984"/>
                    <a:pt x="66410" y="123295"/>
                  </a:cubicBezTo>
                  <a:cubicBezTo>
                    <a:pt x="62880" y="119605"/>
                    <a:pt x="60314" y="114954"/>
                    <a:pt x="58549" y="109820"/>
                  </a:cubicBezTo>
                  <a:cubicBezTo>
                    <a:pt x="56785" y="104527"/>
                    <a:pt x="55822" y="98592"/>
                    <a:pt x="55822" y="92175"/>
                  </a:cubicBezTo>
                  <a:cubicBezTo>
                    <a:pt x="55822" y="85919"/>
                    <a:pt x="56785" y="80145"/>
                    <a:pt x="58870" y="74851"/>
                  </a:cubicBezTo>
                  <a:cubicBezTo>
                    <a:pt x="60795" y="69558"/>
                    <a:pt x="63683" y="65066"/>
                    <a:pt x="67212" y="6137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AFB9A7E-B2D8-406E-AA34-347BBE47062B}"/>
                </a:ext>
              </a:extLst>
            </p:cNvPr>
            <p:cNvSpPr/>
            <p:nvPr/>
          </p:nvSpPr>
          <p:spPr>
            <a:xfrm>
              <a:off x="4636799" y="816243"/>
              <a:ext cx="144368" cy="176450"/>
            </a:xfrm>
            <a:custGeom>
              <a:avLst/>
              <a:gdLst>
                <a:gd name="connsiteX0" fmla="*/ 121590 w 144368"/>
                <a:gd name="connsiteY0" fmla="*/ 86300 h 176450"/>
                <a:gd name="connsiteX1" fmla="*/ 130413 w 144368"/>
                <a:gd name="connsiteY1" fmla="*/ 59351 h 176450"/>
                <a:gd name="connsiteX2" fmla="*/ 125280 w 144368"/>
                <a:gd name="connsiteY2" fmla="*/ 36734 h 176450"/>
                <a:gd name="connsiteX3" fmla="*/ 111485 w 144368"/>
                <a:gd name="connsiteY3" fmla="*/ 21976 h 176450"/>
                <a:gd name="connsiteX4" fmla="*/ 92396 w 144368"/>
                <a:gd name="connsiteY4" fmla="*/ 14276 h 176450"/>
                <a:gd name="connsiteX5" fmla="*/ 71061 w 144368"/>
                <a:gd name="connsiteY5" fmla="*/ 12031 h 176450"/>
                <a:gd name="connsiteX6" fmla="*/ 12031 w 144368"/>
                <a:gd name="connsiteY6" fmla="*/ 12031 h 176450"/>
                <a:gd name="connsiteX7" fmla="*/ 12031 w 144368"/>
                <a:gd name="connsiteY7" fmla="*/ 164740 h 176450"/>
                <a:gd name="connsiteX8" fmla="*/ 52775 w 144368"/>
                <a:gd name="connsiteY8" fmla="*/ 164740 h 176450"/>
                <a:gd name="connsiteX9" fmla="*/ 52775 w 144368"/>
                <a:gd name="connsiteY9" fmla="*/ 106512 h 176450"/>
                <a:gd name="connsiteX10" fmla="*/ 59993 w 144368"/>
                <a:gd name="connsiteY10" fmla="*/ 106512 h 176450"/>
                <a:gd name="connsiteX11" fmla="*/ 91915 w 144368"/>
                <a:gd name="connsiteY11" fmla="*/ 164740 h 176450"/>
                <a:gd name="connsiteX12" fmla="*/ 140519 w 144368"/>
                <a:gd name="connsiteY12" fmla="*/ 164740 h 176450"/>
                <a:gd name="connsiteX13" fmla="*/ 101379 w 144368"/>
                <a:gd name="connsiteY13" fmla="*/ 100577 h 176450"/>
                <a:gd name="connsiteX14" fmla="*/ 121590 w 144368"/>
                <a:gd name="connsiteY14" fmla="*/ 86300 h 176450"/>
                <a:gd name="connsiteX15" fmla="*/ 52614 w 144368"/>
                <a:gd name="connsiteY15" fmla="*/ 46679 h 176450"/>
                <a:gd name="connsiteX16" fmla="*/ 68495 w 144368"/>
                <a:gd name="connsiteY16" fmla="*/ 46679 h 176450"/>
                <a:gd name="connsiteX17" fmla="*/ 76194 w 144368"/>
                <a:gd name="connsiteY17" fmla="*/ 47321 h 176450"/>
                <a:gd name="connsiteX18" fmla="*/ 82932 w 144368"/>
                <a:gd name="connsiteY18" fmla="*/ 49406 h 176450"/>
                <a:gd name="connsiteX19" fmla="*/ 87423 w 144368"/>
                <a:gd name="connsiteY19" fmla="*/ 53416 h 176450"/>
                <a:gd name="connsiteX20" fmla="*/ 89027 w 144368"/>
                <a:gd name="connsiteY20" fmla="*/ 60154 h 176450"/>
                <a:gd name="connsiteX21" fmla="*/ 87102 w 144368"/>
                <a:gd name="connsiteY21" fmla="*/ 67532 h 176450"/>
                <a:gd name="connsiteX22" fmla="*/ 82130 w 144368"/>
                <a:gd name="connsiteY22" fmla="*/ 71863 h 176450"/>
                <a:gd name="connsiteX23" fmla="*/ 74751 w 144368"/>
                <a:gd name="connsiteY23" fmla="*/ 74109 h 176450"/>
                <a:gd name="connsiteX24" fmla="*/ 66249 w 144368"/>
                <a:gd name="connsiteY24" fmla="*/ 74751 h 176450"/>
                <a:gd name="connsiteX25" fmla="*/ 52454 w 144368"/>
                <a:gd name="connsiteY25" fmla="*/ 74751 h 176450"/>
                <a:gd name="connsiteX26" fmla="*/ 52454 w 144368"/>
                <a:gd name="connsiteY26" fmla="*/ 46679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8" h="176450">
                  <a:moveTo>
                    <a:pt x="121590" y="86300"/>
                  </a:moveTo>
                  <a:cubicBezTo>
                    <a:pt x="127365" y="79082"/>
                    <a:pt x="130413" y="69938"/>
                    <a:pt x="130413" y="59351"/>
                  </a:cubicBezTo>
                  <a:cubicBezTo>
                    <a:pt x="130413" y="50369"/>
                    <a:pt x="128648" y="42829"/>
                    <a:pt x="125280" y="36734"/>
                  </a:cubicBezTo>
                  <a:cubicBezTo>
                    <a:pt x="121751" y="30638"/>
                    <a:pt x="117099" y="25666"/>
                    <a:pt x="111485" y="21976"/>
                  </a:cubicBezTo>
                  <a:cubicBezTo>
                    <a:pt x="105870" y="18287"/>
                    <a:pt x="99454" y="15720"/>
                    <a:pt x="92396" y="14276"/>
                  </a:cubicBezTo>
                  <a:cubicBezTo>
                    <a:pt x="85498" y="12833"/>
                    <a:pt x="78440" y="12031"/>
                    <a:pt x="71061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52775" y="164740"/>
                  </a:lnTo>
                  <a:lnTo>
                    <a:pt x="52775" y="106512"/>
                  </a:lnTo>
                  <a:lnTo>
                    <a:pt x="59993" y="106512"/>
                  </a:lnTo>
                  <a:lnTo>
                    <a:pt x="91915" y="164740"/>
                  </a:lnTo>
                  <a:lnTo>
                    <a:pt x="140519" y="164740"/>
                  </a:lnTo>
                  <a:lnTo>
                    <a:pt x="101379" y="100577"/>
                  </a:lnTo>
                  <a:cubicBezTo>
                    <a:pt x="109880" y="97368"/>
                    <a:pt x="116618" y="92556"/>
                    <a:pt x="121590" y="86300"/>
                  </a:cubicBezTo>
                  <a:close/>
                  <a:moveTo>
                    <a:pt x="52614" y="46679"/>
                  </a:moveTo>
                  <a:lnTo>
                    <a:pt x="68495" y="46679"/>
                  </a:lnTo>
                  <a:cubicBezTo>
                    <a:pt x="70901" y="46679"/>
                    <a:pt x="73628" y="46840"/>
                    <a:pt x="76194" y="47321"/>
                  </a:cubicBezTo>
                  <a:cubicBezTo>
                    <a:pt x="78761" y="47642"/>
                    <a:pt x="81007" y="48444"/>
                    <a:pt x="82932" y="49406"/>
                  </a:cubicBezTo>
                  <a:cubicBezTo>
                    <a:pt x="84857" y="50369"/>
                    <a:pt x="86300" y="51652"/>
                    <a:pt x="87423" y="53416"/>
                  </a:cubicBezTo>
                  <a:cubicBezTo>
                    <a:pt x="88546" y="55020"/>
                    <a:pt x="89027" y="57266"/>
                    <a:pt x="89027" y="60154"/>
                  </a:cubicBezTo>
                  <a:cubicBezTo>
                    <a:pt x="89027" y="63201"/>
                    <a:pt x="88386" y="65768"/>
                    <a:pt x="87102" y="67532"/>
                  </a:cubicBezTo>
                  <a:cubicBezTo>
                    <a:pt x="85819" y="69457"/>
                    <a:pt x="84215" y="70901"/>
                    <a:pt x="82130" y="71863"/>
                  </a:cubicBezTo>
                  <a:cubicBezTo>
                    <a:pt x="79884" y="72986"/>
                    <a:pt x="77478" y="73788"/>
                    <a:pt x="74751" y="74109"/>
                  </a:cubicBezTo>
                  <a:cubicBezTo>
                    <a:pt x="71863" y="74590"/>
                    <a:pt x="68976" y="74751"/>
                    <a:pt x="66249" y="74751"/>
                  </a:cubicBezTo>
                  <a:lnTo>
                    <a:pt x="52454" y="74751"/>
                  </a:lnTo>
                  <a:lnTo>
                    <a:pt x="52454" y="4667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8A58CAE-59D7-476F-AD5F-69D055D0CE3D}"/>
                </a:ext>
              </a:extLst>
            </p:cNvPr>
            <p:cNvSpPr/>
            <p:nvPr/>
          </p:nvSpPr>
          <p:spPr>
            <a:xfrm>
              <a:off x="4807475" y="816082"/>
              <a:ext cx="128328" cy="176450"/>
            </a:xfrm>
            <a:custGeom>
              <a:avLst/>
              <a:gdLst>
                <a:gd name="connsiteX0" fmla="*/ 52294 w 128327"/>
                <a:gd name="connsiteY0" fmla="*/ 104106 h 176450"/>
                <a:gd name="connsiteX1" fmla="*/ 113249 w 128327"/>
                <a:gd name="connsiteY1" fmla="*/ 104106 h 176450"/>
                <a:gd name="connsiteX2" fmla="*/ 113249 w 128327"/>
                <a:gd name="connsiteY2" fmla="*/ 69618 h 176450"/>
                <a:gd name="connsiteX3" fmla="*/ 52294 w 128327"/>
                <a:gd name="connsiteY3" fmla="*/ 69618 h 176450"/>
                <a:gd name="connsiteX4" fmla="*/ 52294 w 128327"/>
                <a:gd name="connsiteY4" fmla="*/ 47962 h 176450"/>
                <a:gd name="connsiteX5" fmla="*/ 116778 w 128327"/>
                <a:gd name="connsiteY5" fmla="*/ 47962 h 176450"/>
                <a:gd name="connsiteX6" fmla="*/ 116778 w 128327"/>
                <a:gd name="connsiteY6" fmla="*/ 12031 h 176450"/>
                <a:gd name="connsiteX7" fmla="*/ 12031 w 128327"/>
                <a:gd name="connsiteY7" fmla="*/ 12031 h 176450"/>
                <a:gd name="connsiteX8" fmla="*/ 12031 w 128327"/>
                <a:gd name="connsiteY8" fmla="*/ 164901 h 176450"/>
                <a:gd name="connsiteX9" fmla="*/ 120468 w 128327"/>
                <a:gd name="connsiteY9" fmla="*/ 164901 h 176450"/>
                <a:gd name="connsiteX10" fmla="*/ 120468 w 128327"/>
                <a:gd name="connsiteY10" fmla="*/ 128488 h 176450"/>
                <a:gd name="connsiteX11" fmla="*/ 52294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4" y="104106"/>
                  </a:moveTo>
                  <a:lnTo>
                    <a:pt x="113249" y="104106"/>
                  </a:lnTo>
                  <a:lnTo>
                    <a:pt x="113249" y="69618"/>
                  </a:lnTo>
                  <a:lnTo>
                    <a:pt x="52294" y="69618"/>
                  </a:lnTo>
                  <a:lnTo>
                    <a:pt x="52294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8" y="164901"/>
                  </a:lnTo>
                  <a:lnTo>
                    <a:pt x="120468" y="128488"/>
                  </a:lnTo>
                  <a:lnTo>
                    <a:pt x="52294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698EA51-1F2A-4550-936F-29383B5656C5}"/>
                </a:ext>
              </a:extLst>
            </p:cNvPr>
            <p:cNvSpPr/>
            <p:nvPr/>
          </p:nvSpPr>
          <p:spPr>
            <a:xfrm>
              <a:off x="4964356" y="816082"/>
              <a:ext cx="160409" cy="176450"/>
            </a:xfrm>
            <a:custGeom>
              <a:avLst/>
              <a:gdLst>
                <a:gd name="connsiteX0" fmla="*/ 111805 w 160409"/>
                <a:gd name="connsiteY0" fmla="*/ 100897 h 176450"/>
                <a:gd name="connsiteX1" fmla="*/ 57106 w 160409"/>
                <a:gd name="connsiteY1" fmla="*/ 12031 h 176450"/>
                <a:gd name="connsiteX2" fmla="*/ 12031 w 160409"/>
                <a:gd name="connsiteY2" fmla="*/ 12031 h 176450"/>
                <a:gd name="connsiteX3" fmla="*/ 12031 w 160409"/>
                <a:gd name="connsiteY3" fmla="*/ 164901 h 176450"/>
                <a:gd name="connsiteX4" fmla="*/ 52454 w 160409"/>
                <a:gd name="connsiteY4" fmla="*/ 164901 h 176450"/>
                <a:gd name="connsiteX5" fmla="*/ 51652 w 160409"/>
                <a:gd name="connsiteY5" fmla="*/ 75713 h 176450"/>
                <a:gd name="connsiteX6" fmla="*/ 106512 w 160409"/>
                <a:gd name="connsiteY6" fmla="*/ 164901 h 176450"/>
                <a:gd name="connsiteX7" fmla="*/ 151426 w 160409"/>
                <a:gd name="connsiteY7" fmla="*/ 164901 h 176450"/>
                <a:gd name="connsiteX8" fmla="*/ 151426 w 160409"/>
                <a:gd name="connsiteY8" fmla="*/ 12031 h 176450"/>
                <a:gd name="connsiteX9" fmla="*/ 111003 w 160409"/>
                <a:gd name="connsiteY9" fmla="*/ 12031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9" h="176450">
                  <a:moveTo>
                    <a:pt x="111805" y="100897"/>
                  </a:moveTo>
                  <a:lnTo>
                    <a:pt x="57106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52454" y="164901"/>
                  </a:lnTo>
                  <a:lnTo>
                    <a:pt x="51652" y="75713"/>
                  </a:lnTo>
                  <a:lnTo>
                    <a:pt x="106512" y="164901"/>
                  </a:lnTo>
                  <a:lnTo>
                    <a:pt x="151426" y="164901"/>
                  </a:lnTo>
                  <a:lnTo>
                    <a:pt x="151426" y="12031"/>
                  </a:lnTo>
                  <a:lnTo>
                    <a:pt x="111003" y="120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A3290EE-68F7-4357-A331-24916172D652}"/>
                </a:ext>
              </a:extLst>
            </p:cNvPr>
            <p:cNvSpPr/>
            <p:nvPr/>
          </p:nvSpPr>
          <p:spPr>
            <a:xfrm>
              <a:off x="5143854" y="812152"/>
              <a:ext cx="176450" cy="176450"/>
            </a:xfrm>
            <a:custGeom>
              <a:avLst/>
              <a:gdLst>
                <a:gd name="connsiteX0" fmla="*/ 154314 w 176450"/>
                <a:gd name="connsiteY0" fmla="*/ 33606 h 176450"/>
                <a:gd name="connsiteX1" fmla="*/ 127846 w 176450"/>
                <a:gd name="connsiteY1" fmla="*/ 17565 h 176450"/>
                <a:gd name="connsiteX2" fmla="*/ 62078 w 176450"/>
                <a:gd name="connsiteY2" fmla="*/ 17565 h 176450"/>
                <a:gd name="connsiteX3" fmla="*/ 35771 w 176450"/>
                <a:gd name="connsiteY3" fmla="*/ 33606 h 176450"/>
                <a:gd name="connsiteX4" fmla="*/ 18287 w 176450"/>
                <a:gd name="connsiteY4" fmla="*/ 58790 h 176450"/>
                <a:gd name="connsiteX5" fmla="*/ 12031 w 176450"/>
                <a:gd name="connsiteY5" fmla="*/ 91834 h 176450"/>
                <a:gd name="connsiteX6" fmla="*/ 18287 w 176450"/>
                <a:gd name="connsiteY6" fmla="*/ 124879 h 176450"/>
                <a:gd name="connsiteX7" fmla="*/ 35611 w 176450"/>
                <a:gd name="connsiteY7" fmla="*/ 150544 h 176450"/>
                <a:gd name="connsiteX8" fmla="*/ 61918 w 176450"/>
                <a:gd name="connsiteY8" fmla="*/ 167066 h 176450"/>
                <a:gd name="connsiteX9" fmla="*/ 94802 w 176450"/>
                <a:gd name="connsiteY9" fmla="*/ 172841 h 176450"/>
                <a:gd name="connsiteX10" fmla="*/ 127846 w 176450"/>
                <a:gd name="connsiteY10" fmla="*/ 167066 h 176450"/>
                <a:gd name="connsiteX11" fmla="*/ 154314 w 176450"/>
                <a:gd name="connsiteY11" fmla="*/ 150544 h 176450"/>
                <a:gd name="connsiteX12" fmla="*/ 171638 w 176450"/>
                <a:gd name="connsiteY12" fmla="*/ 124879 h 176450"/>
                <a:gd name="connsiteX13" fmla="*/ 177894 w 176450"/>
                <a:gd name="connsiteY13" fmla="*/ 91834 h 176450"/>
                <a:gd name="connsiteX14" fmla="*/ 171638 w 176450"/>
                <a:gd name="connsiteY14" fmla="*/ 58790 h 176450"/>
                <a:gd name="connsiteX15" fmla="*/ 154314 w 176450"/>
                <a:gd name="connsiteY15" fmla="*/ 33606 h 176450"/>
                <a:gd name="connsiteX16" fmla="*/ 133942 w 176450"/>
                <a:gd name="connsiteY16" fmla="*/ 91834 h 176450"/>
                <a:gd name="connsiteX17" fmla="*/ 131055 w 176450"/>
                <a:gd name="connsiteY17" fmla="*/ 109159 h 176450"/>
                <a:gd name="connsiteX18" fmla="*/ 123034 w 176450"/>
                <a:gd name="connsiteY18" fmla="*/ 122473 h 176450"/>
                <a:gd name="connsiteX19" fmla="*/ 110843 w 176450"/>
                <a:gd name="connsiteY19" fmla="*/ 131135 h 176450"/>
                <a:gd name="connsiteX20" fmla="*/ 79403 w 176450"/>
                <a:gd name="connsiteY20" fmla="*/ 131135 h 176450"/>
                <a:gd name="connsiteX21" fmla="*/ 67212 w 176450"/>
                <a:gd name="connsiteY21" fmla="*/ 122473 h 176450"/>
                <a:gd name="connsiteX22" fmla="*/ 59191 w 176450"/>
                <a:gd name="connsiteY22" fmla="*/ 108998 h 176450"/>
                <a:gd name="connsiteX23" fmla="*/ 56304 w 176450"/>
                <a:gd name="connsiteY23" fmla="*/ 91674 h 176450"/>
                <a:gd name="connsiteX24" fmla="*/ 59191 w 176450"/>
                <a:gd name="connsiteY24" fmla="*/ 74831 h 176450"/>
                <a:gd name="connsiteX25" fmla="*/ 67212 w 176450"/>
                <a:gd name="connsiteY25" fmla="*/ 61677 h 176450"/>
                <a:gd name="connsiteX26" fmla="*/ 79563 w 176450"/>
                <a:gd name="connsiteY26" fmla="*/ 53015 h 176450"/>
                <a:gd name="connsiteX27" fmla="*/ 95283 w 176450"/>
                <a:gd name="connsiteY27" fmla="*/ 49807 h 176450"/>
                <a:gd name="connsiteX28" fmla="*/ 111164 w 176450"/>
                <a:gd name="connsiteY28" fmla="*/ 53015 h 176450"/>
                <a:gd name="connsiteX29" fmla="*/ 123355 w 176450"/>
                <a:gd name="connsiteY29" fmla="*/ 61677 h 176450"/>
                <a:gd name="connsiteX30" fmla="*/ 131375 w 176450"/>
                <a:gd name="connsiteY30" fmla="*/ 74831 h 176450"/>
                <a:gd name="connsiteX31" fmla="*/ 133942 w 176450"/>
                <a:gd name="connsiteY31" fmla="*/ 91834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50" h="176450">
                  <a:moveTo>
                    <a:pt x="154314" y="33606"/>
                  </a:moveTo>
                  <a:cubicBezTo>
                    <a:pt x="146935" y="26708"/>
                    <a:pt x="138112" y="21415"/>
                    <a:pt x="127846" y="17565"/>
                  </a:cubicBezTo>
                  <a:cubicBezTo>
                    <a:pt x="107635" y="10186"/>
                    <a:pt x="82130" y="10186"/>
                    <a:pt x="62078" y="17565"/>
                  </a:cubicBezTo>
                  <a:cubicBezTo>
                    <a:pt x="51973" y="21254"/>
                    <a:pt x="43150" y="26708"/>
                    <a:pt x="35771" y="33606"/>
                  </a:cubicBezTo>
                  <a:cubicBezTo>
                    <a:pt x="28392" y="40503"/>
                    <a:pt x="22457" y="49005"/>
                    <a:pt x="18287" y="58790"/>
                  </a:cubicBezTo>
                  <a:cubicBezTo>
                    <a:pt x="14116" y="68575"/>
                    <a:pt x="12031" y="79643"/>
                    <a:pt x="12031" y="91834"/>
                  </a:cubicBezTo>
                  <a:cubicBezTo>
                    <a:pt x="12031" y="103865"/>
                    <a:pt x="14116" y="114933"/>
                    <a:pt x="18287" y="124879"/>
                  </a:cubicBezTo>
                  <a:cubicBezTo>
                    <a:pt x="22457" y="134824"/>
                    <a:pt x="28232" y="143486"/>
                    <a:pt x="35611" y="150544"/>
                  </a:cubicBezTo>
                  <a:cubicBezTo>
                    <a:pt x="42990" y="157602"/>
                    <a:pt x="51812" y="163217"/>
                    <a:pt x="61918" y="167066"/>
                  </a:cubicBezTo>
                  <a:cubicBezTo>
                    <a:pt x="72024" y="170916"/>
                    <a:pt x="83092" y="172841"/>
                    <a:pt x="94802" y="172841"/>
                  </a:cubicBezTo>
                  <a:cubicBezTo>
                    <a:pt x="106512" y="172841"/>
                    <a:pt x="117741" y="170916"/>
                    <a:pt x="127846" y="167066"/>
                  </a:cubicBezTo>
                  <a:cubicBezTo>
                    <a:pt x="137952" y="163217"/>
                    <a:pt x="146935" y="157602"/>
                    <a:pt x="154314" y="150544"/>
                  </a:cubicBezTo>
                  <a:cubicBezTo>
                    <a:pt x="161693" y="143486"/>
                    <a:pt x="167467" y="134824"/>
                    <a:pt x="171638" y="124879"/>
                  </a:cubicBezTo>
                  <a:cubicBezTo>
                    <a:pt x="175809" y="114933"/>
                    <a:pt x="177894" y="103865"/>
                    <a:pt x="177894" y="91834"/>
                  </a:cubicBezTo>
                  <a:cubicBezTo>
                    <a:pt x="177894" y="79804"/>
                    <a:pt x="175809" y="68575"/>
                    <a:pt x="171638" y="58790"/>
                  </a:cubicBezTo>
                  <a:cubicBezTo>
                    <a:pt x="167467" y="49005"/>
                    <a:pt x="161693" y="40503"/>
                    <a:pt x="154314" y="33606"/>
                  </a:cubicBezTo>
                  <a:close/>
                  <a:moveTo>
                    <a:pt x="133942" y="91834"/>
                  </a:moveTo>
                  <a:cubicBezTo>
                    <a:pt x="133942" y="98090"/>
                    <a:pt x="132979" y="103865"/>
                    <a:pt x="131055" y="109159"/>
                  </a:cubicBezTo>
                  <a:cubicBezTo>
                    <a:pt x="129130" y="114292"/>
                    <a:pt x="126403" y="118783"/>
                    <a:pt x="123034" y="122473"/>
                  </a:cubicBezTo>
                  <a:cubicBezTo>
                    <a:pt x="119665" y="126162"/>
                    <a:pt x="115495" y="129049"/>
                    <a:pt x="110843" y="131135"/>
                  </a:cubicBezTo>
                  <a:cubicBezTo>
                    <a:pt x="101379" y="135305"/>
                    <a:pt x="88706" y="135305"/>
                    <a:pt x="79403" y="131135"/>
                  </a:cubicBezTo>
                  <a:cubicBezTo>
                    <a:pt x="74751" y="129049"/>
                    <a:pt x="70580" y="126162"/>
                    <a:pt x="67212" y="122473"/>
                  </a:cubicBezTo>
                  <a:cubicBezTo>
                    <a:pt x="63843" y="118783"/>
                    <a:pt x="61116" y="114292"/>
                    <a:pt x="59191" y="108998"/>
                  </a:cubicBezTo>
                  <a:cubicBezTo>
                    <a:pt x="57266" y="103705"/>
                    <a:pt x="56304" y="97930"/>
                    <a:pt x="56304" y="91674"/>
                  </a:cubicBezTo>
                  <a:cubicBezTo>
                    <a:pt x="56304" y="85739"/>
                    <a:pt x="57266" y="80124"/>
                    <a:pt x="59191" y="74831"/>
                  </a:cubicBezTo>
                  <a:cubicBezTo>
                    <a:pt x="61116" y="69698"/>
                    <a:pt x="63683" y="65367"/>
                    <a:pt x="67212" y="61677"/>
                  </a:cubicBezTo>
                  <a:cubicBezTo>
                    <a:pt x="70580" y="57988"/>
                    <a:pt x="74751" y="55101"/>
                    <a:pt x="79563" y="53015"/>
                  </a:cubicBezTo>
                  <a:cubicBezTo>
                    <a:pt x="84215" y="50930"/>
                    <a:pt x="89508" y="49807"/>
                    <a:pt x="95283" y="49807"/>
                  </a:cubicBezTo>
                  <a:cubicBezTo>
                    <a:pt x="101058" y="49807"/>
                    <a:pt x="106351" y="50930"/>
                    <a:pt x="111164" y="53015"/>
                  </a:cubicBezTo>
                  <a:cubicBezTo>
                    <a:pt x="115976" y="55101"/>
                    <a:pt x="119986" y="57988"/>
                    <a:pt x="123355" y="61677"/>
                  </a:cubicBezTo>
                  <a:cubicBezTo>
                    <a:pt x="126723" y="65367"/>
                    <a:pt x="129450" y="69698"/>
                    <a:pt x="131375" y="74831"/>
                  </a:cubicBezTo>
                  <a:cubicBezTo>
                    <a:pt x="132979" y="80124"/>
                    <a:pt x="133942" y="85899"/>
                    <a:pt x="133942" y="9183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324F525-426B-452D-ACD2-E6512FC17ACF}"/>
                </a:ext>
              </a:extLst>
            </p:cNvPr>
            <p:cNvSpPr/>
            <p:nvPr/>
          </p:nvSpPr>
          <p:spPr>
            <a:xfrm>
              <a:off x="5349819" y="816082"/>
              <a:ext cx="144368" cy="176450"/>
            </a:xfrm>
            <a:custGeom>
              <a:avLst/>
              <a:gdLst>
                <a:gd name="connsiteX0" fmla="*/ 122874 w 144368"/>
                <a:gd name="connsiteY0" fmla="*/ 93839 h 176450"/>
                <a:gd name="connsiteX1" fmla="*/ 112447 w 144368"/>
                <a:gd name="connsiteY1" fmla="*/ 85979 h 176450"/>
                <a:gd name="connsiteX2" fmla="*/ 107956 w 144368"/>
                <a:gd name="connsiteY2" fmla="*/ 84055 h 176450"/>
                <a:gd name="connsiteX3" fmla="*/ 119024 w 144368"/>
                <a:gd name="connsiteY3" fmla="*/ 74911 h 176450"/>
                <a:gd name="connsiteX4" fmla="*/ 126403 w 144368"/>
                <a:gd name="connsiteY4" fmla="*/ 52775 h 176450"/>
                <a:gd name="connsiteX5" fmla="*/ 121430 w 144368"/>
                <a:gd name="connsiteY5" fmla="*/ 32724 h 176450"/>
                <a:gd name="connsiteX6" fmla="*/ 108597 w 144368"/>
                <a:gd name="connsiteY6" fmla="*/ 20212 h 176450"/>
                <a:gd name="connsiteX7" fmla="*/ 91433 w 144368"/>
                <a:gd name="connsiteY7" fmla="*/ 13795 h 176450"/>
                <a:gd name="connsiteX8" fmla="*/ 73468 w 144368"/>
                <a:gd name="connsiteY8" fmla="*/ 12031 h 176450"/>
                <a:gd name="connsiteX9" fmla="*/ 12031 w 144368"/>
                <a:gd name="connsiteY9" fmla="*/ 12031 h 176450"/>
                <a:gd name="connsiteX10" fmla="*/ 12031 w 144368"/>
                <a:gd name="connsiteY10" fmla="*/ 164740 h 176450"/>
                <a:gd name="connsiteX11" fmla="*/ 73468 w 144368"/>
                <a:gd name="connsiteY11" fmla="*/ 164740 h 176450"/>
                <a:gd name="connsiteX12" fmla="*/ 94802 w 144368"/>
                <a:gd name="connsiteY12" fmla="*/ 162495 h 176450"/>
                <a:gd name="connsiteX13" fmla="*/ 113730 w 144368"/>
                <a:gd name="connsiteY13" fmla="*/ 154955 h 176450"/>
                <a:gd name="connsiteX14" fmla="*/ 127365 w 144368"/>
                <a:gd name="connsiteY14" fmla="*/ 140679 h 176450"/>
                <a:gd name="connsiteX15" fmla="*/ 132498 w 144368"/>
                <a:gd name="connsiteY15" fmla="*/ 119024 h 176450"/>
                <a:gd name="connsiteX16" fmla="*/ 129932 w 144368"/>
                <a:gd name="connsiteY16" fmla="*/ 104747 h 176450"/>
                <a:gd name="connsiteX17" fmla="*/ 122874 w 144368"/>
                <a:gd name="connsiteY17" fmla="*/ 93839 h 176450"/>
                <a:gd name="connsiteX18" fmla="*/ 81969 w 144368"/>
                <a:gd name="connsiteY18" fmla="*/ 67051 h 176450"/>
                <a:gd name="connsiteX19" fmla="*/ 68334 w 144368"/>
                <a:gd name="connsiteY19" fmla="*/ 70420 h 176450"/>
                <a:gd name="connsiteX20" fmla="*/ 52294 w 144368"/>
                <a:gd name="connsiteY20" fmla="*/ 70420 h 176450"/>
                <a:gd name="connsiteX21" fmla="*/ 52294 w 144368"/>
                <a:gd name="connsiteY21" fmla="*/ 46358 h 176450"/>
                <a:gd name="connsiteX22" fmla="*/ 66730 w 144368"/>
                <a:gd name="connsiteY22" fmla="*/ 46358 h 176450"/>
                <a:gd name="connsiteX23" fmla="*/ 81969 w 144368"/>
                <a:gd name="connsiteY23" fmla="*/ 49406 h 176450"/>
                <a:gd name="connsiteX24" fmla="*/ 86140 w 144368"/>
                <a:gd name="connsiteY24" fmla="*/ 57747 h 176450"/>
                <a:gd name="connsiteX25" fmla="*/ 81969 w 144368"/>
                <a:gd name="connsiteY25" fmla="*/ 67051 h 176450"/>
                <a:gd name="connsiteX26" fmla="*/ 52294 w 144368"/>
                <a:gd name="connsiteY26" fmla="*/ 102662 h 176450"/>
                <a:gd name="connsiteX27" fmla="*/ 68976 w 144368"/>
                <a:gd name="connsiteY27" fmla="*/ 102662 h 176450"/>
                <a:gd name="connsiteX28" fmla="*/ 85819 w 144368"/>
                <a:gd name="connsiteY28" fmla="*/ 105870 h 176450"/>
                <a:gd name="connsiteX29" fmla="*/ 90952 w 144368"/>
                <a:gd name="connsiteY29" fmla="*/ 115816 h 176450"/>
                <a:gd name="connsiteX30" fmla="*/ 89188 w 144368"/>
                <a:gd name="connsiteY30" fmla="*/ 122874 h 176450"/>
                <a:gd name="connsiteX31" fmla="*/ 84375 w 144368"/>
                <a:gd name="connsiteY31" fmla="*/ 127205 h 176450"/>
                <a:gd name="connsiteX32" fmla="*/ 77157 w 144368"/>
                <a:gd name="connsiteY32" fmla="*/ 129450 h 176450"/>
                <a:gd name="connsiteX33" fmla="*/ 68976 w 144368"/>
                <a:gd name="connsiteY33" fmla="*/ 130092 h 176450"/>
                <a:gd name="connsiteX34" fmla="*/ 52133 w 144368"/>
                <a:gd name="connsiteY34" fmla="*/ 130092 h 176450"/>
                <a:gd name="connsiteX35" fmla="*/ 52133 w 144368"/>
                <a:gd name="connsiteY35" fmla="*/ 102662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8" h="176450">
                  <a:moveTo>
                    <a:pt x="122874" y="93839"/>
                  </a:moveTo>
                  <a:cubicBezTo>
                    <a:pt x="119986" y="90631"/>
                    <a:pt x="116457" y="88065"/>
                    <a:pt x="112447" y="85979"/>
                  </a:cubicBezTo>
                  <a:cubicBezTo>
                    <a:pt x="111003" y="85177"/>
                    <a:pt x="109560" y="84536"/>
                    <a:pt x="107956" y="84055"/>
                  </a:cubicBezTo>
                  <a:cubicBezTo>
                    <a:pt x="112287" y="81648"/>
                    <a:pt x="115976" y="78601"/>
                    <a:pt x="119024" y="74911"/>
                  </a:cubicBezTo>
                  <a:cubicBezTo>
                    <a:pt x="123836" y="68976"/>
                    <a:pt x="126403" y="61597"/>
                    <a:pt x="126403" y="52775"/>
                  </a:cubicBezTo>
                  <a:cubicBezTo>
                    <a:pt x="126403" y="44754"/>
                    <a:pt x="124638" y="38017"/>
                    <a:pt x="121430" y="32724"/>
                  </a:cubicBezTo>
                  <a:cubicBezTo>
                    <a:pt x="118061" y="27430"/>
                    <a:pt x="113891" y="23259"/>
                    <a:pt x="108597" y="20212"/>
                  </a:cubicBezTo>
                  <a:cubicBezTo>
                    <a:pt x="103464" y="17164"/>
                    <a:pt x="97689" y="15078"/>
                    <a:pt x="91433" y="13795"/>
                  </a:cubicBezTo>
                  <a:cubicBezTo>
                    <a:pt x="85338" y="12512"/>
                    <a:pt x="79242" y="12031"/>
                    <a:pt x="73468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73468" y="164740"/>
                  </a:lnTo>
                  <a:cubicBezTo>
                    <a:pt x="80686" y="164740"/>
                    <a:pt x="87904" y="163938"/>
                    <a:pt x="94802" y="162495"/>
                  </a:cubicBezTo>
                  <a:cubicBezTo>
                    <a:pt x="101860" y="161051"/>
                    <a:pt x="108116" y="158484"/>
                    <a:pt x="113730" y="154955"/>
                  </a:cubicBezTo>
                  <a:cubicBezTo>
                    <a:pt x="119345" y="151426"/>
                    <a:pt x="123997" y="146614"/>
                    <a:pt x="127365" y="140679"/>
                  </a:cubicBezTo>
                  <a:cubicBezTo>
                    <a:pt x="130734" y="134744"/>
                    <a:pt x="132498" y="127525"/>
                    <a:pt x="132498" y="119024"/>
                  </a:cubicBezTo>
                  <a:cubicBezTo>
                    <a:pt x="132498" y="113891"/>
                    <a:pt x="131696" y="109078"/>
                    <a:pt x="129932" y="104747"/>
                  </a:cubicBezTo>
                  <a:cubicBezTo>
                    <a:pt x="128167" y="100737"/>
                    <a:pt x="125921" y="97048"/>
                    <a:pt x="122874" y="93839"/>
                  </a:cubicBezTo>
                  <a:close/>
                  <a:moveTo>
                    <a:pt x="81969" y="67051"/>
                  </a:moveTo>
                  <a:cubicBezTo>
                    <a:pt x="78921" y="69297"/>
                    <a:pt x="74270" y="70420"/>
                    <a:pt x="68334" y="70420"/>
                  </a:cubicBezTo>
                  <a:lnTo>
                    <a:pt x="52294" y="70420"/>
                  </a:lnTo>
                  <a:lnTo>
                    <a:pt x="52294" y="46358"/>
                  </a:lnTo>
                  <a:lnTo>
                    <a:pt x="66730" y="46358"/>
                  </a:lnTo>
                  <a:cubicBezTo>
                    <a:pt x="73628" y="46358"/>
                    <a:pt x="78761" y="47321"/>
                    <a:pt x="81969" y="49406"/>
                  </a:cubicBezTo>
                  <a:cubicBezTo>
                    <a:pt x="84857" y="51171"/>
                    <a:pt x="86140" y="53737"/>
                    <a:pt x="86140" y="57747"/>
                  </a:cubicBezTo>
                  <a:cubicBezTo>
                    <a:pt x="86300" y="61918"/>
                    <a:pt x="84857" y="64966"/>
                    <a:pt x="81969" y="67051"/>
                  </a:cubicBezTo>
                  <a:close/>
                  <a:moveTo>
                    <a:pt x="52294" y="102662"/>
                  </a:moveTo>
                  <a:lnTo>
                    <a:pt x="68976" y="102662"/>
                  </a:lnTo>
                  <a:cubicBezTo>
                    <a:pt x="76034" y="102662"/>
                    <a:pt x="81648" y="103785"/>
                    <a:pt x="85819" y="105870"/>
                  </a:cubicBezTo>
                  <a:cubicBezTo>
                    <a:pt x="89348" y="107635"/>
                    <a:pt x="90952" y="110843"/>
                    <a:pt x="90952" y="115816"/>
                  </a:cubicBezTo>
                  <a:cubicBezTo>
                    <a:pt x="90952" y="118703"/>
                    <a:pt x="90310" y="121109"/>
                    <a:pt x="89188" y="122874"/>
                  </a:cubicBezTo>
                  <a:cubicBezTo>
                    <a:pt x="87904" y="124798"/>
                    <a:pt x="86461" y="126082"/>
                    <a:pt x="84375" y="127205"/>
                  </a:cubicBezTo>
                  <a:cubicBezTo>
                    <a:pt x="82290" y="128327"/>
                    <a:pt x="79884" y="129130"/>
                    <a:pt x="77157" y="129450"/>
                  </a:cubicBezTo>
                  <a:cubicBezTo>
                    <a:pt x="74270" y="129932"/>
                    <a:pt x="71543" y="130092"/>
                    <a:pt x="68976" y="130092"/>
                  </a:cubicBezTo>
                  <a:lnTo>
                    <a:pt x="52133" y="130092"/>
                  </a:lnTo>
                  <a:lnTo>
                    <a:pt x="52133" y="1026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D77FAA56-3958-417F-B87E-08E51CC3F34E}"/>
                </a:ext>
              </a:extLst>
            </p:cNvPr>
            <p:cNvSpPr/>
            <p:nvPr/>
          </p:nvSpPr>
          <p:spPr>
            <a:xfrm>
              <a:off x="5514560" y="816082"/>
              <a:ext cx="112287" cy="176450"/>
            </a:xfrm>
            <a:custGeom>
              <a:avLst/>
              <a:gdLst>
                <a:gd name="connsiteX0" fmla="*/ 53737 w 112286"/>
                <a:gd name="connsiteY0" fmla="*/ 12031 h 176450"/>
                <a:gd name="connsiteX1" fmla="*/ 12031 w 112286"/>
                <a:gd name="connsiteY1" fmla="*/ 12031 h 176450"/>
                <a:gd name="connsiteX2" fmla="*/ 12031 w 112286"/>
                <a:gd name="connsiteY2" fmla="*/ 164901 h 176450"/>
                <a:gd name="connsiteX3" fmla="*/ 110522 w 112286"/>
                <a:gd name="connsiteY3" fmla="*/ 164901 h 176450"/>
                <a:gd name="connsiteX4" fmla="*/ 110522 w 112286"/>
                <a:gd name="connsiteY4" fmla="*/ 127846 h 176450"/>
                <a:gd name="connsiteX5" fmla="*/ 53737 w 112286"/>
                <a:gd name="connsiteY5" fmla="*/ 127846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6" h="176450">
                  <a:moveTo>
                    <a:pt x="53737" y="12031"/>
                  </a:moveTo>
                  <a:lnTo>
                    <a:pt x="12031" y="12031"/>
                  </a:lnTo>
                  <a:lnTo>
                    <a:pt x="12031" y="164901"/>
                  </a:lnTo>
                  <a:lnTo>
                    <a:pt x="110522" y="164901"/>
                  </a:lnTo>
                  <a:lnTo>
                    <a:pt x="110522" y="127846"/>
                  </a:lnTo>
                  <a:lnTo>
                    <a:pt x="53737" y="1278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C5E773CE-8094-4247-8939-F6FC9704182A}"/>
                </a:ext>
              </a:extLst>
            </p:cNvPr>
            <p:cNvSpPr/>
            <p:nvPr/>
          </p:nvSpPr>
          <p:spPr>
            <a:xfrm>
              <a:off x="5652512" y="816082"/>
              <a:ext cx="128328" cy="176450"/>
            </a:xfrm>
            <a:custGeom>
              <a:avLst/>
              <a:gdLst>
                <a:gd name="connsiteX0" fmla="*/ 52293 w 128327"/>
                <a:gd name="connsiteY0" fmla="*/ 128488 h 176450"/>
                <a:gd name="connsiteX1" fmla="*/ 52293 w 128327"/>
                <a:gd name="connsiteY1" fmla="*/ 104106 h 176450"/>
                <a:gd name="connsiteX2" fmla="*/ 113249 w 128327"/>
                <a:gd name="connsiteY2" fmla="*/ 104106 h 176450"/>
                <a:gd name="connsiteX3" fmla="*/ 113249 w 128327"/>
                <a:gd name="connsiteY3" fmla="*/ 69618 h 176450"/>
                <a:gd name="connsiteX4" fmla="*/ 52293 w 128327"/>
                <a:gd name="connsiteY4" fmla="*/ 69618 h 176450"/>
                <a:gd name="connsiteX5" fmla="*/ 52293 w 128327"/>
                <a:gd name="connsiteY5" fmla="*/ 47962 h 176450"/>
                <a:gd name="connsiteX6" fmla="*/ 116778 w 128327"/>
                <a:gd name="connsiteY6" fmla="*/ 47962 h 176450"/>
                <a:gd name="connsiteX7" fmla="*/ 116778 w 128327"/>
                <a:gd name="connsiteY7" fmla="*/ 12031 h 176450"/>
                <a:gd name="connsiteX8" fmla="*/ 12031 w 128327"/>
                <a:gd name="connsiteY8" fmla="*/ 12031 h 176450"/>
                <a:gd name="connsiteX9" fmla="*/ 12031 w 128327"/>
                <a:gd name="connsiteY9" fmla="*/ 164901 h 176450"/>
                <a:gd name="connsiteX10" fmla="*/ 120467 w 128327"/>
                <a:gd name="connsiteY10" fmla="*/ 164901 h 176450"/>
                <a:gd name="connsiteX11" fmla="*/ 120467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3" y="128488"/>
                  </a:moveTo>
                  <a:lnTo>
                    <a:pt x="52293" y="104106"/>
                  </a:lnTo>
                  <a:lnTo>
                    <a:pt x="113249" y="104106"/>
                  </a:lnTo>
                  <a:lnTo>
                    <a:pt x="113249" y="69618"/>
                  </a:lnTo>
                  <a:lnTo>
                    <a:pt x="52293" y="69618"/>
                  </a:lnTo>
                  <a:lnTo>
                    <a:pt x="52293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7" y="164901"/>
                  </a:lnTo>
                  <a:lnTo>
                    <a:pt x="120467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8" name="Graphique 1">
            <a:extLst>
              <a:ext uri="{FF2B5EF4-FFF2-40B4-BE49-F238E27FC236}">
                <a16:creationId xmlns:a16="http://schemas.microsoft.com/office/drawing/2014/main" id="{0C485E72-F6DA-469C-AEBB-2835E07D729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FD9BB5A4-A1BF-4D29-A879-4638A942BB5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41924E4-527B-42D6-8056-208A0F47848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6850663-B803-4F1E-A54A-5E94E98BBD21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49466E53-D814-40BF-BC9B-666B7524F12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F0953A3E-86BB-46ED-9274-B846ABED559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41F56938-90DE-4CEC-A4E2-0D2B9FE18EA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68C55E32-E957-44A5-A458-443339747F4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1B1CEF46-8A3F-47CD-A929-C45E771A5288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E21DD59-7026-44EA-A01F-04C69867671A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8BAA1522-D9F2-473A-88D5-7159C3061B0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00809A1-528A-4BB7-801E-0F83105ED25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ADCD1AAE-6B3E-485E-BADE-A1E4B823417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ACC70B1A-8C67-4737-A7B0-B2832405E3B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00AA4AA-7A44-48FF-A226-88B26B32FA89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04EC53D-9A0A-4542-A824-A33AF847DAF1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7F268166-C310-44A7-BEBA-B3F8DEF3DC83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0779829-6296-46DA-B4DD-A705766B5B01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E3BF5151-4424-4BD5-B86A-543B646DCFA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2BD20EE3-BFF3-40D5-AEB1-A378D49D55B5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A9042F07-D78E-4EAE-964C-D440C066B64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264FB554-9A72-40FF-8CD9-EA066E54D71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8BF00F6-858C-47A8-8F3E-017482DE971F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B510029B-3632-4626-8CD4-E09574E45C39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64FD746B-1606-4D0D-977A-54235AF27812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31374F85-A5DE-44FF-9C5D-5B8F949963D0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EA8793EE-65A6-49A3-AC54-67F6226E237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041DDDB4-166B-44D0-BFE9-59D9A61382C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663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9B283E8-D753-403B-ADAE-1CABDBF737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43452B4-7EB1-47B8-99A5-21FC6C1A500A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4182946-382B-40C0-BDF8-38AEB355A064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313B90A-9801-4B63-8B57-77B64A9C7D2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760B57E-777D-4227-BDD6-5B13F30FD3C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0FC6DED-F7A2-4895-BDB2-21D01138B62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44413" y="2005093"/>
            <a:ext cx="37031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C639C02F-7952-45D4-9A5B-167AF93F3380}"/>
              </a:ext>
            </a:extLst>
          </p:cNvPr>
          <p:cNvGrpSpPr/>
          <p:nvPr/>
        </p:nvGrpSpPr>
        <p:grpSpPr>
          <a:xfrm>
            <a:off x="3461238" y="2261757"/>
            <a:ext cx="5269523" cy="191619"/>
            <a:chOff x="3461238" y="2677552"/>
            <a:chExt cx="5269523" cy="19161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B068D77-82F4-43F9-915B-F5FF3D9F586F}"/>
                </a:ext>
              </a:extLst>
            </p:cNvPr>
            <p:cNvSpPr/>
            <p:nvPr/>
          </p:nvSpPr>
          <p:spPr>
            <a:xfrm>
              <a:off x="3432338" y="2648652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016293A-36FB-4445-BF31-B648ADF86328}"/>
                </a:ext>
              </a:extLst>
            </p:cNvPr>
            <p:cNvSpPr/>
            <p:nvPr/>
          </p:nvSpPr>
          <p:spPr>
            <a:xfrm>
              <a:off x="3508753" y="2709553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A187CDA-4FCA-4481-9833-2F5ED007908D}"/>
                </a:ext>
              </a:extLst>
            </p:cNvPr>
            <p:cNvSpPr/>
            <p:nvPr/>
          </p:nvSpPr>
          <p:spPr>
            <a:xfrm>
              <a:off x="3584446" y="2709376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D2BB1FB-8973-4D28-B199-6D291B1FD8F6}"/>
                </a:ext>
              </a:extLst>
            </p:cNvPr>
            <p:cNvSpPr/>
            <p:nvPr/>
          </p:nvSpPr>
          <p:spPr>
            <a:xfrm>
              <a:off x="3671287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8B080E3-1FC8-49E7-BBDE-09CADFB508EE}"/>
                </a:ext>
              </a:extLst>
            </p:cNvPr>
            <p:cNvSpPr/>
            <p:nvPr/>
          </p:nvSpPr>
          <p:spPr>
            <a:xfrm>
              <a:off x="3701348" y="2709362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E60CA44-A8FA-4829-82E1-F885AA611409}"/>
                </a:ext>
              </a:extLst>
            </p:cNvPr>
            <p:cNvSpPr/>
            <p:nvPr/>
          </p:nvSpPr>
          <p:spPr>
            <a:xfrm>
              <a:off x="3818834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241E11AE-B198-4297-B16B-A767E8D8CD1A}"/>
                </a:ext>
              </a:extLst>
            </p:cNvPr>
            <p:cNvSpPr/>
            <p:nvPr/>
          </p:nvSpPr>
          <p:spPr>
            <a:xfrm>
              <a:off x="3852942" y="2709349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31221C82-F0FD-43DA-80A2-9F08D8AFEB1A}"/>
                </a:ext>
              </a:extLst>
            </p:cNvPr>
            <p:cNvSpPr/>
            <p:nvPr/>
          </p:nvSpPr>
          <p:spPr>
            <a:xfrm>
              <a:off x="39265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D82C9C3-2F7C-4946-8F0D-99EE011E473E}"/>
                </a:ext>
              </a:extLst>
            </p:cNvPr>
            <p:cNvSpPr/>
            <p:nvPr/>
          </p:nvSpPr>
          <p:spPr>
            <a:xfrm>
              <a:off x="3980333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2C7DBA8-CC02-4BCE-B060-CD64D1870FDE}"/>
                </a:ext>
              </a:extLst>
            </p:cNvPr>
            <p:cNvSpPr/>
            <p:nvPr/>
          </p:nvSpPr>
          <p:spPr>
            <a:xfrm>
              <a:off x="4060082" y="2709969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82EF18C-607A-47D8-A67B-954CFF7E7141}"/>
                </a:ext>
              </a:extLst>
            </p:cNvPr>
            <p:cNvSpPr/>
            <p:nvPr/>
          </p:nvSpPr>
          <p:spPr>
            <a:xfrm>
              <a:off x="4111053" y="2709355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F7D80FE-CB31-4F29-B43D-214CF80588CA}"/>
                </a:ext>
              </a:extLst>
            </p:cNvPr>
            <p:cNvSpPr/>
            <p:nvPr/>
          </p:nvSpPr>
          <p:spPr>
            <a:xfrm>
              <a:off x="4189547" y="2709184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DB67B931-A8E3-49BF-95F4-2796D7CC5974}"/>
                </a:ext>
              </a:extLst>
            </p:cNvPr>
            <p:cNvSpPr/>
            <p:nvPr/>
          </p:nvSpPr>
          <p:spPr>
            <a:xfrm>
              <a:off x="4264157" y="2687934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526AAAE4-59C4-4142-A026-433852202B57}"/>
                </a:ext>
              </a:extLst>
            </p:cNvPr>
            <p:cNvSpPr/>
            <p:nvPr/>
          </p:nvSpPr>
          <p:spPr>
            <a:xfrm>
              <a:off x="4322217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6D649EC-7F83-4662-9224-B363582EB126}"/>
                </a:ext>
              </a:extLst>
            </p:cNvPr>
            <p:cNvSpPr/>
            <p:nvPr/>
          </p:nvSpPr>
          <p:spPr>
            <a:xfrm>
              <a:off x="4352077" y="2709376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257E6DD-CE2F-4EF1-9A01-0DE41F0642C2}"/>
                </a:ext>
              </a:extLst>
            </p:cNvPr>
            <p:cNvSpPr/>
            <p:nvPr/>
          </p:nvSpPr>
          <p:spPr>
            <a:xfrm>
              <a:off x="4437572" y="2709349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7A8C164-9485-4534-8CC2-A3CA1203DB3C}"/>
                </a:ext>
              </a:extLst>
            </p:cNvPr>
            <p:cNvSpPr/>
            <p:nvPr/>
          </p:nvSpPr>
          <p:spPr>
            <a:xfrm>
              <a:off x="4516659" y="2708990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9786181-28A2-4FBF-9EE7-2792510F2A9E}"/>
                </a:ext>
              </a:extLst>
            </p:cNvPr>
            <p:cNvSpPr/>
            <p:nvPr/>
          </p:nvSpPr>
          <p:spPr>
            <a:xfrm>
              <a:off x="4599490" y="2670880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BCC0BF-27FB-45FC-A485-430EA3F499F8}"/>
                </a:ext>
              </a:extLst>
            </p:cNvPr>
            <p:cNvSpPr/>
            <p:nvPr/>
          </p:nvSpPr>
          <p:spPr>
            <a:xfrm>
              <a:off x="4629538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E7AE62-119C-4E0E-BB0B-52686A9B262C}"/>
                </a:ext>
              </a:extLst>
            </p:cNvPr>
            <p:cNvSpPr/>
            <p:nvPr/>
          </p:nvSpPr>
          <p:spPr>
            <a:xfrm>
              <a:off x="4742542" y="2670880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9A230C5-7C65-40EC-A750-04BCEFBC5318}"/>
                </a:ext>
              </a:extLst>
            </p:cNvPr>
            <p:cNvSpPr/>
            <p:nvPr/>
          </p:nvSpPr>
          <p:spPr>
            <a:xfrm>
              <a:off x="4826997" y="2711120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A9B395E-110A-44B8-811B-7906EE771FB4}"/>
                </a:ext>
              </a:extLst>
            </p:cNvPr>
            <p:cNvSpPr/>
            <p:nvPr/>
          </p:nvSpPr>
          <p:spPr>
            <a:xfrm>
              <a:off x="4945745" y="2709375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70BC5BE-BBF2-46F9-9CDC-57ADB75AA1BA}"/>
                </a:ext>
              </a:extLst>
            </p:cNvPr>
            <p:cNvSpPr/>
            <p:nvPr/>
          </p:nvSpPr>
          <p:spPr>
            <a:xfrm>
              <a:off x="5024239" y="2709179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76CAF728-E5A4-40F5-A9C4-4473CDCC90A1}"/>
                </a:ext>
              </a:extLst>
            </p:cNvPr>
            <p:cNvSpPr/>
            <p:nvPr/>
          </p:nvSpPr>
          <p:spPr>
            <a:xfrm>
              <a:off x="5106322" y="2709375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7E1493B-CCEC-4212-BBC8-174C4777D9BC}"/>
                </a:ext>
              </a:extLst>
            </p:cNvPr>
            <p:cNvSpPr/>
            <p:nvPr/>
          </p:nvSpPr>
          <p:spPr>
            <a:xfrm>
              <a:off x="5188910" y="2670880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8D10D69-9040-4A42-800D-292B44FD85CC}"/>
                </a:ext>
              </a:extLst>
            </p:cNvPr>
            <p:cNvSpPr/>
            <p:nvPr/>
          </p:nvSpPr>
          <p:spPr>
            <a:xfrm>
              <a:off x="5218958" y="2709372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3AA24BD-E755-4649-9AB4-ACCA523F2388}"/>
                </a:ext>
              </a:extLst>
            </p:cNvPr>
            <p:cNvSpPr/>
            <p:nvPr/>
          </p:nvSpPr>
          <p:spPr>
            <a:xfrm>
              <a:off x="5299666" y="2709969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06CF1E-588F-46B3-8491-AA3F87324596}"/>
                </a:ext>
              </a:extLst>
            </p:cNvPr>
            <p:cNvSpPr/>
            <p:nvPr/>
          </p:nvSpPr>
          <p:spPr>
            <a:xfrm>
              <a:off x="5333391" y="2786235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B9AFD29-C420-4072-94AB-C86DF0A445E3}"/>
                </a:ext>
              </a:extLst>
            </p:cNvPr>
            <p:cNvSpPr/>
            <p:nvPr/>
          </p:nvSpPr>
          <p:spPr>
            <a:xfrm>
              <a:off x="5401329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891DCCE-97E3-499B-B251-2115775E1B0C}"/>
                </a:ext>
              </a:extLst>
            </p:cNvPr>
            <p:cNvSpPr/>
            <p:nvPr/>
          </p:nvSpPr>
          <p:spPr>
            <a:xfrm>
              <a:off x="5482243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943E80B-2E2E-41D8-95AE-8E79BAEC620E}"/>
                </a:ext>
              </a:extLst>
            </p:cNvPr>
            <p:cNvSpPr/>
            <p:nvPr/>
          </p:nvSpPr>
          <p:spPr>
            <a:xfrm>
              <a:off x="5599549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7D0FE54-9CF4-4784-BF25-FEC4149E6D56}"/>
                </a:ext>
              </a:extLst>
            </p:cNvPr>
            <p:cNvSpPr/>
            <p:nvPr/>
          </p:nvSpPr>
          <p:spPr>
            <a:xfrm>
              <a:off x="5630906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4A8B56C-DF1E-4671-9613-EB09A748E3D0}"/>
                </a:ext>
              </a:extLst>
            </p:cNvPr>
            <p:cNvSpPr/>
            <p:nvPr/>
          </p:nvSpPr>
          <p:spPr>
            <a:xfrm>
              <a:off x="5745137" y="2708981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926DF83-0A2D-4B20-8563-E12DF9752D6F}"/>
                </a:ext>
              </a:extLst>
            </p:cNvPr>
            <p:cNvSpPr/>
            <p:nvPr/>
          </p:nvSpPr>
          <p:spPr>
            <a:xfrm>
              <a:off x="5821206" y="2709344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4466DD8-9C35-4054-9201-BBCD43BBADDA}"/>
                </a:ext>
              </a:extLst>
            </p:cNvPr>
            <p:cNvSpPr/>
            <p:nvPr/>
          </p:nvSpPr>
          <p:spPr>
            <a:xfrm>
              <a:off x="5906523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6BDB652-89B9-48FD-9474-7157C94725A2}"/>
                </a:ext>
              </a:extLst>
            </p:cNvPr>
            <p:cNvSpPr/>
            <p:nvPr/>
          </p:nvSpPr>
          <p:spPr>
            <a:xfrm>
              <a:off x="6034716" y="2709390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7B21E51-E114-4907-A37A-A19B52CAC50A}"/>
                </a:ext>
              </a:extLst>
            </p:cNvPr>
            <p:cNvSpPr/>
            <p:nvPr/>
          </p:nvSpPr>
          <p:spPr>
            <a:xfrm>
              <a:off x="6161591" y="2711120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AD69E91-F24B-468B-9036-9A9088D2E13A}"/>
                </a:ext>
              </a:extLst>
            </p:cNvPr>
            <p:cNvSpPr/>
            <p:nvPr/>
          </p:nvSpPr>
          <p:spPr>
            <a:xfrm>
              <a:off x="6244348" y="2709349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10CCAAF-911F-498B-8657-14C5666BE3C8}"/>
                </a:ext>
              </a:extLst>
            </p:cNvPr>
            <p:cNvSpPr/>
            <p:nvPr/>
          </p:nvSpPr>
          <p:spPr>
            <a:xfrm>
              <a:off x="6326361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CE66982-C396-459E-92D8-83E90B08D9EA}"/>
                </a:ext>
              </a:extLst>
            </p:cNvPr>
            <p:cNvSpPr/>
            <p:nvPr/>
          </p:nvSpPr>
          <p:spPr>
            <a:xfrm>
              <a:off x="6356003" y="2708976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CBB5B78-7062-4F48-A4A2-CED1CA5F3CDB}"/>
                </a:ext>
              </a:extLst>
            </p:cNvPr>
            <p:cNvSpPr/>
            <p:nvPr/>
          </p:nvSpPr>
          <p:spPr>
            <a:xfrm>
              <a:off x="6434556" y="2708992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DFED1C3-C838-41AE-9145-CA441FEDD9CE}"/>
                </a:ext>
              </a:extLst>
            </p:cNvPr>
            <p:cNvSpPr/>
            <p:nvPr/>
          </p:nvSpPr>
          <p:spPr>
            <a:xfrm>
              <a:off x="6507632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988395C-C2D5-49C5-907A-A287A8DE9280}"/>
                </a:ext>
              </a:extLst>
            </p:cNvPr>
            <p:cNvSpPr/>
            <p:nvPr/>
          </p:nvSpPr>
          <p:spPr>
            <a:xfrm>
              <a:off x="6566459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19CA1DA-522E-4D2E-AA0A-C10A1E0EDC1A}"/>
                </a:ext>
              </a:extLst>
            </p:cNvPr>
            <p:cNvSpPr/>
            <p:nvPr/>
          </p:nvSpPr>
          <p:spPr>
            <a:xfrm>
              <a:off x="6596318" y="2709376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A5FC516-4CE3-4064-ADC5-9ECF73ECAAB3}"/>
                </a:ext>
              </a:extLst>
            </p:cNvPr>
            <p:cNvSpPr/>
            <p:nvPr/>
          </p:nvSpPr>
          <p:spPr>
            <a:xfrm>
              <a:off x="6681814" y="2709355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D40AEB1-1F85-4ECC-85C2-1AA0F092D8CE}"/>
                </a:ext>
              </a:extLst>
            </p:cNvPr>
            <p:cNvSpPr/>
            <p:nvPr/>
          </p:nvSpPr>
          <p:spPr>
            <a:xfrm>
              <a:off x="6801192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3A7B2ED-2C7A-46A8-B37E-79FF8EF34CC1}"/>
                </a:ext>
              </a:extLst>
            </p:cNvPr>
            <p:cNvSpPr/>
            <p:nvPr/>
          </p:nvSpPr>
          <p:spPr>
            <a:xfrm>
              <a:off x="6834917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B735D04-A837-431A-A705-E98A51868D72}"/>
                </a:ext>
              </a:extLst>
            </p:cNvPr>
            <p:cNvSpPr/>
            <p:nvPr/>
          </p:nvSpPr>
          <p:spPr>
            <a:xfrm>
              <a:off x="6963685" y="2709390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80B3DDB-C695-4F02-913B-9B3F2B1024EE}"/>
                </a:ext>
              </a:extLst>
            </p:cNvPr>
            <p:cNvSpPr/>
            <p:nvPr/>
          </p:nvSpPr>
          <p:spPr>
            <a:xfrm>
              <a:off x="7044549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2808EEF8-112A-4DCF-9E1D-149487567DFE}"/>
                </a:ext>
              </a:extLst>
            </p:cNvPr>
            <p:cNvSpPr/>
            <p:nvPr/>
          </p:nvSpPr>
          <p:spPr>
            <a:xfrm>
              <a:off x="7096094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B123150-5C3F-4AB3-B679-239AAAF2BB44}"/>
                </a:ext>
              </a:extLst>
            </p:cNvPr>
            <p:cNvSpPr/>
            <p:nvPr/>
          </p:nvSpPr>
          <p:spPr>
            <a:xfrm>
              <a:off x="7129819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D6C9F1C-25B9-4650-80D3-3B45EAD4C522}"/>
                </a:ext>
              </a:extLst>
            </p:cNvPr>
            <p:cNvSpPr/>
            <p:nvPr/>
          </p:nvSpPr>
          <p:spPr>
            <a:xfrm>
              <a:off x="7253761" y="2675862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7EF59EF-F3CF-4A44-9EEC-0355AE51FCFD}"/>
                </a:ext>
              </a:extLst>
            </p:cNvPr>
            <p:cNvSpPr/>
            <p:nvPr/>
          </p:nvSpPr>
          <p:spPr>
            <a:xfrm>
              <a:off x="7329642" y="2709372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CF2F59-8CDD-4EE9-BCB4-346761B38C0D}"/>
                </a:ext>
              </a:extLst>
            </p:cNvPr>
            <p:cNvSpPr/>
            <p:nvPr/>
          </p:nvSpPr>
          <p:spPr>
            <a:xfrm>
              <a:off x="7441931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540B3B6-D89C-4BBC-94E1-2DD88D6674A0}"/>
                </a:ext>
              </a:extLst>
            </p:cNvPr>
            <p:cNvSpPr/>
            <p:nvPr/>
          </p:nvSpPr>
          <p:spPr>
            <a:xfrm>
              <a:off x="75138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6019A3B-47D6-4CD3-B238-40E00B54AEAD}"/>
                </a:ext>
              </a:extLst>
            </p:cNvPr>
            <p:cNvSpPr/>
            <p:nvPr/>
          </p:nvSpPr>
          <p:spPr>
            <a:xfrm>
              <a:off x="7604756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A1E10C85-AB7A-4DB9-AA4A-76EC7CC58F70}"/>
                </a:ext>
              </a:extLst>
            </p:cNvPr>
            <p:cNvSpPr/>
            <p:nvPr/>
          </p:nvSpPr>
          <p:spPr>
            <a:xfrm>
              <a:off x="7685670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B4B0210-CC1D-4BDC-B418-94619099D4DC}"/>
                </a:ext>
              </a:extLst>
            </p:cNvPr>
            <p:cNvSpPr/>
            <p:nvPr/>
          </p:nvSpPr>
          <p:spPr>
            <a:xfrm>
              <a:off x="7760792" y="2709367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659BA756-5B4B-4602-8B7B-EDC56E3E8853}"/>
                </a:ext>
              </a:extLst>
            </p:cNvPr>
            <p:cNvSpPr/>
            <p:nvPr/>
          </p:nvSpPr>
          <p:spPr>
            <a:xfrm>
              <a:off x="7874834" y="2670880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356636F4-DD3C-4138-B1D1-451C85955A18}"/>
                </a:ext>
              </a:extLst>
            </p:cNvPr>
            <p:cNvSpPr/>
            <p:nvPr/>
          </p:nvSpPr>
          <p:spPr>
            <a:xfrm>
              <a:off x="7957613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7F9C518-1384-4533-B1EF-51DAD8CD87A7}"/>
                </a:ext>
              </a:extLst>
            </p:cNvPr>
            <p:cNvSpPr/>
            <p:nvPr/>
          </p:nvSpPr>
          <p:spPr>
            <a:xfrm>
              <a:off x="7987455" y="2709344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40B44CD-3D92-4232-9535-7D1582A73E3F}"/>
                </a:ext>
              </a:extLst>
            </p:cNvPr>
            <p:cNvSpPr/>
            <p:nvPr/>
          </p:nvSpPr>
          <p:spPr>
            <a:xfrm>
              <a:off x="8072776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229084-EFF9-41C3-9B02-3B28A2F91766}"/>
                </a:ext>
              </a:extLst>
            </p:cNvPr>
            <p:cNvSpPr/>
            <p:nvPr/>
          </p:nvSpPr>
          <p:spPr>
            <a:xfrm>
              <a:off x="8197274" y="2708992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C24F5F9-4E7C-47B6-A127-5CA355A58881}"/>
                </a:ext>
              </a:extLst>
            </p:cNvPr>
            <p:cNvSpPr/>
            <p:nvPr/>
          </p:nvSpPr>
          <p:spPr>
            <a:xfrm>
              <a:off x="8271868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4A792B2-B87B-4F60-B3DC-DC468329E6C1}"/>
                </a:ext>
              </a:extLst>
            </p:cNvPr>
            <p:cNvSpPr/>
            <p:nvPr/>
          </p:nvSpPr>
          <p:spPr>
            <a:xfrm>
              <a:off x="8325497" y="2675862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8FFD367-725E-4997-A4F6-9BE2D496B108}"/>
                </a:ext>
              </a:extLst>
            </p:cNvPr>
            <p:cNvSpPr/>
            <p:nvPr/>
          </p:nvSpPr>
          <p:spPr>
            <a:xfrm>
              <a:off x="8405427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A41747D-17A0-4699-81F7-BD80BF395EFC}"/>
                </a:ext>
              </a:extLst>
            </p:cNvPr>
            <p:cNvSpPr/>
            <p:nvPr/>
          </p:nvSpPr>
          <p:spPr>
            <a:xfrm>
              <a:off x="8456972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20978F98-DCA2-4769-9CFC-BA43BD3DBC23}"/>
                </a:ext>
              </a:extLst>
            </p:cNvPr>
            <p:cNvSpPr/>
            <p:nvPr/>
          </p:nvSpPr>
          <p:spPr>
            <a:xfrm>
              <a:off x="8488329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FCB115CC-2023-45A8-8394-400BD21FDE51}"/>
                </a:ext>
              </a:extLst>
            </p:cNvPr>
            <p:cNvSpPr/>
            <p:nvPr/>
          </p:nvSpPr>
          <p:spPr>
            <a:xfrm>
              <a:off x="8569306" y="2711120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81AEB75C-AFCC-4732-81A6-5D18884FE609}"/>
                </a:ext>
              </a:extLst>
            </p:cNvPr>
            <p:cNvSpPr/>
            <p:nvPr/>
          </p:nvSpPr>
          <p:spPr>
            <a:xfrm>
              <a:off x="8646292" y="2711120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3" name="Graphique 81">
            <a:extLst>
              <a:ext uri="{FF2B5EF4-FFF2-40B4-BE49-F238E27FC236}">
                <a16:creationId xmlns:a16="http://schemas.microsoft.com/office/drawing/2014/main" id="{D4CB3291-B801-4687-8333-4A0968482CD5}"/>
              </a:ext>
            </a:extLst>
          </p:cNvPr>
          <p:cNvGrpSpPr/>
          <p:nvPr/>
        </p:nvGrpSpPr>
        <p:grpSpPr>
          <a:xfrm>
            <a:off x="4230901" y="406352"/>
            <a:ext cx="3726712" cy="1274503"/>
            <a:chOff x="4230901" y="822147"/>
            <a:chExt cx="3726712" cy="1274503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8BC15C8-8E6E-4FD8-9619-ECF2AAB97768}"/>
                </a:ext>
              </a:extLst>
            </p:cNvPr>
            <p:cNvSpPr/>
            <p:nvPr/>
          </p:nvSpPr>
          <p:spPr>
            <a:xfrm>
              <a:off x="6073284" y="1056559"/>
              <a:ext cx="274260" cy="709850"/>
            </a:xfrm>
            <a:custGeom>
              <a:avLst/>
              <a:gdLst>
                <a:gd name="connsiteX0" fmla="*/ 144874 w 274260"/>
                <a:gd name="connsiteY0" fmla="*/ 12100 h 709849"/>
                <a:gd name="connsiteX1" fmla="*/ 12100 w 274260"/>
                <a:gd name="connsiteY1" fmla="*/ 12100 h 709849"/>
                <a:gd name="connsiteX2" fmla="*/ 12100 w 274260"/>
                <a:gd name="connsiteY2" fmla="*/ 705333 h 709849"/>
                <a:gd name="connsiteX3" fmla="*/ 96314 w 274260"/>
                <a:gd name="connsiteY3" fmla="*/ 705333 h 709849"/>
                <a:gd name="connsiteX4" fmla="*/ 96314 w 274260"/>
                <a:gd name="connsiteY4" fmla="*/ 443817 h 709849"/>
                <a:gd name="connsiteX5" fmla="*/ 146810 w 274260"/>
                <a:gd name="connsiteY5" fmla="*/ 443817 h 709849"/>
                <a:gd name="connsiteX6" fmla="*/ 277487 w 274260"/>
                <a:gd name="connsiteY6" fmla="*/ 312173 h 709849"/>
                <a:gd name="connsiteX7" fmla="*/ 277487 w 274260"/>
                <a:gd name="connsiteY7" fmla="*/ 141809 h 709849"/>
                <a:gd name="connsiteX8" fmla="*/ 144874 w 274260"/>
                <a:gd name="connsiteY8" fmla="*/ 12100 h 709849"/>
                <a:gd name="connsiteX9" fmla="*/ 194402 w 274260"/>
                <a:gd name="connsiteY9" fmla="*/ 312173 h 709849"/>
                <a:gd name="connsiteX10" fmla="*/ 147778 w 274260"/>
                <a:gd name="connsiteY10" fmla="*/ 366702 h 709849"/>
                <a:gd name="connsiteX11" fmla="*/ 96314 w 274260"/>
                <a:gd name="connsiteY11" fmla="*/ 366702 h 709849"/>
                <a:gd name="connsiteX12" fmla="*/ 96314 w 274260"/>
                <a:gd name="connsiteY12" fmla="*/ 89377 h 709849"/>
                <a:gd name="connsiteX13" fmla="*/ 144874 w 274260"/>
                <a:gd name="connsiteY13" fmla="*/ 89377 h 709849"/>
                <a:gd name="connsiteX14" fmla="*/ 194402 w 274260"/>
                <a:gd name="connsiteY14" fmla="*/ 141809 h 709849"/>
                <a:gd name="connsiteX15" fmla="*/ 194402 w 274260"/>
                <a:gd name="connsiteY15" fmla="*/ 312173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4260" h="709849">
                  <a:moveTo>
                    <a:pt x="144874" y="12100"/>
                  </a:moveTo>
                  <a:lnTo>
                    <a:pt x="12100" y="12100"/>
                  </a:lnTo>
                  <a:lnTo>
                    <a:pt x="12100" y="705333"/>
                  </a:lnTo>
                  <a:lnTo>
                    <a:pt x="96314" y="705333"/>
                  </a:lnTo>
                  <a:lnTo>
                    <a:pt x="96314" y="443817"/>
                  </a:lnTo>
                  <a:lnTo>
                    <a:pt x="146810" y="443817"/>
                  </a:lnTo>
                  <a:cubicBezTo>
                    <a:pt x="225055" y="443817"/>
                    <a:pt x="277487" y="395257"/>
                    <a:pt x="277487" y="312173"/>
                  </a:cubicBezTo>
                  <a:lnTo>
                    <a:pt x="277487" y="141809"/>
                  </a:lnTo>
                  <a:cubicBezTo>
                    <a:pt x="277648" y="62596"/>
                    <a:pt x="224087" y="12100"/>
                    <a:pt x="144874" y="12100"/>
                  </a:cubicBezTo>
                  <a:close/>
                  <a:moveTo>
                    <a:pt x="194402" y="312173"/>
                  </a:moveTo>
                  <a:cubicBezTo>
                    <a:pt x="194402" y="344922"/>
                    <a:pt x="175527" y="366702"/>
                    <a:pt x="147778" y="366702"/>
                  </a:cubicBezTo>
                  <a:lnTo>
                    <a:pt x="96314" y="366702"/>
                  </a:lnTo>
                  <a:lnTo>
                    <a:pt x="96314" y="89377"/>
                  </a:lnTo>
                  <a:lnTo>
                    <a:pt x="144874" y="89377"/>
                  </a:lnTo>
                  <a:cubicBezTo>
                    <a:pt x="174559" y="89377"/>
                    <a:pt x="194402" y="110188"/>
                    <a:pt x="194402" y="141809"/>
                  </a:cubicBezTo>
                  <a:lnTo>
                    <a:pt x="194402" y="31217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5CBF65A-1C7D-40B4-ABE7-899B64AC4B58}"/>
                </a:ext>
              </a:extLst>
            </p:cNvPr>
            <p:cNvSpPr/>
            <p:nvPr/>
          </p:nvSpPr>
          <p:spPr>
            <a:xfrm>
              <a:off x="6414496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730B17D-F62D-413D-9767-A6C4888A4FE4}"/>
                </a:ext>
              </a:extLst>
            </p:cNvPr>
            <p:cNvSpPr/>
            <p:nvPr/>
          </p:nvSpPr>
          <p:spPr>
            <a:xfrm>
              <a:off x="6743286" y="1214984"/>
              <a:ext cx="258127" cy="758249"/>
            </a:xfrm>
            <a:custGeom>
              <a:avLst/>
              <a:gdLst>
                <a:gd name="connsiteX0" fmla="*/ 135839 w 258127"/>
                <a:gd name="connsiteY0" fmla="*/ 12100 h 758248"/>
                <a:gd name="connsiteX1" fmla="*/ 12100 w 258127"/>
                <a:gd name="connsiteY1" fmla="*/ 131000 h 758248"/>
                <a:gd name="connsiteX2" fmla="*/ 12100 w 258127"/>
                <a:gd name="connsiteY2" fmla="*/ 438010 h 758248"/>
                <a:gd name="connsiteX3" fmla="*/ 135839 w 258127"/>
                <a:gd name="connsiteY3" fmla="*/ 556909 h 758248"/>
                <a:gd name="connsiteX4" fmla="*/ 178430 w 258127"/>
                <a:gd name="connsiteY4" fmla="*/ 550779 h 758248"/>
                <a:gd name="connsiteX5" fmla="*/ 178430 w 258127"/>
                <a:gd name="connsiteY5" fmla="*/ 629346 h 758248"/>
                <a:gd name="connsiteX6" fmla="*/ 144713 w 258127"/>
                <a:gd name="connsiteY6" fmla="*/ 671937 h 758248"/>
                <a:gd name="connsiteX7" fmla="*/ 110995 w 258127"/>
                <a:gd name="connsiteY7" fmla="*/ 629346 h 758248"/>
                <a:gd name="connsiteX8" fmla="*/ 110995 w 258127"/>
                <a:gd name="connsiteY8" fmla="*/ 602566 h 758248"/>
                <a:gd name="connsiteX9" fmla="*/ 29846 w 258127"/>
                <a:gd name="connsiteY9" fmla="*/ 602566 h 758248"/>
                <a:gd name="connsiteX10" fmla="*/ 29846 w 258127"/>
                <a:gd name="connsiteY10" fmla="*/ 629346 h 758248"/>
                <a:gd name="connsiteX11" fmla="*/ 144713 w 258127"/>
                <a:gd name="connsiteY11" fmla="*/ 747278 h 758248"/>
                <a:gd name="connsiteX12" fmla="*/ 259579 w 258127"/>
                <a:gd name="connsiteY12" fmla="*/ 629346 h 758248"/>
                <a:gd name="connsiteX13" fmla="*/ 259579 w 258127"/>
                <a:gd name="connsiteY13" fmla="*/ 131000 h 758248"/>
                <a:gd name="connsiteX14" fmla="*/ 135839 w 258127"/>
                <a:gd name="connsiteY14" fmla="*/ 12100 h 758248"/>
                <a:gd name="connsiteX15" fmla="*/ 178430 w 258127"/>
                <a:gd name="connsiteY15" fmla="*/ 438010 h 758248"/>
                <a:gd name="connsiteX16" fmla="*/ 135839 w 258127"/>
                <a:gd name="connsiteY16" fmla="*/ 481569 h 758248"/>
                <a:gd name="connsiteX17" fmla="*/ 93248 w 258127"/>
                <a:gd name="connsiteY17" fmla="*/ 438010 h 758248"/>
                <a:gd name="connsiteX18" fmla="*/ 93248 w 258127"/>
                <a:gd name="connsiteY18" fmla="*/ 131000 h 758248"/>
                <a:gd name="connsiteX19" fmla="*/ 135839 w 258127"/>
                <a:gd name="connsiteY19" fmla="*/ 87441 h 758248"/>
                <a:gd name="connsiteX20" fmla="*/ 178430 w 258127"/>
                <a:gd name="connsiteY20" fmla="*/ 131000 h 758248"/>
                <a:gd name="connsiteX21" fmla="*/ 178430 w 258127"/>
                <a:gd name="connsiteY21" fmla="*/ 438010 h 7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758248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150682" y="556909"/>
                    <a:pt x="165040" y="554812"/>
                    <a:pt x="178430" y="550779"/>
                  </a:cubicBezTo>
                  <a:lnTo>
                    <a:pt x="178430" y="629346"/>
                  </a:lnTo>
                  <a:cubicBezTo>
                    <a:pt x="178430" y="658063"/>
                    <a:pt x="162620" y="671937"/>
                    <a:pt x="144713" y="671937"/>
                  </a:cubicBezTo>
                  <a:cubicBezTo>
                    <a:pt x="126805" y="671937"/>
                    <a:pt x="110995" y="658063"/>
                    <a:pt x="110995" y="629346"/>
                  </a:cubicBezTo>
                  <a:lnTo>
                    <a:pt x="110995" y="602566"/>
                  </a:lnTo>
                  <a:lnTo>
                    <a:pt x="29846" y="602566"/>
                  </a:lnTo>
                  <a:lnTo>
                    <a:pt x="29846" y="629346"/>
                  </a:lnTo>
                  <a:cubicBezTo>
                    <a:pt x="29846" y="701622"/>
                    <a:pt x="75341" y="747278"/>
                    <a:pt x="144713" y="747278"/>
                  </a:cubicBezTo>
                  <a:cubicBezTo>
                    <a:pt x="214084" y="747278"/>
                    <a:pt x="259579" y="702751"/>
                    <a:pt x="259579" y="629346"/>
                  </a:cubicBezTo>
                  <a:lnTo>
                    <a:pt x="259579" y="131000"/>
                  </a:lnTo>
                  <a:cubicBezTo>
                    <a:pt x="259741" y="51625"/>
                    <a:pt x="201339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4EADD31F-366B-45AF-964B-A751584D194D}"/>
                </a:ext>
              </a:extLst>
            </p:cNvPr>
            <p:cNvSpPr/>
            <p:nvPr/>
          </p:nvSpPr>
          <p:spPr>
            <a:xfrm>
              <a:off x="7072075" y="1214984"/>
              <a:ext cx="258127" cy="564653"/>
            </a:xfrm>
            <a:custGeom>
              <a:avLst/>
              <a:gdLst>
                <a:gd name="connsiteX0" fmla="*/ 135839 w 258127"/>
                <a:gd name="connsiteY0" fmla="*/ 12100 h 564653"/>
                <a:gd name="connsiteX1" fmla="*/ 12100 w 258127"/>
                <a:gd name="connsiteY1" fmla="*/ 131000 h 564653"/>
                <a:gd name="connsiteX2" fmla="*/ 12100 w 258127"/>
                <a:gd name="connsiteY2" fmla="*/ 438010 h 564653"/>
                <a:gd name="connsiteX3" fmla="*/ 135839 w 258127"/>
                <a:gd name="connsiteY3" fmla="*/ 556909 h 564653"/>
                <a:gd name="connsiteX4" fmla="*/ 259579 w 258127"/>
                <a:gd name="connsiteY4" fmla="*/ 438010 h 564653"/>
                <a:gd name="connsiteX5" fmla="*/ 259579 w 258127"/>
                <a:gd name="connsiteY5" fmla="*/ 131000 h 564653"/>
                <a:gd name="connsiteX6" fmla="*/ 135839 w 258127"/>
                <a:gd name="connsiteY6" fmla="*/ 12100 h 564653"/>
                <a:gd name="connsiteX7" fmla="*/ 178430 w 258127"/>
                <a:gd name="connsiteY7" fmla="*/ 438010 h 564653"/>
                <a:gd name="connsiteX8" fmla="*/ 135839 w 258127"/>
                <a:gd name="connsiteY8" fmla="*/ 481569 h 564653"/>
                <a:gd name="connsiteX9" fmla="*/ 93248 w 258127"/>
                <a:gd name="connsiteY9" fmla="*/ 438010 h 564653"/>
                <a:gd name="connsiteX10" fmla="*/ 93248 w 258127"/>
                <a:gd name="connsiteY10" fmla="*/ 131000 h 564653"/>
                <a:gd name="connsiteX11" fmla="*/ 135839 w 258127"/>
                <a:gd name="connsiteY11" fmla="*/ 87441 h 564653"/>
                <a:gd name="connsiteX12" fmla="*/ 178430 w 258127"/>
                <a:gd name="connsiteY12" fmla="*/ 131000 h 564653"/>
                <a:gd name="connsiteX13" fmla="*/ 178430 w 258127"/>
                <a:gd name="connsiteY13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127" h="564653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201178" y="556909"/>
                    <a:pt x="259579" y="517222"/>
                    <a:pt x="259579" y="438010"/>
                  </a:cubicBezTo>
                  <a:lnTo>
                    <a:pt x="259579" y="131000"/>
                  </a:lnTo>
                  <a:cubicBezTo>
                    <a:pt x="259741" y="51625"/>
                    <a:pt x="201178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926CAE08-5B97-46B9-8B70-17DBACD76D4C}"/>
                </a:ext>
              </a:extLst>
            </p:cNvPr>
            <p:cNvSpPr/>
            <p:nvPr/>
          </p:nvSpPr>
          <p:spPr>
            <a:xfrm>
              <a:off x="7401349" y="1215952"/>
              <a:ext cx="241994" cy="548520"/>
            </a:xfrm>
            <a:custGeom>
              <a:avLst/>
              <a:gdLst>
                <a:gd name="connsiteX0" fmla="*/ 126966 w 241994"/>
                <a:gd name="connsiteY0" fmla="*/ 12100 h 548520"/>
                <a:gd name="connsiteX1" fmla="*/ 12100 w 241994"/>
                <a:gd name="connsiteY1" fmla="*/ 130032 h 548520"/>
                <a:gd name="connsiteX2" fmla="*/ 12100 w 241994"/>
                <a:gd name="connsiteY2" fmla="*/ 545939 h 548520"/>
                <a:gd name="connsiteX3" fmla="*/ 93248 w 241994"/>
                <a:gd name="connsiteY3" fmla="*/ 545939 h 548520"/>
                <a:gd name="connsiteX4" fmla="*/ 93248 w 241994"/>
                <a:gd name="connsiteY4" fmla="*/ 130032 h 548520"/>
                <a:gd name="connsiteX5" fmla="*/ 126966 w 241994"/>
                <a:gd name="connsiteY5" fmla="*/ 87441 h 548520"/>
                <a:gd name="connsiteX6" fmla="*/ 160684 w 241994"/>
                <a:gd name="connsiteY6" fmla="*/ 130032 h 548520"/>
                <a:gd name="connsiteX7" fmla="*/ 160684 w 241994"/>
                <a:gd name="connsiteY7" fmla="*/ 184561 h 548520"/>
                <a:gd name="connsiteX8" fmla="*/ 241833 w 241994"/>
                <a:gd name="connsiteY8" fmla="*/ 184561 h 548520"/>
                <a:gd name="connsiteX9" fmla="*/ 241833 w 241994"/>
                <a:gd name="connsiteY9" fmla="*/ 130032 h 548520"/>
                <a:gd name="connsiteX10" fmla="*/ 126966 w 241994"/>
                <a:gd name="connsiteY10" fmla="*/ 12100 h 54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994" h="548520">
                  <a:moveTo>
                    <a:pt x="126966" y="12100"/>
                  </a:moveTo>
                  <a:cubicBezTo>
                    <a:pt x="57595" y="12100"/>
                    <a:pt x="12100" y="56627"/>
                    <a:pt x="12100" y="130032"/>
                  </a:cubicBezTo>
                  <a:lnTo>
                    <a:pt x="12100" y="545939"/>
                  </a:lnTo>
                  <a:lnTo>
                    <a:pt x="93248" y="545939"/>
                  </a:lnTo>
                  <a:lnTo>
                    <a:pt x="93248" y="130032"/>
                  </a:lnTo>
                  <a:cubicBezTo>
                    <a:pt x="93248" y="101315"/>
                    <a:pt x="109059" y="87441"/>
                    <a:pt x="126966" y="87441"/>
                  </a:cubicBezTo>
                  <a:cubicBezTo>
                    <a:pt x="144874" y="87441"/>
                    <a:pt x="160684" y="101315"/>
                    <a:pt x="160684" y="130032"/>
                  </a:cubicBezTo>
                  <a:lnTo>
                    <a:pt x="160684" y="184561"/>
                  </a:lnTo>
                  <a:lnTo>
                    <a:pt x="241833" y="184561"/>
                  </a:lnTo>
                  <a:lnTo>
                    <a:pt x="241833" y="130032"/>
                  </a:lnTo>
                  <a:cubicBezTo>
                    <a:pt x="241833" y="57595"/>
                    <a:pt x="196338" y="12100"/>
                    <a:pt x="126966" y="12100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43FCB9F-C048-4F0D-8FAA-0F94D8EF00FC}"/>
                </a:ext>
              </a:extLst>
            </p:cNvPr>
            <p:cNvSpPr/>
            <p:nvPr/>
          </p:nvSpPr>
          <p:spPr>
            <a:xfrm>
              <a:off x="7696259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50FB74F8-F8EE-41CA-8B4B-62233B986E35}"/>
                </a:ext>
              </a:extLst>
            </p:cNvPr>
            <p:cNvSpPr/>
            <p:nvPr/>
          </p:nvSpPr>
          <p:spPr>
            <a:xfrm>
              <a:off x="4218801" y="1831102"/>
              <a:ext cx="209728" cy="209728"/>
            </a:xfrm>
            <a:custGeom>
              <a:avLst/>
              <a:gdLst>
                <a:gd name="connsiteX0" fmla="*/ 108736 w 209728"/>
                <a:gd name="connsiteY0" fmla="*/ 206663 h 209728"/>
                <a:gd name="connsiteX1" fmla="*/ 12100 w 209728"/>
                <a:gd name="connsiteY1" fmla="*/ 117609 h 209728"/>
                <a:gd name="connsiteX2" fmla="*/ 12100 w 209728"/>
                <a:gd name="connsiteY2" fmla="*/ 12100 h 209728"/>
                <a:gd name="connsiteX3" fmla="*/ 55013 w 209728"/>
                <a:gd name="connsiteY3" fmla="*/ 12100 h 209728"/>
                <a:gd name="connsiteX4" fmla="*/ 55013 w 209728"/>
                <a:gd name="connsiteY4" fmla="*/ 117609 h 209728"/>
                <a:gd name="connsiteX5" fmla="*/ 108575 w 209728"/>
                <a:gd name="connsiteY5" fmla="*/ 167137 h 209728"/>
                <a:gd name="connsiteX6" fmla="*/ 162136 w 209728"/>
                <a:gd name="connsiteY6" fmla="*/ 117609 h 209728"/>
                <a:gd name="connsiteX7" fmla="*/ 162136 w 209728"/>
                <a:gd name="connsiteY7" fmla="*/ 12100 h 209728"/>
                <a:gd name="connsiteX8" fmla="*/ 205050 w 209728"/>
                <a:gd name="connsiteY8" fmla="*/ 12100 h 209728"/>
                <a:gd name="connsiteX9" fmla="*/ 205050 w 209728"/>
                <a:gd name="connsiteY9" fmla="*/ 117609 h 209728"/>
                <a:gd name="connsiteX10" fmla="*/ 108736 w 209728"/>
                <a:gd name="connsiteY10" fmla="*/ 206663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728" h="209728">
                  <a:moveTo>
                    <a:pt x="108736" y="206663"/>
                  </a:moveTo>
                  <a:cubicBezTo>
                    <a:pt x="55497" y="206663"/>
                    <a:pt x="12100" y="166653"/>
                    <a:pt x="12100" y="117609"/>
                  </a:cubicBezTo>
                  <a:lnTo>
                    <a:pt x="12100" y="12100"/>
                  </a:lnTo>
                  <a:lnTo>
                    <a:pt x="55013" y="12100"/>
                  </a:lnTo>
                  <a:lnTo>
                    <a:pt x="55013" y="117609"/>
                  </a:lnTo>
                  <a:cubicBezTo>
                    <a:pt x="55013" y="144874"/>
                    <a:pt x="79051" y="167137"/>
                    <a:pt x="108575" y="167137"/>
                  </a:cubicBezTo>
                  <a:cubicBezTo>
                    <a:pt x="138098" y="167137"/>
                    <a:pt x="162136" y="144874"/>
                    <a:pt x="162136" y="117609"/>
                  </a:cubicBezTo>
                  <a:lnTo>
                    <a:pt x="162136" y="12100"/>
                  </a:lnTo>
                  <a:lnTo>
                    <a:pt x="205050" y="12100"/>
                  </a:lnTo>
                  <a:lnTo>
                    <a:pt x="205050" y="117609"/>
                  </a:lnTo>
                  <a:cubicBezTo>
                    <a:pt x="205211" y="166653"/>
                    <a:pt x="161975" y="206663"/>
                    <a:pt x="108736" y="20666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C0E3495-F666-4F1E-9217-41FA39267A86}"/>
                </a:ext>
              </a:extLst>
            </p:cNvPr>
            <p:cNvSpPr/>
            <p:nvPr/>
          </p:nvSpPr>
          <p:spPr>
            <a:xfrm>
              <a:off x="4670040" y="1831102"/>
              <a:ext cx="258127" cy="209728"/>
            </a:xfrm>
            <a:custGeom>
              <a:avLst/>
              <a:gdLst>
                <a:gd name="connsiteX0" fmla="*/ 132129 w 258127"/>
                <a:gd name="connsiteY0" fmla="*/ 91474 h 209728"/>
                <a:gd name="connsiteX1" fmla="*/ 202469 w 258127"/>
                <a:gd name="connsiteY1" fmla="*/ 203920 h 209728"/>
                <a:gd name="connsiteX2" fmla="*/ 252158 w 258127"/>
                <a:gd name="connsiteY2" fmla="*/ 203920 h 209728"/>
                <a:gd name="connsiteX3" fmla="*/ 132129 w 258127"/>
                <a:gd name="connsiteY3" fmla="*/ 12100 h 209728"/>
                <a:gd name="connsiteX4" fmla="*/ 12100 w 258127"/>
                <a:gd name="connsiteY4" fmla="*/ 203920 h 209728"/>
                <a:gd name="connsiteX5" fmla="*/ 61628 w 258127"/>
                <a:gd name="connsiteY5" fmla="*/ 20392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127" h="209728">
                  <a:moveTo>
                    <a:pt x="132129" y="91474"/>
                  </a:moveTo>
                  <a:lnTo>
                    <a:pt x="202469" y="203920"/>
                  </a:lnTo>
                  <a:lnTo>
                    <a:pt x="252158" y="203920"/>
                  </a:lnTo>
                  <a:lnTo>
                    <a:pt x="132129" y="12100"/>
                  </a:lnTo>
                  <a:lnTo>
                    <a:pt x="12100" y="203920"/>
                  </a:lnTo>
                  <a:lnTo>
                    <a:pt x="61628" y="2039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B9FA6A6-4E62-465A-9F4F-5622BFCFB768}"/>
                </a:ext>
              </a:extLst>
            </p:cNvPr>
            <p:cNvSpPr/>
            <p:nvPr/>
          </p:nvSpPr>
          <p:spPr>
            <a:xfrm>
              <a:off x="4448810" y="1827605"/>
              <a:ext cx="209728" cy="209728"/>
            </a:xfrm>
            <a:custGeom>
              <a:avLst/>
              <a:gdLst>
                <a:gd name="connsiteX0" fmla="*/ 119270 w 209728"/>
                <a:gd name="connsiteY0" fmla="*/ 210160 h 209728"/>
                <a:gd name="connsiteX1" fmla="*/ 60708 w 209728"/>
                <a:gd name="connsiteY1" fmla="*/ 194027 h 209728"/>
                <a:gd name="connsiteX2" fmla="*/ 29571 w 209728"/>
                <a:gd name="connsiteY2" fmla="*/ 56897 h 209728"/>
                <a:gd name="connsiteX3" fmla="*/ 178155 w 209728"/>
                <a:gd name="connsiteY3" fmla="*/ 28180 h 209728"/>
                <a:gd name="connsiteX4" fmla="*/ 154601 w 209728"/>
                <a:gd name="connsiteY4" fmla="*/ 61414 h 209728"/>
                <a:gd name="connsiteX5" fmla="*/ 65547 w 209728"/>
                <a:gd name="connsiteY5" fmla="*/ 78676 h 209728"/>
                <a:gd name="connsiteX6" fmla="*/ 84262 w 209728"/>
                <a:gd name="connsiteY6" fmla="*/ 160955 h 209728"/>
                <a:gd name="connsiteX7" fmla="*/ 173316 w 209728"/>
                <a:gd name="connsiteY7" fmla="*/ 143692 h 209728"/>
                <a:gd name="connsiteX8" fmla="*/ 209292 w 209728"/>
                <a:gd name="connsiteY8" fmla="*/ 165310 h 209728"/>
                <a:gd name="connsiteX9" fmla="*/ 119270 w 209728"/>
                <a:gd name="connsiteY9" fmla="*/ 21016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728" h="209728">
                  <a:moveTo>
                    <a:pt x="119270" y="210160"/>
                  </a:moveTo>
                  <a:cubicBezTo>
                    <a:pt x="99104" y="210160"/>
                    <a:pt x="78776" y="204998"/>
                    <a:pt x="60708" y="194027"/>
                  </a:cubicBezTo>
                  <a:cubicBezTo>
                    <a:pt x="11179" y="164181"/>
                    <a:pt x="-2856" y="102715"/>
                    <a:pt x="29571" y="56897"/>
                  </a:cubicBezTo>
                  <a:cubicBezTo>
                    <a:pt x="61998" y="11241"/>
                    <a:pt x="128627" y="-1666"/>
                    <a:pt x="178155" y="28180"/>
                  </a:cubicBezTo>
                  <a:lnTo>
                    <a:pt x="154601" y="61414"/>
                  </a:lnTo>
                  <a:cubicBezTo>
                    <a:pt x="124917" y="43507"/>
                    <a:pt x="84907" y="51251"/>
                    <a:pt x="65547" y="78676"/>
                  </a:cubicBezTo>
                  <a:cubicBezTo>
                    <a:pt x="46188" y="106103"/>
                    <a:pt x="54577" y="143047"/>
                    <a:pt x="84262" y="160955"/>
                  </a:cubicBezTo>
                  <a:cubicBezTo>
                    <a:pt x="113946" y="178862"/>
                    <a:pt x="153956" y="171118"/>
                    <a:pt x="173316" y="143692"/>
                  </a:cubicBezTo>
                  <a:lnTo>
                    <a:pt x="209292" y="165310"/>
                  </a:lnTo>
                  <a:cubicBezTo>
                    <a:pt x="188642" y="194350"/>
                    <a:pt x="154279" y="210160"/>
                    <a:pt x="119270" y="21016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B698B03C-4D0F-4D46-B418-52F844C6272F}"/>
                </a:ext>
              </a:extLst>
            </p:cNvPr>
            <p:cNvSpPr/>
            <p:nvPr/>
          </p:nvSpPr>
          <p:spPr>
            <a:xfrm>
              <a:off x="4554851" y="1906765"/>
              <a:ext cx="112931" cy="48399"/>
            </a:xfrm>
            <a:custGeom>
              <a:avLst/>
              <a:gdLst>
                <a:gd name="connsiteX0" fmla="*/ 12100 w 112930"/>
                <a:gd name="connsiteY0" fmla="*/ 12100 h 48398"/>
                <a:gd name="connsiteX1" fmla="*/ 107768 w 112930"/>
                <a:gd name="connsiteY1" fmla="*/ 12100 h 48398"/>
                <a:gd name="connsiteX2" fmla="*/ 107768 w 112930"/>
                <a:gd name="connsiteY2" fmla="*/ 51787 h 48398"/>
                <a:gd name="connsiteX3" fmla="*/ 12100 w 112930"/>
                <a:gd name="connsiteY3" fmla="*/ 51787 h 4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930" h="48398">
                  <a:moveTo>
                    <a:pt x="12100" y="12100"/>
                  </a:moveTo>
                  <a:lnTo>
                    <a:pt x="107768" y="12100"/>
                  </a:lnTo>
                  <a:lnTo>
                    <a:pt x="107768" y="51787"/>
                  </a:lnTo>
                  <a:lnTo>
                    <a:pt x="12100" y="517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AB623C88-5C4C-4D40-B3F8-0A013BEB9446}"/>
                </a:ext>
              </a:extLst>
            </p:cNvPr>
            <p:cNvSpPr/>
            <p:nvPr/>
          </p:nvSpPr>
          <p:spPr>
            <a:xfrm>
              <a:off x="4738928" y="1995658"/>
              <a:ext cx="112931" cy="96798"/>
            </a:xfrm>
            <a:custGeom>
              <a:avLst/>
              <a:gdLst>
                <a:gd name="connsiteX0" fmla="*/ 63241 w 112930"/>
                <a:gd name="connsiteY0" fmla="*/ 12100 h 96797"/>
                <a:gd name="connsiteX1" fmla="*/ 12100 w 112930"/>
                <a:gd name="connsiteY1" fmla="*/ 93733 h 96797"/>
                <a:gd name="connsiteX2" fmla="*/ 114221 w 112930"/>
                <a:gd name="connsiteY2" fmla="*/ 93733 h 9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30" h="96797">
                  <a:moveTo>
                    <a:pt x="63241" y="12100"/>
                  </a:moveTo>
                  <a:lnTo>
                    <a:pt x="12100" y="93733"/>
                  </a:lnTo>
                  <a:lnTo>
                    <a:pt x="114221" y="93733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0D38DFEB-A11F-4ADB-BBC0-2E1D231BFA18}"/>
                </a:ext>
              </a:extLst>
            </p:cNvPr>
            <p:cNvSpPr/>
            <p:nvPr/>
          </p:nvSpPr>
          <p:spPr>
            <a:xfrm>
              <a:off x="5253246" y="1051235"/>
              <a:ext cx="564653" cy="709850"/>
            </a:xfrm>
            <a:custGeom>
              <a:avLst/>
              <a:gdLst>
                <a:gd name="connsiteX0" fmla="*/ 297008 w 564653"/>
                <a:gd name="connsiteY0" fmla="*/ 12100 h 709849"/>
                <a:gd name="connsiteX1" fmla="*/ 119384 w 564653"/>
                <a:gd name="connsiteY1" fmla="*/ 12100 h 709849"/>
                <a:gd name="connsiteX2" fmla="*/ 12100 w 564653"/>
                <a:gd name="connsiteY2" fmla="*/ 119384 h 709849"/>
                <a:gd name="connsiteX3" fmla="*/ 12100 w 564653"/>
                <a:gd name="connsiteY3" fmla="*/ 711624 h 709849"/>
                <a:gd name="connsiteX4" fmla="*/ 148584 w 564653"/>
                <a:gd name="connsiteY4" fmla="*/ 711624 h 709849"/>
                <a:gd name="connsiteX5" fmla="*/ 148584 w 564653"/>
                <a:gd name="connsiteY5" fmla="*/ 139066 h 709849"/>
                <a:gd name="connsiteX6" fmla="*/ 298944 w 564653"/>
                <a:gd name="connsiteY6" fmla="*/ 139066 h 709849"/>
                <a:gd name="connsiteX7" fmla="*/ 420586 w 564653"/>
                <a:gd name="connsiteY7" fmla="*/ 248931 h 709849"/>
                <a:gd name="connsiteX8" fmla="*/ 298944 w 564653"/>
                <a:gd name="connsiteY8" fmla="*/ 359926 h 709849"/>
                <a:gd name="connsiteX9" fmla="*/ 204082 w 564653"/>
                <a:gd name="connsiteY9" fmla="*/ 359926 h 709849"/>
                <a:gd name="connsiteX10" fmla="*/ 204082 w 564653"/>
                <a:gd name="connsiteY10" fmla="*/ 485763 h 709849"/>
                <a:gd name="connsiteX11" fmla="*/ 296846 w 564653"/>
                <a:gd name="connsiteY11" fmla="*/ 485763 h 709849"/>
                <a:gd name="connsiteX12" fmla="*/ 559168 w 564653"/>
                <a:gd name="connsiteY12" fmla="*/ 248931 h 709849"/>
                <a:gd name="connsiteX13" fmla="*/ 297008 w 564653"/>
                <a:gd name="connsiteY13" fmla="*/ 12100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4653" h="709849">
                  <a:moveTo>
                    <a:pt x="297008" y="12100"/>
                  </a:moveTo>
                  <a:lnTo>
                    <a:pt x="119384" y="12100"/>
                  </a:lnTo>
                  <a:cubicBezTo>
                    <a:pt x="60176" y="12100"/>
                    <a:pt x="12100" y="60176"/>
                    <a:pt x="12100" y="119384"/>
                  </a:cubicBezTo>
                  <a:lnTo>
                    <a:pt x="12100" y="711624"/>
                  </a:lnTo>
                  <a:lnTo>
                    <a:pt x="148584" y="711624"/>
                  </a:lnTo>
                  <a:lnTo>
                    <a:pt x="148584" y="139066"/>
                  </a:lnTo>
                  <a:lnTo>
                    <a:pt x="298944" y="139066"/>
                  </a:lnTo>
                  <a:cubicBezTo>
                    <a:pt x="389611" y="139066"/>
                    <a:pt x="420586" y="186013"/>
                    <a:pt x="420586" y="248931"/>
                  </a:cubicBezTo>
                  <a:cubicBezTo>
                    <a:pt x="420586" y="312979"/>
                    <a:pt x="389611" y="359926"/>
                    <a:pt x="298944" y="359926"/>
                  </a:cubicBezTo>
                  <a:lnTo>
                    <a:pt x="204082" y="359926"/>
                  </a:lnTo>
                  <a:lnTo>
                    <a:pt x="204082" y="485763"/>
                  </a:lnTo>
                  <a:lnTo>
                    <a:pt x="296846" y="485763"/>
                  </a:lnTo>
                  <a:cubicBezTo>
                    <a:pt x="478181" y="485763"/>
                    <a:pt x="559168" y="385416"/>
                    <a:pt x="559168" y="248931"/>
                  </a:cubicBezTo>
                  <a:cubicBezTo>
                    <a:pt x="559168" y="112447"/>
                    <a:pt x="478342" y="12100"/>
                    <a:pt x="297008" y="1210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CFC198A8-307C-494A-8D86-8CBE52110F9D}"/>
                </a:ext>
              </a:extLst>
            </p:cNvPr>
            <p:cNvSpPr/>
            <p:nvPr/>
          </p:nvSpPr>
          <p:spPr>
            <a:xfrm>
              <a:off x="4218801" y="1049460"/>
              <a:ext cx="145197" cy="709850"/>
            </a:xfrm>
            <a:custGeom>
              <a:avLst/>
              <a:gdLst>
                <a:gd name="connsiteX0" fmla="*/ 12100 w 145196"/>
                <a:gd name="connsiteY0" fmla="*/ 12100 h 709849"/>
                <a:gd name="connsiteX1" fmla="*/ 139066 w 145196"/>
                <a:gd name="connsiteY1" fmla="*/ 12100 h 709849"/>
                <a:gd name="connsiteX2" fmla="*/ 139066 w 145196"/>
                <a:gd name="connsiteY2" fmla="*/ 713238 h 709849"/>
                <a:gd name="connsiteX3" fmla="*/ 12100 w 145196"/>
                <a:gd name="connsiteY3" fmla="*/ 713238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196" h="709849">
                  <a:moveTo>
                    <a:pt x="12100" y="12100"/>
                  </a:moveTo>
                  <a:lnTo>
                    <a:pt x="139066" y="12100"/>
                  </a:lnTo>
                  <a:lnTo>
                    <a:pt x="139066" y="713238"/>
                  </a:lnTo>
                  <a:lnTo>
                    <a:pt x="12100" y="7132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3D5343F9-1E9A-47A6-92ED-9FCDC585DB2C}"/>
                </a:ext>
              </a:extLst>
            </p:cNvPr>
            <p:cNvSpPr/>
            <p:nvPr/>
          </p:nvSpPr>
          <p:spPr>
            <a:xfrm>
              <a:off x="4218963" y="815210"/>
              <a:ext cx="145197" cy="161329"/>
            </a:xfrm>
            <a:custGeom>
              <a:avLst/>
              <a:gdLst>
                <a:gd name="connsiteX0" fmla="*/ 12100 w 145196"/>
                <a:gd name="connsiteY0" fmla="*/ 165363 h 161329"/>
                <a:gd name="connsiteX1" fmla="*/ 139066 w 145196"/>
                <a:gd name="connsiteY1" fmla="*/ 165363 h 161329"/>
                <a:gd name="connsiteX2" fmla="*/ 139066 w 145196"/>
                <a:gd name="connsiteY2" fmla="*/ 12100 h 161329"/>
                <a:gd name="connsiteX3" fmla="*/ 139066 w 145196"/>
                <a:gd name="connsiteY3" fmla="*/ 12100 h 161329"/>
                <a:gd name="connsiteX4" fmla="*/ 12100 w 145196"/>
                <a:gd name="connsiteY4" fmla="*/ 139066 h 161329"/>
                <a:gd name="connsiteX5" fmla="*/ 12100 w 145196"/>
                <a:gd name="connsiteY5" fmla="*/ 165363 h 16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96" h="161329">
                  <a:moveTo>
                    <a:pt x="12100" y="165363"/>
                  </a:moveTo>
                  <a:lnTo>
                    <a:pt x="139066" y="165363"/>
                  </a:lnTo>
                  <a:lnTo>
                    <a:pt x="139066" y="12100"/>
                  </a:lnTo>
                  <a:lnTo>
                    <a:pt x="139066" y="12100"/>
                  </a:lnTo>
                  <a:cubicBezTo>
                    <a:pt x="69049" y="12100"/>
                    <a:pt x="12100" y="68888"/>
                    <a:pt x="12100" y="139066"/>
                  </a:cubicBezTo>
                  <a:lnTo>
                    <a:pt x="12100" y="16536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227284B-8150-469D-93E4-2AFBB4A7AC3A}"/>
                </a:ext>
              </a:extLst>
            </p:cNvPr>
            <p:cNvSpPr/>
            <p:nvPr/>
          </p:nvSpPr>
          <p:spPr>
            <a:xfrm>
              <a:off x="4470959" y="1049622"/>
              <a:ext cx="483989" cy="709850"/>
            </a:xfrm>
            <a:custGeom>
              <a:avLst/>
              <a:gdLst>
                <a:gd name="connsiteX0" fmla="*/ 483021 w 483988"/>
                <a:gd name="connsiteY0" fmla="*/ 268775 h 709849"/>
                <a:gd name="connsiteX1" fmla="*/ 145358 w 483988"/>
                <a:gd name="connsiteY1" fmla="*/ 25006 h 709849"/>
                <a:gd name="connsiteX2" fmla="*/ 145358 w 483988"/>
                <a:gd name="connsiteY2" fmla="*/ 25167 h 709849"/>
                <a:gd name="connsiteX3" fmla="*/ 99540 w 483988"/>
                <a:gd name="connsiteY3" fmla="*/ 12100 h 709849"/>
                <a:gd name="connsiteX4" fmla="*/ 12100 w 483988"/>
                <a:gd name="connsiteY4" fmla="*/ 99540 h 709849"/>
                <a:gd name="connsiteX5" fmla="*/ 12100 w 483988"/>
                <a:gd name="connsiteY5" fmla="*/ 713238 h 709849"/>
                <a:gd name="connsiteX6" fmla="*/ 139711 w 483988"/>
                <a:gd name="connsiteY6" fmla="*/ 713238 h 709849"/>
                <a:gd name="connsiteX7" fmla="*/ 139711 w 483988"/>
                <a:gd name="connsiteY7" fmla="*/ 184561 h 709849"/>
                <a:gd name="connsiteX8" fmla="*/ 483021 w 483988"/>
                <a:gd name="connsiteY8" fmla="*/ 432847 h 709849"/>
                <a:gd name="connsiteX9" fmla="*/ 483021 w 483988"/>
                <a:gd name="connsiteY9" fmla="*/ 268775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483021" y="268775"/>
                  </a:moveTo>
                  <a:lnTo>
                    <a:pt x="145358" y="25006"/>
                  </a:lnTo>
                  <a:lnTo>
                    <a:pt x="145358" y="25167"/>
                  </a:lnTo>
                  <a:cubicBezTo>
                    <a:pt x="131968" y="16940"/>
                    <a:pt x="116319" y="12100"/>
                    <a:pt x="99540" y="12100"/>
                  </a:cubicBezTo>
                  <a:cubicBezTo>
                    <a:pt x="51303" y="12100"/>
                    <a:pt x="12100" y="51303"/>
                    <a:pt x="12100" y="99540"/>
                  </a:cubicBezTo>
                  <a:lnTo>
                    <a:pt x="12100" y="713238"/>
                  </a:lnTo>
                  <a:lnTo>
                    <a:pt x="139711" y="713238"/>
                  </a:lnTo>
                  <a:lnTo>
                    <a:pt x="139711" y="184561"/>
                  </a:lnTo>
                  <a:lnTo>
                    <a:pt x="483021" y="432847"/>
                  </a:lnTo>
                  <a:lnTo>
                    <a:pt x="483021" y="26877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58B92F7A-4D8E-49DA-B8DE-A5025F1916D1}"/>
                </a:ext>
              </a:extLst>
            </p:cNvPr>
            <p:cNvSpPr/>
            <p:nvPr/>
          </p:nvSpPr>
          <p:spPr>
            <a:xfrm>
              <a:off x="4649874" y="1049460"/>
              <a:ext cx="483989" cy="709850"/>
            </a:xfrm>
            <a:custGeom>
              <a:avLst/>
              <a:gdLst>
                <a:gd name="connsiteX0" fmla="*/ 12100 w 483988"/>
                <a:gd name="connsiteY0" fmla="*/ 456562 h 709849"/>
                <a:gd name="connsiteX1" fmla="*/ 349601 w 483988"/>
                <a:gd name="connsiteY1" fmla="*/ 700331 h 709849"/>
                <a:gd name="connsiteX2" fmla="*/ 349601 w 483988"/>
                <a:gd name="connsiteY2" fmla="*/ 700170 h 709849"/>
                <a:gd name="connsiteX3" fmla="*/ 395419 w 483988"/>
                <a:gd name="connsiteY3" fmla="*/ 713238 h 709849"/>
                <a:gd name="connsiteX4" fmla="*/ 482859 w 483988"/>
                <a:gd name="connsiteY4" fmla="*/ 625797 h 709849"/>
                <a:gd name="connsiteX5" fmla="*/ 482859 w 483988"/>
                <a:gd name="connsiteY5" fmla="*/ 12100 h 709849"/>
                <a:gd name="connsiteX6" fmla="*/ 355409 w 483988"/>
                <a:gd name="connsiteY6" fmla="*/ 12100 h 709849"/>
                <a:gd name="connsiteX7" fmla="*/ 355409 w 483988"/>
                <a:gd name="connsiteY7" fmla="*/ 540777 h 709849"/>
                <a:gd name="connsiteX8" fmla="*/ 12100 w 483988"/>
                <a:gd name="connsiteY8" fmla="*/ 292490 h 709849"/>
                <a:gd name="connsiteX9" fmla="*/ 12100 w 483988"/>
                <a:gd name="connsiteY9" fmla="*/ 456562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12100" y="456562"/>
                  </a:moveTo>
                  <a:lnTo>
                    <a:pt x="349601" y="700331"/>
                  </a:lnTo>
                  <a:lnTo>
                    <a:pt x="349601" y="700170"/>
                  </a:lnTo>
                  <a:cubicBezTo>
                    <a:pt x="362991" y="708398"/>
                    <a:pt x="378640" y="713238"/>
                    <a:pt x="395419" y="713238"/>
                  </a:cubicBezTo>
                  <a:cubicBezTo>
                    <a:pt x="443656" y="713238"/>
                    <a:pt x="482859" y="674035"/>
                    <a:pt x="482859" y="625797"/>
                  </a:cubicBezTo>
                  <a:lnTo>
                    <a:pt x="482859" y="12100"/>
                  </a:lnTo>
                  <a:lnTo>
                    <a:pt x="355409" y="12100"/>
                  </a:lnTo>
                  <a:lnTo>
                    <a:pt x="355409" y="540777"/>
                  </a:lnTo>
                  <a:lnTo>
                    <a:pt x="12100" y="292490"/>
                  </a:lnTo>
                  <a:lnTo>
                    <a:pt x="12100" y="456562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C5EBCF6D-749E-4CCD-9495-9C1B44D268AA}"/>
                </a:ext>
              </a:extLst>
            </p:cNvPr>
            <p:cNvSpPr/>
            <p:nvPr/>
          </p:nvSpPr>
          <p:spPr>
            <a:xfrm>
              <a:off x="4471121" y="810108"/>
              <a:ext cx="161330" cy="177462"/>
            </a:xfrm>
            <a:custGeom>
              <a:avLst/>
              <a:gdLst>
                <a:gd name="connsiteX0" fmla="*/ 67597 w 161329"/>
                <a:gd name="connsiteY0" fmla="*/ 61729 h 177462"/>
                <a:gd name="connsiteX1" fmla="*/ 80342 w 161329"/>
                <a:gd name="connsiteY1" fmla="*/ 52856 h 177462"/>
                <a:gd name="connsiteX2" fmla="*/ 114544 w 161329"/>
                <a:gd name="connsiteY2" fmla="*/ 53340 h 177462"/>
                <a:gd name="connsiteX3" fmla="*/ 127289 w 161329"/>
                <a:gd name="connsiteY3" fmla="*/ 62374 h 177462"/>
                <a:gd name="connsiteX4" fmla="*/ 129548 w 161329"/>
                <a:gd name="connsiteY4" fmla="*/ 65117 h 177462"/>
                <a:gd name="connsiteX5" fmla="*/ 156328 w 161329"/>
                <a:gd name="connsiteY5" fmla="*/ 34626 h 177462"/>
                <a:gd name="connsiteX6" fmla="*/ 154231 w 161329"/>
                <a:gd name="connsiteY6" fmla="*/ 32528 h 177462"/>
                <a:gd name="connsiteX7" fmla="*/ 128741 w 161329"/>
                <a:gd name="connsiteY7" fmla="*/ 17525 h 177462"/>
                <a:gd name="connsiteX8" fmla="*/ 62757 w 161329"/>
                <a:gd name="connsiteY8" fmla="*/ 17686 h 177462"/>
                <a:gd name="connsiteX9" fmla="*/ 36299 w 161329"/>
                <a:gd name="connsiteY9" fmla="*/ 33819 h 177462"/>
                <a:gd name="connsiteX10" fmla="*/ 18553 w 161329"/>
                <a:gd name="connsiteY10" fmla="*/ 59309 h 177462"/>
                <a:gd name="connsiteX11" fmla="*/ 12100 w 161329"/>
                <a:gd name="connsiteY11" fmla="*/ 92543 h 177462"/>
                <a:gd name="connsiteX12" fmla="*/ 18392 w 161329"/>
                <a:gd name="connsiteY12" fmla="*/ 125454 h 177462"/>
                <a:gd name="connsiteX13" fmla="*/ 35815 w 161329"/>
                <a:gd name="connsiteY13" fmla="*/ 150944 h 177462"/>
                <a:gd name="connsiteX14" fmla="*/ 62435 w 161329"/>
                <a:gd name="connsiteY14" fmla="*/ 167400 h 177462"/>
                <a:gd name="connsiteX15" fmla="*/ 96314 w 161329"/>
                <a:gd name="connsiteY15" fmla="*/ 173369 h 177462"/>
                <a:gd name="connsiteX16" fmla="*/ 128580 w 161329"/>
                <a:gd name="connsiteY16" fmla="*/ 169658 h 177462"/>
                <a:gd name="connsiteX17" fmla="*/ 128580 w 161329"/>
                <a:gd name="connsiteY17" fmla="*/ 169658 h 177462"/>
                <a:gd name="connsiteX18" fmla="*/ 154554 w 161329"/>
                <a:gd name="connsiteY18" fmla="*/ 160301 h 177462"/>
                <a:gd name="connsiteX19" fmla="*/ 156167 w 161329"/>
                <a:gd name="connsiteY19" fmla="*/ 159495 h 177462"/>
                <a:gd name="connsiteX20" fmla="*/ 156167 w 161329"/>
                <a:gd name="connsiteY20" fmla="*/ 76410 h 177462"/>
                <a:gd name="connsiteX21" fmla="*/ 89215 w 161329"/>
                <a:gd name="connsiteY21" fmla="*/ 76410 h 177462"/>
                <a:gd name="connsiteX22" fmla="*/ 89215 w 161329"/>
                <a:gd name="connsiteY22" fmla="*/ 111257 h 177462"/>
                <a:gd name="connsiteX23" fmla="*/ 117287 w 161329"/>
                <a:gd name="connsiteY23" fmla="*/ 111257 h 177462"/>
                <a:gd name="connsiteX24" fmla="*/ 117287 w 161329"/>
                <a:gd name="connsiteY24" fmla="*/ 133037 h 177462"/>
                <a:gd name="connsiteX25" fmla="*/ 109381 w 161329"/>
                <a:gd name="connsiteY25" fmla="*/ 135134 h 177462"/>
                <a:gd name="connsiteX26" fmla="*/ 97927 w 161329"/>
                <a:gd name="connsiteY26" fmla="*/ 136102 h 177462"/>
                <a:gd name="connsiteX27" fmla="*/ 79858 w 161329"/>
                <a:gd name="connsiteY27" fmla="*/ 132875 h 177462"/>
                <a:gd name="connsiteX28" fmla="*/ 66790 w 161329"/>
                <a:gd name="connsiteY28" fmla="*/ 124002 h 177462"/>
                <a:gd name="connsiteX29" fmla="*/ 58885 w 161329"/>
                <a:gd name="connsiteY29" fmla="*/ 110450 h 177462"/>
                <a:gd name="connsiteX30" fmla="*/ 56143 w 161329"/>
                <a:gd name="connsiteY30" fmla="*/ 92704 h 177462"/>
                <a:gd name="connsiteX31" fmla="*/ 59208 w 161329"/>
                <a:gd name="connsiteY31" fmla="*/ 75281 h 177462"/>
                <a:gd name="connsiteX32" fmla="*/ 67597 w 161329"/>
                <a:gd name="connsiteY32" fmla="*/ 61729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329" h="177462">
                  <a:moveTo>
                    <a:pt x="67597" y="61729"/>
                  </a:moveTo>
                  <a:cubicBezTo>
                    <a:pt x="71146" y="58018"/>
                    <a:pt x="75502" y="54953"/>
                    <a:pt x="80342" y="52856"/>
                  </a:cubicBezTo>
                  <a:cubicBezTo>
                    <a:pt x="90829" y="48339"/>
                    <a:pt x="104703" y="48823"/>
                    <a:pt x="114544" y="53340"/>
                  </a:cubicBezTo>
                  <a:cubicBezTo>
                    <a:pt x="119868" y="55760"/>
                    <a:pt x="124062" y="58825"/>
                    <a:pt x="127289" y="62374"/>
                  </a:cubicBezTo>
                  <a:lnTo>
                    <a:pt x="129548" y="65117"/>
                  </a:lnTo>
                  <a:lnTo>
                    <a:pt x="156328" y="34626"/>
                  </a:lnTo>
                  <a:lnTo>
                    <a:pt x="154231" y="32528"/>
                  </a:lnTo>
                  <a:cubicBezTo>
                    <a:pt x="147617" y="26236"/>
                    <a:pt x="139066" y="21235"/>
                    <a:pt x="128741" y="17525"/>
                  </a:cubicBezTo>
                  <a:cubicBezTo>
                    <a:pt x="108413" y="10426"/>
                    <a:pt x="83085" y="10103"/>
                    <a:pt x="62757" y="17686"/>
                  </a:cubicBezTo>
                  <a:cubicBezTo>
                    <a:pt x="52755" y="21396"/>
                    <a:pt x="43882" y="26882"/>
                    <a:pt x="36299" y="33819"/>
                  </a:cubicBezTo>
                  <a:cubicBezTo>
                    <a:pt x="28717" y="40756"/>
                    <a:pt x="22909" y="49468"/>
                    <a:pt x="18553" y="59309"/>
                  </a:cubicBezTo>
                  <a:cubicBezTo>
                    <a:pt x="14358" y="69150"/>
                    <a:pt x="12100" y="80443"/>
                    <a:pt x="12100" y="92543"/>
                  </a:cubicBezTo>
                  <a:cubicBezTo>
                    <a:pt x="12100" y="104643"/>
                    <a:pt x="14197" y="115613"/>
                    <a:pt x="18392" y="125454"/>
                  </a:cubicBezTo>
                  <a:cubicBezTo>
                    <a:pt x="22586" y="135295"/>
                    <a:pt x="28394" y="143846"/>
                    <a:pt x="35815" y="150944"/>
                  </a:cubicBezTo>
                  <a:cubicBezTo>
                    <a:pt x="43236" y="158043"/>
                    <a:pt x="52271" y="163528"/>
                    <a:pt x="62435" y="167400"/>
                  </a:cubicBezTo>
                  <a:cubicBezTo>
                    <a:pt x="72760" y="171433"/>
                    <a:pt x="84214" y="173369"/>
                    <a:pt x="96314" y="173369"/>
                  </a:cubicBezTo>
                  <a:cubicBezTo>
                    <a:pt x="107929" y="173369"/>
                    <a:pt x="118739" y="172078"/>
                    <a:pt x="128580" y="169658"/>
                  </a:cubicBezTo>
                  <a:lnTo>
                    <a:pt x="128580" y="169658"/>
                  </a:lnTo>
                  <a:cubicBezTo>
                    <a:pt x="138421" y="167238"/>
                    <a:pt x="147133" y="164012"/>
                    <a:pt x="154554" y="160301"/>
                  </a:cubicBezTo>
                  <a:lnTo>
                    <a:pt x="156167" y="159495"/>
                  </a:lnTo>
                  <a:lnTo>
                    <a:pt x="156167" y="76410"/>
                  </a:lnTo>
                  <a:lnTo>
                    <a:pt x="89215" y="76410"/>
                  </a:lnTo>
                  <a:lnTo>
                    <a:pt x="89215" y="111257"/>
                  </a:lnTo>
                  <a:lnTo>
                    <a:pt x="117287" y="111257"/>
                  </a:lnTo>
                  <a:lnTo>
                    <a:pt x="117287" y="133037"/>
                  </a:lnTo>
                  <a:cubicBezTo>
                    <a:pt x="114867" y="134004"/>
                    <a:pt x="112285" y="134650"/>
                    <a:pt x="109381" y="135134"/>
                  </a:cubicBezTo>
                  <a:cubicBezTo>
                    <a:pt x="105832" y="135779"/>
                    <a:pt x="101960" y="136102"/>
                    <a:pt x="97927" y="136102"/>
                  </a:cubicBezTo>
                  <a:cubicBezTo>
                    <a:pt x="91151" y="136102"/>
                    <a:pt x="85021" y="134972"/>
                    <a:pt x="79858" y="132875"/>
                  </a:cubicBezTo>
                  <a:cubicBezTo>
                    <a:pt x="74696" y="130778"/>
                    <a:pt x="70340" y="127713"/>
                    <a:pt x="66790" y="124002"/>
                  </a:cubicBezTo>
                  <a:cubicBezTo>
                    <a:pt x="63241" y="120291"/>
                    <a:pt x="60660" y="115613"/>
                    <a:pt x="58885" y="110450"/>
                  </a:cubicBezTo>
                  <a:cubicBezTo>
                    <a:pt x="57111" y="105127"/>
                    <a:pt x="56143" y="99157"/>
                    <a:pt x="56143" y="92704"/>
                  </a:cubicBezTo>
                  <a:cubicBezTo>
                    <a:pt x="56143" y="86412"/>
                    <a:pt x="57111" y="80604"/>
                    <a:pt x="59208" y="75281"/>
                  </a:cubicBezTo>
                  <a:cubicBezTo>
                    <a:pt x="61144" y="69957"/>
                    <a:pt x="64048" y="65439"/>
                    <a:pt x="67597" y="6172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277CA4E-E82B-4BD8-B312-C6B3F51F6F48}"/>
                </a:ext>
              </a:extLst>
            </p:cNvPr>
            <p:cNvSpPr/>
            <p:nvPr/>
          </p:nvSpPr>
          <p:spPr>
            <a:xfrm>
              <a:off x="4667297" y="814081"/>
              <a:ext cx="145197" cy="177462"/>
            </a:xfrm>
            <a:custGeom>
              <a:avLst/>
              <a:gdLst>
                <a:gd name="connsiteX0" fmla="*/ 122288 w 145196"/>
                <a:gd name="connsiteY0" fmla="*/ 86795 h 177462"/>
                <a:gd name="connsiteX1" fmla="*/ 131161 w 145196"/>
                <a:gd name="connsiteY1" fmla="*/ 59692 h 177462"/>
                <a:gd name="connsiteX2" fmla="*/ 125998 w 145196"/>
                <a:gd name="connsiteY2" fmla="*/ 36944 h 177462"/>
                <a:gd name="connsiteX3" fmla="*/ 112124 w 145196"/>
                <a:gd name="connsiteY3" fmla="*/ 22102 h 177462"/>
                <a:gd name="connsiteX4" fmla="*/ 92926 w 145196"/>
                <a:gd name="connsiteY4" fmla="*/ 14358 h 177462"/>
                <a:gd name="connsiteX5" fmla="*/ 71469 w 145196"/>
                <a:gd name="connsiteY5" fmla="*/ 12100 h 177462"/>
                <a:gd name="connsiteX6" fmla="*/ 12100 w 145196"/>
                <a:gd name="connsiteY6" fmla="*/ 12100 h 177462"/>
                <a:gd name="connsiteX7" fmla="*/ 12100 w 145196"/>
                <a:gd name="connsiteY7" fmla="*/ 165685 h 177462"/>
                <a:gd name="connsiteX8" fmla="*/ 53077 w 145196"/>
                <a:gd name="connsiteY8" fmla="*/ 165685 h 177462"/>
                <a:gd name="connsiteX9" fmla="*/ 53077 w 145196"/>
                <a:gd name="connsiteY9" fmla="*/ 107123 h 177462"/>
                <a:gd name="connsiteX10" fmla="*/ 60337 w 145196"/>
                <a:gd name="connsiteY10" fmla="*/ 107123 h 177462"/>
                <a:gd name="connsiteX11" fmla="*/ 92442 w 145196"/>
                <a:gd name="connsiteY11" fmla="*/ 165685 h 177462"/>
                <a:gd name="connsiteX12" fmla="*/ 141325 w 145196"/>
                <a:gd name="connsiteY12" fmla="*/ 165685 h 177462"/>
                <a:gd name="connsiteX13" fmla="*/ 101960 w 145196"/>
                <a:gd name="connsiteY13" fmla="*/ 101154 h 177462"/>
                <a:gd name="connsiteX14" fmla="*/ 122288 w 145196"/>
                <a:gd name="connsiteY14" fmla="*/ 86795 h 177462"/>
                <a:gd name="connsiteX15" fmla="*/ 52916 w 145196"/>
                <a:gd name="connsiteY15" fmla="*/ 46947 h 177462"/>
                <a:gd name="connsiteX16" fmla="*/ 68888 w 145196"/>
                <a:gd name="connsiteY16" fmla="*/ 46947 h 177462"/>
                <a:gd name="connsiteX17" fmla="*/ 76632 w 145196"/>
                <a:gd name="connsiteY17" fmla="*/ 47592 h 177462"/>
                <a:gd name="connsiteX18" fmla="*/ 83407 w 145196"/>
                <a:gd name="connsiteY18" fmla="*/ 49689 h 177462"/>
                <a:gd name="connsiteX19" fmla="*/ 87925 w 145196"/>
                <a:gd name="connsiteY19" fmla="*/ 53723 h 177462"/>
                <a:gd name="connsiteX20" fmla="*/ 89538 w 145196"/>
                <a:gd name="connsiteY20" fmla="*/ 60499 h 177462"/>
                <a:gd name="connsiteX21" fmla="*/ 87602 w 145196"/>
                <a:gd name="connsiteY21" fmla="*/ 67920 h 177462"/>
                <a:gd name="connsiteX22" fmla="*/ 82601 w 145196"/>
                <a:gd name="connsiteY22" fmla="*/ 72276 h 177462"/>
                <a:gd name="connsiteX23" fmla="*/ 75180 w 145196"/>
                <a:gd name="connsiteY23" fmla="*/ 74534 h 177462"/>
                <a:gd name="connsiteX24" fmla="*/ 66629 w 145196"/>
                <a:gd name="connsiteY24" fmla="*/ 75180 h 177462"/>
                <a:gd name="connsiteX25" fmla="*/ 52755 w 145196"/>
                <a:gd name="connsiteY25" fmla="*/ 75180 h 177462"/>
                <a:gd name="connsiteX26" fmla="*/ 52755 w 145196"/>
                <a:gd name="connsiteY26" fmla="*/ 46947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5196" h="177462">
                  <a:moveTo>
                    <a:pt x="122288" y="86795"/>
                  </a:moveTo>
                  <a:cubicBezTo>
                    <a:pt x="128096" y="79535"/>
                    <a:pt x="131161" y="70340"/>
                    <a:pt x="131161" y="59692"/>
                  </a:cubicBezTo>
                  <a:cubicBezTo>
                    <a:pt x="131161" y="50657"/>
                    <a:pt x="129386" y="43075"/>
                    <a:pt x="125998" y="36944"/>
                  </a:cubicBezTo>
                  <a:cubicBezTo>
                    <a:pt x="122449" y="30814"/>
                    <a:pt x="117771" y="25813"/>
                    <a:pt x="112124" y="22102"/>
                  </a:cubicBezTo>
                  <a:cubicBezTo>
                    <a:pt x="106478" y="18392"/>
                    <a:pt x="100024" y="15810"/>
                    <a:pt x="92926" y="14358"/>
                  </a:cubicBezTo>
                  <a:cubicBezTo>
                    <a:pt x="85989" y="12906"/>
                    <a:pt x="78890" y="12100"/>
                    <a:pt x="7146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53077" y="165685"/>
                  </a:lnTo>
                  <a:lnTo>
                    <a:pt x="53077" y="107123"/>
                  </a:lnTo>
                  <a:lnTo>
                    <a:pt x="60337" y="107123"/>
                  </a:lnTo>
                  <a:lnTo>
                    <a:pt x="92442" y="165685"/>
                  </a:lnTo>
                  <a:lnTo>
                    <a:pt x="141325" y="165685"/>
                  </a:lnTo>
                  <a:lnTo>
                    <a:pt x="101960" y="101154"/>
                  </a:lnTo>
                  <a:cubicBezTo>
                    <a:pt x="110511" y="97927"/>
                    <a:pt x="117287" y="93087"/>
                    <a:pt x="122288" y="86795"/>
                  </a:cubicBezTo>
                  <a:close/>
                  <a:moveTo>
                    <a:pt x="52916" y="46947"/>
                  </a:moveTo>
                  <a:lnTo>
                    <a:pt x="68888" y="46947"/>
                  </a:lnTo>
                  <a:cubicBezTo>
                    <a:pt x="71308" y="46947"/>
                    <a:pt x="74050" y="47108"/>
                    <a:pt x="76632" y="47592"/>
                  </a:cubicBezTo>
                  <a:cubicBezTo>
                    <a:pt x="79213" y="47915"/>
                    <a:pt x="81471" y="48722"/>
                    <a:pt x="83407" y="49689"/>
                  </a:cubicBezTo>
                  <a:cubicBezTo>
                    <a:pt x="85343" y="50657"/>
                    <a:pt x="86795" y="51948"/>
                    <a:pt x="87925" y="53723"/>
                  </a:cubicBezTo>
                  <a:cubicBezTo>
                    <a:pt x="89054" y="55336"/>
                    <a:pt x="89538" y="57595"/>
                    <a:pt x="89538" y="60499"/>
                  </a:cubicBezTo>
                  <a:cubicBezTo>
                    <a:pt x="89538" y="63564"/>
                    <a:pt x="88893" y="66145"/>
                    <a:pt x="87602" y="67920"/>
                  </a:cubicBezTo>
                  <a:cubicBezTo>
                    <a:pt x="86311" y="69856"/>
                    <a:pt x="84698" y="71308"/>
                    <a:pt x="82601" y="72276"/>
                  </a:cubicBezTo>
                  <a:cubicBezTo>
                    <a:pt x="80342" y="73405"/>
                    <a:pt x="77922" y="74212"/>
                    <a:pt x="75180" y="74534"/>
                  </a:cubicBezTo>
                  <a:cubicBezTo>
                    <a:pt x="72276" y="75018"/>
                    <a:pt x="69372" y="75180"/>
                    <a:pt x="66629" y="75180"/>
                  </a:cubicBezTo>
                  <a:lnTo>
                    <a:pt x="52755" y="75180"/>
                  </a:lnTo>
                  <a:lnTo>
                    <a:pt x="52755" y="4694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C7DFFA0-4F9B-436F-942B-915F0C47CA17}"/>
                </a:ext>
              </a:extLst>
            </p:cNvPr>
            <p:cNvSpPr/>
            <p:nvPr/>
          </p:nvSpPr>
          <p:spPr>
            <a:xfrm>
              <a:off x="4838952" y="813919"/>
              <a:ext cx="129064" cy="177462"/>
            </a:xfrm>
            <a:custGeom>
              <a:avLst/>
              <a:gdLst>
                <a:gd name="connsiteX0" fmla="*/ 52593 w 129063"/>
                <a:gd name="connsiteY0" fmla="*/ 104703 h 177462"/>
                <a:gd name="connsiteX1" fmla="*/ 113899 w 129063"/>
                <a:gd name="connsiteY1" fmla="*/ 104703 h 177462"/>
                <a:gd name="connsiteX2" fmla="*/ 113899 w 129063"/>
                <a:gd name="connsiteY2" fmla="*/ 70017 h 177462"/>
                <a:gd name="connsiteX3" fmla="*/ 52593 w 129063"/>
                <a:gd name="connsiteY3" fmla="*/ 70017 h 177462"/>
                <a:gd name="connsiteX4" fmla="*/ 52593 w 129063"/>
                <a:gd name="connsiteY4" fmla="*/ 48238 h 177462"/>
                <a:gd name="connsiteX5" fmla="*/ 117448 w 129063"/>
                <a:gd name="connsiteY5" fmla="*/ 48238 h 177462"/>
                <a:gd name="connsiteX6" fmla="*/ 117448 w 129063"/>
                <a:gd name="connsiteY6" fmla="*/ 12100 h 177462"/>
                <a:gd name="connsiteX7" fmla="*/ 12100 w 129063"/>
                <a:gd name="connsiteY7" fmla="*/ 12100 h 177462"/>
                <a:gd name="connsiteX8" fmla="*/ 12100 w 129063"/>
                <a:gd name="connsiteY8" fmla="*/ 165847 h 177462"/>
                <a:gd name="connsiteX9" fmla="*/ 121159 w 129063"/>
                <a:gd name="connsiteY9" fmla="*/ 165847 h 177462"/>
                <a:gd name="connsiteX10" fmla="*/ 121159 w 129063"/>
                <a:gd name="connsiteY10" fmla="*/ 129225 h 177462"/>
                <a:gd name="connsiteX11" fmla="*/ 52593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04703"/>
                  </a:move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9" y="165847"/>
                  </a:lnTo>
                  <a:lnTo>
                    <a:pt x="121159" y="129225"/>
                  </a:lnTo>
                  <a:lnTo>
                    <a:pt x="52593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A8993A0E-7FEA-41C0-96C0-BA829C645E0E}"/>
                </a:ext>
              </a:extLst>
            </p:cNvPr>
            <p:cNvSpPr/>
            <p:nvPr/>
          </p:nvSpPr>
          <p:spPr>
            <a:xfrm>
              <a:off x="4996732" y="813919"/>
              <a:ext cx="161330" cy="177462"/>
            </a:xfrm>
            <a:custGeom>
              <a:avLst/>
              <a:gdLst>
                <a:gd name="connsiteX0" fmla="*/ 112447 w 161329"/>
                <a:gd name="connsiteY0" fmla="*/ 101476 h 177462"/>
                <a:gd name="connsiteX1" fmla="*/ 57433 w 161329"/>
                <a:gd name="connsiteY1" fmla="*/ 12100 h 177462"/>
                <a:gd name="connsiteX2" fmla="*/ 12100 w 161329"/>
                <a:gd name="connsiteY2" fmla="*/ 12100 h 177462"/>
                <a:gd name="connsiteX3" fmla="*/ 12100 w 161329"/>
                <a:gd name="connsiteY3" fmla="*/ 165847 h 177462"/>
                <a:gd name="connsiteX4" fmla="*/ 52755 w 161329"/>
                <a:gd name="connsiteY4" fmla="*/ 165847 h 177462"/>
                <a:gd name="connsiteX5" fmla="*/ 51948 w 161329"/>
                <a:gd name="connsiteY5" fmla="*/ 76148 h 177462"/>
                <a:gd name="connsiteX6" fmla="*/ 107123 w 161329"/>
                <a:gd name="connsiteY6" fmla="*/ 165847 h 177462"/>
                <a:gd name="connsiteX7" fmla="*/ 152295 w 161329"/>
                <a:gd name="connsiteY7" fmla="*/ 165847 h 177462"/>
                <a:gd name="connsiteX8" fmla="*/ 152295 w 161329"/>
                <a:gd name="connsiteY8" fmla="*/ 12100 h 177462"/>
                <a:gd name="connsiteX9" fmla="*/ 111640 w 161329"/>
                <a:gd name="connsiteY9" fmla="*/ 1210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329" h="177462">
                  <a:moveTo>
                    <a:pt x="112447" y="101476"/>
                  </a:moveTo>
                  <a:lnTo>
                    <a:pt x="57433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52755" y="165847"/>
                  </a:lnTo>
                  <a:lnTo>
                    <a:pt x="51948" y="76148"/>
                  </a:lnTo>
                  <a:lnTo>
                    <a:pt x="107123" y="165847"/>
                  </a:lnTo>
                  <a:lnTo>
                    <a:pt x="152295" y="165847"/>
                  </a:lnTo>
                  <a:lnTo>
                    <a:pt x="152295" y="12100"/>
                  </a:lnTo>
                  <a:lnTo>
                    <a:pt x="111640" y="121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29BB9547-20D0-4297-8A33-267AC5E4FA35}"/>
                </a:ext>
              </a:extLst>
            </p:cNvPr>
            <p:cNvSpPr/>
            <p:nvPr/>
          </p:nvSpPr>
          <p:spPr>
            <a:xfrm>
              <a:off x="5177260" y="809967"/>
              <a:ext cx="177462" cy="177462"/>
            </a:xfrm>
            <a:custGeom>
              <a:avLst/>
              <a:gdLst>
                <a:gd name="connsiteX0" fmla="*/ 155199 w 177462"/>
                <a:gd name="connsiteY0" fmla="*/ 33799 h 177462"/>
                <a:gd name="connsiteX1" fmla="*/ 128580 w 177462"/>
                <a:gd name="connsiteY1" fmla="*/ 17666 h 177462"/>
                <a:gd name="connsiteX2" fmla="*/ 62435 w 177462"/>
                <a:gd name="connsiteY2" fmla="*/ 17666 h 177462"/>
                <a:gd name="connsiteX3" fmla="*/ 35976 w 177462"/>
                <a:gd name="connsiteY3" fmla="*/ 33799 h 177462"/>
                <a:gd name="connsiteX4" fmla="*/ 18392 w 177462"/>
                <a:gd name="connsiteY4" fmla="*/ 59127 h 177462"/>
                <a:gd name="connsiteX5" fmla="*/ 12100 w 177462"/>
                <a:gd name="connsiteY5" fmla="*/ 92361 h 177462"/>
                <a:gd name="connsiteX6" fmla="*/ 18392 w 177462"/>
                <a:gd name="connsiteY6" fmla="*/ 125595 h 177462"/>
                <a:gd name="connsiteX7" fmla="*/ 35815 w 177462"/>
                <a:gd name="connsiteY7" fmla="*/ 151408 h 177462"/>
                <a:gd name="connsiteX8" fmla="*/ 62273 w 177462"/>
                <a:gd name="connsiteY8" fmla="*/ 168025 h 177462"/>
                <a:gd name="connsiteX9" fmla="*/ 95346 w 177462"/>
                <a:gd name="connsiteY9" fmla="*/ 173833 h 177462"/>
                <a:gd name="connsiteX10" fmla="*/ 128580 w 177462"/>
                <a:gd name="connsiteY10" fmla="*/ 168025 h 177462"/>
                <a:gd name="connsiteX11" fmla="*/ 155199 w 177462"/>
                <a:gd name="connsiteY11" fmla="*/ 151408 h 177462"/>
                <a:gd name="connsiteX12" fmla="*/ 172623 w 177462"/>
                <a:gd name="connsiteY12" fmla="*/ 125595 h 177462"/>
                <a:gd name="connsiteX13" fmla="*/ 178914 w 177462"/>
                <a:gd name="connsiteY13" fmla="*/ 92361 h 177462"/>
                <a:gd name="connsiteX14" fmla="*/ 172623 w 177462"/>
                <a:gd name="connsiteY14" fmla="*/ 59127 h 177462"/>
                <a:gd name="connsiteX15" fmla="*/ 155199 w 177462"/>
                <a:gd name="connsiteY15" fmla="*/ 33799 h 177462"/>
                <a:gd name="connsiteX16" fmla="*/ 134710 w 177462"/>
                <a:gd name="connsiteY16" fmla="*/ 92361 h 177462"/>
                <a:gd name="connsiteX17" fmla="*/ 131806 w 177462"/>
                <a:gd name="connsiteY17" fmla="*/ 109785 h 177462"/>
                <a:gd name="connsiteX18" fmla="*/ 123740 w 177462"/>
                <a:gd name="connsiteY18" fmla="*/ 123175 h 177462"/>
                <a:gd name="connsiteX19" fmla="*/ 111479 w 177462"/>
                <a:gd name="connsiteY19" fmla="*/ 131887 h 177462"/>
                <a:gd name="connsiteX20" fmla="*/ 79858 w 177462"/>
                <a:gd name="connsiteY20" fmla="*/ 131887 h 177462"/>
                <a:gd name="connsiteX21" fmla="*/ 67597 w 177462"/>
                <a:gd name="connsiteY21" fmla="*/ 123175 h 177462"/>
                <a:gd name="connsiteX22" fmla="*/ 59531 w 177462"/>
                <a:gd name="connsiteY22" fmla="*/ 109623 h 177462"/>
                <a:gd name="connsiteX23" fmla="*/ 56627 w 177462"/>
                <a:gd name="connsiteY23" fmla="*/ 92200 h 177462"/>
                <a:gd name="connsiteX24" fmla="*/ 59531 w 177462"/>
                <a:gd name="connsiteY24" fmla="*/ 75260 h 177462"/>
                <a:gd name="connsiteX25" fmla="*/ 67597 w 177462"/>
                <a:gd name="connsiteY25" fmla="*/ 62031 h 177462"/>
                <a:gd name="connsiteX26" fmla="*/ 80019 w 177462"/>
                <a:gd name="connsiteY26" fmla="*/ 53319 h 177462"/>
                <a:gd name="connsiteX27" fmla="*/ 95830 w 177462"/>
                <a:gd name="connsiteY27" fmla="*/ 50093 h 177462"/>
                <a:gd name="connsiteX28" fmla="*/ 111801 w 177462"/>
                <a:gd name="connsiteY28" fmla="*/ 53319 h 177462"/>
                <a:gd name="connsiteX29" fmla="*/ 124062 w 177462"/>
                <a:gd name="connsiteY29" fmla="*/ 62031 h 177462"/>
                <a:gd name="connsiteX30" fmla="*/ 132129 w 177462"/>
                <a:gd name="connsiteY30" fmla="*/ 75260 h 177462"/>
                <a:gd name="connsiteX31" fmla="*/ 134710 w 177462"/>
                <a:gd name="connsiteY31" fmla="*/ 9236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7462" h="177462">
                  <a:moveTo>
                    <a:pt x="155199" y="33799"/>
                  </a:moveTo>
                  <a:cubicBezTo>
                    <a:pt x="147778" y="26861"/>
                    <a:pt x="138905" y="21537"/>
                    <a:pt x="128580" y="17666"/>
                  </a:cubicBezTo>
                  <a:cubicBezTo>
                    <a:pt x="108252" y="10244"/>
                    <a:pt x="82601" y="10244"/>
                    <a:pt x="62435" y="17666"/>
                  </a:cubicBezTo>
                  <a:cubicBezTo>
                    <a:pt x="52271" y="21376"/>
                    <a:pt x="43398" y="26861"/>
                    <a:pt x="35976" y="33799"/>
                  </a:cubicBezTo>
                  <a:cubicBezTo>
                    <a:pt x="28555" y="40736"/>
                    <a:pt x="22586" y="49286"/>
                    <a:pt x="18392" y="59127"/>
                  </a:cubicBezTo>
                  <a:cubicBezTo>
                    <a:pt x="14197" y="68968"/>
                    <a:pt x="12100" y="80100"/>
                    <a:pt x="12100" y="92361"/>
                  </a:cubicBezTo>
                  <a:cubicBezTo>
                    <a:pt x="12100" y="104461"/>
                    <a:pt x="14197" y="115593"/>
                    <a:pt x="18392" y="125595"/>
                  </a:cubicBezTo>
                  <a:cubicBezTo>
                    <a:pt x="22586" y="135597"/>
                    <a:pt x="28394" y="144309"/>
                    <a:pt x="35815" y="151408"/>
                  </a:cubicBezTo>
                  <a:cubicBezTo>
                    <a:pt x="43236" y="158506"/>
                    <a:pt x="52109" y="164153"/>
                    <a:pt x="62273" y="168025"/>
                  </a:cubicBezTo>
                  <a:cubicBezTo>
                    <a:pt x="72437" y="171897"/>
                    <a:pt x="83569" y="173833"/>
                    <a:pt x="95346" y="173833"/>
                  </a:cubicBezTo>
                  <a:cubicBezTo>
                    <a:pt x="107123" y="173833"/>
                    <a:pt x="118416" y="171897"/>
                    <a:pt x="128580" y="168025"/>
                  </a:cubicBezTo>
                  <a:cubicBezTo>
                    <a:pt x="138743" y="164153"/>
                    <a:pt x="147778" y="158506"/>
                    <a:pt x="155199" y="151408"/>
                  </a:cubicBezTo>
                  <a:cubicBezTo>
                    <a:pt x="162620" y="144309"/>
                    <a:pt x="168428" y="135597"/>
                    <a:pt x="172623" y="125595"/>
                  </a:cubicBezTo>
                  <a:cubicBezTo>
                    <a:pt x="176817" y="115593"/>
                    <a:pt x="178914" y="104461"/>
                    <a:pt x="178914" y="92361"/>
                  </a:cubicBezTo>
                  <a:cubicBezTo>
                    <a:pt x="178914" y="80261"/>
                    <a:pt x="176817" y="68968"/>
                    <a:pt x="172623" y="59127"/>
                  </a:cubicBezTo>
                  <a:cubicBezTo>
                    <a:pt x="168428" y="49286"/>
                    <a:pt x="162620" y="40736"/>
                    <a:pt x="155199" y="33799"/>
                  </a:cubicBezTo>
                  <a:close/>
                  <a:moveTo>
                    <a:pt x="134710" y="92361"/>
                  </a:moveTo>
                  <a:cubicBezTo>
                    <a:pt x="134710" y="98653"/>
                    <a:pt x="133742" y="104461"/>
                    <a:pt x="131806" y="109785"/>
                  </a:cubicBezTo>
                  <a:cubicBezTo>
                    <a:pt x="129870" y="114947"/>
                    <a:pt x="127128" y="119464"/>
                    <a:pt x="123740" y="123175"/>
                  </a:cubicBezTo>
                  <a:cubicBezTo>
                    <a:pt x="120352" y="126886"/>
                    <a:pt x="116157" y="129790"/>
                    <a:pt x="111479" y="131887"/>
                  </a:cubicBezTo>
                  <a:cubicBezTo>
                    <a:pt x="101960" y="136081"/>
                    <a:pt x="89215" y="136081"/>
                    <a:pt x="79858" y="131887"/>
                  </a:cubicBezTo>
                  <a:cubicBezTo>
                    <a:pt x="75180" y="129790"/>
                    <a:pt x="70985" y="126886"/>
                    <a:pt x="67597" y="123175"/>
                  </a:cubicBezTo>
                  <a:cubicBezTo>
                    <a:pt x="64209" y="119464"/>
                    <a:pt x="61467" y="114947"/>
                    <a:pt x="59531" y="109623"/>
                  </a:cubicBezTo>
                  <a:cubicBezTo>
                    <a:pt x="57595" y="104300"/>
                    <a:pt x="56627" y="98492"/>
                    <a:pt x="56627" y="92200"/>
                  </a:cubicBezTo>
                  <a:cubicBezTo>
                    <a:pt x="56627" y="86231"/>
                    <a:pt x="57595" y="80584"/>
                    <a:pt x="59531" y="75260"/>
                  </a:cubicBezTo>
                  <a:cubicBezTo>
                    <a:pt x="61467" y="70098"/>
                    <a:pt x="64048" y="65742"/>
                    <a:pt x="67597" y="62031"/>
                  </a:cubicBezTo>
                  <a:cubicBezTo>
                    <a:pt x="70985" y="58321"/>
                    <a:pt x="75180" y="55417"/>
                    <a:pt x="80019" y="53319"/>
                  </a:cubicBezTo>
                  <a:cubicBezTo>
                    <a:pt x="84698" y="51222"/>
                    <a:pt x="90022" y="50093"/>
                    <a:pt x="95830" y="50093"/>
                  </a:cubicBezTo>
                  <a:cubicBezTo>
                    <a:pt x="101638" y="50093"/>
                    <a:pt x="106961" y="51222"/>
                    <a:pt x="111801" y="53319"/>
                  </a:cubicBezTo>
                  <a:cubicBezTo>
                    <a:pt x="116641" y="55417"/>
                    <a:pt x="120674" y="58321"/>
                    <a:pt x="124062" y="62031"/>
                  </a:cubicBezTo>
                  <a:cubicBezTo>
                    <a:pt x="127450" y="65742"/>
                    <a:pt x="130193" y="70098"/>
                    <a:pt x="132129" y="75260"/>
                  </a:cubicBezTo>
                  <a:cubicBezTo>
                    <a:pt x="133742" y="80584"/>
                    <a:pt x="134710" y="86392"/>
                    <a:pt x="134710" y="92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4C79FD9-3EE7-4FC6-9C19-61165BE11582}"/>
                </a:ext>
              </a:extLst>
            </p:cNvPr>
            <p:cNvSpPr/>
            <p:nvPr/>
          </p:nvSpPr>
          <p:spPr>
            <a:xfrm>
              <a:off x="5384407" y="813919"/>
              <a:ext cx="145197" cy="177462"/>
            </a:xfrm>
            <a:custGeom>
              <a:avLst/>
              <a:gdLst>
                <a:gd name="connsiteX0" fmla="*/ 123578 w 145196"/>
                <a:gd name="connsiteY0" fmla="*/ 94378 h 177462"/>
                <a:gd name="connsiteX1" fmla="*/ 113092 w 145196"/>
                <a:gd name="connsiteY1" fmla="*/ 86473 h 177462"/>
                <a:gd name="connsiteX2" fmla="*/ 108575 w 145196"/>
                <a:gd name="connsiteY2" fmla="*/ 84537 h 177462"/>
                <a:gd name="connsiteX3" fmla="*/ 119706 w 145196"/>
                <a:gd name="connsiteY3" fmla="*/ 75341 h 177462"/>
                <a:gd name="connsiteX4" fmla="*/ 127128 w 145196"/>
                <a:gd name="connsiteY4" fmla="*/ 53077 h 177462"/>
                <a:gd name="connsiteX5" fmla="*/ 122126 w 145196"/>
                <a:gd name="connsiteY5" fmla="*/ 32911 h 177462"/>
                <a:gd name="connsiteX6" fmla="*/ 109220 w 145196"/>
                <a:gd name="connsiteY6" fmla="*/ 20328 h 177462"/>
                <a:gd name="connsiteX7" fmla="*/ 91958 w 145196"/>
                <a:gd name="connsiteY7" fmla="*/ 13874 h 177462"/>
                <a:gd name="connsiteX8" fmla="*/ 73889 w 145196"/>
                <a:gd name="connsiteY8" fmla="*/ 12100 h 177462"/>
                <a:gd name="connsiteX9" fmla="*/ 12100 w 145196"/>
                <a:gd name="connsiteY9" fmla="*/ 12100 h 177462"/>
                <a:gd name="connsiteX10" fmla="*/ 12100 w 145196"/>
                <a:gd name="connsiteY10" fmla="*/ 165685 h 177462"/>
                <a:gd name="connsiteX11" fmla="*/ 73889 w 145196"/>
                <a:gd name="connsiteY11" fmla="*/ 165685 h 177462"/>
                <a:gd name="connsiteX12" fmla="*/ 95346 w 145196"/>
                <a:gd name="connsiteY12" fmla="*/ 163427 h 177462"/>
                <a:gd name="connsiteX13" fmla="*/ 114383 w 145196"/>
                <a:gd name="connsiteY13" fmla="*/ 155844 h 177462"/>
                <a:gd name="connsiteX14" fmla="*/ 128096 w 145196"/>
                <a:gd name="connsiteY14" fmla="*/ 141486 h 177462"/>
                <a:gd name="connsiteX15" fmla="*/ 133258 w 145196"/>
                <a:gd name="connsiteY15" fmla="*/ 119706 h 177462"/>
                <a:gd name="connsiteX16" fmla="*/ 130677 w 145196"/>
                <a:gd name="connsiteY16" fmla="*/ 105348 h 177462"/>
                <a:gd name="connsiteX17" fmla="*/ 123578 w 145196"/>
                <a:gd name="connsiteY17" fmla="*/ 94378 h 177462"/>
                <a:gd name="connsiteX18" fmla="*/ 82439 w 145196"/>
                <a:gd name="connsiteY18" fmla="*/ 67436 h 177462"/>
                <a:gd name="connsiteX19" fmla="*/ 68726 w 145196"/>
                <a:gd name="connsiteY19" fmla="*/ 70824 h 177462"/>
                <a:gd name="connsiteX20" fmla="*/ 52593 w 145196"/>
                <a:gd name="connsiteY20" fmla="*/ 70824 h 177462"/>
                <a:gd name="connsiteX21" fmla="*/ 52593 w 145196"/>
                <a:gd name="connsiteY21" fmla="*/ 46624 h 177462"/>
                <a:gd name="connsiteX22" fmla="*/ 67113 w 145196"/>
                <a:gd name="connsiteY22" fmla="*/ 46624 h 177462"/>
                <a:gd name="connsiteX23" fmla="*/ 82439 w 145196"/>
                <a:gd name="connsiteY23" fmla="*/ 49689 h 177462"/>
                <a:gd name="connsiteX24" fmla="*/ 86634 w 145196"/>
                <a:gd name="connsiteY24" fmla="*/ 58079 h 177462"/>
                <a:gd name="connsiteX25" fmla="*/ 82439 w 145196"/>
                <a:gd name="connsiteY25" fmla="*/ 67436 h 177462"/>
                <a:gd name="connsiteX26" fmla="*/ 52593 w 145196"/>
                <a:gd name="connsiteY26" fmla="*/ 103251 h 177462"/>
                <a:gd name="connsiteX27" fmla="*/ 69372 w 145196"/>
                <a:gd name="connsiteY27" fmla="*/ 103251 h 177462"/>
                <a:gd name="connsiteX28" fmla="*/ 86311 w 145196"/>
                <a:gd name="connsiteY28" fmla="*/ 106477 h 177462"/>
                <a:gd name="connsiteX29" fmla="*/ 91474 w 145196"/>
                <a:gd name="connsiteY29" fmla="*/ 116480 h 177462"/>
                <a:gd name="connsiteX30" fmla="*/ 89699 w 145196"/>
                <a:gd name="connsiteY30" fmla="*/ 123578 h 177462"/>
                <a:gd name="connsiteX31" fmla="*/ 84859 w 145196"/>
                <a:gd name="connsiteY31" fmla="*/ 127934 h 177462"/>
                <a:gd name="connsiteX32" fmla="*/ 77599 w 145196"/>
                <a:gd name="connsiteY32" fmla="*/ 130193 h 177462"/>
                <a:gd name="connsiteX33" fmla="*/ 69372 w 145196"/>
                <a:gd name="connsiteY33" fmla="*/ 130838 h 177462"/>
                <a:gd name="connsiteX34" fmla="*/ 52432 w 145196"/>
                <a:gd name="connsiteY34" fmla="*/ 130838 h 177462"/>
                <a:gd name="connsiteX35" fmla="*/ 52432 w 145196"/>
                <a:gd name="connsiteY35" fmla="*/ 10325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5196" h="177462">
                  <a:moveTo>
                    <a:pt x="123578" y="94378"/>
                  </a:moveTo>
                  <a:cubicBezTo>
                    <a:pt x="120675" y="91151"/>
                    <a:pt x="117125" y="88570"/>
                    <a:pt x="113092" y="86473"/>
                  </a:cubicBezTo>
                  <a:cubicBezTo>
                    <a:pt x="111640" y="85666"/>
                    <a:pt x="110188" y="85021"/>
                    <a:pt x="108575" y="84537"/>
                  </a:cubicBezTo>
                  <a:cubicBezTo>
                    <a:pt x="112931" y="82117"/>
                    <a:pt x="116641" y="79051"/>
                    <a:pt x="119706" y="75341"/>
                  </a:cubicBezTo>
                  <a:cubicBezTo>
                    <a:pt x="124546" y="69372"/>
                    <a:pt x="127128" y="61951"/>
                    <a:pt x="127128" y="53077"/>
                  </a:cubicBezTo>
                  <a:cubicBezTo>
                    <a:pt x="127128" y="45011"/>
                    <a:pt x="125353" y="38235"/>
                    <a:pt x="122126" y="32911"/>
                  </a:cubicBezTo>
                  <a:cubicBezTo>
                    <a:pt x="118739" y="27587"/>
                    <a:pt x="114544" y="23393"/>
                    <a:pt x="109220" y="20328"/>
                  </a:cubicBezTo>
                  <a:cubicBezTo>
                    <a:pt x="104057" y="17262"/>
                    <a:pt x="98250" y="15165"/>
                    <a:pt x="91958" y="13874"/>
                  </a:cubicBezTo>
                  <a:cubicBezTo>
                    <a:pt x="85827" y="12584"/>
                    <a:pt x="79697" y="12100"/>
                    <a:pt x="7388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73889" y="165685"/>
                  </a:lnTo>
                  <a:cubicBezTo>
                    <a:pt x="81149" y="165685"/>
                    <a:pt x="88409" y="164879"/>
                    <a:pt x="95346" y="163427"/>
                  </a:cubicBezTo>
                  <a:cubicBezTo>
                    <a:pt x="102444" y="161975"/>
                    <a:pt x="108736" y="159394"/>
                    <a:pt x="114383" y="155844"/>
                  </a:cubicBezTo>
                  <a:cubicBezTo>
                    <a:pt x="120029" y="152295"/>
                    <a:pt x="124708" y="147455"/>
                    <a:pt x="128096" y="141486"/>
                  </a:cubicBezTo>
                  <a:cubicBezTo>
                    <a:pt x="131484" y="135517"/>
                    <a:pt x="133258" y="128257"/>
                    <a:pt x="133258" y="119706"/>
                  </a:cubicBezTo>
                  <a:cubicBezTo>
                    <a:pt x="133258" y="114544"/>
                    <a:pt x="132452" y="109704"/>
                    <a:pt x="130677" y="105348"/>
                  </a:cubicBezTo>
                  <a:cubicBezTo>
                    <a:pt x="128902" y="101315"/>
                    <a:pt x="126644" y="97604"/>
                    <a:pt x="123578" y="94378"/>
                  </a:cubicBezTo>
                  <a:close/>
                  <a:moveTo>
                    <a:pt x="82439" y="67436"/>
                  </a:moveTo>
                  <a:cubicBezTo>
                    <a:pt x="79374" y="69694"/>
                    <a:pt x="74696" y="70824"/>
                    <a:pt x="68726" y="70824"/>
                  </a:cubicBezTo>
                  <a:lnTo>
                    <a:pt x="52593" y="70824"/>
                  </a:lnTo>
                  <a:lnTo>
                    <a:pt x="52593" y="46624"/>
                  </a:lnTo>
                  <a:lnTo>
                    <a:pt x="67113" y="46624"/>
                  </a:lnTo>
                  <a:cubicBezTo>
                    <a:pt x="74050" y="46624"/>
                    <a:pt x="79213" y="47592"/>
                    <a:pt x="82439" y="49689"/>
                  </a:cubicBezTo>
                  <a:cubicBezTo>
                    <a:pt x="85343" y="51464"/>
                    <a:pt x="86634" y="54045"/>
                    <a:pt x="86634" y="58079"/>
                  </a:cubicBezTo>
                  <a:cubicBezTo>
                    <a:pt x="86795" y="62273"/>
                    <a:pt x="85343" y="65338"/>
                    <a:pt x="82439" y="67436"/>
                  </a:cubicBezTo>
                  <a:close/>
                  <a:moveTo>
                    <a:pt x="52593" y="103251"/>
                  </a:moveTo>
                  <a:lnTo>
                    <a:pt x="69372" y="103251"/>
                  </a:lnTo>
                  <a:cubicBezTo>
                    <a:pt x="76470" y="103251"/>
                    <a:pt x="82117" y="104380"/>
                    <a:pt x="86311" y="106477"/>
                  </a:cubicBezTo>
                  <a:cubicBezTo>
                    <a:pt x="89861" y="108252"/>
                    <a:pt x="91474" y="111479"/>
                    <a:pt x="91474" y="116480"/>
                  </a:cubicBezTo>
                  <a:cubicBezTo>
                    <a:pt x="91474" y="119384"/>
                    <a:pt x="90828" y="121804"/>
                    <a:pt x="89699" y="123578"/>
                  </a:cubicBezTo>
                  <a:cubicBezTo>
                    <a:pt x="88409" y="125514"/>
                    <a:pt x="86957" y="126805"/>
                    <a:pt x="84859" y="127934"/>
                  </a:cubicBezTo>
                  <a:cubicBezTo>
                    <a:pt x="82762" y="129064"/>
                    <a:pt x="80342" y="129870"/>
                    <a:pt x="77599" y="130193"/>
                  </a:cubicBezTo>
                  <a:cubicBezTo>
                    <a:pt x="74696" y="130677"/>
                    <a:pt x="71953" y="130838"/>
                    <a:pt x="69372" y="130838"/>
                  </a:cubicBezTo>
                  <a:lnTo>
                    <a:pt x="52432" y="130838"/>
                  </a:lnTo>
                  <a:lnTo>
                    <a:pt x="52432" y="1032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5407A95-9B44-4329-A381-69E2D533905C}"/>
                </a:ext>
              </a:extLst>
            </p:cNvPr>
            <p:cNvSpPr/>
            <p:nvPr/>
          </p:nvSpPr>
          <p:spPr>
            <a:xfrm>
              <a:off x="5550092" y="813919"/>
              <a:ext cx="112931" cy="177462"/>
            </a:xfrm>
            <a:custGeom>
              <a:avLst/>
              <a:gdLst>
                <a:gd name="connsiteX0" fmla="*/ 54045 w 112930"/>
                <a:gd name="connsiteY0" fmla="*/ 12100 h 177462"/>
                <a:gd name="connsiteX1" fmla="*/ 12100 w 112930"/>
                <a:gd name="connsiteY1" fmla="*/ 12100 h 177462"/>
                <a:gd name="connsiteX2" fmla="*/ 12100 w 112930"/>
                <a:gd name="connsiteY2" fmla="*/ 165847 h 177462"/>
                <a:gd name="connsiteX3" fmla="*/ 111156 w 112930"/>
                <a:gd name="connsiteY3" fmla="*/ 165847 h 177462"/>
                <a:gd name="connsiteX4" fmla="*/ 111156 w 112930"/>
                <a:gd name="connsiteY4" fmla="*/ 128580 h 177462"/>
                <a:gd name="connsiteX5" fmla="*/ 54045 w 112930"/>
                <a:gd name="connsiteY5" fmla="*/ 12858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0" h="177462">
                  <a:moveTo>
                    <a:pt x="54045" y="12100"/>
                  </a:moveTo>
                  <a:lnTo>
                    <a:pt x="12100" y="12100"/>
                  </a:lnTo>
                  <a:lnTo>
                    <a:pt x="12100" y="165847"/>
                  </a:lnTo>
                  <a:lnTo>
                    <a:pt x="111156" y="165847"/>
                  </a:lnTo>
                  <a:lnTo>
                    <a:pt x="111156" y="128580"/>
                  </a:lnTo>
                  <a:lnTo>
                    <a:pt x="54045" y="1285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4FF22BE-50B8-4F5D-A4DB-D1AE49A191D1}"/>
                </a:ext>
              </a:extLst>
            </p:cNvPr>
            <p:cNvSpPr/>
            <p:nvPr/>
          </p:nvSpPr>
          <p:spPr>
            <a:xfrm>
              <a:off x="5688836" y="813919"/>
              <a:ext cx="129064" cy="177462"/>
            </a:xfrm>
            <a:custGeom>
              <a:avLst/>
              <a:gdLst>
                <a:gd name="connsiteX0" fmla="*/ 52593 w 129063"/>
                <a:gd name="connsiteY0" fmla="*/ 129225 h 177462"/>
                <a:gd name="connsiteX1" fmla="*/ 52593 w 129063"/>
                <a:gd name="connsiteY1" fmla="*/ 104703 h 177462"/>
                <a:gd name="connsiteX2" fmla="*/ 113899 w 129063"/>
                <a:gd name="connsiteY2" fmla="*/ 104703 h 177462"/>
                <a:gd name="connsiteX3" fmla="*/ 113899 w 129063"/>
                <a:gd name="connsiteY3" fmla="*/ 70017 h 177462"/>
                <a:gd name="connsiteX4" fmla="*/ 52593 w 129063"/>
                <a:gd name="connsiteY4" fmla="*/ 70017 h 177462"/>
                <a:gd name="connsiteX5" fmla="*/ 52593 w 129063"/>
                <a:gd name="connsiteY5" fmla="*/ 48238 h 177462"/>
                <a:gd name="connsiteX6" fmla="*/ 117448 w 129063"/>
                <a:gd name="connsiteY6" fmla="*/ 48238 h 177462"/>
                <a:gd name="connsiteX7" fmla="*/ 117448 w 129063"/>
                <a:gd name="connsiteY7" fmla="*/ 12100 h 177462"/>
                <a:gd name="connsiteX8" fmla="*/ 12100 w 129063"/>
                <a:gd name="connsiteY8" fmla="*/ 12100 h 177462"/>
                <a:gd name="connsiteX9" fmla="*/ 12100 w 129063"/>
                <a:gd name="connsiteY9" fmla="*/ 165847 h 177462"/>
                <a:gd name="connsiteX10" fmla="*/ 121158 w 129063"/>
                <a:gd name="connsiteY10" fmla="*/ 165847 h 177462"/>
                <a:gd name="connsiteX11" fmla="*/ 121158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29225"/>
                  </a:moveTo>
                  <a:lnTo>
                    <a:pt x="52593" y="104703"/>
                  </a:ln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8" y="165847"/>
                  </a:lnTo>
                  <a:lnTo>
                    <a:pt x="121158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8" name="Graphique 1">
            <a:extLst>
              <a:ext uri="{FF2B5EF4-FFF2-40B4-BE49-F238E27FC236}">
                <a16:creationId xmlns:a16="http://schemas.microsoft.com/office/drawing/2014/main" id="{77EE4B9A-229F-421C-88FE-F2780DCFED8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B933B61C-A7CD-417E-8CAB-1ADC07D9D50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EE6526B9-055F-46B4-8AC2-DDA212407C3A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FEA547A-0D50-4C12-AACD-70D705CF3C6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291BA786-B16F-4437-82DF-5A64A610839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E3C6BFD5-6C72-421B-8C26-067F95E3319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1B59E17B-31F7-4C98-977C-042E57B9859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E6FA7FA-2EF8-48D1-AFBE-C28D6C34A41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0C23E0A0-C6AF-4872-8118-7875C0DC0F7E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D8DEE900-8AC1-4E44-9EE5-B88AD063368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35B369D-0402-4D1B-919F-C466F64C857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C74ECF0-924E-4048-8F2C-FE24AEB50B3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EAA15472-1106-4062-803E-A856CD73B2FB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BE828A81-F05C-4F41-A0AB-FACB95C2B68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B436C2EB-5A4B-4FEF-A99C-4E310D9D8D7E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9324AEFA-630A-45E5-94AE-B98E048DE65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B3591495-B323-4413-8DEE-83C4B1409FF5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06A58291-653A-4FAF-95BE-D670A6280BAE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F92FCC14-4BA4-487B-8498-F0D34AA0F7FA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43E80EC-06CD-474B-A1A9-A0AF423A6B4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D24452F-AAE8-49DE-9435-322F6820925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277C7979-C09C-4DBF-9DFE-055EE2DFB87E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90DE7635-67FB-4BA3-9E9A-394BC93FFCE6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C0CDBEDD-4B4A-45AE-9332-C187FB9D2D7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62A31879-3ED0-4C32-B1BA-3C554375D8F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597D2CC9-E525-4AB9-9999-D9AE65F166E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CA647E93-B862-4C87-A62C-8A723204F2C5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3071BC0E-DFE1-4900-B341-83FECF8BAA81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8510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5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46" r:id="rId2"/>
    <p:sldLayoutId id="2147483893" r:id="rId3"/>
    <p:sldLayoutId id="2147483891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84" r:id="rId11"/>
    <p:sldLayoutId id="2147483904" r:id="rId12"/>
    <p:sldLayoutId id="21474838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B11ED0-4878-479E-98C2-17DCD580048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01DDE473-7AEA-4E70-B3E5-77AFE44295F3}"/>
              </a:ext>
            </a:extLst>
          </p:cNvPr>
          <p:cNvGrpSpPr/>
          <p:nvPr userDrawn="1"/>
        </p:nvGrpSpPr>
        <p:grpSpPr>
          <a:xfrm>
            <a:off x="4055406" y="6567894"/>
            <a:ext cx="4081187" cy="191605"/>
            <a:chOff x="4055406" y="6567894"/>
            <a:chExt cx="4081187" cy="191605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1444199-0981-4D42-A5A6-E4185CA700EB}"/>
                </a:ext>
              </a:extLst>
            </p:cNvPr>
            <p:cNvSpPr/>
            <p:nvPr/>
          </p:nvSpPr>
          <p:spPr>
            <a:xfrm>
              <a:off x="4026530" y="6539018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93D507A-3E86-4E62-B82A-301E174033CF}"/>
                </a:ext>
              </a:extLst>
            </p:cNvPr>
            <p:cNvSpPr/>
            <p:nvPr/>
          </p:nvSpPr>
          <p:spPr>
            <a:xfrm>
              <a:off x="4102539" y="6599146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DC4412-E1D0-4804-AA86-B1FDD5BEE1B2}"/>
                </a:ext>
              </a:extLst>
            </p:cNvPr>
            <p:cNvSpPr/>
            <p:nvPr/>
          </p:nvSpPr>
          <p:spPr>
            <a:xfrm>
              <a:off x="4178626" y="6599738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C7B9857-EFDA-421B-ABA6-AEC8301DB220}"/>
                </a:ext>
              </a:extLst>
            </p:cNvPr>
            <p:cNvSpPr/>
            <p:nvPr/>
          </p:nvSpPr>
          <p:spPr>
            <a:xfrm>
              <a:off x="426546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53514C1-33E2-4D64-B076-44361DD2D730}"/>
                </a:ext>
              </a:extLst>
            </p:cNvPr>
            <p:cNvSpPr/>
            <p:nvPr/>
          </p:nvSpPr>
          <p:spPr>
            <a:xfrm>
              <a:off x="429550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3D461E-FBBE-473D-AFFA-3EA92D0B8AB6}"/>
                </a:ext>
              </a:extLst>
            </p:cNvPr>
            <p:cNvSpPr/>
            <p:nvPr/>
          </p:nvSpPr>
          <p:spPr>
            <a:xfrm>
              <a:off x="4412231" y="6599722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C7280AA-8204-4FD7-B52A-7A0507C1A132}"/>
                </a:ext>
              </a:extLst>
            </p:cNvPr>
            <p:cNvSpPr/>
            <p:nvPr/>
          </p:nvSpPr>
          <p:spPr>
            <a:xfrm>
              <a:off x="44907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669F8-51A7-4E17-8B0C-7CA161D70785}"/>
                </a:ext>
              </a:extLst>
            </p:cNvPr>
            <p:cNvSpPr/>
            <p:nvPr/>
          </p:nvSpPr>
          <p:spPr>
            <a:xfrm>
              <a:off x="4564557" y="6578297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A31EAE9-DDE4-49C0-8739-DF0ACBD1F108}"/>
                </a:ext>
              </a:extLst>
            </p:cNvPr>
            <p:cNvSpPr/>
            <p:nvPr/>
          </p:nvSpPr>
          <p:spPr>
            <a:xfrm>
              <a:off x="4623380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F2EB579-B022-4304-86AE-EE1AD5696C5B}"/>
                </a:ext>
              </a:extLst>
            </p:cNvPr>
            <p:cNvSpPr/>
            <p:nvPr/>
          </p:nvSpPr>
          <p:spPr>
            <a:xfrm>
              <a:off x="4653237" y="6599738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20C2F6A-083D-4E8B-ABE9-BECBE07239EB}"/>
                </a:ext>
              </a:extLst>
            </p:cNvPr>
            <p:cNvSpPr/>
            <p:nvPr/>
          </p:nvSpPr>
          <p:spPr>
            <a:xfrm>
              <a:off x="4738726" y="6599722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DEE852C-2BBB-4796-9FDD-B6FAC2CF993E}"/>
                </a:ext>
              </a:extLst>
            </p:cNvPr>
            <p:cNvSpPr/>
            <p:nvPr/>
          </p:nvSpPr>
          <p:spPr>
            <a:xfrm>
              <a:off x="481779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E30C55-6A54-4662-871C-B403F4CFD094}"/>
                </a:ext>
              </a:extLst>
            </p:cNvPr>
            <p:cNvSpPr/>
            <p:nvPr/>
          </p:nvSpPr>
          <p:spPr>
            <a:xfrm>
              <a:off x="490063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753F9AD-268C-49A3-90A6-0EC4A61BF55B}"/>
                </a:ext>
              </a:extLst>
            </p:cNvPr>
            <p:cNvSpPr/>
            <p:nvPr/>
          </p:nvSpPr>
          <p:spPr>
            <a:xfrm>
              <a:off x="4930676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A3C971D-BDE5-493C-8F8E-0ABC9DB922F6}"/>
                </a:ext>
              </a:extLst>
            </p:cNvPr>
            <p:cNvSpPr/>
            <p:nvPr/>
          </p:nvSpPr>
          <p:spPr>
            <a:xfrm>
              <a:off x="5043529" y="6599734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0E20D4F-631F-459E-841A-3CBC75BFC2A4}"/>
                </a:ext>
              </a:extLst>
            </p:cNvPr>
            <p:cNvSpPr/>
            <p:nvPr/>
          </p:nvSpPr>
          <p:spPr>
            <a:xfrm>
              <a:off x="5119319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2343306-6363-45B2-B07A-C5327955E887}"/>
                </a:ext>
              </a:extLst>
            </p:cNvPr>
            <p:cNvSpPr/>
            <p:nvPr/>
          </p:nvSpPr>
          <p:spPr>
            <a:xfrm>
              <a:off x="5200686" y="6600709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461617B-B128-40EA-95AA-A4EB97896F88}"/>
                </a:ext>
              </a:extLst>
            </p:cNvPr>
            <p:cNvSpPr/>
            <p:nvPr/>
          </p:nvSpPr>
          <p:spPr>
            <a:xfrm>
              <a:off x="5279014" y="6566035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058EB6C-ABB4-49AA-B747-C65F8B02EDF1}"/>
                </a:ext>
              </a:extLst>
            </p:cNvPr>
            <p:cNvSpPr/>
            <p:nvPr/>
          </p:nvSpPr>
          <p:spPr>
            <a:xfrm>
              <a:off x="5358760" y="6600139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AE72318D-B59C-462B-A4B1-AD738A14DEDA}"/>
                </a:ext>
              </a:extLst>
            </p:cNvPr>
            <p:cNvSpPr/>
            <p:nvPr/>
          </p:nvSpPr>
          <p:spPr>
            <a:xfrm>
              <a:off x="5411451" y="6561245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ABFE7EB-FC5F-4BB7-879A-364B0B4817D5}"/>
                </a:ext>
              </a:extLst>
            </p:cNvPr>
            <p:cNvSpPr/>
            <p:nvPr/>
          </p:nvSpPr>
          <p:spPr>
            <a:xfrm>
              <a:off x="5440537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C58822-4C3A-49A4-AD60-899FFE3BFD63}"/>
                </a:ext>
              </a:extLst>
            </p:cNvPr>
            <p:cNvSpPr/>
            <p:nvPr/>
          </p:nvSpPr>
          <p:spPr>
            <a:xfrm>
              <a:off x="5519774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B974350-C4F8-4F8E-9A78-73193F1BC89A}"/>
                </a:ext>
              </a:extLst>
            </p:cNvPr>
            <p:cNvSpPr/>
            <p:nvPr/>
          </p:nvSpPr>
          <p:spPr>
            <a:xfrm>
              <a:off x="5601907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296897B-60E8-47B3-9CB1-C012771C601C}"/>
                </a:ext>
              </a:extLst>
            </p:cNvPr>
            <p:cNvSpPr/>
            <p:nvPr/>
          </p:nvSpPr>
          <p:spPr>
            <a:xfrm>
              <a:off x="5646321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1819F9D4-9979-45F6-9FA4-5787C1FD8F9E}"/>
                </a:ext>
              </a:extLst>
            </p:cNvPr>
            <p:cNvSpPr/>
            <p:nvPr/>
          </p:nvSpPr>
          <p:spPr>
            <a:xfrm>
              <a:off x="5759894" y="6561245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0CC2316-CFC6-409D-BF6B-96B792701E2C}"/>
                </a:ext>
              </a:extLst>
            </p:cNvPr>
            <p:cNvSpPr/>
            <p:nvPr/>
          </p:nvSpPr>
          <p:spPr>
            <a:xfrm>
              <a:off x="5840800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405B1FC7-45F8-40E2-BD55-EF78735E4A2A}"/>
                </a:ext>
              </a:extLst>
            </p:cNvPr>
            <p:cNvSpPr/>
            <p:nvPr/>
          </p:nvSpPr>
          <p:spPr>
            <a:xfrm>
              <a:off x="5957143" y="6599751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B756FF02-DC54-4ED1-91AD-4F83A3251C5D}"/>
                </a:ext>
              </a:extLst>
            </p:cNvPr>
            <p:cNvSpPr/>
            <p:nvPr/>
          </p:nvSpPr>
          <p:spPr>
            <a:xfrm>
              <a:off x="6039341" y="6561245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C7219C47-6C5E-4F74-A39D-69DA7C540672}"/>
                </a:ext>
              </a:extLst>
            </p:cNvPr>
            <p:cNvSpPr/>
            <p:nvPr/>
          </p:nvSpPr>
          <p:spPr>
            <a:xfrm>
              <a:off x="6111768" y="6601481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76837039-8416-401F-824C-81BF56B2ECB2}"/>
                </a:ext>
              </a:extLst>
            </p:cNvPr>
            <p:cNvSpPr/>
            <p:nvPr/>
          </p:nvSpPr>
          <p:spPr>
            <a:xfrm>
              <a:off x="6187604" y="6599369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9DA4704-A29E-48C7-A9D1-C51EDB044053}"/>
                </a:ext>
              </a:extLst>
            </p:cNvPr>
            <p:cNvSpPr/>
            <p:nvPr/>
          </p:nvSpPr>
          <p:spPr>
            <a:xfrm>
              <a:off x="6266201" y="6561245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B9302626-2D6C-42EB-B1FE-EE61127C491A}"/>
                </a:ext>
              </a:extLst>
            </p:cNvPr>
            <p:cNvSpPr/>
            <p:nvPr/>
          </p:nvSpPr>
          <p:spPr>
            <a:xfrm>
              <a:off x="6296999" y="6600133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913028B-616D-4728-A27E-48E291C70181}"/>
                </a:ext>
              </a:extLst>
            </p:cNvPr>
            <p:cNvSpPr/>
            <p:nvPr/>
          </p:nvSpPr>
          <p:spPr>
            <a:xfrm>
              <a:off x="6381423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DED5144-3EA5-469E-BC68-DF2E8B55C23B}"/>
                </a:ext>
              </a:extLst>
            </p:cNvPr>
            <p:cNvSpPr/>
            <p:nvPr/>
          </p:nvSpPr>
          <p:spPr>
            <a:xfrm>
              <a:off x="6459492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DD04E0D-0670-4EAA-80B0-AF6043BA7E5D}"/>
                </a:ext>
              </a:extLst>
            </p:cNvPr>
            <p:cNvSpPr/>
            <p:nvPr/>
          </p:nvSpPr>
          <p:spPr>
            <a:xfrm>
              <a:off x="6533682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4E4F6CAC-C90F-4CA2-8821-B871EEBD12C9}"/>
                </a:ext>
              </a:extLst>
            </p:cNvPr>
            <p:cNvSpPr/>
            <p:nvPr/>
          </p:nvSpPr>
          <p:spPr>
            <a:xfrm>
              <a:off x="660091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8C3BF86C-40DF-4C91-8D88-7A42536D82FD}"/>
                </a:ext>
              </a:extLst>
            </p:cNvPr>
            <p:cNvSpPr/>
            <p:nvPr/>
          </p:nvSpPr>
          <p:spPr>
            <a:xfrm>
              <a:off x="6681793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B3943B0-98D4-4845-A888-2331F7F966A2}"/>
                </a:ext>
              </a:extLst>
            </p:cNvPr>
            <p:cNvSpPr/>
            <p:nvPr/>
          </p:nvSpPr>
          <p:spPr>
            <a:xfrm>
              <a:off x="671183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7F330AB1-9562-456D-AB41-0A9A1E1ACE2C}"/>
                </a:ext>
              </a:extLst>
            </p:cNvPr>
            <p:cNvSpPr/>
            <p:nvPr/>
          </p:nvSpPr>
          <p:spPr>
            <a:xfrm>
              <a:off x="6786555" y="6599146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C4405B-D1EB-4DFA-9332-1AD0C006F98D}"/>
                </a:ext>
              </a:extLst>
            </p:cNvPr>
            <p:cNvSpPr/>
            <p:nvPr/>
          </p:nvSpPr>
          <p:spPr>
            <a:xfrm>
              <a:off x="6859986" y="6578297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D2FD422-F4F1-40F5-A2DC-C3A57ED7CF29}"/>
                </a:ext>
              </a:extLst>
            </p:cNvPr>
            <p:cNvSpPr/>
            <p:nvPr/>
          </p:nvSpPr>
          <p:spPr>
            <a:xfrm>
              <a:off x="6917659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6DE59C6-9E35-4FDE-90FB-AB94B8D495B1}"/>
                </a:ext>
              </a:extLst>
            </p:cNvPr>
            <p:cNvSpPr/>
            <p:nvPr/>
          </p:nvSpPr>
          <p:spPr>
            <a:xfrm>
              <a:off x="6962263" y="6599706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1052BDE-8AFA-4F51-84EE-1905ED7FD174}"/>
                </a:ext>
              </a:extLst>
            </p:cNvPr>
            <p:cNvSpPr/>
            <p:nvPr/>
          </p:nvSpPr>
          <p:spPr>
            <a:xfrm>
              <a:off x="7048908" y="6599702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379AC55-977C-4496-8769-D1C075217BE3}"/>
                </a:ext>
              </a:extLst>
            </p:cNvPr>
            <p:cNvSpPr/>
            <p:nvPr/>
          </p:nvSpPr>
          <p:spPr>
            <a:xfrm>
              <a:off x="7130723" y="6561245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AA386B15-A4BF-4845-9C23-959BF208AFDA}"/>
                </a:ext>
              </a:extLst>
            </p:cNvPr>
            <p:cNvSpPr/>
            <p:nvPr/>
          </p:nvSpPr>
          <p:spPr>
            <a:xfrm>
              <a:off x="7161329" y="6600133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F0FC751-5B05-45FB-9E0F-01253EFBE66E}"/>
                </a:ext>
              </a:extLst>
            </p:cNvPr>
            <p:cNvSpPr/>
            <p:nvPr/>
          </p:nvSpPr>
          <p:spPr>
            <a:xfrm>
              <a:off x="7245945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0EEAD556-AFE7-42BB-A516-DDCBAAD649D0}"/>
                </a:ext>
              </a:extLst>
            </p:cNvPr>
            <p:cNvSpPr/>
            <p:nvPr/>
          </p:nvSpPr>
          <p:spPr>
            <a:xfrm>
              <a:off x="7324014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82E40BC-6E0B-4E8F-8284-46CCC45A7CA4}"/>
                </a:ext>
              </a:extLst>
            </p:cNvPr>
            <p:cNvSpPr/>
            <p:nvPr/>
          </p:nvSpPr>
          <p:spPr>
            <a:xfrm>
              <a:off x="7398204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C304124-2EF1-46E4-B408-3DAF0B3F7246}"/>
                </a:ext>
              </a:extLst>
            </p:cNvPr>
            <p:cNvSpPr/>
            <p:nvPr/>
          </p:nvSpPr>
          <p:spPr>
            <a:xfrm>
              <a:off x="7469098" y="6599713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616F78-6A00-498A-8CA6-6ABAD90EEC3C}"/>
                </a:ext>
              </a:extLst>
            </p:cNvPr>
            <p:cNvSpPr/>
            <p:nvPr/>
          </p:nvSpPr>
          <p:spPr>
            <a:xfrm>
              <a:off x="7594164" y="6599356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BE3651BB-884E-4C04-8D56-E50CC5F555F6}"/>
                </a:ext>
              </a:extLst>
            </p:cNvPr>
            <p:cNvSpPr/>
            <p:nvPr/>
          </p:nvSpPr>
          <p:spPr>
            <a:xfrm>
              <a:off x="7668750" y="6578297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0DC1066A-ED7A-439B-8A7A-B98A01D91A65}"/>
                </a:ext>
              </a:extLst>
            </p:cNvPr>
            <p:cNvSpPr/>
            <p:nvPr/>
          </p:nvSpPr>
          <p:spPr>
            <a:xfrm>
              <a:off x="772180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5B862BE-5C66-4E09-8536-B6E27EA683D8}"/>
                </a:ext>
              </a:extLst>
            </p:cNvPr>
            <p:cNvSpPr/>
            <p:nvPr/>
          </p:nvSpPr>
          <p:spPr>
            <a:xfrm>
              <a:off x="7801724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850E597-5FE1-4634-8FDE-6DE209F7DE5E}"/>
                </a:ext>
              </a:extLst>
            </p:cNvPr>
            <p:cNvSpPr/>
            <p:nvPr/>
          </p:nvSpPr>
          <p:spPr>
            <a:xfrm>
              <a:off x="7853841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628D247-2991-45D8-929B-078ED185FB5C}"/>
                </a:ext>
              </a:extLst>
            </p:cNvPr>
            <p:cNvSpPr/>
            <p:nvPr/>
          </p:nvSpPr>
          <p:spPr>
            <a:xfrm>
              <a:off x="78846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9EBA4DA-E4BE-446E-BDA5-EAAADA8CEEEB}"/>
                </a:ext>
              </a:extLst>
            </p:cNvPr>
            <p:cNvSpPr/>
            <p:nvPr/>
          </p:nvSpPr>
          <p:spPr>
            <a:xfrm>
              <a:off x="7965598" y="6601481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7E23B06-1024-47BA-87A6-E11EC49EEC3E}"/>
                </a:ext>
              </a:extLst>
            </p:cNvPr>
            <p:cNvSpPr/>
            <p:nvPr/>
          </p:nvSpPr>
          <p:spPr>
            <a:xfrm>
              <a:off x="8042188" y="6601481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4" name="Espace réservé de la date 3">
            <a:extLst>
              <a:ext uri="{FF2B5EF4-FFF2-40B4-BE49-F238E27FC236}">
                <a16:creationId xmlns:a16="http://schemas.microsoft.com/office/drawing/2014/main" id="{E9FD40FB-FA20-4708-8AE7-A9994DFE5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5" name="Espace réservé du pied de page 4">
            <a:extLst>
              <a:ext uri="{FF2B5EF4-FFF2-40B4-BE49-F238E27FC236}">
                <a16:creationId xmlns:a16="http://schemas.microsoft.com/office/drawing/2014/main" id="{E22F596D-0C44-4463-8358-3E1A2F1EF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" name="Espace réservé du numéro de diapositive 5">
            <a:extLst>
              <a:ext uri="{FF2B5EF4-FFF2-40B4-BE49-F238E27FC236}">
                <a16:creationId xmlns:a16="http://schemas.microsoft.com/office/drawing/2014/main" id="{342C5B6B-A86A-42CD-A8CF-D24C694CA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869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5">
            <a:extLst>
              <a:ext uri="{FF2B5EF4-FFF2-40B4-BE49-F238E27FC236}">
                <a16:creationId xmlns:a16="http://schemas.microsoft.com/office/drawing/2014/main" id="{C0534151-DE1D-4E72-B5F0-03BB343AD2C1}"/>
              </a:ext>
            </a:extLst>
          </p:cNvPr>
          <p:cNvGrpSpPr/>
          <p:nvPr userDrawn="1"/>
        </p:nvGrpSpPr>
        <p:grpSpPr>
          <a:xfrm>
            <a:off x="5375920" y="6557569"/>
            <a:ext cx="1440160" cy="214949"/>
            <a:chOff x="5375920" y="6557569"/>
            <a:chExt cx="1440160" cy="21494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A7EA1FC-BEA9-4C3E-8113-408DA6B05865}"/>
                </a:ext>
              </a:extLst>
            </p:cNvPr>
            <p:cNvSpPr/>
            <p:nvPr/>
          </p:nvSpPr>
          <p:spPr>
            <a:xfrm>
              <a:off x="5339587" y="65218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B83BB2A-B07A-4899-8E5D-323877874CA5}"/>
                </a:ext>
              </a:extLst>
            </p:cNvPr>
            <p:cNvSpPr/>
            <p:nvPr/>
          </p:nvSpPr>
          <p:spPr>
            <a:xfrm>
              <a:off x="5425096" y="65893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4335194-9E4F-41B5-B22C-D023A71196A4}"/>
                </a:ext>
              </a:extLst>
            </p:cNvPr>
            <p:cNvSpPr/>
            <p:nvPr/>
          </p:nvSpPr>
          <p:spPr>
            <a:xfrm>
              <a:off x="5510367" y="65893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5E5816B9-C327-4A10-8D65-28510EA0FA45}"/>
                </a:ext>
              </a:extLst>
            </p:cNvPr>
            <p:cNvSpPr/>
            <p:nvPr/>
          </p:nvSpPr>
          <p:spPr>
            <a:xfrm>
              <a:off x="5607844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079C518-2721-418D-8133-8A025FA2D8FF}"/>
                </a:ext>
              </a:extLst>
            </p:cNvPr>
            <p:cNvSpPr/>
            <p:nvPr/>
          </p:nvSpPr>
          <p:spPr>
            <a:xfrm>
              <a:off x="5641553" y="65893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FF0D01B-9C9D-40DD-80C3-D0CD193F923B}"/>
                </a:ext>
              </a:extLst>
            </p:cNvPr>
            <p:cNvSpPr/>
            <p:nvPr/>
          </p:nvSpPr>
          <p:spPr>
            <a:xfrm>
              <a:off x="5772065" y="65893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2BEFFCDD-863E-46D6-A823-91E630C76968}"/>
                </a:ext>
              </a:extLst>
            </p:cNvPr>
            <p:cNvSpPr/>
            <p:nvPr/>
          </p:nvSpPr>
          <p:spPr>
            <a:xfrm>
              <a:off x="5858856" y="65894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B47CA97C-0798-4205-A60F-99DEE71B16E4}"/>
                </a:ext>
              </a:extLst>
            </p:cNvPr>
            <p:cNvSpPr/>
            <p:nvPr/>
          </p:nvSpPr>
          <p:spPr>
            <a:xfrm>
              <a:off x="5956277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E4F9E09-BB71-4992-9F2F-12EEE2EA3E98}"/>
                </a:ext>
              </a:extLst>
            </p:cNvPr>
            <p:cNvSpPr/>
            <p:nvPr/>
          </p:nvSpPr>
          <p:spPr>
            <a:xfrm>
              <a:off x="5984435" y="65913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58732B5-0624-49A1-AAFC-F22CF2E58016}"/>
                </a:ext>
              </a:extLst>
            </p:cNvPr>
            <p:cNvSpPr/>
            <p:nvPr/>
          </p:nvSpPr>
          <p:spPr>
            <a:xfrm>
              <a:off x="6066546" y="65650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6614A69-0A52-43D3-9A91-2B3F928C2C5F}"/>
                </a:ext>
              </a:extLst>
            </p:cNvPr>
            <p:cNvSpPr/>
            <p:nvPr/>
          </p:nvSpPr>
          <p:spPr>
            <a:xfrm>
              <a:off x="6126689" y="65893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C450728-310D-4256-8F55-D612676A270A}"/>
                </a:ext>
              </a:extLst>
            </p:cNvPr>
            <p:cNvSpPr/>
            <p:nvPr/>
          </p:nvSpPr>
          <p:spPr>
            <a:xfrm>
              <a:off x="6211376" y="65886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8111D7A-08A8-4C6B-834A-265031E9579B}"/>
                </a:ext>
              </a:extLst>
            </p:cNvPr>
            <p:cNvSpPr/>
            <p:nvPr/>
          </p:nvSpPr>
          <p:spPr>
            <a:xfrm>
              <a:off x="6302345" y="65461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4A61D37-7DAA-4ABA-9DFD-3317FD858A29}"/>
                </a:ext>
              </a:extLst>
            </p:cNvPr>
            <p:cNvSpPr/>
            <p:nvPr/>
          </p:nvSpPr>
          <p:spPr>
            <a:xfrm>
              <a:off x="6393268" y="65893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210C0D3-2212-429E-921D-DEBDD29828ED}"/>
                </a:ext>
              </a:extLst>
            </p:cNvPr>
            <p:cNvSpPr/>
            <p:nvPr/>
          </p:nvSpPr>
          <p:spPr>
            <a:xfrm>
              <a:off x="6485912" y="65472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80B5854-1E9B-4B21-886F-5DAA44C5E77B}"/>
                </a:ext>
              </a:extLst>
            </p:cNvPr>
            <p:cNvSpPr/>
            <p:nvPr/>
          </p:nvSpPr>
          <p:spPr>
            <a:xfrm>
              <a:off x="6518721" y="65893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244C988C-A30C-497A-A1D1-87615BCD6F06}"/>
                </a:ext>
              </a:extLst>
            </p:cNvPr>
            <p:cNvSpPr/>
            <p:nvPr/>
          </p:nvSpPr>
          <p:spPr>
            <a:xfrm>
              <a:off x="6614723" y="65913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26864A9-1A83-4C25-A80F-425CDF0BFD51}"/>
                </a:ext>
              </a:extLst>
            </p:cNvPr>
            <p:cNvSpPr/>
            <p:nvPr/>
          </p:nvSpPr>
          <p:spPr>
            <a:xfrm>
              <a:off x="6702761" y="65893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417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8" name="Graphique 117">
            <a:extLst>
              <a:ext uri="{FF2B5EF4-FFF2-40B4-BE49-F238E27FC236}">
                <a16:creationId xmlns:a16="http://schemas.microsoft.com/office/drawing/2014/main" id="{877B1E07-0996-46CF-BED1-6F232BA721DA}"/>
              </a:ext>
            </a:extLst>
          </p:cNvPr>
          <p:cNvGrpSpPr/>
          <p:nvPr userDrawn="1"/>
        </p:nvGrpSpPr>
        <p:grpSpPr>
          <a:xfrm>
            <a:off x="5495408" y="6578753"/>
            <a:ext cx="1201183" cy="178393"/>
            <a:chOff x="5505528" y="3286125"/>
            <a:chExt cx="962025" cy="142875"/>
          </a:xfrm>
          <a:solidFill>
            <a:schemeClr val="bg1"/>
          </a:solidFill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B72464E-0CD7-45BE-B014-A8D3173F8D04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74F95BC-EA5F-43F7-9613-B9CF5CDE2F14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CE0A4A7-3B8D-4EFB-94F3-EE5408F52E31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05368CC2-7AE3-49D0-9CF1-67EAA0923138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D2C49A7-F06D-487C-8EF5-3C21C5661B5F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FF8886C-EB9E-481F-A9E9-5B8C7523279D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3498AAA-096E-4C9B-85C0-0E683530B906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4AD7BF1-D1D3-496B-A26C-828FA06D0F82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9E3C2AF2-D6D3-4F6B-B242-82058633B9FD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F68197B5-69A3-4B7A-BDD2-7A188B29C7ED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1EA6899A-6BB5-4F16-BF49-1577281ECEFE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097773F-CB32-49BE-99C5-D04E4A6B5444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F9C2A6C-93A3-4F38-AFC4-207F9D6F17B5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383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que 23">
            <a:extLst>
              <a:ext uri="{FF2B5EF4-FFF2-40B4-BE49-F238E27FC236}">
                <a16:creationId xmlns:a16="http://schemas.microsoft.com/office/drawing/2014/main" id="{D5A2D6EC-9DB1-4F23-A88F-AD9A6C52ABA1}"/>
              </a:ext>
            </a:extLst>
          </p:cNvPr>
          <p:cNvSpPr/>
          <p:nvPr userDrawn="1"/>
        </p:nvSpPr>
        <p:spPr>
          <a:xfrm>
            <a:off x="179512" y="3140968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rgbClr val="003366"/>
              </a:solidFill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B381ACCF-A579-4B3B-B9FF-CABD197DE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5840" y="2670199"/>
            <a:ext cx="2880320" cy="149451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93B5F55D-437D-4C46-8375-22D34DF476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524000" y="6648"/>
            <a:ext cx="9144000" cy="201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anose="020F0502020204030204" pitchFamily="34" charset="0"/>
                <a:ea typeface="Geneva" pitchFamily="-65" charset="-128"/>
                <a:cs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9pPr>
          </a:lstStyle>
          <a:p>
            <a:pPr>
              <a:defRPr/>
            </a:pPr>
            <a:r>
              <a:rPr lang="fr-FR" altLang="fr-FR" sz="9600" kern="0" dirty="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Boite à outils</a:t>
            </a:r>
          </a:p>
          <a:p>
            <a:pPr>
              <a:defRPr/>
            </a:pPr>
            <a:r>
              <a:rPr lang="fr-FR" altLang="fr-FR" sz="36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Formes disponibles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9DA4DFE-19A9-40D7-B3ED-0452F915B47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2348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99FDD0C-E956-46EB-B009-0506E5BB7D79}"/>
              </a:ext>
            </a:extLst>
          </p:cNvPr>
          <p:cNvSpPr/>
          <p:nvPr userDrawn="1"/>
        </p:nvSpPr>
        <p:spPr>
          <a:xfrm>
            <a:off x="10287317" y="407707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1535CEA-181E-4B71-AEAB-3B5AF4614E38}"/>
              </a:ext>
            </a:extLst>
          </p:cNvPr>
          <p:cNvSpPr/>
          <p:nvPr userDrawn="1"/>
        </p:nvSpPr>
        <p:spPr bwMode="auto">
          <a:xfrm>
            <a:off x="1960" y="4077072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0325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364F10-5E56-4B17-AEDC-A21D683697E4}"/>
              </a:ext>
            </a:extLst>
          </p:cNvPr>
          <p:cNvGrpSpPr/>
          <p:nvPr userDrawn="1"/>
        </p:nvGrpSpPr>
        <p:grpSpPr>
          <a:xfrm>
            <a:off x="4872800" y="6570398"/>
            <a:ext cx="2446397" cy="179688"/>
            <a:chOff x="3133052" y="6570398"/>
            <a:chExt cx="2446397" cy="179688"/>
          </a:xfrm>
        </p:grpSpPr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D7BEC62-DB82-4586-B9DA-4DC6A9918F8C}"/>
                </a:ext>
              </a:extLst>
            </p:cNvPr>
            <p:cNvSpPr/>
            <p:nvPr/>
          </p:nvSpPr>
          <p:spPr>
            <a:xfrm>
              <a:off x="3133052" y="6579037"/>
              <a:ext cx="28320" cy="141598"/>
            </a:xfrm>
            <a:custGeom>
              <a:avLst/>
              <a:gdLst>
                <a:gd name="connsiteX0" fmla="*/ 13907 w 19050"/>
                <a:gd name="connsiteY0" fmla="*/ 88392 h 95250"/>
                <a:gd name="connsiteX1" fmla="*/ 7144 w 19050"/>
                <a:gd name="connsiteY1" fmla="*/ 88392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8839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7" y="88392"/>
                  </a:moveTo>
                  <a:lnTo>
                    <a:pt x="7144" y="88392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883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1B33102-0BBA-4AE7-B4F2-0F8400AEB92C}"/>
                </a:ext>
              </a:extLst>
            </p:cNvPr>
            <p:cNvSpPr/>
            <p:nvPr/>
          </p:nvSpPr>
          <p:spPr>
            <a:xfrm>
              <a:off x="3169585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812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F3B11610-ACF3-4233-9B9C-8CBCF0AD0D5C}"/>
                </a:ext>
              </a:extLst>
            </p:cNvPr>
            <p:cNvSpPr/>
            <p:nvPr/>
          </p:nvSpPr>
          <p:spPr>
            <a:xfrm>
              <a:off x="3245885" y="6608488"/>
              <a:ext cx="70799" cy="113279"/>
            </a:xfrm>
            <a:custGeom>
              <a:avLst/>
              <a:gdLst>
                <a:gd name="connsiteX0" fmla="*/ 38876 w 47625"/>
                <a:gd name="connsiteY0" fmla="*/ 54197 h 76200"/>
                <a:gd name="connsiteX1" fmla="*/ 36209 w 47625"/>
                <a:gd name="connsiteY1" fmla="*/ 47054 h 76200"/>
                <a:gd name="connsiteX2" fmla="*/ 26303 w 47625"/>
                <a:gd name="connsiteY2" fmla="*/ 40767 h 76200"/>
                <a:gd name="connsiteX3" fmla="*/ 12778 w 47625"/>
                <a:gd name="connsiteY3" fmla="*/ 33052 h 76200"/>
                <a:gd name="connsiteX4" fmla="*/ 8492 w 47625"/>
                <a:gd name="connsiteY4" fmla="*/ 22765 h 76200"/>
                <a:gd name="connsiteX5" fmla="*/ 13540 w 47625"/>
                <a:gd name="connsiteY5" fmla="*/ 11716 h 76200"/>
                <a:gd name="connsiteX6" fmla="*/ 26684 w 47625"/>
                <a:gd name="connsiteY6" fmla="*/ 7144 h 76200"/>
                <a:gd name="connsiteX7" fmla="*/ 40305 w 47625"/>
                <a:gd name="connsiteY7" fmla="*/ 12192 h 76200"/>
                <a:gd name="connsiteX8" fmla="*/ 45068 w 47625"/>
                <a:gd name="connsiteY8" fmla="*/ 24860 h 76200"/>
                <a:gd name="connsiteX9" fmla="*/ 44972 w 47625"/>
                <a:gd name="connsiteY9" fmla="*/ 25241 h 76200"/>
                <a:gd name="connsiteX10" fmla="*/ 38686 w 47625"/>
                <a:gd name="connsiteY10" fmla="*/ 25241 h 76200"/>
                <a:gd name="connsiteX11" fmla="*/ 35447 w 47625"/>
                <a:gd name="connsiteY11" fmla="*/ 16669 h 76200"/>
                <a:gd name="connsiteX12" fmla="*/ 26684 w 47625"/>
                <a:gd name="connsiteY12" fmla="*/ 13049 h 76200"/>
                <a:gd name="connsiteX13" fmla="*/ 18112 w 47625"/>
                <a:gd name="connsiteY13" fmla="*/ 15907 h 76200"/>
                <a:gd name="connsiteX14" fmla="*/ 15159 w 47625"/>
                <a:gd name="connsiteY14" fmla="*/ 22574 h 76200"/>
                <a:gd name="connsiteX15" fmla="*/ 17540 w 47625"/>
                <a:gd name="connsiteY15" fmla="*/ 29051 h 76200"/>
                <a:gd name="connsiteX16" fmla="*/ 27542 w 47625"/>
                <a:gd name="connsiteY16" fmla="*/ 35147 h 76200"/>
                <a:gd name="connsiteX17" fmla="*/ 41067 w 47625"/>
                <a:gd name="connsiteY17" fmla="*/ 43053 h 76200"/>
                <a:gd name="connsiteX18" fmla="*/ 45544 w 47625"/>
                <a:gd name="connsiteY18" fmla="*/ 53816 h 76200"/>
                <a:gd name="connsiteX19" fmla="*/ 40400 w 47625"/>
                <a:gd name="connsiteY19" fmla="*/ 65437 h 76200"/>
                <a:gd name="connsiteX20" fmla="*/ 26780 w 47625"/>
                <a:gd name="connsiteY20" fmla="*/ 69818 h 76200"/>
                <a:gd name="connsiteX21" fmla="*/ 12206 w 47625"/>
                <a:gd name="connsiteY21" fmla="*/ 64580 h 76200"/>
                <a:gd name="connsiteX22" fmla="*/ 7158 w 47625"/>
                <a:gd name="connsiteY22" fmla="*/ 52007 h 76200"/>
                <a:gd name="connsiteX23" fmla="*/ 7253 w 47625"/>
                <a:gd name="connsiteY23" fmla="*/ 51626 h 76200"/>
                <a:gd name="connsiteX24" fmla="*/ 13540 w 47625"/>
                <a:gd name="connsiteY24" fmla="*/ 51626 h 76200"/>
                <a:gd name="connsiteX25" fmla="*/ 17731 w 47625"/>
                <a:gd name="connsiteY25" fmla="*/ 61055 h 76200"/>
                <a:gd name="connsiteX26" fmla="*/ 26780 w 47625"/>
                <a:gd name="connsiteY26" fmla="*/ 64008 h 76200"/>
                <a:gd name="connsiteX27" fmla="*/ 35638 w 47625"/>
                <a:gd name="connsiteY27" fmla="*/ 61150 h 76200"/>
                <a:gd name="connsiteX28" fmla="*/ 38876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876" y="54197"/>
                  </a:moveTo>
                  <a:cubicBezTo>
                    <a:pt x="38876" y="51435"/>
                    <a:pt x="38019" y="49054"/>
                    <a:pt x="36209" y="47054"/>
                  </a:cubicBezTo>
                  <a:cubicBezTo>
                    <a:pt x="34400" y="45053"/>
                    <a:pt x="31066" y="42958"/>
                    <a:pt x="26303" y="40767"/>
                  </a:cubicBezTo>
                  <a:cubicBezTo>
                    <a:pt x="20112" y="38195"/>
                    <a:pt x="15635" y="35624"/>
                    <a:pt x="12778" y="33052"/>
                  </a:cubicBezTo>
                  <a:cubicBezTo>
                    <a:pt x="9920" y="30480"/>
                    <a:pt x="8492" y="26956"/>
                    <a:pt x="8492" y="22765"/>
                  </a:cubicBezTo>
                  <a:cubicBezTo>
                    <a:pt x="8492" y="18479"/>
                    <a:pt x="10206" y="14764"/>
                    <a:pt x="13540" y="11716"/>
                  </a:cubicBezTo>
                  <a:cubicBezTo>
                    <a:pt x="16874" y="8668"/>
                    <a:pt x="21350" y="7144"/>
                    <a:pt x="26684" y="7144"/>
                  </a:cubicBezTo>
                  <a:cubicBezTo>
                    <a:pt x="32399" y="7144"/>
                    <a:pt x="36971" y="8858"/>
                    <a:pt x="40305" y="12192"/>
                  </a:cubicBezTo>
                  <a:cubicBezTo>
                    <a:pt x="43639" y="15526"/>
                    <a:pt x="45258" y="19812"/>
                    <a:pt x="45068" y="24860"/>
                  </a:cubicBezTo>
                  <a:lnTo>
                    <a:pt x="44972" y="25241"/>
                  </a:lnTo>
                  <a:lnTo>
                    <a:pt x="38686" y="25241"/>
                  </a:lnTo>
                  <a:cubicBezTo>
                    <a:pt x="38686" y="22003"/>
                    <a:pt x="37638" y="19145"/>
                    <a:pt x="35447" y="16669"/>
                  </a:cubicBezTo>
                  <a:cubicBezTo>
                    <a:pt x="33257" y="14192"/>
                    <a:pt x="30399" y="13049"/>
                    <a:pt x="26684" y="13049"/>
                  </a:cubicBezTo>
                  <a:cubicBezTo>
                    <a:pt x="22970" y="13049"/>
                    <a:pt x="20017" y="14002"/>
                    <a:pt x="18112" y="15907"/>
                  </a:cubicBezTo>
                  <a:cubicBezTo>
                    <a:pt x="16207" y="17812"/>
                    <a:pt x="15159" y="20003"/>
                    <a:pt x="15159" y="22574"/>
                  </a:cubicBezTo>
                  <a:cubicBezTo>
                    <a:pt x="15159" y="25241"/>
                    <a:pt x="15921" y="27432"/>
                    <a:pt x="17540" y="29051"/>
                  </a:cubicBezTo>
                  <a:cubicBezTo>
                    <a:pt x="19160" y="30671"/>
                    <a:pt x="22493" y="32671"/>
                    <a:pt x="27542" y="35147"/>
                  </a:cubicBezTo>
                  <a:cubicBezTo>
                    <a:pt x="33542" y="37529"/>
                    <a:pt x="38114" y="40196"/>
                    <a:pt x="41067" y="43053"/>
                  </a:cubicBezTo>
                  <a:cubicBezTo>
                    <a:pt x="44020" y="45911"/>
                    <a:pt x="45544" y="49435"/>
                    <a:pt x="45544" y="53816"/>
                  </a:cubicBezTo>
                  <a:cubicBezTo>
                    <a:pt x="45544" y="58579"/>
                    <a:pt x="43829" y="62484"/>
                    <a:pt x="40400" y="65437"/>
                  </a:cubicBezTo>
                  <a:cubicBezTo>
                    <a:pt x="36971" y="68390"/>
                    <a:pt x="32399" y="69818"/>
                    <a:pt x="26780" y="69818"/>
                  </a:cubicBezTo>
                  <a:cubicBezTo>
                    <a:pt x="20588" y="69818"/>
                    <a:pt x="15731" y="68104"/>
                    <a:pt x="12206" y="64580"/>
                  </a:cubicBezTo>
                  <a:cubicBezTo>
                    <a:pt x="8682" y="61055"/>
                    <a:pt x="6968" y="56864"/>
                    <a:pt x="7158" y="52007"/>
                  </a:cubicBezTo>
                  <a:lnTo>
                    <a:pt x="7253" y="51626"/>
                  </a:lnTo>
                  <a:lnTo>
                    <a:pt x="13540" y="51626"/>
                  </a:lnTo>
                  <a:cubicBezTo>
                    <a:pt x="13730" y="56007"/>
                    <a:pt x="15159" y="59150"/>
                    <a:pt x="17731" y="61055"/>
                  </a:cubicBezTo>
                  <a:cubicBezTo>
                    <a:pt x="20303" y="62960"/>
                    <a:pt x="23351" y="64008"/>
                    <a:pt x="26780" y="64008"/>
                  </a:cubicBezTo>
                  <a:cubicBezTo>
                    <a:pt x="30494" y="64008"/>
                    <a:pt x="33542" y="63056"/>
                    <a:pt x="35638" y="61150"/>
                  </a:cubicBezTo>
                  <a:cubicBezTo>
                    <a:pt x="37733" y="59245"/>
                    <a:pt x="38876" y="56960"/>
                    <a:pt x="38876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83DDC5F7-A152-4E9F-A5F7-EBB05965C4E0}"/>
                </a:ext>
              </a:extLst>
            </p:cNvPr>
            <p:cNvSpPr/>
            <p:nvPr/>
          </p:nvSpPr>
          <p:spPr>
            <a:xfrm>
              <a:off x="3313874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44F02431-034B-4101-A081-84C76B8CA5C6}"/>
                </a:ext>
              </a:extLst>
            </p:cNvPr>
            <p:cNvSpPr/>
            <p:nvPr/>
          </p:nvSpPr>
          <p:spPr>
            <a:xfrm>
              <a:off x="33717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F630E5E0-022D-4BA6-96A8-3285728A381C}"/>
                </a:ext>
              </a:extLst>
            </p:cNvPr>
            <p:cNvSpPr/>
            <p:nvPr/>
          </p:nvSpPr>
          <p:spPr>
            <a:xfrm>
              <a:off x="3397558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6871C2BB-2669-4185-B243-4D70CB435AB2}"/>
                </a:ext>
              </a:extLst>
            </p:cNvPr>
            <p:cNvSpPr/>
            <p:nvPr/>
          </p:nvSpPr>
          <p:spPr>
            <a:xfrm>
              <a:off x="3454197" y="6610045"/>
              <a:ext cx="70799" cy="99119"/>
            </a:xfrm>
            <a:custGeom>
              <a:avLst/>
              <a:gdLst>
                <a:gd name="connsiteX0" fmla="*/ 39815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0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5 w 47625"/>
                <a:gd name="connsiteY15" fmla="*/ 67532 h 66675"/>
                <a:gd name="connsiteX16" fmla="*/ 39815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5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0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5" y="67532"/>
                  </a:lnTo>
                  <a:lnTo>
                    <a:pt x="39815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241004F4-E282-4928-87F1-89E6ABE72CA7}"/>
                </a:ext>
              </a:extLst>
            </p:cNvPr>
            <p:cNvSpPr/>
            <p:nvPr/>
          </p:nvSpPr>
          <p:spPr>
            <a:xfrm>
              <a:off x="3526979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6809225E-344A-4022-9A92-A95C6BA8D328}"/>
                </a:ext>
              </a:extLst>
            </p:cNvPr>
            <p:cNvSpPr/>
            <p:nvPr/>
          </p:nvSpPr>
          <p:spPr>
            <a:xfrm>
              <a:off x="3616470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2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192 w 47625"/>
                <a:gd name="connsiteY15" fmla="*/ 65818 h 95250"/>
                <a:gd name="connsiteX16" fmla="*/ 17621 w 47625"/>
                <a:gd name="connsiteY16" fmla="*/ 83058 h 95250"/>
                <a:gd name="connsiteX17" fmla="*/ 28099 w 47625"/>
                <a:gd name="connsiteY17" fmla="*/ 89440 h 95250"/>
                <a:gd name="connsiteX18" fmla="*/ 36290 w 47625"/>
                <a:gd name="connsiteY18" fmla="*/ 86773 h 95250"/>
                <a:gd name="connsiteX19" fmla="*/ 41529 w 47625"/>
                <a:gd name="connsiteY19" fmla="*/ 79248 h 95250"/>
                <a:gd name="connsiteX20" fmla="*/ 41529 w 47625"/>
                <a:gd name="connsiteY20" fmla="*/ 49721 h 95250"/>
                <a:gd name="connsiteX21" fmla="*/ 36385 w 47625"/>
                <a:gd name="connsiteY21" fmla="*/ 41815 h 95250"/>
                <a:gd name="connsiteX22" fmla="*/ 28099 w 47625"/>
                <a:gd name="connsiteY22" fmla="*/ 38767 h 95250"/>
                <a:gd name="connsiteX23" fmla="*/ 17526 w 47625"/>
                <a:gd name="connsiteY23" fmla="*/ 45911 h 95250"/>
                <a:gd name="connsiteX24" fmla="*/ 14097 w 47625"/>
                <a:gd name="connsiteY24" fmla="*/ 64580 h 95250"/>
                <a:gd name="connsiteX25" fmla="*/ 14097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2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192" y="65818"/>
                  </a:moveTo>
                  <a:cubicBezTo>
                    <a:pt x="14192" y="73057"/>
                    <a:pt x="15335" y="78867"/>
                    <a:pt x="17621" y="83058"/>
                  </a:cubicBezTo>
                  <a:cubicBezTo>
                    <a:pt x="19907" y="87249"/>
                    <a:pt x="23431" y="89440"/>
                    <a:pt x="28099" y="89440"/>
                  </a:cubicBezTo>
                  <a:cubicBezTo>
                    <a:pt x="31337" y="89440"/>
                    <a:pt x="34100" y="88583"/>
                    <a:pt x="36290" y="86773"/>
                  </a:cubicBezTo>
                  <a:cubicBezTo>
                    <a:pt x="38481" y="84963"/>
                    <a:pt x="40291" y="82487"/>
                    <a:pt x="41529" y="79248"/>
                  </a:cubicBezTo>
                  <a:lnTo>
                    <a:pt x="41529" y="49721"/>
                  </a:lnTo>
                  <a:cubicBezTo>
                    <a:pt x="40291" y="46482"/>
                    <a:pt x="38576" y="43815"/>
                    <a:pt x="36385" y="41815"/>
                  </a:cubicBezTo>
                  <a:cubicBezTo>
                    <a:pt x="34195" y="39815"/>
                    <a:pt x="31432" y="38767"/>
                    <a:pt x="28099" y="38767"/>
                  </a:cubicBezTo>
                  <a:cubicBezTo>
                    <a:pt x="23336" y="38767"/>
                    <a:pt x="19812" y="41148"/>
                    <a:pt x="17526" y="45911"/>
                  </a:cubicBezTo>
                  <a:cubicBezTo>
                    <a:pt x="15240" y="50673"/>
                    <a:pt x="14097" y="56864"/>
                    <a:pt x="14097" y="64580"/>
                  </a:cubicBezTo>
                  <a:lnTo>
                    <a:pt x="14097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E54B74EF-EC79-45B5-A4B9-4E5A7C6F85C2}"/>
                </a:ext>
              </a:extLst>
            </p:cNvPr>
            <p:cNvSpPr/>
            <p:nvPr/>
          </p:nvSpPr>
          <p:spPr>
            <a:xfrm>
              <a:off x="3697888" y="6570398"/>
              <a:ext cx="28320" cy="56639"/>
            </a:xfrm>
            <a:custGeom>
              <a:avLst/>
              <a:gdLst>
                <a:gd name="connsiteX0" fmla="*/ 13145 w 19050"/>
                <a:gd name="connsiteY0" fmla="*/ 18193 h 38100"/>
                <a:gd name="connsiteX1" fmla="*/ 10954 w 19050"/>
                <a:gd name="connsiteY1" fmla="*/ 33528 h 38100"/>
                <a:gd name="connsiteX2" fmla="*/ 7144 w 19050"/>
                <a:gd name="connsiteY2" fmla="*/ 33528 h 38100"/>
                <a:gd name="connsiteX3" fmla="*/ 7525 w 19050"/>
                <a:gd name="connsiteY3" fmla="*/ 18669 h 38100"/>
                <a:gd name="connsiteX4" fmla="*/ 7525 w 19050"/>
                <a:gd name="connsiteY4" fmla="*/ 7144 h 38100"/>
                <a:gd name="connsiteX5" fmla="*/ 13240 w 19050"/>
                <a:gd name="connsiteY5" fmla="*/ 7144 h 38100"/>
                <a:gd name="connsiteX6" fmla="*/ 13240 w 19050"/>
                <a:gd name="connsiteY6" fmla="*/ 181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" h="38100">
                  <a:moveTo>
                    <a:pt x="13145" y="18193"/>
                  </a:moveTo>
                  <a:lnTo>
                    <a:pt x="10954" y="33528"/>
                  </a:lnTo>
                  <a:lnTo>
                    <a:pt x="7144" y="33528"/>
                  </a:lnTo>
                  <a:lnTo>
                    <a:pt x="7525" y="18669"/>
                  </a:lnTo>
                  <a:lnTo>
                    <a:pt x="7525" y="7144"/>
                  </a:lnTo>
                  <a:lnTo>
                    <a:pt x="13240" y="7144"/>
                  </a:lnTo>
                  <a:lnTo>
                    <a:pt x="13240" y="1819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30C0DD1D-29B9-4761-9A3A-2C13CAFFC00A}"/>
                </a:ext>
              </a:extLst>
            </p:cNvPr>
            <p:cNvSpPr/>
            <p:nvPr/>
          </p:nvSpPr>
          <p:spPr>
            <a:xfrm>
              <a:off x="3728190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BEE00573-B55F-43F4-9846-A3F561C14E65}"/>
                </a:ext>
              </a:extLst>
            </p:cNvPr>
            <p:cNvSpPr/>
            <p:nvPr/>
          </p:nvSpPr>
          <p:spPr>
            <a:xfrm>
              <a:off x="376189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E7366254-4402-4D7B-8746-961E5EF50081}"/>
                </a:ext>
              </a:extLst>
            </p:cNvPr>
            <p:cNvSpPr/>
            <p:nvPr/>
          </p:nvSpPr>
          <p:spPr>
            <a:xfrm>
              <a:off x="3839062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6292F852-1FBA-460E-AA8D-376D1949D723}"/>
                </a:ext>
              </a:extLst>
            </p:cNvPr>
            <p:cNvSpPr/>
            <p:nvPr/>
          </p:nvSpPr>
          <p:spPr>
            <a:xfrm>
              <a:off x="3918640" y="6575213"/>
              <a:ext cx="70799" cy="141598"/>
            </a:xfrm>
            <a:custGeom>
              <a:avLst/>
              <a:gdLst>
                <a:gd name="connsiteX0" fmla="*/ 29337 w 47625"/>
                <a:gd name="connsiteY0" fmla="*/ 92202 h 95250"/>
                <a:gd name="connsiteX1" fmla="*/ 13335 w 47625"/>
                <a:gd name="connsiteY1" fmla="*/ 84868 h 95250"/>
                <a:gd name="connsiteX2" fmla="*/ 7144 w 47625"/>
                <a:gd name="connsiteY2" fmla="*/ 66104 h 95250"/>
                <a:gd name="connsiteX3" fmla="*/ 7144 w 47625"/>
                <a:gd name="connsiteY3" fmla="*/ 56102 h 95250"/>
                <a:gd name="connsiteX4" fmla="*/ 13335 w 47625"/>
                <a:gd name="connsiteY4" fmla="*/ 37052 h 95250"/>
                <a:gd name="connsiteX5" fmla="*/ 28289 w 47625"/>
                <a:gd name="connsiteY5" fmla="*/ 29528 h 95250"/>
                <a:gd name="connsiteX6" fmla="*/ 43053 w 47625"/>
                <a:gd name="connsiteY6" fmla="*/ 36290 h 95250"/>
                <a:gd name="connsiteX7" fmla="*/ 48292 w 47625"/>
                <a:gd name="connsiteY7" fmla="*/ 54483 h 95250"/>
                <a:gd name="connsiteX8" fmla="*/ 48292 w 47625"/>
                <a:gd name="connsiteY8" fmla="*/ 61055 h 95250"/>
                <a:gd name="connsiteX9" fmla="*/ 13716 w 47625"/>
                <a:gd name="connsiteY9" fmla="*/ 61055 h 95250"/>
                <a:gd name="connsiteX10" fmla="*/ 13716 w 47625"/>
                <a:gd name="connsiteY10" fmla="*/ 66104 h 95250"/>
                <a:gd name="connsiteX11" fmla="*/ 17907 w 47625"/>
                <a:gd name="connsiteY11" fmla="*/ 80677 h 95250"/>
                <a:gd name="connsiteX12" fmla="*/ 29242 w 47625"/>
                <a:gd name="connsiteY12" fmla="*/ 86487 h 95250"/>
                <a:gd name="connsiteX13" fmla="*/ 37814 w 47625"/>
                <a:gd name="connsiteY13" fmla="*/ 84773 h 95250"/>
                <a:gd name="connsiteX14" fmla="*/ 44005 w 47625"/>
                <a:gd name="connsiteY14" fmla="*/ 79820 h 95250"/>
                <a:gd name="connsiteX15" fmla="*/ 46768 w 47625"/>
                <a:gd name="connsiteY15" fmla="*/ 84582 h 95250"/>
                <a:gd name="connsiteX16" fmla="*/ 39719 w 47625"/>
                <a:gd name="connsiteY16" fmla="*/ 90202 h 95250"/>
                <a:gd name="connsiteX17" fmla="*/ 29337 w 47625"/>
                <a:gd name="connsiteY17" fmla="*/ 92202 h 95250"/>
                <a:gd name="connsiteX18" fmla="*/ 28384 w 47625"/>
                <a:gd name="connsiteY18" fmla="*/ 35433 h 95250"/>
                <a:gd name="connsiteX19" fmla="*/ 18002 w 47625"/>
                <a:gd name="connsiteY19" fmla="*/ 41148 h 95250"/>
                <a:gd name="connsiteX20" fmla="*/ 13811 w 47625"/>
                <a:gd name="connsiteY20" fmla="*/ 55340 h 95250"/>
                <a:gd name="connsiteX21" fmla="*/ 41624 w 47625"/>
                <a:gd name="connsiteY21" fmla="*/ 55340 h 95250"/>
                <a:gd name="connsiteX22" fmla="*/ 41624 w 47625"/>
                <a:gd name="connsiteY22" fmla="*/ 52769 h 95250"/>
                <a:gd name="connsiteX23" fmla="*/ 38100 w 47625"/>
                <a:gd name="connsiteY23" fmla="*/ 40386 h 95250"/>
                <a:gd name="connsiteX24" fmla="*/ 28384 w 47625"/>
                <a:gd name="connsiteY24" fmla="*/ 35433 h 95250"/>
                <a:gd name="connsiteX25" fmla="*/ 34671 w 47625"/>
                <a:gd name="connsiteY25" fmla="*/ 7144 h 95250"/>
                <a:gd name="connsiteX26" fmla="*/ 42863 w 47625"/>
                <a:gd name="connsiteY26" fmla="*/ 7144 h 95250"/>
                <a:gd name="connsiteX27" fmla="*/ 42958 w 47625"/>
                <a:gd name="connsiteY27" fmla="*/ 7430 h 95250"/>
                <a:gd name="connsiteX28" fmla="*/ 30671 w 47625"/>
                <a:gd name="connsiteY28" fmla="*/ 22003 h 95250"/>
                <a:gd name="connsiteX29" fmla="*/ 24955 w 47625"/>
                <a:gd name="connsiteY29" fmla="*/ 22003 h 95250"/>
                <a:gd name="connsiteX30" fmla="*/ 34671 w 47625"/>
                <a:gd name="connsiteY3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7625" h="95250">
                  <a:moveTo>
                    <a:pt x="29337" y="92202"/>
                  </a:moveTo>
                  <a:cubicBezTo>
                    <a:pt x="22860" y="92202"/>
                    <a:pt x="17526" y="89726"/>
                    <a:pt x="13335" y="84868"/>
                  </a:cubicBezTo>
                  <a:cubicBezTo>
                    <a:pt x="9144" y="80010"/>
                    <a:pt x="7144" y="73724"/>
                    <a:pt x="7144" y="66104"/>
                  </a:cubicBezTo>
                  <a:lnTo>
                    <a:pt x="7144" y="56102"/>
                  </a:lnTo>
                  <a:cubicBezTo>
                    <a:pt x="7144" y="48482"/>
                    <a:pt x="9239" y="42101"/>
                    <a:pt x="13335" y="37052"/>
                  </a:cubicBezTo>
                  <a:cubicBezTo>
                    <a:pt x="17431" y="32004"/>
                    <a:pt x="22479" y="29528"/>
                    <a:pt x="28289" y="29528"/>
                  </a:cubicBezTo>
                  <a:cubicBezTo>
                    <a:pt x="34576" y="29528"/>
                    <a:pt x="39529" y="31814"/>
                    <a:pt x="43053" y="36290"/>
                  </a:cubicBezTo>
                  <a:cubicBezTo>
                    <a:pt x="46577" y="40767"/>
                    <a:pt x="48292" y="46863"/>
                    <a:pt x="48292" y="54483"/>
                  </a:cubicBezTo>
                  <a:lnTo>
                    <a:pt x="48292" y="61055"/>
                  </a:lnTo>
                  <a:lnTo>
                    <a:pt x="13716" y="61055"/>
                  </a:lnTo>
                  <a:lnTo>
                    <a:pt x="13716" y="66104"/>
                  </a:lnTo>
                  <a:cubicBezTo>
                    <a:pt x="13716" y="72009"/>
                    <a:pt x="15145" y="76867"/>
                    <a:pt x="17907" y="80677"/>
                  </a:cubicBezTo>
                  <a:cubicBezTo>
                    <a:pt x="20669" y="84582"/>
                    <a:pt x="24479" y="86487"/>
                    <a:pt x="29242" y="86487"/>
                  </a:cubicBezTo>
                  <a:cubicBezTo>
                    <a:pt x="32576" y="86487"/>
                    <a:pt x="35433" y="85915"/>
                    <a:pt x="37814" y="84773"/>
                  </a:cubicBezTo>
                  <a:cubicBezTo>
                    <a:pt x="40196" y="83630"/>
                    <a:pt x="42291" y="81915"/>
                    <a:pt x="44005" y="79820"/>
                  </a:cubicBezTo>
                  <a:lnTo>
                    <a:pt x="46768" y="84582"/>
                  </a:lnTo>
                  <a:cubicBezTo>
                    <a:pt x="44958" y="86963"/>
                    <a:pt x="42577" y="88773"/>
                    <a:pt x="39719" y="90202"/>
                  </a:cubicBezTo>
                  <a:cubicBezTo>
                    <a:pt x="36862" y="91440"/>
                    <a:pt x="33338" y="92202"/>
                    <a:pt x="29337" y="92202"/>
                  </a:cubicBezTo>
                  <a:close/>
                  <a:moveTo>
                    <a:pt x="28384" y="35433"/>
                  </a:moveTo>
                  <a:cubicBezTo>
                    <a:pt x="24194" y="35433"/>
                    <a:pt x="20765" y="37338"/>
                    <a:pt x="18002" y="41148"/>
                  </a:cubicBezTo>
                  <a:cubicBezTo>
                    <a:pt x="15240" y="44958"/>
                    <a:pt x="13906" y="49721"/>
                    <a:pt x="13811" y="55340"/>
                  </a:cubicBezTo>
                  <a:lnTo>
                    <a:pt x="41624" y="55340"/>
                  </a:lnTo>
                  <a:lnTo>
                    <a:pt x="41624" y="52769"/>
                  </a:lnTo>
                  <a:cubicBezTo>
                    <a:pt x="41624" y="47816"/>
                    <a:pt x="40481" y="43625"/>
                    <a:pt x="38100" y="40386"/>
                  </a:cubicBezTo>
                  <a:cubicBezTo>
                    <a:pt x="35719" y="37148"/>
                    <a:pt x="32576" y="35433"/>
                    <a:pt x="28384" y="35433"/>
                  </a:cubicBezTo>
                  <a:close/>
                  <a:moveTo>
                    <a:pt x="34671" y="7144"/>
                  </a:moveTo>
                  <a:lnTo>
                    <a:pt x="42863" y="7144"/>
                  </a:lnTo>
                  <a:lnTo>
                    <a:pt x="42958" y="7430"/>
                  </a:lnTo>
                  <a:lnTo>
                    <a:pt x="30671" y="22003"/>
                  </a:lnTo>
                  <a:lnTo>
                    <a:pt x="24955" y="22003"/>
                  </a:lnTo>
                  <a:lnTo>
                    <a:pt x="34671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9C012853-C83E-4E94-8BF7-B47924463E39}"/>
                </a:ext>
              </a:extLst>
            </p:cNvPr>
            <p:cNvSpPr/>
            <p:nvPr/>
          </p:nvSpPr>
          <p:spPr>
            <a:xfrm>
              <a:off x="3997228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9F04AF0D-DBFB-439F-8658-B1D0C55C42ED}"/>
                </a:ext>
              </a:extLst>
            </p:cNvPr>
            <p:cNvSpPr/>
            <p:nvPr/>
          </p:nvSpPr>
          <p:spPr>
            <a:xfrm>
              <a:off x="407864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08D43B2C-C08D-48B5-B782-5879A618BD32}"/>
                </a:ext>
              </a:extLst>
            </p:cNvPr>
            <p:cNvSpPr/>
            <p:nvPr/>
          </p:nvSpPr>
          <p:spPr>
            <a:xfrm>
              <a:off x="4108241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5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9E3309E4-315E-418D-9291-25643CB79702}"/>
                </a:ext>
              </a:extLst>
            </p:cNvPr>
            <p:cNvSpPr/>
            <p:nvPr/>
          </p:nvSpPr>
          <p:spPr>
            <a:xfrm>
              <a:off x="418725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12FD3CFE-C94C-4843-A32C-F767EC8DA4B9}"/>
                </a:ext>
              </a:extLst>
            </p:cNvPr>
            <p:cNvSpPr/>
            <p:nvPr/>
          </p:nvSpPr>
          <p:spPr>
            <a:xfrm>
              <a:off x="4237804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29396281-E8D1-4956-BAE9-9897C16DDEF9}"/>
                </a:ext>
              </a:extLst>
            </p:cNvPr>
            <p:cNvSpPr/>
            <p:nvPr/>
          </p:nvSpPr>
          <p:spPr>
            <a:xfrm>
              <a:off x="4267397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9067532D-8F0D-4381-A5E4-920273C29EF1}"/>
                </a:ext>
              </a:extLst>
            </p:cNvPr>
            <p:cNvSpPr/>
            <p:nvPr/>
          </p:nvSpPr>
          <p:spPr>
            <a:xfrm>
              <a:off x="437812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F9F6D370-8777-4D4A-B1A0-7D74E669D79D}"/>
                </a:ext>
              </a:extLst>
            </p:cNvPr>
            <p:cNvSpPr/>
            <p:nvPr/>
          </p:nvSpPr>
          <p:spPr>
            <a:xfrm>
              <a:off x="444892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5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5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5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E8A113EF-DD04-496C-A746-6F618A41EF81}"/>
                </a:ext>
              </a:extLst>
            </p:cNvPr>
            <p:cNvSpPr/>
            <p:nvPr/>
          </p:nvSpPr>
          <p:spPr>
            <a:xfrm>
              <a:off x="4538418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CEC8EAF9-4C44-4E41-BA9A-76AC9FCA124C}"/>
                </a:ext>
              </a:extLst>
            </p:cNvPr>
            <p:cNvSpPr/>
            <p:nvPr/>
          </p:nvSpPr>
          <p:spPr>
            <a:xfrm>
              <a:off x="46182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568B7239-2A3D-4CAE-B724-662550FDE1D4}"/>
                </a:ext>
              </a:extLst>
            </p:cNvPr>
            <p:cNvSpPr/>
            <p:nvPr/>
          </p:nvSpPr>
          <p:spPr>
            <a:xfrm>
              <a:off x="4732973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6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2 w 76200"/>
                <a:gd name="connsiteY19" fmla="*/ 68675 h 66675"/>
                <a:gd name="connsiteX20" fmla="*/ 38672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6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2" y="68675"/>
                  </a:lnTo>
                  <a:lnTo>
                    <a:pt x="38672" y="33338"/>
                  </a:lnTo>
                  <a:cubicBezTo>
                    <a:pt x="38672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2FDBC97A-5FA9-488A-B1B8-414CC9C9F82C}"/>
                </a:ext>
              </a:extLst>
            </p:cNvPr>
            <p:cNvSpPr/>
            <p:nvPr/>
          </p:nvSpPr>
          <p:spPr>
            <a:xfrm>
              <a:off x="485545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3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3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20DC0DDD-4917-4EDB-8FDE-A3AD09A9C740}"/>
                </a:ext>
              </a:extLst>
            </p:cNvPr>
            <p:cNvSpPr/>
            <p:nvPr/>
          </p:nvSpPr>
          <p:spPr>
            <a:xfrm>
              <a:off x="493645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78039FA6-8C0D-4439-933B-EAB770D0CF65}"/>
                </a:ext>
              </a:extLst>
            </p:cNvPr>
            <p:cNvSpPr/>
            <p:nvPr/>
          </p:nvSpPr>
          <p:spPr>
            <a:xfrm>
              <a:off x="5013763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9EB7A2D1-E8A5-4A98-B6DE-BF0248D3EA61}"/>
                </a:ext>
              </a:extLst>
            </p:cNvPr>
            <p:cNvSpPr/>
            <p:nvPr/>
          </p:nvSpPr>
          <p:spPr>
            <a:xfrm>
              <a:off x="5091500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7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CD3D616-879B-4280-8056-9605A9993C82}"/>
                </a:ext>
              </a:extLst>
            </p:cNvPr>
            <p:cNvSpPr/>
            <p:nvPr/>
          </p:nvSpPr>
          <p:spPr>
            <a:xfrm>
              <a:off x="51710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6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5115FB61-B522-4663-96DB-791F664D96FF}"/>
                </a:ext>
              </a:extLst>
            </p:cNvPr>
            <p:cNvSpPr/>
            <p:nvPr/>
          </p:nvSpPr>
          <p:spPr>
            <a:xfrm>
              <a:off x="5249666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1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1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0529073B-F26A-4ECF-9818-3D5C91C36022}"/>
                </a:ext>
              </a:extLst>
            </p:cNvPr>
            <p:cNvSpPr/>
            <p:nvPr/>
          </p:nvSpPr>
          <p:spPr>
            <a:xfrm>
              <a:off x="5371440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58D7E9E-4364-48E2-913B-53AB89E208B4}"/>
                </a:ext>
              </a:extLst>
            </p:cNvPr>
            <p:cNvSpPr/>
            <p:nvPr/>
          </p:nvSpPr>
          <p:spPr>
            <a:xfrm>
              <a:off x="5450169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ECA70A51-4072-4EE9-8B0A-1EF2CB83BA28}"/>
                </a:ext>
              </a:extLst>
            </p:cNvPr>
            <p:cNvSpPr/>
            <p:nvPr/>
          </p:nvSpPr>
          <p:spPr>
            <a:xfrm>
              <a:off x="5522810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953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B467DB8-377B-4A62-9DAD-2CE8E90608FE}"/>
              </a:ext>
            </a:extLst>
          </p:cNvPr>
          <p:cNvGrpSpPr/>
          <p:nvPr userDrawn="1"/>
        </p:nvGrpSpPr>
        <p:grpSpPr>
          <a:xfrm>
            <a:off x="4484254" y="6568699"/>
            <a:ext cx="3223490" cy="181387"/>
            <a:chOff x="5828520" y="6568699"/>
            <a:chExt cx="3223490" cy="181387"/>
          </a:xfrm>
        </p:grpSpPr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93A9FC3A-8FED-47E4-844C-144EDBA7667E}"/>
                </a:ext>
              </a:extLst>
            </p:cNvPr>
            <p:cNvSpPr/>
            <p:nvPr/>
          </p:nvSpPr>
          <p:spPr>
            <a:xfrm>
              <a:off x="5828520" y="6577337"/>
              <a:ext cx="84959" cy="141598"/>
            </a:xfrm>
            <a:custGeom>
              <a:avLst/>
              <a:gdLst>
                <a:gd name="connsiteX0" fmla="*/ 57721 w 57150"/>
                <a:gd name="connsiteY0" fmla="*/ 78486 h 95250"/>
                <a:gd name="connsiteX1" fmla="*/ 49530 w 57150"/>
                <a:gd name="connsiteY1" fmla="*/ 86868 h 95250"/>
                <a:gd name="connsiteX2" fmla="*/ 34290 w 57150"/>
                <a:gd name="connsiteY2" fmla="*/ 90678 h 95250"/>
                <a:gd name="connsiteX3" fmla="*/ 14573 w 57150"/>
                <a:gd name="connsiteY3" fmla="*/ 82963 h 95250"/>
                <a:gd name="connsiteX4" fmla="*/ 7144 w 57150"/>
                <a:gd name="connsiteY4" fmla="*/ 60674 h 95250"/>
                <a:gd name="connsiteX5" fmla="*/ 7144 w 57150"/>
                <a:gd name="connsiteY5" fmla="*/ 36576 h 95250"/>
                <a:gd name="connsiteX6" fmla="*/ 14192 w 57150"/>
                <a:gd name="connsiteY6" fmla="*/ 14764 h 95250"/>
                <a:gd name="connsiteX7" fmla="*/ 32957 w 57150"/>
                <a:gd name="connsiteY7" fmla="*/ 7144 h 95250"/>
                <a:gd name="connsiteX8" fmla="*/ 50768 w 57150"/>
                <a:gd name="connsiteY8" fmla="*/ 13145 h 95250"/>
                <a:gd name="connsiteX9" fmla="*/ 57341 w 57150"/>
                <a:gd name="connsiteY9" fmla="*/ 29813 h 95250"/>
                <a:gd name="connsiteX10" fmla="*/ 57245 w 57150"/>
                <a:gd name="connsiteY10" fmla="*/ 30194 h 95250"/>
                <a:gd name="connsiteX11" fmla="*/ 50959 w 57150"/>
                <a:gd name="connsiteY11" fmla="*/ 30194 h 95250"/>
                <a:gd name="connsiteX12" fmla="*/ 46196 w 57150"/>
                <a:gd name="connsiteY12" fmla="*/ 17526 h 95250"/>
                <a:gd name="connsiteX13" fmla="*/ 32957 w 57150"/>
                <a:gd name="connsiteY13" fmla="*/ 13049 h 95250"/>
                <a:gd name="connsiteX14" fmla="*/ 18955 w 57150"/>
                <a:gd name="connsiteY14" fmla="*/ 19050 h 95250"/>
                <a:gd name="connsiteX15" fmla="*/ 13811 w 57150"/>
                <a:gd name="connsiteY15" fmla="*/ 36481 h 95250"/>
                <a:gd name="connsiteX16" fmla="*/ 13811 w 57150"/>
                <a:gd name="connsiteY16" fmla="*/ 60769 h 95250"/>
                <a:gd name="connsiteX17" fmla="*/ 19336 w 57150"/>
                <a:gd name="connsiteY17" fmla="*/ 78867 h 95250"/>
                <a:gd name="connsiteX18" fmla="*/ 34195 w 57150"/>
                <a:gd name="connsiteY18" fmla="*/ 85058 h 95250"/>
                <a:gd name="connsiteX19" fmla="*/ 45149 w 57150"/>
                <a:gd name="connsiteY19" fmla="*/ 82582 h 95250"/>
                <a:gd name="connsiteX20" fmla="*/ 50863 w 57150"/>
                <a:gd name="connsiteY20" fmla="*/ 76581 h 95250"/>
                <a:gd name="connsiteX21" fmla="*/ 50863 w 57150"/>
                <a:gd name="connsiteY21" fmla="*/ 55436 h 95250"/>
                <a:gd name="connsiteX22" fmla="*/ 34004 w 57150"/>
                <a:gd name="connsiteY22" fmla="*/ 55436 h 95250"/>
                <a:gd name="connsiteX23" fmla="*/ 34004 w 57150"/>
                <a:gd name="connsiteY23" fmla="*/ 49530 h 95250"/>
                <a:gd name="connsiteX24" fmla="*/ 57626 w 57150"/>
                <a:gd name="connsiteY24" fmla="*/ 49530 h 95250"/>
                <a:gd name="connsiteX25" fmla="*/ 57626 w 57150"/>
                <a:gd name="connsiteY25" fmla="*/ 7848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150" h="95250">
                  <a:moveTo>
                    <a:pt x="57721" y="78486"/>
                  </a:moveTo>
                  <a:cubicBezTo>
                    <a:pt x="56197" y="81534"/>
                    <a:pt x="53530" y="84296"/>
                    <a:pt x="49530" y="86868"/>
                  </a:cubicBezTo>
                  <a:cubicBezTo>
                    <a:pt x="45529" y="89440"/>
                    <a:pt x="40481" y="90678"/>
                    <a:pt x="34290" y="90678"/>
                  </a:cubicBezTo>
                  <a:cubicBezTo>
                    <a:pt x="26099" y="90678"/>
                    <a:pt x="19621" y="88106"/>
                    <a:pt x="14573" y="82963"/>
                  </a:cubicBezTo>
                  <a:cubicBezTo>
                    <a:pt x="9525" y="77819"/>
                    <a:pt x="7144" y="70390"/>
                    <a:pt x="7144" y="60674"/>
                  </a:cubicBezTo>
                  <a:lnTo>
                    <a:pt x="7144" y="36576"/>
                  </a:lnTo>
                  <a:cubicBezTo>
                    <a:pt x="7144" y="27051"/>
                    <a:pt x="9525" y="19812"/>
                    <a:pt x="14192" y="14764"/>
                  </a:cubicBezTo>
                  <a:cubicBezTo>
                    <a:pt x="18859" y="9716"/>
                    <a:pt x="25146" y="7144"/>
                    <a:pt x="32957" y="7144"/>
                  </a:cubicBezTo>
                  <a:cubicBezTo>
                    <a:pt x="40576" y="7144"/>
                    <a:pt x="46577" y="9144"/>
                    <a:pt x="50768" y="13145"/>
                  </a:cubicBezTo>
                  <a:cubicBezTo>
                    <a:pt x="54959" y="17145"/>
                    <a:pt x="57150" y="22670"/>
                    <a:pt x="57341" y="29813"/>
                  </a:cubicBezTo>
                  <a:lnTo>
                    <a:pt x="57245" y="30194"/>
                  </a:lnTo>
                  <a:lnTo>
                    <a:pt x="50959" y="30194"/>
                  </a:lnTo>
                  <a:cubicBezTo>
                    <a:pt x="50768" y="24765"/>
                    <a:pt x="49149" y="20479"/>
                    <a:pt x="46196" y="17526"/>
                  </a:cubicBezTo>
                  <a:cubicBezTo>
                    <a:pt x="43243" y="14573"/>
                    <a:pt x="38767" y="13049"/>
                    <a:pt x="32957" y="13049"/>
                  </a:cubicBezTo>
                  <a:cubicBezTo>
                    <a:pt x="27051" y="13049"/>
                    <a:pt x="22384" y="15050"/>
                    <a:pt x="18955" y="19050"/>
                  </a:cubicBezTo>
                  <a:cubicBezTo>
                    <a:pt x="15526" y="23051"/>
                    <a:pt x="13811" y="28861"/>
                    <a:pt x="13811" y="36481"/>
                  </a:cubicBezTo>
                  <a:lnTo>
                    <a:pt x="13811" y="60769"/>
                  </a:lnTo>
                  <a:cubicBezTo>
                    <a:pt x="13811" y="68675"/>
                    <a:pt x="15621" y="74676"/>
                    <a:pt x="19336" y="78867"/>
                  </a:cubicBezTo>
                  <a:cubicBezTo>
                    <a:pt x="23050" y="82963"/>
                    <a:pt x="28004" y="85058"/>
                    <a:pt x="34195" y="85058"/>
                  </a:cubicBezTo>
                  <a:cubicBezTo>
                    <a:pt x="38767" y="85058"/>
                    <a:pt x="42482" y="84201"/>
                    <a:pt x="45149" y="82582"/>
                  </a:cubicBezTo>
                  <a:cubicBezTo>
                    <a:pt x="47911" y="80963"/>
                    <a:pt x="49816" y="78962"/>
                    <a:pt x="50863" y="76581"/>
                  </a:cubicBezTo>
                  <a:lnTo>
                    <a:pt x="50863" y="55436"/>
                  </a:lnTo>
                  <a:lnTo>
                    <a:pt x="34004" y="55436"/>
                  </a:lnTo>
                  <a:lnTo>
                    <a:pt x="34004" y="49530"/>
                  </a:lnTo>
                  <a:lnTo>
                    <a:pt x="57626" y="49530"/>
                  </a:lnTo>
                  <a:lnTo>
                    <a:pt x="57626" y="78486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C37A0C13-2E12-4E39-BABE-E287BC1B1DF2}"/>
                </a:ext>
              </a:extLst>
            </p:cNvPr>
            <p:cNvSpPr/>
            <p:nvPr/>
          </p:nvSpPr>
          <p:spPr>
            <a:xfrm>
              <a:off x="592877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2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2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BDCF0A5A-2228-44B2-BC62-C38F4BA51343}"/>
                </a:ext>
              </a:extLst>
            </p:cNvPr>
            <p:cNvSpPr/>
            <p:nvPr/>
          </p:nvSpPr>
          <p:spPr>
            <a:xfrm>
              <a:off x="597507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08A212BE-CE61-4EC4-89B5-559B13B0AADC}"/>
                </a:ext>
              </a:extLst>
            </p:cNvPr>
            <p:cNvSpPr/>
            <p:nvPr/>
          </p:nvSpPr>
          <p:spPr>
            <a:xfrm>
              <a:off x="605267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4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793733F3-D1B0-44E9-990E-214436C6BB2F}"/>
                </a:ext>
              </a:extLst>
            </p:cNvPr>
            <p:cNvSpPr/>
            <p:nvPr/>
          </p:nvSpPr>
          <p:spPr>
            <a:xfrm>
              <a:off x="6136356" y="6610045"/>
              <a:ext cx="70799" cy="99119"/>
            </a:xfrm>
            <a:custGeom>
              <a:avLst/>
              <a:gdLst>
                <a:gd name="connsiteX0" fmla="*/ 39814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1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6 w 47625"/>
                <a:gd name="connsiteY15" fmla="*/ 67532 h 66675"/>
                <a:gd name="connsiteX16" fmla="*/ 39814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4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1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6" y="67532"/>
                  </a:lnTo>
                  <a:lnTo>
                    <a:pt x="39814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8A3CA37C-CB82-46BF-9900-3EF1E52C76C9}"/>
                </a:ext>
              </a:extLst>
            </p:cNvPr>
            <p:cNvSpPr/>
            <p:nvPr/>
          </p:nvSpPr>
          <p:spPr>
            <a:xfrm>
              <a:off x="6213811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7F148C47-9C63-4E36-A6B6-AC8DB5E0DF06}"/>
                </a:ext>
              </a:extLst>
            </p:cNvPr>
            <p:cNvSpPr/>
            <p:nvPr/>
          </p:nvSpPr>
          <p:spPr>
            <a:xfrm>
              <a:off x="628701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79784574-DB6C-4894-93D4-39686BD54230}"/>
                </a:ext>
              </a:extLst>
            </p:cNvPr>
            <p:cNvSpPr/>
            <p:nvPr/>
          </p:nvSpPr>
          <p:spPr>
            <a:xfrm>
              <a:off x="6339833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E9306230-7E74-481C-9453-CB9FB5C2F6C3}"/>
                </a:ext>
              </a:extLst>
            </p:cNvPr>
            <p:cNvSpPr/>
            <p:nvPr/>
          </p:nvSpPr>
          <p:spPr>
            <a:xfrm>
              <a:off x="645068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1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5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3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1 w 47625"/>
                <a:gd name="connsiteY24" fmla="*/ 51721 h 76200"/>
                <a:gd name="connsiteX25" fmla="*/ 17732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1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4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5" y="20003"/>
                    <a:pt x="15065" y="22574"/>
                  </a:cubicBezTo>
                  <a:cubicBezTo>
                    <a:pt x="15065" y="25241"/>
                    <a:pt x="15827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3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1" y="51721"/>
                  </a:lnTo>
                  <a:cubicBezTo>
                    <a:pt x="13731" y="56102"/>
                    <a:pt x="15160" y="59245"/>
                    <a:pt x="17732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BD499952-D73F-4F77-96AB-A0AFED4BAADF}"/>
                </a:ext>
              </a:extLst>
            </p:cNvPr>
            <p:cNvSpPr/>
            <p:nvPr/>
          </p:nvSpPr>
          <p:spPr>
            <a:xfrm>
              <a:off x="6522778" y="6608488"/>
              <a:ext cx="70799" cy="113279"/>
            </a:xfrm>
            <a:custGeom>
              <a:avLst/>
              <a:gdLst>
                <a:gd name="connsiteX0" fmla="*/ 28670 w 47625"/>
                <a:gd name="connsiteY0" fmla="*/ 64103 h 76200"/>
                <a:gd name="connsiteX1" fmla="*/ 37909 w 47625"/>
                <a:gd name="connsiteY1" fmla="*/ 60293 h 76200"/>
                <a:gd name="connsiteX2" fmla="*/ 41910 w 47625"/>
                <a:gd name="connsiteY2" fmla="*/ 49816 h 76200"/>
                <a:gd name="connsiteX3" fmla="*/ 47816 w 47625"/>
                <a:gd name="connsiteY3" fmla="*/ 49816 h 76200"/>
                <a:gd name="connsiteX4" fmla="*/ 48006 w 47625"/>
                <a:gd name="connsiteY4" fmla="*/ 50197 h 76200"/>
                <a:gd name="connsiteX5" fmla="*/ 42386 w 47625"/>
                <a:gd name="connsiteY5" fmla="*/ 64199 h 76200"/>
                <a:gd name="connsiteX6" fmla="*/ 28766 w 47625"/>
                <a:gd name="connsiteY6" fmla="*/ 69818 h 76200"/>
                <a:gd name="connsiteX7" fmla="*/ 12763 w 47625"/>
                <a:gd name="connsiteY7" fmla="*/ 62389 h 76200"/>
                <a:gd name="connsiteX8" fmla="*/ 7144 w 47625"/>
                <a:gd name="connsiteY8" fmla="*/ 43244 h 76200"/>
                <a:gd name="connsiteX9" fmla="*/ 7144 w 47625"/>
                <a:gd name="connsiteY9" fmla="*/ 33814 h 76200"/>
                <a:gd name="connsiteX10" fmla="*/ 12763 w 47625"/>
                <a:gd name="connsiteY10" fmla="*/ 14669 h 76200"/>
                <a:gd name="connsiteX11" fmla="*/ 28766 w 47625"/>
                <a:gd name="connsiteY11" fmla="*/ 7144 h 76200"/>
                <a:gd name="connsiteX12" fmla="*/ 42672 w 47625"/>
                <a:gd name="connsiteY12" fmla="*/ 13049 h 76200"/>
                <a:gd name="connsiteX13" fmla="*/ 48006 w 47625"/>
                <a:gd name="connsiteY13" fmla="*/ 28575 h 76200"/>
                <a:gd name="connsiteX14" fmla="*/ 47911 w 47625"/>
                <a:gd name="connsiteY14" fmla="*/ 28861 h 76200"/>
                <a:gd name="connsiteX15" fmla="*/ 41910 w 47625"/>
                <a:gd name="connsiteY15" fmla="*/ 28861 h 76200"/>
                <a:gd name="connsiteX16" fmla="*/ 38100 w 47625"/>
                <a:gd name="connsiteY16" fmla="*/ 17431 h 76200"/>
                <a:gd name="connsiteX17" fmla="*/ 28670 w 47625"/>
                <a:gd name="connsiteY17" fmla="*/ 13145 h 76200"/>
                <a:gd name="connsiteX18" fmla="*/ 17240 w 47625"/>
                <a:gd name="connsiteY18" fmla="*/ 19050 h 76200"/>
                <a:gd name="connsiteX19" fmla="*/ 13621 w 47625"/>
                <a:gd name="connsiteY19" fmla="*/ 33909 h 76200"/>
                <a:gd name="connsiteX20" fmla="*/ 13621 w 47625"/>
                <a:gd name="connsiteY20" fmla="*/ 43244 h 76200"/>
                <a:gd name="connsiteX21" fmla="*/ 17240 w 47625"/>
                <a:gd name="connsiteY21" fmla="*/ 58198 h 76200"/>
                <a:gd name="connsiteX22" fmla="*/ 28670 w 47625"/>
                <a:gd name="connsiteY22" fmla="*/ 6410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625" h="76200">
                  <a:moveTo>
                    <a:pt x="28670" y="64103"/>
                  </a:moveTo>
                  <a:cubicBezTo>
                    <a:pt x="32195" y="64103"/>
                    <a:pt x="35242" y="62865"/>
                    <a:pt x="37909" y="60293"/>
                  </a:cubicBezTo>
                  <a:cubicBezTo>
                    <a:pt x="40576" y="57722"/>
                    <a:pt x="41910" y="54293"/>
                    <a:pt x="41910" y="49816"/>
                  </a:cubicBezTo>
                  <a:lnTo>
                    <a:pt x="47816" y="49816"/>
                  </a:lnTo>
                  <a:lnTo>
                    <a:pt x="48006" y="50197"/>
                  </a:lnTo>
                  <a:cubicBezTo>
                    <a:pt x="48101" y="55817"/>
                    <a:pt x="46196" y="60484"/>
                    <a:pt x="42386" y="64199"/>
                  </a:cubicBezTo>
                  <a:cubicBezTo>
                    <a:pt x="38576" y="67913"/>
                    <a:pt x="34004" y="69818"/>
                    <a:pt x="28766" y="69818"/>
                  </a:cubicBezTo>
                  <a:cubicBezTo>
                    <a:pt x="21812" y="69818"/>
                    <a:pt x="16478" y="67342"/>
                    <a:pt x="12763" y="62389"/>
                  </a:cubicBezTo>
                  <a:cubicBezTo>
                    <a:pt x="9049" y="57436"/>
                    <a:pt x="7144" y="51054"/>
                    <a:pt x="7144" y="43244"/>
                  </a:cubicBezTo>
                  <a:lnTo>
                    <a:pt x="7144" y="33814"/>
                  </a:lnTo>
                  <a:cubicBezTo>
                    <a:pt x="7144" y="26003"/>
                    <a:pt x="9049" y="19622"/>
                    <a:pt x="12763" y="14669"/>
                  </a:cubicBezTo>
                  <a:cubicBezTo>
                    <a:pt x="16478" y="9716"/>
                    <a:pt x="21812" y="7144"/>
                    <a:pt x="28766" y="7144"/>
                  </a:cubicBezTo>
                  <a:cubicBezTo>
                    <a:pt x="34385" y="7144"/>
                    <a:pt x="39053" y="9144"/>
                    <a:pt x="42672" y="13049"/>
                  </a:cubicBezTo>
                  <a:cubicBezTo>
                    <a:pt x="46292" y="16955"/>
                    <a:pt x="48101" y="22098"/>
                    <a:pt x="48006" y="28575"/>
                  </a:cubicBezTo>
                  <a:lnTo>
                    <a:pt x="47911" y="28861"/>
                  </a:lnTo>
                  <a:lnTo>
                    <a:pt x="41910" y="28861"/>
                  </a:lnTo>
                  <a:cubicBezTo>
                    <a:pt x="41910" y="24098"/>
                    <a:pt x="40672" y="20193"/>
                    <a:pt x="38100" y="17431"/>
                  </a:cubicBezTo>
                  <a:cubicBezTo>
                    <a:pt x="35528" y="14669"/>
                    <a:pt x="32480" y="13145"/>
                    <a:pt x="28670" y="13145"/>
                  </a:cubicBezTo>
                  <a:cubicBezTo>
                    <a:pt x="23432" y="13145"/>
                    <a:pt x="19621" y="15145"/>
                    <a:pt x="17240" y="19050"/>
                  </a:cubicBezTo>
                  <a:cubicBezTo>
                    <a:pt x="14859" y="22955"/>
                    <a:pt x="13621" y="27908"/>
                    <a:pt x="13621" y="33909"/>
                  </a:cubicBezTo>
                  <a:lnTo>
                    <a:pt x="13621" y="43244"/>
                  </a:lnTo>
                  <a:cubicBezTo>
                    <a:pt x="13621" y="49340"/>
                    <a:pt x="14764" y="54293"/>
                    <a:pt x="17240" y="58198"/>
                  </a:cubicBezTo>
                  <a:cubicBezTo>
                    <a:pt x="19717" y="62103"/>
                    <a:pt x="23432" y="64103"/>
                    <a:pt x="28670" y="64103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77EE10B6-3A13-45A4-8BF7-5A7238E59E33}"/>
                </a:ext>
              </a:extLst>
            </p:cNvPr>
            <p:cNvSpPr/>
            <p:nvPr/>
          </p:nvSpPr>
          <p:spPr>
            <a:xfrm>
              <a:off x="6601507" y="6570398"/>
              <a:ext cx="70799" cy="141598"/>
            </a:xfrm>
            <a:custGeom>
              <a:avLst/>
              <a:gdLst>
                <a:gd name="connsiteX0" fmla="*/ 13716 w 47625"/>
                <a:gd name="connsiteY0" fmla="*/ 43434 h 95250"/>
                <a:gd name="connsiteX1" fmla="*/ 20288 w 47625"/>
                <a:gd name="connsiteY1" fmla="*/ 35528 h 95250"/>
                <a:gd name="connsiteX2" fmla="*/ 29528 w 47625"/>
                <a:gd name="connsiteY2" fmla="*/ 32766 h 95250"/>
                <a:gd name="connsiteX3" fmla="*/ 41815 w 47625"/>
                <a:gd name="connsiteY3" fmla="*/ 38672 h 95250"/>
                <a:gd name="connsiteX4" fmla="*/ 46101 w 47625"/>
                <a:gd name="connsiteY4" fmla="*/ 56960 h 95250"/>
                <a:gd name="connsiteX5" fmla="*/ 46101 w 47625"/>
                <a:gd name="connsiteY5" fmla="*/ 94202 h 95250"/>
                <a:gd name="connsiteX6" fmla="*/ 39338 w 47625"/>
                <a:gd name="connsiteY6" fmla="*/ 94202 h 95250"/>
                <a:gd name="connsiteX7" fmla="*/ 39338 w 47625"/>
                <a:gd name="connsiteY7" fmla="*/ 56864 h 95250"/>
                <a:gd name="connsiteX8" fmla="*/ 36386 w 47625"/>
                <a:gd name="connsiteY8" fmla="*/ 42958 h 95250"/>
                <a:gd name="connsiteX9" fmla="*/ 27813 w 47625"/>
                <a:gd name="connsiteY9" fmla="*/ 38767 h 95250"/>
                <a:gd name="connsiteX10" fmla="*/ 19241 w 47625"/>
                <a:gd name="connsiteY10" fmla="*/ 42005 h 95250"/>
                <a:gd name="connsiteX11" fmla="*/ 13811 w 47625"/>
                <a:gd name="connsiteY11" fmla="*/ 50578 h 95250"/>
                <a:gd name="connsiteX12" fmla="*/ 13811 w 47625"/>
                <a:gd name="connsiteY12" fmla="*/ 94298 h 95250"/>
                <a:gd name="connsiteX13" fmla="*/ 7144 w 47625"/>
                <a:gd name="connsiteY13" fmla="*/ 94298 h 95250"/>
                <a:gd name="connsiteX14" fmla="*/ 7144 w 47625"/>
                <a:gd name="connsiteY14" fmla="*/ 7144 h 95250"/>
                <a:gd name="connsiteX15" fmla="*/ 13811 w 47625"/>
                <a:gd name="connsiteY15" fmla="*/ 7144 h 95250"/>
                <a:gd name="connsiteX16" fmla="*/ 13811 w 47625"/>
                <a:gd name="connsiteY16" fmla="*/ 4343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95250">
                  <a:moveTo>
                    <a:pt x="13716" y="43434"/>
                  </a:moveTo>
                  <a:cubicBezTo>
                    <a:pt x="15431" y="40005"/>
                    <a:pt x="17621" y="37433"/>
                    <a:pt x="20288" y="35528"/>
                  </a:cubicBezTo>
                  <a:cubicBezTo>
                    <a:pt x="22955" y="33623"/>
                    <a:pt x="26099" y="32766"/>
                    <a:pt x="29528" y="32766"/>
                  </a:cubicBezTo>
                  <a:cubicBezTo>
                    <a:pt x="34862" y="32766"/>
                    <a:pt x="38957" y="34766"/>
                    <a:pt x="41815" y="38672"/>
                  </a:cubicBezTo>
                  <a:cubicBezTo>
                    <a:pt x="44672" y="42577"/>
                    <a:pt x="46101" y="48673"/>
                    <a:pt x="46101" y="56960"/>
                  </a:cubicBezTo>
                  <a:lnTo>
                    <a:pt x="46101" y="94202"/>
                  </a:lnTo>
                  <a:lnTo>
                    <a:pt x="39338" y="94202"/>
                  </a:lnTo>
                  <a:lnTo>
                    <a:pt x="39338" y="56864"/>
                  </a:lnTo>
                  <a:cubicBezTo>
                    <a:pt x="39338" y="50387"/>
                    <a:pt x="38386" y="45720"/>
                    <a:pt x="36386" y="42958"/>
                  </a:cubicBezTo>
                  <a:cubicBezTo>
                    <a:pt x="34385" y="40196"/>
                    <a:pt x="31528" y="38767"/>
                    <a:pt x="27813" y="38767"/>
                  </a:cubicBezTo>
                  <a:cubicBezTo>
                    <a:pt x="24479" y="38767"/>
                    <a:pt x="21622" y="39815"/>
                    <a:pt x="19241" y="42005"/>
                  </a:cubicBezTo>
                  <a:cubicBezTo>
                    <a:pt x="16859" y="44196"/>
                    <a:pt x="15050" y="46958"/>
                    <a:pt x="13811" y="50578"/>
                  </a:cubicBezTo>
                  <a:lnTo>
                    <a:pt x="13811" y="94298"/>
                  </a:lnTo>
                  <a:lnTo>
                    <a:pt x="7144" y="94298"/>
                  </a:lnTo>
                  <a:lnTo>
                    <a:pt x="7144" y="7144"/>
                  </a:lnTo>
                  <a:lnTo>
                    <a:pt x="13811" y="7144"/>
                  </a:lnTo>
                  <a:lnTo>
                    <a:pt x="13811" y="4343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19F4712C-532F-44D6-9A05-FB4370F16BCE}"/>
                </a:ext>
              </a:extLst>
            </p:cNvPr>
            <p:cNvSpPr/>
            <p:nvPr/>
          </p:nvSpPr>
          <p:spPr>
            <a:xfrm>
              <a:off x="6677545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9293ECF2-2FFF-4242-964E-3FD9091467C3}"/>
                </a:ext>
              </a:extLst>
            </p:cNvPr>
            <p:cNvSpPr/>
            <p:nvPr/>
          </p:nvSpPr>
          <p:spPr>
            <a:xfrm>
              <a:off x="6757972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5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6 w 57150"/>
                <a:gd name="connsiteY4" fmla="*/ 34004 h 76200"/>
                <a:gd name="connsiteX5" fmla="*/ 51626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5 w 57150"/>
                <a:gd name="connsiteY8" fmla="*/ 62294 h 76200"/>
                <a:gd name="connsiteX9" fmla="*/ 7144 w 57150"/>
                <a:gd name="connsiteY9" fmla="*/ 42958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5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6" y="26194"/>
                    <a:pt x="51626" y="34004"/>
                  </a:cubicBezTo>
                  <a:lnTo>
                    <a:pt x="51626" y="42863"/>
                  </a:lnTo>
                  <a:cubicBezTo>
                    <a:pt x="51626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70" y="69818"/>
                    <a:pt x="17240" y="67342"/>
                    <a:pt x="13145" y="62294"/>
                  </a:cubicBezTo>
                  <a:cubicBezTo>
                    <a:pt x="9049" y="57245"/>
                    <a:pt x="7144" y="50864"/>
                    <a:pt x="7144" y="42958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577D836D-9F52-449B-B351-F7F9FF6C3FD5}"/>
                </a:ext>
              </a:extLst>
            </p:cNvPr>
            <p:cNvSpPr/>
            <p:nvPr/>
          </p:nvSpPr>
          <p:spPr>
            <a:xfrm>
              <a:off x="6843498" y="6570398"/>
              <a:ext cx="28320" cy="141598"/>
            </a:xfrm>
            <a:custGeom>
              <a:avLst/>
              <a:gdLst>
                <a:gd name="connsiteX0" fmla="*/ 13906 w 19050"/>
                <a:gd name="connsiteY0" fmla="*/ 94202 h 95250"/>
                <a:gd name="connsiteX1" fmla="*/ 7144 w 19050"/>
                <a:gd name="connsiteY1" fmla="*/ 94202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6" y="94202"/>
                  </a:moveTo>
                  <a:lnTo>
                    <a:pt x="7144" y="94202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5D9FCB04-C159-460B-9598-266B1E4A3FD2}"/>
                </a:ext>
              </a:extLst>
            </p:cNvPr>
            <p:cNvSpPr/>
            <p:nvPr/>
          </p:nvSpPr>
          <p:spPr>
            <a:xfrm>
              <a:off x="687321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0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4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2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0 w 47625"/>
                <a:gd name="connsiteY24" fmla="*/ 51721 h 76200"/>
                <a:gd name="connsiteX25" fmla="*/ 17731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0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3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4" y="20003"/>
                    <a:pt x="15064" y="22574"/>
                  </a:cubicBezTo>
                  <a:cubicBezTo>
                    <a:pt x="15064" y="25241"/>
                    <a:pt x="15826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2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0" y="51721"/>
                  </a:lnTo>
                  <a:cubicBezTo>
                    <a:pt x="13731" y="56102"/>
                    <a:pt x="15160" y="59245"/>
                    <a:pt x="17731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68B70980-196D-4DEF-8E39-D06A0E6CCF51}"/>
                </a:ext>
              </a:extLst>
            </p:cNvPr>
            <p:cNvSpPr/>
            <p:nvPr/>
          </p:nvSpPr>
          <p:spPr>
            <a:xfrm>
              <a:off x="6980708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7FFC1F94-9844-433D-860B-2F86CE234D57}"/>
                </a:ext>
              </a:extLst>
            </p:cNvPr>
            <p:cNvSpPr/>
            <p:nvPr/>
          </p:nvSpPr>
          <p:spPr>
            <a:xfrm>
              <a:off x="7059153" y="6568699"/>
              <a:ext cx="56639" cy="141598"/>
            </a:xfrm>
            <a:custGeom>
              <a:avLst/>
              <a:gdLst>
                <a:gd name="connsiteX0" fmla="*/ 15335 w 38100"/>
                <a:gd name="connsiteY0" fmla="*/ 95345 h 95250"/>
                <a:gd name="connsiteX1" fmla="*/ 15335 w 38100"/>
                <a:gd name="connsiteY1" fmla="*/ 40672 h 95250"/>
                <a:gd name="connsiteX2" fmla="*/ 7144 w 38100"/>
                <a:gd name="connsiteY2" fmla="*/ 40672 h 95250"/>
                <a:gd name="connsiteX3" fmla="*/ 7144 w 38100"/>
                <a:gd name="connsiteY3" fmla="*/ 34957 h 95250"/>
                <a:gd name="connsiteX4" fmla="*/ 15335 w 38100"/>
                <a:gd name="connsiteY4" fmla="*/ 34957 h 95250"/>
                <a:gd name="connsiteX5" fmla="*/ 15335 w 38100"/>
                <a:gd name="connsiteY5" fmla="*/ 26289 h 95250"/>
                <a:gd name="connsiteX6" fmla="*/ 19241 w 38100"/>
                <a:gd name="connsiteY6" fmla="*/ 12097 h 95250"/>
                <a:gd name="connsiteX7" fmla="*/ 30290 w 38100"/>
                <a:gd name="connsiteY7" fmla="*/ 7144 h 95250"/>
                <a:gd name="connsiteX8" fmla="*/ 33433 w 38100"/>
                <a:gd name="connsiteY8" fmla="*/ 7430 h 95250"/>
                <a:gd name="connsiteX9" fmla="*/ 36671 w 38100"/>
                <a:gd name="connsiteY9" fmla="*/ 8192 h 95250"/>
                <a:gd name="connsiteX10" fmla="*/ 35814 w 38100"/>
                <a:gd name="connsiteY10" fmla="*/ 13811 h 95250"/>
                <a:gd name="connsiteX11" fmla="*/ 33528 w 38100"/>
                <a:gd name="connsiteY11" fmla="*/ 13240 h 95250"/>
                <a:gd name="connsiteX12" fmla="*/ 30956 w 38100"/>
                <a:gd name="connsiteY12" fmla="*/ 13049 h 95250"/>
                <a:gd name="connsiteX13" fmla="*/ 24289 w 38100"/>
                <a:gd name="connsiteY13" fmla="*/ 16478 h 95250"/>
                <a:gd name="connsiteX14" fmla="*/ 22003 w 38100"/>
                <a:gd name="connsiteY14" fmla="*/ 26194 h 95250"/>
                <a:gd name="connsiteX15" fmla="*/ 22003 w 38100"/>
                <a:gd name="connsiteY15" fmla="*/ 34862 h 95250"/>
                <a:gd name="connsiteX16" fmla="*/ 33433 w 38100"/>
                <a:gd name="connsiteY16" fmla="*/ 34862 h 95250"/>
                <a:gd name="connsiteX17" fmla="*/ 33433 w 38100"/>
                <a:gd name="connsiteY17" fmla="*/ 40577 h 95250"/>
                <a:gd name="connsiteX18" fmla="*/ 22003 w 38100"/>
                <a:gd name="connsiteY18" fmla="*/ 40577 h 95250"/>
                <a:gd name="connsiteX19" fmla="*/ 22003 w 38100"/>
                <a:gd name="connsiteY19" fmla="*/ 95250 h 95250"/>
                <a:gd name="connsiteX20" fmla="*/ 15335 w 38100"/>
                <a:gd name="connsiteY20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95250">
                  <a:moveTo>
                    <a:pt x="15335" y="95345"/>
                  </a:moveTo>
                  <a:lnTo>
                    <a:pt x="15335" y="40672"/>
                  </a:lnTo>
                  <a:lnTo>
                    <a:pt x="7144" y="40672"/>
                  </a:lnTo>
                  <a:lnTo>
                    <a:pt x="7144" y="34957"/>
                  </a:lnTo>
                  <a:lnTo>
                    <a:pt x="15335" y="34957"/>
                  </a:lnTo>
                  <a:lnTo>
                    <a:pt x="15335" y="26289"/>
                  </a:lnTo>
                  <a:cubicBezTo>
                    <a:pt x="15335" y="20193"/>
                    <a:pt x="16669" y="15431"/>
                    <a:pt x="19241" y="12097"/>
                  </a:cubicBezTo>
                  <a:cubicBezTo>
                    <a:pt x="21812" y="8763"/>
                    <a:pt x="25527" y="7144"/>
                    <a:pt x="30290" y="7144"/>
                  </a:cubicBezTo>
                  <a:cubicBezTo>
                    <a:pt x="31337" y="7144"/>
                    <a:pt x="32385" y="7239"/>
                    <a:pt x="33433" y="7430"/>
                  </a:cubicBezTo>
                  <a:cubicBezTo>
                    <a:pt x="34481" y="7620"/>
                    <a:pt x="35528" y="7906"/>
                    <a:pt x="36671" y="8192"/>
                  </a:cubicBezTo>
                  <a:lnTo>
                    <a:pt x="35814" y="13811"/>
                  </a:lnTo>
                  <a:cubicBezTo>
                    <a:pt x="35052" y="13621"/>
                    <a:pt x="34290" y="13430"/>
                    <a:pt x="33528" y="13240"/>
                  </a:cubicBezTo>
                  <a:cubicBezTo>
                    <a:pt x="32766" y="13049"/>
                    <a:pt x="31909" y="13049"/>
                    <a:pt x="30956" y="13049"/>
                  </a:cubicBezTo>
                  <a:cubicBezTo>
                    <a:pt x="28004" y="13049"/>
                    <a:pt x="25813" y="14192"/>
                    <a:pt x="24289" y="16478"/>
                  </a:cubicBezTo>
                  <a:cubicBezTo>
                    <a:pt x="22765" y="18764"/>
                    <a:pt x="22003" y="22003"/>
                    <a:pt x="22003" y="26194"/>
                  </a:cubicBezTo>
                  <a:lnTo>
                    <a:pt x="22003" y="34862"/>
                  </a:lnTo>
                  <a:lnTo>
                    <a:pt x="33433" y="34862"/>
                  </a:lnTo>
                  <a:lnTo>
                    <a:pt x="33433" y="40577"/>
                  </a:lnTo>
                  <a:lnTo>
                    <a:pt x="22003" y="40577"/>
                  </a:lnTo>
                  <a:lnTo>
                    <a:pt x="22003" y="95250"/>
                  </a:lnTo>
                  <a:lnTo>
                    <a:pt x="15335" y="9525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71EE4C34-5DB5-4709-B1AD-19B13CA1B636}"/>
                </a:ext>
              </a:extLst>
            </p:cNvPr>
            <p:cNvSpPr/>
            <p:nvPr/>
          </p:nvSpPr>
          <p:spPr>
            <a:xfrm>
              <a:off x="714595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91A284B6-AFEA-4324-B10E-956B3B96D472}"/>
                </a:ext>
              </a:extLst>
            </p:cNvPr>
            <p:cNvSpPr/>
            <p:nvPr/>
          </p:nvSpPr>
          <p:spPr>
            <a:xfrm>
              <a:off x="722454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1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E6BE4655-474F-476D-8C4B-57FDF59BB6E0}"/>
                </a:ext>
              </a:extLst>
            </p:cNvPr>
            <p:cNvSpPr/>
            <p:nvPr/>
          </p:nvSpPr>
          <p:spPr>
            <a:xfrm>
              <a:off x="730171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231F1792-DA6C-467D-9FE1-0BE88B8B8D09}"/>
                </a:ext>
              </a:extLst>
            </p:cNvPr>
            <p:cNvSpPr/>
            <p:nvPr/>
          </p:nvSpPr>
          <p:spPr>
            <a:xfrm>
              <a:off x="73863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16941387-5F81-4136-96BC-FF05640DB517}"/>
                </a:ext>
              </a:extLst>
            </p:cNvPr>
            <p:cNvSpPr/>
            <p:nvPr/>
          </p:nvSpPr>
          <p:spPr>
            <a:xfrm>
              <a:off x="7419946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B110E461-83C7-43DA-8E90-AFFED9D7D2D6}"/>
                </a:ext>
              </a:extLst>
            </p:cNvPr>
            <p:cNvSpPr/>
            <p:nvPr/>
          </p:nvSpPr>
          <p:spPr>
            <a:xfrm>
              <a:off x="7496409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99056F52-333C-410D-9418-A21FD84E596D}"/>
                </a:ext>
              </a:extLst>
            </p:cNvPr>
            <p:cNvSpPr/>
            <p:nvPr/>
          </p:nvSpPr>
          <p:spPr>
            <a:xfrm>
              <a:off x="757103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7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7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1178A92C-0953-4364-82EC-BEFB8E98A314}"/>
                </a:ext>
              </a:extLst>
            </p:cNvPr>
            <p:cNvSpPr/>
            <p:nvPr/>
          </p:nvSpPr>
          <p:spPr>
            <a:xfrm>
              <a:off x="764990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CED9B8CA-A243-4A02-A28C-EE7C1A1C1635}"/>
                </a:ext>
              </a:extLst>
            </p:cNvPr>
            <p:cNvSpPr/>
            <p:nvPr/>
          </p:nvSpPr>
          <p:spPr>
            <a:xfrm>
              <a:off x="7700595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1C079048-584E-4D08-8B4A-6C77459A9EF3}"/>
                </a:ext>
              </a:extLst>
            </p:cNvPr>
            <p:cNvSpPr/>
            <p:nvPr/>
          </p:nvSpPr>
          <p:spPr>
            <a:xfrm>
              <a:off x="7734153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0FDEADEC-CD52-4695-B7C2-AA2A046FA92D}"/>
                </a:ext>
              </a:extLst>
            </p:cNvPr>
            <p:cNvSpPr/>
            <p:nvPr/>
          </p:nvSpPr>
          <p:spPr>
            <a:xfrm>
              <a:off x="7811324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6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675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1" y="8001"/>
                    <a:pt x="35528" y="9620"/>
                  </a:cubicBezTo>
                  <a:cubicBezTo>
                    <a:pt x="38005" y="11240"/>
                    <a:pt x="40195" y="13621"/>
                    <a:pt x="41910" y="16669"/>
                  </a:cubicBezTo>
                  <a:lnTo>
                    <a:pt x="42576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8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2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4" y="86963"/>
                    <a:pt x="35814" y="85439"/>
                    <a:pt x="38100" y="82296"/>
                  </a:cubicBezTo>
                  <a:cubicBezTo>
                    <a:pt x="40386" y="79153"/>
                    <a:pt x="41529" y="74581"/>
                    <a:pt x="41529" y="68675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5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C07574C5-1697-45FF-BADC-C1AD6102A16A}"/>
                </a:ext>
              </a:extLst>
            </p:cNvPr>
            <p:cNvSpPr/>
            <p:nvPr/>
          </p:nvSpPr>
          <p:spPr>
            <a:xfrm>
              <a:off x="7927717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4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4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7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5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7" y="16002"/>
                    <a:pt x="13716" y="12478"/>
                  </a:cubicBezTo>
                  <a:cubicBezTo>
                    <a:pt x="17336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4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4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51CCC8A4-963D-4A1D-8C38-ECAAAC5EA0F4}"/>
                </a:ext>
              </a:extLst>
            </p:cNvPr>
            <p:cNvSpPr/>
            <p:nvPr/>
          </p:nvSpPr>
          <p:spPr>
            <a:xfrm>
              <a:off x="8008711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3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1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3" y="7144"/>
                  </a:cubicBezTo>
                  <a:cubicBezTo>
                    <a:pt x="34862" y="7144"/>
                    <a:pt x="38958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1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4BA5F9E2-B66D-4894-BF6B-67C614202595}"/>
                </a:ext>
              </a:extLst>
            </p:cNvPr>
            <p:cNvSpPr/>
            <p:nvPr/>
          </p:nvSpPr>
          <p:spPr>
            <a:xfrm>
              <a:off x="808574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9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E5708CC5-AC3C-4E82-BFE4-A958DD0DDE03}"/>
                </a:ext>
              </a:extLst>
            </p:cNvPr>
            <p:cNvSpPr/>
            <p:nvPr/>
          </p:nvSpPr>
          <p:spPr>
            <a:xfrm>
              <a:off x="8205534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7282A0E2-C42E-4DB2-84FF-96BA607FE2F4}"/>
                </a:ext>
              </a:extLst>
            </p:cNvPr>
            <p:cNvSpPr/>
            <p:nvPr/>
          </p:nvSpPr>
          <p:spPr>
            <a:xfrm>
              <a:off x="8328159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09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7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956 h 76200"/>
                <a:gd name="connsiteX21" fmla="*/ 46291 w 47625"/>
                <a:gd name="connsiteY21" fmla="*/ 56579 h 76200"/>
                <a:gd name="connsiteX22" fmla="*/ 46577 w 47625"/>
                <a:gd name="connsiteY22" fmla="*/ 62865 h 76200"/>
                <a:gd name="connsiteX23" fmla="*/ 47625 w 47625"/>
                <a:gd name="connsiteY23" fmla="*/ 68771 h 76200"/>
                <a:gd name="connsiteX24" fmla="*/ 40672 w 47625"/>
                <a:gd name="connsiteY24" fmla="*/ 68771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09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7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956"/>
                  </a:cubicBezTo>
                  <a:lnTo>
                    <a:pt x="46291" y="56579"/>
                  </a:lnTo>
                  <a:cubicBezTo>
                    <a:pt x="46291" y="58769"/>
                    <a:pt x="46387" y="60865"/>
                    <a:pt x="46577" y="62865"/>
                  </a:cubicBezTo>
                  <a:cubicBezTo>
                    <a:pt x="46767" y="64865"/>
                    <a:pt x="47053" y="66866"/>
                    <a:pt x="47625" y="68771"/>
                  </a:cubicBezTo>
                  <a:lnTo>
                    <a:pt x="40672" y="68771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2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20BAE0B0-0735-44EA-ACE7-EDBCB67C830F}"/>
                </a:ext>
              </a:extLst>
            </p:cNvPr>
            <p:cNvSpPr/>
            <p:nvPr/>
          </p:nvSpPr>
          <p:spPr>
            <a:xfrm>
              <a:off x="8409294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006 w 47625"/>
                <a:gd name="connsiteY5" fmla="*/ 31814 h 66675"/>
                <a:gd name="connsiteX6" fmla="*/ 46006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006" y="23336"/>
                    <a:pt x="46006" y="31814"/>
                  </a:cubicBezTo>
                  <a:lnTo>
                    <a:pt x="46006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041C9CDB-4D59-4275-9126-4D62619C4E7F}"/>
                </a:ext>
              </a:extLst>
            </p:cNvPr>
            <p:cNvSpPr/>
            <p:nvPr/>
          </p:nvSpPr>
          <p:spPr>
            <a:xfrm>
              <a:off x="8486324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6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1" y="62770"/>
                    <a:pt x="33528" y="60579"/>
                  </a:cubicBezTo>
                  <a:cubicBezTo>
                    <a:pt x="36386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6719B3BD-0671-4B97-A8E7-7E598C8CABB4}"/>
                </a:ext>
              </a:extLst>
            </p:cNvPr>
            <p:cNvSpPr/>
            <p:nvPr/>
          </p:nvSpPr>
          <p:spPr>
            <a:xfrm>
              <a:off x="856406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8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2E68180E-4AC0-4A30-BCDD-CB0B0BE5FAC3}"/>
                </a:ext>
              </a:extLst>
            </p:cNvPr>
            <p:cNvSpPr/>
            <p:nvPr/>
          </p:nvSpPr>
          <p:spPr>
            <a:xfrm>
              <a:off x="864378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FAB2A806-1072-4F4D-B0C3-0439F80F086F}"/>
                </a:ext>
              </a:extLst>
            </p:cNvPr>
            <p:cNvSpPr/>
            <p:nvPr/>
          </p:nvSpPr>
          <p:spPr>
            <a:xfrm>
              <a:off x="8722369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B638D8A4-C8F1-40D2-9BF1-19849ED6D745}"/>
                </a:ext>
              </a:extLst>
            </p:cNvPr>
            <p:cNvSpPr/>
            <p:nvPr/>
          </p:nvSpPr>
          <p:spPr>
            <a:xfrm>
              <a:off x="884414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E3E12F97-02B5-408F-A417-CF0A6AA9064B}"/>
                </a:ext>
              </a:extLst>
            </p:cNvPr>
            <p:cNvSpPr/>
            <p:nvPr/>
          </p:nvSpPr>
          <p:spPr>
            <a:xfrm>
              <a:off x="892273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7F748F46-110A-45D8-A49C-97BFBE5CA79B}"/>
                </a:ext>
              </a:extLst>
            </p:cNvPr>
            <p:cNvSpPr/>
            <p:nvPr/>
          </p:nvSpPr>
          <p:spPr>
            <a:xfrm>
              <a:off x="8995371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03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5CA0073-DF2F-4598-A2C4-71A7CE0CD544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5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95979B69-6A8D-4310-89D2-03F885B3ED80}"/>
              </a:ext>
            </a:extLst>
          </p:cNvPr>
          <p:cNvGrpSpPr/>
          <p:nvPr userDrawn="1"/>
        </p:nvGrpSpPr>
        <p:grpSpPr>
          <a:xfrm>
            <a:off x="4800000" y="6554082"/>
            <a:ext cx="2592000" cy="219661"/>
            <a:chOff x="4800000" y="6554082"/>
            <a:chExt cx="2592000" cy="219661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6A7E4B8-931A-4C9A-81E0-6F2F7A5C5B48}"/>
                </a:ext>
              </a:extLst>
            </p:cNvPr>
            <p:cNvSpPr/>
            <p:nvPr/>
          </p:nvSpPr>
          <p:spPr>
            <a:xfrm>
              <a:off x="4761585" y="6516107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CD6DAB9-C636-488E-8C48-E0FB55100292}"/>
                </a:ext>
              </a:extLst>
            </p:cNvPr>
            <p:cNvSpPr/>
            <p:nvPr/>
          </p:nvSpPr>
          <p:spPr>
            <a:xfrm>
              <a:off x="4849384" y="6585702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DE68F2D-1CF8-4363-8004-73BDDB72474D}"/>
                </a:ext>
              </a:extLst>
            </p:cNvPr>
            <p:cNvSpPr/>
            <p:nvPr/>
          </p:nvSpPr>
          <p:spPr>
            <a:xfrm>
              <a:off x="4937275" y="6585718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7EB5707-B4FB-4183-9AA2-AAD91FCE6120}"/>
                </a:ext>
              </a:extLst>
            </p:cNvPr>
            <p:cNvSpPr/>
            <p:nvPr/>
          </p:nvSpPr>
          <p:spPr>
            <a:xfrm>
              <a:off x="5035503" y="6541587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FFB7439-941E-4065-A96F-B6C0004AA837}"/>
                </a:ext>
              </a:extLst>
            </p:cNvPr>
            <p:cNvSpPr/>
            <p:nvPr/>
          </p:nvSpPr>
          <p:spPr>
            <a:xfrm>
              <a:off x="507060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EAD6790-64EF-473F-A29E-3821BC80F0B0}"/>
                </a:ext>
              </a:extLst>
            </p:cNvPr>
            <p:cNvSpPr/>
            <p:nvPr/>
          </p:nvSpPr>
          <p:spPr>
            <a:xfrm>
              <a:off x="5203387" y="6587716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E153A190-1335-47FE-8E29-9544AA1138ED}"/>
                </a:ext>
              </a:extLst>
            </p:cNvPr>
            <p:cNvSpPr/>
            <p:nvPr/>
          </p:nvSpPr>
          <p:spPr>
            <a:xfrm>
              <a:off x="5297119" y="6585686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2D9F5E9-3945-4548-9113-5EEC3A6A716D}"/>
                </a:ext>
              </a:extLst>
            </p:cNvPr>
            <p:cNvSpPr/>
            <p:nvPr/>
          </p:nvSpPr>
          <p:spPr>
            <a:xfrm>
              <a:off x="539223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D9CC65B-9A08-4B51-800E-6D44F3F8855D}"/>
                </a:ext>
              </a:extLst>
            </p:cNvPr>
            <p:cNvSpPr/>
            <p:nvPr/>
          </p:nvSpPr>
          <p:spPr>
            <a:xfrm>
              <a:off x="5422545" y="6587716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0896400-AC01-4D2C-BCAD-0D2ABA965DC6}"/>
                </a:ext>
              </a:extLst>
            </p:cNvPr>
            <p:cNvSpPr/>
            <p:nvPr/>
          </p:nvSpPr>
          <p:spPr>
            <a:xfrm>
              <a:off x="5507966" y="6585701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219D6E67-E7FF-4E68-9EE6-D47EC33F01C1}"/>
                </a:ext>
              </a:extLst>
            </p:cNvPr>
            <p:cNvSpPr/>
            <p:nvPr/>
          </p:nvSpPr>
          <p:spPr>
            <a:xfrm>
              <a:off x="5599812" y="6585739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29D34F-014E-4645-B031-B31E9173E1CD}"/>
                </a:ext>
              </a:extLst>
            </p:cNvPr>
            <p:cNvSpPr/>
            <p:nvPr/>
          </p:nvSpPr>
          <p:spPr>
            <a:xfrm>
              <a:off x="5653584" y="6585714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AE58A36-DC35-4A9B-902C-7692964E357C}"/>
                </a:ext>
              </a:extLst>
            </p:cNvPr>
            <p:cNvSpPr/>
            <p:nvPr/>
          </p:nvSpPr>
          <p:spPr>
            <a:xfrm>
              <a:off x="574237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54284C5-73D4-44EA-B0DE-9E3648F5018E}"/>
                </a:ext>
              </a:extLst>
            </p:cNvPr>
            <p:cNvSpPr/>
            <p:nvPr/>
          </p:nvSpPr>
          <p:spPr>
            <a:xfrm>
              <a:off x="5772026" y="6561137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E831158-B4C5-4DFE-A866-008B417F42EF}"/>
                </a:ext>
              </a:extLst>
            </p:cNvPr>
            <p:cNvSpPr/>
            <p:nvPr/>
          </p:nvSpPr>
          <p:spPr>
            <a:xfrm>
              <a:off x="5835230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844195A-B239-48D6-9715-46AF8194533B}"/>
                </a:ext>
              </a:extLst>
            </p:cNvPr>
            <p:cNvSpPr/>
            <p:nvPr/>
          </p:nvSpPr>
          <p:spPr>
            <a:xfrm>
              <a:off x="593018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A1946552-DDAD-4118-8A16-3377C0E99374}"/>
                </a:ext>
              </a:extLst>
            </p:cNvPr>
            <p:cNvSpPr/>
            <p:nvPr/>
          </p:nvSpPr>
          <p:spPr>
            <a:xfrm>
              <a:off x="5969721" y="6585739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DB21859-DD97-4E09-AA41-3FE1400FB5D5}"/>
                </a:ext>
              </a:extLst>
            </p:cNvPr>
            <p:cNvSpPr/>
            <p:nvPr/>
          </p:nvSpPr>
          <p:spPr>
            <a:xfrm>
              <a:off x="6020861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27F4A1A-5BD6-4660-B5AF-490F88262034}"/>
                </a:ext>
              </a:extLst>
            </p:cNvPr>
            <p:cNvSpPr/>
            <p:nvPr/>
          </p:nvSpPr>
          <p:spPr>
            <a:xfrm>
              <a:off x="6150402" y="6541587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9C9F9E1-44AA-482F-80D8-E399990557EA}"/>
                </a:ext>
              </a:extLst>
            </p:cNvPr>
            <p:cNvSpPr/>
            <p:nvPr/>
          </p:nvSpPr>
          <p:spPr>
            <a:xfrm>
              <a:off x="624315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AA48DC39-BF58-41A1-B9A0-78CEAB440795}"/>
                </a:ext>
              </a:extLst>
            </p:cNvPr>
            <p:cNvSpPr/>
            <p:nvPr/>
          </p:nvSpPr>
          <p:spPr>
            <a:xfrm>
              <a:off x="6376533" y="6585729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F10B4195-F0DA-4A4A-8415-871C3C07ADFA}"/>
                </a:ext>
              </a:extLst>
            </p:cNvPr>
            <p:cNvSpPr/>
            <p:nvPr/>
          </p:nvSpPr>
          <p:spPr>
            <a:xfrm>
              <a:off x="6519474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D53D85AC-E8FD-4318-B2A9-81736B0973DF}"/>
                </a:ext>
              </a:extLst>
            </p:cNvPr>
            <p:cNvSpPr/>
            <p:nvPr/>
          </p:nvSpPr>
          <p:spPr>
            <a:xfrm>
              <a:off x="6612888" y="6585669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0391D81-3364-4C47-B88A-2A91E74D912E}"/>
                </a:ext>
              </a:extLst>
            </p:cNvPr>
            <p:cNvSpPr/>
            <p:nvPr/>
          </p:nvSpPr>
          <p:spPr>
            <a:xfrm>
              <a:off x="6702891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06390A2-1B05-455D-8E9C-C7FCC66D4136}"/>
                </a:ext>
              </a:extLst>
            </p:cNvPr>
            <p:cNvSpPr/>
            <p:nvPr/>
          </p:nvSpPr>
          <p:spPr>
            <a:xfrm>
              <a:off x="6793599" y="6585733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B2B5C8C-BE32-48AD-845D-F2467861E684}"/>
                </a:ext>
              </a:extLst>
            </p:cNvPr>
            <p:cNvSpPr/>
            <p:nvPr/>
          </p:nvSpPr>
          <p:spPr>
            <a:xfrm>
              <a:off x="6886325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4B39AF-56AA-4526-A07E-BF6430151257}"/>
                </a:ext>
              </a:extLst>
            </p:cNvPr>
            <p:cNvSpPr/>
            <p:nvPr/>
          </p:nvSpPr>
          <p:spPr>
            <a:xfrm>
              <a:off x="6977306" y="6585690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6BA3509B-9F29-4C26-B45B-ABE824FD8A2D}"/>
                </a:ext>
              </a:extLst>
            </p:cNvPr>
            <p:cNvSpPr/>
            <p:nvPr/>
          </p:nvSpPr>
          <p:spPr>
            <a:xfrm>
              <a:off x="7119386" y="6585701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B09BAC7-3AB7-4347-9F35-CC243247614B}"/>
                </a:ext>
              </a:extLst>
            </p:cNvPr>
            <p:cNvSpPr/>
            <p:nvPr/>
          </p:nvSpPr>
          <p:spPr>
            <a:xfrm>
              <a:off x="7211025" y="6585686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3BA50CBB-A7E3-4363-AEBA-4C00EFF7B526}"/>
                </a:ext>
              </a:extLst>
            </p:cNvPr>
            <p:cNvSpPr/>
            <p:nvPr/>
          </p:nvSpPr>
          <p:spPr>
            <a:xfrm>
              <a:off x="7295375" y="6561137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57" name="Espace réservé de la date 3">
            <a:extLst>
              <a:ext uri="{FF2B5EF4-FFF2-40B4-BE49-F238E27FC236}">
                <a16:creationId xmlns:a16="http://schemas.microsoft.com/office/drawing/2014/main" id="{C2C94EB9-A7D8-4E78-AC44-F7EC1A8F1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58" name="Espace réservé du pied de page 4">
            <a:extLst>
              <a:ext uri="{FF2B5EF4-FFF2-40B4-BE49-F238E27FC236}">
                <a16:creationId xmlns:a16="http://schemas.microsoft.com/office/drawing/2014/main" id="{DEB48B30-16F3-41EF-8137-D39DF2D80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" name="Espace réservé du numéro de diapositive 5">
            <a:extLst>
              <a:ext uri="{FF2B5EF4-FFF2-40B4-BE49-F238E27FC236}">
                <a16:creationId xmlns:a16="http://schemas.microsoft.com/office/drawing/2014/main" id="{46F9C3F7-5276-4249-BB8A-60F46400B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3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ADC6C03-011D-4FA2-8C6C-3EB9075FBF6D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7">
            <a:extLst>
              <a:ext uri="{FF2B5EF4-FFF2-40B4-BE49-F238E27FC236}">
                <a16:creationId xmlns:a16="http://schemas.microsoft.com/office/drawing/2014/main" id="{EC7A76D3-75B1-452F-B383-38C24B51A367}"/>
              </a:ext>
            </a:extLst>
          </p:cNvPr>
          <p:cNvGrpSpPr/>
          <p:nvPr userDrawn="1"/>
        </p:nvGrpSpPr>
        <p:grpSpPr>
          <a:xfrm>
            <a:off x="3782743" y="6536520"/>
            <a:ext cx="4626514" cy="216024"/>
            <a:chOff x="3782743" y="6536520"/>
            <a:chExt cx="4626514" cy="2160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92C080A9-7501-4C99-A30B-BE9CA0DACB0D}"/>
                </a:ext>
              </a:extLst>
            </p:cNvPr>
            <p:cNvSpPr/>
            <p:nvPr/>
          </p:nvSpPr>
          <p:spPr>
            <a:xfrm>
              <a:off x="3757264" y="6510860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5491EB5-9BCE-4B99-ACFD-2CA386B659AA}"/>
                </a:ext>
              </a:extLst>
            </p:cNvPr>
            <p:cNvSpPr/>
            <p:nvPr/>
          </p:nvSpPr>
          <p:spPr>
            <a:xfrm>
              <a:off x="3844883" y="6580305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02DBAFC-28A1-4EE5-A06D-FBD4B23807C6}"/>
                </a:ext>
              </a:extLst>
            </p:cNvPr>
            <p:cNvSpPr/>
            <p:nvPr/>
          </p:nvSpPr>
          <p:spPr>
            <a:xfrm>
              <a:off x="3932199" y="6580375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53FB2DB-12EF-4DA0-9363-D9F1E1EA2AEC}"/>
                </a:ext>
              </a:extLst>
            </p:cNvPr>
            <p:cNvSpPr/>
            <p:nvPr/>
          </p:nvSpPr>
          <p:spPr>
            <a:xfrm>
              <a:off x="4031794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BDA1CBF6-B87D-45B6-9A5C-3BFA3149FC45}"/>
                </a:ext>
              </a:extLst>
            </p:cNvPr>
            <p:cNvSpPr/>
            <p:nvPr/>
          </p:nvSpPr>
          <p:spPr>
            <a:xfrm>
              <a:off x="4066319" y="6579957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7609B45-20E6-42E7-B399-6F64500BD808}"/>
                </a:ext>
              </a:extLst>
            </p:cNvPr>
            <p:cNvSpPr/>
            <p:nvPr/>
          </p:nvSpPr>
          <p:spPr>
            <a:xfrm>
              <a:off x="4200473" y="6581573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7765404-A162-45A8-894E-4A8E9E6046C8}"/>
                </a:ext>
              </a:extLst>
            </p:cNvPr>
            <p:cNvSpPr/>
            <p:nvPr/>
          </p:nvSpPr>
          <p:spPr>
            <a:xfrm>
              <a:off x="4290250" y="6580856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3E491CE-5835-44B3-9491-5740989441FE}"/>
                </a:ext>
              </a:extLst>
            </p:cNvPr>
            <p:cNvSpPr/>
            <p:nvPr/>
          </p:nvSpPr>
          <p:spPr>
            <a:xfrm>
              <a:off x="4375272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0CF1CB49-B296-4ED2-8089-6046A761A612}"/>
                </a:ext>
              </a:extLst>
            </p:cNvPr>
            <p:cNvSpPr/>
            <p:nvPr/>
          </p:nvSpPr>
          <p:spPr>
            <a:xfrm>
              <a:off x="444260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1DBE3C62-819E-4BD4-8476-DFA91F644F65}"/>
                </a:ext>
              </a:extLst>
            </p:cNvPr>
            <p:cNvSpPr/>
            <p:nvPr/>
          </p:nvSpPr>
          <p:spPr>
            <a:xfrm>
              <a:off x="4476962" y="6580375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EA8C354-CB03-4093-8AAB-3517FFF00410}"/>
                </a:ext>
              </a:extLst>
            </p:cNvPr>
            <p:cNvSpPr/>
            <p:nvPr/>
          </p:nvSpPr>
          <p:spPr>
            <a:xfrm>
              <a:off x="4574734" y="6581566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0CCCA67-58A7-402E-8E5A-5F90788ED800}"/>
                </a:ext>
              </a:extLst>
            </p:cNvPr>
            <p:cNvSpPr/>
            <p:nvPr/>
          </p:nvSpPr>
          <p:spPr>
            <a:xfrm>
              <a:off x="4666852" y="6581573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AEA6177-2D18-499E-A832-CB34972B1DE2}"/>
                </a:ext>
              </a:extLst>
            </p:cNvPr>
            <p:cNvSpPr/>
            <p:nvPr/>
          </p:nvSpPr>
          <p:spPr>
            <a:xfrm>
              <a:off x="4760335" y="6536423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F38568B-83F7-44DA-A460-730F542AE8CF}"/>
                </a:ext>
              </a:extLst>
            </p:cNvPr>
            <p:cNvSpPr/>
            <p:nvPr/>
          </p:nvSpPr>
          <p:spPr>
            <a:xfrm>
              <a:off x="4796259" y="6580677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3FC6921-DC7B-4C94-A6C0-9E7F2046F8D7}"/>
                </a:ext>
              </a:extLst>
            </p:cNvPr>
            <p:cNvSpPr/>
            <p:nvPr/>
          </p:nvSpPr>
          <p:spPr>
            <a:xfrm>
              <a:off x="4925190" y="6580660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35E7375C-6BBD-44F5-9F02-F695B60C403B}"/>
                </a:ext>
              </a:extLst>
            </p:cNvPr>
            <p:cNvSpPr/>
            <p:nvPr/>
          </p:nvSpPr>
          <p:spPr>
            <a:xfrm>
              <a:off x="5012227" y="6582868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3EC5E5C0-3AF5-47E5-A122-8DBF1B0F1CBA}"/>
                </a:ext>
              </a:extLst>
            </p:cNvPr>
            <p:cNvSpPr/>
            <p:nvPr/>
          </p:nvSpPr>
          <p:spPr>
            <a:xfrm>
              <a:off x="5106513" y="6580878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37FE1A4-E106-4EAA-9B7E-FF0DB072B1A3}"/>
                </a:ext>
              </a:extLst>
            </p:cNvPr>
            <p:cNvSpPr/>
            <p:nvPr/>
          </p:nvSpPr>
          <p:spPr>
            <a:xfrm>
              <a:off x="5195584" y="6542004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B5CA5ED-1263-468F-A9BF-9268F805653C}"/>
                </a:ext>
              </a:extLst>
            </p:cNvPr>
            <p:cNvSpPr/>
            <p:nvPr/>
          </p:nvSpPr>
          <p:spPr>
            <a:xfrm>
              <a:off x="5287253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574C17E-7DB9-441F-86C0-A02D4F729D07}"/>
                </a:ext>
              </a:extLst>
            </p:cNvPr>
            <p:cNvSpPr/>
            <p:nvPr/>
          </p:nvSpPr>
          <p:spPr>
            <a:xfrm>
              <a:off x="534666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C33E99B-9BC1-4B91-89CB-0C7F1035C0FF}"/>
                </a:ext>
              </a:extLst>
            </p:cNvPr>
            <p:cNvSpPr/>
            <p:nvPr/>
          </p:nvSpPr>
          <p:spPr>
            <a:xfrm>
              <a:off x="5381006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9ACB931-B333-4753-B8C9-D14C8B2DE313}"/>
                </a:ext>
              </a:extLst>
            </p:cNvPr>
            <p:cNvSpPr/>
            <p:nvPr/>
          </p:nvSpPr>
          <p:spPr>
            <a:xfrm>
              <a:off x="5472319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ED2D44B-A48B-43DF-9F6C-BF4458F44A8D}"/>
                </a:ext>
              </a:extLst>
            </p:cNvPr>
            <p:cNvSpPr/>
            <p:nvPr/>
          </p:nvSpPr>
          <p:spPr>
            <a:xfrm>
              <a:off x="5565924" y="6581604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65947A6-A154-418D-94E0-08589F82469A}"/>
                </a:ext>
              </a:extLst>
            </p:cNvPr>
            <p:cNvSpPr/>
            <p:nvPr/>
          </p:nvSpPr>
          <p:spPr>
            <a:xfrm>
              <a:off x="5618092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A04D209-FA60-44F5-9B6C-ECC200B5F1FB}"/>
                </a:ext>
              </a:extLst>
            </p:cNvPr>
            <p:cNvSpPr/>
            <p:nvPr/>
          </p:nvSpPr>
          <p:spPr>
            <a:xfrm>
              <a:off x="5747826" y="6536423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93799170-AA2E-41F2-B4F1-727EC353A226}"/>
                </a:ext>
              </a:extLst>
            </p:cNvPr>
            <p:cNvSpPr/>
            <p:nvPr/>
          </p:nvSpPr>
          <p:spPr>
            <a:xfrm>
              <a:off x="5840417" y="6579957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987E749-2FEB-44F0-8478-37A33239A843}"/>
                </a:ext>
              </a:extLst>
            </p:cNvPr>
            <p:cNvSpPr/>
            <p:nvPr/>
          </p:nvSpPr>
          <p:spPr>
            <a:xfrm>
              <a:off x="5975470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D647D0E3-6B1C-449F-83B6-200F51894017}"/>
                </a:ext>
              </a:extLst>
            </p:cNvPr>
            <p:cNvSpPr/>
            <p:nvPr/>
          </p:nvSpPr>
          <p:spPr>
            <a:xfrm>
              <a:off x="6009314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3851BE3-4FCE-4D46-AF99-66B09A56DE64}"/>
                </a:ext>
              </a:extLst>
            </p:cNvPr>
            <p:cNvSpPr/>
            <p:nvPr/>
          </p:nvSpPr>
          <p:spPr>
            <a:xfrm>
              <a:off x="6035918" y="6542004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60C6EE8-C8ED-4AED-9E54-4F72641ED62C}"/>
                </a:ext>
              </a:extLst>
            </p:cNvPr>
            <p:cNvSpPr/>
            <p:nvPr/>
          </p:nvSpPr>
          <p:spPr>
            <a:xfrm>
              <a:off x="6128487" y="6581566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B3CE29E-E203-457D-A7B5-8079BAAB1902}"/>
                </a:ext>
              </a:extLst>
            </p:cNvPr>
            <p:cNvSpPr/>
            <p:nvPr/>
          </p:nvSpPr>
          <p:spPr>
            <a:xfrm>
              <a:off x="6217379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20F8431-5450-467E-A623-E083B899FC5B}"/>
                </a:ext>
              </a:extLst>
            </p:cNvPr>
            <p:cNvSpPr/>
            <p:nvPr/>
          </p:nvSpPr>
          <p:spPr>
            <a:xfrm>
              <a:off x="6308507" y="6581603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F361FE9C-7CCB-4D06-8813-86128ADC831C}"/>
                </a:ext>
              </a:extLst>
            </p:cNvPr>
            <p:cNvSpPr/>
            <p:nvPr/>
          </p:nvSpPr>
          <p:spPr>
            <a:xfrm>
              <a:off x="6361910" y="6580336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71D62CD-B7A6-4470-AAF7-A2F6617B2277}"/>
                </a:ext>
              </a:extLst>
            </p:cNvPr>
            <p:cNvSpPr/>
            <p:nvPr/>
          </p:nvSpPr>
          <p:spPr>
            <a:xfrm>
              <a:off x="6460264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AC1F9D8-ABFA-4322-9939-76D18A4B7482}"/>
                </a:ext>
              </a:extLst>
            </p:cNvPr>
            <p:cNvSpPr/>
            <p:nvPr/>
          </p:nvSpPr>
          <p:spPr>
            <a:xfrm>
              <a:off x="64947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2C788853-C6F2-4AF7-9555-8A996D614AA2}"/>
                </a:ext>
              </a:extLst>
            </p:cNvPr>
            <p:cNvSpPr/>
            <p:nvPr/>
          </p:nvSpPr>
          <p:spPr>
            <a:xfrm>
              <a:off x="6579437" y="6668918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B8D08CF-49A8-47ED-A756-F87F79FAD28A}"/>
                </a:ext>
              </a:extLst>
            </p:cNvPr>
            <p:cNvSpPr/>
            <p:nvPr/>
          </p:nvSpPr>
          <p:spPr>
            <a:xfrm>
              <a:off x="6662966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AA3ABE5-0593-43D0-9322-5098405012F8}"/>
                </a:ext>
              </a:extLst>
            </p:cNvPr>
            <p:cNvSpPr/>
            <p:nvPr/>
          </p:nvSpPr>
          <p:spPr>
            <a:xfrm>
              <a:off x="6696810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200E927B-721D-4AB0-BE95-1B107075F1D7}"/>
                </a:ext>
              </a:extLst>
            </p:cNvPr>
            <p:cNvSpPr/>
            <p:nvPr/>
          </p:nvSpPr>
          <p:spPr>
            <a:xfrm>
              <a:off x="6724135" y="6579957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F19488-E8B3-4EE3-87B4-32E61C2AE62D}"/>
                </a:ext>
              </a:extLst>
            </p:cNvPr>
            <p:cNvSpPr/>
            <p:nvPr/>
          </p:nvSpPr>
          <p:spPr>
            <a:xfrm>
              <a:off x="6812511" y="6580856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5AF37525-EA20-4B28-AA12-309E74518FC5}"/>
                </a:ext>
              </a:extLst>
            </p:cNvPr>
            <p:cNvSpPr/>
            <p:nvPr/>
          </p:nvSpPr>
          <p:spPr>
            <a:xfrm>
              <a:off x="6906178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49ABBE8-1E38-43C7-A8CC-FBEA4F836F15}"/>
                </a:ext>
              </a:extLst>
            </p:cNvPr>
            <p:cNvSpPr/>
            <p:nvPr/>
          </p:nvSpPr>
          <p:spPr>
            <a:xfrm>
              <a:off x="7037550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B75B7B4C-332E-447B-B48B-CB189302AFA1}"/>
                </a:ext>
              </a:extLst>
            </p:cNvPr>
            <p:cNvSpPr/>
            <p:nvPr/>
          </p:nvSpPr>
          <p:spPr>
            <a:xfrm>
              <a:off x="7120217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F3172443-4B19-4753-90EF-279EB7CDDEA6}"/>
                </a:ext>
              </a:extLst>
            </p:cNvPr>
            <p:cNvSpPr/>
            <p:nvPr/>
          </p:nvSpPr>
          <p:spPr>
            <a:xfrm>
              <a:off x="7229669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39EE056-A329-480E-9A69-DA1ADF7852F9}"/>
                </a:ext>
              </a:extLst>
            </p:cNvPr>
            <p:cNvSpPr/>
            <p:nvPr/>
          </p:nvSpPr>
          <p:spPr>
            <a:xfrm>
              <a:off x="7264053" y="6536063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52C0355-586D-4ACD-9012-389CC160DAA1}"/>
                </a:ext>
              </a:extLst>
            </p:cNvPr>
            <p:cNvSpPr/>
            <p:nvPr/>
          </p:nvSpPr>
          <p:spPr>
            <a:xfrm>
              <a:off x="7290838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78661DEB-2D5F-462B-9797-BED177B0933C}"/>
                </a:ext>
              </a:extLst>
            </p:cNvPr>
            <p:cNvSpPr/>
            <p:nvPr/>
          </p:nvSpPr>
          <p:spPr>
            <a:xfrm>
              <a:off x="7382506" y="6581573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F7E76556-7FB6-4C3D-82CE-26360838F8E8}"/>
                </a:ext>
              </a:extLst>
            </p:cNvPr>
            <p:cNvSpPr/>
            <p:nvPr/>
          </p:nvSpPr>
          <p:spPr>
            <a:xfrm>
              <a:off x="7467476" y="6582868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4209E4C-B3F0-409B-BE15-311B559657DC}"/>
                </a:ext>
              </a:extLst>
            </p:cNvPr>
            <p:cNvSpPr/>
            <p:nvPr/>
          </p:nvSpPr>
          <p:spPr>
            <a:xfrm>
              <a:off x="7560186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F21EDB-5E62-4360-B39D-F1CA105B26E1}"/>
                </a:ext>
              </a:extLst>
            </p:cNvPr>
            <p:cNvSpPr/>
            <p:nvPr/>
          </p:nvSpPr>
          <p:spPr>
            <a:xfrm>
              <a:off x="7600150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8F15555-28E0-4E9C-8ABA-1D551F938B0E}"/>
                </a:ext>
              </a:extLst>
            </p:cNvPr>
            <p:cNvSpPr/>
            <p:nvPr/>
          </p:nvSpPr>
          <p:spPr>
            <a:xfrm>
              <a:off x="7650511" y="6580375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A47E7DE-C7AD-4A79-9088-596B0C94ACA8}"/>
                </a:ext>
              </a:extLst>
            </p:cNvPr>
            <p:cNvSpPr/>
            <p:nvPr/>
          </p:nvSpPr>
          <p:spPr>
            <a:xfrm>
              <a:off x="7748667" y="6581566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B3D6C33-BF26-45E1-8F86-B29122394837}"/>
                </a:ext>
              </a:extLst>
            </p:cNvPr>
            <p:cNvSpPr/>
            <p:nvPr/>
          </p:nvSpPr>
          <p:spPr>
            <a:xfrm>
              <a:off x="7842817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7E8F02D-A204-4CE4-A2E3-199A2553E109}"/>
                </a:ext>
              </a:extLst>
            </p:cNvPr>
            <p:cNvSpPr/>
            <p:nvPr/>
          </p:nvSpPr>
          <p:spPr>
            <a:xfrm>
              <a:off x="79318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6528AD-FB76-4253-9EE6-D49FA58C11A1}"/>
                </a:ext>
              </a:extLst>
            </p:cNvPr>
            <p:cNvSpPr/>
            <p:nvPr/>
          </p:nvSpPr>
          <p:spPr>
            <a:xfrm>
              <a:off x="8023197" y="6580875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AC0E7AC9-1061-4B7D-B5F9-DA1101BEF1D0}"/>
                </a:ext>
              </a:extLst>
            </p:cNvPr>
            <p:cNvSpPr/>
            <p:nvPr/>
          </p:nvSpPr>
          <p:spPr>
            <a:xfrm>
              <a:off x="8165375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C4EDBC3-D425-4E5D-872A-929ABD1F0A15}"/>
                </a:ext>
              </a:extLst>
            </p:cNvPr>
            <p:cNvSpPr/>
            <p:nvPr/>
          </p:nvSpPr>
          <p:spPr>
            <a:xfrm>
              <a:off x="8257043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65A70CA-C142-4788-A016-F4B2ED863E09}"/>
                </a:ext>
              </a:extLst>
            </p:cNvPr>
            <p:cNvSpPr/>
            <p:nvPr/>
          </p:nvSpPr>
          <p:spPr>
            <a:xfrm>
              <a:off x="8341653" y="6556045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5" name="Espace réservé de la date 3">
            <a:extLst>
              <a:ext uri="{FF2B5EF4-FFF2-40B4-BE49-F238E27FC236}">
                <a16:creationId xmlns:a16="http://schemas.microsoft.com/office/drawing/2014/main" id="{CC3DE431-4203-4B64-93AD-42E8F5449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6" name="Espace réservé du pied de page 4">
            <a:extLst>
              <a:ext uri="{FF2B5EF4-FFF2-40B4-BE49-F238E27FC236}">
                <a16:creationId xmlns:a16="http://schemas.microsoft.com/office/drawing/2014/main" id="{86C7BD27-731B-4275-BBB4-5172FFD90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7" name="Espace réservé du numéro de diapositive 5">
            <a:extLst>
              <a:ext uri="{FF2B5EF4-FFF2-40B4-BE49-F238E27FC236}">
                <a16:creationId xmlns:a16="http://schemas.microsoft.com/office/drawing/2014/main" id="{B21683AB-7C13-44A7-9B96-924751D89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603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AEB5ECF-09EB-4ED8-90A4-2655A79112B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B9A83267-F506-4EE6-92D1-72978087A8D4}"/>
              </a:ext>
            </a:extLst>
          </p:cNvPr>
          <p:cNvGrpSpPr/>
          <p:nvPr userDrawn="1"/>
        </p:nvGrpSpPr>
        <p:grpSpPr>
          <a:xfrm>
            <a:off x="3577503" y="6564696"/>
            <a:ext cx="5036993" cy="200677"/>
            <a:chOff x="3577503" y="6564696"/>
            <a:chExt cx="5036993" cy="200677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7BAC7EF-83D1-4F3F-80E4-281CF55F0E54}"/>
                </a:ext>
              </a:extLst>
            </p:cNvPr>
            <p:cNvSpPr/>
            <p:nvPr/>
          </p:nvSpPr>
          <p:spPr>
            <a:xfrm>
              <a:off x="3545842" y="65330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14157C32-FF60-4624-B08E-FD21A72B6361}"/>
                </a:ext>
              </a:extLst>
            </p:cNvPr>
            <p:cNvSpPr/>
            <p:nvPr/>
          </p:nvSpPr>
          <p:spPr>
            <a:xfrm>
              <a:off x="3626048" y="65966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C92656D-98BA-4764-92F1-16746983B15D}"/>
                </a:ext>
              </a:extLst>
            </p:cNvPr>
            <p:cNvSpPr/>
            <p:nvPr/>
          </p:nvSpPr>
          <p:spPr>
            <a:xfrm>
              <a:off x="3706221" y="65966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38E426-3F51-444B-B1F0-D813ED113469}"/>
                </a:ext>
              </a:extLst>
            </p:cNvPr>
            <p:cNvSpPr/>
            <p:nvPr/>
          </p:nvSpPr>
          <p:spPr>
            <a:xfrm>
              <a:off x="3796087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D8607C-E745-428D-8E91-14F701725AB0}"/>
                </a:ext>
              </a:extLst>
            </p:cNvPr>
            <p:cNvSpPr/>
            <p:nvPr/>
          </p:nvSpPr>
          <p:spPr>
            <a:xfrm>
              <a:off x="3827752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5798E851-1DE0-4328-B99F-CA34D6F92B01}"/>
                </a:ext>
              </a:extLst>
            </p:cNvPr>
            <p:cNvSpPr/>
            <p:nvPr/>
          </p:nvSpPr>
          <p:spPr>
            <a:xfrm>
              <a:off x="3949203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7898069-B43A-45C3-8F01-D4F3E6B81908}"/>
                </a:ext>
              </a:extLst>
            </p:cNvPr>
            <p:cNvSpPr/>
            <p:nvPr/>
          </p:nvSpPr>
          <p:spPr>
            <a:xfrm>
              <a:off x="4032029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F552E-1BFF-4AB2-B58B-F17A7D36A0AD}"/>
                </a:ext>
              </a:extLst>
            </p:cNvPr>
            <p:cNvSpPr/>
            <p:nvPr/>
          </p:nvSpPr>
          <p:spPr>
            <a:xfrm>
              <a:off x="4110347" y="65739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84B52B5A-495C-4D28-9514-4888CB0C6991}"/>
                </a:ext>
              </a:extLst>
            </p:cNvPr>
            <p:cNvSpPr/>
            <p:nvPr/>
          </p:nvSpPr>
          <p:spPr>
            <a:xfrm>
              <a:off x="4170951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6743A1E-3898-47E7-BCAA-5CFE8452367D}"/>
                </a:ext>
              </a:extLst>
            </p:cNvPr>
            <p:cNvSpPr/>
            <p:nvPr/>
          </p:nvSpPr>
          <p:spPr>
            <a:xfrm>
              <a:off x="4202204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129DE891-89CA-4446-8CC5-8EE2639A352C}"/>
                </a:ext>
              </a:extLst>
            </p:cNvPr>
            <p:cNvSpPr/>
            <p:nvPr/>
          </p:nvSpPr>
          <p:spPr>
            <a:xfrm>
              <a:off x="4292762" y="65965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E709037-7EBB-4090-BAE2-EBAE2B7D2335}"/>
                </a:ext>
              </a:extLst>
            </p:cNvPr>
            <p:cNvSpPr/>
            <p:nvPr/>
          </p:nvSpPr>
          <p:spPr>
            <a:xfrm>
              <a:off x="4374585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390BE83-799F-42FE-AAD3-FFE5E3E61325}"/>
                </a:ext>
              </a:extLst>
            </p:cNvPr>
            <p:cNvSpPr/>
            <p:nvPr/>
          </p:nvSpPr>
          <p:spPr>
            <a:xfrm>
              <a:off x="4461532" y="65561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2B63651-BE13-4960-8D9D-86BC3F5B01D8}"/>
                </a:ext>
              </a:extLst>
            </p:cNvPr>
            <p:cNvSpPr/>
            <p:nvPr/>
          </p:nvSpPr>
          <p:spPr>
            <a:xfrm>
              <a:off x="4492808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F04EBCC-2435-48B2-A742-B3D64FCA2707}"/>
                </a:ext>
              </a:extLst>
            </p:cNvPr>
            <p:cNvSpPr/>
            <p:nvPr/>
          </p:nvSpPr>
          <p:spPr>
            <a:xfrm>
              <a:off x="4609968" y="65966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6EB215-B5FB-48C8-8C22-D314312A64AE}"/>
                </a:ext>
              </a:extLst>
            </p:cNvPr>
            <p:cNvSpPr/>
            <p:nvPr/>
          </p:nvSpPr>
          <p:spPr>
            <a:xfrm>
              <a:off x="4690530" y="65982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34E24FE-26F5-44E9-A7B1-E84BCAEF7980}"/>
                </a:ext>
              </a:extLst>
            </p:cNvPr>
            <p:cNvSpPr/>
            <p:nvPr/>
          </p:nvSpPr>
          <p:spPr>
            <a:xfrm>
              <a:off x="4776595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D815EE63-BC87-432B-9E3F-2E4231752A34}"/>
                </a:ext>
              </a:extLst>
            </p:cNvPr>
            <p:cNvSpPr/>
            <p:nvPr/>
          </p:nvSpPr>
          <p:spPr>
            <a:xfrm>
              <a:off x="4857639" y="65613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29A27FB9-003E-41CF-9F0B-E6502CA60314}"/>
                </a:ext>
              </a:extLst>
            </p:cNvPr>
            <p:cNvSpPr/>
            <p:nvPr/>
          </p:nvSpPr>
          <p:spPr>
            <a:xfrm>
              <a:off x="4941350" y="65966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F396DC9-15B1-41F8-A5C3-3F94A1CFB915}"/>
                </a:ext>
              </a:extLst>
            </p:cNvPr>
            <p:cNvSpPr/>
            <p:nvPr/>
          </p:nvSpPr>
          <p:spPr>
            <a:xfrm>
              <a:off x="4995333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39BCD1C-BE4B-4F57-A21E-1A9C36C75F8C}"/>
                </a:ext>
              </a:extLst>
            </p:cNvPr>
            <p:cNvSpPr/>
            <p:nvPr/>
          </p:nvSpPr>
          <p:spPr>
            <a:xfrm>
              <a:off x="5026809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0A67A70-E568-41BE-961D-1EC7C69D878B}"/>
                </a:ext>
              </a:extLst>
            </p:cNvPr>
            <p:cNvSpPr/>
            <p:nvPr/>
          </p:nvSpPr>
          <p:spPr>
            <a:xfrm>
              <a:off x="5110800" y="65982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359CB82D-DB3F-4E11-8DE7-8DE88DC9112B}"/>
                </a:ext>
              </a:extLst>
            </p:cNvPr>
            <p:cNvSpPr/>
            <p:nvPr/>
          </p:nvSpPr>
          <p:spPr>
            <a:xfrm>
              <a:off x="5196010" y="65966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E4D69D2-FE2F-46B0-8740-B5D1C269FB5C}"/>
                </a:ext>
              </a:extLst>
            </p:cNvPr>
            <p:cNvSpPr/>
            <p:nvPr/>
          </p:nvSpPr>
          <p:spPr>
            <a:xfrm>
              <a:off x="524294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AC64F68-6355-4CBF-ABD9-042450194D16}"/>
                </a:ext>
              </a:extLst>
            </p:cNvPr>
            <p:cNvSpPr/>
            <p:nvPr/>
          </p:nvSpPr>
          <p:spPr>
            <a:xfrm>
              <a:off x="5361477" y="65561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BBE24D9A-D92B-491A-960D-83B57B506668}"/>
                </a:ext>
              </a:extLst>
            </p:cNvPr>
            <p:cNvSpPr/>
            <p:nvPr/>
          </p:nvSpPr>
          <p:spPr>
            <a:xfrm>
              <a:off x="5446454" y="65561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5F2D63A-5D68-42D7-9D6B-9BC93A44BE69}"/>
                </a:ext>
              </a:extLst>
            </p:cNvPr>
            <p:cNvSpPr/>
            <p:nvPr/>
          </p:nvSpPr>
          <p:spPr>
            <a:xfrm>
              <a:off x="548177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065D274-CF0D-49CD-8A36-31C74C134CC4}"/>
                </a:ext>
              </a:extLst>
            </p:cNvPr>
            <p:cNvSpPr/>
            <p:nvPr/>
          </p:nvSpPr>
          <p:spPr>
            <a:xfrm>
              <a:off x="5516290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EB00E05-25F9-4AA6-A0CE-AA00C7C267EA}"/>
                </a:ext>
              </a:extLst>
            </p:cNvPr>
            <p:cNvSpPr/>
            <p:nvPr/>
          </p:nvSpPr>
          <p:spPr>
            <a:xfrm>
              <a:off x="5595758" y="65542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DB8A5C90-D515-4D6B-A7B3-42CB1189FDA0}"/>
                </a:ext>
              </a:extLst>
            </p:cNvPr>
            <p:cNvSpPr/>
            <p:nvPr/>
          </p:nvSpPr>
          <p:spPr>
            <a:xfrm>
              <a:off x="5649287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E6E64B66-DDF6-4679-8123-9CAAE0DAE075}"/>
                </a:ext>
              </a:extLst>
            </p:cNvPr>
            <p:cNvSpPr/>
            <p:nvPr/>
          </p:nvSpPr>
          <p:spPr>
            <a:xfrm>
              <a:off x="5739242" y="65966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5A1D1C-438C-4F0A-B036-CA9A9EC8C07D}"/>
                </a:ext>
              </a:extLst>
            </p:cNvPr>
            <p:cNvSpPr/>
            <p:nvPr/>
          </p:nvSpPr>
          <p:spPr>
            <a:xfrm>
              <a:off x="5791819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5702E6A-E08F-4AF2-8D2C-F3B8DB675A26}"/>
                </a:ext>
              </a:extLst>
            </p:cNvPr>
            <p:cNvSpPr/>
            <p:nvPr/>
          </p:nvSpPr>
          <p:spPr>
            <a:xfrm>
              <a:off x="5922808" y="65972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03D9DCBE-4DAD-416B-9925-1DE12812A941}"/>
                </a:ext>
              </a:extLst>
            </p:cNvPr>
            <p:cNvSpPr/>
            <p:nvPr/>
          </p:nvSpPr>
          <p:spPr>
            <a:xfrm>
              <a:off x="6000323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44A8557-35D3-46DC-AA44-9FA9885F5F5B}"/>
                </a:ext>
              </a:extLst>
            </p:cNvPr>
            <p:cNvSpPr/>
            <p:nvPr/>
          </p:nvSpPr>
          <p:spPr>
            <a:xfrm>
              <a:off x="6061931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39CAE75-4B16-4901-969C-149A71F4A56F}"/>
                </a:ext>
              </a:extLst>
            </p:cNvPr>
            <p:cNvSpPr/>
            <p:nvPr/>
          </p:nvSpPr>
          <p:spPr>
            <a:xfrm>
              <a:off x="6094360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ED60692-63A4-467A-A9E3-21ACEA244981}"/>
                </a:ext>
              </a:extLst>
            </p:cNvPr>
            <p:cNvSpPr/>
            <p:nvPr/>
          </p:nvSpPr>
          <p:spPr>
            <a:xfrm>
              <a:off x="6182786" y="65982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D877BB3-D05F-4D5D-AF0F-00486ACE4546}"/>
                </a:ext>
              </a:extLst>
            </p:cNvPr>
            <p:cNvSpPr/>
            <p:nvPr/>
          </p:nvSpPr>
          <p:spPr>
            <a:xfrm>
              <a:off x="6265173" y="65966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8D1F93E-7797-4B99-88F1-D8BFBFE278F1}"/>
                </a:ext>
              </a:extLst>
            </p:cNvPr>
            <p:cNvSpPr/>
            <p:nvPr/>
          </p:nvSpPr>
          <p:spPr>
            <a:xfrm>
              <a:off x="6381969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204A008-CFE0-488D-A052-95A9C1B98E2C}"/>
                </a:ext>
              </a:extLst>
            </p:cNvPr>
            <p:cNvSpPr/>
            <p:nvPr/>
          </p:nvSpPr>
          <p:spPr>
            <a:xfrm>
              <a:off x="645726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43C449A-E598-432A-8D6D-F16C579842AF}"/>
                </a:ext>
              </a:extLst>
            </p:cNvPr>
            <p:cNvSpPr/>
            <p:nvPr/>
          </p:nvSpPr>
          <p:spPr>
            <a:xfrm>
              <a:off x="6552495" y="65561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E770468-5BB6-4D7A-8FAB-52403C7AFEB9}"/>
                </a:ext>
              </a:extLst>
            </p:cNvPr>
            <p:cNvSpPr/>
            <p:nvPr/>
          </p:nvSpPr>
          <p:spPr>
            <a:xfrm>
              <a:off x="6637228" y="65966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939EF33-7693-44B3-A385-F7A6E7AFF796}"/>
                </a:ext>
              </a:extLst>
            </p:cNvPr>
            <p:cNvSpPr/>
            <p:nvPr/>
          </p:nvSpPr>
          <p:spPr>
            <a:xfrm>
              <a:off x="6759484" y="65965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B05DF9D6-62C2-4446-8513-D46C0FACB1CA}"/>
                </a:ext>
              </a:extLst>
            </p:cNvPr>
            <p:cNvSpPr/>
            <p:nvPr/>
          </p:nvSpPr>
          <p:spPr>
            <a:xfrm>
              <a:off x="6889670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1F506C0-C945-4484-9C04-6C3332A63337}"/>
                </a:ext>
              </a:extLst>
            </p:cNvPr>
            <p:cNvSpPr/>
            <p:nvPr/>
          </p:nvSpPr>
          <p:spPr>
            <a:xfrm>
              <a:off x="696718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432E2432-DF8A-4C57-8E1E-76049DC62762}"/>
                </a:ext>
              </a:extLst>
            </p:cNvPr>
            <p:cNvSpPr/>
            <p:nvPr/>
          </p:nvSpPr>
          <p:spPr>
            <a:xfrm>
              <a:off x="7027589" y="65561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32CB5AA4-C8A0-4FBA-8582-ABF8126B350D}"/>
                </a:ext>
              </a:extLst>
            </p:cNvPr>
            <p:cNvSpPr/>
            <p:nvPr/>
          </p:nvSpPr>
          <p:spPr>
            <a:xfrm>
              <a:off x="7108016" y="65613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1532F57-76DB-4A0D-B5CC-E376D477B911}"/>
                </a:ext>
              </a:extLst>
            </p:cNvPr>
            <p:cNvSpPr/>
            <p:nvPr/>
          </p:nvSpPr>
          <p:spPr>
            <a:xfrm>
              <a:off x="7191943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AB60A2A-F789-4512-ABE8-51A7EEADA7F3}"/>
                </a:ext>
              </a:extLst>
            </p:cNvPr>
            <p:cNvSpPr/>
            <p:nvPr/>
          </p:nvSpPr>
          <p:spPr>
            <a:xfrm>
              <a:off x="7323113" y="65972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AD8D2EC1-98FF-4822-A278-FE491D2D3B29}"/>
                </a:ext>
              </a:extLst>
            </p:cNvPr>
            <p:cNvSpPr/>
            <p:nvPr/>
          </p:nvSpPr>
          <p:spPr>
            <a:xfrm>
              <a:off x="7401249" y="65739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BAE8EBD-EF0F-4966-9568-8578C1D3B167}"/>
                </a:ext>
              </a:extLst>
            </p:cNvPr>
            <p:cNvSpPr/>
            <p:nvPr/>
          </p:nvSpPr>
          <p:spPr>
            <a:xfrm>
              <a:off x="746205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FF98832-21AB-4280-B575-CA1A6874397C}"/>
                </a:ext>
              </a:extLst>
            </p:cNvPr>
            <p:cNvSpPr/>
            <p:nvPr/>
          </p:nvSpPr>
          <p:spPr>
            <a:xfrm>
              <a:off x="7494283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AA17E5CE-F3AE-468D-AAEC-353446B623FE}"/>
                </a:ext>
              </a:extLst>
            </p:cNvPr>
            <p:cNvSpPr/>
            <p:nvPr/>
          </p:nvSpPr>
          <p:spPr>
            <a:xfrm>
              <a:off x="7582307" y="65982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4EA39975-CA4F-4B74-9DAC-40CA47DDD815}"/>
                </a:ext>
              </a:extLst>
            </p:cNvPr>
            <p:cNvSpPr/>
            <p:nvPr/>
          </p:nvSpPr>
          <p:spPr>
            <a:xfrm>
              <a:off x="766471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E10ED55E-DB84-4138-9D22-A7C384DB6A7B}"/>
                </a:ext>
              </a:extLst>
            </p:cNvPr>
            <p:cNvSpPr/>
            <p:nvPr/>
          </p:nvSpPr>
          <p:spPr>
            <a:xfrm>
              <a:off x="7743363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2380EBE-45FF-4684-9053-29CDD91A08D3}"/>
                </a:ext>
              </a:extLst>
            </p:cNvPr>
            <p:cNvSpPr/>
            <p:nvPr/>
          </p:nvSpPr>
          <p:spPr>
            <a:xfrm>
              <a:off x="7859542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AF3CE6A-7A3A-4E27-AB50-EE9011B3E773}"/>
                </a:ext>
              </a:extLst>
            </p:cNvPr>
            <p:cNvSpPr/>
            <p:nvPr/>
          </p:nvSpPr>
          <p:spPr>
            <a:xfrm>
              <a:off x="7945284" y="65966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F9AFDA4-43FA-49B6-AB47-86AEC7E70B63}"/>
                </a:ext>
              </a:extLst>
            </p:cNvPr>
            <p:cNvSpPr/>
            <p:nvPr/>
          </p:nvSpPr>
          <p:spPr>
            <a:xfrm>
              <a:off x="8030773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D73A096F-F9D5-4380-8C5D-5C6D155B2062}"/>
                </a:ext>
              </a:extLst>
            </p:cNvPr>
            <p:cNvSpPr/>
            <p:nvPr/>
          </p:nvSpPr>
          <p:spPr>
            <a:xfrm>
              <a:off x="8117265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FA69740-395F-4E08-B08E-DF8C29581CCF}"/>
                </a:ext>
              </a:extLst>
            </p:cNvPr>
            <p:cNvSpPr/>
            <p:nvPr/>
          </p:nvSpPr>
          <p:spPr>
            <a:xfrm>
              <a:off x="8153989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BE4901C-5D4A-4443-8D4E-6EAA6678CC9D}"/>
                </a:ext>
              </a:extLst>
            </p:cNvPr>
            <p:cNvSpPr/>
            <p:nvPr/>
          </p:nvSpPr>
          <p:spPr>
            <a:xfrm>
              <a:off x="8185241" y="65966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B991BE3-C87A-4AFF-83FB-AF31FF1BBFEA}"/>
                </a:ext>
              </a:extLst>
            </p:cNvPr>
            <p:cNvSpPr/>
            <p:nvPr/>
          </p:nvSpPr>
          <p:spPr>
            <a:xfrm>
              <a:off x="8274653" y="65982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2482260-2A6B-405C-BF76-DEDA716769BD}"/>
                </a:ext>
              </a:extLst>
            </p:cNvPr>
            <p:cNvSpPr/>
            <p:nvPr/>
          </p:nvSpPr>
          <p:spPr>
            <a:xfrm>
              <a:off x="8356428" y="65613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C55418B-4F35-40A0-993D-EDAEE26FAFC9}"/>
                </a:ext>
              </a:extLst>
            </p:cNvPr>
            <p:cNvSpPr/>
            <p:nvPr/>
          </p:nvSpPr>
          <p:spPr>
            <a:xfrm>
              <a:off x="8435711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839A979-A017-49DE-B3F0-DC4756739805}"/>
                </a:ext>
              </a:extLst>
            </p:cNvPr>
            <p:cNvSpPr/>
            <p:nvPr/>
          </p:nvSpPr>
          <p:spPr>
            <a:xfrm>
              <a:off x="8514564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2" name="Espace réservé de la date 3">
            <a:extLst>
              <a:ext uri="{FF2B5EF4-FFF2-40B4-BE49-F238E27FC236}">
                <a16:creationId xmlns:a16="http://schemas.microsoft.com/office/drawing/2014/main" id="{718EF853-5BF7-47C2-8DA4-981E12F26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3" name="Espace réservé du pied de page 4">
            <a:extLst>
              <a:ext uri="{FF2B5EF4-FFF2-40B4-BE49-F238E27FC236}">
                <a16:creationId xmlns:a16="http://schemas.microsoft.com/office/drawing/2014/main" id="{02BE7F31-AAC4-44BE-B23B-18685C916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" name="Espace réservé du numéro de diapositive 5">
            <a:extLst>
              <a:ext uri="{FF2B5EF4-FFF2-40B4-BE49-F238E27FC236}">
                <a16:creationId xmlns:a16="http://schemas.microsoft.com/office/drawing/2014/main" id="{3D43F6A7-B738-4827-9733-EED04B7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445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08666-AFCB-488D-BFA6-AF4B48369202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7" name="Espace réservé de la date 3">
            <a:extLst>
              <a:ext uri="{FF2B5EF4-FFF2-40B4-BE49-F238E27FC236}">
                <a16:creationId xmlns:a16="http://schemas.microsoft.com/office/drawing/2014/main" id="{6F799A37-5113-4C5F-8C2D-EE79F3D4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78" name="Espace réservé du pied de page 4">
            <a:extLst>
              <a:ext uri="{FF2B5EF4-FFF2-40B4-BE49-F238E27FC236}">
                <a16:creationId xmlns:a16="http://schemas.microsoft.com/office/drawing/2014/main" id="{1026F38C-8D4C-4F98-AE76-9DFC3E2C7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" name="Espace réservé du numéro de diapositive 5">
            <a:extLst>
              <a:ext uri="{FF2B5EF4-FFF2-40B4-BE49-F238E27FC236}">
                <a16:creationId xmlns:a16="http://schemas.microsoft.com/office/drawing/2014/main" id="{8B83E28B-FEAA-469C-B6F6-7286AD6AD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81" name="Graphique 6">
            <a:extLst>
              <a:ext uri="{FF2B5EF4-FFF2-40B4-BE49-F238E27FC236}">
                <a16:creationId xmlns:a16="http://schemas.microsoft.com/office/drawing/2014/main" id="{48BB7AE9-0E04-4BDE-9FA0-B0A50F81DD86}"/>
              </a:ext>
            </a:extLst>
          </p:cNvPr>
          <p:cNvGrpSpPr/>
          <p:nvPr userDrawn="1"/>
        </p:nvGrpSpPr>
        <p:grpSpPr>
          <a:xfrm>
            <a:off x="3973587" y="6562733"/>
            <a:ext cx="4232869" cy="212707"/>
            <a:chOff x="3973587" y="6528661"/>
            <a:chExt cx="4232869" cy="212707"/>
          </a:xfrm>
        </p:grpSpPr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704B82A-A697-4BF9-9E8F-858D1D91CC00}"/>
                </a:ext>
              </a:extLst>
            </p:cNvPr>
            <p:cNvSpPr/>
            <p:nvPr/>
          </p:nvSpPr>
          <p:spPr>
            <a:xfrm>
              <a:off x="3937993" y="6493067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DCA7E2B7-692D-4B0D-B960-A297CDDC9DC5}"/>
                </a:ext>
              </a:extLst>
            </p:cNvPr>
            <p:cNvSpPr/>
            <p:nvPr/>
          </p:nvSpPr>
          <p:spPr>
            <a:xfrm>
              <a:off x="4022380" y="6560667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0B9A1047-E3D1-4F14-96A4-F19CC58E1722}"/>
                </a:ext>
              </a:extLst>
            </p:cNvPr>
            <p:cNvSpPr/>
            <p:nvPr/>
          </p:nvSpPr>
          <p:spPr>
            <a:xfrm>
              <a:off x="4106836" y="6560261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D3799F9E-E710-43C2-ACF4-63F45268A3ED}"/>
                </a:ext>
              </a:extLst>
            </p:cNvPr>
            <p:cNvSpPr/>
            <p:nvPr/>
          </p:nvSpPr>
          <p:spPr>
            <a:xfrm>
              <a:off x="4203239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3EEB553C-E41F-43CF-94C8-A02BF77E3419}"/>
                </a:ext>
              </a:extLst>
            </p:cNvPr>
            <p:cNvSpPr/>
            <p:nvPr/>
          </p:nvSpPr>
          <p:spPr>
            <a:xfrm>
              <a:off x="4236592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0C456A46-A2B6-4DD3-9A11-0F229BC07ECA}"/>
                </a:ext>
              </a:extLst>
            </p:cNvPr>
            <p:cNvSpPr/>
            <p:nvPr/>
          </p:nvSpPr>
          <p:spPr>
            <a:xfrm>
              <a:off x="4365322" y="6560882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607D0880-61DA-4108-B6AB-BFC931F97FA4}"/>
                </a:ext>
              </a:extLst>
            </p:cNvPr>
            <p:cNvSpPr/>
            <p:nvPr/>
          </p:nvSpPr>
          <p:spPr>
            <a:xfrm>
              <a:off x="4453746" y="6560035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FF83667-6318-44EE-8449-99AD2F22CBCB}"/>
                </a:ext>
              </a:extLst>
            </p:cNvPr>
            <p:cNvSpPr/>
            <p:nvPr/>
          </p:nvSpPr>
          <p:spPr>
            <a:xfrm>
              <a:off x="4535275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07B8E828-23AB-450F-9F37-8D70A01C8A09}"/>
                </a:ext>
              </a:extLst>
            </p:cNvPr>
            <p:cNvSpPr/>
            <p:nvPr/>
          </p:nvSpPr>
          <p:spPr>
            <a:xfrm>
              <a:off x="46005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5388CED7-4FAA-4D62-A09D-4EA5F80702E9}"/>
                </a:ext>
              </a:extLst>
            </p:cNvPr>
            <p:cNvSpPr/>
            <p:nvPr/>
          </p:nvSpPr>
          <p:spPr>
            <a:xfrm>
              <a:off x="4633716" y="6560336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026F7081-104B-4BBF-9C2C-C3841E13763A}"/>
                </a:ext>
              </a:extLst>
            </p:cNvPr>
            <p:cNvSpPr/>
            <p:nvPr/>
          </p:nvSpPr>
          <p:spPr>
            <a:xfrm>
              <a:off x="4728625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2DF94DE2-CB47-4E0E-8AE4-E8663D0BD49E}"/>
                </a:ext>
              </a:extLst>
            </p:cNvPr>
            <p:cNvSpPr/>
            <p:nvPr/>
          </p:nvSpPr>
          <p:spPr>
            <a:xfrm>
              <a:off x="4816433" y="6560031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6B3A38F3-9AB3-4568-8673-2A47DB170E6A}"/>
                </a:ext>
              </a:extLst>
            </p:cNvPr>
            <p:cNvSpPr/>
            <p:nvPr/>
          </p:nvSpPr>
          <p:spPr>
            <a:xfrm>
              <a:off x="4908363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EDBAB8C0-2D6F-43C1-A504-1C99C353E926}"/>
                </a:ext>
              </a:extLst>
            </p:cNvPr>
            <p:cNvSpPr/>
            <p:nvPr/>
          </p:nvSpPr>
          <p:spPr>
            <a:xfrm>
              <a:off x="4941715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0AC0EAB3-6063-4117-9C7B-08AF93BD597D}"/>
                </a:ext>
              </a:extLst>
            </p:cNvPr>
            <p:cNvSpPr/>
            <p:nvPr/>
          </p:nvSpPr>
          <p:spPr>
            <a:xfrm>
              <a:off x="5065727" y="6560445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C042BF7D-2BCF-49B9-825A-B340B27EC851}"/>
                </a:ext>
              </a:extLst>
            </p:cNvPr>
            <p:cNvSpPr/>
            <p:nvPr/>
          </p:nvSpPr>
          <p:spPr>
            <a:xfrm>
              <a:off x="5151134" y="6562835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E8A4B66-7684-41B5-B65F-47C60DAE5B0F}"/>
                </a:ext>
              </a:extLst>
            </p:cNvPr>
            <p:cNvSpPr/>
            <p:nvPr/>
          </p:nvSpPr>
          <p:spPr>
            <a:xfrm>
              <a:off x="5242313" y="6560906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74024841-F5B2-4611-8DA2-D1CC5F2B7672}"/>
                </a:ext>
              </a:extLst>
            </p:cNvPr>
            <p:cNvSpPr/>
            <p:nvPr/>
          </p:nvSpPr>
          <p:spPr>
            <a:xfrm>
              <a:off x="5328417" y="6523059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E0FF65DB-5EE2-4F6C-8315-954975EB4723}"/>
                </a:ext>
              </a:extLst>
            </p:cNvPr>
            <p:cNvSpPr/>
            <p:nvPr/>
          </p:nvSpPr>
          <p:spPr>
            <a:xfrm>
              <a:off x="5417158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9E6AC000-0D02-4C09-A7F1-E6615AF38F58}"/>
                </a:ext>
              </a:extLst>
            </p:cNvPr>
            <p:cNvSpPr/>
            <p:nvPr/>
          </p:nvSpPr>
          <p:spPr>
            <a:xfrm>
              <a:off x="54743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8318D9D8-2205-43D9-9564-1892267C7850}"/>
                </a:ext>
              </a:extLst>
            </p:cNvPr>
            <p:cNvSpPr/>
            <p:nvPr/>
          </p:nvSpPr>
          <p:spPr>
            <a:xfrm>
              <a:off x="5507729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18BB6355-1962-4647-B8B3-3F58D18FA87C}"/>
                </a:ext>
              </a:extLst>
            </p:cNvPr>
            <p:cNvSpPr/>
            <p:nvPr/>
          </p:nvSpPr>
          <p:spPr>
            <a:xfrm>
              <a:off x="559546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32435BC2-732A-452D-9F38-93587879A2FB}"/>
                </a:ext>
              </a:extLst>
            </p:cNvPr>
            <p:cNvSpPr/>
            <p:nvPr/>
          </p:nvSpPr>
          <p:spPr>
            <a:xfrm>
              <a:off x="5686870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FDB0A155-FB3A-4C66-A92C-937D1C7569E6}"/>
                </a:ext>
              </a:extLst>
            </p:cNvPr>
            <p:cNvSpPr/>
            <p:nvPr/>
          </p:nvSpPr>
          <p:spPr>
            <a:xfrm>
              <a:off x="5736813" y="6560891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7C633728-A599-4A60-B55D-A1E4A9E65E90}"/>
                </a:ext>
              </a:extLst>
            </p:cNvPr>
            <p:cNvSpPr/>
            <p:nvPr/>
          </p:nvSpPr>
          <p:spPr>
            <a:xfrm>
              <a:off x="586146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19BABCA5-40D4-4645-99C9-2A63223391E4}"/>
                </a:ext>
              </a:extLst>
            </p:cNvPr>
            <p:cNvSpPr/>
            <p:nvPr/>
          </p:nvSpPr>
          <p:spPr>
            <a:xfrm>
              <a:off x="5949776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851815F7-C93C-4B30-85FB-CE339492175C}"/>
                </a:ext>
              </a:extLst>
            </p:cNvPr>
            <p:cNvSpPr/>
            <p:nvPr/>
          </p:nvSpPr>
          <p:spPr>
            <a:xfrm>
              <a:off x="6076723" y="6559594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E57E64BE-6F09-4B5F-B3E4-F2C2CCBFF14D}"/>
                </a:ext>
              </a:extLst>
            </p:cNvPr>
            <p:cNvSpPr/>
            <p:nvPr/>
          </p:nvSpPr>
          <p:spPr>
            <a:xfrm>
              <a:off x="6151422" y="6562410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0A076E9-E5E5-4A86-932C-C1CF0B3E50F1}"/>
                </a:ext>
              </a:extLst>
            </p:cNvPr>
            <p:cNvSpPr/>
            <p:nvPr/>
          </p:nvSpPr>
          <p:spPr>
            <a:xfrm>
              <a:off x="6237060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C8C5021A-67E2-4399-8DE8-0783706D07CD}"/>
                </a:ext>
              </a:extLst>
            </p:cNvPr>
            <p:cNvSpPr/>
            <p:nvPr/>
          </p:nvSpPr>
          <p:spPr>
            <a:xfrm>
              <a:off x="6314143" y="6536459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03D1E49B-EF26-47CB-91A4-FF91651B0C81}"/>
                </a:ext>
              </a:extLst>
            </p:cNvPr>
            <p:cNvSpPr/>
            <p:nvPr/>
          </p:nvSpPr>
          <p:spPr>
            <a:xfrm>
              <a:off x="637387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F98ED713-B671-4BE1-9A23-89F41574FD30}"/>
                </a:ext>
              </a:extLst>
            </p:cNvPr>
            <p:cNvSpPr/>
            <p:nvPr/>
          </p:nvSpPr>
          <p:spPr>
            <a:xfrm>
              <a:off x="6461974" y="6560872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8BB3D516-F8BC-42C5-B9EC-022D9164441B}"/>
                </a:ext>
              </a:extLst>
            </p:cNvPr>
            <p:cNvSpPr/>
            <p:nvPr/>
          </p:nvSpPr>
          <p:spPr>
            <a:xfrm>
              <a:off x="6599340" y="6560886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758CB1E6-626A-40C8-B719-BCE37455C6A5}"/>
                </a:ext>
              </a:extLst>
            </p:cNvPr>
            <p:cNvSpPr/>
            <p:nvPr/>
          </p:nvSpPr>
          <p:spPr>
            <a:xfrm>
              <a:off x="6683107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7FC4A729-C8AD-4430-9023-AB6E0640EF9E}"/>
                </a:ext>
              </a:extLst>
            </p:cNvPr>
            <p:cNvSpPr/>
            <p:nvPr/>
          </p:nvSpPr>
          <p:spPr>
            <a:xfrm>
              <a:off x="6806498" y="6560031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73CC81A8-5DCB-4BB0-8BE6-B1FF96E3164A}"/>
                </a:ext>
              </a:extLst>
            </p:cNvPr>
            <p:cNvSpPr/>
            <p:nvPr/>
          </p:nvSpPr>
          <p:spPr>
            <a:xfrm>
              <a:off x="6887601" y="6562410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1A261C12-CB03-410E-8EAC-29BBB6CF4633}"/>
                </a:ext>
              </a:extLst>
            </p:cNvPr>
            <p:cNvSpPr/>
            <p:nvPr/>
          </p:nvSpPr>
          <p:spPr>
            <a:xfrm>
              <a:off x="6971368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419A204C-788E-417B-AA4E-94DDE9E44830}"/>
                </a:ext>
              </a:extLst>
            </p:cNvPr>
            <p:cNvSpPr/>
            <p:nvPr/>
          </p:nvSpPr>
          <p:spPr>
            <a:xfrm>
              <a:off x="7061808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44F8ABAA-CABA-4130-90AA-C6DB59E1A68E}"/>
                </a:ext>
              </a:extLst>
            </p:cNvPr>
            <p:cNvSpPr/>
            <p:nvPr/>
          </p:nvSpPr>
          <p:spPr>
            <a:xfrm>
              <a:off x="7148107" y="6560667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CF4B0912-BC12-4519-8105-630FB42F7F57}"/>
                </a:ext>
              </a:extLst>
            </p:cNvPr>
            <p:cNvSpPr/>
            <p:nvPr/>
          </p:nvSpPr>
          <p:spPr>
            <a:xfrm>
              <a:off x="723278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EB460FCD-FC13-42BE-81C6-86330CC699B3}"/>
                </a:ext>
              </a:extLst>
            </p:cNvPr>
            <p:cNvSpPr/>
            <p:nvPr/>
          </p:nvSpPr>
          <p:spPr>
            <a:xfrm>
              <a:off x="7316335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F3C7BA1C-C234-4ACC-BA26-DB67A1A37C02}"/>
                </a:ext>
              </a:extLst>
            </p:cNvPr>
            <p:cNvSpPr/>
            <p:nvPr/>
          </p:nvSpPr>
          <p:spPr>
            <a:xfrm>
              <a:off x="7438272" y="6560886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148F965A-7D0E-4422-A9CD-A327F6200857}"/>
                </a:ext>
              </a:extLst>
            </p:cNvPr>
            <p:cNvSpPr/>
            <p:nvPr/>
          </p:nvSpPr>
          <p:spPr>
            <a:xfrm>
              <a:off x="7518277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1682D918-699C-4A24-A2FD-AEA0CA56275F}"/>
                </a:ext>
              </a:extLst>
            </p:cNvPr>
            <p:cNvSpPr/>
            <p:nvPr/>
          </p:nvSpPr>
          <p:spPr>
            <a:xfrm>
              <a:off x="7622929" y="6560921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8A502D0F-A51A-4FCA-9D23-AF2BD78901E8}"/>
                </a:ext>
              </a:extLst>
            </p:cNvPr>
            <p:cNvSpPr/>
            <p:nvPr/>
          </p:nvSpPr>
          <p:spPr>
            <a:xfrm>
              <a:off x="7672676" y="6523059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C2B8FD2F-C684-4765-AF75-3ED5DFD72ABA}"/>
                </a:ext>
              </a:extLst>
            </p:cNvPr>
            <p:cNvSpPr/>
            <p:nvPr/>
          </p:nvSpPr>
          <p:spPr>
            <a:xfrm>
              <a:off x="7757320" y="6559598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C9C46A3E-0673-4DF0-9E0C-6C0396999BBB}"/>
                </a:ext>
              </a:extLst>
            </p:cNvPr>
            <p:cNvSpPr/>
            <p:nvPr/>
          </p:nvSpPr>
          <p:spPr>
            <a:xfrm>
              <a:off x="783772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02A14180-906C-417D-9325-230D38F71ED6}"/>
                </a:ext>
              </a:extLst>
            </p:cNvPr>
            <p:cNvSpPr/>
            <p:nvPr/>
          </p:nvSpPr>
          <p:spPr>
            <a:xfrm>
              <a:off x="7923232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88360D2-F930-4D83-A945-EE06FE6F1BBB}"/>
                </a:ext>
              </a:extLst>
            </p:cNvPr>
            <p:cNvSpPr/>
            <p:nvPr/>
          </p:nvSpPr>
          <p:spPr>
            <a:xfrm>
              <a:off x="801330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367108CD-DB21-4168-8D71-382F17D15E71}"/>
                </a:ext>
              </a:extLst>
            </p:cNvPr>
            <p:cNvSpPr/>
            <p:nvPr/>
          </p:nvSpPr>
          <p:spPr>
            <a:xfrm>
              <a:off x="8097478" y="6562410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2923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27BB73A-0B56-4C8C-83A8-6BBE199C1C95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F8C97274-9C33-48BF-B9BF-F7E3587B1A6D}"/>
              </a:ext>
            </a:extLst>
          </p:cNvPr>
          <p:cNvGrpSpPr/>
          <p:nvPr userDrawn="1"/>
        </p:nvGrpSpPr>
        <p:grpSpPr>
          <a:xfrm>
            <a:off x="4511824" y="6560512"/>
            <a:ext cx="3168351" cy="209824"/>
            <a:chOff x="4511824" y="6560512"/>
            <a:chExt cx="3168351" cy="2098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21D58813-C629-4A06-8E05-F22C256A8935}"/>
                </a:ext>
              </a:extLst>
            </p:cNvPr>
            <p:cNvSpPr/>
            <p:nvPr/>
          </p:nvSpPr>
          <p:spPr>
            <a:xfrm>
              <a:off x="4477224" y="6525912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05D1A01-F61C-4185-94BF-5A0B2BBDC242}"/>
                </a:ext>
              </a:extLst>
            </p:cNvPr>
            <p:cNvSpPr/>
            <p:nvPr/>
          </p:nvSpPr>
          <p:spPr>
            <a:xfrm>
              <a:off x="4560694" y="6592596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996E725-4394-4352-B2F8-C39289D9D3A3}"/>
                </a:ext>
              </a:extLst>
            </p:cNvPr>
            <p:cNvSpPr/>
            <p:nvPr/>
          </p:nvSpPr>
          <p:spPr>
            <a:xfrm>
              <a:off x="4643779" y="6592195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922477F-A6DE-4B2B-822B-A1BF22DB91CE}"/>
                </a:ext>
              </a:extLst>
            </p:cNvPr>
            <p:cNvSpPr/>
            <p:nvPr/>
          </p:nvSpPr>
          <p:spPr>
            <a:xfrm>
              <a:off x="4738875" y="6550252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1A0052C-EE8E-44A0-B8DB-86B9770EA969}"/>
                </a:ext>
              </a:extLst>
            </p:cNvPr>
            <p:cNvSpPr/>
            <p:nvPr/>
          </p:nvSpPr>
          <p:spPr>
            <a:xfrm>
              <a:off x="4771776" y="6592811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8B0E737-48CB-475D-824F-87539B3BC486}"/>
                </a:ext>
              </a:extLst>
            </p:cNvPr>
            <p:cNvSpPr/>
            <p:nvPr/>
          </p:nvSpPr>
          <p:spPr>
            <a:xfrm>
              <a:off x="4899810" y="6592807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CBCFB73-1B7F-468E-BC27-2DC7025CA370}"/>
                </a:ext>
              </a:extLst>
            </p:cNvPr>
            <p:cNvSpPr/>
            <p:nvPr/>
          </p:nvSpPr>
          <p:spPr>
            <a:xfrm>
              <a:off x="4985568" y="6592811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1EA156A-7295-42A2-9684-45F578995031}"/>
                </a:ext>
              </a:extLst>
            </p:cNvPr>
            <p:cNvSpPr/>
            <p:nvPr/>
          </p:nvSpPr>
          <p:spPr>
            <a:xfrm>
              <a:off x="5067250" y="6568716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DDFA8E3-7413-44E4-8D30-89C21D9B9CBC}"/>
                </a:ext>
              </a:extLst>
            </p:cNvPr>
            <p:cNvSpPr/>
            <p:nvPr/>
          </p:nvSpPr>
          <p:spPr>
            <a:xfrm>
              <a:off x="5130617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0E247B-4A20-432C-A677-A6B8F1C81105}"/>
                </a:ext>
              </a:extLst>
            </p:cNvPr>
            <p:cNvSpPr/>
            <p:nvPr/>
          </p:nvSpPr>
          <p:spPr>
            <a:xfrm>
              <a:off x="5163518" y="6592199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B2A75BC-59B5-4931-900E-47A0502F8E70}"/>
                </a:ext>
              </a:extLst>
            </p:cNvPr>
            <p:cNvSpPr/>
            <p:nvPr/>
          </p:nvSpPr>
          <p:spPr>
            <a:xfrm>
              <a:off x="5256722" y="6592817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0CE3150-34D9-45CD-9865-A00A972B3EB7}"/>
                </a:ext>
              </a:extLst>
            </p:cNvPr>
            <p:cNvSpPr/>
            <p:nvPr/>
          </p:nvSpPr>
          <p:spPr>
            <a:xfrm>
              <a:off x="5343760" y="6592811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ACE56CD-E59E-416E-9B96-8946D84DEA07}"/>
                </a:ext>
              </a:extLst>
            </p:cNvPr>
            <p:cNvSpPr/>
            <p:nvPr/>
          </p:nvSpPr>
          <p:spPr>
            <a:xfrm>
              <a:off x="5434234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8D4449-0572-456A-AFFE-AFD2A9225B45}"/>
                </a:ext>
              </a:extLst>
            </p:cNvPr>
            <p:cNvSpPr/>
            <p:nvPr/>
          </p:nvSpPr>
          <p:spPr>
            <a:xfrm>
              <a:off x="5467344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AA1C92FD-AFCB-4145-B760-F7815F900622}"/>
                </a:ext>
              </a:extLst>
            </p:cNvPr>
            <p:cNvSpPr/>
            <p:nvPr/>
          </p:nvSpPr>
          <p:spPr>
            <a:xfrm>
              <a:off x="5589675" y="6592384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07FBCEFF-1A53-4009-A8F0-AF282B6C0098}"/>
                </a:ext>
              </a:extLst>
            </p:cNvPr>
            <p:cNvSpPr/>
            <p:nvPr/>
          </p:nvSpPr>
          <p:spPr>
            <a:xfrm>
              <a:off x="5673699" y="6594734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CB2EF3E-E783-4FE3-8ADA-490178B80010}"/>
                </a:ext>
              </a:extLst>
            </p:cNvPr>
            <p:cNvSpPr/>
            <p:nvPr/>
          </p:nvSpPr>
          <p:spPr>
            <a:xfrm>
              <a:off x="5763868" y="6592832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35E0632-B990-4933-BC40-2BF99E01CD99}"/>
                </a:ext>
              </a:extLst>
            </p:cNvPr>
            <p:cNvSpPr/>
            <p:nvPr/>
          </p:nvSpPr>
          <p:spPr>
            <a:xfrm>
              <a:off x="5849225" y="6555497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AF3D72-8192-45EF-8934-6F80FCF8E4DF}"/>
                </a:ext>
              </a:extLst>
            </p:cNvPr>
            <p:cNvSpPr/>
            <p:nvPr/>
          </p:nvSpPr>
          <p:spPr>
            <a:xfrm>
              <a:off x="5936344" y="6592846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FB8DCA8-A4A9-455E-9727-2A9561E67DEE}"/>
                </a:ext>
              </a:extLst>
            </p:cNvPr>
            <p:cNvSpPr/>
            <p:nvPr/>
          </p:nvSpPr>
          <p:spPr>
            <a:xfrm>
              <a:off x="599278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B6B101B-66E1-40C1-9F10-604C4E992A6E}"/>
                </a:ext>
              </a:extLst>
            </p:cNvPr>
            <p:cNvSpPr/>
            <p:nvPr/>
          </p:nvSpPr>
          <p:spPr>
            <a:xfrm>
              <a:off x="6025688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CF2BE64-66B0-498D-BDBD-2248B44106A3}"/>
                </a:ext>
              </a:extLst>
            </p:cNvPr>
            <p:cNvSpPr/>
            <p:nvPr/>
          </p:nvSpPr>
          <p:spPr>
            <a:xfrm>
              <a:off x="6112234" y="6594734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371681-8644-4379-ADD6-ED0B694DFF1F}"/>
                </a:ext>
              </a:extLst>
            </p:cNvPr>
            <p:cNvSpPr/>
            <p:nvPr/>
          </p:nvSpPr>
          <p:spPr>
            <a:xfrm>
              <a:off x="6202401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E6B1B19-5FE6-4EEB-917B-E2149FD8AF01}"/>
                </a:ext>
              </a:extLst>
            </p:cNvPr>
            <p:cNvSpPr/>
            <p:nvPr/>
          </p:nvSpPr>
          <p:spPr>
            <a:xfrm>
              <a:off x="6251668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965768D5-0205-4B3E-A4E5-EC8976722CA5}"/>
                </a:ext>
              </a:extLst>
            </p:cNvPr>
            <p:cNvSpPr/>
            <p:nvPr/>
          </p:nvSpPr>
          <p:spPr>
            <a:xfrm>
              <a:off x="6375442" y="6550252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5DE5DCC2-5FA0-4251-A7BF-76297FA11A30}"/>
                </a:ext>
              </a:extLst>
            </p:cNvPr>
            <p:cNvSpPr/>
            <p:nvPr/>
          </p:nvSpPr>
          <p:spPr>
            <a:xfrm>
              <a:off x="6464010" y="6592811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048F268-9EEF-45FC-AAA5-A30E2B6F6614}"/>
                </a:ext>
              </a:extLst>
            </p:cNvPr>
            <p:cNvSpPr/>
            <p:nvPr/>
          </p:nvSpPr>
          <p:spPr>
            <a:xfrm>
              <a:off x="6586737" y="6592414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2CAF8C1-5E2B-4ECD-9E34-3FEB25CC9A56}"/>
                </a:ext>
              </a:extLst>
            </p:cNvPr>
            <p:cNvSpPr/>
            <p:nvPr/>
          </p:nvSpPr>
          <p:spPr>
            <a:xfrm>
              <a:off x="6676353" y="6555497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6CD0D12-91F2-4785-A289-64AA56C3CBAD}"/>
                </a:ext>
              </a:extLst>
            </p:cNvPr>
            <p:cNvSpPr/>
            <p:nvPr/>
          </p:nvSpPr>
          <p:spPr>
            <a:xfrm>
              <a:off x="6763472" y="6592793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B891F00-35E6-48CA-8276-83499E157548}"/>
                </a:ext>
              </a:extLst>
            </p:cNvPr>
            <p:cNvSpPr/>
            <p:nvPr/>
          </p:nvSpPr>
          <p:spPr>
            <a:xfrm>
              <a:off x="6854326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0FD2E84-9AD8-4D86-A120-C777A69F7A33}"/>
                </a:ext>
              </a:extLst>
            </p:cNvPr>
            <p:cNvSpPr/>
            <p:nvPr/>
          </p:nvSpPr>
          <p:spPr>
            <a:xfrm>
              <a:off x="6887226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364701CB-BAA8-4B54-B459-D33C8066C2EC}"/>
                </a:ext>
              </a:extLst>
            </p:cNvPr>
            <p:cNvSpPr/>
            <p:nvPr/>
          </p:nvSpPr>
          <p:spPr>
            <a:xfrm>
              <a:off x="7015681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BF0D9AE-5399-4618-BD18-A51F70E0E893}"/>
                </a:ext>
              </a:extLst>
            </p:cNvPr>
            <p:cNvSpPr/>
            <p:nvPr/>
          </p:nvSpPr>
          <p:spPr>
            <a:xfrm>
              <a:off x="7052401" y="6592807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E69F78D-418C-46FC-AB7B-0C368EFEFEF4}"/>
                </a:ext>
              </a:extLst>
            </p:cNvPr>
            <p:cNvSpPr/>
            <p:nvPr/>
          </p:nvSpPr>
          <p:spPr>
            <a:xfrm>
              <a:off x="7138759" y="6550252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E718FD52-06EB-4656-8ED6-1974B79A879E}"/>
                </a:ext>
              </a:extLst>
            </p:cNvPr>
            <p:cNvSpPr/>
            <p:nvPr/>
          </p:nvSpPr>
          <p:spPr>
            <a:xfrm>
              <a:off x="7231204" y="6594734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31950D4-EAB5-4778-808F-6E531D971580}"/>
                </a:ext>
              </a:extLst>
            </p:cNvPr>
            <p:cNvSpPr/>
            <p:nvPr/>
          </p:nvSpPr>
          <p:spPr>
            <a:xfrm>
              <a:off x="7316068" y="6592380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75165846-8B7A-4E27-A097-005C375A2928}"/>
                </a:ext>
              </a:extLst>
            </p:cNvPr>
            <p:cNvSpPr/>
            <p:nvPr/>
          </p:nvSpPr>
          <p:spPr>
            <a:xfrm>
              <a:off x="7392736" y="6568716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B3562167-2D38-459E-8D98-78CEAACB95C0}"/>
                </a:ext>
              </a:extLst>
            </p:cNvPr>
            <p:cNvSpPr/>
            <p:nvPr/>
          </p:nvSpPr>
          <p:spPr>
            <a:xfrm>
              <a:off x="7455474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E3930F-D2C1-4AA1-92DE-F69FF6A70518}"/>
                </a:ext>
              </a:extLst>
            </p:cNvPr>
            <p:cNvSpPr/>
            <p:nvPr/>
          </p:nvSpPr>
          <p:spPr>
            <a:xfrm>
              <a:off x="751149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984D2C86-DB78-4A52-8F62-B850E6EA86C7}"/>
                </a:ext>
              </a:extLst>
            </p:cNvPr>
            <p:cNvSpPr/>
            <p:nvPr/>
          </p:nvSpPr>
          <p:spPr>
            <a:xfrm>
              <a:off x="7544835" y="6592811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BDB3EEB0-29CE-4143-98E6-45FCD9C9D7C1}"/>
                </a:ext>
              </a:extLst>
            </p:cNvPr>
            <p:cNvSpPr/>
            <p:nvPr/>
          </p:nvSpPr>
          <p:spPr>
            <a:xfrm>
              <a:off x="7633405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68" name="Espace réservé de la date 3">
            <a:extLst>
              <a:ext uri="{FF2B5EF4-FFF2-40B4-BE49-F238E27FC236}">
                <a16:creationId xmlns:a16="http://schemas.microsoft.com/office/drawing/2014/main" id="{17C7CDE9-B950-4A01-AD06-411E8B8A2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69" name="Espace réservé du pied de page 4">
            <a:extLst>
              <a:ext uri="{FF2B5EF4-FFF2-40B4-BE49-F238E27FC236}">
                <a16:creationId xmlns:a16="http://schemas.microsoft.com/office/drawing/2014/main" id="{3069F2CC-1550-48A4-A541-F74BA77A2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" name="Espace réservé du numéro de diapositive 5">
            <a:extLst>
              <a:ext uri="{FF2B5EF4-FFF2-40B4-BE49-F238E27FC236}">
                <a16:creationId xmlns:a16="http://schemas.microsoft.com/office/drawing/2014/main" id="{B0FB99E3-AFF3-4158-A5AA-839263A79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728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33436F8-C185-4F7D-93AA-FF7EE199A18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75FEB2F4-0BA0-47E1-B383-C81C21175657}"/>
              </a:ext>
            </a:extLst>
          </p:cNvPr>
          <p:cNvGrpSpPr/>
          <p:nvPr userDrawn="1"/>
        </p:nvGrpSpPr>
        <p:grpSpPr>
          <a:xfrm>
            <a:off x="3461238" y="6573277"/>
            <a:ext cx="5269523" cy="191619"/>
            <a:chOff x="3461238" y="6573277"/>
            <a:chExt cx="5269523" cy="19161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98C3F2E-6F4E-4BB1-9EBB-78599A929026}"/>
                </a:ext>
              </a:extLst>
            </p:cNvPr>
            <p:cNvSpPr/>
            <p:nvPr/>
          </p:nvSpPr>
          <p:spPr>
            <a:xfrm>
              <a:off x="3432338" y="6544377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EEC88CDF-FB34-407D-9A64-5F7894593273}"/>
                </a:ext>
              </a:extLst>
            </p:cNvPr>
            <p:cNvSpPr/>
            <p:nvPr/>
          </p:nvSpPr>
          <p:spPr>
            <a:xfrm>
              <a:off x="3508753" y="6605278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22BE539-A436-4D54-B9BF-CB56A68D3FF8}"/>
                </a:ext>
              </a:extLst>
            </p:cNvPr>
            <p:cNvSpPr/>
            <p:nvPr/>
          </p:nvSpPr>
          <p:spPr>
            <a:xfrm>
              <a:off x="3584446" y="6605101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B750A8D-BE86-4F24-8EDD-BD894916A484}"/>
                </a:ext>
              </a:extLst>
            </p:cNvPr>
            <p:cNvSpPr/>
            <p:nvPr/>
          </p:nvSpPr>
          <p:spPr>
            <a:xfrm>
              <a:off x="3671287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99B0A41-0E37-4538-A9EE-89459F03103F}"/>
                </a:ext>
              </a:extLst>
            </p:cNvPr>
            <p:cNvSpPr/>
            <p:nvPr/>
          </p:nvSpPr>
          <p:spPr>
            <a:xfrm>
              <a:off x="3701348" y="6605087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7B67126-6088-4353-93EE-03101FFE60E5}"/>
                </a:ext>
              </a:extLst>
            </p:cNvPr>
            <p:cNvSpPr/>
            <p:nvPr/>
          </p:nvSpPr>
          <p:spPr>
            <a:xfrm>
              <a:off x="3818834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749852-E95C-4AE7-9914-DD854396DCAB}"/>
                </a:ext>
              </a:extLst>
            </p:cNvPr>
            <p:cNvSpPr/>
            <p:nvPr/>
          </p:nvSpPr>
          <p:spPr>
            <a:xfrm>
              <a:off x="3852942" y="6605074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CE07FA17-47B9-4B26-9C4E-D4069B6E0470}"/>
                </a:ext>
              </a:extLst>
            </p:cNvPr>
            <p:cNvSpPr/>
            <p:nvPr/>
          </p:nvSpPr>
          <p:spPr>
            <a:xfrm>
              <a:off x="39265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5E07DC35-7A12-4BCA-8C47-E5D072EFF54F}"/>
                </a:ext>
              </a:extLst>
            </p:cNvPr>
            <p:cNvSpPr/>
            <p:nvPr/>
          </p:nvSpPr>
          <p:spPr>
            <a:xfrm>
              <a:off x="3980333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F939248-B6DB-41DB-B201-93606AAA78B9}"/>
                </a:ext>
              </a:extLst>
            </p:cNvPr>
            <p:cNvSpPr/>
            <p:nvPr/>
          </p:nvSpPr>
          <p:spPr>
            <a:xfrm>
              <a:off x="4060082" y="6605694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02D4BCB-4F94-4DD6-9473-5FF11C856EA5}"/>
                </a:ext>
              </a:extLst>
            </p:cNvPr>
            <p:cNvSpPr/>
            <p:nvPr/>
          </p:nvSpPr>
          <p:spPr>
            <a:xfrm>
              <a:off x="4111053" y="6605080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3C68D2F-0DD4-4B3E-A38C-7DC1819F369B}"/>
                </a:ext>
              </a:extLst>
            </p:cNvPr>
            <p:cNvSpPr/>
            <p:nvPr/>
          </p:nvSpPr>
          <p:spPr>
            <a:xfrm>
              <a:off x="4189547" y="6604909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199744B7-FCBC-4479-BFA3-E0768F7E6BCB}"/>
                </a:ext>
              </a:extLst>
            </p:cNvPr>
            <p:cNvSpPr/>
            <p:nvPr/>
          </p:nvSpPr>
          <p:spPr>
            <a:xfrm>
              <a:off x="4264157" y="6583659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96FDF42-D1EE-4D67-A095-1E3F4173B581}"/>
                </a:ext>
              </a:extLst>
            </p:cNvPr>
            <p:cNvSpPr/>
            <p:nvPr/>
          </p:nvSpPr>
          <p:spPr>
            <a:xfrm>
              <a:off x="4322217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D191-C24D-45DF-8118-423B22D456F0}"/>
                </a:ext>
              </a:extLst>
            </p:cNvPr>
            <p:cNvSpPr/>
            <p:nvPr/>
          </p:nvSpPr>
          <p:spPr>
            <a:xfrm>
              <a:off x="4352077" y="6605101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62D9E5B-97CB-4B37-BC05-BAEACC71E2D9}"/>
                </a:ext>
              </a:extLst>
            </p:cNvPr>
            <p:cNvSpPr/>
            <p:nvPr/>
          </p:nvSpPr>
          <p:spPr>
            <a:xfrm>
              <a:off x="4437572" y="6605074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C8AEB1D1-C454-444D-94A0-7515A44E3F25}"/>
                </a:ext>
              </a:extLst>
            </p:cNvPr>
            <p:cNvSpPr/>
            <p:nvPr/>
          </p:nvSpPr>
          <p:spPr>
            <a:xfrm>
              <a:off x="4516659" y="6604715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6B1AAA6-BEFD-4D1D-B07B-0C1A66B8E9CC}"/>
                </a:ext>
              </a:extLst>
            </p:cNvPr>
            <p:cNvSpPr/>
            <p:nvPr/>
          </p:nvSpPr>
          <p:spPr>
            <a:xfrm>
              <a:off x="4599490" y="6566605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8DEA8C-6896-4D86-B99D-343BB754F27D}"/>
                </a:ext>
              </a:extLst>
            </p:cNvPr>
            <p:cNvSpPr/>
            <p:nvPr/>
          </p:nvSpPr>
          <p:spPr>
            <a:xfrm>
              <a:off x="4629538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2169CB4-4762-4AE2-B139-EF9A7CAC85C8}"/>
                </a:ext>
              </a:extLst>
            </p:cNvPr>
            <p:cNvSpPr/>
            <p:nvPr/>
          </p:nvSpPr>
          <p:spPr>
            <a:xfrm>
              <a:off x="4742542" y="6566605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9426941-BAB7-41DE-86EF-8BE017C74E0B}"/>
                </a:ext>
              </a:extLst>
            </p:cNvPr>
            <p:cNvSpPr/>
            <p:nvPr/>
          </p:nvSpPr>
          <p:spPr>
            <a:xfrm>
              <a:off x="4826997" y="6606845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9533EA-1D51-4805-AE54-85160881ADB9}"/>
                </a:ext>
              </a:extLst>
            </p:cNvPr>
            <p:cNvSpPr/>
            <p:nvPr/>
          </p:nvSpPr>
          <p:spPr>
            <a:xfrm>
              <a:off x="4945745" y="6605100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C91AE53-4B74-4258-A232-6625A9875766}"/>
                </a:ext>
              </a:extLst>
            </p:cNvPr>
            <p:cNvSpPr/>
            <p:nvPr/>
          </p:nvSpPr>
          <p:spPr>
            <a:xfrm>
              <a:off x="5024239" y="6604904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38BC586-0E14-4BE9-B069-20B43C111432}"/>
                </a:ext>
              </a:extLst>
            </p:cNvPr>
            <p:cNvSpPr/>
            <p:nvPr/>
          </p:nvSpPr>
          <p:spPr>
            <a:xfrm>
              <a:off x="5106322" y="6605100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584BA26D-537F-4BB6-BDE4-296DB44B2F43}"/>
                </a:ext>
              </a:extLst>
            </p:cNvPr>
            <p:cNvSpPr/>
            <p:nvPr/>
          </p:nvSpPr>
          <p:spPr>
            <a:xfrm>
              <a:off x="5188910" y="6566605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29A6F0C3-E3C1-45FB-845E-1C533344965B}"/>
                </a:ext>
              </a:extLst>
            </p:cNvPr>
            <p:cNvSpPr/>
            <p:nvPr/>
          </p:nvSpPr>
          <p:spPr>
            <a:xfrm>
              <a:off x="5218958" y="6605097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805F414-0AEA-467B-84E2-007F31053645}"/>
                </a:ext>
              </a:extLst>
            </p:cNvPr>
            <p:cNvSpPr/>
            <p:nvPr/>
          </p:nvSpPr>
          <p:spPr>
            <a:xfrm>
              <a:off x="5299666" y="6605694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0610CFE6-16B9-4316-8483-A38A840D6724}"/>
                </a:ext>
              </a:extLst>
            </p:cNvPr>
            <p:cNvSpPr/>
            <p:nvPr/>
          </p:nvSpPr>
          <p:spPr>
            <a:xfrm>
              <a:off x="5333391" y="6681960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77153B04-D8C4-4503-BAD0-E1A4A0A3A021}"/>
                </a:ext>
              </a:extLst>
            </p:cNvPr>
            <p:cNvSpPr/>
            <p:nvPr/>
          </p:nvSpPr>
          <p:spPr>
            <a:xfrm>
              <a:off x="5401329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2DC90469-0821-46B8-A124-EFE6F238B046}"/>
                </a:ext>
              </a:extLst>
            </p:cNvPr>
            <p:cNvSpPr/>
            <p:nvPr/>
          </p:nvSpPr>
          <p:spPr>
            <a:xfrm>
              <a:off x="5482243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D8F4E97D-7EE9-4A50-AEE0-A9C1C4FA0503}"/>
                </a:ext>
              </a:extLst>
            </p:cNvPr>
            <p:cNvSpPr/>
            <p:nvPr/>
          </p:nvSpPr>
          <p:spPr>
            <a:xfrm>
              <a:off x="5599549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4AF9934-9C49-4D2B-AD59-A64EC0331AB6}"/>
                </a:ext>
              </a:extLst>
            </p:cNvPr>
            <p:cNvSpPr/>
            <p:nvPr/>
          </p:nvSpPr>
          <p:spPr>
            <a:xfrm>
              <a:off x="5630906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75B8B644-67B6-4BB4-A21D-0E3769488E12}"/>
                </a:ext>
              </a:extLst>
            </p:cNvPr>
            <p:cNvSpPr/>
            <p:nvPr/>
          </p:nvSpPr>
          <p:spPr>
            <a:xfrm>
              <a:off x="5745137" y="6604706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D60CA0-245D-4608-A522-918591586D02}"/>
                </a:ext>
              </a:extLst>
            </p:cNvPr>
            <p:cNvSpPr/>
            <p:nvPr/>
          </p:nvSpPr>
          <p:spPr>
            <a:xfrm>
              <a:off x="5821206" y="6605069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AF5222F-C2B6-4C9C-8FB7-FAEE8A1DD75D}"/>
                </a:ext>
              </a:extLst>
            </p:cNvPr>
            <p:cNvSpPr/>
            <p:nvPr/>
          </p:nvSpPr>
          <p:spPr>
            <a:xfrm>
              <a:off x="5906523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54777FB-A749-4B7B-A18D-9E0C4D49EFCA}"/>
                </a:ext>
              </a:extLst>
            </p:cNvPr>
            <p:cNvSpPr/>
            <p:nvPr/>
          </p:nvSpPr>
          <p:spPr>
            <a:xfrm>
              <a:off x="6034716" y="6605115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94C6D730-93C3-4A7A-9CC9-05EA83547DC1}"/>
                </a:ext>
              </a:extLst>
            </p:cNvPr>
            <p:cNvSpPr/>
            <p:nvPr/>
          </p:nvSpPr>
          <p:spPr>
            <a:xfrm>
              <a:off x="6161591" y="6606845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C3AA94C-0191-448A-9A37-6C1133A9518B}"/>
                </a:ext>
              </a:extLst>
            </p:cNvPr>
            <p:cNvSpPr/>
            <p:nvPr/>
          </p:nvSpPr>
          <p:spPr>
            <a:xfrm>
              <a:off x="6244348" y="6605074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A9A8C075-0EF6-45F4-99F8-6811C908FC16}"/>
                </a:ext>
              </a:extLst>
            </p:cNvPr>
            <p:cNvSpPr/>
            <p:nvPr/>
          </p:nvSpPr>
          <p:spPr>
            <a:xfrm>
              <a:off x="6326361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F03BDE5-8E2F-4923-B67E-A8579A07A751}"/>
                </a:ext>
              </a:extLst>
            </p:cNvPr>
            <p:cNvSpPr/>
            <p:nvPr/>
          </p:nvSpPr>
          <p:spPr>
            <a:xfrm>
              <a:off x="6356003" y="6604701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79DD329-300E-4D22-AFC2-A4F934166BA3}"/>
                </a:ext>
              </a:extLst>
            </p:cNvPr>
            <p:cNvSpPr/>
            <p:nvPr/>
          </p:nvSpPr>
          <p:spPr>
            <a:xfrm>
              <a:off x="6434556" y="6604717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590D037-BC8A-4FD6-8D80-7DBF4D75D997}"/>
                </a:ext>
              </a:extLst>
            </p:cNvPr>
            <p:cNvSpPr/>
            <p:nvPr/>
          </p:nvSpPr>
          <p:spPr>
            <a:xfrm>
              <a:off x="6507632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759140F-64F9-4137-9753-DF63434A5ABA}"/>
                </a:ext>
              </a:extLst>
            </p:cNvPr>
            <p:cNvSpPr/>
            <p:nvPr/>
          </p:nvSpPr>
          <p:spPr>
            <a:xfrm>
              <a:off x="6566459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E49BD40-CA45-4187-BC30-95584EAC4165}"/>
                </a:ext>
              </a:extLst>
            </p:cNvPr>
            <p:cNvSpPr/>
            <p:nvPr/>
          </p:nvSpPr>
          <p:spPr>
            <a:xfrm>
              <a:off x="6596318" y="6605101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D68E6C-0D8E-4029-AC70-D730B10FABAE}"/>
                </a:ext>
              </a:extLst>
            </p:cNvPr>
            <p:cNvSpPr/>
            <p:nvPr/>
          </p:nvSpPr>
          <p:spPr>
            <a:xfrm>
              <a:off x="6681814" y="6605080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A5DFBCFC-114F-4061-85C3-B550EFA0606D}"/>
                </a:ext>
              </a:extLst>
            </p:cNvPr>
            <p:cNvSpPr/>
            <p:nvPr/>
          </p:nvSpPr>
          <p:spPr>
            <a:xfrm>
              <a:off x="6801192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C220D90F-9DF4-4FD6-BA59-7778BBA8EAA0}"/>
                </a:ext>
              </a:extLst>
            </p:cNvPr>
            <p:cNvSpPr/>
            <p:nvPr/>
          </p:nvSpPr>
          <p:spPr>
            <a:xfrm>
              <a:off x="6834917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49151E26-DFFA-49B4-8C05-482EEF66D06E}"/>
                </a:ext>
              </a:extLst>
            </p:cNvPr>
            <p:cNvSpPr/>
            <p:nvPr/>
          </p:nvSpPr>
          <p:spPr>
            <a:xfrm>
              <a:off x="6963685" y="6605115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D9BC418F-411B-4EA9-9C2F-36912B1FED62}"/>
                </a:ext>
              </a:extLst>
            </p:cNvPr>
            <p:cNvSpPr/>
            <p:nvPr/>
          </p:nvSpPr>
          <p:spPr>
            <a:xfrm>
              <a:off x="7044549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AFEFE74-9EF0-44D5-B90A-D0B542822B52}"/>
                </a:ext>
              </a:extLst>
            </p:cNvPr>
            <p:cNvSpPr/>
            <p:nvPr/>
          </p:nvSpPr>
          <p:spPr>
            <a:xfrm>
              <a:off x="7096094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F94122D5-FBAB-4BD9-AF01-0F6228E2243C}"/>
                </a:ext>
              </a:extLst>
            </p:cNvPr>
            <p:cNvSpPr/>
            <p:nvPr/>
          </p:nvSpPr>
          <p:spPr>
            <a:xfrm>
              <a:off x="7129819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F619E26D-48A6-445F-AACA-7AE2F98D89C4}"/>
                </a:ext>
              </a:extLst>
            </p:cNvPr>
            <p:cNvSpPr/>
            <p:nvPr/>
          </p:nvSpPr>
          <p:spPr>
            <a:xfrm>
              <a:off x="7253761" y="6571587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939451D-21CF-435A-B320-581A86042643}"/>
                </a:ext>
              </a:extLst>
            </p:cNvPr>
            <p:cNvSpPr/>
            <p:nvPr/>
          </p:nvSpPr>
          <p:spPr>
            <a:xfrm>
              <a:off x="7329642" y="6605097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3292B3E-259C-454E-A88C-ACC6E1273C61}"/>
                </a:ext>
              </a:extLst>
            </p:cNvPr>
            <p:cNvSpPr/>
            <p:nvPr/>
          </p:nvSpPr>
          <p:spPr>
            <a:xfrm>
              <a:off x="7441931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7A67DA80-CF54-4E38-A962-5FE0C2007495}"/>
                </a:ext>
              </a:extLst>
            </p:cNvPr>
            <p:cNvSpPr/>
            <p:nvPr/>
          </p:nvSpPr>
          <p:spPr>
            <a:xfrm>
              <a:off x="75138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BD88196-820B-4505-8CA0-89EF8CF78B3B}"/>
                </a:ext>
              </a:extLst>
            </p:cNvPr>
            <p:cNvSpPr/>
            <p:nvPr/>
          </p:nvSpPr>
          <p:spPr>
            <a:xfrm>
              <a:off x="7604756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D874DFAB-2159-4BCA-AAD1-A54CC7E8A159}"/>
                </a:ext>
              </a:extLst>
            </p:cNvPr>
            <p:cNvSpPr/>
            <p:nvPr/>
          </p:nvSpPr>
          <p:spPr>
            <a:xfrm>
              <a:off x="7685670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EBE8B07-2EBB-4EAC-B961-613CFCB26561}"/>
                </a:ext>
              </a:extLst>
            </p:cNvPr>
            <p:cNvSpPr/>
            <p:nvPr/>
          </p:nvSpPr>
          <p:spPr>
            <a:xfrm>
              <a:off x="7760792" y="6605092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ACBF8A9A-013F-49CC-8A10-036F95BE5D49}"/>
                </a:ext>
              </a:extLst>
            </p:cNvPr>
            <p:cNvSpPr/>
            <p:nvPr/>
          </p:nvSpPr>
          <p:spPr>
            <a:xfrm>
              <a:off x="7874834" y="6566605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BAF16790-197E-4C36-9D61-95A89374B5D3}"/>
                </a:ext>
              </a:extLst>
            </p:cNvPr>
            <p:cNvSpPr/>
            <p:nvPr/>
          </p:nvSpPr>
          <p:spPr>
            <a:xfrm>
              <a:off x="7957613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5362149C-D335-4864-88B6-8C3EBCE7B469}"/>
                </a:ext>
              </a:extLst>
            </p:cNvPr>
            <p:cNvSpPr/>
            <p:nvPr/>
          </p:nvSpPr>
          <p:spPr>
            <a:xfrm>
              <a:off x="7987455" y="6605069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5E8AF49-1D9A-4086-8D67-79F30BA8357C}"/>
                </a:ext>
              </a:extLst>
            </p:cNvPr>
            <p:cNvSpPr/>
            <p:nvPr/>
          </p:nvSpPr>
          <p:spPr>
            <a:xfrm>
              <a:off x="8072776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13AA594-1DDF-4DD1-BE4E-685985796526}"/>
                </a:ext>
              </a:extLst>
            </p:cNvPr>
            <p:cNvSpPr/>
            <p:nvPr/>
          </p:nvSpPr>
          <p:spPr>
            <a:xfrm>
              <a:off x="8197274" y="6604717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4E35A70-E2B4-440E-9428-FDD644408A74}"/>
                </a:ext>
              </a:extLst>
            </p:cNvPr>
            <p:cNvSpPr/>
            <p:nvPr/>
          </p:nvSpPr>
          <p:spPr>
            <a:xfrm>
              <a:off x="8271868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5518D65-BA25-489A-BEA3-139287E1B53F}"/>
                </a:ext>
              </a:extLst>
            </p:cNvPr>
            <p:cNvSpPr/>
            <p:nvPr/>
          </p:nvSpPr>
          <p:spPr>
            <a:xfrm>
              <a:off x="8325497" y="6571587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03EC3F5B-FC64-4705-B57F-F2D280722E4A}"/>
                </a:ext>
              </a:extLst>
            </p:cNvPr>
            <p:cNvSpPr/>
            <p:nvPr/>
          </p:nvSpPr>
          <p:spPr>
            <a:xfrm>
              <a:off x="8405427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59B5A10-ACE0-4E10-8C80-D389C37646D2}"/>
                </a:ext>
              </a:extLst>
            </p:cNvPr>
            <p:cNvSpPr/>
            <p:nvPr/>
          </p:nvSpPr>
          <p:spPr>
            <a:xfrm>
              <a:off x="8456972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C621AB24-E35B-4101-A5CB-B937BA20217A}"/>
                </a:ext>
              </a:extLst>
            </p:cNvPr>
            <p:cNvSpPr/>
            <p:nvPr/>
          </p:nvSpPr>
          <p:spPr>
            <a:xfrm>
              <a:off x="8488329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8D2F313E-15CE-4190-979A-381D0A24891A}"/>
                </a:ext>
              </a:extLst>
            </p:cNvPr>
            <p:cNvSpPr/>
            <p:nvPr/>
          </p:nvSpPr>
          <p:spPr>
            <a:xfrm>
              <a:off x="8569306" y="6606845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E6804FD9-229A-45DA-9DAD-9BCC0F7B2370}"/>
                </a:ext>
              </a:extLst>
            </p:cNvPr>
            <p:cNvSpPr/>
            <p:nvPr/>
          </p:nvSpPr>
          <p:spPr>
            <a:xfrm>
              <a:off x="8646292" y="6606845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7" name="Espace réservé de la date 3">
            <a:extLst>
              <a:ext uri="{FF2B5EF4-FFF2-40B4-BE49-F238E27FC236}">
                <a16:creationId xmlns:a16="http://schemas.microsoft.com/office/drawing/2014/main" id="{63C201C9-6521-4572-A16F-4887B50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8" name="Espace réservé du pied de page 4">
            <a:extLst>
              <a:ext uri="{FF2B5EF4-FFF2-40B4-BE49-F238E27FC236}">
                <a16:creationId xmlns:a16="http://schemas.microsoft.com/office/drawing/2014/main" id="{02263F8B-43F8-4CFF-9B68-703C800B7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9" name="Espace réservé du numéro de diapositive 5">
            <a:extLst>
              <a:ext uri="{FF2B5EF4-FFF2-40B4-BE49-F238E27FC236}">
                <a16:creationId xmlns:a16="http://schemas.microsoft.com/office/drawing/2014/main" id="{500AC8C9-BBBD-42B2-ADA7-FF28FD7F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78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2.xml"/><Relationship Id="rId18" Type="http://schemas.openxmlformats.org/officeDocument/2006/relationships/slide" Target="slide25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slide" Target="slide23.xml"/><Relationship Id="rId2" Type="http://schemas.openxmlformats.org/officeDocument/2006/relationships/image" Target="../media/image6.png"/><Relationship Id="rId16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9.png"/><Relationship Id="rId15" Type="http://schemas.openxmlformats.org/officeDocument/2006/relationships/slide" Target="slide18.xml"/><Relationship Id="rId10" Type="http://schemas.openxmlformats.org/officeDocument/2006/relationships/image" Target="../media/image14.png"/><Relationship Id="rId19" Type="http://schemas.openxmlformats.org/officeDocument/2006/relationships/slide" Target="slide29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yann.abiven@grenoble-inp.fr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outiquegrenobleinp.jimdosite.com/boutique/" TargetMode="External"/><Relationship Id="rId2" Type="http://schemas.openxmlformats.org/officeDocument/2006/relationships/hyperlink" Target="https://www.helloasso.com/associations/association-sportive-de-l-institut-national-polytechnique-de-grenoble/adhesions/demande-de-licence-sportive-ffsu-2026-27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v-grenoble-alpes.fr/formation/modalites-de-formation/amenagement-d-etudes-pour-les-etudiants-a-besoins-specifiques/vous-etes-sportif-de-haut-niveau/le-statut-d-etudiant-sportif-de-haut-niveau-578279.kjsp?RH=1571925719902" TargetMode="Externa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mathilde.dousset@grenoble-inp.fr" TargetMode="External"/><Relationship Id="rId3" Type="http://schemas.openxmlformats.org/officeDocument/2006/relationships/hyperlink" Target="mailto:mathieu.jean@grenoble-inp.fr" TargetMode="External"/><Relationship Id="rId7" Type="http://schemas.openxmlformats.org/officeDocument/2006/relationships/hyperlink" Target="mailto:gustave.argaud@grenoble-inp.fr" TargetMode="External"/><Relationship Id="rId2" Type="http://schemas.openxmlformats.org/officeDocument/2006/relationships/hyperlink" Target="mailto:yann.abiven@grenoble-inp.fr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frederic.beyo@grenoble-inp.fr" TargetMode="External"/><Relationship Id="rId5" Type="http://schemas.openxmlformats.org/officeDocument/2006/relationships/hyperlink" Target="mailto:fabien.stange@grenoble-inp.fr" TargetMode="External"/><Relationship Id="rId4" Type="http://schemas.openxmlformats.org/officeDocument/2006/relationships/hyperlink" Target="mailto:gilles.durand@grenoble-inp.fr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gilles.durand@grenoble-inp.fr" TargetMode="External"/><Relationship Id="rId7" Type="http://schemas.openxmlformats.org/officeDocument/2006/relationships/hyperlink" Target="mailto:marc.legoff@grenoble-inp.fr" TargetMode="External"/><Relationship Id="rId2" Type="http://schemas.openxmlformats.org/officeDocument/2006/relationships/hyperlink" Target="mailto:jerome.dinale@univ-grenoble-alpes.fr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gustave.argaud@grenoble-inp.fr" TargetMode="External"/><Relationship Id="rId5" Type="http://schemas.openxmlformats.org/officeDocument/2006/relationships/hyperlink" Target="mailto:renaud.bertrand@grenoble-inp.fr" TargetMode="External"/><Relationship Id="rId4" Type="http://schemas.openxmlformats.org/officeDocument/2006/relationships/hyperlink" Target="mailto:mathieu.jean@grenoble-inp.fr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F98AF64-4325-44E3-924C-897BF50FA845}"/>
              </a:ext>
            </a:extLst>
          </p:cNvPr>
          <p:cNvCxnSpPr>
            <a:cxnSpLocks/>
          </p:cNvCxnSpPr>
          <p:nvPr/>
        </p:nvCxnSpPr>
        <p:spPr bwMode="auto">
          <a:xfrm>
            <a:off x="3275856" y="5877272"/>
            <a:ext cx="89161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0BF6B8D-51AA-45C4-BC0E-4988C51008F0}"/>
              </a:ext>
            </a:extLst>
          </p:cNvPr>
          <p:cNvSpPr txBox="1"/>
          <p:nvPr/>
        </p:nvSpPr>
        <p:spPr>
          <a:xfrm>
            <a:off x="2927648" y="328498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dirty="0">
                <a:solidFill>
                  <a:srgbClr val="E6500F"/>
                </a:solidFill>
                <a:latin typeface="+mj-lt"/>
              </a:rPr>
              <a:t>Etudiants 2</a:t>
            </a:r>
            <a:r>
              <a:rPr lang="fr-FR" baseline="30000" dirty="0">
                <a:solidFill>
                  <a:srgbClr val="E6500F"/>
                </a:solidFill>
                <a:latin typeface="+mj-lt"/>
              </a:rPr>
              <a:t>ème</a:t>
            </a:r>
            <a:r>
              <a:rPr lang="fr-FR" dirty="0">
                <a:solidFill>
                  <a:srgbClr val="E6500F"/>
                </a:solidFill>
                <a:latin typeface="+mj-lt"/>
              </a:rPr>
              <a:t> année </a:t>
            </a:r>
            <a:r>
              <a:rPr lang="fr-FR" dirty="0" err="1">
                <a:solidFill>
                  <a:srgbClr val="E6500F"/>
                </a:solidFill>
                <a:latin typeface="+mj-lt"/>
              </a:rPr>
              <a:t>Pagora</a:t>
            </a:r>
            <a:endParaRPr lang="fr-FR" dirty="0">
              <a:solidFill>
                <a:srgbClr val="E6500F"/>
              </a:solidFill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5ED0B1-6845-4799-89B7-07FB236D49E5}"/>
              </a:ext>
            </a:extLst>
          </p:cNvPr>
          <p:cNvSpPr txBox="1"/>
          <p:nvPr/>
        </p:nvSpPr>
        <p:spPr>
          <a:xfrm>
            <a:off x="4655840" y="2281227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Département Humanités et Pédagogies</a:t>
            </a:r>
          </a:p>
        </p:txBody>
      </p:sp>
    </p:spTree>
    <p:extLst>
      <p:ext uri="{BB962C8B-B14F-4D97-AF65-F5344CB8AC3E}">
        <p14:creationId xmlns:p14="http://schemas.microsoft.com/office/powerpoint/2010/main" val="187040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65AB99-19F3-4C9C-8D67-43C92FA7E250}"/>
              </a:ext>
            </a:extLst>
          </p:cNvPr>
          <p:cNvSpPr txBox="1"/>
          <p:nvPr/>
        </p:nvSpPr>
        <p:spPr>
          <a:xfrm>
            <a:off x="2225613" y="620688"/>
            <a:ext cx="799288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B - Sports collectifs pour lesquels il n’y a pas de sélection :</a:t>
            </a:r>
          </a:p>
          <a:p>
            <a:endParaRPr lang="fr-FR" dirty="0"/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devez candidater en ligne dans le groupe d’inscription mentionné ci-dessous selon le sport :</a:t>
            </a: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Candidature dans le groupe d’inscription « </a:t>
            </a:r>
            <a:r>
              <a:rPr lang="fr-F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Grenoble-INP-offre spécifique - </a:t>
            </a:r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Activités</a:t>
            </a:r>
            <a:r>
              <a:rPr lang="fr-F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6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notées</a:t>
            </a:r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S1 » pour :</a:t>
            </a: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Football féminin </a:t>
            </a: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-  </a:t>
            </a:r>
            <a:r>
              <a:rPr lang="fr-FR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Ultimate</a:t>
            </a:r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Candidature dans le groupe d’inscription  « </a:t>
            </a:r>
            <a:r>
              <a:rPr lang="fr-F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Site de Grenoble </a:t>
            </a:r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Activités </a:t>
            </a:r>
            <a:r>
              <a:rPr lang="fr-FR" sz="16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notées</a:t>
            </a:r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S1 » pour : </a:t>
            </a: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</a:t>
            </a: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Rugby Féminin</a:t>
            </a: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 Water-Polo</a:t>
            </a: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contrôlerez votre affectation à l’issue des candidatures en ligne.</a:t>
            </a:r>
          </a:p>
          <a:p>
            <a:endParaRPr lang="fr-FR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</a:t>
            </a:r>
          </a:p>
          <a:p>
            <a:r>
              <a:rPr lang="fr-FR" sz="16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ATTENTION à ne pas vous tromper dans la sélection du groupe d’inscription</a:t>
            </a:r>
          </a:p>
          <a:p>
            <a:endParaRPr lang="fr-FR" sz="1600" b="1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04BDA2C5-E54C-4725-974B-55ECFA8AE4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13" y="5373216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856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393A85-C114-48D6-8A0C-404574BCBE95}"/>
              </a:ext>
            </a:extLst>
          </p:cNvPr>
          <p:cNvSpPr/>
          <p:nvPr/>
        </p:nvSpPr>
        <p:spPr>
          <a:xfrm>
            <a:off x="1703512" y="364594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+mj-lt"/>
                <a:ea typeface="MS Mincho"/>
                <a:cs typeface="Times New Roman" panose="02020603050405020304" pitchFamily="18" charset="0"/>
              </a:rPr>
              <a:t>3. Informations matchs de sélections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5C5209-1F79-B611-DFEA-4F26902F6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243560"/>
              </p:ext>
            </p:extLst>
          </p:nvPr>
        </p:nvGraphicFramePr>
        <p:xfrm>
          <a:off x="1775519" y="876201"/>
          <a:ext cx="8568953" cy="5526258"/>
        </p:xfrm>
        <a:graphic>
          <a:graphicData uri="http://schemas.openxmlformats.org/drawingml/2006/table">
            <a:tbl>
              <a:tblPr/>
              <a:tblGrid>
                <a:gridCol w="1020114">
                  <a:extLst>
                    <a:ext uri="{9D8B030D-6E8A-4147-A177-3AD203B41FA5}">
                      <a16:colId xmlns:a16="http://schemas.microsoft.com/office/drawing/2014/main" val="2971366012"/>
                    </a:ext>
                  </a:extLst>
                </a:gridCol>
                <a:gridCol w="1989222">
                  <a:extLst>
                    <a:ext uri="{9D8B030D-6E8A-4147-A177-3AD203B41FA5}">
                      <a16:colId xmlns:a16="http://schemas.microsoft.com/office/drawing/2014/main" val="958457750"/>
                    </a:ext>
                  </a:extLst>
                </a:gridCol>
                <a:gridCol w="3196354">
                  <a:extLst>
                    <a:ext uri="{9D8B030D-6E8A-4147-A177-3AD203B41FA5}">
                      <a16:colId xmlns:a16="http://schemas.microsoft.com/office/drawing/2014/main" val="36464741"/>
                    </a:ext>
                  </a:extLst>
                </a:gridCol>
                <a:gridCol w="2363263">
                  <a:extLst>
                    <a:ext uri="{9D8B030D-6E8A-4147-A177-3AD203B41FA5}">
                      <a16:colId xmlns:a16="http://schemas.microsoft.com/office/drawing/2014/main" val="3946823323"/>
                    </a:ext>
                  </a:extLst>
                </a:gridCol>
              </a:tblGrid>
              <a:tr h="21406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DATE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HORAIRES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LIEUX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946794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Basketball 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20h 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651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Basketball 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20h : anciens joueurs AS INP 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 à 22h : nouveaux joueurs AS INP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Halles Chartreuse et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372685"/>
                  </a:ext>
                </a:extLst>
              </a:tr>
              <a:tr h="366972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548759"/>
                  </a:ext>
                </a:extLst>
              </a:tr>
              <a:tr h="10336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et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18h30 à 20h30 : Ensimag/Pagora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20h30 à 22h30 : Phelma 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18h30 à 20h30 : Génie industriel/IAE/polytech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20h30 à 22h30 : Ense3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Terrain 2 – UFR STAPS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Terrain 2 - UFR STAPS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657207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20h 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260759"/>
                  </a:ext>
                </a:extLst>
              </a:tr>
              <a:tr h="96024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 : anciens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22h : nouveaux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et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Chartreuse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919538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8038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 : nouveaux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21h : anciens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Stade Jean Julien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Sassenage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715003"/>
                  </a:ext>
                </a:extLst>
              </a:tr>
              <a:tr h="33639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Ultimate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Mixte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563096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 à 22h 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526105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 : anciens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22h : nouveaux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556355"/>
                  </a:ext>
                </a:extLst>
              </a:tr>
              <a:tr h="1773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Waterpolo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056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9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FCE454-59F8-47F4-A16A-DF2926AB8AD0}"/>
              </a:ext>
            </a:extLst>
          </p:cNvPr>
          <p:cNvSpPr/>
          <p:nvPr/>
        </p:nvSpPr>
        <p:spPr>
          <a:xfrm>
            <a:off x="2567608" y="1628800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Qualifiante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notés obligatoires)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Infos sports individuels et multi-activités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17876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E74B1B-BF72-4DA9-A666-B80F9B716EBD}"/>
              </a:ext>
            </a:extLst>
          </p:cNvPr>
          <p:cNvSpPr/>
          <p:nvPr/>
        </p:nvSpPr>
        <p:spPr>
          <a:xfrm>
            <a:off x="1343472" y="836712"/>
            <a:ext cx="10009112" cy="650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SPORTS INDIVIDUELS ou MULTI-ACTIVITES 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sz="14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Sport individuel</a:t>
            </a:r>
            <a:r>
              <a:rPr lang="fr-FR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Site de Grenoble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Activités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https://suaps-mon-compte.univ-grenoble-alpes.fr/</a:t>
            </a:r>
            <a:endParaRPr lang="fr-FR" sz="14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ci-dessous, liste des sports de « Site de Grenoble – Activités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 </a:t>
            </a:r>
            <a:r>
              <a:rPr lang="fr-FR" sz="1400" b="1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qui ne sont pas ouverts aux étudiants de Grenoble INP.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Multi-activités 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 Grenoble INP (FQ) S1 – MULTI-ACTIVITES-</a:t>
            </a:r>
            <a:r>
              <a:rPr lang="fr-FR" sz="14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Pagora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», 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/>
              <a:t>  </a:t>
            </a: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27707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7DB049-EF32-4BA2-AD01-A2E8E56517A4}"/>
              </a:ext>
            </a:extLst>
          </p:cNvPr>
          <p:cNvSpPr/>
          <p:nvPr/>
        </p:nvSpPr>
        <p:spPr>
          <a:xfrm>
            <a:off x="2541917" y="35297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SPORTS INDIVIDUELS AUTORISES</a:t>
            </a:r>
            <a:endParaRPr lang="fr-FR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2941B-75A7-4D48-9EBF-616F9FF0C880}"/>
              </a:ext>
            </a:extLst>
          </p:cNvPr>
          <p:cNvSpPr/>
          <p:nvPr/>
        </p:nvSpPr>
        <p:spPr>
          <a:xfrm>
            <a:off x="778570" y="1086019"/>
            <a:ext cx="3733254" cy="443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Athlétisme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Aviron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Aïkido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Badminton 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Biathlon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Boxe Française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Corps et santé (yoga - musculation-tonus et bien être- </a:t>
            </a:r>
            <a:r>
              <a:rPr lang="fr-FR" sz="12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taichiqong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Course d'Orientation 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Classique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Contemporaine -fusion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Hip Hop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Modern Jazz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Danses Latines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Escalade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Escrime              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Glisse Ski et Snowboard 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Golf 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Gymnastique 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Ju </a:t>
            </a:r>
            <a:r>
              <a:rPr lang="fr-FR" sz="12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Jitsu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Judo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Karaté   </a:t>
            </a:r>
            <a:endParaRPr lang="fr-FR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89D95A-70B6-4806-BFCA-5F80B39869F9}"/>
              </a:ext>
            </a:extLst>
          </p:cNvPr>
          <p:cNvSpPr/>
          <p:nvPr/>
        </p:nvSpPr>
        <p:spPr>
          <a:xfrm>
            <a:off x="4600804" y="814644"/>
            <a:ext cx="2935356" cy="304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Montagne - Ski de montagne  (en semaine)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Natation 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Natation Synchronisée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Parkour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Planche à Voile - Funboard U-WIND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Plein Air UGA, Ski Alpin, Ski de fond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Plongée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Plongée : formation encadrant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Ski Nordique Biathlon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 Handi-U 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Tennis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Tennis de Table  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Tir à l'Arc 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VTT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980B3D-176C-42BE-85D5-45C372E75AB0}"/>
              </a:ext>
            </a:extLst>
          </p:cNvPr>
          <p:cNvGraphicFramePr>
            <a:graphicFrameLocks noGrp="1"/>
          </p:cNvGraphicFramePr>
          <p:nvPr/>
        </p:nvGraphicFramePr>
        <p:xfrm>
          <a:off x="4739084" y="4509120"/>
          <a:ext cx="6685508" cy="1656182"/>
        </p:xfrm>
        <a:graphic>
          <a:graphicData uri="http://schemas.openxmlformats.org/drawingml/2006/table">
            <a:tbl>
              <a:tblPr/>
              <a:tblGrid>
                <a:gridCol w="4000980">
                  <a:extLst>
                    <a:ext uri="{9D8B030D-6E8A-4147-A177-3AD203B41FA5}">
                      <a16:colId xmlns:a16="http://schemas.microsoft.com/office/drawing/2014/main" val="2498474838"/>
                    </a:ext>
                  </a:extLst>
                </a:gridCol>
                <a:gridCol w="2684528">
                  <a:extLst>
                    <a:ext uri="{9D8B030D-6E8A-4147-A177-3AD203B41FA5}">
                      <a16:colId xmlns:a16="http://schemas.microsoft.com/office/drawing/2014/main" val="163366208"/>
                    </a:ext>
                  </a:extLst>
                </a:gridCol>
              </a:tblGrid>
              <a:tr h="31583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Sports non autorisés : NE PAS CANDIDATER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986680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• Montagne : Via Ferrata Escalade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Natation BNSSA (en 2A seulement)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477866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Randonnée et patrimoine les WE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Ski free-ride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761777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spéléologie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randonnées les WE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593841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Futsal masculin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cascades de glace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510195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Escalade Grandes Voies Expérience, Ski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Free-ride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452588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28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92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1FD509-105D-4720-BB44-07E3C6414B46}"/>
              </a:ext>
            </a:extLst>
          </p:cNvPr>
          <p:cNvSpPr/>
          <p:nvPr/>
        </p:nvSpPr>
        <p:spPr>
          <a:xfrm>
            <a:off x="1415480" y="702430"/>
            <a:ext cx="8358071" cy="337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Multi-activités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Grenoble INP – Offre spécifique – Activités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S1»,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à « Grenoble INP (FQ) -  MULTI-ACTIVITES – 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votre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Ecole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2A – Etudiants »,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ligne.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http://det.grenoble-inp.fr/sport/inscription/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94CFC5-6553-44E2-8E36-1AD43F77D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562357"/>
              </p:ext>
            </p:extLst>
          </p:nvPr>
        </p:nvGraphicFramePr>
        <p:xfrm>
          <a:off x="1487488" y="4509120"/>
          <a:ext cx="5904656" cy="1708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3725">
                  <a:extLst>
                    <a:ext uri="{9D8B030D-6E8A-4147-A177-3AD203B41FA5}">
                      <a16:colId xmlns:a16="http://schemas.microsoft.com/office/drawing/2014/main" val="238654884"/>
                    </a:ext>
                  </a:extLst>
                </a:gridCol>
                <a:gridCol w="1180931">
                  <a:extLst>
                    <a:ext uri="{9D8B030D-6E8A-4147-A177-3AD203B41FA5}">
                      <a16:colId xmlns:a16="http://schemas.microsoft.com/office/drawing/2014/main" val="3210116898"/>
                    </a:ext>
                  </a:extLst>
                </a:gridCol>
              </a:tblGrid>
              <a:tr h="28467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Ense3 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521552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>
                          <a:effectLst/>
                        </a:rPr>
                        <a:t> </a:t>
                      </a:r>
                      <a:r>
                        <a:rPr lang="fr-FR" sz="1200" b="0" u="none" strike="noStrike" dirty="0">
                          <a:effectLst/>
                        </a:rPr>
                        <a:t>Grenoble INP (FQ) - MULTI-ACTIVITES - </a:t>
                      </a:r>
                      <a:r>
                        <a:rPr lang="fr-FR" sz="1200" b="0" u="none" strike="noStrike" dirty="0" err="1">
                          <a:effectLst/>
                        </a:rPr>
                        <a:t>Ensimag</a:t>
                      </a:r>
                      <a:r>
                        <a:rPr lang="fr-FR" sz="1200" b="1" u="none" strike="noStrike" dirty="0">
                          <a:effectLst/>
                        </a:rPr>
                        <a:t> </a:t>
                      </a:r>
                      <a:r>
                        <a:rPr lang="fr-FR" sz="1200" u="none" strike="noStrike" dirty="0">
                          <a:effectLst/>
                        </a:rPr>
                        <a:t>        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848413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Génie industriel                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65577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La Prépa des INP 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617376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>
                          <a:effectLst/>
                        </a:rPr>
                        <a:t>Grenoble INP (FQ) - MULTI-ACTIVITES - </a:t>
                      </a:r>
                      <a:r>
                        <a:rPr lang="fr-FR" sz="1200" b="1" u="none" strike="noStrike" dirty="0" err="1">
                          <a:effectLst/>
                        </a:rPr>
                        <a:t>Pagora</a:t>
                      </a:r>
                      <a:r>
                        <a:rPr lang="fr-FR" sz="1200" b="1" u="none" strike="noStrike" dirty="0">
                          <a:effectLst/>
                        </a:rPr>
                        <a:t> MULTI-ACTIVITES   mardi 16h 18H </a:t>
                      </a:r>
                      <a:r>
                        <a:rPr lang="fr-FR" sz="1200" u="none" strike="noStrike" dirty="0">
                          <a:effectLst/>
                        </a:rPr>
                        <a:t>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327649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Phelma MULTI-ACTIVITES   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7573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264A134-2DF7-4B44-B62C-68936D8B3BA9}"/>
              </a:ext>
            </a:extLst>
          </p:cNvPr>
          <p:cNvSpPr txBox="1"/>
          <p:nvPr/>
        </p:nvSpPr>
        <p:spPr>
          <a:xfrm>
            <a:off x="1395329" y="4005064"/>
            <a:ext cx="5132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SPORTS MULTI-ACTIVITES AUTORISES</a:t>
            </a:r>
            <a:endParaRPr lang="fr-FR" dirty="0"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2645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20D5D1-435B-448E-B356-891A2BE94212}"/>
              </a:ext>
            </a:extLst>
          </p:cNvPr>
          <p:cNvSpPr/>
          <p:nvPr/>
        </p:nvSpPr>
        <p:spPr>
          <a:xfrm>
            <a:off x="2639616" y="1539000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Personnelle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non notés facultatifs)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 sports individuels ?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87855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A8A395-D508-4114-8711-9882C6B926FA}"/>
              </a:ext>
            </a:extLst>
          </p:cNvPr>
          <p:cNvSpPr/>
          <p:nvPr/>
        </p:nvSpPr>
        <p:spPr>
          <a:xfrm>
            <a:off x="1487488" y="548680"/>
            <a:ext cx="9675963" cy="5081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personnelle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SPORTS INDIVIDUELS NON NOTES </a:t>
            </a:r>
            <a:r>
              <a:rPr lang="fr-FR" sz="1400" dirty="0"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pour tous y compris les apprentis</a:t>
            </a:r>
            <a:endParaRPr lang="fr-FR" sz="1400" u="sng" dirty="0">
              <a:highlight>
                <a:srgbClr val="FFFF00"/>
              </a:highlight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Sports individuels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Site de Grenoble –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Activités Non Notées S1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  <a:hlinkClick r:id="rId2"/>
              </a:rPr>
              <a:t>https://suaps-mon-compte.univ-grenoble-alpes.fr/</a:t>
            </a:r>
            <a:endParaRPr lang="fr-FR" sz="1400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vous trouverez toute la liste des sports possibles sur le site.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Allez sur  « Site de Grenoble – Activités Non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NE DEVEZ DONC PAS CANDIDATER à ces SPORTS dans le cadre de la Formation Qualifiante (sport noté).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Une cotisation vous sera demandée : prix allant de 20 € à 70 € le semestre.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64017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5AC844-19FA-4E7D-B846-B867B8BEC652}"/>
              </a:ext>
            </a:extLst>
          </p:cNvPr>
          <p:cNvSpPr/>
          <p:nvPr/>
        </p:nvSpPr>
        <p:spPr>
          <a:xfrm>
            <a:off x="2279576" y="1844824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/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Cas des dispensés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8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5AECB-92A9-459A-8D61-6181D55C31DF}"/>
              </a:ext>
            </a:extLst>
          </p:cNvPr>
          <p:cNvSpPr/>
          <p:nvPr/>
        </p:nvSpPr>
        <p:spPr>
          <a:xfrm>
            <a:off x="2063552" y="764704"/>
            <a:ext cx="8375488" cy="52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- Dispense de sport « semestrielle ou annuelle »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PROJET / Ecole</a:t>
            </a:r>
            <a:endParaRPr lang="fr-FR" sz="1400" u="sng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avoir une note de sport Formation Qualifiante (FQ = sport noté), mais vous ne pouvez pratiquer aucun sport,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sur présentation d’un </a:t>
            </a:r>
            <a:r>
              <a:rPr lang="fr-FR" sz="1200" b="1" i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Certificat Médical OBLIGATOIRE.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 PAS CANDIDATER EN LIGNE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faire  :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votre certificat médical de dispense de sport (au semestre ou à l'année selon votre cas) au Service Scolarité de votre école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une copie de votre certificat médical de dispense de sport à l’enseignant de sport/référent de votre école </a:t>
            </a:r>
            <a:r>
              <a:rPr lang="fr-FR" sz="1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pour le 15 SEPTEMBRE 2026 au plus tard </a:t>
            </a: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prendre RDV avec lui dans les plus brefs délais pour construire votre semestre ou année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Contacter par mail l’enseignant EPS responsable pour le 16 septembre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Adresse mail de votre prof </a:t>
            </a:r>
            <a:r>
              <a:rPr lang="fr-FR" sz="12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référent PAGORA : </a:t>
            </a:r>
            <a:r>
              <a:rPr lang="fr-FR" sz="1200" b="1" dirty="0">
                <a:solidFill>
                  <a:srgbClr val="0070C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fabien.stange@grenoble-inp.fr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14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certificat médical obligatoire – pour un semestre complet – ou une année complète – pour pouvoir être dispensé de la pratique du sport</a:t>
            </a:r>
            <a:endParaRPr lang="fr-FR" sz="1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5F9D7D99-BAB4-4618-8CBA-60F67554F9B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2843641"/>
            <a:ext cx="360039" cy="369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Attention Danger Vectores, Ilustraciones y Gráficos - 123RF">
            <a:extLst>
              <a:ext uri="{FF2B5EF4-FFF2-40B4-BE49-F238E27FC236}">
                <a16:creationId xmlns:a16="http://schemas.microsoft.com/office/drawing/2014/main" id="{4CC09714-CF28-4899-AACB-E1C133CCC9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17" y="5363921"/>
            <a:ext cx="360039" cy="369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2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3" name="Zoom de résumé 2">
                <a:extLst>
                  <a:ext uri="{FF2B5EF4-FFF2-40B4-BE49-F238E27FC236}">
                    <a16:creationId xmlns:a16="http://schemas.microsoft.com/office/drawing/2014/main" id="{DC465143-470F-4717-BE6F-C9E18FBB9F7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48167112"/>
                  </p:ext>
                </p:extLst>
              </p:nvPr>
            </p:nvGraphicFramePr>
            <p:xfrm>
              <a:off x="3431704" y="1700808"/>
              <a:ext cx="8128000" cy="5418667"/>
            </p:xfrm>
            <a:graphic>
              <a:graphicData uri="http://schemas.microsoft.com/office/powerpoint/2016/summaryzoom">
                <psuz:summaryZm>
                  <psuz:summaryZmObj sectionId="{512F9496-6D05-412E-95D7-A67895C4AC71}">
                    <psuz:zmPr id="{DFD5EB07-8C11-4AE4-AE2F-6251B04C474D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743BDA0-9D6B-49FB-A98D-EBFB95E55C4E}">
                    <psuz:zmPr id="{D2DBE3C9-FA33-4119-B706-F756FB6B4853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19ADD9F2-70F2-48C0-A571-BE627C1278F2}">
                    <psuz:zmPr id="{10952631-5ACA-4FFE-9EA8-2CF04661872F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63FFA466-612D-48E2-A5BE-466D318F3EAB}">
                    <psuz:zmPr id="{89E6A7CF-9C68-4148-9108-89BCBAAD9090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19BF59B5-A159-4035-ABB5-E3DAA7948959}">
                    <psuz:zmPr id="{032B1C25-870D-40BD-8240-1A8B9091965F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8CD12A3-B102-4057-9D34-72E791FB43AA}">
                    <psuz:zmPr id="{608D33B4-91D1-4FC4-AF09-684D1B282FC5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BCCF49A-FF31-416E-B83A-D0763426709C}">
                    <psuz:zmPr id="{49C55341-E9C6-4F81-A3E7-13926B2DD366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7331071D-B7DF-4D5F-98F6-00821F2E4027}">
                    <psuz:zmPr id="{8C5D163D-89E2-4698-948A-913876E50A89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BBA35DE-3F8B-4308-8232-23367A792116}">
                    <psuz:zmPr id="{AD231DE8-ACDF-4C82-B124-57DA384A53A7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3" name="Zoom de résumé 2">
                <a:extLst>
                  <a:ext uri="{FF2B5EF4-FFF2-40B4-BE49-F238E27FC236}">
                    <a16:creationId xmlns:a16="http://schemas.microsoft.com/office/drawing/2014/main" id="{DC465143-470F-4717-BE6F-C9E18FBB9F7D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3431704" y="1700808"/>
                <a:ext cx="8128000" cy="5418667"/>
                <a:chOff x="3431704" y="1700808"/>
                <a:chExt cx="8128000" cy="5418667"/>
              </a:xfrm>
            </p:grpSpPr>
            <p:pic>
              <p:nvPicPr>
                <p:cNvPr id="2" name="Image 2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746664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Image 4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276504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806344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Image 6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46664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276504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806344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746664" y="5187381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276504" y="5187381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Image 11">
                  <a:hlinkClick r:id="rId1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806344" y="5187381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50554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FB799E-313C-4750-B0FC-3F6FC0F4684C}"/>
              </a:ext>
            </a:extLst>
          </p:cNvPr>
          <p:cNvSpPr/>
          <p:nvPr/>
        </p:nvSpPr>
        <p:spPr>
          <a:xfrm>
            <a:off x="1631504" y="404664"/>
            <a:ext cx="8353425" cy="626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400" b="1" u="sng" dirty="0">
                <a:latin typeface="+mn-lt"/>
                <a:cs typeface="Arial" panose="020B0604020202020204" pitchFamily="34" charset="0"/>
              </a:rPr>
              <a:t>B - Absence à un ou plusieurs cours de sport ou Dispense de sport « temporaire » (en cours d’année)</a:t>
            </a:r>
            <a:endParaRPr lang="fr-FR" sz="1400" u="sng" dirty="0">
              <a:latin typeface="+mn-lt"/>
              <a:cs typeface="Arial" panose="020B0604020202020204" pitchFamily="34" charset="0"/>
            </a:endParaRPr>
          </a:p>
          <a:p>
            <a:endParaRPr lang="fr-FR" sz="1400" u="sng" dirty="0">
              <a:latin typeface="+mn-lt"/>
              <a:cs typeface="Arial" panose="020B0604020202020204" pitchFamily="34" charset="0"/>
            </a:endParaRPr>
          </a:p>
          <a:p>
            <a:endParaRPr lang="fr-FR" sz="1400" b="1" i="1" dirty="0">
              <a:latin typeface="+mn-lt"/>
              <a:cs typeface="Arial" panose="020B0604020202020204" pitchFamily="34" charset="0"/>
            </a:endParaRPr>
          </a:p>
          <a:p>
            <a:r>
              <a:rPr lang="fr-FR" sz="1400" b="1" i="1" dirty="0">
                <a:latin typeface="+mn-lt"/>
                <a:cs typeface="Arial" panose="020B0604020202020204" pitchFamily="34" charset="0"/>
              </a:rPr>
              <a:t>Vous êtes inscrit à un sport Formation Qualifiante et vous vous blessez, vous êtes malade…</a:t>
            </a:r>
            <a:endParaRPr lang="fr-FR" sz="1400" dirty="0">
              <a:latin typeface="+mn-lt"/>
              <a:cs typeface="Arial" panose="020B0604020202020204" pitchFamily="34" charset="0"/>
            </a:endParaRPr>
          </a:p>
          <a:p>
            <a:r>
              <a:rPr lang="fr-FR" sz="1400" b="1" dirty="0">
                <a:latin typeface="+mn-lt"/>
                <a:cs typeface="Arial" panose="020B0604020202020204" pitchFamily="34" charset="0"/>
              </a:rPr>
              <a:t> </a:t>
            </a:r>
            <a:endParaRPr lang="fr-FR" sz="1400" dirty="0">
              <a:latin typeface="+mn-lt"/>
              <a:cs typeface="Arial" panose="020B0604020202020204" pitchFamily="34" charset="0"/>
            </a:endParaRPr>
          </a:p>
          <a:p>
            <a:r>
              <a:rPr lang="fr-FR" sz="14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400" b="1" dirty="0">
                <a:latin typeface="+mn-lt"/>
                <a:cs typeface="Arial" panose="020B0604020202020204" pitchFamily="34" charset="0"/>
              </a:rPr>
              <a:t>A faire le plus rapidement possible :</a:t>
            </a:r>
            <a:endParaRPr lang="fr-FR" sz="1400" dirty="0">
              <a:latin typeface="+mn-lt"/>
              <a:cs typeface="Arial" panose="020B0604020202020204" pitchFamily="34" charset="0"/>
            </a:endParaRPr>
          </a:p>
          <a:p>
            <a:r>
              <a:rPr lang="fr-FR" sz="14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400" dirty="0">
                <a:latin typeface="+mn-lt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400" dirty="0">
                <a:latin typeface="+mn-lt"/>
                <a:cs typeface="Arial" panose="020B0604020202020204" pitchFamily="34" charset="0"/>
              </a:rPr>
              <a:t>Remettre votre certificat médical de dispense de sport ou autre justificatif d’absence  au Service Scolarité de votre école et votre enseignant référent EPS de l’école par mail : </a:t>
            </a:r>
            <a:r>
              <a:rPr lang="fr-FR" sz="1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fabien.stange</a:t>
            </a:r>
            <a:r>
              <a:rPr lang="fr-FR" sz="1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@grenoble-inp.fr</a:t>
            </a:r>
            <a:endParaRPr lang="fr-FR" sz="14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  <a:p>
            <a:pPr lvl="0">
              <a:tabLst>
                <a:tab pos="266700" algn="l"/>
              </a:tabLst>
            </a:pPr>
            <a:endParaRPr lang="fr-FR" sz="1400" dirty="0">
              <a:latin typeface="+mn-lt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  <a:tabLst>
                <a:tab pos="266700" algn="l"/>
              </a:tabLst>
            </a:pPr>
            <a:r>
              <a:rPr lang="fr-FR" sz="1400" dirty="0">
                <a:latin typeface="+mn-lt"/>
                <a:cs typeface="Arial" panose="020B0604020202020204" pitchFamily="34" charset="0"/>
              </a:rPr>
              <a:t>prévenir votre enseignant de cours</a:t>
            </a:r>
          </a:p>
          <a:p>
            <a:pPr lvl="0">
              <a:tabLst>
                <a:tab pos="266700" algn="l"/>
              </a:tabLst>
            </a:pPr>
            <a:endParaRPr lang="fr-FR" sz="1400" dirty="0">
              <a:latin typeface="+mn-lt"/>
              <a:cs typeface="Arial" panose="020B0604020202020204" pitchFamily="34" charset="0"/>
            </a:endParaRPr>
          </a:p>
          <a:p>
            <a:r>
              <a:rPr lang="fr-FR" sz="1400" dirty="0">
                <a:latin typeface="+mn-lt"/>
                <a:cs typeface="Arial" panose="020B0604020202020204" pitchFamily="34" charset="0"/>
              </a:rPr>
              <a:t> </a:t>
            </a:r>
          </a:p>
          <a:p>
            <a:pPr marL="171450" indent="-171450">
              <a:buFontTx/>
              <a:buChar char="-"/>
              <a:tabLst>
                <a:tab pos="266700" algn="l"/>
              </a:tabLst>
            </a:pPr>
            <a:r>
              <a:rPr lang="fr-FR" sz="14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emettre une copie de votre certificat médical de dispense de sport ou autre justificatif d’absence à votre enseignant de sport, dans les </a:t>
            </a:r>
            <a:r>
              <a:rPr lang="fr-FR" sz="1400" b="1" dirty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48 heures suivant votre première absence, sous peine d’être défaillant </a:t>
            </a:r>
            <a:r>
              <a:rPr lang="fr-FR" sz="14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et d’obtenir 0/20</a:t>
            </a:r>
            <a:r>
              <a:rPr lang="fr-FR" sz="1400" b="1" dirty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 en session 1 ou 2</a:t>
            </a:r>
          </a:p>
          <a:p>
            <a:pPr marL="171450" indent="-171450">
              <a:buFontTx/>
              <a:buChar char="-"/>
              <a:tabLst>
                <a:tab pos="266700" algn="l"/>
              </a:tabLst>
            </a:pPr>
            <a:endParaRPr lang="fr-FR" sz="1400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Tx/>
              <a:buChar char="-"/>
              <a:tabLst>
                <a:tab pos="266700" algn="l"/>
              </a:tabLst>
            </a:pPr>
            <a:endParaRPr lang="fr-FR" sz="1400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Contactez votre enseignant de l’activité choisie pour connaitre vos modalités d’évaluation (travail compensatoire de substitution)</a:t>
            </a:r>
          </a:p>
          <a:p>
            <a:endParaRPr lang="fr-FR" sz="14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75900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BF978A-7D3D-4FFB-A1AD-424A6D6A4A8E}"/>
              </a:ext>
            </a:extLst>
          </p:cNvPr>
          <p:cNvSpPr/>
          <p:nvPr/>
        </p:nvSpPr>
        <p:spPr>
          <a:xfrm>
            <a:off x="2351584" y="2132856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Inscription à l’association sportive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250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E2CEBF-ABBF-4B9F-B062-FE8B078E3863}"/>
              </a:ext>
            </a:extLst>
          </p:cNvPr>
          <p:cNvSpPr/>
          <p:nvPr/>
        </p:nvSpPr>
        <p:spPr>
          <a:xfrm>
            <a:off x="1199456" y="1052736"/>
            <a:ext cx="10153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rgbClr val="467886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https://www.helloasso.com/associations/association-sportive-de-l-institut-national-polytechnique-de-grenoble/adhesions/demande-de-licence-sportive-ffsu-2026-27</a:t>
            </a:r>
            <a:endParaRPr lang="fr-FR" sz="2000" b="1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fr-FR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							 Un QR code est disponible : </a:t>
            </a: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3F0D05-682E-4488-A053-2039940358A4}"/>
              </a:ext>
            </a:extLst>
          </p:cNvPr>
          <p:cNvSpPr/>
          <p:nvPr/>
        </p:nvSpPr>
        <p:spPr>
          <a:xfrm>
            <a:off x="1199456" y="2687429"/>
            <a:ext cx="61206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Tarifs licences (assurance incluse) 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collectif : 39€ (non boursier) / 19€ (boursiers)</a:t>
            </a: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+ 20€ pour achat de maillot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SHN : 39€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individuel :  30€ (non boursier) et 15€ (boursiers)</a:t>
            </a: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https://boutiquegrenobleinp.jimdosite.com/boutique/</a:t>
            </a:r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CCD8C8-BBA0-2EAD-F77D-A13EC05E28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2658220"/>
            <a:ext cx="3168352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7567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494BF-0399-474A-A942-651BB59C46EA}"/>
              </a:ext>
            </a:extLst>
          </p:cNvPr>
          <p:cNvSpPr/>
          <p:nvPr/>
        </p:nvSpPr>
        <p:spPr>
          <a:xfrm>
            <a:off x="2423592" y="1844824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Que faire si je suis sportif haut niveau ?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2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15D4E7-F02D-4335-A6CD-751911BEF309}"/>
              </a:ext>
            </a:extLst>
          </p:cNvPr>
          <p:cNvSpPr/>
          <p:nvPr/>
        </p:nvSpPr>
        <p:spPr>
          <a:xfrm>
            <a:off x="1271464" y="1052736"/>
            <a:ext cx="5454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7. Suis-je sportif de haut niveau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D83F0E-BB47-4FD7-AB84-6642A6854F50}"/>
              </a:ext>
            </a:extLst>
          </p:cNvPr>
          <p:cNvSpPr/>
          <p:nvPr/>
        </p:nvSpPr>
        <p:spPr>
          <a:xfrm>
            <a:off x="1379476" y="2060848"/>
            <a:ext cx="9433048" cy="3456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dirty="0"/>
              <a:t>Contactez Fabien STANGE ou Amandine BOUDJIDA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Vérifiez si vous êtes éligible au regard des critères sur :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>
                <a:hlinkClick r:id="rId2"/>
              </a:rPr>
              <a:t>https://www.univ-grenoble-alpes.fr/formation/modalites-de-formation/amenagement-d-etudes-pour-les-etudiants-a-besoins-specifiques/vous-etes-sportif-de-haut-niveau/le-statut-d-etudiant-sportif-de-haut-niveau-578279.kjsp?RH=1571925719902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11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695266-27B3-4A95-9584-6A96CB1FC624}"/>
              </a:ext>
            </a:extLst>
          </p:cNvPr>
          <p:cNvSpPr/>
          <p:nvPr/>
        </p:nvSpPr>
        <p:spPr>
          <a:xfrm>
            <a:off x="2639616" y="2060848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Plans et accès au campus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09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19D23C-1A85-4EB0-8381-32A07A01FA18}"/>
              </a:ext>
            </a:extLst>
          </p:cNvPr>
          <p:cNvSpPr/>
          <p:nvPr/>
        </p:nvSpPr>
        <p:spPr>
          <a:xfrm>
            <a:off x="1631504" y="620688"/>
            <a:ext cx="3229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campus EST SUAPS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4D1A81-009D-DE44-9B72-3272DEF9D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10" y="372177"/>
            <a:ext cx="9175179" cy="61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86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1AC172-912E-4E91-BC0C-CD58D859A035}"/>
              </a:ext>
            </a:extLst>
          </p:cNvPr>
          <p:cNvSpPr/>
          <p:nvPr/>
        </p:nvSpPr>
        <p:spPr>
          <a:xfrm>
            <a:off x="2279576" y="7647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stade Jean Julien campus EST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B60EFE-2F8D-460C-81BD-8656A8950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340768"/>
            <a:ext cx="770510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34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84ABBC-27A4-AF94-CC99-4C32E3D1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943" y="404664"/>
            <a:ext cx="6893434" cy="590465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5656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4A508D-5C37-44B3-B459-36C2CA41B087}"/>
              </a:ext>
            </a:extLst>
          </p:cNvPr>
          <p:cNvSpPr/>
          <p:nvPr/>
        </p:nvSpPr>
        <p:spPr>
          <a:xfrm>
            <a:off x="2424392" y="1916832"/>
            <a:ext cx="7200000" cy="23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912672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5322D8-C442-4F96-A166-5034629FFF12}"/>
              </a:ext>
            </a:extLst>
          </p:cNvPr>
          <p:cNvSpPr/>
          <p:nvPr/>
        </p:nvSpPr>
        <p:spPr>
          <a:xfrm>
            <a:off x="3575720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b="1" dirty="0">
                <a:solidFill>
                  <a:srgbClr val="E6500F"/>
                </a:solidFill>
                <a:latin typeface="+mj-lt"/>
              </a:rPr>
              <a:t>Etudiants 2</a:t>
            </a:r>
            <a:r>
              <a:rPr lang="fr-FR" b="1" baseline="30000" dirty="0">
                <a:solidFill>
                  <a:srgbClr val="E6500F"/>
                </a:solidFill>
                <a:latin typeface="+mj-lt"/>
              </a:rPr>
              <a:t>ème</a:t>
            </a:r>
            <a:r>
              <a:rPr lang="fr-FR" b="1" dirty="0">
                <a:solidFill>
                  <a:srgbClr val="E6500F"/>
                </a:solidFill>
                <a:latin typeface="+mj-lt"/>
              </a:rPr>
              <a:t> année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7FBB9-CFF0-4C7C-9BBC-B1E840FE5039}"/>
              </a:ext>
            </a:extLst>
          </p:cNvPr>
          <p:cNvSpPr/>
          <p:nvPr/>
        </p:nvSpPr>
        <p:spPr>
          <a:xfrm>
            <a:off x="2496000" y="1988840"/>
            <a:ext cx="7200000" cy="378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Informations générales </a:t>
            </a:r>
          </a:p>
          <a:p>
            <a:pPr algn="ctr"/>
            <a:r>
              <a:rPr lang="fr-FR" sz="4800" b="1" dirty="0">
                <a:solidFill>
                  <a:schemeClr val="bg1"/>
                </a:solidFill>
              </a:rPr>
              <a:t>SUAPS</a:t>
            </a: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sport noté</a:t>
            </a:r>
            <a:r>
              <a:rPr lang="fr-FR" sz="4800" b="1" dirty="0"/>
              <a:t>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107215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D6E7BB-61A1-4AB7-9199-B20C37CF7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876419"/>
              </p:ext>
            </p:extLst>
          </p:nvPr>
        </p:nvGraphicFramePr>
        <p:xfrm>
          <a:off x="1559497" y="1412776"/>
          <a:ext cx="5472608" cy="222885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</a:tblGrid>
              <a:tr h="17769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Professeurs de sport référents GRENOBLE INP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676CB12-5C8F-4AAE-AE77-BFD3DF33E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880160"/>
              </p:ext>
            </p:extLst>
          </p:nvPr>
        </p:nvGraphicFramePr>
        <p:xfrm>
          <a:off x="1572505" y="1988840"/>
          <a:ext cx="6718300" cy="3257550"/>
        </p:xfrm>
        <a:graphic>
          <a:graphicData uri="http://schemas.openxmlformats.org/drawingml/2006/table">
            <a:tbl>
              <a:tblPr/>
              <a:tblGrid>
                <a:gridCol w="1841500">
                  <a:extLst>
                    <a:ext uri="{9D8B030D-6E8A-4147-A177-3AD203B41FA5}">
                      <a16:colId xmlns:a16="http://schemas.microsoft.com/office/drawing/2014/main" val="57092498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5790641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22947554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4204501325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ECOLE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58334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La Prépa des INP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1A : ABIVEN</a:t>
                      </a:r>
                      <a:b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2A : 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yann.abiven@grenoble-inp.fr</a:t>
                      </a:r>
                      <a:b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</a:br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marc.legoff@grenoble-inp.fr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237033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Ense3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233392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Ensimag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yann.abiven@grenoble-inp.fr</a:t>
                      </a:r>
                      <a:endParaRPr lang="fr-FR" sz="1100" b="0" i="0" u="sng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708189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Génie industriel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marc.legoff@grenoble-inp.fr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5736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Pagora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fabien.stange@grenoble-inp.fr 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763858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Phelma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453687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Polytech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9475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IAE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DOUSSET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Mathilde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mathilde.dousset@grenoble-inp.fr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6238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 de Haut Niveau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fabien.stange@grenoble-inp.fr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57393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Association Sportive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frederic.beyo@grenoble-inp.fr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125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78547C7-8AB1-2198-6C30-A35DBBE32AFC}"/>
              </a:ext>
            </a:extLst>
          </p:cNvPr>
          <p:cNvSpPr txBox="1"/>
          <p:nvPr/>
        </p:nvSpPr>
        <p:spPr>
          <a:xfrm>
            <a:off x="8928207" y="1275177"/>
            <a:ext cx="27124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u="sng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+mn-cs"/>
              </a:rPr>
              <a:t>Adresse SUAPS Grenoble-INP :</a:t>
            </a:r>
          </a:p>
          <a:p>
            <a:endParaRPr lang="fr-FR" sz="1600" dirty="0">
              <a:latin typeface="+mj-lt"/>
            </a:endParaRPr>
          </a:p>
          <a:p>
            <a:r>
              <a:rPr lang="fr-FR" sz="1600" b="1" dirty="0">
                <a:latin typeface="+mj-lt"/>
              </a:rPr>
              <a:t>701 Rue de la Piscine</a:t>
            </a:r>
          </a:p>
          <a:p>
            <a:r>
              <a:rPr lang="fr-FR" sz="1600" b="1" dirty="0">
                <a:latin typeface="+mj-lt"/>
              </a:rPr>
              <a:t>38400 SAINT MARTIN D’HERES</a:t>
            </a:r>
          </a:p>
        </p:txBody>
      </p:sp>
    </p:spTree>
    <p:extLst>
      <p:ext uri="{BB962C8B-B14F-4D97-AF65-F5344CB8AC3E}">
        <p14:creationId xmlns:p14="http://schemas.microsoft.com/office/powerpoint/2010/main" val="17873944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000531-93A3-4E97-9F18-831437A4A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149186"/>
              </p:ext>
            </p:extLst>
          </p:nvPr>
        </p:nvGraphicFramePr>
        <p:xfrm>
          <a:off x="1406252" y="980728"/>
          <a:ext cx="6057900" cy="215900"/>
        </p:xfrm>
        <a:graphic>
          <a:graphicData uri="http://schemas.openxmlformats.org/drawingml/2006/table">
            <a:tbl>
              <a:tblPr/>
              <a:tblGrid>
                <a:gridCol w="6057900">
                  <a:extLst>
                    <a:ext uri="{9D8B030D-6E8A-4147-A177-3AD203B41FA5}">
                      <a16:colId xmlns:a16="http://schemas.microsoft.com/office/drawing/2014/main" val="3216121443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300" b="1" i="0" u="sng" strike="noStrike" dirty="0">
                          <a:solidFill>
                            <a:srgbClr val="C00000"/>
                          </a:solidFill>
                          <a:effectLst/>
                          <a:latin typeface="Calibri Light" panose="020F0302020204030204" pitchFamily="34" charset="0"/>
                        </a:rPr>
                        <a:t>Professeurs référents de sports collectifs - Offre spécifique Grenoble INP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349778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0F41BD-E6D4-4B21-AC16-73B5E362A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19803"/>
              </p:ext>
            </p:extLst>
          </p:nvPr>
        </p:nvGraphicFramePr>
        <p:xfrm>
          <a:off x="1415480" y="4811465"/>
          <a:ext cx="6057900" cy="862330"/>
        </p:xfrm>
        <a:graphic>
          <a:graphicData uri="http://schemas.openxmlformats.org/drawingml/2006/table">
            <a:tbl>
              <a:tblPr/>
              <a:tblGrid>
                <a:gridCol w="2134544">
                  <a:extLst>
                    <a:ext uri="{9D8B030D-6E8A-4147-A177-3AD203B41FA5}">
                      <a16:colId xmlns:a16="http://schemas.microsoft.com/office/drawing/2014/main" val="3543833353"/>
                    </a:ext>
                  </a:extLst>
                </a:gridCol>
                <a:gridCol w="1021976">
                  <a:extLst>
                    <a:ext uri="{9D8B030D-6E8A-4147-A177-3AD203B41FA5}">
                      <a16:colId xmlns:a16="http://schemas.microsoft.com/office/drawing/2014/main" val="2507103289"/>
                    </a:ext>
                  </a:extLst>
                </a:gridCol>
                <a:gridCol w="766482">
                  <a:extLst>
                    <a:ext uri="{9D8B030D-6E8A-4147-A177-3AD203B41FA5}">
                      <a16:colId xmlns:a16="http://schemas.microsoft.com/office/drawing/2014/main" val="3027348895"/>
                    </a:ext>
                  </a:extLst>
                </a:gridCol>
                <a:gridCol w="2134898">
                  <a:extLst>
                    <a:ext uri="{9D8B030D-6E8A-4147-A177-3AD203B41FA5}">
                      <a16:colId xmlns:a16="http://schemas.microsoft.com/office/drawing/2014/main" val="1616956933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37052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 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DINALE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Jérôme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sng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jerome.dinale@univ-grenoble-alpes.fr</a:t>
                      </a:r>
                      <a:endParaRPr lang="fr-FR" sz="1100" b="0" i="0" u="sng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38731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Water-Polo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ROUAN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Lionel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sng" strike="noStrike" dirty="0">
                          <a:solidFill>
                            <a:schemeClr val="accent1"/>
                          </a:solidFill>
                          <a:effectLst/>
                          <a:latin typeface="Calibri Light" panose="020F0302020204030204" pitchFamily="34" charset="0"/>
                        </a:rPr>
                        <a:t>lionel.rouan@univ-grenoble-alpes.fr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42858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6A90A0-4A78-49A9-8F66-2E32002249E1}"/>
              </a:ext>
            </a:extLst>
          </p:cNvPr>
          <p:cNvSpPr/>
          <p:nvPr/>
        </p:nvSpPr>
        <p:spPr>
          <a:xfrm>
            <a:off x="1308799" y="4205784"/>
            <a:ext cx="5219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00" b="1" u="sng" dirty="0">
                <a:solidFill>
                  <a:srgbClr val="C00000"/>
                </a:solidFill>
                <a:latin typeface="Calibri Light" panose="020F0302020204030204" pitchFamily="34" charset="0"/>
              </a:rPr>
              <a:t>Professeurs référents de sports collectifs - Offre Commune Site de Grenoble</a:t>
            </a:r>
            <a:r>
              <a:rPr lang="fr-FR" dirty="0"/>
              <a:t>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FDA5563-C482-4B0D-9D7E-CB7D4933B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678671"/>
              </p:ext>
            </p:extLst>
          </p:nvPr>
        </p:nvGraphicFramePr>
        <p:xfrm>
          <a:off x="1415480" y="1484784"/>
          <a:ext cx="6057900" cy="2476500"/>
        </p:xfrm>
        <a:graphic>
          <a:graphicData uri="http://schemas.openxmlformats.org/drawingml/2006/table">
            <a:tbl>
              <a:tblPr/>
              <a:tblGrid>
                <a:gridCol w="2141247">
                  <a:extLst>
                    <a:ext uri="{9D8B030D-6E8A-4147-A177-3AD203B41FA5}">
                      <a16:colId xmlns:a16="http://schemas.microsoft.com/office/drawing/2014/main" val="1964439949"/>
                    </a:ext>
                  </a:extLst>
                </a:gridCol>
                <a:gridCol w="989923">
                  <a:extLst>
                    <a:ext uri="{9D8B030D-6E8A-4147-A177-3AD203B41FA5}">
                      <a16:colId xmlns:a16="http://schemas.microsoft.com/office/drawing/2014/main" val="2452687983"/>
                    </a:ext>
                  </a:extLst>
                </a:gridCol>
                <a:gridCol w="785483">
                  <a:extLst>
                    <a:ext uri="{9D8B030D-6E8A-4147-A177-3AD203B41FA5}">
                      <a16:colId xmlns:a16="http://schemas.microsoft.com/office/drawing/2014/main" val="3718627968"/>
                    </a:ext>
                  </a:extLst>
                </a:gridCol>
                <a:gridCol w="2141247">
                  <a:extLst>
                    <a:ext uri="{9D8B030D-6E8A-4147-A177-3AD203B41FA5}">
                      <a16:colId xmlns:a16="http://schemas.microsoft.com/office/drawing/2014/main" val="1213248024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4187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8681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4796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yann.abiven@grenoble-inp.fr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91772"/>
                  </a:ext>
                </a:extLst>
              </a:tr>
              <a:tr h="3048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BERTRAND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Renaud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renaud.bertrand@grenoble-inp.fr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2762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bertrandrenaud85@neuf.fr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4525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Ultimate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525669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marc.legoff@grenoble-inp.fr</a:t>
                      </a:r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43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051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F824BCE1-9A23-21F5-59AD-152452B4A4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1700689"/>
              </p:ext>
            </p:extLst>
          </p:nvPr>
        </p:nvGraphicFramePr>
        <p:xfrm>
          <a:off x="3863752" y="332656"/>
          <a:ext cx="4896544" cy="5957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53473" imgH="8947113" progId="Excel.Sheet.12">
                  <p:embed/>
                </p:oleObj>
              </mc:Choice>
              <mc:Fallback>
                <p:oleObj name="Worksheet" r:id="rId2" imgW="7353473" imgH="8947113" progId="Excel.Sheet.12">
                  <p:embed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096AB059-811E-914C-1203-714AE4C4B6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63752" y="332656"/>
                        <a:ext cx="4896544" cy="5957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FC0CDF-217D-528F-D960-8D8E2D00F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799086"/>
              </p:ext>
            </p:extLst>
          </p:nvPr>
        </p:nvGraphicFramePr>
        <p:xfrm>
          <a:off x="839416" y="764704"/>
          <a:ext cx="2808313" cy="760095"/>
        </p:xfrm>
        <a:graphic>
          <a:graphicData uri="http://schemas.openxmlformats.org/drawingml/2006/table">
            <a:tbl>
              <a:tblPr/>
              <a:tblGrid>
                <a:gridCol w="1039333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  <a:gridCol w="455799">
                  <a:extLst>
                    <a:ext uri="{9D8B030D-6E8A-4147-A177-3AD203B41FA5}">
                      <a16:colId xmlns:a16="http://schemas.microsoft.com/office/drawing/2014/main" val="1730206370"/>
                    </a:ext>
                  </a:extLst>
                </a:gridCol>
                <a:gridCol w="242603">
                  <a:extLst>
                    <a:ext uri="{9D8B030D-6E8A-4147-A177-3AD203B41FA5}">
                      <a16:colId xmlns:a16="http://schemas.microsoft.com/office/drawing/2014/main" val="4121419725"/>
                    </a:ext>
                  </a:extLst>
                </a:gridCol>
                <a:gridCol w="731485">
                  <a:extLst>
                    <a:ext uri="{9D8B030D-6E8A-4147-A177-3AD203B41FA5}">
                      <a16:colId xmlns:a16="http://schemas.microsoft.com/office/drawing/2014/main" val="2586630929"/>
                    </a:ext>
                  </a:extLst>
                </a:gridCol>
                <a:gridCol w="339093">
                  <a:extLst>
                    <a:ext uri="{9D8B030D-6E8A-4147-A177-3AD203B41FA5}">
                      <a16:colId xmlns:a16="http://schemas.microsoft.com/office/drawing/2014/main" val="3655799802"/>
                    </a:ext>
                  </a:extLst>
                </a:gridCol>
              </a:tblGrid>
              <a:tr h="177696">
                <a:tc gridSpan="5">
                  <a:txBody>
                    <a:bodyPr/>
                    <a:lstStyle/>
                    <a:p>
                      <a:pPr algn="l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804036"/>
                  </a:ext>
                </a:extLst>
              </a:tr>
              <a:tr h="177696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891397"/>
                  </a:ext>
                </a:extLst>
              </a:tr>
              <a:tr h="137681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Equipe enseignante offre commune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41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247765-BECF-441F-AF66-3381D3295123}"/>
              </a:ext>
            </a:extLst>
          </p:cNvPr>
          <p:cNvSpPr/>
          <p:nvPr/>
        </p:nvSpPr>
        <p:spPr>
          <a:xfrm>
            <a:off x="3287688" y="764704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Le sport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noté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à Grenoble INP</a:t>
            </a:r>
            <a:endParaRPr lang="fr-FR" sz="36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23548-4C70-4F94-9FE7-B7EB2E35DF4A}"/>
              </a:ext>
            </a:extLst>
          </p:cNvPr>
          <p:cNvSpPr/>
          <p:nvPr/>
        </p:nvSpPr>
        <p:spPr>
          <a:xfrm>
            <a:off x="1991544" y="2348880"/>
            <a:ext cx="8641209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1"/>
              </a:spcBef>
              <a:buClr>
                <a:srgbClr val="00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- Note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 Bold" panose="020F0702030404030204" pitchFamily="34" charset="0"/>
              </a:rPr>
              <a:t>obligatoire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 dans le cursus au S1 et S2 (formation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qualifiante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20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35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 Bold" panose="020F0702030404030204" pitchFamily="34" charset="0"/>
            </a:endParaRPr>
          </a:p>
          <a:p>
            <a:pPr>
              <a:lnSpc>
                <a:spcPct val="90000"/>
              </a:lnSpc>
              <a:spcBef>
                <a:spcPts val="431"/>
              </a:spcBef>
              <a:buClr>
                <a:srgbClr val="FF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</a:rPr>
              <a:t>- ATTENTION :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votre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note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est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définitive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sans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possibilité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de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rattrapage</a:t>
            </a:r>
            <a:endParaRPr lang="en-US" altLang="fr-FR" b="1" u="sng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056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AB9BF7-4FE6-44B1-95C9-8AA2A31D5ED9}"/>
              </a:ext>
            </a:extLst>
          </p:cNvPr>
          <p:cNvSpPr/>
          <p:nvPr/>
        </p:nvSpPr>
        <p:spPr>
          <a:xfrm>
            <a:off x="1991544" y="548680"/>
            <a:ext cx="8065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Votre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parcours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de formation pour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vous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préparer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au métier d</a:t>
            </a:r>
            <a:r>
              <a:rPr lang="fr-FR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’</a:t>
            </a:r>
            <a:r>
              <a:rPr lang="en-US" altLang="ja-JP" sz="3600" b="1" dirty="0" err="1">
                <a:latin typeface="+mj-lt"/>
                <a:sym typeface="Arial Bold Italic" charset="0"/>
              </a:rPr>
              <a:t>ingénieur</a:t>
            </a:r>
            <a:r>
              <a:rPr lang="en-US" altLang="ja-JP" sz="3600" b="1" dirty="0">
                <a:latin typeface="+mj-lt"/>
                <a:sym typeface="Arial Bold Italic" charset="0"/>
              </a:rPr>
              <a:t> </a:t>
            </a:r>
            <a:endParaRPr lang="en-US" altLang="fr-FR" sz="3600" b="1" dirty="0">
              <a:latin typeface="+mj-lt"/>
              <a:sym typeface="Arial Bold Italic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A7A409-63E3-4C3A-8954-BE673FDE33D4}"/>
              </a:ext>
            </a:extLst>
          </p:cNvPr>
          <p:cNvSpPr/>
          <p:nvPr/>
        </p:nvSpPr>
        <p:spPr>
          <a:xfrm>
            <a:off x="2309044" y="2552983"/>
            <a:ext cx="7587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Le sport = un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outil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de formation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visant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28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2 </a:t>
            </a:r>
            <a:r>
              <a:rPr lang="en-US" altLang="fr-FR" sz="28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objectifs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</a:rPr>
              <a:t> 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: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EED80D7B-657B-4BA1-9974-DF345BF7788E}"/>
              </a:ext>
            </a:extLst>
          </p:cNvPr>
          <p:cNvSpPr>
            <a:spLocks/>
          </p:cNvSpPr>
          <p:nvPr/>
        </p:nvSpPr>
        <p:spPr bwMode="auto">
          <a:xfrm>
            <a:off x="2567608" y="3501008"/>
            <a:ext cx="2880000" cy="16214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spécifiques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à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votre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pratique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sportive</a:t>
            </a:r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2D926161-473F-4CD9-B0A7-BF0B1DF9C2AB}"/>
              </a:ext>
            </a:extLst>
          </p:cNvPr>
          <p:cNvSpPr>
            <a:spLocks/>
          </p:cNvSpPr>
          <p:nvPr/>
        </p:nvSpPr>
        <p:spPr bwMode="auto">
          <a:xfrm>
            <a:off x="5674215" y="4043407"/>
            <a:ext cx="428625" cy="460375"/>
          </a:xfrm>
          <a:prstGeom prst="plus">
            <a:avLst>
              <a:gd name="adj" fmla="val 39065"/>
            </a:avLst>
          </a:prstGeom>
          <a:solidFill>
            <a:srgbClr val="C00000"/>
          </a:solidFill>
          <a:ln w="38100" cap="flat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25399" dir="3806097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eaLnBrk="1" hangingPunct="1">
              <a:defRPr/>
            </a:pPr>
            <a:endParaRPr lang="fr-FR">
              <a:latin typeface="Times" charset="0"/>
              <a:ea typeface="ヒラギノ明朝 ProN W3" charset="0"/>
              <a:sym typeface="Times" charset="0"/>
            </a:endParaRPr>
          </a:p>
        </p:txBody>
      </p:sp>
      <p:sp>
        <p:nvSpPr>
          <p:cNvPr id="6" name="AutoShape 8">
            <a:extLst>
              <a:ext uri="{FF2B5EF4-FFF2-40B4-BE49-F238E27FC236}">
                <a16:creationId xmlns:a16="http://schemas.microsoft.com/office/drawing/2014/main" id="{B97B1F33-A410-4761-A940-C937D6D7E1E1}"/>
              </a:ext>
            </a:extLst>
          </p:cNvPr>
          <p:cNvSpPr>
            <a:spLocks/>
          </p:cNvSpPr>
          <p:nvPr/>
        </p:nvSpPr>
        <p:spPr bwMode="auto">
          <a:xfrm>
            <a:off x="6456040" y="3501008"/>
            <a:ext cx="2880000" cy="16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transversales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(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CT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912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85DC73-9B26-4BCA-9ACB-8F5808167A90}"/>
              </a:ext>
            </a:extLst>
          </p:cNvPr>
          <p:cNvSpPr/>
          <p:nvPr/>
        </p:nvSpPr>
        <p:spPr>
          <a:xfrm>
            <a:off x="4397108" y="981075"/>
            <a:ext cx="2677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fr-FR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Semestre</a:t>
            </a:r>
            <a:r>
              <a:rPr lang="en-US" altLang="fr-FR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et </a:t>
            </a:r>
            <a:r>
              <a:rPr lang="en-US" altLang="fr-FR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année</a:t>
            </a:r>
            <a:r>
              <a:rPr lang="en-US" altLang="fr-FR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C9AC0A-A322-45B2-A5DC-B443A28059E1}"/>
              </a:ext>
            </a:extLst>
          </p:cNvPr>
          <p:cNvSpPr/>
          <p:nvPr/>
        </p:nvSpPr>
        <p:spPr>
          <a:xfrm>
            <a:off x="911424" y="1628800"/>
            <a:ext cx="10225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8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Le choix du sport est à l’année : </a:t>
            </a:r>
            <a:r>
              <a:rPr lang="fr-FR" b="1" dirty="0">
                <a:solidFill>
                  <a:srgbClr val="FF0000"/>
                </a:solidFill>
                <a:latin typeface="+mn-lt"/>
                <a:ea typeface="Calibri"/>
                <a:cs typeface="Calibri"/>
                <a:sym typeface="Calibri"/>
              </a:rPr>
              <a:t>sports collectifs ou multi-activités</a:t>
            </a:r>
            <a:endParaRPr lang="fr-FR" dirty="0">
              <a:solidFill>
                <a:srgbClr val="FF0000"/>
              </a:solidFill>
              <a:latin typeface="+mn-lt"/>
            </a:endParaRPr>
          </a:p>
          <a:p>
            <a:pPr marL="39688" lvl="0">
              <a:spcBef>
                <a:spcPts val="0"/>
              </a:spcBef>
              <a:spcAft>
                <a:spcPts val="0"/>
              </a:spcAft>
            </a:pPr>
            <a:endParaRPr lang="fr-FR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9688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Choix sport  semestre 1 : </a:t>
            </a:r>
          </a:p>
          <a:p>
            <a:pPr marL="382588" lvl="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b="1" dirty="0">
                <a:solidFill>
                  <a:srgbClr val="FF0000"/>
                </a:solidFill>
                <a:latin typeface="+mn-lt"/>
                <a:ea typeface="Calibri"/>
                <a:cs typeface="Calibri"/>
                <a:sym typeface="Calibri"/>
              </a:rPr>
              <a:t>une activité sportive individuelle</a:t>
            </a:r>
          </a:p>
          <a:p>
            <a:pPr marL="382588" lvl="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fr-FR" dirty="0">
              <a:solidFill>
                <a:schemeClr val="dk1"/>
              </a:solidFill>
              <a:latin typeface="+mn-lt"/>
              <a:ea typeface="Calibri"/>
              <a:cs typeface="Times"/>
              <a:sym typeface="Times"/>
            </a:endParaRPr>
          </a:p>
          <a:p>
            <a:pPr marL="88900" lvl="0" algn="just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 </a:t>
            </a:r>
            <a:r>
              <a:rPr lang="fr-FR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Au S2 : les étudiants en sport individuel passent obligatoirement en multi-activités. Les étudiants en sport collectif restent en sport collectif. Les étudiants en multi-activités au S1 restent en multi-activités au S2.</a:t>
            </a:r>
          </a:p>
          <a:p>
            <a:pPr marL="88900" lvl="0" algn="just">
              <a:spcBef>
                <a:spcPts val="0"/>
              </a:spcBef>
              <a:spcAft>
                <a:spcPts val="0"/>
              </a:spcAft>
            </a:pPr>
            <a:endParaRPr lang="fr-FR" altLang="fr-FR" b="1" u="sng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88900" lvl="0" algn="just">
              <a:spcBef>
                <a:spcPts val="0"/>
              </a:spcBef>
              <a:spcAft>
                <a:spcPts val="0"/>
              </a:spcAft>
            </a:pPr>
            <a:r>
              <a:rPr lang="fr-FR" altLang="fr-FR" b="1" u="sng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Calibri"/>
                <a:cs typeface="Calibri"/>
                <a:sym typeface="Calibri"/>
              </a:rPr>
              <a:t>Les Apprentis : </a:t>
            </a:r>
            <a:r>
              <a:rPr lang="fr-FR" b="1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Calibri"/>
                <a:cs typeface="Calibri"/>
                <a:sym typeface="Calibri"/>
              </a:rPr>
              <a:t>multi-activités </a:t>
            </a:r>
            <a:r>
              <a:rPr lang="fr-FR" altLang="fr-FR" b="1" u="sng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Calibri"/>
                <a:cs typeface="Calibri"/>
                <a:sym typeface="Calibri"/>
              </a:rPr>
              <a:t>à l’année</a:t>
            </a:r>
            <a:endParaRPr lang="en-US" altLang="fr-FR" u="sng" dirty="0">
              <a:solidFill>
                <a:srgbClr val="FF0000"/>
              </a:solidFill>
              <a:highlight>
                <a:srgbClr val="FFFF00"/>
              </a:highlight>
              <a:latin typeface="+mj-lt"/>
              <a:ea typeface="MS PGothic" panose="020B0600070205080204" pitchFamily="34" charset="-128"/>
              <a:sym typeface="Calibri Bold" panose="020F0702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1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02348-B526-4E8C-9EE8-5C7B25DD18E5}"/>
              </a:ext>
            </a:extLst>
          </p:cNvPr>
          <p:cNvSpPr/>
          <p:nvPr/>
        </p:nvSpPr>
        <p:spPr>
          <a:xfrm>
            <a:off x="1271464" y="692696"/>
            <a:ext cx="9577064" cy="610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r-FR" sz="2000" b="1" dirty="0">
                <a:latin typeface="+mn-lt"/>
              </a:rPr>
              <a:t>1. Sites d’inscriptions, nombre de vœux, process :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endParaRPr lang="fr-FR" sz="1200" dirty="0">
              <a:latin typeface="+mn-lt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Sur le site internet de 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Grenoble INP </a:t>
            </a:r>
            <a:r>
              <a:rPr lang="fr-FR" sz="1600" b="1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DheP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Sport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rubrique 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Formation Qualifiante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cliquer en bas sur le lien </a:t>
            </a:r>
            <a:r>
              <a:rPr lang="fr-FR" sz="1600" b="1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Puis cliquer sur « 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le sport Formation Qualifiante et les modalités d’inscriptions, de notation et de dispense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»,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1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Inscription en ligne sur « MON COMPTE SUAPS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  <a:hlinkClick r:id="rId2"/>
              </a:rPr>
              <a:t>https://suaps-mon-compte.univ-grenoble-alpes.fr/</a:t>
            </a:r>
            <a:endParaRPr lang="fr-FR" sz="1600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du jeudi 03 SEPTEMBRE 2026 à 9h au mercredi 9 SEPTEMBRE 2026 à 12h </a:t>
            </a:r>
            <a:b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Connectez vous à « Mon compte SUAPS » et identifiez-vous avec votre code </a:t>
            </a:r>
            <a:r>
              <a:rPr lang="fr-FR" sz="14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Agalan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et votre mot de passe.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 votre « Profil », sélectionnez IMPERATIVEMENT « Etudiant Grenoble INP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Si pas de sport après les affectations : </a:t>
            </a:r>
            <a:r>
              <a:rPr lang="fr-FR" sz="1400" b="1" dirty="0">
                <a:solidFill>
                  <a:srgbClr val="FF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Forum des sports le 10 septembre de 18h à 20h (</a:t>
            </a:r>
            <a:r>
              <a:rPr lang="fr-FR" sz="1400" b="1" kern="100" dirty="0">
                <a:solidFill>
                  <a:srgbClr val="FF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halles Belledonne et Chartreuse campus Saint Martin d’Hères-Gières</a:t>
            </a:r>
            <a:endParaRPr lang="fr-FR" sz="1400" dirty="0">
              <a:highlight>
                <a:srgbClr val="FFFF00"/>
              </a:highlight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fr-FR" sz="18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2 vœux MAXIMUM</a:t>
            </a:r>
            <a:r>
              <a:rPr lang="fr-FR" sz="1800" b="1" u="sng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dans 1 ou 2 activités différentes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800" b="1" u="sng" dirty="0">
              <a:solidFill>
                <a:srgbClr val="FF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800" b="1" u="sng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Les Apprentis : pas de candidature, le </a:t>
            </a:r>
            <a:r>
              <a:rPr lang="fr-FR" sz="1800" b="1" u="sng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DhEP</a:t>
            </a:r>
            <a:r>
              <a:rPr lang="fr-FR" sz="1800" b="1" u="sng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s’occupe de tout.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8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8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17A31A7E-8E0F-466A-BE9B-6FA459CE893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4725144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9299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3DE2E2-DA6E-4ED9-BAA4-C251BBF55056}"/>
              </a:ext>
            </a:extLst>
          </p:cNvPr>
          <p:cNvSpPr/>
          <p:nvPr/>
        </p:nvSpPr>
        <p:spPr>
          <a:xfrm>
            <a:off x="2496000" y="1700808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Qualifiante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notés obligatoires)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Infos sports collectifs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90306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3D3A34-3095-4D57-94C8-66B7D1133F90}"/>
              </a:ext>
            </a:extLst>
          </p:cNvPr>
          <p:cNvSpPr/>
          <p:nvPr/>
        </p:nvSpPr>
        <p:spPr>
          <a:xfrm>
            <a:off x="1631504" y="620688"/>
            <a:ext cx="8496944" cy="5354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Vous souhaitez pratiquer un SPORT COLLECTIF: sachez que les sports </a:t>
            </a:r>
            <a:r>
              <a:rPr lang="fr-FR" sz="1400" dirty="0" err="1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sont à l’année : pas de changement possible entre le S1 et le S2, inscription </a:t>
            </a: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en FFSU obligatoire 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(coût de la licence 39€ non boursier, 19€ boursier pour les sports collectifs; et 30€</a:t>
            </a:r>
            <a:r>
              <a:rPr lang="fr-FR" sz="1400" baseline="300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non boursier et 15€ boursier en sport individuel Assurance Niveau 1 incluse, les niveaux 2 et 3 sont optionnels et à votre charge). Questionnaire santé à remplir à télécharger en sus pour faire les compétitions universitaires.</a:t>
            </a:r>
            <a:endParaRPr lang="fr-FR" sz="14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800" b="1" u="sng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A - Sports collectifs :   PRESENCE OBLIGATOIRE aux matchs de sélection qui auront lieu :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u="sng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Lundi 7 et mardi 8 septembre 2026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Infos, dates, horaires, lieux des matchs de sélection en page 11.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Matchs de sélections pour tous les sports collectifs sauf pour :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Football féminin, rugby féminin, </a:t>
            </a:r>
            <a:r>
              <a:rPr lang="fr-FR" sz="1400" b="1" dirty="0" err="1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ultimate</a:t>
            </a: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, water-polo.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fr-FR" sz="1600" b="1" dirty="0">
                <a:solidFill>
                  <a:srgbClr val="FF0000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Attention : il est impératif d’obtenir de l’enseignant les résultats sur votre sélection (ou non sélection) à l’issue des matchs de sélection, et lui confirmer ou infirmer votre accord</a:t>
            </a: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EB609F42-B8A8-429F-9579-54FBC8836A7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79" y="5013176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026640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Phelm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olytech Grenobl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La Prépa des INP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Etablissement - Boite à outi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tablissement - F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tablissement - Uk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renoble IA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nse3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Ensimag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Essisa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Génie industriel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agor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2263</Words>
  <Application>Microsoft Office PowerPoint</Application>
  <PresentationFormat>Grand écran</PresentationFormat>
  <Paragraphs>413</Paragraphs>
  <Slides>32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52" baseType="lpstr">
      <vt:lpstr>Arial</vt:lpstr>
      <vt:lpstr>Calibri</vt:lpstr>
      <vt:lpstr>Calibri Light</vt:lpstr>
      <vt:lpstr>Cambria</vt:lpstr>
      <vt:lpstr>Times</vt:lpstr>
      <vt:lpstr>Times New Roman</vt:lpstr>
      <vt:lpstr>Couvertures</vt:lpstr>
      <vt:lpstr>Etablissement - Fr - Intérieur</vt:lpstr>
      <vt:lpstr>Etablissement - Uk - Intérieur</vt:lpstr>
      <vt:lpstr>Grenoble IAE - Intérieur</vt:lpstr>
      <vt:lpstr>Ense3 - Intérieur</vt:lpstr>
      <vt:lpstr>Ensimag - Intérieur</vt:lpstr>
      <vt:lpstr>Essisar - Intérieur</vt:lpstr>
      <vt:lpstr>Génie industriel - Intérieur</vt:lpstr>
      <vt:lpstr>Pagora - Intérieur</vt:lpstr>
      <vt:lpstr>Phelma - Intérieur</vt:lpstr>
      <vt:lpstr>Polytech Grenoble - Intérieur</vt:lpstr>
      <vt:lpstr>La Prépa des INP - Intérieur</vt:lpstr>
      <vt:lpstr>Etablissement - Boite à outils</vt:lpstr>
      <vt:lpstr>Worksheet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pamlemousse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SANGIORGIO Arnaud (sangiora)</dc:creator>
  <cp:lastModifiedBy>AGOPIAN Nathalie (agopiann)</cp:lastModifiedBy>
  <cp:revision>338</cp:revision>
  <cp:lastPrinted>2023-06-28T12:35:29Z</cp:lastPrinted>
  <dcterms:modified xsi:type="dcterms:W3CDTF">2026-07-16T12:25:28Z</dcterms:modified>
</cp:coreProperties>
</file>